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</p:sldIdLst>
  <p:sldSz cx="18288000" cy="10287000"/>
  <p:notesSz cx="6858000" cy="9144000"/>
  <p:embeddedFontLst>
    <p:embeddedFont>
      <p:font typeface="Aileron Bold" charset="1" panose="00000800000000000000"/>
      <p:regular r:id="rId66"/>
    </p:embeddedFont>
    <p:embeddedFont>
      <p:font typeface="29LT Riwaya Informal" charset="1" panose="00000500000000000000"/>
      <p:regular r:id="rId67"/>
    </p:embeddedFont>
    <p:embeddedFont>
      <p:font typeface="Montserrat Heavy" charset="1" panose="00000A00000000000000"/>
      <p:regular r:id="rId68"/>
    </p:embeddedFont>
    <p:embeddedFont>
      <p:font typeface="Aileron Heavy" charset="1" panose="00000A00000000000000"/>
      <p:regular r:id="rId69"/>
    </p:embeddedFont>
    <p:embeddedFont>
      <p:font typeface="Akzidenz-Grotesk Heavy" charset="1" panose="02000503050000020004"/>
      <p:regular r:id="rId70"/>
    </p:embeddedFont>
    <p:embeddedFont>
      <p:font typeface="Montserrat Bold" charset="1" panose="00000800000000000000"/>
      <p:regular r:id="rId71"/>
    </p:embeddedFont>
    <p:embeddedFont>
      <p:font typeface="Open Sauce" charset="1" panose="00000500000000000000"/>
      <p:regular r:id="rId72"/>
    </p:embeddedFont>
    <p:embeddedFont>
      <p:font typeface="Open Sauce Bold" charset="1" panose="00000800000000000000"/>
      <p:regular r:id="rId73"/>
    </p:embeddedFont>
    <p:embeddedFont>
      <p:font typeface="Montserrat Ultra-Bold" charset="1" panose="00000900000000000000"/>
      <p:regular r:id="rId74"/>
    </p:embeddedFont>
    <p:embeddedFont>
      <p:font typeface="Montserrat" charset="1" panose="00000500000000000000"/>
      <p:regular r:id="rId75"/>
    </p:embeddedFont>
    <p:embeddedFont>
      <p:font typeface="Prompt Heavy" charset="1" panose="00000A00000000000000"/>
      <p:regular r:id="rId7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slides/slide53.xml" Type="http://schemas.openxmlformats.org/officeDocument/2006/relationships/slide"/><Relationship Id="rId59" Target="slides/slide54.xml" Type="http://schemas.openxmlformats.org/officeDocument/2006/relationships/slide"/><Relationship Id="rId6" Target="slides/slide1.xml" Type="http://schemas.openxmlformats.org/officeDocument/2006/relationships/slide"/><Relationship Id="rId60" Target="slides/slide55.xml" Type="http://schemas.openxmlformats.org/officeDocument/2006/relationships/slide"/><Relationship Id="rId61" Target="slides/slide56.xml" Type="http://schemas.openxmlformats.org/officeDocument/2006/relationships/slide"/><Relationship Id="rId62" Target="slides/slide57.xml" Type="http://schemas.openxmlformats.org/officeDocument/2006/relationships/slide"/><Relationship Id="rId63" Target="slides/slide58.xml" Type="http://schemas.openxmlformats.org/officeDocument/2006/relationships/slide"/><Relationship Id="rId64" Target="slides/slide59.xml" Type="http://schemas.openxmlformats.org/officeDocument/2006/relationships/slide"/><Relationship Id="rId65" Target="slides/slide60.xml" Type="http://schemas.openxmlformats.org/officeDocument/2006/relationships/slide"/><Relationship Id="rId66" Target="fonts/font66.fntdata" Type="http://schemas.openxmlformats.org/officeDocument/2006/relationships/font"/><Relationship Id="rId67" Target="fonts/font67.fntdata" Type="http://schemas.openxmlformats.org/officeDocument/2006/relationships/font"/><Relationship Id="rId68" Target="fonts/font68.fntdata" Type="http://schemas.openxmlformats.org/officeDocument/2006/relationships/font"/><Relationship Id="rId69" Target="fonts/font69.fntdata" Type="http://schemas.openxmlformats.org/officeDocument/2006/relationships/font"/><Relationship Id="rId7" Target="slides/slide2.xml" Type="http://schemas.openxmlformats.org/officeDocument/2006/relationships/slide"/><Relationship Id="rId70" Target="fonts/font70.fntdata" Type="http://schemas.openxmlformats.org/officeDocument/2006/relationships/font"/><Relationship Id="rId71" Target="fonts/font71.fntdata" Type="http://schemas.openxmlformats.org/officeDocument/2006/relationships/font"/><Relationship Id="rId72" Target="fonts/font72.fntdata" Type="http://schemas.openxmlformats.org/officeDocument/2006/relationships/font"/><Relationship Id="rId73" Target="fonts/font73.fntdata" Type="http://schemas.openxmlformats.org/officeDocument/2006/relationships/font"/><Relationship Id="rId74" Target="fonts/font74.fntdata" Type="http://schemas.openxmlformats.org/officeDocument/2006/relationships/font"/><Relationship Id="rId75" Target="fonts/font75.fntdata" Type="http://schemas.openxmlformats.org/officeDocument/2006/relationships/font"/><Relationship Id="rId76" Target="fonts/font76.fntdata" Type="http://schemas.openxmlformats.org/officeDocument/2006/relationships/font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2" Target="../media/image1.jpeg" Type="http://schemas.openxmlformats.org/officeDocument/2006/relationships/image"/><Relationship Id="rId3" Target="../media/image2.jpeg" Type="http://schemas.openxmlformats.org/officeDocument/2006/relationships/image"/><Relationship Id="rId4" Target="../media/image3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44.png" Type="http://schemas.openxmlformats.org/officeDocument/2006/relationships/image"/><Relationship Id="rId6" Target="../media/image45.png" Type="http://schemas.openxmlformats.org/officeDocument/2006/relationships/image"/><Relationship Id="rId7" Target="../media/image46.png" Type="http://schemas.openxmlformats.org/officeDocument/2006/relationships/image"/><Relationship Id="rId8" Target="../media/image47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48.png" Type="http://schemas.openxmlformats.org/officeDocument/2006/relationships/image"/><Relationship Id="rId6" Target="../media/image49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Relationship Id="rId3" Target="../media/image51.png" Type="http://schemas.openxmlformats.org/officeDocument/2006/relationships/image"/><Relationship Id="rId4" Target="../media/image52.svg" Type="http://schemas.openxmlformats.org/officeDocument/2006/relationships/image"/><Relationship Id="rId5" Target="../media/image53.png" Type="http://schemas.openxmlformats.org/officeDocument/2006/relationships/image"/><Relationship Id="rId6" Target="../media/image54.svg" Type="http://schemas.openxmlformats.org/officeDocument/2006/relationships/image"/><Relationship Id="rId7" Target="../media/image55.png" Type="http://schemas.openxmlformats.org/officeDocument/2006/relationships/image"/><Relationship Id="rId8" Target="../media/image56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Relationship Id="rId3" Target="../media/image51.png" Type="http://schemas.openxmlformats.org/officeDocument/2006/relationships/image"/><Relationship Id="rId4" Target="../media/image52.svg" Type="http://schemas.openxmlformats.org/officeDocument/2006/relationships/image"/><Relationship Id="rId5" Target="../media/image53.png" Type="http://schemas.openxmlformats.org/officeDocument/2006/relationships/image"/><Relationship Id="rId6" Target="../media/image54.svg" Type="http://schemas.openxmlformats.org/officeDocument/2006/relationships/image"/><Relationship Id="rId7" Target="../media/image55.png" Type="http://schemas.openxmlformats.org/officeDocument/2006/relationships/image"/><Relationship Id="rId8" Target="../media/image56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57.png" Type="http://schemas.openxmlformats.org/officeDocument/2006/relationships/image"/><Relationship Id="rId6" Target="../media/image58.png" Type="http://schemas.openxmlformats.org/officeDocument/2006/relationships/image"/><Relationship Id="rId7" Target="../media/image59.png" Type="http://schemas.openxmlformats.org/officeDocument/2006/relationships/image"/><Relationship Id="rId8" Target="../media/image60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61.png" Type="http://schemas.openxmlformats.org/officeDocument/2006/relationships/image"/><Relationship Id="rId6" Target="../media/image62.png" Type="http://schemas.openxmlformats.org/officeDocument/2006/relationships/image"/><Relationship Id="rId7" Target="../media/image63.png" Type="http://schemas.openxmlformats.org/officeDocument/2006/relationships/image"/><Relationship Id="rId8" Target="../media/image64.png" Type="http://schemas.openxmlformats.org/officeDocument/2006/relationships/image"/><Relationship Id="rId9" Target="../media/image65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Relationship Id="rId3" Target="../media/image51.png" Type="http://schemas.openxmlformats.org/officeDocument/2006/relationships/image"/><Relationship Id="rId4" Target="../media/image52.svg" Type="http://schemas.openxmlformats.org/officeDocument/2006/relationships/image"/><Relationship Id="rId5" Target="../media/image53.png" Type="http://schemas.openxmlformats.org/officeDocument/2006/relationships/image"/><Relationship Id="rId6" Target="../media/image54.svg" Type="http://schemas.openxmlformats.org/officeDocument/2006/relationships/image"/><Relationship Id="rId7" Target="../media/image55.png" Type="http://schemas.openxmlformats.org/officeDocument/2006/relationships/image"/><Relationship Id="rId8" Target="../media/image56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57.png" Type="http://schemas.openxmlformats.org/officeDocument/2006/relationships/image"/><Relationship Id="rId6" Target="../media/image66.png" Type="http://schemas.openxmlformats.org/officeDocument/2006/relationships/image"/><Relationship Id="rId7" Target="../media/image67.png" Type="http://schemas.openxmlformats.org/officeDocument/2006/relationships/image"/><Relationship Id="rId8" Target="../media/image68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69.png" Type="http://schemas.openxmlformats.org/officeDocument/2006/relationships/image"/><Relationship Id="rId6" Target="../media/image70.png" Type="http://schemas.openxmlformats.org/officeDocument/2006/relationships/image"/><Relationship Id="rId7" Target="../media/image71.png" Type="http://schemas.openxmlformats.org/officeDocument/2006/relationships/image"/><Relationship Id="rId8" Target="../media/image72.png" Type="http://schemas.openxmlformats.org/officeDocument/2006/relationships/image"/><Relationship Id="rId9" Target="../media/image73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74.png" Type="http://schemas.openxmlformats.org/officeDocument/2006/relationships/image"/><Relationship Id="rId6" Target="../media/image7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14.jpe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9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76.png" Type="http://schemas.openxmlformats.org/officeDocument/2006/relationships/image"/><Relationship Id="rId6" Target="../media/image77.png" Type="http://schemas.openxmlformats.org/officeDocument/2006/relationships/image"/><Relationship Id="rId7" Target="../media/image78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79.png" Type="http://schemas.openxmlformats.org/officeDocument/2006/relationships/image"/><Relationship Id="rId6" Target="../media/image80.png" Type="http://schemas.openxmlformats.org/officeDocument/2006/relationships/image"/><Relationship Id="rId7" Target="../media/image81.png" Type="http://schemas.openxmlformats.org/officeDocument/2006/relationships/image"/><Relationship Id="rId8" Target="../media/image82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83.png" Type="http://schemas.openxmlformats.org/officeDocument/2006/relationships/image"/><Relationship Id="rId6" Target="../media/image84.png" Type="http://schemas.openxmlformats.org/officeDocument/2006/relationships/image"/><Relationship Id="rId7" Target="../media/image85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86.png" Type="http://schemas.openxmlformats.org/officeDocument/2006/relationships/image"/><Relationship Id="rId6" Target="../media/image87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Relationship Id="rId3" Target="../media/image51.png" Type="http://schemas.openxmlformats.org/officeDocument/2006/relationships/image"/><Relationship Id="rId4" Target="../media/image52.svg" Type="http://schemas.openxmlformats.org/officeDocument/2006/relationships/image"/><Relationship Id="rId5" Target="../media/image53.png" Type="http://schemas.openxmlformats.org/officeDocument/2006/relationships/image"/><Relationship Id="rId6" Target="../media/image54.svg" Type="http://schemas.openxmlformats.org/officeDocument/2006/relationships/image"/><Relationship Id="rId7" Target="../media/image55.png" Type="http://schemas.openxmlformats.org/officeDocument/2006/relationships/image"/><Relationship Id="rId8" Target="../media/image56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57.png" Type="http://schemas.openxmlformats.org/officeDocument/2006/relationships/image"/><Relationship Id="rId6" Target="../media/image88.png" Type="http://schemas.openxmlformats.org/officeDocument/2006/relationships/image"/><Relationship Id="rId7" Target="../media/image89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90.png" Type="http://schemas.openxmlformats.org/officeDocument/2006/relationships/image"/><Relationship Id="rId6" Target="../media/image91.png" Type="http://schemas.openxmlformats.org/officeDocument/2006/relationships/image"/><Relationship Id="rId7" Target="../media/image92.png" Type="http://schemas.openxmlformats.org/officeDocument/2006/relationships/image"/><Relationship Id="rId8" Target="../media/image93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2.svg" Type="http://schemas.openxmlformats.org/officeDocument/2006/relationships/image"/><Relationship Id="rId11" Target="../media/image103.png" Type="http://schemas.openxmlformats.org/officeDocument/2006/relationships/image"/><Relationship Id="rId12" Target="../media/image104.svg" Type="http://schemas.openxmlformats.org/officeDocument/2006/relationships/image"/><Relationship Id="rId13" Target="../media/image105.png" Type="http://schemas.openxmlformats.org/officeDocument/2006/relationships/image"/><Relationship Id="rId14" Target="../media/image106.svg" Type="http://schemas.openxmlformats.org/officeDocument/2006/relationships/image"/><Relationship Id="rId15" Target="../media/image107.png" Type="http://schemas.openxmlformats.org/officeDocument/2006/relationships/image"/><Relationship Id="rId16" Target="../media/image108.svg" Type="http://schemas.openxmlformats.org/officeDocument/2006/relationships/image"/><Relationship Id="rId17" Target="../media/image109.png" Type="http://schemas.openxmlformats.org/officeDocument/2006/relationships/image"/><Relationship Id="rId18" Target="../media/image110.svg" Type="http://schemas.openxmlformats.org/officeDocument/2006/relationships/image"/><Relationship Id="rId19" Target="../media/image111.png" Type="http://schemas.openxmlformats.org/officeDocument/2006/relationships/image"/><Relationship Id="rId2" Target="../media/image94.jpeg" Type="http://schemas.openxmlformats.org/officeDocument/2006/relationships/image"/><Relationship Id="rId20" Target="../media/image112.svg" Type="http://schemas.openxmlformats.org/officeDocument/2006/relationships/image"/><Relationship Id="rId21" Target="../media/image113.png" Type="http://schemas.openxmlformats.org/officeDocument/2006/relationships/image"/><Relationship Id="rId22" Target="../media/image114.svg" Type="http://schemas.openxmlformats.org/officeDocument/2006/relationships/image"/><Relationship Id="rId23" Target="../media/image115.png" Type="http://schemas.openxmlformats.org/officeDocument/2006/relationships/image"/><Relationship Id="rId24" Target="../media/image116.svg" Type="http://schemas.openxmlformats.org/officeDocument/2006/relationships/image"/><Relationship Id="rId3" Target="../media/image95.png" Type="http://schemas.openxmlformats.org/officeDocument/2006/relationships/image"/><Relationship Id="rId4" Target="../media/image96.svg" Type="http://schemas.openxmlformats.org/officeDocument/2006/relationships/image"/><Relationship Id="rId5" Target="../media/image97.png" Type="http://schemas.openxmlformats.org/officeDocument/2006/relationships/image"/><Relationship Id="rId6" Target="../media/image98.svg" Type="http://schemas.openxmlformats.org/officeDocument/2006/relationships/image"/><Relationship Id="rId7" Target="../media/image99.png" Type="http://schemas.openxmlformats.org/officeDocument/2006/relationships/image"/><Relationship Id="rId8" Target="../media/image100.svg" Type="http://schemas.openxmlformats.org/officeDocument/2006/relationships/image"/><Relationship Id="rId9" Target="../media/image101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8.svg" Type="http://schemas.openxmlformats.org/officeDocument/2006/relationships/image"/><Relationship Id="rId11" Target="../media/image119.png" Type="http://schemas.openxmlformats.org/officeDocument/2006/relationships/image"/><Relationship Id="rId12" Target="../media/image120.svg" Type="http://schemas.openxmlformats.org/officeDocument/2006/relationships/image"/><Relationship Id="rId13" Target="../media/image121.png" Type="http://schemas.openxmlformats.org/officeDocument/2006/relationships/image"/><Relationship Id="rId14" Target="../media/image122.svg" Type="http://schemas.openxmlformats.org/officeDocument/2006/relationships/image"/><Relationship Id="rId15" Target="../media/image123.png" Type="http://schemas.openxmlformats.org/officeDocument/2006/relationships/image"/><Relationship Id="rId16" Target="../media/image124.svg" Type="http://schemas.openxmlformats.org/officeDocument/2006/relationships/image"/><Relationship Id="rId17" Target="../media/image125.png" Type="http://schemas.openxmlformats.org/officeDocument/2006/relationships/image"/><Relationship Id="rId18" Target="../media/image126.svg" Type="http://schemas.openxmlformats.org/officeDocument/2006/relationships/image"/><Relationship Id="rId19" Target="../media/image127.png" Type="http://schemas.openxmlformats.org/officeDocument/2006/relationships/image"/><Relationship Id="rId2" Target="../media/image94.jpeg" Type="http://schemas.openxmlformats.org/officeDocument/2006/relationships/image"/><Relationship Id="rId20" Target="../media/image128.svg" Type="http://schemas.openxmlformats.org/officeDocument/2006/relationships/image"/><Relationship Id="rId21" Target="../media/image129.png" Type="http://schemas.openxmlformats.org/officeDocument/2006/relationships/image"/><Relationship Id="rId22" Target="../media/image130.svg" Type="http://schemas.openxmlformats.org/officeDocument/2006/relationships/image"/><Relationship Id="rId3" Target="../media/image95.png" Type="http://schemas.openxmlformats.org/officeDocument/2006/relationships/image"/><Relationship Id="rId4" Target="../media/image96.svg" Type="http://schemas.openxmlformats.org/officeDocument/2006/relationships/image"/><Relationship Id="rId5" Target="../media/image97.png" Type="http://schemas.openxmlformats.org/officeDocument/2006/relationships/image"/><Relationship Id="rId6" Target="../media/image98.svg" Type="http://schemas.openxmlformats.org/officeDocument/2006/relationships/image"/><Relationship Id="rId7" Target="../media/image99.png" Type="http://schemas.openxmlformats.org/officeDocument/2006/relationships/image"/><Relationship Id="rId8" Target="../media/image100.svg" Type="http://schemas.openxmlformats.org/officeDocument/2006/relationships/image"/><Relationship Id="rId9" Target="../media/image117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131.png" Type="http://schemas.openxmlformats.org/officeDocument/2006/relationships/image"/><Relationship Id="rId6" Target="../media/image132.png" Type="http://schemas.openxmlformats.org/officeDocument/2006/relationships/image"/><Relationship Id="rId7" Target="../media/image13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9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134.png" Type="http://schemas.openxmlformats.org/officeDocument/2006/relationships/image"/><Relationship Id="rId6" Target="../media/image135.png" Type="http://schemas.openxmlformats.org/officeDocument/2006/relationships/image"/><Relationship Id="rId7" Target="../media/image136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137.png" Type="http://schemas.openxmlformats.org/officeDocument/2006/relationships/image"/><Relationship Id="rId6" Target="../media/image131.png" Type="http://schemas.openxmlformats.org/officeDocument/2006/relationships/image"/><Relationship Id="rId7" Target="../media/image138.png" Type="http://schemas.openxmlformats.org/officeDocument/2006/relationships/image"/><Relationship Id="rId8" Target="../media/image139.sv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140.png" Type="http://schemas.openxmlformats.org/officeDocument/2006/relationships/image"/><Relationship Id="rId6" Target="../media/image141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142.png" Type="http://schemas.openxmlformats.org/officeDocument/2006/relationships/image"/><Relationship Id="rId6" Target="../media/image143.png" Type="http://schemas.openxmlformats.org/officeDocument/2006/relationships/image"/><Relationship Id="rId7" Target="../media/image144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145.png" Type="http://schemas.openxmlformats.org/officeDocument/2006/relationships/image"/><Relationship Id="rId6" Target="../media/image146.png" Type="http://schemas.openxmlformats.org/officeDocument/2006/relationships/image"/><Relationship Id="rId7" Target="../media/image147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148.png" Type="http://schemas.openxmlformats.org/officeDocument/2006/relationships/image"/><Relationship Id="rId6" Target="../media/image149.png" Type="http://schemas.openxmlformats.org/officeDocument/2006/relationships/image"/><Relationship Id="rId7" Target="../media/image150.pn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1.png" Type="http://schemas.openxmlformats.org/officeDocument/2006/relationships/image"/><Relationship Id="rId3" Target="../media/image152.svg" Type="http://schemas.openxmlformats.org/officeDocument/2006/relationships/image"/><Relationship Id="rId4" Target="../media/image153.pn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4.png" Type="http://schemas.openxmlformats.org/officeDocument/2006/relationships/image"/><Relationship Id="rId3" Target="../media/image155.svg" Type="http://schemas.openxmlformats.org/officeDocument/2006/relationships/image"/><Relationship Id="rId4" Target="../media/image156.png" Type="http://schemas.openxmlformats.org/officeDocument/2006/relationships/image"/><Relationship Id="rId5" Target="../media/image157.sv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158.png" Type="http://schemas.openxmlformats.org/officeDocument/2006/relationships/image"/><Relationship Id="rId6" Target="../media/image159.pn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1.png" Type="http://schemas.openxmlformats.org/officeDocument/2006/relationships/image"/><Relationship Id="rId3" Target="../media/image15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5.png" Type="http://schemas.openxmlformats.org/officeDocument/2006/relationships/image"/><Relationship Id="rId5" Target="../media/image26.svg" Type="http://schemas.openxmlformats.org/officeDocument/2006/relationships/image"/><Relationship Id="rId6" Target="../media/image27.png" Type="http://schemas.openxmlformats.org/officeDocument/2006/relationships/image"/><Relationship Id="rId7" Target="../media/image28.svg" Type="http://schemas.openxmlformats.org/officeDocument/2006/relationships/image"/><Relationship Id="rId8" Target="../media/image9.pn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5.svg" Type="http://schemas.openxmlformats.org/officeDocument/2006/relationships/image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160.png" Type="http://schemas.openxmlformats.org/officeDocument/2006/relationships/image"/><Relationship Id="rId6" Target="../media/image161.png" Type="http://schemas.openxmlformats.org/officeDocument/2006/relationships/image"/><Relationship Id="rId7" Target="../media/image162.png" Type="http://schemas.openxmlformats.org/officeDocument/2006/relationships/image"/><Relationship Id="rId8" Target="../media/image163.svg" Type="http://schemas.openxmlformats.org/officeDocument/2006/relationships/image"/><Relationship Id="rId9" Target="../media/image164.pn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6.png" Type="http://schemas.openxmlformats.org/officeDocument/2006/relationships/image"/><Relationship Id="rId3" Target="../media/image167.pn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168.pn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169.png" Type="http://schemas.openxmlformats.org/officeDocument/2006/relationships/image"/><Relationship Id="rId6" Target="../media/image170.png" Type="http://schemas.openxmlformats.org/officeDocument/2006/relationships/image"/><Relationship Id="rId7" Target="../media/image171.pn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172.png" Type="http://schemas.openxmlformats.org/officeDocument/2006/relationships/image"/><Relationship Id="rId6" Target="../media/image173.pn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174.pn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5.png" Type="http://schemas.openxmlformats.org/officeDocument/2006/relationships/image"/><Relationship Id="rId3" Target="../media/image176.png" Type="http://schemas.openxmlformats.org/officeDocument/2006/relationships/image"/><Relationship Id="rId4" Target="../media/image177.png" Type="http://schemas.openxmlformats.org/officeDocument/2006/relationships/image"/><Relationship Id="rId5" Target="../media/image178.pn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9.png" Type="http://schemas.openxmlformats.org/officeDocument/2006/relationships/image"/><Relationship Id="rId3" Target="../media/image180.pn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181.png" Type="http://schemas.openxmlformats.org/officeDocument/2006/relationships/image"/><Relationship Id="rId6" Target="../media/image182.png" Type="http://schemas.openxmlformats.org/officeDocument/2006/relationships/image"/><Relationship Id="rId7" Target="../media/image156.png" Type="http://schemas.openxmlformats.org/officeDocument/2006/relationships/image"/><Relationship Id="rId8" Target="../media/image157.sv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156.png" Type="http://schemas.openxmlformats.org/officeDocument/2006/relationships/image"/><Relationship Id="rId6" Target="../media/image157.svg" Type="http://schemas.openxmlformats.org/officeDocument/2006/relationships/image"/><Relationship Id="rId7" Target="../media/image183.png" Type="http://schemas.openxmlformats.org/officeDocument/2006/relationships/image"/><Relationship Id="rId8" Target="../media/image5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Relationship Id="rId3" Target="../media/image30.jpeg" Type="http://schemas.openxmlformats.org/officeDocument/2006/relationships/image"/><Relationship Id="rId4" Target="../media/image31.jpeg" Type="http://schemas.openxmlformats.org/officeDocument/2006/relationships/image"/><Relationship Id="rId5" Target="../media/image32.jpeg" Type="http://schemas.openxmlformats.org/officeDocument/2006/relationships/image"/><Relationship Id="rId6" Target="../media/image33.jpeg" Type="http://schemas.openxmlformats.org/officeDocument/2006/relationships/image"/><Relationship Id="rId7" Target="../media/image34.jpeg" Type="http://schemas.openxmlformats.org/officeDocument/2006/relationships/image"/><Relationship Id="rId8" Target="../media/image9.pn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156.png" Type="http://schemas.openxmlformats.org/officeDocument/2006/relationships/image"/><Relationship Id="rId6" Target="../media/image157.svg" Type="http://schemas.openxmlformats.org/officeDocument/2006/relationships/image"/><Relationship Id="rId7" Target="../media/image184.png" Type="http://schemas.openxmlformats.org/officeDocument/2006/relationships/image"/><Relationship Id="rId8" Target="../media/image66.png" Type="http://schemas.openxmlformats.org/officeDocument/2006/relationships/image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185.png" Type="http://schemas.openxmlformats.org/officeDocument/2006/relationships/image"/><Relationship Id="rId6" Target="../media/image186.png" Type="http://schemas.openxmlformats.org/officeDocument/2006/relationships/image"/><Relationship Id="rId7" Target="../media/image187.png" Type="http://schemas.openxmlformats.org/officeDocument/2006/relationships/image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188.png" Type="http://schemas.openxmlformats.org/officeDocument/2006/relationships/image"/><Relationship Id="rId6" Target="../media/image189.png" Type="http://schemas.openxmlformats.org/officeDocument/2006/relationships/image"/><Relationship Id="rId7" Target="../media/image190.png" Type="http://schemas.openxmlformats.org/officeDocument/2006/relationships/image"/></Relationships>
</file>

<file path=ppt/slides/_rels/slide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6.png" Type="http://schemas.openxmlformats.org/officeDocument/2006/relationships/image"/><Relationship Id="rId11" Target="../media/image157.svg" Type="http://schemas.openxmlformats.org/officeDocument/2006/relationships/image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88.png" Type="http://schemas.openxmlformats.org/officeDocument/2006/relationships/image"/><Relationship Id="rId6" Target="../media/image191.png" Type="http://schemas.openxmlformats.org/officeDocument/2006/relationships/image"/><Relationship Id="rId7" Target="../media/image192.png" Type="http://schemas.openxmlformats.org/officeDocument/2006/relationships/image"/><Relationship Id="rId8" Target="../media/image193.png" Type="http://schemas.openxmlformats.org/officeDocument/2006/relationships/image"/><Relationship Id="rId9" Target="../media/image194.svg" Type="http://schemas.openxmlformats.org/officeDocument/2006/relationships/image"/></Relationships>
</file>

<file path=ppt/slides/_rels/slide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9.svg" Type="http://schemas.openxmlformats.org/officeDocument/2006/relationships/image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88.png" Type="http://schemas.openxmlformats.org/officeDocument/2006/relationships/image"/><Relationship Id="rId6" Target="../media/image195.png" Type="http://schemas.openxmlformats.org/officeDocument/2006/relationships/image"/><Relationship Id="rId7" Target="../media/image196.png" Type="http://schemas.openxmlformats.org/officeDocument/2006/relationships/image"/><Relationship Id="rId8" Target="../media/image197.png" Type="http://schemas.openxmlformats.org/officeDocument/2006/relationships/image"/><Relationship Id="rId9" Target="../media/image198.png" Type="http://schemas.openxmlformats.org/officeDocument/2006/relationships/image"/></Relationships>
</file>

<file path=ppt/slides/_rels/slide5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78.png" Type="http://schemas.openxmlformats.org/officeDocument/2006/relationships/image"/><Relationship Id="rId6" Target="../media/image200.png" Type="http://schemas.openxmlformats.org/officeDocument/2006/relationships/image"/><Relationship Id="rId7" Target="../media/image63.png" Type="http://schemas.openxmlformats.org/officeDocument/2006/relationships/image"/><Relationship Id="rId8" Target="../media/image201.png" Type="http://schemas.openxmlformats.org/officeDocument/2006/relationships/image"/></Relationships>
</file>

<file path=ppt/slides/_rels/slide5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202.png" Type="http://schemas.openxmlformats.org/officeDocument/2006/relationships/image"/><Relationship Id="rId6" Target="../media/image203.png" Type="http://schemas.openxmlformats.org/officeDocument/2006/relationships/image"/><Relationship Id="rId7" Target="../media/image204.png" Type="http://schemas.openxmlformats.org/officeDocument/2006/relationships/image"/></Relationships>
</file>

<file path=ppt/slides/_rels/slide5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202.png" Type="http://schemas.openxmlformats.org/officeDocument/2006/relationships/image"/><Relationship Id="rId6" Target="../media/image205.png" Type="http://schemas.openxmlformats.org/officeDocument/2006/relationships/image"/><Relationship Id="rId7" Target="../media/image206.png" Type="http://schemas.openxmlformats.org/officeDocument/2006/relationships/image"/></Relationships>
</file>

<file path=ppt/slides/_rels/slide5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7.png" Type="http://schemas.openxmlformats.org/officeDocument/2006/relationships/image"/><Relationship Id="rId3" Target="../media/image208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209.png" Type="http://schemas.openxmlformats.org/officeDocument/2006/relationships/image"/><Relationship Id="rId7" Target="../media/image210.svg" Type="http://schemas.openxmlformats.org/officeDocument/2006/relationships/image"/><Relationship Id="rId8" Target="../media/image9.png" Type="http://schemas.openxmlformats.org/officeDocument/2006/relationships/image"/></Relationships>
</file>

<file path=ppt/slides/_rels/slide5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1.png" Type="http://schemas.openxmlformats.org/officeDocument/2006/relationships/image"/><Relationship Id="rId3" Target="../media/image212.svg" Type="http://schemas.openxmlformats.org/officeDocument/2006/relationships/image"/><Relationship Id="rId4" Target="../media/image9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35.png" Type="http://schemas.openxmlformats.org/officeDocument/2006/relationships/image"/><Relationship Id="rId4" Target="../media/image36.png" Type="http://schemas.openxmlformats.org/officeDocument/2006/relationships/image"/></Relationships>
</file>

<file path=ppt/slides/_rels/slide6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13.png" Type="http://schemas.openxmlformats.org/officeDocument/2006/relationships/image"/><Relationship Id="rId4" Target="../media/image214.svg" Type="http://schemas.openxmlformats.org/officeDocument/2006/relationships/image"/><Relationship Id="rId5" Target="../media/image215.jpeg" Type="http://schemas.openxmlformats.org/officeDocument/2006/relationships/image"/><Relationship Id="rId6" Target="../media/image216.png" Type="http://schemas.openxmlformats.org/officeDocument/2006/relationships/image"/><Relationship Id="rId7" Target="../media/image217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3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Relationship Id="rId3" Target="../media/image37.png" Type="http://schemas.openxmlformats.org/officeDocument/2006/relationships/image"/><Relationship Id="rId4" Target="../media/image38.svg" Type="http://schemas.openxmlformats.org/officeDocument/2006/relationships/image"/><Relationship Id="rId5" Target="../media/image9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9.png" Type="http://schemas.openxmlformats.org/officeDocument/2006/relationships/image"/><Relationship Id="rId5" Target="../media/image41.png" Type="http://schemas.openxmlformats.org/officeDocument/2006/relationships/image"/><Relationship Id="rId6" Target="../media/image42.png" Type="http://schemas.openxmlformats.org/officeDocument/2006/relationships/image"/><Relationship Id="rId7" Target="../media/image4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997776" y="1028700"/>
            <a:ext cx="13530987" cy="8229600"/>
            <a:chOff x="0" y="0"/>
            <a:chExt cx="3563717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563717" cy="2167467"/>
            </a:xfrm>
            <a:custGeom>
              <a:avLst/>
              <a:gdLst/>
              <a:ahLst/>
              <a:cxnLst/>
              <a:rect r="r" b="b" t="t" l="l"/>
              <a:pathLst>
                <a:path h="2167467" w="3563717">
                  <a:moveTo>
                    <a:pt x="57216" y="0"/>
                  </a:moveTo>
                  <a:lnTo>
                    <a:pt x="3506501" y="0"/>
                  </a:lnTo>
                  <a:cubicBezTo>
                    <a:pt x="3521675" y="0"/>
                    <a:pt x="3536229" y="6028"/>
                    <a:pt x="3546959" y="16758"/>
                  </a:cubicBezTo>
                  <a:cubicBezTo>
                    <a:pt x="3557689" y="27488"/>
                    <a:pt x="3563717" y="42042"/>
                    <a:pt x="3563717" y="57216"/>
                  </a:cubicBezTo>
                  <a:lnTo>
                    <a:pt x="3563717" y="2110250"/>
                  </a:lnTo>
                  <a:cubicBezTo>
                    <a:pt x="3563717" y="2141850"/>
                    <a:pt x="3538100" y="2167467"/>
                    <a:pt x="3506501" y="2167467"/>
                  </a:cubicBezTo>
                  <a:lnTo>
                    <a:pt x="57216" y="2167467"/>
                  </a:lnTo>
                  <a:cubicBezTo>
                    <a:pt x="42042" y="2167467"/>
                    <a:pt x="27488" y="2161439"/>
                    <a:pt x="16758" y="2150708"/>
                  </a:cubicBezTo>
                  <a:cubicBezTo>
                    <a:pt x="6028" y="2139978"/>
                    <a:pt x="0" y="2125425"/>
                    <a:pt x="0" y="2110250"/>
                  </a:cubicBezTo>
                  <a:lnTo>
                    <a:pt x="0" y="57216"/>
                  </a:lnTo>
                  <a:cubicBezTo>
                    <a:pt x="0" y="42042"/>
                    <a:pt x="6028" y="27488"/>
                    <a:pt x="16758" y="16758"/>
                  </a:cubicBezTo>
                  <a:cubicBezTo>
                    <a:pt x="27488" y="6028"/>
                    <a:pt x="42042" y="0"/>
                    <a:pt x="57216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3C6832">
                    <a:alpha val="100000"/>
                  </a:srgbClr>
                </a:gs>
                <a:gs pos="100000">
                  <a:srgbClr val="14320E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3563717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649663" y="1028700"/>
            <a:ext cx="8229600" cy="8229600"/>
            <a:chOff x="0" y="0"/>
            <a:chExt cx="406400" cy="4064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31225" y="0"/>
              <a:ext cx="351795" cy="406400"/>
            </a:xfrm>
            <a:custGeom>
              <a:avLst/>
              <a:gdLst/>
              <a:ahLst/>
              <a:cxnLst/>
              <a:rect r="r" b="b" t="t" l="l"/>
              <a:pathLst>
                <a:path h="406400" w="351795">
                  <a:moveTo>
                    <a:pt x="25219" y="0"/>
                  </a:moveTo>
                  <a:lnTo>
                    <a:pt x="115531" y="0"/>
                  </a:lnTo>
                  <a:cubicBezTo>
                    <a:pt x="151671" y="0"/>
                    <a:pt x="186332" y="14357"/>
                    <a:pt x="211887" y="39912"/>
                  </a:cubicBezTo>
                  <a:lnTo>
                    <a:pt x="335263" y="163288"/>
                  </a:lnTo>
                  <a:cubicBezTo>
                    <a:pt x="345848" y="173873"/>
                    <a:pt x="351795" y="188230"/>
                    <a:pt x="351795" y="203200"/>
                  </a:cubicBezTo>
                  <a:cubicBezTo>
                    <a:pt x="351795" y="218170"/>
                    <a:pt x="345848" y="232527"/>
                    <a:pt x="335263" y="243112"/>
                  </a:cubicBezTo>
                  <a:lnTo>
                    <a:pt x="211887" y="366488"/>
                  </a:lnTo>
                  <a:cubicBezTo>
                    <a:pt x="186332" y="392043"/>
                    <a:pt x="151671" y="406400"/>
                    <a:pt x="115531" y="406400"/>
                  </a:cubicBezTo>
                  <a:lnTo>
                    <a:pt x="25219" y="406400"/>
                  </a:lnTo>
                  <a:cubicBezTo>
                    <a:pt x="15763" y="406400"/>
                    <a:pt x="7238" y="400704"/>
                    <a:pt x="3619" y="391967"/>
                  </a:cubicBezTo>
                  <a:cubicBezTo>
                    <a:pt x="0" y="383231"/>
                    <a:pt x="2001" y="373174"/>
                    <a:pt x="8687" y="366488"/>
                  </a:cubicBezTo>
                  <a:lnTo>
                    <a:pt x="132063" y="243112"/>
                  </a:lnTo>
                  <a:cubicBezTo>
                    <a:pt x="142648" y="232527"/>
                    <a:pt x="148595" y="218170"/>
                    <a:pt x="148595" y="203200"/>
                  </a:cubicBezTo>
                  <a:cubicBezTo>
                    <a:pt x="148595" y="188230"/>
                    <a:pt x="142648" y="173873"/>
                    <a:pt x="132063" y="163288"/>
                  </a:cubicBezTo>
                  <a:lnTo>
                    <a:pt x="8687" y="39912"/>
                  </a:lnTo>
                  <a:cubicBezTo>
                    <a:pt x="2001" y="33226"/>
                    <a:pt x="0" y="23169"/>
                    <a:pt x="3619" y="14433"/>
                  </a:cubicBezTo>
                  <a:cubicBezTo>
                    <a:pt x="7238" y="5696"/>
                    <a:pt x="15763" y="0"/>
                    <a:pt x="25219" y="0"/>
                  </a:cubicBezTo>
                  <a:close/>
                </a:path>
              </a:pathLst>
            </a:custGeom>
            <a:blipFill>
              <a:blip r:embed="rId3"/>
              <a:stretch>
                <a:fillRect l="-15503" t="0" r="-59007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3127110" y="5143500"/>
            <a:ext cx="4132190" cy="4114800"/>
            <a:chOff x="0" y="0"/>
            <a:chExt cx="6376837" cy="6350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350969" y="348987"/>
              <a:ext cx="6121245" cy="6096390"/>
            </a:xfrm>
            <a:custGeom>
              <a:avLst/>
              <a:gdLst/>
              <a:ahLst/>
              <a:cxnLst/>
              <a:rect r="r" b="b" t="t" l="l"/>
              <a:pathLst>
                <a:path h="6096390" w="6121245">
                  <a:moveTo>
                    <a:pt x="5550827" y="123723"/>
                  </a:moveTo>
                  <a:lnTo>
                    <a:pt x="124072" y="5528303"/>
                  </a:lnTo>
                  <a:cubicBezTo>
                    <a:pt x="28697" y="5623288"/>
                    <a:pt x="0" y="5766408"/>
                    <a:pt x="51384" y="5890820"/>
                  </a:cubicBezTo>
                  <a:cubicBezTo>
                    <a:pt x="102768" y="6015233"/>
                    <a:pt x="224095" y="6096390"/>
                    <a:pt x="358701" y="6096390"/>
                  </a:cubicBezTo>
                  <a:lnTo>
                    <a:pt x="5316198" y="6096390"/>
                  </a:lnTo>
                  <a:cubicBezTo>
                    <a:pt x="5529710" y="6096390"/>
                    <a:pt x="5734477" y="6011573"/>
                    <a:pt x="5885452" y="5860598"/>
                  </a:cubicBezTo>
                  <a:cubicBezTo>
                    <a:pt x="6036428" y="5709622"/>
                    <a:pt x="6121245" y="5504855"/>
                    <a:pt x="6121245" y="5291344"/>
                  </a:cubicBezTo>
                  <a:lnTo>
                    <a:pt x="6121245" y="360683"/>
                  </a:lnTo>
                  <a:cubicBezTo>
                    <a:pt x="6121245" y="225544"/>
                    <a:pt x="6039912" y="103687"/>
                    <a:pt x="5915114" y="51843"/>
                  </a:cubicBezTo>
                  <a:cubicBezTo>
                    <a:pt x="5790315" y="0"/>
                    <a:pt x="5646579" y="28362"/>
                    <a:pt x="5550827" y="123723"/>
                  </a:cubicBezTo>
                  <a:close/>
                </a:path>
              </a:pathLst>
            </a:custGeom>
            <a:blipFill>
              <a:blip r:embed="rId4"/>
              <a:stretch>
                <a:fillRect l="32" t="-25417" r="0" b="-25450"/>
              </a:stretch>
            </a:blipFill>
            <a:ln cap="rnd">
              <a:noFill/>
              <a:prstDash val="solid"/>
              <a:round/>
            </a:ln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13892849" y="1248180"/>
            <a:ext cx="251994" cy="251994"/>
          </a:xfrm>
          <a:custGeom>
            <a:avLst/>
            <a:gdLst/>
            <a:ahLst/>
            <a:cxnLst/>
            <a:rect r="r" b="b" t="t" l="l"/>
            <a:pathLst>
              <a:path h="251994" w="251994">
                <a:moveTo>
                  <a:pt x="0" y="0"/>
                </a:moveTo>
                <a:lnTo>
                  <a:pt x="251993" y="0"/>
                </a:lnTo>
                <a:lnTo>
                  <a:pt x="251993" y="251993"/>
                </a:lnTo>
                <a:lnTo>
                  <a:pt x="0" y="2519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0163828" y="4503582"/>
            <a:ext cx="1423280" cy="142328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4CA96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0546206" y="4995332"/>
            <a:ext cx="658525" cy="439780"/>
          </a:xfrm>
          <a:custGeom>
            <a:avLst/>
            <a:gdLst/>
            <a:ahLst/>
            <a:cxnLst/>
            <a:rect r="r" b="b" t="t" l="l"/>
            <a:pathLst>
              <a:path h="439780" w="658525">
                <a:moveTo>
                  <a:pt x="0" y="0"/>
                </a:moveTo>
                <a:lnTo>
                  <a:pt x="658525" y="0"/>
                </a:lnTo>
                <a:lnTo>
                  <a:pt x="658525" y="439780"/>
                </a:lnTo>
                <a:lnTo>
                  <a:pt x="0" y="4397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4304543" y="1192889"/>
            <a:ext cx="2821407" cy="2900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80"/>
              </a:lnSpc>
            </a:pPr>
            <a:r>
              <a:rPr lang="en-US" sz="1700" b="true">
                <a:solidFill>
                  <a:srgbClr val="FCFFFB"/>
                </a:solidFill>
                <a:latin typeface="Aileron Bold"/>
                <a:ea typeface="Aileron Bold"/>
                <a:cs typeface="Aileron Bold"/>
                <a:sym typeface="Aileron Bold"/>
              </a:rPr>
              <a:t>www.reallygreatsite.com</a:t>
            </a:r>
          </a:p>
        </p:txBody>
      </p:sp>
      <p:grpSp>
        <p:nvGrpSpPr>
          <p:cNvPr name="Group 16" id="16"/>
          <p:cNvGrpSpPr/>
          <p:nvPr/>
        </p:nvGrpSpPr>
        <p:grpSpPr>
          <a:xfrm rot="-5400000">
            <a:off x="13002455" y="1020005"/>
            <a:ext cx="4132190" cy="4114800"/>
            <a:chOff x="0" y="0"/>
            <a:chExt cx="6376837" cy="6350000"/>
          </a:xfrm>
        </p:grpSpPr>
        <p:sp>
          <p:nvSpPr>
            <p:cNvPr name="Freeform 17" id="17"/>
            <p:cNvSpPr/>
            <p:nvPr/>
          </p:nvSpPr>
          <p:spPr>
            <a:xfrm flipH="false" flipV="false" rot="5400000">
              <a:off x="363371" y="362780"/>
              <a:ext cx="6096390" cy="6121245"/>
            </a:xfrm>
            <a:custGeom>
              <a:avLst/>
              <a:gdLst/>
              <a:ahLst/>
              <a:cxnLst/>
              <a:rect r="r" b="b" t="t" l="l"/>
              <a:pathLst>
                <a:path h="6121245" w="6096390">
                  <a:moveTo>
                    <a:pt x="123723" y="570418"/>
                  </a:moveTo>
                  <a:lnTo>
                    <a:pt x="5528302" y="5997173"/>
                  </a:lnTo>
                  <a:cubicBezTo>
                    <a:pt x="5623288" y="6092548"/>
                    <a:pt x="5766407" y="6121245"/>
                    <a:pt x="5890820" y="6069861"/>
                  </a:cubicBezTo>
                  <a:cubicBezTo>
                    <a:pt x="6015232" y="6018476"/>
                    <a:pt x="6096390" y="5897150"/>
                    <a:pt x="6096390" y="5762544"/>
                  </a:cubicBezTo>
                  <a:lnTo>
                    <a:pt x="6096390" y="805047"/>
                  </a:lnTo>
                  <a:cubicBezTo>
                    <a:pt x="6096390" y="591535"/>
                    <a:pt x="6011573" y="386768"/>
                    <a:pt x="5860597" y="235793"/>
                  </a:cubicBezTo>
                  <a:cubicBezTo>
                    <a:pt x="5709622" y="84817"/>
                    <a:pt x="5504855" y="0"/>
                    <a:pt x="5291343" y="0"/>
                  </a:cubicBezTo>
                  <a:lnTo>
                    <a:pt x="360682" y="0"/>
                  </a:lnTo>
                  <a:cubicBezTo>
                    <a:pt x="225544" y="0"/>
                    <a:pt x="103686" y="81333"/>
                    <a:pt x="51843" y="206131"/>
                  </a:cubicBezTo>
                  <a:cubicBezTo>
                    <a:pt x="0" y="330930"/>
                    <a:pt x="28362" y="474666"/>
                    <a:pt x="123723" y="570418"/>
                  </a:cubicBezTo>
                  <a:close/>
                </a:path>
              </a:pathLst>
            </a:custGeom>
            <a:blipFill>
              <a:blip r:embed="rId9"/>
              <a:stretch>
                <a:fillRect l="-7752" t="-63753" r="-7785" b="-9160"/>
              </a:stretch>
            </a:blipFill>
            <a:ln cap="rnd">
              <a:noFill/>
              <a:prstDash val="solid"/>
              <a:round/>
            </a:ln>
          </p:spPr>
        </p:sp>
      </p:grpSp>
      <p:sp>
        <p:nvSpPr>
          <p:cNvPr name="Freeform 18" id="18"/>
          <p:cNvSpPr/>
          <p:nvPr/>
        </p:nvSpPr>
        <p:spPr>
          <a:xfrm flipH="false" flipV="false" rot="0">
            <a:off x="2617525" y="1816477"/>
            <a:ext cx="4603388" cy="4603388"/>
          </a:xfrm>
          <a:custGeom>
            <a:avLst/>
            <a:gdLst/>
            <a:ahLst/>
            <a:cxnLst/>
            <a:rect r="r" b="b" t="t" l="l"/>
            <a:pathLst>
              <a:path h="4603388" w="4603388">
                <a:moveTo>
                  <a:pt x="0" y="0"/>
                </a:moveTo>
                <a:lnTo>
                  <a:pt x="4603388" y="0"/>
                </a:lnTo>
                <a:lnTo>
                  <a:pt x="4603388" y="4603388"/>
                </a:lnTo>
                <a:lnTo>
                  <a:pt x="0" y="460338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406233" y="5672207"/>
            <a:ext cx="7025972" cy="1979147"/>
          </a:xfrm>
          <a:custGeom>
            <a:avLst/>
            <a:gdLst/>
            <a:ahLst/>
            <a:cxnLst/>
            <a:rect r="r" b="b" t="t" l="l"/>
            <a:pathLst>
              <a:path h="1979147" w="7025972">
                <a:moveTo>
                  <a:pt x="0" y="0"/>
                </a:moveTo>
                <a:lnTo>
                  <a:pt x="7025973" y="0"/>
                </a:lnTo>
                <a:lnTo>
                  <a:pt x="7025973" y="1979147"/>
                </a:lnTo>
                <a:lnTo>
                  <a:pt x="0" y="197914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2383902" y="7934773"/>
            <a:ext cx="5070634" cy="448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FCFFFB"/>
                </a:solidFill>
                <a:latin typeface="29LT Riwaya Informal"/>
                <a:ea typeface="29LT Riwaya Informal"/>
                <a:cs typeface="29LT Riwaya Informal"/>
                <a:sym typeface="29LT Riwaya Informal"/>
              </a:rPr>
              <a:t>By :  Woroud Fouleh &amp; Raghad Mustafa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3112505" y="8489376"/>
            <a:ext cx="3613428" cy="405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FCFFFB"/>
                </a:solidFill>
                <a:latin typeface="29LT Riwaya Informal"/>
                <a:ea typeface="29LT Riwaya Informal"/>
                <a:cs typeface="29LT Riwaya Informal"/>
                <a:sym typeface="29LT Riwaya Informal"/>
              </a:rPr>
              <a:t>Supervisor: Dr. Emad Natsheh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142" y="235625"/>
            <a:ext cx="6086846" cy="1955399"/>
          </a:xfrm>
          <a:custGeom>
            <a:avLst/>
            <a:gdLst/>
            <a:ahLst/>
            <a:cxnLst/>
            <a:rect r="r" b="b" t="t" l="l"/>
            <a:pathLst>
              <a:path h="1955399" w="6086846">
                <a:moveTo>
                  <a:pt x="0" y="0"/>
                </a:moveTo>
                <a:lnTo>
                  <a:pt x="6086846" y="0"/>
                </a:lnTo>
                <a:lnTo>
                  <a:pt x="6086846" y="1955399"/>
                </a:lnTo>
                <a:lnTo>
                  <a:pt x="0" y="19553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542554"/>
            <a:ext cx="5772682" cy="13320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87"/>
              </a:lnSpc>
              <a:spcBef>
                <a:spcPct val="0"/>
              </a:spcBef>
            </a:pPr>
            <a:r>
              <a:rPr lang="en-US" b="true" sz="4333">
                <a:solidFill>
                  <a:srgbClr val="0F632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FORGOT PASSWORD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05809" y="373067"/>
            <a:ext cx="1680516" cy="1680516"/>
          </a:xfrm>
          <a:custGeom>
            <a:avLst/>
            <a:gdLst/>
            <a:ahLst/>
            <a:cxnLst/>
            <a:rect r="r" b="b" t="t" l="l"/>
            <a:pathLst>
              <a:path h="1680516" w="1680516">
                <a:moveTo>
                  <a:pt x="0" y="0"/>
                </a:moveTo>
                <a:lnTo>
                  <a:pt x="1680516" y="0"/>
                </a:lnTo>
                <a:lnTo>
                  <a:pt x="1680516" y="1680515"/>
                </a:lnTo>
                <a:lnTo>
                  <a:pt x="0" y="16805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40648" y="544517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743171" y="8667934"/>
            <a:ext cx="12801658" cy="872636"/>
          </a:xfrm>
          <a:custGeom>
            <a:avLst/>
            <a:gdLst/>
            <a:ahLst/>
            <a:cxnLst/>
            <a:rect r="r" b="b" t="t" l="l"/>
            <a:pathLst>
              <a:path h="872636" w="12801658">
                <a:moveTo>
                  <a:pt x="0" y="0"/>
                </a:moveTo>
                <a:lnTo>
                  <a:pt x="12801658" y="0"/>
                </a:lnTo>
                <a:lnTo>
                  <a:pt x="12801658" y="872636"/>
                </a:lnTo>
                <a:lnTo>
                  <a:pt x="0" y="8726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802844">
            <a:off x="6501201" y="5517775"/>
            <a:ext cx="3542042" cy="2621111"/>
          </a:xfrm>
          <a:custGeom>
            <a:avLst/>
            <a:gdLst/>
            <a:ahLst/>
            <a:cxnLst/>
            <a:rect r="r" b="b" t="t" l="l"/>
            <a:pathLst>
              <a:path h="2621111" w="3542042">
                <a:moveTo>
                  <a:pt x="0" y="0"/>
                </a:moveTo>
                <a:lnTo>
                  <a:pt x="3542042" y="0"/>
                </a:lnTo>
                <a:lnTo>
                  <a:pt x="3542042" y="2621111"/>
                </a:lnTo>
                <a:lnTo>
                  <a:pt x="0" y="26211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142" y="235625"/>
            <a:ext cx="6086846" cy="1955399"/>
          </a:xfrm>
          <a:custGeom>
            <a:avLst/>
            <a:gdLst/>
            <a:ahLst/>
            <a:cxnLst/>
            <a:rect r="r" b="b" t="t" l="l"/>
            <a:pathLst>
              <a:path h="1955399" w="6086846">
                <a:moveTo>
                  <a:pt x="0" y="0"/>
                </a:moveTo>
                <a:lnTo>
                  <a:pt x="6086846" y="0"/>
                </a:lnTo>
                <a:lnTo>
                  <a:pt x="6086846" y="1955399"/>
                </a:lnTo>
                <a:lnTo>
                  <a:pt x="0" y="19553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542554"/>
            <a:ext cx="5772682" cy="13320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87"/>
              </a:lnSpc>
              <a:spcBef>
                <a:spcPct val="0"/>
              </a:spcBef>
            </a:pPr>
            <a:r>
              <a:rPr lang="en-US" b="true" sz="4333">
                <a:solidFill>
                  <a:srgbClr val="0F632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FORGOT PASSWORD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05809" y="373067"/>
            <a:ext cx="1680516" cy="1680516"/>
          </a:xfrm>
          <a:custGeom>
            <a:avLst/>
            <a:gdLst/>
            <a:ahLst/>
            <a:cxnLst/>
            <a:rect r="r" b="b" t="t" l="l"/>
            <a:pathLst>
              <a:path h="1680516" w="1680516">
                <a:moveTo>
                  <a:pt x="0" y="0"/>
                </a:moveTo>
                <a:lnTo>
                  <a:pt x="1680516" y="0"/>
                </a:lnTo>
                <a:lnTo>
                  <a:pt x="1680516" y="1680515"/>
                </a:lnTo>
                <a:lnTo>
                  <a:pt x="0" y="16805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783202" y="1288019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408452" y="1288019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29" y="0"/>
                </a:lnTo>
                <a:lnTo>
                  <a:pt x="3643429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97137" y="7075637"/>
            <a:ext cx="5578401" cy="5578401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42950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684175" y="7005833"/>
            <a:ext cx="452472" cy="452472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F632B"/>
            </a:solidFill>
            <a:ln w="742950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10800000">
            <a:off x="9028187" y="3444554"/>
            <a:ext cx="5128563" cy="381636"/>
          </a:xfrm>
          <a:custGeom>
            <a:avLst/>
            <a:gdLst/>
            <a:ahLst/>
            <a:cxnLst/>
            <a:rect r="r" b="b" t="t" l="l"/>
            <a:pathLst>
              <a:path h="381636" w="5128563">
                <a:moveTo>
                  <a:pt x="0" y="0"/>
                </a:moveTo>
                <a:lnTo>
                  <a:pt x="5128564" y="0"/>
                </a:lnTo>
                <a:lnTo>
                  <a:pt x="5128564" y="381637"/>
                </a:lnTo>
                <a:lnTo>
                  <a:pt x="0" y="3816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l="0" t="0" r="0" b="-286352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8921546" y="1425268"/>
            <a:ext cx="5334876" cy="2086085"/>
            <a:chOff x="0" y="0"/>
            <a:chExt cx="1234628" cy="48277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234628" cy="482774"/>
            </a:xfrm>
            <a:custGeom>
              <a:avLst/>
              <a:gdLst/>
              <a:ahLst/>
              <a:cxnLst/>
              <a:rect r="r" b="b" t="t" l="l"/>
              <a:pathLst>
                <a:path h="482774" w="1234628">
                  <a:moveTo>
                    <a:pt x="46438" y="0"/>
                  </a:moveTo>
                  <a:lnTo>
                    <a:pt x="1188190" y="0"/>
                  </a:lnTo>
                  <a:cubicBezTo>
                    <a:pt x="1213837" y="0"/>
                    <a:pt x="1234628" y="20791"/>
                    <a:pt x="1234628" y="46438"/>
                  </a:cubicBezTo>
                  <a:lnTo>
                    <a:pt x="1234628" y="436336"/>
                  </a:lnTo>
                  <a:cubicBezTo>
                    <a:pt x="1234628" y="461983"/>
                    <a:pt x="1213837" y="482774"/>
                    <a:pt x="1188190" y="482774"/>
                  </a:cubicBezTo>
                  <a:lnTo>
                    <a:pt x="46438" y="482774"/>
                  </a:lnTo>
                  <a:cubicBezTo>
                    <a:pt x="20791" y="482774"/>
                    <a:pt x="0" y="461983"/>
                    <a:pt x="0" y="436336"/>
                  </a:cubicBezTo>
                  <a:lnTo>
                    <a:pt x="0" y="46438"/>
                  </a:lnTo>
                  <a:cubicBezTo>
                    <a:pt x="0" y="20791"/>
                    <a:pt x="20791" y="0"/>
                    <a:pt x="46438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0F632B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8307532" y="1878174"/>
            <a:ext cx="1228028" cy="1226514"/>
            <a:chOff x="0" y="0"/>
            <a:chExt cx="323431" cy="32303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23431" cy="323032"/>
            </a:xfrm>
            <a:custGeom>
              <a:avLst/>
              <a:gdLst/>
              <a:ahLst/>
              <a:cxnLst/>
              <a:rect r="r" b="b" t="t" l="l"/>
              <a:pathLst>
                <a:path h="323032" w="323431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076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-10800000">
            <a:off x="9028187" y="5940727"/>
            <a:ext cx="5128563" cy="381636"/>
          </a:xfrm>
          <a:custGeom>
            <a:avLst/>
            <a:gdLst/>
            <a:ahLst/>
            <a:cxnLst/>
            <a:rect r="r" b="b" t="t" l="l"/>
            <a:pathLst>
              <a:path h="381636" w="5128563">
                <a:moveTo>
                  <a:pt x="0" y="0"/>
                </a:moveTo>
                <a:lnTo>
                  <a:pt x="5128564" y="0"/>
                </a:lnTo>
                <a:lnTo>
                  <a:pt x="5128564" y="381637"/>
                </a:lnTo>
                <a:lnTo>
                  <a:pt x="0" y="3816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l="0" t="0" r="0" b="-286352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8921546" y="3921441"/>
            <a:ext cx="5334876" cy="2086085"/>
            <a:chOff x="0" y="0"/>
            <a:chExt cx="1234628" cy="48277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34628" cy="482774"/>
            </a:xfrm>
            <a:custGeom>
              <a:avLst/>
              <a:gdLst/>
              <a:ahLst/>
              <a:cxnLst/>
              <a:rect r="r" b="b" t="t" l="l"/>
              <a:pathLst>
                <a:path h="482774" w="1234628">
                  <a:moveTo>
                    <a:pt x="46438" y="0"/>
                  </a:moveTo>
                  <a:lnTo>
                    <a:pt x="1188190" y="0"/>
                  </a:lnTo>
                  <a:cubicBezTo>
                    <a:pt x="1213837" y="0"/>
                    <a:pt x="1234628" y="20791"/>
                    <a:pt x="1234628" y="46438"/>
                  </a:cubicBezTo>
                  <a:lnTo>
                    <a:pt x="1234628" y="436336"/>
                  </a:lnTo>
                  <a:cubicBezTo>
                    <a:pt x="1234628" y="461983"/>
                    <a:pt x="1213837" y="482774"/>
                    <a:pt x="1188190" y="482774"/>
                  </a:cubicBezTo>
                  <a:lnTo>
                    <a:pt x="46438" y="482774"/>
                  </a:lnTo>
                  <a:cubicBezTo>
                    <a:pt x="20791" y="482774"/>
                    <a:pt x="0" y="461983"/>
                    <a:pt x="0" y="436336"/>
                  </a:cubicBezTo>
                  <a:lnTo>
                    <a:pt x="0" y="46438"/>
                  </a:lnTo>
                  <a:cubicBezTo>
                    <a:pt x="0" y="20791"/>
                    <a:pt x="20791" y="0"/>
                    <a:pt x="46438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0F632B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307532" y="4374347"/>
            <a:ext cx="1228028" cy="1226514"/>
            <a:chOff x="0" y="0"/>
            <a:chExt cx="323431" cy="323032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23431" cy="323032"/>
            </a:xfrm>
            <a:custGeom>
              <a:avLst/>
              <a:gdLst/>
              <a:ahLst/>
              <a:cxnLst/>
              <a:rect r="r" b="b" t="t" l="l"/>
              <a:pathLst>
                <a:path h="323032" w="323431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076"/>
                </a:lnSpc>
              </a:pP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-10800000">
            <a:off x="9028187" y="8598825"/>
            <a:ext cx="5128563" cy="381636"/>
          </a:xfrm>
          <a:custGeom>
            <a:avLst/>
            <a:gdLst/>
            <a:ahLst/>
            <a:cxnLst/>
            <a:rect r="r" b="b" t="t" l="l"/>
            <a:pathLst>
              <a:path h="381636" w="5128563">
                <a:moveTo>
                  <a:pt x="0" y="0"/>
                </a:moveTo>
                <a:lnTo>
                  <a:pt x="5128564" y="0"/>
                </a:lnTo>
                <a:lnTo>
                  <a:pt x="5128564" y="381636"/>
                </a:lnTo>
                <a:lnTo>
                  <a:pt x="0" y="3816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l="0" t="0" r="0" b="-286352"/>
            </a:stretch>
          </a:blipFill>
        </p:spPr>
      </p:sp>
      <p:grpSp>
        <p:nvGrpSpPr>
          <p:cNvPr name="Group 23" id="23"/>
          <p:cNvGrpSpPr/>
          <p:nvPr/>
        </p:nvGrpSpPr>
        <p:grpSpPr>
          <a:xfrm rot="0">
            <a:off x="8921546" y="6579539"/>
            <a:ext cx="5334876" cy="2086085"/>
            <a:chOff x="0" y="0"/>
            <a:chExt cx="1234628" cy="482774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234628" cy="482774"/>
            </a:xfrm>
            <a:custGeom>
              <a:avLst/>
              <a:gdLst/>
              <a:ahLst/>
              <a:cxnLst/>
              <a:rect r="r" b="b" t="t" l="l"/>
              <a:pathLst>
                <a:path h="482774" w="1234628">
                  <a:moveTo>
                    <a:pt x="46438" y="0"/>
                  </a:moveTo>
                  <a:lnTo>
                    <a:pt x="1188190" y="0"/>
                  </a:lnTo>
                  <a:cubicBezTo>
                    <a:pt x="1213837" y="0"/>
                    <a:pt x="1234628" y="20791"/>
                    <a:pt x="1234628" y="46438"/>
                  </a:cubicBezTo>
                  <a:lnTo>
                    <a:pt x="1234628" y="436336"/>
                  </a:lnTo>
                  <a:cubicBezTo>
                    <a:pt x="1234628" y="461983"/>
                    <a:pt x="1213837" y="482774"/>
                    <a:pt x="1188190" y="482774"/>
                  </a:cubicBezTo>
                  <a:lnTo>
                    <a:pt x="46438" y="482774"/>
                  </a:lnTo>
                  <a:cubicBezTo>
                    <a:pt x="20791" y="482774"/>
                    <a:pt x="0" y="461983"/>
                    <a:pt x="0" y="436336"/>
                  </a:cubicBezTo>
                  <a:lnTo>
                    <a:pt x="0" y="46438"/>
                  </a:lnTo>
                  <a:cubicBezTo>
                    <a:pt x="0" y="20791"/>
                    <a:pt x="20791" y="0"/>
                    <a:pt x="46438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0F632B"/>
              </a:solidFill>
              <a:prstDash val="solid"/>
              <a:round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8307532" y="7032444"/>
            <a:ext cx="1228028" cy="1226514"/>
            <a:chOff x="0" y="0"/>
            <a:chExt cx="323431" cy="323032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323431" cy="323032"/>
            </a:xfrm>
            <a:custGeom>
              <a:avLst/>
              <a:gdLst/>
              <a:ahLst/>
              <a:cxnLst/>
              <a:rect r="r" b="b" t="t" l="l"/>
              <a:pathLst>
                <a:path h="323032" w="323431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076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4809335" y="8388753"/>
            <a:ext cx="1183417" cy="1183417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FFFB"/>
            </a:solidFill>
            <a:ln w="742950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5958996" y="-2789201"/>
            <a:ext cx="5578401" cy="5578401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42950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5" id="35"/>
          <p:cNvSpPr/>
          <p:nvPr/>
        </p:nvSpPr>
        <p:spPr>
          <a:xfrm flipH="false" flipV="false" rot="0">
            <a:off x="8603727" y="2016408"/>
            <a:ext cx="860223" cy="950046"/>
          </a:xfrm>
          <a:custGeom>
            <a:avLst/>
            <a:gdLst/>
            <a:ahLst/>
            <a:cxnLst/>
            <a:rect r="r" b="b" t="t" l="l"/>
            <a:pathLst>
              <a:path h="950046" w="860223">
                <a:moveTo>
                  <a:pt x="0" y="0"/>
                </a:moveTo>
                <a:lnTo>
                  <a:pt x="860223" y="0"/>
                </a:lnTo>
                <a:lnTo>
                  <a:pt x="860223" y="950046"/>
                </a:lnTo>
                <a:lnTo>
                  <a:pt x="0" y="95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8491917" y="4557907"/>
            <a:ext cx="859259" cy="916543"/>
          </a:xfrm>
          <a:custGeom>
            <a:avLst/>
            <a:gdLst/>
            <a:ahLst/>
            <a:cxnLst/>
            <a:rect r="r" b="b" t="t" l="l"/>
            <a:pathLst>
              <a:path h="916543" w="859259">
                <a:moveTo>
                  <a:pt x="0" y="0"/>
                </a:moveTo>
                <a:lnTo>
                  <a:pt x="859259" y="0"/>
                </a:lnTo>
                <a:lnTo>
                  <a:pt x="859259" y="916543"/>
                </a:lnTo>
                <a:lnTo>
                  <a:pt x="0" y="9165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7" id="37"/>
          <p:cNvSpPr/>
          <p:nvPr/>
        </p:nvSpPr>
        <p:spPr>
          <a:xfrm flipH="false" flipV="false" rot="0">
            <a:off x="8482392" y="7227239"/>
            <a:ext cx="1059548" cy="1003921"/>
          </a:xfrm>
          <a:custGeom>
            <a:avLst/>
            <a:gdLst/>
            <a:ahLst/>
            <a:cxnLst/>
            <a:rect r="r" b="b" t="t" l="l"/>
            <a:pathLst>
              <a:path h="1003921" w="1059548">
                <a:moveTo>
                  <a:pt x="0" y="0"/>
                </a:moveTo>
                <a:lnTo>
                  <a:pt x="1059548" y="0"/>
                </a:lnTo>
                <a:lnTo>
                  <a:pt x="1059548" y="1003921"/>
                </a:lnTo>
                <a:lnTo>
                  <a:pt x="0" y="100392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8" id="38"/>
          <p:cNvSpPr txBox="true"/>
          <p:nvPr/>
        </p:nvSpPr>
        <p:spPr>
          <a:xfrm rot="0">
            <a:off x="9584961" y="2179975"/>
            <a:ext cx="4183100" cy="1007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65"/>
              </a:lnSpc>
              <a:spcBef>
                <a:spcPct val="0"/>
              </a:spcBef>
            </a:pPr>
            <a:r>
              <a:rPr lang="en-US" sz="1613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The users can check for available products, make an order, choose the suitable deliver and payment method, then recieve his products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9667546" y="1715095"/>
            <a:ext cx="4100514" cy="3760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17"/>
              </a:lnSpc>
              <a:spcBef>
                <a:spcPct val="0"/>
              </a:spcBef>
            </a:pPr>
            <a:r>
              <a:rPr lang="en-US" b="true" sz="2357">
                <a:solidFill>
                  <a:srgbClr val="33323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Purchase products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9584961" y="4676148"/>
            <a:ext cx="4183100" cy="1260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5"/>
              </a:lnSpc>
            </a:pPr>
            <a:r>
              <a:rPr lang="en-US" sz="1613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The user can view the available agricultural lands for work and submit a request to work on them.</a:t>
            </a:r>
          </a:p>
          <a:p>
            <a:pPr algn="l">
              <a:lnSpc>
                <a:spcPts val="2065"/>
              </a:lnSpc>
            </a:pPr>
          </a:p>
          <a:p>
            <a:pPr algn="l" marL="0" indent="0" lvl="0">
              <a:lnSpc>
                <a:spcPts val="2065"/>
              </a:lnSpc>
              <a:spcBef>
                <a:spcPct val="0"/>
              </a:spcBef>
            </a:pPr>
          </a:p>
        </p:txBody>
      </p:sp>
      <p:sp>
        <p:nvSpPr>
          <p:cNvPr name="TextBox 41" id="41"/>
          <p:cNvSpPr txBox="true"/>
          <p:nvPr/>
        </p:nvSpPr>
        <p:spPr>
          <a:xfrm rot="0">
            <a:off x="9575273" y="4211268"/>
            <a:ext cx="4304110" cy="3760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17"/>
              </a:lnSpc>
              <a:spcBef>
                <a:spcPct val="0"/>
              </a:spcBef>
            </a:pPr>
            <a:r>
              <a:rPr lang="en-US" b="true" sz="2357">
                <a:solidFill>
                  <a:srgbClr val="33323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Working on agricultural land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9584961" y="7334245"/>
            <a:ext cx="4183100" cy="753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65"/>
              </a:lnSpc>
              <a:spcBef>
                <a:spcPct val="0"/>
              </a:spcBef>
            </a:pPr>
            <a:r>
              <a:rPr lang="en-US" sz="1613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The user can easily and conveniently book an appointment for the relevant production line.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9565748" y="6869366"/>
            <a:ext cx="4304110" cy="3760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17"/>
              </a:lnSpc>
              <a:spcBef>
                <a:spcPct val="0"/>
              </a:spcBef>
            </a:pPr>
            <a:r>
              <a:rPr lang="en-US" b="true" sz="2357">
                <a:solidFill>
                  <a:srgbClr val="33323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Booking in a production line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2558841" y="3441637"/>
            <a:ext cx="4500986" cy="28807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05"/>
              </a:lnSpc>
              <a:spcBef>
                <a:spcPct val="0"/>
              </a:spcBef>
            </a:pPr>
            <a:r>
              <a:rPr lang="en-US" b="true" sz="6233">
                <a:solidFill>
                  <a:srgbClr val="0F632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three main processes!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97137" y="7075637"/>
            <a:ext cx="5578401" cy="5578401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42950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684175" y="7005833"/>
            <a:ext cx="452472" cy="452472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F632B"/>
            </a:solidFill>
            <a:ln w="742950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10800000">
            <a:off x="9042549" y="3127147"/>
            <a:ext cx="5128563" cy="381636"/>
          </a:xfrm>
          <a:custGeom>
            <a:avLst/>
            <a:gdLst/>
            <a:ahLst/>
            <a:cxnLst/>
            <a:rect r="r" b="b" t="t" l="l"/>
            <a:pathLst>
              <a:path h="381636" w="5128563">
                <a:moveTo>
                  <a:pt x="0" y="0"/>
                </a:moveTo>
                <a:lnTo>
                  <a:pt x="5128563" y="0"/>
                </a:lnTo>
                <a:lnTo>
                  <a:pt x="5128563" y="381637"/>
                </a:lnTo>
                <a:lnTo>
                  <a:pt x="0" y="3816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l="0" t="0" r="0" b="-286352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8935908" y="1073474"/>
            <a:ext cx="5334876" cy="2086085"/>
            <a:chOff x="0" y="0"/>
            <a:chExt cx="1234628" cy="48277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234628" cy="482774"/>
            </a:xfrm>
            <a:custGeom>
              <a:avLst/>
              <a:gdLst/>
              <a:ahLst/>
              <a:cxnLst/>
              <a:rect r="r" b="b" t="t" l="l"/>
              <a:pathLst>
                <a:path h="482774" w="1234628">
                  <a:moveTo>
                    <a:pt x="46438" y="0"/>
                  </a:moveTo>
                  <a:lnTo>
                    <a:pt x="1188190" y="0"/>
                  </a:lnTo>
                  <a:cubicBezTo>
                    <a:pt x="1213837" y="0"/>
                    <a:pt x="1234628" y="20791"/>
                    <a:pt x="1234628" y="46438"/>
                  </a:cubicBezTo>
                  <a:lnTo>
                    <a:pt x="1234628" y="436336"/>
                  </a:lnTo>
                  <a:cubicBezTo>
                    <a:pt x="1234628" y="461983"/>
                    <a:pt x="1213837" y="482774"/>
                    <a:pt x="1188190" y="482774"/>
                  </a:cubicBezTo>
                  <a:lnTo>
                    <a:pt x="46438" y="482774"/>
                  </a:lnTo>
                  <a:cubicBezTo>
                    <a:pt x="20791" y="482774"/>
                    <a:pt x="0" y="461983"/>
                    <a:pt x="0" y="436336"/>
                  </a:cubicBezTo>
                  <a:lnTo>
                    <a:pt x="0" y="46438"/>
                  </a:lnTo>
                  <a:cubicBezTo>
                    <a:pt x="0" y="20791"/>
                    <a:pt x="20791" y="0"/>
                    <a:pt x="46438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0F632B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8321894" y="1526380"/>
            <a:ext cx="1228028" cy="1226514"/>
            <a:chOff x="0" y="0"/>
            <a:chExt cx="323431" cy="32303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23431" cy="323032"/>
            </a:xfrm>
            <a:custGeom>
              <a:avLst/>
              <a:gdLst/>
              <a:ahLst/>
              <a:cxnLst/>
              <a:rect r="r" b="b" t="t" l="l"/>
              <a:pathLst>
                <a:path h="323032" w="323431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076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-10800000">
            <a:off x="8488609" y="6010835"/>
            <a:ext cx="6112770" cy="454875"/>
          </a:xfrm>
          <a:custGeom>
            <a:avLst/>
            <a:gdLst/>
            <a:ahLst/>
            <a:cxnLst/>
            <a:rect r="r" b="b" t="t" l="l"/>
            <a:pathLst>
              <a:path h="454875" w="6112770">
                <a:moveTo>
                  <a:pt x="0" y="0"/>
                </a:moveTo>
                <a:lnTo>
                  <a:pt x="6112771" y="0"/>
                </a:lnTo>
                <a:lnTo>
                  <a:pt x="6112771" y="454875"/>
                </a:lnTo>
                <a:lnTo>
                  <a:pt x="0" y="4548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l="0" t="0" r="0" b="-286352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8361503" y="3604034"/>
            <a:ext cx="6358677" cy="2486419"/>
            <a:chOff x="0" y="0"/>
            <a:chExt cx="1234628" cy="48277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34628" cy="482774"/>
            </a:xfrm>
            <a:custGeom>
              <a:avLst/>
              <a:gdLst/>
              <a:ahLst/>
              <a:cxnLst/>
              <a:rect r="r" b="b" t="t" l="l"/>
              <a:pathLst>
                <a:path h="482774" w="1234628">
                  <a:moveTo>
                    <a:pt x="38961" y="0"/>
                  </a:moveTo>
                  <a:lnTo>
                    <a:pt x="1195666" y="0"/>
                  </a:lnTo>
                  <a:cubicBezTo>
                    <a:pt x="1206000" y="0"/>
                    <a:pt x="1215910" y="4105"/>
                    <a:pt x="1223216" y="11411"/>
                  </a:cubicBezTo>
                  <a:cubicBezTo>
                    <a:pt x="1230523" y="18718"/>
                    <a:pt x="1234628" y="28628"/>
                    <a:pt x="1234628" y="38961"/>
                  </a:cubicBezTo>
                  <a:lnTo>
                    <a:pt x="1234628" y="443813"/>
                  </a:lnTo>
                  <a:cubicBezTo>
                    <a:pt x="1234628" y="465330"/>
                    <a:pt x="1217184" y="482774"/>
                    <a:pt x="1195666" y="482774"/>
                  </a:cubicBezTo>
                  <a:lnTo>
                    <a:pt x="38961" y="482774"/>
                  </a:lnTo>
                  <a:cubicBezTo>
                    <a:pt x="17444" y="482774"/>
                    <a:pt x="0" y="465330"/>
                    <a:pt x="0" y="443813"/>
                  </a:cubicBezTo>
                  <a:lnTo>
                    <a:pt x="0" y="38961"/>
                  </a:lnTo>
                  <a:cubicBezTo>
                    <a:pt x="0" y="17444"/>
                    <a:pt x="17444" y="0"/>
                    <a:pt x="38961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0F632B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7629655" y="4143855"/>
            <a:ext cx="1463695" cy="1461890"/>
            <a:chOff x="0" y="0"/>
            <a:chExt cx="323431" cy="323032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23431" cy="323032"/>
            </a:xfrm>
            <a:custGeom>
              <a:avLst/>
              <a:gdLst/>
              <a:ahLst/>
              <a:cxnLst/>
              <a:rect r="r" b="b" t="t" l="l"/>
              <a:pathLst>
                <a:path h="323032" w="323431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076"/>
                </a:lnSpc>
              </a:pP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-10800000">
            <a:off x="9028187" y="8598825"/>
            <a:ext cx="5128563" cy="381636"/>
          </a:xfrm>
          <a:custGeom>
            <a:avLst/>
            <a:gdLst/>
            <a:ahLst/>
            <a:cxnLst/>
            <a:rect r="r" b="b" t="t" l="l"/>
            <a:pathLst>
              <a:path h="381636" w="5128563">
                <a:moveTo>
                  <a:pt x="0" y="0"/>
                </a:moveTo>
                <a:lnTo>
                  <a:pt x="5128564" y="0"/>
                </a:lnTo>
                <a:lnTo>
                  <a:pt x="5128564" y="381636"/>
                </a:lnTo>
                <a:lnTo>
                  <a:pt x="0" y="3816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l="0" t="0" r="0" b="-286352"/>
            </a:stretch>
          </a:blipFill>
        </p:spPr>
      </p:sp>
      <p:grpSp>
        <p:nvGrpSpPr>
          <p:cNvPr name="Group 23" id="23"/>
          <p:cNvGrpSpPr/>
          <p:nvPr/>
        </p:nvGrpSpPr>
        <p:grpSpPr>
          <a:xfrm rot="0">
            <a:off x="8921546" y="6579539"/>
            <a:ext cx="5334876" cy="2086085"/>
            <a:chOff x="0" y="0"/>
            <a:chExt cx="1234628" cy="482774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234628" cy="482774"/>
            </a:xfrm>
            <a:custGeom>
              <a:avLst/>
              <a:gdLst/>
              <a:ahLst/>
              <a:cxnLst/>
              <a:rect r="r" b="b" t="t" l="l"/>
              <a:pathLst>
                <a:path h="482774" w="1234628">
                  <a:moveTo>
                    <a:pt x="46438" y="0"/>
                  </a:moveTo>
                  <a:lnTo>
                    <a:pt x="1188190" y="0"/>
                  </a:lnTo>
                  <a:cubicBezTo>
                    <a:pt x="1213837" y="0"/>
                    <a:pt x="1234628" y="20791"/>
                    <a:pt x="1234628" y="46438"/>
                  </a:cubicBezTo>
                  <a:lnTo>
                    <a:pt x="1234628" y="436336"/>
                  </a:lnTo>
                  <a:cubicBezTo>
                    <a:pt x="1234628" y="461983"/>
                    <a:pt x="1213837" y="482774"/>
                    <a:pt x="1188190" y="482774"/>
                  </a:cubicBezTo>
                  <a:lnTo>
                    <a:pt x="46438" y="482774"/>
                  </a:lnTo>
                  <a:cubicBezTo>
                    <a:pt x="20791" y="482774"/>
                    <a:pt x="0" y="461983"/>
                    <a:pt x="0" y="436336"/>
                  </a:cubicBezTo>
                  <a:lnTo>
                    <a:pt x="0" y="46438"/>
                  </a:lnTo>
                  <a:cubicBezTo>
                    <a:pt x="0" y="20791"/>
                    <a:pt x="20791" y="0"/>
                    <a:pt x="46438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0F632B"/>
              </a:solidFill>
              <a:prstDash val="solid"/>
              <a:round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8307532" y="7032444"/>
            <a:ext cx="1228028" cy="1226514"/>
            <a:chOff x="0" y="0"/>
            <a:chExt cx="323431" cy="323032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323431" cy="323032"/>
            </a:xfrm>
            <a:custGeom>
              <a:avLst/>
              <a:gdLst/>
              <a:ahLst/>
              <a:cxnLst/>
              <a:rect r="r" b="b" t="t" l="l"/>
              <a:pathLst>
                <a:path h="323032" w="323431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076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4809335" y="8388753"/>
            <a:ext cx="1183417" cy="1183417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FFFB"/>
            </a:solidFill>
            <a:ln w="742950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5958996" y="-2789201"/>
            <a:ext cx="5578401" cy="5578401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42950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5" id="35"/>
          <p:cNvSpPr/>
          <p:nvPr/>
        </p:nvSpPr>
        <p:spPr>
          <a:xfrm flipH="false" flipV="false" rot="0">
            <a:off x="8618089" y="1664614"/>
            <a:ext cx="860223" cy="950046"/>
          </a:xfrm>
          <a:custGeom>
            <a:avLst/>
            <a:gdLst/>
            <a:ahLst/>
            <a:cxnLst/>
            <a:rect r="r" b="b" t="t" l="l"/>
            <a:pathLst>
              <a:path h="950046" w="860223">
                <a:moveTo>
                  <a:pt x="0" y="0"/>
                </a:moveTo>
                <a:lnTo>
                  <a:pt x="860223" y="0"/>
                </a:lnTo>
                <a:lnTo>
                  <a:pt x="860223" y="950046"/>
                </a:lnTo>
                <a:lnTo>
                  <a:pt x="0" y="95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7849425" y="4362642"/>
            <a:ext cx="1024157" cy="1092434"/>
          </a:xfrm>
          <a:custGeom>
            <a:avLst/>
            <a:gdLst/>
            <a:ahLst/>
            <a:cxnLst/>
            <a:rect r="r" b="b" t="t" l="l"/>
            <a:pathLst>
              <a:path h="1092434" w="1024157">
                <a:moveTo>
                  <a:pt x="0" y="0"/>
                </a:moveTo>
                <a:lnTo>
                  <a:pt x="1024156" y="0"/>
                </a:lnTo>
                <a:lnTo>
                  <a:pt x="1024156" y="1092434"/>
                </a:lnTo>
                <a:lnTo>
                  <a:pt x="0" y="10924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7" id="37"/>
          <p:cNvSpPr/>
          <p:nvPr/>
        </p:nvSpPr>
        <p:spPr>
          <a:xfrm flipH="false" flipV="false" rot="0">
            <a:off x="8482392" y="7227239"/>
            <a:ext cx="1059548" cy="1003921"/>
          </a:xfrm>
          <a:custGeom>
            <a:avLst/>
            <a:gdLst/>
            <a:ahLst/>
            <a:cxnLst/>
            <a:rect r="r" b="b" t="t" l="l"/>
            <a:pathLst>
              <a:path h="1003921" w="1059548">
                <a:moveTo>
                  <a:pt x="0" y="0"/>
                </a:moveTo>
                <a:lnTo>
                  <a:pt x="1059548" y="0"/>
                </a:lnTo>
                <a:lnTo>
                  <a:pt x="1059548" y="1003921"/>
                </a:lnTo>
                <a:lnTo>
                  <a:pt x="0" y="100392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8" id="38"/>
          <p:cNvSpPr txBox="true"/>
          <p:nvPr/>
        </p:nvSpPr>
        <p:spPr>
          <a:xfrm rot="0">
            <a:off x="9599323" y="1828181"/>
            <a:ext cx="4183100" cy="1007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65"/>
              </a:lnSpc>
              <a:spcBef>
                <a:spcPct val="0"/>
              </a:spcBef>
            </a:pPr>
            <a:r>
              <a:rPr lang="en-US" sz="1613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The users can check for available products, make an order, choose the suitable deliver and payment method, then recieve his products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9681908" y="1363302"/>
            <a:ext cx="4100514" cy="3760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17"/>
              </a:lnSpc>
              <a:spcBef>
                <a:spcPct val="0"/>
              </a:spcBef>
            </a:pPr>
            <a:r>
              <a:rPr lang="en-US" b="true" sz="2357">
                <a:solidFill>
                  <a:srgbClr val="33323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Purchase products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9152232" y="4505402"/>
            <a:ext cx="4985866" cy="1501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62"/>
              </a:lnSpc>
            </a:pPr>
            <a:r>
              <a:rPr lang="en-US" sz="1923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The user can view the available agricultural lands for work and submit a request to work on them.</a:t>
            </a:r>
          </a:p>
          <a:p>
            <a:pPr algn="l">
              <a:lnSpc>
                <a:spcPts val="2462"/>
              </a:lnSpc>
            </a:pPr>
          </a:p>
          <a:p>
            <a:pPr algn="l" marL="0" indent="0" lvl="0">
              <a:lnSpc>
                <a:spcPts val="2462"/>
              </a:lnSpc>
              <a:spcBef>
                <a:spcPct val="0"/>
              </a:spcBef>
            </a:pPr>
          </a:p>
        </p:txBody>
      </p:sp>
      <p:sp>
        <p:nvSpPr>
          <p:cNvPr name="TextBox 41" id="41"/>
          <p:cNvSpPr txBox="true"/>
          <p:nvPr/>
        </p:nvSpPr>
        <p:spPr>
          <a:xfrm rot="0">
            <a:off x="9140685" y="3953137"/>
            <a:ext cx="5130100" cy="4446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96"/>
              </a:lnSpc>
              <a:spcBef>
                <a:spcPct val="0"/>
              </a:spcBef>
            </a:pPr>
            <a:r>
              <a:rPr lang="en-US" b="true" sz="2810">
                <a:solidFill>
                  <a:srgbClr val="33323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Working on agricultural land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9584961" y="7334245"/>
            <a:ext cx="4183100" cy="753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65"/>
              </a:lnSpc>
              <a:spcBef>
                <a:spcPct val="0"/>
              </a:spcBef>
            </a:pPr>
            <a:r>
              <a:rPr lang="en-US" sz="1613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The user can easily and conveniently book an appointment for the relevant production line.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9565748" y="6869366"/>
            <a:ext cx="4304110" cy="3760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17"/>
              </a:lnSpc>
              <a:spcBef>
                <a:spcPct val="0"/>
              </a:spcBef>
            </a:pPr>
            <a:r>
              <a:rPr lang="en-US" b="true" sz="2357">
                <a:solidFill>
                  <a:srgbClr val="33323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Booking in a production line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2558841" y="3441637"/>
            <a:ext cx="4500986" cy="28807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05"/>
              </a:lnSpc>
              <a:spcBef>
                <a:spcPct val="0"/>
              </a:spcBef>
            </a:pPr>
            <a:r>
              <a:rPr lang="en-US" b="true" sz="6233">
                <a:solidFill>
                  <a:srgbClr val="0F632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three main processes!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142" y="189815"/>
            <a:ext cx="6475713" cy="2080323"/>
          </a:xfrm>
          <a:custGeom>
            <a:avLst/>
            <a:gdLst/>
            <a:ahLst/>
            <a:cxnLst/>
            <a:rect r="r" b="b" t="t" l="l"/>
            <a:pathLst>
              <a:path h="2080323" w="6475713">
                <a:moveTo>
                  <a:pt x="0" y="0"/>
                </a:moveTo>
                <a:lnTo>
                  <a:pt x="6475713" y="0"/>
                </a:lnTo>
                <a:lnTo>
                  <a:pt x="6475713" y="2080323"/>
                </a:lnTo>
                <a:lnTo>
                  <a:pt x="0" y="20803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371540" y="651940"/>
            <a:ext cx="5772682" cy="1067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70"/>
              </a:lnSpc>
              <a:spcBef>
                <a:spcPct val="0"/>
              </a:spcBef>
            </a:pPr>
            <a:r>
              <a:rPr lang="en-US" b="true" sz="3500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Working on agricultural land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43909" y="350162"/>
            <a:ext cx="1680516" cy="1680516"/>
          </a:xfrm>
          <a:custGeom>
            <a:avLst/>
            <a:gdLst/>
            <a:ahLst/>
            <a:cxnLst/>
            <a:rect r="r" b="b" t="t" l="l"/>
            <a:pathLst>
              <a:path h="1680516" w="1680516">
                <a:moveTo>
                  <a:pt x="0" y="0"/>
                </a:moveTo>
                <a:lnTo>
                  <a:pt x="1680516" y="0"/>
                </a:lnTo>
                <a:lnTo>
                  <a:pt x="1680516" y="1680516"/>
                </a:lnTo>
                <a:lnTo>
                  <a:pt x="0" y="16805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051401" y="2270138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562277" y="2270138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8842697">
            <a:off x="8674956" y="5764869"/>
            <a:ext cx="2196775" cy="2144602"/>
          </a:xfrm>
          <a:custGeom>
            <a:avLst/>
            <a:gdLst/>
            <a:ahLst/>
            <a:cxnLst/>
            <a:rect r="r" b="b" t="t" l="l"/>
            <a:pathLst>
              <a:path h="2144602" w="2196775">
                <a:moveTo>
                  <a:pt x="0" y="0"/>
                </a:moveTo>
                <a:lnTo>
                  <a:pt x="2196775" y="0"/>
                </a:lnTo>
                <a:lnTo>
                  <a:pt x="2196775" y="2144602"/>
                </a:lnTo>
                <a:lnTo>
                  <a:pt x="0" y="21446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142" y="189815"/>
            <a:ext cx="6475713" cy="2080323"/>
          </a:xfrm>
          <a:custGeom>
            <a:avLst/>
            <a:gdLst/>
            <a:ahLst/>
            <a:cxnLst/>
            <a:rect r="r" b="b" t="t" l="l"/>
            <a:pathLst>
              <a:path h="2080323" w="6475713">
                <a:moveTo>
                  <a:pt x="0" y="0"/>
                </a:moveTo>
                <a:lnTo>
                  <a:pt x="6475713" y="0"/>
                </a:lnTo>
                <a:lnTo>
                  <a:pt x="6475713" y="2080323"/>
                </a:lnTo>
                <a:lnTo>
                  <a:pt x="0" y="20803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371540" y="651940"/>
            <a:ext cx="5772682" cy="1067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70"/>
              </a:lnSpc>
              <a:spcBef>
                <a:spcPct val="0"/>
              </a:spcBef>
            </a:pPr>
            <a:r>
              <a:rPr lang="en-US" b="true" sz="3500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Working on agricultural land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43909" y="350162"/>
            <a:ext cx="1680516" cy="1680516"/>
          </a:xfrm>
          <a:custGeom>
            <a:avLst/>
            <a:gdLst/>
            <a:ahLst/>
            <a:cxnLst/>
            <a:rect r="r" b="b" t="t" l="l"/>
            <a:pathLst>
              <a:path h="1680516" w="1680516">
                <a:moveTo>
                  <a:pt x="0" y="0"/>
                </a:moveTo>
                <a:lnTo>
                  <a:pt x="1680516" y="0"/>
                </a:lnTo>
                <a:lnTo>
                  <a:pt x="1680516" y="1680516"/>
                </a:lnTo>
                <a:lnTo>
                  <a:pt x="0" y="16805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715200" y="2270138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867997" y="2270138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29" y="0"/>
                </a:lnTo>
                <a:lnTo>
                  <a:pt x="3643429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663495" y="2270138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511426" y="6125619"/>
            <a:ext cx="3069329" cy="2405587"/>
          </a:xfrm>
          <a:custGeom>
            <a:avLst/>
            <a:gdLst/>
            <a:ahLst/>
            <a:cxnLst/>
            <a:rect r="r" b="b" t="t" l="l"/>
            <a:pathLst>
              <a:path h="2405587" w="3069329">
                <a:moveTo>
                  <a:pt x="0" y="0"/>
                </a:moveTo>
                <a:lnTo>
                  <a:pt x="3069330" y="0"/>
                </a:lnTo>
                <a:lnTo>
                  <a:pt x="3069330" y="2405587"/>
                </a:lnTo>
                <a:lnTo>
                  <a:pt x="0" y="24055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3553123" y="1180895"/>
            <a:ext cx="3706177" cy="534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70"/>
              </a:lnSpc>
              <a:spcBef>
                <a:spcPct val="0"/>
              </a:spcBef>
            </a:pPr>
            <a:r>
              <a:rPr lang="en-US" b="true" sz="3500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To the owner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97137" y="7075637"/>
            <a:ext cx="5578401" cy="5578401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42950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684175" y="7005833"/>
            <a:ext cx="452472" cy="452472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F632B"/>
            </a:solidFill>
            <a:ln w="742950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10800000">
            <a:off x="9028187" y="3444554"/>
            <a:ext cx="5128563" cy="381636"/>
          </a:xfrm>
          <a:custGeom>
            <a:avLst/>
            <a:gdLst/>
            <a:ahLst/>
            <a:cxnLst/>
            <a:rect r="r" b="b" t="t" l="l"/>
            <a:pathLst>
              <a:path h="381636" w="5128563">
                <a:moveTo>
                  <a:pt x="0" y="0"/>
                </a:moveTo>
                <a:lnTo>
                  <a:pt x="5128564" y="0"/>
                </a:lnTo>
                <a:lnTo>
                  <a:pt x="5128564" y="381637"/>
                </a:lnTo>
                <a:lnTo>
                  <a:pt x="0" y="3816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l="0" t="0" r="0" b="-286352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8452279" y="1040111"/>
            <a:ext cx="6190290" cy="2420576"/>
            <a:chOff x="0" y="0"/>
            <a:chExt cx="1234628" cy="48277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234628" cy="482774"/>
            </a:xfrm>
            <a:custGeom>
              <a:avLst/>
              <a:gdLst/>
              <a:ahLst/>
              <a:cxnLst/>
              <a:rect r="r" b="b" t="t" l="l"/>
              <a:pathLst>
                <a:path h="482774" w="1234628">
                  <a:moveTo>
                    <a:pt x="40021" y="0"/>
                  </a:moveTo>
                  <a:lnTo>
                    <a:pt x="1194607" y="0"/>
                  </a:lnTo>
                  <a:cubicBezTo>
                    <a:pt x="1205221" y="0"/>
                    <a:pt x="1215400" y="4216"/>
                    <a:pt x="1222906" y="11722"/>
                  </a:cubicBezTo>
                  <a:cubicBezTo>
                    <a:pt x="1230411" y="19227"/>
                    <a:pt x="1234628" y="29407"/>
                    <a:pt x="1234628" y="40021"/>
                  </a:cubicBezTo>
                  <a:lnTo>
                    <a:pt x="1234628" y="442753"/>
                  </a:lnTo>
                  <a:cubicBezTo>
                    <a:pt x="1234628" y="453367"/>
                    <a:pt x="1230411" y="463547"/>
                    <a:pt x="1222906" y="471052"/>
                  </a:cubicBezTo>
                  <a:cubicBezTo>
                    <a:pt x="1215400" y="478557"/>
                    <a:pt x="1205221" y="482774"/>
                    <a:pt x="1194607" y="482774"/>
                  </a:cubicBezTo>
                  <a:lnTo>
                    <a:pt x="40021" y="482774"/>
                  </a:lnTo>
                  <a:cubicBezTo>
                    <a:pt x="29407" y="482774"/>
                    <a:pt x="19227" y="478557"/>
                    <a:pt x="11722" y="471052"/>
                  </a:cubicBezTo>
                  <a:cubicBezTo>
                    <a:pt x="4216" y="463547"/>
                    <a:pt x="0" y="453367"/>
                    <a:pt x="0" y="442753"/>
                  </a:cubicBezTo>
                  <a:lnTo>
                    <a:pt x="0" y="40021"/>
                  </a:lnTo>
                  <a:cubicBezTo>
                    <a:pt x="0" y="29407"/>
                    <a:pt x="4216" y="19227"/>
                    <a:pt x="11722" y="11722"/>
                  </a:cubicBezTo>
                  <a:cubicBezTo>
                    <a:pt x="19227" y="4216"/>
                    <a:pt x="29407" y="0"/>
                    <a:pt x="40021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0F632B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739811" y="1565638"/>
            <a:ext cx="1424935" cy="1423178"/>
            <a:chOff x="0" y="0"/>
            <a:chExt cx="323431" cy="32303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23431" cy="323032"/>
            </a:xfrm>
            <a:custGeom>
              <a:avLst/>
              <a:gdLst/>
              <a:ahLst/>
              <a:cxnLst/>
              <a:rect r="r" b="b" t="t" l="l"/>
              <a:pathLst>
                <a:path h="323032" w="323431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076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-10800000">
            <a:off x="9028187" y="5940727"/>
            <a:ext cx="5128563" cy="381636"/>
          </a:xfrm>
          <a:custGeom>
            <a:avLst/>
            <a:gdLst/>
            <a:ahLst/>
            <a:cxnLst/>
            <a:rect r="r" b="b" t="t" l="l"/>
            <a:pathLst>
              <a:path h="381636" w="5128563">
                <a:moveTo>
                  <a:pt x="0" y="0"/>
                </a:moveTo>
                <a:lnTo>
                  <a:pt x="5128564" y="0"/>
                </a:lnTo>
                <a:lnTo>
                  <a:pt x="5128564" y="381637"/>
                </a:lnTo>
                <a:lnTo>
                  <a:pt x="0" y="3816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l="0" t="0" r="0" b="-286352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8921546" y="3921441"/>
            <a:ext cx="5334876" cy="2086085"/>
            <a:chOff x="0" y="0"/>
            <a:chExt cx="1234628" cy="48277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34628" cy="482774"/>
            </a:xfrm>
            <a:custGeom>
              <a:avLst/>
              <a:gdLst/>
              <a:ahLst/>
              <a:cxnLst/>
              <a:rect r="r" b="b" t="t" l="l"/>
              <a:pathLst>
                <a:path h="482774" w="1234628">
                  <a:moveTo>
                    <a:pt x="46438" y="0"/>
                  </a:moveTo>
                  <a:lnTo>
                    <a:pt x="1188190" y="0"/>
                  </a:lnTo>
                  <a:cubicBezTo>
                    <a:pt x="1213837" y="0"/>
                    <a:pt x="1234628" y="20791"/>
                    <a:pt x="1234628" y="46438"/>
                  </a:cubicBezTo>
                  <a:lnTo>
                    <a:pt x="1234628" y="436336"/>
                  </a:lnTo>
                  <a:cubicBezTo>
                    <a:pt x="1234628" y="461983"/>
                    <a:pt x="1213837" y="482774"/>
                    <a:pt x="1188190" y="482774"/>
                  </a:cubicBezTo>
                  <a:lnTo>
                    <a:pt x="46438" y="482774"/>
                  </a:lnTo>
                  <a:cubicBezTo>
                    <a:pt x="20791" y="482774"/>
                    <a:pt x="0" y="461983"/>
                    <a:pt x="0" y="436336"/>
                  </a:cubicBezTo>
                  <a:lnTo>
                    <a:pt x="0" y="46438"/>
                  </a:lnTo>
                  <a:cubicBezTo>
                    <a:pt x="0" y="20791"/>
                    <a:pt x="20791" y="0"/>
                    <a:pt x="46438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0F632B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307532" y="4374347"/>
            <a:ext cx="1228028" cy="1226514"/>
            <a:chOff x="0" y="0"/>
            <a:chExt cx="323431" cy="323032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23431" cy="323032"/>
            </a:xfrm>
            <a:custGeom>
              <a:avLst/>
              <a:gdLst/>
              <a:ahLst/>
              <a:cxnLst/>
              <a:rect r="r" b="b" t="t" l="l"/>
              <a:pathLst>
                <a:path h="323032" w="323431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076"/>
                </a:lnSpc>
              </a:pP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-10800000">
            <a:off x="9028187" y="8598825"/>
            <a:ext cx="5128563" cy="381636"/>
          </a:xfrm>
          <a:custGeom>
            <a:avLst/>
            <a:gdLst/>
            <a:ahLst/>
            <a:cxnLst/>
            <a:rect r="r" b="b" t="t" l="l"/>
            <a:pathLst>
              <a:path h="381636" w="5128563">
                <a:moveTo>
                  <a:pt x="0" y="0"/>
                </a:moveTo>
                <a:lnTo>
                  <a:pt x="5128564" y="0"/>
                </a:lnTo>
                <a:lnTo>
                  <a:pt x="5128564" y="381636"/>
                </a:lnTo>
                <a:lnTo>
                  <a:pt x="0" y="3816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l="0" t="0" r="0" b="-286352"/>
            </a:stretch>
          </a:blipFill>
        </p:spPr>
      </p:sp>
      <p:grpSp>
        <p:nvGrpSpPr>
          <p:cNvPr name="Group 23" id="23"/>
          <p:cNvGrpSpPr/>
          <p:nvPr/>
        </p:nvGrpSpPr>
        <p:grpSpPr>
          <a:xfrm rot="0">
            <a:off x="8921546" y="6579539"/>
            <a:ext cx="5334876" cy="2086085"/>
            <a:chOff x="0" y="0"/>
            <a:chExt cx="1234628" cy="482774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234628" cy="482774"/>
            </a:xfrm>
            <a:custGeom>
              <a:avLst/>
              <a:gdLst/>
              <a:ahLst/>
              <a:cxnLst/>
              <a:rect r="r" b="b" t="t" l="l"/>
              <a:pathLst>
                <a:path h="482774" w="1234628">
                  <a:moveTo>
                    <a:pt x="46438" y="0"/>
                  </a:moveTo>
                  <a:lnTo>
                    <a:pt x="1188190" y="0"/>
                  </a:lnTo>
                  <a:cubicBezTo>
                    <a:pt x="1213837" y="0"/>
                    <a:pt x="1234628" y="20791"/>
                    <a:pt x="1234628" y="46438"/>
                  </a:cubicBezTo>
                  <a:lnTo>
                    <a:pt x="1234628" y="436336"/>
                  </a:lnTo>
                  <a:cubicBezTo>
                    <a:pt x="1234628" y="461983"/>
                    <a:pt x="1213837" y="482774"/>
                    <a:pt x="1188190" y="482774"/>
                  </a:cubicBezTo>
                  <a:lnTo>
                    <a:pt x="46438" y="482774"/>
                  </a:lnTo>
                  <a:cubicBezTo>
                    <a:pt x="20791" y="482774"/>
                    <a:pt x="0" y="461983"/>
                    <a:pt x="0" y="436336"/>
                  </a:cubicBezTo>
                  <a:lnTo>
                    <a:pt x="0" y="46438"/>
                  </a:lnTo>
                  <a:cubicBezTo>
                    <a:pt x="0" y="20791"/>
                    <a:pt x="20791" y="0"/>
                    <a:pt x="46438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0F632B"/>
              </a:solidFill>
              <a:prstDash val="solid"/>
              <a:round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8307532" y="7032444"/>
            <a:ext cx="1228028" cy="1226514"/>
            <a:chOff x="0" y="0"/>
            <a:chExt cx="323431" cy="323032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323431" cy="323032"/>
            </a:xfrm>
            <a:custGeom>
              <a:avLst/>
              <a:gdLst/>
              <a:ahLst/>
              <a:cxnLst/>
              <a:rect r="r" b="b" t="t" l="l"/>
              <a:pathLst>
                <a:path h="323032" w="323431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076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4809335" y="8388753"/>
            <a:ext cx="1183417" cy="1183417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FFFB"/>
            </a:solidFill>
            <a:ln w="742950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5958996" y="-2789201"/>
            <a:ext cx="5578401" cy="5578401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42950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5" id="35"/>
          <p:cNvSpPr/>
          <p:nvPr/>
        </p:nvSpPr>
        <p:spPr>
          <a:xfrm flipH="false" flipV="false" rot="0">
            <a:off x="8083499" y="1726037"/>
            <a:ext cx="998155" cy="1102380"/>
          </a:xfrm>
          <a:custGeom>
            <a:avLst/>
            <a:gdLst/>
            <a:ahLst/>
            <a:cxnLst/>
            <a:rect r="r" b="b" t="t" l="l"/>
            <a:pathLst>
              <a:path h="1102380" w="998155">
                <a:moveTo>
                  <a:pt x="0" y="0"/>
                </a:moveTo>
                <a:lnTo>
                  <a:pt x="998155" y="0"/>
                </a:lnTo>
                <a:lnTo>
                  <a:pt x="998155" y="1102379"/>
                </a:lnTo>
                <a:lnTo>
                  <a:pt x="0" y="11023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8491917" y="4557907"/>
            <a:ext cx="859259" cy="916543"/>
          </a:xfrm>
          <a:custGeom>
            <a:avLst/>
            <a:gdLst/>
            <a:ahLst/>
            <a:cxnLst/>
            <a:rect r="r" b="b" t="t" l="l"/>
            <a:pathLst>
              <a:path h="916543" w="859259">
                <a:moveTo>
                  <a:pt x="0" y="0"/>
                </a:moveTo>
                <a:lnTo>
                  <a:pt x="859259" y="0"/>
                </a:lnTo>
                <a:lnTo>
                  <a:pt x="859259" y="916543"/>
                </a:lnTo>
                <a:lnTo>
                  <a:pt x="0" y="9165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7" id="37"/>
          <p:cNvSpPr/>
          <p:nvPr/>
        </p:nvSpPr>
        <p:spPr>
          <a:xfrm flipH="false" flipV="false" rot="0">
            <a:off x="8482392" y="7227239"/>
            <a:ext cx="1059548" cy="1003921"/>
          </a:xfrm>
          <a:custGeom>
            <a:avLst/>
            <a:gdLst/>
            <a:ahLst/>
            <a:cxnLst/>
            <a:rect r="r" b="b" t="t" l="l"/>
            <a:pathLst>
              <a:path h="1003921" w="1059548">
                <a:moveTo>
                  <a:pt x="0" y="0"/>
                </a:moveTo>
                <a:lnTo>
                  <a:pt x="1059548" y="0"/>
                </a:lnTo>
                <a:lnTo>
                  <a:pt x="1059548" y="1003921"/>
                </a:lnTo>
                <a:lnTo>
                  <a:pt x="0" y="100392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8" id="38"/>
          <p:cNvSpPr txBox="true"/>
          <p:nvPr/>
        </p:nvSpPr>
        <p:spPr>
          <a:xfrm rot="0">
            <a:off x="9222067" y="1917358"/>
            <a:ext cx="4853833" cy="1167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96"/>
              </a:lnSpc>
              <a:spcBef>
                <a:spcPct val="0"/>
              </a:spcBef>
            </a:pPr>
            <a:r>
              <a:rPr lang="en-US" sz="1872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The users can check for available products, make an order, choose the suitable deliver and payment method, then recieve his products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9317895" y="1379465"/>
            <a:ext cx="4758006" cy="433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1"/>
              </a:lnSpc>
              <a:spcBef>
                <a:spcPct val="0"/>
              </a:spcBef>
            </a:pPr>
            <a:r>
              <a:rPr lang="en-US" b="true" sz="2735">
                <a:solidFill>
                  <a:srgbClr val="33323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Purchase products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9584961" y="4676148"/>
            <a:ext cx="4183100" cy="1260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5"/>
              </a:lnSpc>
            </a:pPr>
            <a:r>
              <a:rPr lang="en-US" sz="1613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The user can view the available agricultural lands for work and submit a request to work on them.</a:t>
            </a:r>
          </a:p>
          <a:p>
            <a:pPr algn="l">
              <a:lnSpc>
                <a:spcPts val="2065"/>
              </a:lnSpc>
            </a:pPr>
          </a:p>
          <a:p>
            <a:pPr algn="l" marL="0" indent="0" lvl="0">
              <a:lnSpc>
                <a:spcPts val="2065"/>
              </a:lnSpc>
              <a:spcBef>
                <a:spcPct val="0"/>
              </a:spcBef>
            </a:pPr>
          </a:p>
        </p:txBody>
      </p:sp>
      <p:sp>
        <p:nvSpPr>
          <p:cNvPr name="TextBox 41" id="41"/>
          <p:cNvSpPr txBox="true"/>
          <p:nvPr/>
        </p:nvSpPr>
        <p:spPr>
          <a:xfrm rot="0">
            <a:off x="9575273" y="4211268"/>
            <a:ext cx="4304110" cy="3760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17"/>
              </a:lnSpc>
              <a:spcBef>
                <a:spcPct val="0"/>
              </a:spcBef>
            </a:pPr>
            <a:r>
              <a:rPr lang="en-US" b="true" sz="2357">
                <a:solidFill>
                  <a:srgbClr val="33323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Working on agricultural land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9584961" y="7334245"/>
            <a:ext cx="4183100" cy="753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65"/>
              </a:lnSpc>
              <a:spcBef>
                <a:spcPct val="0"/>
              </a:spcBef>
            </a:pPr>
            <a:r>
              <a:rPr lang="en-US" sz="1613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The user can easily and conveniently book an appointment for the relevant production line.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9565748" y="6869366"/>
            <a:ext cx="4304110" cy="3760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17"/>
              </a:lnSpc>
              <a:spcBef>
                <a:spcPct val="0"/>
              </a:spcBef>
            </a:pPr>
            <a:r>
              <a:rPr lang="en-US" b="true" sz="2357">
                <a:solidFill>
                  <a:srgbClr val="33323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Booking in a production line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2558841" y="3441637"/>
            <a:ext cx="4500986" cy="28807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05"/>
              </a:lnSpc>
              <a:spcBef>
                <a:spcPct val="0"/>
              </a:spcBef>
            </a:pPr>
            <a:r>
              <a:rPr lang="en-US" b="true" sz="6233">
                <a:solidFill>
                  <a:srgbClr val="0F632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three main processes!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142" y="189815"/>
            <a:ext cx="6229445" cy="2001209"/>
          </a:xfrm>
          <a:custGeom>
            <a:avLst/>
            <a:gdLst/>
            <a:ahLst/>
            <a:cxnLst/>
            <a:rect r="r" b="b" t="t" l="l"/>
            <a:pathLst>
              <a:path h="2001209" w="6229445">
                <a:moveTo>
                  <a:pt x="0" y="0"/>
                </a:moveTo>
                <a:lnTo>
                  <a:pt x="6229445" y="0"/>
                </a:lnTo>
                <a:lnTo>
                  <a:pt x="6229445" y="2001209"/>
                </a:lnTo>
                <a:lnTo>
                  <a:pt x="0" y="20012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76325" y="514190"/>
            <a:ext cx="5772682" cy="1379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0"/>
              </a:lnSpc>
            </a:pPr>
            <a:r>
              <a:rPr lang="en-US" sz="4500" b="true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Purchase</a:t>
            </a:r>
          </a:p>
          <a:p>
            <a:pPr algn="ctr" marL="0" indent="0" lvl="0">
              <a:lnSpc>
                <a:spcPts val="5490"/>
              </a:lnSpc>
              <a:spcBef>
                <a:spcPct val="0"/>
              </a:spcBef>
            </a:pPr>
            <a:r>
              <a:rPr lang="en-US" b="true" sz="4500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Products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05809" y="373067"/>
            <a:ext cx="1680516" cy="1680516"/>
          </a:xfrm>
          <a:custGeom>
            <a:avLst/>
            <a:gdLst/>
            <a:ahLst/>
            <a:cxnLst/>
            <a:rect r="r" b="b" t="t" l="l"/>
            <a:pathLst>
              <a:path h="1680516" w="1680516">
                <a:moveTo>
                  <a:pt x="0" y="0"/>
                </a:moveTo>
                <a:lnTo>
                  <a:pt x="1680516" y="0"/>
                </a:lnTo>
                <a:lnTo>
                  <a:pt x="1680516" y="1680515"/>
                </a:lnTo>
                <a:lnTo>
                  <a:pt x="0" y="16805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736528" y="2191024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748813" y="2191024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78623" y="2191024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29" y="0"/>
                </a:lnTo>
                <a:lnTo>
                  <a:pt x="3643429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763718" y="2191024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142" y="189815"/>
            <a:ext cx="6229445" cy="2001209"/>
          </a:xfrm>
          <a:custGeom>
            <a:avLst/>
            <a:gdLst/>
            <a:ahLst/>
            <a:cxnLst/>
            <a:rect r="r" b="b" t="t" l="l"/>
            <a:pathLst>
              <a:path h="2001209" w="6229445">
                <a:moveTo>
                  <a:pt x="0" y="0"/>
                </a:moveTo>
                <a:lnTo>
                  <a:pt x="6229445" y="0"/>
                </a:lnTo>
                <a:lnTo>
                  <a:pt x="6229445" y="2001209"/>
                </a:lnTo>
                <a:lnTo>
                  <a:pt x="0" y="20012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76325" y="514190"/>
            <a:ext cx="5772682" cy="1379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0"/>
              </a:lnSpc>
            </a:pPr>
            <a:r>
              <a:rPr lang="en-US" sz="4500" b="true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Purchase</a:t>
            </a:r>
          </a:p>
          <a:p>
            <a:pPr algn="ctr" marL="0" indent="0" lvl="0">
              <a:lnSpc>
                <a:spcPts val="5490"/>
              </a:lnSpc>
              <a:spcBef>
                <a:spcPct val="0"/>
              </a:spcBef>
            </a:pPr>
            <a:r>
              <a:rPr lang="en-US" b="true" sz="4500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Products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05809" y="373067"/>
            <a:ext cx="1680516" cy="1680516"/>
          </a:xfrm>
          <a:custGeom>
            <a:avLst/>
            <a:gdLst/>
            <a:ahLst/>
            <a:cxnLst/>
            <a:rect r="r" b="b" t="t" l="l"/>
            <a:pathLst>
              <a:path h="1680516" w="1680516">
                <a:moveTo>
                  <a:pt x="0" y="0"/>
                </a:moveTo>
                <a:lnTo>
                  <a:pt x="1680516" y="0"/>
                </a:lnTo>
                <a:lnTo>
                  <a:pt x="1680516" y="1680515"/>
                </a:lnTo>
                <a:lnTo>
                  <a:pt x="0" y="16805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745157" y="2191024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002740" y="2191024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29" y="0"/>
                </a:lnTo>
                <a:lnTo>
                  <a:pt x="3643429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317420" y="2191024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351785">
            <a:off x="5744869" y="8514502"/>
            <a:ext cx="3219021" cy="925469"/>
          </a:xfrm>
          <a:custGeom>
            <a:avLst/>
            <a:gdLst/>
            <a:ahLst/>
            <a:cxnLst/>
            <a:rect r="r" b="b" t="t" l="l"/>
            <a:pathLst>
              <a:path h="925469" w="3219021">
                <a:moveTo>
                  <a:pt x="0" y="0"/>
                </a:moveTo>
                <a:lnTo>
                  <a:pt x="3219021" y="0"/>
                </a:lnTo>
                <a:lnTo>
                  <a:pt x="3219021" y="925469"/>
                </a:lnTo>
                <a:lnTo>
                  <a:pt x="0" y="9254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142" y="189815"/>
            <a:ext cx="6229445" cy="2001209"/>
          </a:xfrm>
          <a:custGeom>
            <a:avLst/>
            <a:gdLst/>
            <a:ahLst/>
            <a:cxnLst/>
            <a:rect r="r" b="b" t="t" l="l"/>
            <a:pathLst>
              <a:path h="2001209" w="6229445">
                <a:moveTo>
                  <a:pt x="0" y="0"/>
                </a:moveTo>
                <a:lnTo>
                  <a:pt x="6229445" y="0"/>
                </a:lnTo>
                <a:lnTo>
                  <a:pt x="6229445" y="2001209"/>
                </a:lnTo>
                <a:lnTo>
                  <a:pt x="0" y="20012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76325" y="514190"/>
            <a:ext cx="5772682" cy="1379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0"/>
              </a:lnSpc>
            </a:pPr>
            <a:r>
              <a:rPr lang="en-US" sz="4500" b="true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Purchase</a:t>
            </a:r>
          </a:p>
          <a:p>
            <a:pPr algn="ctr" marL="0" indent="0" lvl="0">
              <a:lnSpc>
                <a:spcPts val="5490"/>
              </a:lnSpc>
              <a:spcBef>
                <a:spcPct val="0"/>
              </a:spcBef>
            </a:pPr>
            <a:r>
              <a:rPr lang="en-US" b="true" sz="4500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Products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05809" y="373067"/>
            <a:ext cx="1680516" cy="1680516"/>
          </a:xfrm>
          <a:custGeom>
            <a:avLst/>
            <a:gdLst/>
            <a:ahLst/>
            <a:cxnLst/>
            <a:rect r="r" b="b" t="t" l="l"/>
            <a:pathLst>
              <a:path h="1680516" w="1680516">
                <a:moveTo>
                  <a:pt x="0" y="0"/>
                </a:moveTo>
                <a:lnTo>
                  <a:pt x="1680516" y="0"/>
                </a:lnTo>
                <a:lnTo>
                  <a:pt x="1680516" y="1680515"/>
                </a:lnTo>
                <a:lnTo>
                  <a:pt x="0" y="16805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724267" y="2191024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675821" y="2191024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482877" y="4985548"/>
            <a:ext cx="4387442" cy="2112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12"/>
              </a:lnSpc>
            </a:pPr>
            <a:r>
              <a:rPr lang="en-US" sz="4600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Payment using</a:t>
            </a:r>
          </a:p>
          <a:p>
            <a:pPr algn="ctr" marL="0" indent="0" lvl="0">
              <a:lnSpc>
                <a:spcPts val="5612"/>
              </a:lnSpc>
              <a:spcBef>
                <a:spcPct val="0"/>
              </a:spcBef>
            </a:pPr>
            <a:r>
              <a:rPr lang="en-US" b="true" sz="46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STRIPE!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11385276" y="3384276"/>
            <a:ext cx="6902724" cy="6902724"/>
          </a:xfrm>
          <a:custGeom>
            <a:avLst/>
            <a:gdLst/>
            <a:ahLst/>
            <a:cxnLst/>
            <a:rect r="r" b="b" t="t" l="l"/>
            <a:pathLst>
              <a:path h="6902724" w="6902724">
                <a:moveTo>
                  <a:pt x="0" y="6902724"/>
                </a:moveTo>
                <a:lnTo>
                  <a:pt x="6902724" y="6902724"/>
                </a:lnTo>
                <a:lnTo>
                  <a:pt x="6902724" y="0"/>
                </a:lnTo>
                <a:lnTo>
                  <a:pt x="0" y="0"/>
                </a:lnTo>
                <a:lnTo>
                  <a:pt x="0" y="690272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1872776" y="3871776"/>
            <a:ext cx="5927724" cy="5927724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30762" t="0" r="-1951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4639555" y="2287662"/>
            <a:ext cx="1763393" cy="262906"/>
          </a:xfrm>
          <a:custGeom>
            <a:avLst/>
            <a:gdLst/>
            <a:ahLst/>
            <a:cxnLst/>
            <a:rect r="r" b="b" t="t" l="l"/>
            <a:pathLst>
              <a:path h="262906" w="1763393">
                <a:moveTo>
                  <a:pt x="0" y="0"/>
                </a:moveTo>
                <a:lnTo>
                  <a:pt x="1763393" y="0"/>
                </a:lnTo>
                <a:lnTo>
                  <a:pt x="1763393" y="262906"/>
                </a:lnTo>
                <a:lnTo>
                  <a:pt x="0" y="2629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809931" y="306277"/>
            <a:ext cx="2112838" cy="2112838"/>
          </a:xfrm>
          <a:custGeom>
            <a:avLst/>
            <a:gdLst/>
            <a:ahLst/>
            <a:cxnLst/>
            <a:rect r="r" b="b" t="t" l="l"/>
            <a:pathLst>
              <a:path h="2112838" w="2112838">
                <a:moveTo>
                  <a:pt x="0" y="0"/>
                </a:moveTo>
                <a:lnTo>
                  <a:pt x="2112838" y="0"/>
                </a:lnTo>
                <a:lnTo>
                  <a:pt x="2112838" y="2112838"/>
                </a:lnTo>
                <a:lnTo>
                  <a:pt x="0" y="21128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730846" y="862989"/>
            <a:ext cx="5912378" cy="1002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9"/>
              </a:lnSpc>
            </a:pPr>
            <a:r>
              <a:rPr lang="en-US" sz="6499" b="true">
                <a:solidFill>
                  <a:srgbClr val="1D4326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Introduction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17502" y="3056211"/>
            <a:ext cx="10739065" cy="6202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93"/>
              </a:lnSpc>
            </a:pPr>
            <a:r>
              <a:rPr lang="en-US" sz="3209" b="true">
                <a:solidFill>
                  <a:srgbClr val="0F632B"/>
                </a:solidFill>
                <a:latin typeface="Aileron Bold"/>
                <a:ea typeface="Aileron Bold"/>
                <a:cs typeface="Aileron Bold"/>
                <a:sym typeface="Aileron Bold"/>
              </a:rPr>
              <a:t>Agriculture is a cornerstone of resilience for Palestinians, providing a vital source of income and sustenance amidst economic and political challenges. Qitaf addresses the struggles of farmers and landowners by creating a platform that streamlines access to agricultural resources, job opportunities, and markets. By empowering Palestinian farmers, fostering collaboration, and enhancing food security, Qitaf plays a crucial role in supporting the agricultural sector, which is vital for the stability and prosperity of Palestinian communities.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142" y="189815"/>
            <a:ext cx="6229445" cy="2001209"/>
          </a:xfrm>
          <a:custGeom>
            <a:avLst/>
            <a:gdLst/>
            <a:ahLst/>
            <a:cxnLst/>
            <a:rect r="r" b="b" t="t" l="l"/>
            <a:pathLst>
              <a:path h="2001209" w="6229445">
                <a:moveTo>
                  <a:pt x="0" y="0"/>
                </a:moveTo>
                <a:lnTo>
                  <a:pt x="6229445" y="0"/>
                </a:lnTo>
                <a:lnTo>
                  <a:pt x="6229445" y="2001209"/>
                </a:lnTo>
                <a:lnTo>
                  <a:pt x="0" y="20012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76325" y="514190"/>
            <a:ext cx="5772682" cy="1379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0"/>
              </a:lnSpc>
            </a:pPr>
            <a:r>
              <a:rPr lang="en-US" sz="4500" b="true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Purchase</a:t>
            </a:r>
          </a:p>
          <a:p>
            <a:pPr algn="ctr" marL="0" indent="0" lvl="0">
              <a:lnSpc>
                <a:spcPts val="5490"/>
              </a:lnSpc>
              <a:spcBef>
                <a:spcPct val="0"/>
              </a:spcBef>
            </a:pPr>
            <a:r>
              <a:rPr lang="en-US" b="true" sz="4500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Products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05809" y="373067"/>
            <a:ext cx="1680516" cy="1680516"/>
          </a:xfrm>
          <a:custGeom>
            <a:avLst/>
            <a:gdLst/>
            <a:ahLst/>
            <a:cxnLst/>
            <a:rect r="r" b="b" t="t" l="l"/>
            <a:pathLst>
              <a:path h="1680516" w="1680516">
                <a:moveTo>
                  <a:pt x="0" y="0"/>
                </a:moveTo>
                <a:lnTo>
                  <a:pt x="1680516" y="0"/>
                </a:lnTo>
                <a:lnTo>
                  <a:pt x="1680516" y="1680515"/>
                </a:lnTo>
                <a:lnTo>
                  <a:pt x="0" y="16805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138814" y="2053582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085970" y="2053582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034200" y="2053582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146067" y="4985548"/>
            <a:ext cx="4387442" cy="2112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612"/>
              </a:lnSpc>
              <a:spcBef>
                <a:spcPct val="0"/>
              </a:spcBef>
            </a:pPr>
            <a:r>
              <a:rPr lang="en-US" b="true" sz="46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Product owners prepare them.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142" y="189815"/>
            <a:ext cx="6229445" cy="2001209"/>
          </a:xfrm>
          <a:custGeom>
            <a:avLst/>
            <a:gdLst/>
            <a:ahLst/>
            <a:cxnLst/>
            <a:rect r="r" b="b" t="t" l="l"/>
            <a:pathLst>
              <a:path h="2001209" w="6229445">
                <a:moveTo>
                  <a:pt x="0" y="0"/>
                </a:moveTo>
                <a:lnTo>
                  <a:pt x="6229445" y="0"/>
                </a:lnTo>
                <a:lnTo>
                  <a:pt x="6229445" y="2001209"/>
                </a:lnTo>
                <a:lnTo>
                  <a:pt x="0" y="20012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76325" y="514190"/>
            <a:ext cx="5772682" cy="1379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0"/>
              </a:lnSpc>
            </a:pPr>
            <a:r>
              <a:rPr lang="en-US" sz="4500" b="true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Purchase</a:t>
            </a:r>
          </a:p>
          <a:p>
            <a:pPr algn="ctr" marL="0" indent="0" lvl="0">
              <a:lnSpc>
                <a:spcPts val="5490"/>
              </a:lnSpc>
              <a:spcBef>
                <a:spcPct val="0"/>
              </a:spcBef>
            </a:pPr>
            <a:r>
              <a:rPr lang="en-US" b="true" sz="4500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Products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05809" y="373067"/>
            <a:ext cx="1680516" cy="1680516"/>
          </a:xfrm>
          <a:custGeom>
            <a:avLst/>
            <a:gdLst/>
            <a:ahLst/>
            <a:cxnLst/>
            <a:rect r="r" b="b" t="t" l="l"/>
            <a:pathLst>
              <a:path h="1680516" w="1680516">
                <a:moveTo>
                  <a:pt x="0" y="0"/>
                </a:moveTo>
                <a:lnTo>
                  <a:pt x="1680516" y="0"/>
                </a:lnTo>
                <a:lnTo>
                  <a:pt x="1680516" y="1680515"/>
                </a:lnTo>
                <a:lnTo>
                  <a:pt x="0" y="16805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46067" y="2366566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324423" y="2366566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501253" y="2366566"/>
            <a:ext cx="3469933" cy="7710963"/>
          </a:xfrm>
          <a:custGeom>
            <a:avLst/>
            <a:gdLst/>
            <a:ahLst/>
            <a:cxnLst/>
            <a:rect r="r" b="b" t="t" l="l"/>
            <a:pathLst>
              <a:path h="7710963" w="3469933">
                <a:moveTo>
                  <a:pt x="0" y="0"/>
                </a:moveTo>
                <a:lnTo>
                  <a:pt x="3469933" y="0"/>
                </a:lnTo>
                <a:lnTo>
                  <a:pt x="3469933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504586" y="2366566"/>
            <a:ext cx="3469933" cy="7710963"/>
          </a:xfrm>
          <a:custGeom>
            <a:avLst/>
            <a:gdLst/>
            <a:ahLst/>
            <a:cxnLst/>
            <a:rect r="r" b="b" t="t" l="l"/>
            <a:pathLst>
              <a:path h="7710963" w="3469933">
                <a:moveTo>
                  <a:pt x="0" y="0"/>
                </a:moveTo>
                <a:lnTo>
                  <a:pt x="3469933" y="0"/>
                </a:lnTo>
                <a:lnTo>
                  <a:pt x="3469933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9394313" y="363542"/>
            <a:ext cx="4387442" cy="14075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612"/>
              </a:lnSpc>
              <a:spcBef>
                <a:spcPct val="0"/>
              </a:spcBef>
            </a:pPr>
            <a:r>
              <a:rPr lang="en-US" b="true" sz="46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Delivery process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142" y="189815"/>
            <a:ext cx="6229445" cy="2001209"/>
          </a:xfrm>
          <a:custGeom>
            <a:avLst/>
            <a:gdLst/>
            <a:ahLst/>
            <a:cxnLst/>
            <a:rect r="r" b="b" t="t" l="l"/>
            <a:pathLst>
              <a:path h="2001209" w="6229445">
                <a:moveTo>
                  <a:pt x="0" y="0"/>
                </a:moveTo>
                <a:lnTo>
                  <a:pt x="6229445" y="0"/>
                </a:lnTo>
                <a:lnTo>
                  <a:pt x="6229445" y="2001209"/>
                </a:lnTo>
                <a:lnTo>
                  <a:pt x="0" y="20012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76325" y="514190"/>
            <a:ext cx="5772682" cy="1379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0"/>
              </a:lnSpc>
            </a:pPr>
            <a:r>
              <a:rPr lang="en-US" sz="4500" b="true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Purchase</a:t>
            </a:r>
          </a:p>
          <a:p>
            <a:pPr algn="ctr" marL="0" indent="0" lvl="0">
              <a:lnSpc>
                <a:spcPts val="5490"/>
              </a:lnSpc>
              <a:spcBef>
                <a:spcPct val="0"/>
              </a:spcBef>
            </a:pPr>
            <a:r>
              <a:rPr lang="en-US" b="true" sz="4500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Products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05809" y="373067"/>
            <a:ext cx="1680516" cy="1680516"/>
          </a:xfrm>
          <a:custGeom>
            <a:avLst/>
            <a:gdLst/>
            <a:ahLst/>
            <a:cxnLst/>
            <a:rect r="r" b="b" t="t" l="l"/>
            <a:pathLst>
              <a:path h="1680516" w="1680516">
                <a:moveTo>
                  <a:pt x="0" y="0"/>
                </a:moveTo>
                <a:lnTo>
                  <a:pt x="1680516" y="0"/>
                </a:lnTo>
                <a:lnTo>
                  <a:pt x="1680516" y="1680515"/>
                </a:lnTo>
                <a:lnTo>
                  <a:pt x="0" y="16805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280922" y="2191024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281660" y="2191024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282398" y="2191024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9394313" y="363542"/>
            <a:ext cx="4387442" cy="14075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612"/>
              </a:lnSpc>
              <a:spcBef>
                <a:spcPct val="0"/>
              </a:spcBef>
            </a:pPr>
            <a:r>
              <a:rPr lang="en-US" b="true" sz="46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Delivery process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142" y="189815"/>
            <a:ext cx="6229445" cy="2001209"/>
          </a:xfrm>
          <a:custGeom>
            <a:avLst/>
            <a:gdLst/>
            <a:ahLst/>
            <a:cxnLst/>
            <a:rect r="r" b="b" t="t" l="l"/>
            <a:pathLst>
              <a:path h="2001209" w="6229445">
                <a:moveTo>
                  <a:pt x="0" y="0"/>
                </a:moveTo>
                <a:lnTo>
                  <a:pt x="6229445" y="0"/>
                </a:lnTo>
                <a:lnTo>
                  <a:pt x="6229445" y="2001209"/>
                </a:lnTo>
                <a:lnTo>
                  <a:pt x="0" y="20012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76325" y="514190"/>
            <a:ext cx="5772682" cy="1379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0"/>
              </a:lnSpc>
            </a:pPr>
            <a:r>
              <a:rPr lang="en-US" sz="4500" b="true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Purchase</a:t>
            </a:r>
          </a:p>
          <a:p>
            <a:pPr algn="ctr" marL="0" indent="0" lvl="0">
              <a:lnSpc>
                <a:spcPts val="5490"/>
              </a:lnSpc>
              <a:spcBef>
                <a:spcPct val="0"/>
              </a:spcBef>
            </a:pPr>
            <a:r>
              <a:rPr lang="en-US" b="true" sz="4500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Products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05809" y="373067"/>
            <a:ext cx="1680516" cy="1680516"/>
          </a:xfrm>
          <a:custGeom>
            <a:avLst/>
            <a:gdLst/>
            <a:ahLst/>
            <a:cxnLst/>
            <a:rect r="r" b="b" t="t" l="l"/>
            <a:pathLst>
              <a:path h="1680516" w="1680516">
                <a:moveTo>
                  <a:pt x="0" y="0"/>
                </a:moveTo>
                <a:lnTo>
                  <a:pt x="1680516" y="0"/>
                </a:lnTo>
                <a:lnTo>
                  <a:pt x="1680516" y="1680515"/>
                </a:lnTo>
                <a:lnTo>
                  <a:pt x="0" y="16805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566872" y="2053582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138326" y="2053582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29" y="0"/>
                </a:lnTo>
                <a:lnTo>
                  <a:pt x="3643429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9394313" y="363542"/>
            <a:ext cx="4387442" cy="14075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612"/>
              </a:lnSpc>
              <a:spcBef>
                <a:spcPct val="0"/>
              </a:spcBef>
            </a:pPr>
            <a:r>
              <a:rPr lang="en-US" b="true" sz="46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Delivery process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97137" y="7075637"/>
            <a:ext cx="5578401" cy="5578401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42950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684175" y="7005833"/>
            <a:ext cx="452472" cy="452472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F632B"/>
            </a:solidFill>
            <a:ln w="742950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10800000">
            <a:off x="9417872" y="3350961"/>
            <a:ext cx="4419866" cy="328900"/>
          </a:xfrm>
          <a:custGeom>
            <a:avLst/>
            <a:gdLst/>
            <a:ahLst/>
            <a:cxnLst/>
            <a:rect r="r" b="b" t="t" l="l"/>
            <a:pathLst>
              <a:path h="328900" w="4419866">
                <a:moveTo>
                  <a:pt x="0" y="0"/>
                </a:moveTo>
                <a:lnTo>
                  <a:pt x="4419866" y="0"/>
                </a:lnTo>
                <a:lnTo>
                  <a:pt x="4419866" y="328899"/>
                </a:lnTo>
                <a:lnTo>
                  <a:pt x="0" y="3288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l="0" t="0" r="0" b="-286352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8921546" y="1278779"/>
            <a:ext cx="5334876" cy="2086085"/>
            <a:chOff x="0" y="0"/>
            <a:chExt cx="1234628" cy="48277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234628" cy="482774"/>
            </a:xfrm>
            <a:custGeom>
              <a:avLst/>
              <a:gdLst/>
              <a:ahLst/>
              <a:cxnLst/>
              <a:rect r="r" b="b" t="t" l="l"/>
              <a:pathLst>
                <a:path h="482774" w="1234628">
                  <a:moveTo>
                    <a:pt x="46438" y="0"/>
                  </a:moveTo>
                  <a:lnTo>
                    <a:pt x="1188190" y="0"/>
                  </a:lnTo>
                  <a:cubicBezTo>
                    <a:pt x="1213837" y="0"/>
                    <a:pt x="1234628" y="20791"/>
                    <a:pt x="1234628" y="46438"/>
                  </a:cubicBezTo>
                  <a:lnTo>
                    <a:pt x="1234628" y="436336"/>
                  </a:lnTo>
                  <a:cubicBezTo>
                    <a:pt x="1234628" y="461983"/>
                    <a:pt x="1213837" y="482774"/>
                    <a:pt x="1188190" y="482774"/>
                  </a:cubicBezTo>
                  <a:lnTo>
                    <a:pt x="46438" y="482774"/>
                  </a:lnTo>
                  <a:cubicBezTo>
                    <a:pt x="20791" y="482774"/>
                    <a:pt x="0" y="461983"/>
                    <a:pt x="0" y="436336"/>
                  </a:cubicBezTo>
                  <a:lnTo>
                    <a:pt x="0" y="46438"/>
                  </a:lnTo>
                  <a:cubicBezTo>
                    <a:pt x="0" y="20791"/>
                    <a:pt x="20791" y="0"/>
                    <a:pt x="46438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0F632B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8307532" y="1731684"/>
            <a:ext cx="1228028" cy="1226514"/>
            <a:chOff x="0" y="0"/>
            <a:chExt cx="323431" cy="32303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23431" cy="323032"/>
            </a:xfrm>
            <a:custGeom>
              <a:avLst/>
              <a:gdLst/>
              <a:ahLst/>
              <a:cxnLst/>
              <a:rect r="r" b="b" t="t" l="l"/>
              <a:pathLst>
                <a:path h="323032" w="323431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076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-10800000">
            <a:off x="9028187" y="5940727"/>
            <a:ext cx="5128563" cy="381636"/>
          </a:xfrm>
          <a:custGeom>
            <a:avLst/>
            <a:gdLst/>
            <a:ahLst/>
            <a:cxnLst/>
            <a:rect r="r" b="b" t="t" l="l"/>
            <a:pathLst>
              <a:path h="381636" w="5128563">
                <a:moveTo>
                  <a:pt x="0" y="0"/>
                </a:moveTo>
                <a:lnTo>
                  <a:pt x="5128564" y="0"/>
                </a:lnTo>
                <a:lnTo>
                  <a:pt x="5128564" y="381637"/>
                </a:lnTo>
                <a:lnTo>
                  <a:pt x="0" y="3816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l="0" t="0" r="0" b="-286352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8921546" y="3921441"/>
            <a:ext cx="5334876" cy="2086085"/>
            <a:chOff x="0" y="0"/>
            <a:chExt cx="1234628" cy="48277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34628" cy="482774"/>
            </a:xfrm>
            <a:custGeom>
              <a:avLst/>
              <a:gdLst/>
              <a:ahLst/>
              <a:cxnLst/>
              <a:rect r="r" b="b" t="t" l="l"/>
              <a:pathLst>
                <a:path h="482774" w="1234628">
                  <a:moveTo>
                    <a:pt x="46438" y="0"/>
                  </a:moveTo>
                  <a:lnTo>
                    <a:pt x="1188190" y="0"/>
                  </a:lnTo>
                  <a:cubicBezTo>
                    <a:pt x="1213837" y="0"/>
                    <a:pt x="1234628" y="20791"/>
                    <a:pt x="1234628" y="46438"/>
                  </a:cubicBezTo>
                  <a:lnTo>
                    <a:pt x="1234628" y="436336"/>
                  </a:lnTo>
                  <a:cubicBezTo>
                    <a:pt x="1234628" y="461983"/>
                    <a:pt x="1213837" y="482774"/>
                    <a:pt x="1188190" y="482774"/>
                  </a:cubicBezTo>
                  <a:lnTo>
                    <a:pt x="46438" y="482774"/>
                  </a:lnTo>
                  <a:cubicBezTo>
                    <a:pt x="20791" y="482774"/>
                    <a:pt x="0" y="461983"/>
                    <a:pt x="0" y="436336"/>
                  </a:cubicBezTo>
                  <a:lnTo>
                    <a:pt x="0" y="46438"/>
                  </a:lnTo>
                  <a:cubicBezTo>
                    <a:pt x="0" y="20791"/>
                    <a:pt x="20791" y="0"/>
                    <a:pt x="46438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0F632B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307532" y="4374347"/>
            <a:ext cx="1228028" cy="1226514"/>
            <a:chOff x="0" y="0"/>
            <a:chExt cx="323431" cy="323032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23431" cy="323032"/>
            </a:xfrm>
            <a:custGeom>
              <a:avLst/>
              <a:gdLst/>
              <a:ahLst/>
              <a:cxnLst/>
              <a:rect r="r" b="b" t="t" l="l"/>
              <a:pathLst>
                <a:path h="323032" w="323431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076"/>
                </a:lnSpc>
              </a:pP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-10800000">
            <a:off x="8661207" y="8983966"/>
            <a:ext cx="5961592" cy="443625"/>
          </a:xfrm>
          <a:custGeom>
            <a:avLst/>
            <a:gdLst/>
            <a:ahLst/>
            <a:cxnLst/>
            <a:rect r="r" b="b" t="t" l="l"/>
            <a:pathLst>
              <a:path h="443625" w="5961592">
                <a:moveTo>
                  <a:pt x="0" y="0"/>
                </a:moveTo>
                <a:lnTo>
                  <a:pt x="5961592" y="0"/>
                </a:lnTo>
                <a:lnTo>
                  <a:pt x="5961592" y="443625"/>
                </a:lnTo>
                <a:lnTo>
                  <a:pt x="0" y="4436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l="0" t="0" r="0" b="-286352"/>
            </a:stretch>
          </a:blipFill>
        </p:spPr>
      </p:sp>
      <p:grpSp>
        <p:nvGrpSpPr>
          <p:cNvPr name="Group 23" id="23"/>
          <p:cNvGrpSpPr/>
          <p:nvPr/>
        </p:nvGrpSpPr>
        <p:grpSpPr>
          <a:xfrm rot="0">
            <a:off x="8537245" y="6636689"/>
            <a:ext cx="6201416" cy="2424926"/>
            <a:chOff x="0" y="0"/>
            <a:chExt cx="1234628" cy="482774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234628" cy="482774"/>
            </a:xfrm>
            <a:custGeom>
              <a:avLst/>
              <a:gdLst/>
              <a:ahLst/>
              <a:cxnLst/>
              <a:rect r="r" b="b" t="t" l="l"/>
              <a:pathLst>
                <a:path h="482774" w="1234628">
                  <a:moveTo>
                    <a:pt x="39949" y="0"/>
                  </a:moveTo>
                  <a:lnTo>
                    <a:pt x="1194678" y="0"/>
                  </a:lnTo>
                  <a:cubicBezTo>
                    <a:pt x="1205274" y="0"/>
                    <a:pt x="1215435" y="4209"/>
                    <a:pt x="1222927" y="11701"/>
                  </a:cubicBezTo>
                  <a:cubicBezTo>
                    <a:pt x="1230419" y="19193"/>
                    <a:pt x="1234628" y="29354"/>
                    <a:pt x="1234628" y="39949"/>
                  </a:cubicBezTo>
                  <a:lnTo>
                    <a:pt x="1234628" y="442825"/>
                  </a:lnTo>
                  <a:cubicBezTo>
                    <a:pt x="1234628" y="453420"/>
                    <a:pt x="1230419" y="463581"/>
                    <a:pt x="1222927" y="471073"/>
                  </a:cubicBezTo>
                  <a:cubicBezTo>
                    <a:pt x="1215435" y="478565"/>
                    <a:pt x="1205274" y="482774"/>
                    <a:pt x="1194678" y="482774"/>
                  </a:cubicBezTo>
                  <a:lnTo>
                    <a:pt x="39949" y="482774"/>
                  </a:lnTo>
                  <a:cubicBezTo>
                    <a:pt x="29354" y="482774"/>
                    <a:pt x="19193" y="478565"/>
                    <a:pt x="11701" y="471073"/>
                  </a:cubicBezTo>
                  <a:cubicBezTo>
                    <a:pt x="4209" y="463581"/>
                    <a:pt x="0" y="453420"/>
                    <a:pt x="0" y="442825"/>
                  </a:cubicBezTo>
                  <a:lnTo>
                    <a:pt x="0" y="39949"/>
                  </a:lnTo>
                  <a:cubicBezTo>
                    <a:pt x="0" y="29354"/>
                    <a:pt x="4209" y="19193"/>
                    <a:pt x="11701" y="11701"/>
                  </a:cubicBezTo>
                  <a:cubicBezTo>
                    <a:pt x="19193" y="4209"/>
                    <a:pt x="29354" y="0"/>
                    <a:pt x="39949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0F632B"/>
              </a:solidFill>
              <a:prstDash val="solid"/>
              <a:round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7823497" y="7163160"/>
            <a:ext cx="1427496" cy="1425736"/>
            <a:chOff x="0" y="0"/>
            <a:chExt cx="323431" cy="323032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323431" cy="323032"/>
            </a:xfrm>
            <a:custGeom>
              <a:avLst/>
              <a:gdLst/>
              <a:ahLst/>
              <a:cxnLst/>
              <a:rect r="r" b="b" t="t" l="l"/>
              <a:pathLst>
                <a:path h="323032" w="323431">
                  <a:moveTo>
                    <a:pt x="0" y="0"/>
                  </a:moveTo>
                  <a:lnTo>
                    <a:pt x="323431" y="0"/>
                  </a:lnTo>
                  <a:lnTo>
                    <a:pt x="323431" y="323032"/>
                  </a:lnTo>
                  <a:lnTo>
                    <a:pt x="0" y="32303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114300"/>
              <a:ext cx="323431" cy="4373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076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4809335" y="8388753"/>
            <a:ext cx="1183417" cy="1183417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FFFB"/>
            </a:solidFill>
            <a:ln w="742950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5958996" y="-2789201"/>
            <a:ext cx="5578401" cy="5578401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42950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756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5" id="35"/>
          <p:cNvSpPr/>
          <p:nvPr/>
        </p:nvSpPr>
        <p:spPr>
          <a:xfrm flipH="false" flipV="false" rot="0">
            <a:off x="8603727" y="1869918"/>
            <a:ext cx="860223" cy="950046"/>
          </a:xfrm>
          <a:custGeom>
            <a:avLst/>
            <a:gdLst/>
            <a:ahLst/>
            <a:cxnLst/>
            <a:rect r="r" b="b" t="t" l="l"/>
            <a:pathLst>
              <a:path h="950046" w="860223">
                <a:moveTo>
                  <a:pt x="0" y="0"/>
                </a:moveTo>
                <a:lnTo>
                  <a:pt x="860223" y="0"/>
                </a:lnTo>
                <a:lnTo>
                  <a:pt x="860223" y="950046"/>
                </a:lnTo>
                <a:lnTo>
                  <a:pt x="0" y="95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8491917" y="4557907"/>
            <a:ext cx="859259" cy="916543"/>
          </a:xfrm>
          <a:custGeom>
            <a:avLst/>
            <a:gdLst/>
            <a:ahLst/>
            <a:cxnLst/>
            <a:rect r="r" b="b" t="t" l="l"/>
            <a:pathLst>
              <a:path h="916543" w="859259">
                <a:moveTo>
                  <a:pt x="0" y="0"/>
                </a:moveTo>
                <a:lnTo>
                  <a:pt x="859259" y="0"/>
                </a:lnTo>
                <a:lnTo>
                  <a:pt x="859259" y="916543"/>
                </a:lnTo>
                <a:lnTo>
                  <a:pt x="0" y="9165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7" id="37"/>
          <p:cNvSpPr/>
          <p:nvPr/>
        </p:nvSpPr>
        <p:spPr>
          <a:xfrm flipH="false" flipV="false" rot="0">
            <a:off x="8026759" y="7389594"/>
            <a:ext cx="1231649" cy="1166988"/>
          </a:xfrm>
          <a:custGeom>
            <a:avLst/>
            <a:gdLst/>
            <a:ahLst/>
            <a:cxnLst/>
            <a:rect r="r" b="b" t="t" l="l"/>
            <a:pathLst>
              <a:path h="1166988" w="1231649">
                <a:moveTo>
                  <a:pt x="0" y="0"/>
                </a:moveTo>
                <a:lnTo>
                  <a:pt x="1231649" y="0"/>
                </a:lnTo>
                <a:lnTo>
                  <a:pt x="1231649" y="1166988"/>
                </a:lnTo>
                <a:lnTo>
                  <a:pt x="0" y="116698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8" id="38"/>
          <p:cNvSpPr txBox="true"/>
          <p:nvPr/>
        </p:nvSpPr>
        <p:spPr>
          <a:xfrm rot="0">
            <a:off x="9584961" y="2033485"/>
            <a:ext cx="4183100" cy="1007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65"/>
              </a:lnSpc>
              <a:spcBef>
                <a:spcPct val="0"/>
              </a:spcBef>
            </a:pPr>
            <a:r>
              <a:rPr lang="en-US" sz="1613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The users can check for available products, make an order, choose the suitable deliver and payment method, then recieve his products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9667546" y="1568606"/>
            <a:ext cx="4100514" cy="3760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17"/>
              </a:lnSpc>
              <a:spcBef>
                <a:spcPct val="0"/>
              </a:spcBef>
            </a:pPr>
            <a:r>
              <a:rPr lang="en-US" b="true" sz="2357">
                <a:solidFill>
                  <a:srgbClr val="33323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Purchase products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9584961" y="4676148"/>
            <a:ext cx="4183100" cy="1260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5"/>
              </a:lnSpc>
            </a:pPr>
            <a:r>
              <a:rPr lang="en-US" sz="1613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The user can view the available agricultural lands for work and submit a request to work on them.</a:t>
            </a:r>
          </a:p>
          <a:p>
            <a:pPr algn="l">
              <a:lnSpc>
                <a:spcPts val="2065"/>
              </a:lnSpc>
            </a:pPr>
          </a:p>
          <a:p>
            <a:pPr algn="l" marL="0" indent="0" lvl="0">
              <a:lnSpc>
                <a:spcPts val="2065"/>
              </a:lnSpc>
              <a:spcBef>
                <a:spcPct val="0"/>
              </a:spcBef>
            </a:pPr>
          </a:p>
        </p:txBody>
      </p:sp>
      <p:sp>
        <p:nvSpPr>
          <p:cNvPr name="TextBox 41" id="41"/>
          <p:cNvSpPr txBox="true"/>
          <p:nvPr/>
        </p:nvSpPr>
        <p:spPr>
          <a:xfrm rot="0">
            <a:off x="9575273" y="4211268"/>
            <a:ext cx="4304110" cy="3760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17"/>
              </a:lnSpc>
              <a:spcBef>
                <a:spcPct val="0"/>
              </a:spcBef>
            </a:pPr>
            <a:r>
              <a:rPr lang="en-US" b="true" sz="2357">
                <a:solidFill>
                  <a:srgbClr val="33323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Working on agricultural land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9308417" y="7506004"/>
            <a:ext cx="4862557" cy="884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1"/>
              </a:lnSpc>
              <a:spcBef>
                <a:spcPct val="0"/>
              </a:spcBef>
            </a:pPr>
            <a:r>
              <a:rPr lang="en-US" sz="1875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The user can easily and conveniently book an appointment for the relevant production line.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9286084" y="6976687"/>
            <a:ext cx="5003224" cy="434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7"/>
              </a:lnSpc>
              <a:spcBef>
                <a:spcPct val="0"/>
              </a:spcBef>
            </a:pPr>
            <a:r>
              <a:rPr lang="en-US" b="true" sz="2740">
                <a:solidFill>
                  <a:srgbClr val="33323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Booking in a production line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2558841" y="3327337"/>
            <a:ext cx="4500986" cy="28807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05"/>
              </a:lnSpc>
              <a:spcBef>
                <a:spcPct val="0"/>
              </a:spcBef>
            </a:pPr>
            <a:r>
              <a:rPr lang="en-US" b="true" sz="6233">
                <a:solidFill>
                  <a:srgbClr val="0F632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three main processes!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142" y="189815"/>
            <a:ext cx="6229445" cy="2001209"/>
          </a:xfrm>
          <a:custGeom>
            <a:avLst/>
            <a:gdLst/>
            <a:ahLst/>
            <a:cxnLst/>
            <a:rect r="r" b="b" t="t" l="l"/>
            <a:pathLst>
              <a:path h="2001209" w="6229445">
                <a:moveTo>
                  <a:pt x="0" y="0"/>
                </a:moveTo>
                <a:lnTo>
                  <a:pt x="6229445" y="0"/>
                </a:lnTo>
                <a:lnTo>
                  <a:pt x="6229445" y="2001209"/>
                </a:lnTo>
                <a:lnTo>
                  <a:pt x="0" y="20012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46067" y="665320"/>
            <a:ext cx="5772682" cy="1067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70"/>
              </a:lnSpc>
              <a:spcBef>
                <a:spcPct val="0"/>
              </a:spcBef>
            </a:pPr>
            <a:r>
              <a:rPr lang="en-US" b="true" sz="3500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Booking in a production line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05809" y="373067"/>
            <a:ext cx="1680516" cy="1680516"/>
          </a:xfrm>
          <a:custGeom>
            <a:avLst/>
            <a:gdLst/>
            <a:ahLst/>
            <a:cxnLst/>
            <a:rect r="r" b="b" t="t" l="l"/>
            <a:pathLst>
              <a:path h="1680516" w="1680516">
                <a:moveTo>
                  <a:pt x="0" y="0"/>
                </a:moveTo>
                <a:lnTo>
                  <a:pt x="1680516" y="0"/>
                </a:lnTo>
                <a:lnTo>
                  <a:pt x="1680516" y="1680515"/>
                </a:lnTo>
                <a:lnTo>
                  <a:pt x="0" y="16805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743448" y="2053582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29" y="0"/>
                </a:lnTo>
                <a:lnTo>
                  <a:pt x="3643429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364155" y="2053582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053975" y="2053582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142" y="189815"/>
            <a:ext cx="6229445" cy="2001209"/>
          </a:xfrm>
          <a:custGeom>
            <a:avLst/>
            <a:gdLst/>
            <a:ahLst/>
            <a:cxnLst/>
            <a:rect r="r" b="b" t="t" l="l"/>
            <a:pathLst>
              <a:path h="2001209" w="6229445">
                <a:moveTo>
                  <a:pt x="0" y="0"/>
                </a:moveTo>
                <a:lnTo>
                  <a:pt x="6229445" y="0"/>
                </a:lnTo>
                <a:lnTo>
                  <a:pt x="6229445" y="2001209"/>
                </a:lnTo>
                <a:lnTo>
                  <a:pt x="0" y="20012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46067" y="665320"/>
            <a:ext cx="5772682" cy="1067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70"/>
              </a:lnSpc>
              <a:spcBef>
                <a:spcPct val="0"/>
              </a:spcBef>
            </a:pPr>
            <a:r>
              <a:rPr lang="en-US" b="true" sz="3500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Booking in a production line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05809" y="373067"/>
            <a:ext cx="1680516" cy="1680516"/>
          </a:xfrm>
          <a:custGeom>
            <a:avLst/>
            <a:gdLst/>
            <a:ahLst/>
            <a:cxnLst/>
            <a:rect r="r" b="b" t="t" l="l"/>
            <a:pathLst>
              <a:path h="1680516" w="1680516">
                <a:moveTo>
                  <a:pt x="0" y="0"/>
                </a:moveTo>
                <a:lnTo>
                  <a:pt x="1680516" y="0"/>
                </a:lnTo>
                <a:lnTo>
                  <a:pt x="1680516" y="1680515"/>
                </a:lnTo>
                <a:lnTo>
                  <a:pt x="0" y="16805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52150" y="2191024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500570" y="2191024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553575" y="2191024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606580" y="2191024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>
                <a:alpha val="44706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6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83899" y="586045"/>
            <a:ext cx="16920201" cy="8569618"/>
            <a:chOff x="0" y="0"/>
            <a:chExt cx="4456349" cy="225701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456349" cy="2257019"/>
            </a:xfrm>
            <a:custGeom>
              <a:avLst/>
              <a:gdLst/>
              <a:ahLst/>
              <a:cxnLst/>
              <a:rect r="r" b="b" t="t" l="l"/>
              <a:pathLst>
                <a:path h="2257019" w="4456349">
                  <a:moveTo>
                    <a:pt x="11439" y="0"/>
                  </a:moveTo>
                  <a:lnTo>
                    <a:pt x="4444910" y="0"/>
                  </a:lnTo>
                  <a:cubicBezTo>
                    <a:pt x="4447944" y="0"/>
                    <a:pt x="4450854" y="1205"/>
                    <a:pt x="4452999" y="3350"/>
                  </a:cubicBezTo>
                  <a:cubicBezTo>
                    <a:pt x="4455144" y="5496"/>
                    <a:pt x="4456349" y="8405"/>
                    <a:pt x="4456349" y="11439"/>
                  </a:cubicBezTo>
                  <a:lnTo>
                    <a:pt x="4456349" y="2245580"/>
                  </a:lnTo>
                  <a:cubicBezTo>
                    <a:pt x="4456349" y="2248614"/>
                    <a:pt x="4455144" y="2251523"/>
                    <a:pt x="4452999" y="2253668"/>
                  </a:cubicBezTo>
                  <a:cubicBezTo>
                    <a:pt x="4450854" y="2255813"/>
                    <a:pt x="4447944" y="2257019"/>
                    <a:pt x="4444910" y="2257019"/>
                  </a:cubicBezTo>
                  <a:lnTo>
                    <a:pt x="11439" y="2257019"/>
                  </a:lnTo>
                  <a:cubicBezTo>
                    <a:pt x="8405" y="2257019"/>
                    <a:pt x="5496" y="2255813"/>
                    <a:pt x="3350" y="2253668"/>
                  </a:cubicBezTo>
                  <a:cubicBezTo>
                    <a:pt x="1205" y="2251523"/>
                    <a:pt x="0" y="2248614"/>
                    <a:pt x="0" y="2245580"/>
                  </a:cubicBezTo>
                  <a:lnTo>
                    <a:pt x="0" y="11439"/>
                  </a:lnTo>
                  <a:cubicBezTo>
                    <a:pt x="0" y="8405"/>
                    <a:pt x="1205" y="5496"/>
                    <a:pt x="3350" y="3350"/>
                  </a:cubicBezTo>
                  <a:cubicBezTo>
                    <a:pt x="5496" y="1205"/>
                    <a:pt x="8405" y="0"/>
                    <a:pt x="11439" y="0"/>
                  </a:cubicBezTo>
                  <a:close/>
                </a:path>
              </a:pathLst>
            </a:custGeom>
            <a:solidFill>
              <a:srgbClr val="FDFBFB">
                <a:alpha val="98824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4456349" cy="22760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8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-5400000">
            <a:off x="1465046" y="3218175"/>
            <a:ext cx="1015539" cy="2086127"/>
          </a:xfrm>
          <a:custGeom>
            <a:avLst/>
            <a:gdLst/>
            <a:ahLst/>
            <a:cxnLst/>
            <a:rect r="r" b="b" t="t" l="l"/>
            <a:pathLst>
              <a:path h="2086127" w="1015539">
                <a:moveTo>
                  <a:pt x="0" y="0"/>
                </a:moveTo>
                <a:lnTo>
                  <a:pt x="1015539" y="0"/>
                </a:lnTo>
                <a:lnTo>
                  <a:pt x="1015539" y="2086126"/>
                </a:lnTo>
                <a:lnTo>
                  <a:pt x="0" y="20861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0542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-5400000">
            <a:off x="1023571" y="3848319"/>
            <a:ext cx="1841376" cy="1841376"/>
          </a:xfrm>
          <a:custGeom>
            <a:avLst/>
            <a:gdLst/>
            <a:ahLst/>
            <a:cxnLst/>
            <a:rect r="r" b="b" t="t" l="l"/>
            <a:pathLst>
              <a:path h="1841376" w="1841376">
                <a:moveTo>
                  <a:pt x="0" y="0"/>
                </a:moveTo>
                <a:lnTo>
                  <a:pt x="1841376" y="0"/>
                </a:lnTo>
                <a:lnTo>
                  <a:pt x="1841376" y="1841377"/>
                </a:lnTo>
                <a:lnTo>
                  <a:pt x="0" y="1841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11" id="11"/>
          <p:cNvSpPr/>
          <p:nvPr/>
        </p:nvSpPr>
        <p:spPr>
          <a:xfrm>
            <a:off x="1972816" y="5689696"/>
            <a:ext cx="0" cy="467846"/>
          </a:xfrm>
          <a:prstGeom prst="line">
            <a:avLst/>
          </a:prstGeom>
          <a:ln cap="rnd" w="38100">
            <a:solidFill>
              <a:srgbClr val="0F632B"/>
            </a:solidFill>
            <a:prstDash val="sysDot"/>
            <a:headEnd type="none" len="sm" w="sm"/>
            <a:tailEnd type="oval" len="lg" w="lg"/>
          </a:ln>
        </p:spPr>
      </p:sp>
      <p:sp>
        <p:nvSpPr>
          <p:cNvPr name="Freeform 12" id="12"/>
          <p:cNvSpPr/>
          <p:nvPr/>
        </p:nvSpPr>
        <p:spPr>
          <a:xfrm flipH="true" flipV="true" rot="-5400000">
            <a:off x="3525519" y="4233714"/>
            <a:ext cx="1015539" cy="2086127"/>
          </a:xfrm>
          <a:custGeom>
            <a:avLst/>
            <a:gdLst/>
            <a:ahLst/>
            <a:cxnLst/>
            <a:rect r="r" b="b" t="t" l="l"/>
            <a:pathLst>
              <a:path h="2086127" w="1015539">
                <a:moveTo>
                  <a:pt x="1015539" y="2086126"/>
                </a:moveTo>
                <a:lnTo>
                  <a:pt x="0" y="2086126"/>
                </a:lnTo>
                <a:lnTo>
                  <a:pt x="0" y="0"/>
                </a:lnTo>
                <a:lnTo>
                  <a:pt x="1015539" y="0"/>
                </a:lnTo>
                <a:lnTo>
                  <a:pt x="1015539" y="2086126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0542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3112600" y="3848319"/>
            <a:ext cx="1841376" cy="1841376"/>
          </a:xfrm>
          <a:custGeom>
            <a:avLst/>
            <a:gdLst/>
            <a:ahLst/>
            <a:cxnLst/>
            <a:rect r="r" b="b" t="t" l="l"/>
            <a:pathLst>
              <a:path h="1841376" w="1841376">
                <a:moveTo>
                  <a:pt x="0" y="0"/>
                </a:moveTo>
                <a:lnTo>
                  <a:pt x="1841377" y="0"/>
                </a:lnTo>
                <a:lnTo>
                  <a:pt x="1841377" y="1841377"/>
                </a:lnTo>
                <a:lnTo>
                  <a:pt x="0" y="1841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14" id="14"/>
          <p:cNvSpPr/>
          <p:nvPr/>
        </p:nvSpPr>
        <p:spPr>
          <a:xfrm flipH="true" flipV="true">
            <a:off x="4002610" y="3380295"/>
            <a:ext cx="3218" cy="467835"/>
          </a:xfrm>
          <a:prstGeom prst="line">
            <a:avLst/>
          </a:prstGeom>
          <a:ln cap="rnd" w="38100">
            <a:solidFill>
              <a:srgbClr val="9AC057"/>
            </a:solidFill>
            <a:prstDash val="sysDot"/>
            <a:headEnd type="none" len="sm" w="sm"/>
            <a:tailEnd type="oval" len="lg" w="lg"/>
          </a:ln>
        </p:spPr>
      </p:sp>
      <p:sp>
        <p:nvSpPr>
          <p:cNvPr name="Freeform 15" id="15"/>
          <p:cNvSpPr/>
          <p:nvPr/>
        </p:nvSpPr>
        <p:spPr>
          <a:xfrm flipH="false" flipV="false" rot="-5400000">
            <a:off x="5581993" y="3218263"/>
            <a:ext cx="1015539" cy="2086127"/>
          </a:xfrm>
          <a:custGeom>
            <a:avLst/>
            <a:gdLst/>
            <a:ahLst/>
            <a:cxnLst/>
            <a:rect r="r" b="b" t="t" l="l"/>
            <a:pathLst>
              <a:path h="2086127" w="1015539">
                <a:moveTo>
                  <a:pt x="0" y="0"/>
                </a:moveTo>
                <a:lnTo>
                  <a:pt x="1015539" y="0"/>
                </a:lnTo>
                <a:lnTo>
                  <a:pt x="1015539" y="2086126"/>
                </a:lnTo>
                <a:lnTo>
                  <a:pt x="0" y="20861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0542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6" id="16"/>
          <p:cNvSpPr/>
          <p:nvPr/>
        </p:nvSpPr>
        <p:spPr>
          <a:xfrm flipH="false" flipV="false" rot="-5400000">
            <a:off x="5140517" y="3848407"/>
            <a:ext cx="1841376" cy="1841376"/>
          </a:xfrm>
          <a:custGeom>
            <a:avLst/>
            <a:gdLst/>
            <a:ahLst/>
            <a:cxnLst/>
            <a:rect r="r" b="b" t="t" l="l"/>
            <a:pathLst>
              <a:path h="1841376" w="1841376">
                <a:moveTo>
                  <a:pt x="0" y="0"/>
                </a:moveTo>
                <a:lnTo>
                  <a:pt x="1841377" y="0"/>
                </a:lnTo>
                <a:lnTo>
                  <a:pt x="1841377" y="1841377"/>
                </a:lnTo>
                <a:lnTo>
                  <a:pt x="0" y="1841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17" id="17"/>
          <p:cNvSpPr/>
          <p:nvPr/>
        </p:nvSpPr>
        <p:spPr>
          <a:xfrm>
            <a:off x="6089762" y="5689784"/>
            <a:ext cx="0" cy="467846"/>
          </a:xfrm>
          <a:prstGeom prst="line">
            <a:avLst/>
          </a:prstGeom>
          <a:ln cap="rnd" w="38100">
            <a:solidFill>
              <a:srgbClr val="0F632B"/>
            </a:solidFill>
            <a:prstDash val="sysDot"/>
            <a:headEnd type="none" len="sm" w="sm"/>
            <a:tailEnd type="oval" len="lg" w="lg"/>
          </a:ln>
        </p:spPr>
      </p:sp>
      <p:sp>
        <p:nvSpPr>
          <p:cNvPr name="Freeform 18" id="18"/>
          <p:cNvSpPr/>
          <p:nvPr/>
        </p:nvSpPr>
        <p:spPr>
          <a:xfrm flipH="true" flipV="true" rot="-5400000">
            <a:off x="7642466" y="4233802"/>
            <a:ext cx="1015539" cy="2086127"/>
          </a:xfrm>
          <a:custGeom>
            <a:avLst/>
            <a:gdLst/>
            <a:ahLst/>
            <a:cxnLst/>
            <a:rect r="r" b="b" t="t" l="l"/>
            <a:pathLst>
              <a:path h="2086127" w="1015539">
                <a:moveTo>
                  <a:pt x="1015539" y="2086126"/>
                </a:moveTo>
                <a:lnTo>
                  <a:pt x="0" y="2086126"/>
                </a:lnTo>
                <a:lnTo>
                  <a:pt x="0" y="0"/>
                </a:lnTo>
                <a:lnTo>
                  <a:pt x="1015539" y="0"/>
                </a:lnTo>
                <a:lnTo>
                  <a:pt x="1015539" y="2086126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0542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9" id="19"/>
          <p:cNvSpPr/>
          <p:nvPr/>
        </p:nvSpPr>
        <p:spPr>
          <a:xfrm flipH="false" flipV="false" rot="-5400000">
            <a:off x="7229547" y="3848407"/>
            <a:ext cx="1841376" cy="1841376"/>
          </a:xfrm>
          <a:custGeom>
            <a:avLst/>
            <a:gdLst/>
            <a:ahLst/>
            <a:cxnLst/>
            <a:rect r="r" b="b" t="t" l="l"/>
            <a:pathLst>
              <a:path h="1841376" w="1841376">
                <a:moveTo>
                  <a:pt x="0" y="0"/>
                </a:moveTo>
                <a:lnTo>
                  <a:pt x="1841376" y="0"/>
                </a:lnTo>
                <a:lnTo>
                  <a:pt x="1841376" y="1841377"/>
                </a:lnTo>
                <a:lnTo>
                  <a:pt x="0" y="1841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20" id="20"/>
          <p:cNvSpPr/>
          <p:nvPr/>
        </p:nvSpPr>
        <p:spPr>
          <a:xfrm flipH="true" flipV="true">
            <a:off x="8119556" y="3380383"/>
            <a:ext cx="3218" cy="467835"/>
          </a:xfrm>
          <a:prstGeom prst="line">
            <a:avLst/>
          </a:prstGeom>
          <a:ln cap="rnd" w="38100">
            <a:solidFill>
              <a:srgbClr val="9AC057"/>
            </a:solidFill>
            <a:prstDash val="sysDot"/>
            <a:headEnd type="none" len="sm" w="sm"/>
            <a:tailEnd type="oval" len="lg" w="lg"/>
          </a:ln>
        </p:spPr>
      </p:sp>
      <p:sp>
        <p:nvSpPr>
          <p:cNvPr name="Freeform 21" id="21"/>
          <p:cNvSpPr/>
          <p:nvPr/>
        </p:nvSpPr>
        <p:spPr>
          <a:xfrm flipH="false" flipV="false" rot="-5400000">
            <a:off x="9702333" y="3218263"/>
            <a:ext cx="1015539" cy="2086127"/>
          </a:xfrm>
          <a:custGeom>
            <a:avLst/>
            <a:gdLst/>
            <a:ahLst/>
            <a:cxnLst/>
            <a:rect r="r" b="b" t="t" l="l"/>
            <a:pathLst>
              <a:path h="2086127" w="1015539">
                <a:moveTo>
                  <a:pt x="0" y="0"/>
                </a:moveTo>
                <a:lnTo>
                  <a:pt x="1015539" y="0"/>
                </a:lnTo>
                <a:lnTo>
                  <a:pt x="1015539" y="2086126"/>
                </a:lnTo>
                <a:lnTo>
                  <a:pt x="0" y="20861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0542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2" id="22"/>
          <p:cNvSpPr/>
          <p:nvPr/>
        </p:nvSpPr>
        <p:spPr>
          <a:xfrm flipH="false" flipV="false" rot="-5400000">
            <a:off x="9260858" y="3848407"/>
            <a:ext cx="1841376" cy="1841376"/>
          </a:xfrm>
          <a:custGeom>
            <a:avLst/>
            <a:gdLst/>
            <a:ahLst/>
            <a:cxnLst/>
            <a:rect r="r" b="b" t="t" l="l"/>
            <a:pathLst>
              <a:path h="1841376" w="1841376">
                <a:moveTo>
                  <a:pt x="0" y="0"/>
                </a:moveTo>
                <a:lnTo>
                  <a:pt x="1841376" y="0"/>
                </a:lnTo>
                <a:lnTo>
                  <a:pt x="1841376" y="1841377"/>
                </a:lnTo>
                <a:lnTo>
                  <a:pt x="0" y="1841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23" id="23"/>
          <p:cNvSpPr/>
          <p:nvPr/>
        </p:nvSpPr>
        <p:spPr>
          <a:xfrm>
            <a:off x="10210103" y="5689784"/>
            <a:ext cx="0" cy="467846"/>
          </a:xfrm>
          <a:prstGeom prst="line">
            <a:avLst/>
          </a:prstGeom>
          <a:ln cap="rnd" w="38100">
            <a:solidFill>
              <a:srgbClr val="0F632B"/>
            </a:solidFill>
            <a:prstDash val="sysDot"/>
            <a:headEnd type="none" len="sm" w="sm"/>
            <a:tailEnd type="oval" len="lg" w="lg"/>
          </a:ln>
        </p:spPr>
      </p:sp>
      <p:sp>
        <p:nvSpPr>
          <p:cNvPr name="Freeform 24" id="24"/>
          <p:cNvSpPr/>
          <p:nvPr/>
        </p:nvSpPr>
        <p:spPr>
          <a:xfrm flipH="true" flipV="true" rot="-5400000">
            <a:off x="11757438" y="4233714"/>
            <a:ext cx="1015539" cy="2086127"/>
          </a:xfrm>
          <a:custGeom>
            <a:avLst/>
            <a:gdLst/>
            <a:ahLst/>
            <a:cxnLst/>
            <a:rect r="r" b="b" t="t" l="l"/>
            <a:pathLst>
              <a:path h="2086127" w="1015539">
                <a:moveTo>
                  <a:pt x="1015539" y="2086126"/>
                </a:moveTo>
                <a:lnTo>
                  <a:pt x="0" y="2086126"/>
                </a:lnTo>
                <a:lnTo>
                  <a:pt x="0" y="0"/>
                </a:lnTo>
                <a:lnTo>
                  <a:pt x="1015539" y="0"/>
                </a:lnTo>
                <a:lnTo>
                  <a:pt x="1015539" y="2086126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0542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5" id="25"/>
          <p:cNvSpPr/>
          <p:nvPr/>
        </p:nvSpPr>
        <p:spPr>
          <a:xfrm flipH="false" flipV="false" rot="-5400000">
            <a:off x="11344520" y="3848319"/>
            <a:ext cx="1841376" cy="1841376"/>
          </a:xfrm>
          <a:custGeom>
            <a:avLst/>
            <a:gdLst/>
            <a:ahLst/>
            <a:cxnLst/>
            <a:rect r="r" b="b" t="t" l="l"/>
            <a:pathLst>
              <a:path h="1841376" w="1841376">
                <a:moveTo>
                  <a:pt x="0" y="0"/>
                </a:moveTo>
                <a:lnTo>
                  <a:pt x="1841376" y="0"/>
                </a:lnTo>
                <a:lnTo>
                  <a:pt x="1841376" y="1841377"/>
                </a:lnTo>
                <a:lnTo>
                  <a:pt x="0" y="1841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26" id="26"/>
          <p:cNvSpPr/>
          <p:nvPr/>
        </p:nvSpPr>
        <p:spPr>
          <a:xfrm flipH="true" flipV="true">
            <a:off x="12234529" y="3380295"/>
            <a:ext cx="3218" cy="467835"/>
          </a:xfrm>
          <a:prstGeom prst="line">
            <a:avLst/>
          </a:prstGeom>
          <a:ln cap="rnd" w="38100">
            <a:solidFill>
              <a:srgbClr val="9AC057"/>
            </a:solidFill>
            <a:prstDash val="sysDot"/>
            <a:headEnd type="none" len="sm" w="sm"/>
            <a:tailEnd type="oval" len="lg" w="lg"/>
          </a:ln>
        </p:spPr>
      </p:sp>
      <p:sp>
        <p:nvSpPr>
          <p:cNvPr name="Freeform 27" id="27"/>
          <p:cNvSpPr/>
          <p:nvPr/>
        </p:nvSpPr>
        <p:spPr>
          <a:xfrm flipH="false" flipV="false" rot="-5400000">
            <a:off x="13819226" y="3218263"/>
            <a:ext cx="1015539" cy="2086127"/>
          </a:xfrm>
          <a:custGeom>
            <a:avLst/>
            <a:gdLst/>
            <a:ahLst/>
            <a:cxnLst/>
            <a:rect r="r" b="b" t="t" l="l"/>
            <a:pathLst>
              <a:path h="2086127" w="1015539">
                <a:moveTo>
                  <a:pt x="0" y="0"/>
                </a:moveTo>
                <a:lnTo>
                  <a:pt x="1015539" y="0"/>
                </a:lnTo>
                <a:lnTo>
                  <a:pt x="1015539" y="2086126"/>
                </a:lnTo>
                <a:lnTo>
                  <a:pt x="0" y="20861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0542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8" id="28"/>
          <p:cNvSpPr/>
          <p:nvPr/>
        </p:nvSpPr>
        <p:spPr>
          <a:xfrm flipH="false" flipV="false" rot="-5400000">
            <a:off x="13377750" y="3848407"/>
            <a:ext cx="1841376" cy="1841376"/>
          </a:xfrm>
          <a:custGeom>
            <a:avLst/>
            <a:gdLst/>
            <a:ahLst/>
            <a:cxnLst/>
            <a:rect r="r" b="b" t="t" l="l"/>
            <a:pathLst>
              <a:path h="1841376" w="1841376">
                <a:moveTo>
                  <a:pt x="0" y="0"/>
                </a:moveTo>
                <a:lnTo>
                  <a:pt x="1841376" y="0"/>
                </a:lnTo>
                <a:lnTo>
                  <a:pt x="1841376" y="1841377"/>
                </a:lnTo>
                <a:lnTo>
                  <a:pt x="0" y="1841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29" id="29"/>
          <p:cNvSpPr/>
          <p:nvPr/>
        </p:nvSpPr>
        <p:spPr>
          <a:xfrm>
            <a:off x="14326995" y="5689784"/>
            <a:ext cx="0" cy="467846"/>
          </a:xfrm>
          <a:prstGeom prst="line">
            <a:avLst/>
          </a:prstGeom>
          <a:ln cap="rnd" w="38100">
            <a:solidFill>
              <a:srgbClr val="0F632B"/>
            </a:solidFill>
            <a:prstDash val="sysDot"/>
            <a:headEnd type="none" len="sm" w="sm"/>
            <a:tailEnd type="oval" len="lg" w="lg"/>
          </a:ln>
        </p:spPr>
      </p:sp>
      <p:sp>
        <p:nvSpPr>
          <p:cNvPr name="Freeform 30" id="30"/>
          <p:cNvSpPr/>
          <p:nvPr/>
        </p:nvSpPr>
        <p:spPr>
          <a:xfrm flipH="false" flipV="false" rot="0">
            <a:off x="1539570" y="4394579"/>
            <a:ext cx="879155" cy="840692"/>
          </a:xfrm>
          <a:custGeom>
            <a:avLst/>
            <a:gdLst/>
            <a:ahLst/>
            <a:cxnLst/>
            <a:rect r="r" b="b" t="t" l="l"/>
            <a:pathLst>
              <a:path h="840692" w="879155">
                <a:moveTo>
                  <a:pt x="0" y="0"/>
                </a:moveTo>
                <a:lnTo>
                  <a:pt x="879155" y="0"/>
                </a:lnTo>
                <a:lnTo>
                  <a:pt x="879155" y="840692"/>
                </a:lnTo>
                <a:lnTo>
                  <a:pt x="0" y="8406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3640006" y="4333408"/>
            <a:ext cx="720893" cy="840692"/>
          </a:xfrm>
          <a:custGeom>
            <a:avLst/>
            <a:gdLst/>
            <a:ahLst/>
            <a:cxnLst/>
            <a:rect r="r" b="b" t="t" l="l"/>
            <a:pathLst>
              <a:path h="840692" w="720893">
                <a:moveTo>
                  <a:pt x="0" y="0"/>
                </a:moveTo>
                <a:lnTo>
                  <a:pt x="720893" y="0"/>
                </a:lnTo>
                <a:lnTo>
                  <a:pt x="720893" y="840692"/>
                </a:lnTo>
                <a:lnTo>
                  <a:pt x="0" y="84069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5652326" y="4395529"/>
            <a:ext cx="854771" cy="854771"/>
          </a:xfrm>
          <a:custGeom>
            <a:avLst/>
            <a:gdLst/>
            <a:ahLst/>
            <a:cxnLst/>
            <a:rect r="r" b="b" t="t" l="l"/>
            <a:pathLst>
              <a:path h="854771" w="854771">
                <a:moveTo>
                  <a:pt x="0" y="0"/>
                </a:moveTo>
                <a:lnTo>
                  <a:pt x="854771" y="0"/>
                </a:lnTo>
                <a:lnTo>
                  <a:pt x="854771" y="854771"/>
                </a:lnTo>
                <a:lnTo>
                  <a:pt x="0" y="85477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7761476" y="4232515"/>
            <a:ext cx="906821" cy="1073161"/>
          </a:xfrm>
          <a:custGeom>
            <a:avLst/>
            <a:gdLst/>
            <a:ahLst/>
            <a:cxnLst/>
            <a:rect r="r" b="b" t="t" l="l"/>
            <a:pathLst>
              <a:path h="1073161" w="906821">
                <a:moveTo>
                  <a:pt x="0" y="0"/>
                </a:moveTo>
                <a:lnTo>
                  <a:pt x="906820" y="0"/>
                </a:lnTo>
                <a:lnTo>
                  <a:pt x="906820" y="1073161"/>
                </a:lnTo>
                <a:lnTo>
                  <a:pt x="0" y="107316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9531482" y="4674957"/>
            <a:ext cx="1357241" cy="241836"/>
          </a:xfrm>
          <a:custGeom>
            <a:avLst/>
            <a:gdLst/>
            <a:ahLst/>
            <a:cxnLst/>
            <a:rect r="r" b="b" t="t" l="l"/>
            <a:pathLst>
              <a:path h="241836" w="1357241">
                <a:moveTo>
                  <a:pt x="0" y="0"/>
                </a:moveTo>
                <a:lnTo>
                  <a:pt x="1357241" y="0"/>
                </a:lnTo>
                <a:lnTo>
                  <a:pt x="1357241" y="241835"/>
                </a:lnTo>
                <a:lnTo>
                  <a:pt x="0" y="24183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1617282" y="4395529"/>
            <a:ext cx="1240930" cy="698023"/>
          </a:xfrm>
          <a:custGeom>
            <a:avLst/>
            <a:gdLst/>
            <a:ahLst/>
            <a:cxnLst/>
            <a:rect r="r" b="b" t="t" l="l"/>
            <a:pathLst>
              <a:path h="698023" w="1240930">
                <a:moveTo>
                  <a:pt x="0" y="0"/>
                </a:moveTo>
                <a:lnTo>
                  <a:pt x="1240930" y="0"/>
                </a:lnTo>
                <a:lnTo>
                  <a:pt x="1240930" y="698023"/>
                </a:lnTo>
                <a:lnTo>
                  <a:pt x="0" y="69802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3826653" y="4395529"/>
            <a:ext cx="1000684" cy="950650"/>
          </a:xfrm>
          <a:custGeom>
            <a:avLst/>
            <a:gdLst/>
            <a:ahLst/>
            <a:cxnLst/>
            <a:rect r="r" b="b" t="t" l="l"/>
            <a:pathLst>
              <a:path h="950650" w="1000684">
                <a:moveTo>
                  <a:pt x="0" y="0"/>
                </a:moveTo>
                <a:lnTo>
                  <a:pt x="1000684" y="0"/>
                </a:lnTo>
                <a:lnTo>
                  <a:pt x="1000684" y="950650"/>
                </a:lnTo>
                <a:lnTo>
                  <a:pt x="0" y="9506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true" flipV="true" rot="-5400000">
            <a:off x="15878245" y="4279631"/>
            <a:ext cx="1015539" cy="2086127"/>
          </a:xfrm>
          <a:custGeom>
            <a:avLst/>
            <a:gdLst/>
            <a:ahLst/>
            <a:cxnLst/>
            <a:rect r="r" b="b" t="t" l="l"/>
            <a:pathLst>
              <a:path h="2086127" w="1015539">
                <a:moveTo>
                  <a:pt x="1015539" y="2086126"/>
                </a:moveTo>
                <a:lnTo>
                  <a:pt x="0" y="2086126"/>
                </a:lnTo>
                <a:lnTo>
                  <a:pt x="0" y="0"/>
                </a:lnTo>
                <a:lnTo>
                  <a:pt x="1015539" y="0"/>
                </a:lnTo>
                <a:lnTo>
                  <a:pt x="1015539" y="2086126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0542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8" id="38"/>
          <p:cNvSpPr/>
          <p:nvPr/>
        </p:nvSpPr>
        <p:spPr>
          <a:xfrm flipH="false" flipV="false" rot="-5400000">
            <a:off x="15465327" y="3875186"/>
            <a:ext cx="1841376" cy="1841376"/>
          </a:xfrm>
          <a:custGeom>
            <a:avLst/>
            <a:gdLst/>
            <a:ahLst/>
            <a:cxnLst/>
            <a:rect r="r" b="b" t="t" l="l"/>
            <a:pathLst>
              <a:path h="1841376" w="1841376">
                <a:moveTo>
                  <a:pt x="0" y="0"/>
                </a:moveTo>
                <a:lnTo>
                  <a:pt x="1841376" y="0"/>
                </a:lnTo>
                <a:lnTo>
                  <a:pt x="1841376" y="1841377"/>
                </a:lnTo>
                <a:lnTo>
                  <a:pt x="0" y="1841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39" id="39"/>
          <p:cNvSpPr/>
          <p:nvPr/>
        </p:nvSpPr>
        <p:spPr>
          <a:xfrm flipH="true" flipV="true">
            <a:off x="16373273" y="3390039"/>
            <a:ext cx="3218" cy="467835"/>
          </a:xfrm>
          <a:prstGeom prst="line">
            <a:avLst/>
          </a:prstGeom>
          <a:ln cap="rnd" w="38100">
            <a:solidFill>
              <a:srgbClr val="9AC057"/>
            </a:solidFill>
            <a:prstDash val="sysDot"/>
            <a:headEnd type="none" len="sm" w="sm"/>
            <a:tailEnd type="oval" len="lg" w="lg"/>
          </a:ln>
        </p:spPr>
      </p:sp>
      <p:sp>
        <p:nvSpPr>
          <p:cNvPr name="Freeform 40" id="40"/>
          <p:cNvSpPr/>
          <p:nvPr/>
        </p:nvSpPr>
        <p:spPr>
          <a:xfrm flipH="false" flipV="false" rot="0">
            <a:off x="15798683" y="4261326"/>
            <a:ext cx="1051355" cy="934392"/>
          </a:xfrm>
          <a:custGeom>
            <a:avLst/>
            <a:gdLst/>
            <a:ahLst/>
            <a:cxnLst/>
            <a:rect r="r" b="b" t="t" l="l"/>
            <a:pathLst>
              <a:path h="934392" w="1051355">
                <a:moveTo>
                  <a:pt x="0" y="0"/>
                </a:moveTo>
                <a:lnTo>
                  <a:pt x="1051355" y="0"/>
                </a:lnTo>
                <a:lnTo>
                  <a:pt x="1051355" y="934392"/>
                </a:lnTo>
                <a:lnTo>
                  <a:pt x="0" y="934392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4832582" y="1137170"/>
            <a:ext cx="8721434" cy="954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38"/>
              </a:lnSpc>
              <a:spcBef>
                <a:spcPct val="0"/>
              </a:spcBef>
            </a:pPr>
            <a:r>
              <a:rPr lang="en-US" b="true" sz="5527" spc="-110">
                <a:solidFill>
                  <a:srgbClr val="0F632B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Other Features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942579" y="6246053"/>
            <a:ext cx="2060473" cy="599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64"/>
              </a:lnSpc>
              <a:spcBef>
                <a:spcPct val="0"/>
              </a:spcBef>
            </a:pPr>
            <a:r>
              <a:rPr lang="en-US" sz="1925">
                <a:solidFill>
                  <a:srgbClr val="343432"/>
                </a:solidFill>
                <a:latin typeface="Open Sauce"/>
                <a:ea typeface="Open Sauce"/>
                <a:cs typeface="Open Sauce"/>
                <a:sym typeface="Open Sauce"/>
              </a:rPr>
              <a:t>Chat individually or within groups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2971703" y="2642542"/>
            <a:ext cx="2060473" cy="599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64"/>
              </a:lnSpc>
              <a:spcBef>
                <a:spcPct val="0"/>
              </a:spcBef>
            </a:pPr>
            <a:r>
              <a:rPr lang="en-US" sz="1925">
                <a:solidFill>
                  <a:srgbClr val="343432"/>
                </a:solidFill>
                <a:latin typeface="Open Sauce"/>
                <a:ea typeface="Open Sauce"/>
                <a:cs typeface="Open Sauce"/>
                <a:sym typeface="Open Sauce"/>
              </a:rPr>
              <a:t>Notifications System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4778353" y="6282912"/>
            <a:ext cx="2639644" cy="9043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64"/>
              </a:lnSpc>
              <a:spcBef>
                <a:spcPct val="0"/>
              </a:spcBef>
            </a:pPr>
            <a:r>
              <a:rPr lang="en-US" sz="1925">
                <a:solidFill>
                  <a:srgbClr val="343432"/>
                </a:solidFill>
                <a:latin typeface="Open Sauce"/>
                <a:ea typeface="Open Sauce"/>
                <a:cs typeface="Open Sauce"/>
                <a:sym typeface="Open Sauce"/>
              </a:rPr>
              <a:t>A forum for discussion and inquiries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6798862" y="2920956"/>
            <a:ext cx="2641389" cy="294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64"/>
              </a:lnSpc>
              <a:spcBef>
                <a:spcPct val="0"/>
              </a:spcBef>
            </a:pPr>
            <a:r>
              <a:rPr lang="en-US" sz="1925">
                <a:solidFill>
                  <a:srgbClr val="343432"/>
                </a:solidFill>
                <a:latin typeface="Open Sauce"/>
                <a:ea typeface="Open Sauce"/>
                <a:cs typeface="Open Sauce"/>
                <a:sym typeface="Open Sauce"/>
              </a:rPr>
              <a:t>Edit profile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9193298" y="6282912"/>
            <a:ext cx="2060473" cy="294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64"/>
              </a:lnSpc>
              <a:spcBef>
                <a:spcPct val="0"/>
              </a:spcBef>
            </a:pPr>
            <a:r>
              <a:rPr lang="en-US" sz="1925">
                <a:solidFill>
                  <a:srgbClr val="343432"/>
                </a:solidFill>
                <a:latin typeface="Open Sauce"/>
                <a:ea typeface="Open Sauce"/>
                <a:cs typeface="Open Sauce"/>
                <a:sym typeface="Open Sauce"/>
              </a:rPr>
              <a:t>Rating system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1222145" y="2920956"/>
            <a:ext cx="2155606" cy="294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64"/>
              </a:lnSpc>
              <a:spcBef>
                <a:spcPct val="0"/>
              </a:spcBef>
            </a:pPr>
            <a:r>
              <a:rPr lang="en-US" sz="1925">
                <a:solidFill>
                  <a:srgbClr val="343432"/>
                </a:solidFill>
                <a:latin typeface="Open Sauce"/>
                <a:ea typeface="Open Sauce"/>
                <a:cs typeface="Open Sauce"/>
                <a:sym typeface="Open Sauce"/>
              </a:rPr>
              <a:t>Reporting system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3340950" y="6247358"/>
            <a:ext cx="2060473" cy="599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64"/>
              </a:lnSpc>
              <a:spcBef>
                <a:spcPct val="0"/>
              </a:spcBef>
            </a:pPr>
            <a:r>
              <a:rPr lang="en-US" sz="1925">
                <a:solidFill>
                  <a:srgbClr val="343432"/>
                </a:solidFill>
                <a:latin typeface="Open Sauce"/>
                <a:ea typeface="Open Sauce"/>
                <a:cs typeface="Open Sauce"/>
                <a:sym typeface="Open Sauce"/>
              </a:rPr>
              <a:t>Advertisements system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5219126" y="2742717"/>
            <a:ext cx="2155606" cy="599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64"/>
              </a:lnSpc>
              <a:spcBef>
                <a:spcPct val="0"/>
              </a:spcBef>
            </a:pPr>
            <a:r>
              <a:rPr lang="en-US" sz="1925">
                <a:solidFill>
                  <a:srgbClr val="343432"/>
                </a:solidFill>
                <a:latin typeface="Open Sauce"/>
                <a:ea typeface="Open Sauce"/>
                <a:cs typeface="Open Sauce"/>
                <a:sym typeface="Open Sauce"/>
              </a:rPr>
              <a:t>Application Statistics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>
                <a:alpha val="44706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6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733198" y="688682"/>
            <a:ext cx="16920201" cy="8569618"/>
            <a:chOff x="0" y="0"/>
            <a:chExt cx="4456349" cy="225701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456349" cy="2257019"/>
            </a:xfrm>
            <a:custGeom>
              <a:avLst/>
              <a:gdLst/>
              <a:ahLst/>
              <a:cxnLst/>
              <a:rect r="r" b="b" t="t" l="l"/>
              <a:pathLst>
                <a:path h="2257019" w="4456349">
                  <a:moveTo>
                    <a:pt x="11439" y="0"/>
                  </a:moveTo>
                  <a:lnTo>
                    <a:pt x="4444910" y="0"/>
                  </a:lnTo>
                  <a:cubicBezTo>
                    <a:pt x="4447944" y="0"/>
                    <a:pt x="4450854" y="1205"/>
                    <a:pt x="4452999" y="3350"/>
                  </a:cubicBezTo>
                  <a:cubicBezTo>
                    <a:pt x="4455144" y="5496"/>
                    <a:pt x="4456349" y="8405"/>
                    <a:pt x="4456349" y="11439"/>
                  </a:cubicBezTo>
                  <a:lnTo>
                    <a:pt x="4456349" y="2245580"/>
                  </a:lnTo>
                  <a:cubicBezTo>
                    <a:pt x="4456349" y="2248614"/>
                    <a:pt x="4455144" y="2251523"/>
                    <a:pt x="4452999" y="2253668"/>
                  </a:cubicBezTo>
                  <a:cubicBezTo>
                    <a:pt x="4450854" y="2255813"/>
                    <a:pt x="4447944" y="2257019"/>
                    <a:pt x="4444910" y="2257019"/>
                  </a:cubicBezTo>
                  <a:lnTo>
                    <a:pt x="11439" y="2257019"/>
                  </a:lnTo>
                  <a:cubicBezTo>
                    <a:pt x="8405" y="2257019"/>
                    <a:pt x="5496" y="2255813"/>
                    <a:pt x="3350" y="2253668"/>
                  </a:cubicBezTo>
                  <a:cubicBezTo>
                    <a:pt x="1205" y="2251523"/>
                    <a:pt x="0" y="2248614"/>
                    <a:pt x="0" y="2245580"/>
                  </a:cubicBezTo>
                  <a:lnTo>
                    <a:pt x="0" y="11439"/>
                  </a:lnTo>
                  <a:cubicBezTo>
                    <a:pt x="0" y="8405"/>
                    <a:pt x="1205" y="5496"/>
                    <a:pt x="3350" y="3350"/>
                  </a:cubicBezTo>
                  <a:cubicBezTo>
                    <a:pt x="5496" y="1205"/>
                    <a:pt x="8405" y="0"/>
                    <a:pt x="11439" y="0"/>
                  </a:cubicBezTo>
                  <a:close/>
                </a:path>
              </a:pathLst>
            </a:custGeom>
            <a:solidFill>
              <a:srgbClr val="FDFBFB">
                <a:alpha val="98824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4456349" cy="22760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8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-5400000">
            <a:off x="2448145" y="3573269"/>
            <a:ext cx="1015539" cy="2086127"/>
          </a:xfrm>
          <a:custGeom>
            <a:avLst/>
            <a:gdLst/>
            <a:ahLst/>
            <a:cxnLst/>
            <a:rect r="r" b="b" t="t" l="l"/>
            <a:pathLst>
              <a:path h="2086127" w="1015539">
                <a:moveTo>
                  <a:pt x="0" y="0"/>
                </a:moveTo>
                <a:lnTo>
                  <a:pt x="1015539" y="0"/>
                </a:lnTo>
                <a:lnTo>
                  <a:pt x="1015539" y="2086127"/>
                </a:lnTo>
                <a:lnTo>
                  <a:pt x="0" y="20861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0542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-5400000">
            <a:off x="2006670" y="4203414"/>
            <a:ext cx="1841376" cy="1841376"/>
          </a:xfrm>
          <a:custGeom>
            <a:avLst/>
            <a:gdLst/>
            <a:ahLst/>
            <a:cxnLst/>
            <a:rect r="r" b="b" t="t" l="l"/>
            <a:pathLst>
              <a:path h="1841376" w="1841376">
                <a:moveTo>
                  <a:pt x="0" y="0"/>
                </a:moveTo>
                <a:lnTo>
                  <a:pt x="1841376" y="0"/>
                </a:lnTo>
                <a:lnTo>
                  <a:pt x="1841376" y="1841376"/>
                </a:lnTo>
                <a:lnTo>
                  <a:pt x="0" y="1841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11" id="11"/>
          <p:cNvSpPr/>
          <p:nvPr/>
        </p:nvSpPr>
        <p:spPr>
          <a:xfrm>
            <a:off x="2955915" y="6044790"/>
            <a:ext cx="0" cy="467846"/>
          </a:xfrm>
          <a:prstGeom prst="line">
            <a:avLst/>
          </a:prstGeom>
          <a:ln cap="rnd" w="38100">
            <a:solidFill>
              <a:srgbClr val="0F632B"/>
            </a:solidFill>
            <a:prstDash val="sysDot"/>
            <a:headEnd type="none" len="sm" w="sm"/>
            <a:tailEnd type="oval" len="lg" w="lg"/>
          </a:ln>
        </p:spPr>
      </p:sp>
      <p:sp>
        <p:nvSpPr>
          <p:cNvPr name="Freeform 12" id="12"/>
          <p:cNvSpPr/>
          <p:nvPr/>
        </p:nvSpPr>
        <p:spPr>
          <a:xfrm flipH="true" flipV="true" rot="-5400000">
            <a:off x="4508618" y="4588808"/>
            <a:ext cx="1015539" cy="2086127"/>
          </a:xfrm>
          <a:custGeom>
            <a:avLst/>
            <a:gdLst/>
            <a:ahLst/>
            <a:cxnLst/>
            <a:rect r="r" b="b" t="t" l="l"/>
            <a:pathLst>
              <a:path h="2086127" w="1015539">
                <a:moveTo>
                  <a:pt x="1015539" y="2086127"/>
                </a:moveTo>
                <a:lnTo>
                  <a:pt x="0" y="2086127"/>
                </a:lnTo>
                <a:lnTo>
                  <a:pt x="0" y="0"/>
                </a:lnTo>
                <a:lnTo>
                  <a:pt x="1015539" y="0"/>
                </a:lnTo>
                <a:lnTo>
                  <a:pt x="1015539" y="2086127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0542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4095700" y="4203414"/>
            <a:ext cx="1841376" cy="1841376"/>
          </a:xfrm>
          <a:custGeom>
            <a:avLst/>
            <a:gdLst/>
            <a:ahLst/>
            <a:cxnLst/>
            <a:rect r="r" b="b" t="t" l="l"/>
            <a:pathLst>
              <a:path h="1841376" w="1841376">
                <a:moveTo>
                  <a:pt x="0" y="0"/>
                </a:moveTo>
                <a:lnTo>
                  <a:pt x="1841376" y="0"/>
                </a:lnTo>
                <a:lnTo>
                  <a:pt x="1841376" y="1841376"/>
                </a:lnTo>
                <a:lnTo>
                  <a:pt x="0" y="1841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14" id="14"/>
          <p:cNvSpPr/>
          <p:nvPr/>
        </p:nvSpPr>
        <p:spPr>
          <a:xfrm flipH="true" flipV="true">
            <a:off x="4985709" y="3735390"/>
            <a:ext cx="3218" cy="467835"/>
          </a:xfrm>
          <a:prstGeom prst="line">
            <a:avLst/>
          </a:prstGeom>
          <a:ln cap="rnd" w="38100">
            <a:solidFill>
              <a:srgbClr val="9AC057"/>
            </a:solidFill>
            <a:prstDash val="sysDot"/>
            <a:headEnd type="none" len="sm" w="sm"/>
            <a:tailEnd type="oval" len="lg" w="lg"/>
          </a:ln>
        </p:spPr>
      </p:sp>
      <p:sp>
        <p:nvSpPr>
          <p:cNvPr name="Freeform 15" id="15"/>
          <p:cNvSpPr/>
          <p:nvPr/>
        </p:nvSpPr>
        <p:spPr>
          <a:xfrm flipH="false" flipV="false" rot="-5400000">
            <a:off x="6565092" y="3573357"/>
            <a:ext cx="1015539" cy="2086127"/>
          </a:xfrm>
          <a:custGeom>
            <a:avLst/>
            <a:gdLst/>
            <a:ahLst/>
            <a:cxnLst/>
            <a:rect r="r" b="b" t="t" l="l"/>
            <a:pathLst>
              <a:path h="2086127" w="1015539">
                <a:moveTo>
                  <a:pt x="0" y="0"/>
                </a:moveTo>
                <a:lnTo>
                  <a:pt x="1015539" y="0"/>
                </a:lnTo>
                <a:lnTo>
                  <a:pt x="1015539" y="2086127"/>
                </a:lnTo>
                <a:lnTo>
                  <a:pt x="0" y="20861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0542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6" id="16"/>
          <p:cNvSpPr/>
          <p:nvPr/>
        </p:nvSpPr>
        <p:spPr>
          <a:xfrm flipH="false" flipV="false" rot="-5400000">
            <a:off x="6123617" y="4203502"/>
            <a:ext cx="1841376" cy="1841376"/>
          </a:xfrm>
          <a:custGeom>
            <a:avLst/>
            <a:gdLst/>
            <a:ahLst/>
            <a:cxnLst/>
            <a:rect r="r" b="b" t="t" l="l"/>
            <a:pathLst>
              <a:path h="1841376" w="1841376">
                <a:moveTo>
                  <a:pt x="0" y="0"/>
                </a:moveTo>
                <a:lnTo>
                  <a:pt x="1841376" y="0"/>
                </a:lnTo>
                <a:lnTo>
                  <a:pt x="1841376" y="1841376"/>
                </a:lnTo>
                <a:lnTo>
                  <a:pt x="0" y="1841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17" id="17"/>
          <p:cNvSpPr/>
          <p:nvPr/>
        </p:nvSpPr>
        <p:spPr>
          <a:xfrm>
            <a:off x="7072862" y="6044878"/>
            <a:ext cx="0" cy="467846"/>
          </a:xfrm>
          <a:prstGeom prst="line">
            <a:avLst/>
          </a:prstGeom>
          <a:ln cap="rnd" w="38100">
            <a:solidFill>
              <a:srgbClr val="0F632B"/>
            </a:solidFill>
            <a:prstDash val="sysDot"/>
            <a:headEnd type="none" len="sm" w="sm"/>
            <a:tailEnd type="oval" len="lg" w="lg"/>
          </a:ln>
        </p:spPr>
      </p:sp>
      <p:sp>
        <p:nvSpPr>
          <p:cNvPr name="Freeform 18" id="18"/>
          <p:cNvSpPr/>
          <p:nvPr/>
        </p:nvSpPr>
        <p:spPr>
          <a:xfrm flipH="true" flipV="true" rot="-5400000">
            <a:off x="8625565" y="4588896"/>
            <a:ext cx="1015539" cy="2086127"/>
          </a:xfrm>
          <a:custGeom>
            <a:avLst/>
            <a:gdLst/>
            <a:ahLst/>
            <a:cxnLst/>
            <a:rect r="r" b="b" t="t" l="l"/>
            <a:pathLst>
              <a:path h="2086127" w="1015539">
                <a:moveTo>
                  <a:pt x="1015539" y="2086127"/>
                </a:moveTo>
                <a:lnTo>
                  <a:pt x="0" y="2086127"/>
                </a:lnTo>
                <a:lnTo>
                  <a:pt x="0" y="0"/>
                </a:lnTo>
                <a:lnTo>
                  <a:pt x="1015539" y="0"/>
                </a:lnTo>
                <a:lnTo>
                  <a:pt x="1015539" y="2086127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0542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9" id="19"/>
          <p:cNvSpPr/>
          <p:nvPr/>
        </p:nvSpPr>
        <p:spPr>
          <a:xfrm flipH="false" flipV="false" rot="-5400000">
            <a:off x="8212646" y="4203502"/>
            <a:ext cx="1841376" cy="1841376"/>
          </a:xfrm>
          <a:custGeom>
            <a:avLst/>
            <a:gdLst/>
            <a:ahLst/>
            <a:cxnLst/>
            <a:rect r="r" b="b" t="t" l="l"/>
            <a:pathLst>
              <a:path h="1841376" w="1841376">
                <a:moveTo>
                  <a:pt x="0" y="0"/>
                </a:moveTo>
                <a:lnTo>
                  <a:pt x="1841377" y="0"/>
                </a:lnTo>
                <a:lnTo>
                  <a:pt x="1841377" y="1841376"/>
                </a:lnTo>
                <a:lnTo>
                  <a:pt x="0" y="1841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20" id="20"/>
          <p:cNvSpPr/>
          <p:nvPr/>
        </p:nvSpPr>
        <p:spPr>
          <a:xfrm flipH="true" flipV="true">
            <a:off x="9102656" y="3735478"/>
            <a:ext cx="3218" cy="467835"/>
          </a:xfrm>
          <a:prstGeom prst="line">
            <a:avLst/>
          </a:prstGeom>
          <a:ln cap="rnd" w="38100">
            <a:solidFill>
              <a:srgbClr val="9AC057"/>
            </a:solidFill>
            <a:prstDash val="sysDot"/>
            <a:headEnd type="none" len="sm" w="sm"/>
            <a:tailEnd type="oval" len="lg" w="lg"/>
          </a:ln>
        </p:spPr>
      </p:sp>
      <p:sp>
        <p:nvSpPr>
          <p:cNvPr name="Freeform 21" id="21"/>
          <p:cNvSpPr/>
          <p:nvPr/>
        </p:nvSpPr>
        <p:spPr>
          <a:xfrm flipH="false" flipV="false" rot="-5400000">
            <a:off x="10685433" y="3573357"/>
            <a:ext cx="1015539" cy="2086127"/>
          </a:xfrm>
          <a:custGeom>
            <a:avLst/>
            <a:gdLst/>
            <a:ahLst/>
            <a:cxnLst/>
            <a:rect r="r" b="b" t="t" l="l"/>
            <a:pathLst>
              <a:path h="2086127" w="1015539">
                <a:moveTo>
                  <a:pt x="0" y="0"/>
                </a:moveTo>
                <a:lnTo>
                  <a:pt x="1015539" y="0"/>
                </a:lnTo>
                <a:lnTo>
                  <a:pt x="1015539" y="2086127"/>
                </a:lnTo>
                <a:lnTo>
                  <a:pt x="0" y="20861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0542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2" id="22"/>
          <p:cNvSpPr/>
          <p:nvPr/>
        </p:nvSpPr>
        <p:spPr>
          <a:xfrm flipH="false" flipV="false" rot="-5400000">
            <a:off x="10243957" y="4203502"/>
            <a:ext cx="1841376" cy="1841376"/>
          </a:xfrm>
          <a:custGeom>
            <a:avLst/>
            <a:gdLst/>
            <a:ahLst/>
            <a:cxnLst/>
            <a:rect r="r" b="b" t="t" l="l"/>
            <a:pathLst>
              <a:path h="1841376" w="1841376">
                <a:moveTo>
                  <a:pt x="0" y="0"/>
                </a:moveTo>
                <a:lnTo>
                  <a:pt x="1841376" y="0"/>
                </a:lnTo>
                <a:lnTo>
                  <a:pt x="1841376" y="1841376"/>
                </a:lnTo>
                <a:lnTo>
                  <a:pt x="0" y="18413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23" id="23"/>
          <p:cNvSpPr/>
          <p:nvPr/>
        </p:nvSpPr>
        <p:spPr>
          <a:xfrm>
            <a:off x="11193202" y="6044878"/>
            <a:ext cx="0" cy="467846"/>
          </a:xfrm>
          <a:prstGeom prst="line">
            <a:avLst/>
          </a:prstGeom>
          <a:ln cap="rnd" w="38100">
            <a:solidFill>
              <a:srgbClr val="0F632B"/>
            </a:solidFill>
            <a:prstDash val="sysDot"/>
            <a:headEnd type="none" len="sm" w="sm"/>
            <a:tailEnd type="oval" len="lg" w="lg"/>
          </a:ln>
        </p:spPr>
      </p:sp>
      <p:sp>
        <p:nvSpPr>
          <p:cNvPr name="Freeform 24" id="24"/>
          <p:cNvSpPr/>
          <p:nvPr/>
        </p:nvSpPr>
        <p:spPr>
          <a:xfrm flipH="false" flipV="false" rot="0">
            <a:off x="2386023" y="4680055"/>
            <a:ext cx="1139785" cy="849140"/>
          </a:xfrm>
          <a:custGeom>
            <a:avLst/>
            <a:gdLst/>
            <a:ahLst/>
            <a:cxnLst/>
            <a:rect r="r" b="b" t="t" l="l"/>
            <a:pathLst>
              <a:path h="849140" w="1139785">
                <a:moveTo>
                  <a:pt x="0" y="0"/>
                </a:moveTo>
                <a:lnTo>
                  <a:pt x="1139784" y="0"/>
                </a:lnTo>
                <a:lnTo>
                  <a:pt x="1139784" y="849139"/>
                </a:lnTo>
                <a:lnTo>
                  <a:pt x="0" y="84913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4558682" y="4538589"/>
            <a:ext cx="890091" cy="1132072"/>
          </a:xfrm>
          <a:custGeom>
            <a:avLst/>
            <a:gdLst/>
            <a:ahLst/>
            <a:cxnLst/>
            <a:rect r="r" b="b" t="t" l="l"/>
            <a:pathLst>
              <a:path h="1132072" w="890091">
                <a:moveTo>
                  <a:pt x="0" y="0"/>
                </a:moveTo>
                <a:lnTo>
                  <a:pt x="890091" y="0"/>
                </a:lnTo>
                <a:lnTo>
                  <a:pt x="890091" y="1132071"/>
                </a:lnTo>
                <a:lnTo>
                  <a:pt x="0" y="113207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6663760" y="4732610"/>
            <a:ext cx="818202" cy="818202"/>
          </a:xfrm>
          <a:custGeom>
            <a:avLst/>
            <a:gdLst/>
            <a:ahLst/>
            <a:cxnLst/>
            <a:rect r="r" b="b" t="t" l="l"/>
            <a:pathLst>
              <a:path h="818202" w="818202">
                <a:moveTo>
                  <a:pt x="0" y="0"/>
                </a:moveTo>
                <a:lnTo>
                  <a:pt x="818203" y="0"/>
                </a:lnTo>
                <a:lnTo>
                  <a:pt x="818203" y="818202"/>
                </a:lnTo>
                <a:lnTo>
                  <a:pt x="0" y="81820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8862292" y="4680055"/>
            <a:ext cx="597845" cy="926891"/>
          </a:xfrm>
          <a:custGeom>
            <a:avLst/>
            <a:gdLst/>
            <a:ahLst/>
            <a:cxnLst/>
            <a:rect r="r" b="b" t="t" l="l"/>
            <a:pathLst>
              <a:path h="926891" w="597845">
                <a:moveTo>
                  <a:pt x="0" y="0"/>
                </a:moveTo>
                <a:lnTo>
                  <a:pt x="597845" y="0"/>
                </a:lnTo>
                <a:lnTo>
                  <a:pt x="597845" y="926890"/>
                </a:lnTo>
                <a:lnTo>
                  <a:pt x="0" y="92689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0721246" y="4681394"/>
            <a:ext cx="939150" cy="939150"/>
          </a:xfrm>
          <a:custGeom>
            <a:avLst/>
            <a:gdLst/>
            <a:ahLst/>
            <a:cxnLst/>
            <a:rect r="r" b="b" t="t" l="l"/>
            <a:pathLst>
              <a:path h="939150" w="939150">
                <a:moveTo>
                  <a:pt x="0" y="0"/>
                </a:moveTo>
                <a:lnTo>
                  <a:pt x="939150" y="0"/>
                </a:lnTo>
                <a:lnTo>
                  <a:pt x="939150" y="939150"/>
                </a:lnTo>
                <a:lnTo>
                  <a:pt x="0" y="93915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true" flipV="true" rot="-5400000">
            <a:off x="12687302" y="4627597"/>
            <a:ext cx="1015539" cy="2086127"/>
          </a:xfrm>
          <a:custGeom>
            <a:avLst/>
            <a:gdLst/>
            <a:ahLst/>
            <a:cxnLst/>
            <a:rect r="r" b="b" t="t" l="l"/>
            <a:pathLst>
              <a:path h="2086127" w="1015539">
                <a:moveTo>
                  <a:pt x="1015539" y="2086127"/>
                </a:moveTo>
                <a:lnTo>
                  <a:pt x="0" y="2086127"/>
                </a:lnTo>
                <a:lnTo>
                  <a:pt x="0" y="0"/>
                </a:lnTo>
                <a:lnTo>
                  <a:pt x="1015539" y="0"/>
                </a:lnTo>
                <a:lnTo>
                  <a:pt x="1015539" y="2086127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0542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0" id="30"/>
          <p:cNvSpPr/>
          <p:nvPr/>
        </p:nvSpPr>
        <p:spPr>
          <a:xfrm flipH="false" flipV="false" rot="-5400000">
            <a:off x="12274384" y="4183936"/>
            <a:ext cx="1841376" cy="1841376"/>
          </a:xfrm>
          <a:custGeom>
            <a:avLst/>
            <a:gdLst/>
            <a:ahLst/>
            <a:cxnLst/>
            <a:rect r="r" b="b" t="t" l="l"/>
            <a:pathLst>
              <a:path h="1841376" w="1841376">
                <a:moveTo>
                  <a:pt x="0" y="0"/>
                </a:moveTo>
                <a:lnTo>
                  <a:pt x="1841376" y="0"/>
                </a:lnTo>
                <a:lnTo>
                  <a:pt x="1841376" y="1841377"/>
                </a:lnTo>
                <a:lnTo>
                  <a:pt x="0" y="1841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31" id="31"/>
          <p:cNvSpPr/>
          <p:nvPr/>
        </p:nvSpPr>
        <p:spPr>
          <a:xfrm flipH="true" flipV="true">
            <a:off x="13172805" y="3735609"/>
            <a:ext cx="3218" cy="467835"/>
          </a:xfrm>
          <a:prstGeom prst="line">
            <a:avLst/>
          </a:prstGeom>
          <a:ln cap="rnd" w="38100">
            <a:solidFill>
              <a:srgbClr val="9AC057"/>
            </a:solidFill>
            <a:prstDash val="sysDot"/>
            <a:headEnd type="none" len="sm" w="sm"/>
            <a:tailEnd type="oval" len="lg" w="lg"/>
          </a:ln>
        </p:spPr>
      </p:sp>
      <p:sp>
        <p:nvSpPr>
          <p:cNvPr name="Freeform 32" id="32"/>
          <p:cNvSpPr/>
          <p:nvPr/>
        </p:nvSpPr>
        <p:spPr>
          <a:xfrm flipH="false" flipV="false" rot="0">
            <a:off x="12670201" y="4681394"/>
            <a:ext cx="1005207" cy="807935"/>
          </a:xfrm>
          <a:custGeom>
            <a:avLst/>
            <a:gdLst/>
            <a:ahLst/>
            <a:cxnLst/>
            <a:rect r="r" b="b" t="t" l="l"/>
            <a:pathLst>
              <a:path h="807935" w="1005207">
                <a:moveTo>
                  <a:pt x="0" y="0"/>
                </a:moveTo>
                <a:lnTo>
                  <a:pt x="1005207" y="0"/>
                </a:lnTo>
                <a:lnTo>
                  <a:pt x="1005207" y="807935"/>
                </a:lnTo>
                <a:lnTo>
                  <a:pt x="0" y="80793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-5400000">
            <a:off x="14773429" y="3689547"/>
            <a:ext cx="1015539" cy="2086127"/>
          </a:xfrm>
          <a:custGeom>
            <a:avLst/>
            <a:gdLst/>
            <a:ahLst/>
            <a:cxnLst/>
            <a:rect r="r" b="b" t="t" l="l"/>
            <a:pathLst>
              <a:path h="2086127" w="1015539">
                <a:moveTo>
                  <a:pt x="0" y="0"/>
                </a:moveTo>
                <a:lnTo>
                  <a:pt x="1015539" y="0"/>
                </a:lnTo>
                <a:lnTo>
                  <a:pt x="1015539" y="2086126"/>
                </a:lnTo>
                <a:lnTo>
                  <a:pt x="0" y="20861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0542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4" id="34"/>
          <p:cNvSpPr/>
          <p:nvPr/>
        </p:nvSpPr>
        <p:spPr>
          <a:xfrm flipH="false" flipV="false" rot="-5400000">
            <a:off x="14361960" y="4337053"/>
            <a:ext cx="1841376" cy="1841376"/>
          </a:xfrm>
          <a:custGeom>
            <a:avLst/>
            <a:gdLst/>
            <a:ahLst/>
            <a:cxnLst/>
            <a:rect r="r" b="b" t="t" l="l"/>
            <a:pathLst>
              <a:path h="1841376" w="1841376">
                <a:moveTo>
                  <a:pt x="0" y="0"/>
                </a:moveTo>
                <a:lnTo>
                  <a:pt x="1841376" y="0"/>
                </a:lnTo>
                <a:lnTo>
                  <a:pt x="1841376" y="1841377"/>
                </a:lnTo>
                <a:lnTo>
                  <a:pt x="0" y="18413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35" id="35"/>
          <p:cNvSpPr/>
          <p:nvPr/>
        </p:nvSpPr>
        <p:spPr>
          <a:xfrm>
            <a:off x="15301698" y="6142826"/>
            <a:ext cx="0" cy="467846"/>
          </a:xfrm>
          <a:prstGeom prst="line">
            <a:avLst/>
          </a:prstGeom>
          <a:ln cap="rnd" w="38100">
            <a:solidFill>
              <a:srgbClr val="0F632B"/>
            </a:solidFill>
            <a:prstDash val="sysDot"/>
            <a:headEnd type="none" len="sm" w="sm"/>
            <a:tailEnd type="oval" len="lg" w="lg"/>
          </a:ln>
        </p:spPr>
      </p:sp>
      <p:sp>
        <p:nvSpPr>
          <p:cNvPr name="Freeform 36" id="36"/>
          <p:cNvSpPr/>
          <p:nvPr/>
        </p:nvSpPr>
        <p:spPr>
          <a:xfrm flipH="false" flipV="false" rot="0">
            <a:off x="14628413" y="5150969"/>
            <a:ext cx="1346571" cy="190203"/>
          </a:xfrm>
          <a:custGeom>
            <a:avLst/>
            <a:gdLst/>
            <a:ahLst/>
            <a:cxnLst/>
            <a:rect r="r" b="b" t="t" l="l"/>
            <a:pathLst>
              <a:path h="190203" w="1346571">
                <a:moveTo>
                  <a:pt x="0" y="0"/>
                </a:moveTo>
                <a:lnTo>
                  <a:pt x="1346571" y="0"/>
                </a:lnTo>
                <a:lnTo>
                  <a:pt x="1346571" y="190203"/>
                </a:lnTo>
                <a:lnTo>
                  <a:pt x="0" y="19020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7" id="37"/>
          <p:cNvSpPr txBox="true"/>
          <p:nvPr/>
        </p:nvSpPr>
        <p:spPr>
          <a:xfrm rot="0">
            <a:off x="4832582" y="1137170"/>
            <a:ext cx="8721434" cy="954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38"/>
              </a:lnSpc>
              <a:spcBef>
                <a:spcPct val="0"/>
              </a:spcBef>
            </a:pPr>
            <a:r>
              <a:rPr lang="en-US" b="true" sz="5527" spc="-110">
                <a:solidFill>
                  <a:srgbClr val="0F632B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Other Features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925678" y="6601147"/>
            <a:ext cx="2060473" cy="599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64"/>
              </a:lnSpc>
              <a:spcBef>
                <a:spcPct val="0"/>
              </a:spcBef>
            </a:pPr>
            <a:r>
              <a:rPr lang="en-US" sz="1925">
                <a:solidFill>
                  <a:srgbClr val="343432"/>
                </a:solidFill>
                <a:latin typeface="Open Sauce"/>
                <a:ea typeface="Open Sauce"/>
                <a:cs typeface="Open Sauce"/>
                <a:sym typeface="Open Sauce"/>
              </a:rPr>
              <a:t>Apply to delivery work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3954802" y="3257433"/>
            <a:ext cx="2060473" cy="294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64"/>
              </a:lnSpc>
              <a:spcBef>
                <a:spcPct val="0"/>
              </a:spcBef>
            </a:pPr>
            <a:r>
              <a:rPr lang="en-US" sz="1925">
                <a:solidFill>
                  <a:srgbClr val="343432"/>
                </a:solidFill>
                <a:latin typeface="Open Sauce"/>
                <a:ea typeface="Open Sauce"/>
                <a:cs typeface="Open Sauce"/>
                <a:sym typeface="Open Sauce"/>
              </a:rPr>
              <a:t>Discount System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5761452" y="6638007"/>
            <a:ext cx="2639644" cy="294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64"/>
              </a:lnSpc>
              <a:spcBef>
                <a:spcPct val="0"/>
              </a:spcBef>
            </a:pPr>
            <a:r>
              <a:rPr lang="en-US" sz="1925">
                <a:solidFill>
                  <a:srgbClr val="343432"/>
                </a:solidFill>
                <a:latin typeface="Open Sauce"/>
                <a:ea typeface="Open Sauce"/>
                <a:cs typeface="Open Sauce"/>
                <a:sym typeface="Open Sauce"/>
              </a:rPr>
              <a:t>Earn points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7781961" y="3276051"/>
            <a:ext cx="2641389" cy="294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64"/>
              </a:lnSpc>
              <a:spcBef>
                <a:spcPct val="0"/>
              </a:spcBef>
            </a:pPr>
            <a:r>
              <a:rPr lang="en-US" sz="1925">
                <a:solidFill>
                  <a:srgbClr val="343432"/>
                </a:solidFill>
                <a:latin typeface="Open Sauce"/>
                <a:ea typeface="Open Sauce"/>
                <a:cs typeface="Open Sauce"/>
                <a:sym typeface="Open Sauce"/>
              </a:rPr>
              <a:t>Get locations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0176398" y="6638007"/>
            <a:ext cx="2060473" cy="599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64"/>
              </a:lnSpc>
              <a:spcBef>
                <a:spcPct val="0"/>
              </a:spcBef>
            </a:pPr>
            <a:r>
              <a:rPr lang="en-US" sz="1925">
                <a:solidFill>
                  <a:srgbClr val="343432"/>
                </a:solidFill>
                <a:latin typeface="Open Sauce"/>
                <a:ea typeface="Open Sauce"/>
                <a:cs typeface="Open Sauce"/>
                <a:sym typeface="Open Sauce"/>
              </a:rPr>
              <a:t>Viewing user profiles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1852110" y="3142878"/>
            <a:ext cx="2641389" cy="599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64"/>
              </a:lnSpc>
              <a:spcBef>
                <a:spcPct val="0"/>
              </a:spcBef>
            </a:pPr>
            <a:r>
              <a:rPr lang="en-US" sz="1925">
                <a:solidFill>
                  <a:srgbClr val="343432"/>
                </a:solidFill>
                <a:latin typeface="Open Sauce"/>
                <a:ea typeface="Open Sauce"/>
                <a:cs typeface="Open Sauce"/>
                <a:sym typeface="Open Sauce"/>
              </a:rPr>
              <a:t>Add lands. lines and products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4271462" y="6638007"/>
            <a:ext cx="2060473" cy="599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64"/>
              </a:lnSpc>
            </a:pPr>
            <a:r>
              <a:rPr lang="en-US" sz="1925">
                <a:solidFill>
                  <a:srgbClr val="343432"/>
                </a:solidFill>
                <a:latin typeface="Open Sauce"/>
                <a:ea typeface="Open Sauce"/>
                <a:cs typeface="Open Sauce"/>
                <a:sym typeface="Open Sauce"/>
              </a:rPr>
              <a:t>Search and filter</a:t>
            </a:r>
          </a:p>
          <a:p>
            <a:pPr algn="ctr" marL="0" indent="0" lvl="0">
              <a:lnSpc>
                <a:spcPts val="2464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07167" y="844535"/>
            <a:ext cx="3543463" cy="1752909"/>
            <a:chOff x="0" y="0"/>
            <a:chExt cx="1159444" cy="5735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59443" cy="573563"/>
            </a:xfrm>
            <a:custGeom>
              <a:avLst/>
              <a:gdLst/>
              <a:ahLst/>
              <a:cxnLst/>
              <a:rect r="r" b="b" t="t" l="l"/>
              <a:pathLst>
                <a:path h="573563" w="1159443">
                  <a:moveTo>
                    <a:pt x="111427" y="0"/>
                  </a:moveTo>
                  <a:lnTo>
                    <a:pt x="1048016" y="0"/>
                  </a:lnTo>
                  <a:cubicBezTo>
                    <a:pt x="1077569" y="0"/>
                    <a:pt x="1105911" y="11740"/>
                    <a:pt x="1126807" y="32636"/>
                  </a:cubicBezTo>
                  <a:cubicBezTo>
                    <a:pt x="1147704" y="53533"/>
                    <a:pt x="1159443" y="81875"/>
                    <a:pt x="1159443" y="111427"/>
                  </a:cubicBezTo>
                  <a:lnTo>
                    <a:pt x="1159443" y="462136"/>
                  </a:lnTo>
                  <a:cubicBezTo>
                    <a:pt x="1159443" y="523675"/>
                    <a:pt x="1109556" y="573563"/>
                    <a:pt x="1048016" y="573563"/>
                  </a:cubicBezTo>
                  <a:lnTo>
                    <a:pt x="111427" y="573563"/>
                  </a:lnTo>
                  <a:cubicBezTo>
                    <a:pt x="49888" y="573563"/>
                    <a:pt x="0" y="523675"/>
                    <a:pt x="0" y="462136"/>
                  </a:cubicBezTo>
                  <a:lnTo>
                    <a:pt x="0" y="111427"/>
                  </a:lnTo>
                  <a:cubicBezTo>
                    <a:pt x="0" y="49888"/>
                    <a:pt x="49888" y="0"/>
                    <a:pt x="111427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1159444" cy="5830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4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36433" y="220808"/>
            <a:ext cx="5014197" cy="1610811"/>
          </a:xfrm>
          <a:custGeom>
            <a:avLst/>
            <a:gdLst/>
            <a:ahLst/>
            <a:cxnLst/>
            <a:rect r="r" b="b" t="t" l="l"/>
            <a:pathLst>
              <a:path h="1610811" w="5014197">
                <a:moveTo>
                  <a:pt x="0" y="0"/>
                </a:moveTo>
                <a:lnTo>
                  <a:pt x="5014197" y="0"/>
                </a:lnTo>
                <a:lnTo>
                  <a:pt x="5014197" y="1610810"/>
                </a:lnTo>
                <a:lnTo>
                  <a:pt x="0" y="16108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36357" y="671800"/>
            <a:ext cx="4646539" cy="70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695"/>
              </a:lnSpc>
              <a:spcBef>
                <a:spcPct val="0"/>
              </a:spcBef>
            </a:pPr>
            <a:r>
              <a:rPr lang="en-US" b="true" sz="46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CHAT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254488" y="368311"/>
            <a:ext cx="1352679" cy="1352679"/>
          </a:xfrm>
          <a:custGeom>
            <a:avLst/>
            <a:gdLst/>
            <a:ahLst/>
            <a:cxnLst/>
            <a:rect r="r" b="b" t="t" l="l"/>
            <a:pathLst>
              <a:path h="1352679" w="1352679">
                <a:moveTo>
                  <a:pt x="0" y="0"/>
                </a:moveTo>
                <a:lnTo>
                  <a:pt x="1352679" y="0"/>
                </a:lnTo>
                <a:lnTo>
                  <a:pt x="1352679" y="1352678"/>
                </a:lnTo>
                <a:lnTo>
                  <a:pt x="0" y="13526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482896" y="1946431"/>
            <a:ext cx="3661104" cy="7748369"/>
          </a:xfrm>
          <a:custGeom>
            <a:avLst/>
            <a:gdLst/>
            <a:ahLst/>
            <a:cxnLst/>
            <a:rect r="r" b="b" t="t" l="l"/>
            <a:pathLst>
              <a:path h="7748369" w="3661104">
                <a:moveTo>
                  <a:pt x="0" y="0"/>
                </a:moveTo>
                <a:lnTo>
                  <a:pt x="3661104" y="0"/>
                </a:lnTo>
                <a:lnTo>
                  <a:pt x="3661104" y="7748369"/>
                </a:lnTo>
                <a:lnTo>
                  <a:pt x="0" y="77483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558220" y="1965134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615870" y="1955956"/>
            <a:ext cx="3656604" cy="7738844"/>
          </a:xfrm>
          <a:custGeom>
            <a:avLst/>
            <a:gdLst/>
            <a:ahLst/>
            <a:cxnLst/>
            <a:rect r="r" b="b" t="t" l="l"/>
            <a:pathLst>
              <a:path h="7738844" w="3656604">
                <a:moveTo>
                  <a:pt x="0" y="0"/>
                </a:moveTo>
                <a:lnTo>
                  <a:pt x="3656604" y="0"/>
                </a:lnTo>
                <a:lnTo>
                  <a:pt x="3656604" y="7738844"/>
                </a:lnTo>
                <a:lnTo>
                  <a:pt x="0" y="773884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645501" y="1711464"/>
            <a:ext cx="3446077" cy="5352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24"/>
              </a:lnSpc>
              <a:spcBef>
                <a:spcPct val="0"/>
              </a:spcBef>
            </a:pPr>
            <a:r>
              <a:rPr lang="en-US" b="true" sz="3462">
                <a:solidFill>
                  <a:srgbClr val="EFFFDA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INDIVIDUAL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8007666"/>
            <a:ext cx="18288000" cy="2238362"/>
            <a:chOff x="0" y="0"/>
            <a:chExt cx="4816593" cy="58952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589527"/>
            </a:xfrm>
            <a:custGeom>
              <a:avLst/>
              <a:gdLst/>
              <a:ahLst/>
              <a:cxnLst/>
              <a:rect r="r" b="b" t="t" l="l"/>
              <a:pathLst>
                <a:path h="58952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89527"/>
                  </a:lnTo>
                  <a:lnTo>
                    <a:pt x="0" y="589527"/>
                  </a:ln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4816593" cy="6371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862149" y="8934767"/>
            <a:ext cx="2179052" cy="647066"/>
          </a:xfrm>
          <a:custGeom>
            <a:avLst/>
            <a:gdLst/>
            <a:ahLst/>
            <a:cxnLst/>
            <a:rect r="r" b="b" t="t" l="l"/>
            <a:pathLst>
              <a:path h="647066" w="2179052">
                <a:moveTo>
                  <a:pt x="0" y="0"/>
                </a:moveTo>
                <a:lnTo>
                  <a:pt x="2179052" y="0"/>
                </a:lnTo>
                <a:lnTo>
                  <a:pt x="2179052" y="647066"/>
                </a:lnTo>
                <a:lnTo>
                  <a:pt x="0" y="6470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7" id="7"/>
          <p:cNvGrpSpPr/>
          <p:nvPr/>
        </p:nvGrpSpPr>
        <p:grpSpPr>
          <a:xfrm rot="0">
            <a:off x="2424885" y="2964740"/>
            <a:ext cx="4344172" cy="2459208"/>
            <a:chOff x="0" y="0"/>
            <a:chExt cx="1144144" cy="64769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144144" cy="647693"/>
            </a:xfrm>
            <a:custGeom>
              <a:avLst/>
              <a:gdLst/>
              <a:ahLst/>
              <a:cxnLst/>
              <a:rect r="r" b="b" t="t" l="l"/>
              <a:pathLst>
                <a:path h="647693" w="1144144">
                  <a:moveTo>
                    <a:pt x="76632" y="0"/>
                  </a:moveTo>
                  <a:lnTo>
                    <a:pt x="1067512" y="0"/>
                  </a:lnTo>
                  <a:cubicBezTo>
                    <a:pt x="1109835" y="0"/>
                    <a:pt x="1144144" y="34309"/>
                    <a:pt x="1144144" y="76632"/>
                  </a:cubicBezTo>
                  <a:lnTo>
                    <a:pt x="1144144" y="571061"/>
                  </a:lnTo>
                  <a:cubicBezTo>
                    <a:pt x="1144144" y="591385"/>
                    <a:pt x="1136070" y="610876"/>
                    <a:pt x="1121699" y="625248"/>
                  </a:cubicBezTo>
                  <a:cubicBezTo>
                    <a:pt x="1107328" y="639619"/>
                    <a:pt x="1087836" y="647693"/>
                    <a:pt x="1067512" y="647693"/>
                  </a:cubicBezTo>
                  <a:lnTo>
                    <a:pt x="76632" y="647693"/>
                  </a:lnTo>
                  <a:cubicBezTo>
                    <a:pt x="56308" y="647693"/>
                    <a:pt x="36816" y="639619"/>
                    <a:pt x="22445" y="625248"/>
                  </a:cubicBezTo>
                  <a:cubicBezTo>
                    <a:pt x="8074" y="610876"/>
                    <a:pt x="0" y="591385"/>
                    <a:pt x="0" y="571061"/>
                  </a:cubicBezTo>
                  <a:lnTo>
                    <a:pt x="0" y="76632"/>
                  </a:lnTo>
                  <a:cubicBezTo>
                    <a:pt x="0" y="56308"/>
                    <a:pt x="8074" y="36816"/>
                    <a:pt x="22445" y="22445"/>
                  </a:cubicBezTo>
                  <a:cubicBezTo>
                    <a:pt x="36816" y="8074"/>
                    <a:pt x="56308" y="0"/>
                    <a:pt x="76632" y="0"/>
                  </a:cubicBezTo>
                  <a:close/>
                </a:path>
              </a:pathLst>
            </a:custGeom>
            <a:solidFill>
              <a:srgbClr val="EFFFDA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1144144" cy="6953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407192" y="2964740"/>
            <a:ext cx="4344172" cy="729747"/>
            <a:chOff x="0" y="0"/>
            <a:chExt cx="1144144" cy="19219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144144" cy="192197"/>
            </a:xfrm>
            <a:custGeom>
              <a:avLst/>
              <a:gdLst/>
              <a:ahLst/>
              <a:cxnLst/>
              <a:rect r="r" b="b" t="t" l="l"/>
              <a:pathLst>
                <a:path h="192197" w="1144144">
                  <a:moveTo>
                    <a:pt x="96098" y="0"/>
                  </a:moveTo>
                  <a:lnTo>
                    <a:pt x="1048046" y="0"/>
                  </a:lnTo>
                  <a:cubicBezTo>
                    <a:pt x="1101119" y="0"/>
                    <a:pt x="1144144" y="43025"/>
                    <a:pt x="1144144" y="96098"/>
                  </a:cubicBezTo>
                  <a:lnTo>
                    <a:pt x="1144144" y="96098"/>
                  </a:lnTo>
                  <a:cubicBezTo>
                    <a:pt x="1144144" y="121585"/>
                    <a:pt x="1134020" y="146028"/>
                    <a:pt x="1115998" y="164050"/>
                  </a:cubicBezTo>
                  <a:cubicBezTo>
                    <a:pt x="1097976" y="182072"/>
                    <a:pt x="1073533" y="192197"/>
                    <a:pt x="1048046" y="192197"/>
                  </a:cubicBezTo>
                  <a:lnTo>
                    <a:pt x="96098" y="192197"/>
                  </a:lnTo>
                  <a:cubicBezTo>
                    <a:pt x="70611" y="192197"/>
                    <a:pt x="46168" y="182072"/>
                    <a:pt x="28147" y="164050"/>
                  </a:cubicBezTo>
                  <a:cubicBezTo>
                    <a:pt x="10125" y="146028"/>
                    <a:pt x="0" y="121585"/>
                    <a:pt x="0" y="96098"/>
                  </a:cubicBezTo>
                  <a:lnTo>
                    <a:pt x="0" y="96098"/>
                  </a:lnTo>
                  <a:cubicBezTo>
                    <a:pt x="0" y="70611"/>
                    <a:pt x="10125" y="46168"/>
                    <a:pt x="28147" y="28147"/>
                  </a:cubicBezTo>
                  <a:cubicBezTo>
                    <a:pt x="46168" y="10125"/>
                    <a:pt x="70611" y="0"/>
                    <a:pt x="96098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1144144" cy="2398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7173414" y="2964740"/>
            <a:ext cx="4344172" cy="2459208"/>
            <a:chOff x="0" y="0"/>
            <a:chExt cx="1144144" cy="64769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144144" cy="647693"/>
            </a:xfrm>
            <a:custGeom>
              <a:avLst/>
              <a:gdLst/>
              <a:ahLst/>
              <a:cxnLst/>
              <a:rect r="r" b="b" t="t" l="l"/>
              <a:pathLst>
                <a:path h="647693" w="1144144">
                  <a:moveTo>
                    <a:pt x="76632" y="0"/>
                  </a:moveTo>
                  <a:lnTo>
                    <a:pt x="1067512" y="0"/>
                  </a:lnTo>
                  <a:cubicBezTo>
                    <a:pt x="1109835" y="0"/>
                    <a:pt x="1144144" y="34309"/>
                    <a:pt x="1144144" y="76632"/>
                  </a:cubicBezTo>
                  <a:lnTo>
                    <a:pt x="1144144" y="571061"/>
                  </a:lnTo>
                  <a:cubicBezTo>
                    <a:pt x="1144144" y="591385"/>
                    <a:pt x="1136070" y="610876"/>
                    <a:pt x="1121699" y="625248"/>
                  </a:cubicBezTo>
                  <a:cubicBezTo>
                    <a:pt x="1107328" y="639619"/>
                    <a:pt x="1087836" y="647693"/>
                    <a:pt x="1067512" y="647693"/>
                  </a:cubicBezTo>
                  <a:lnTo>
                    <a:pt x="76632" y="647693"/>
                  </a:lnTo>
                  <a:cubicBezTo>
                    <a:pt x="56308" y="647693"/>
                    <a:pt x="36816" y="639619"/>
                    <a:pt x="22445" y="625248"/>
                  </a:cubicBezTo>
                  <a:cubicBezTo>
                    <a:pt x="8074" y="610876"/>
                    <a:pt x="0" y="591385"/>
                    <a:pt x="0" y="571061"/>
                  </a:cubicBezTo>
                  <a:lnTo>
                    <a:pt x="0" y="76632"/>
                  </a:lnTo>
                  <a:cubicBezTo>
                    <a:pt x="0" y="56308"/>
                    <a:pt x="8074" y="36816"/>
                    <a:pt x="22445" y="22445"/>
                  </a:cubicBezTo>
                  <a:cubicBezTo>
                    <a:pt x="36816" y="8074"/>
                    <a:pt x="56308" y="0"/>
                    <a:pt x="76632" y="0"/>
                  </a:cubicBezTo>
                  <a:close/>
                </a:path>
              </a:pathLst>
            </a:custGeom>
            <a:solidFill>
              <a:srgbClr val="EFFFDA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1144144" cy="6953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7155721" y="2964740"/>
            <a:ext cx="4344172" cy="729747"/>
            <a:chOff x="0" y="0"/>
            <a:chExt cx="1144144" cy="19219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144144" cy="192197"/>
            </a:xfrm>
            <a:custGeom>
              <a:avLst/>
              <a:gdLst/>
              <a:ahLst/>
              <a:cxnLst/>
              <a:rect r="r" b="b" t="t" l="l"/>
              <a:pathLst>
                <a:path h="192197" w="1144144">
                  <a:moveTo>
                    <a:pt x="96098" y="0"/>
                  </a:moveTo>
                  <a:lnTo>
                    <a:pt x="1048046" y="0"/>
                  </a:lnTo>
                  <a:cubicBezTo>
                    <a:pt x="1101119" y="0"/>
                    <a:pt x="1144144" y="43025"/>
                    <a:pt x="1144144" y="96098"/>
                  </a:cubicBezTo>
                  <a:lnTo>
                    <a:pt x="1144144" y="96098"/>
                  </a:lnTo>
                  <a:cubicBezTo>
                    <a:pt x="1144144" y="121585"/>
                    <a:pt x="1134020" y="146028"/>
                    <a:pt x="1115998" y="164050"/>
                  </a:cubicBezTo>
                  <a:cubicBezTo>
                    <a:pt x="1097976" y="182072"/>
                    <a:pt x="1073533" y="192197"/>
                    <a:pt x="1048046" y="192197"/>
                  </a:cubicBezTo>
                  <a:lnTo>
                    <a:pt x="96098" y="192197"/>
                  </a:lnTo>
                  <a:cubicBezTo>
                    <a:pt x="70611" y="192197"/>
                    <a:pt x="46168" y="182072"/>
                    <a:pt x="28147" y="164050"/>
                  </a:cubicBezTo>
                  <a:cubicBezTo>
                    <a:pt x="10125" y="146028"/>
                    <a:pt x="0" y="121585"/>
                    <a:pt x="0" y="96098"/>
                  </a:cubicBezTo>
                  <a:lnTo>
                    <a:pt x="0" y="96098"/>
                  </a:lnTo>
                  <a:cubicBezTo>
                    <a:pt x="0" y="70611"/>
                    <a:pt x="10125" y="46168"/>
                    <a:pt x="28147" y="28147"/>
                  </a:cubicBezTo>
                  <a:cubicBezTo>
                    <a:pt x="46168" y="10125"/>
                    <a:pt x="70611" y="0"/>
                    <a:pt x="96098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1144144" cy="2398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407192" y="6077598"/>
            <a:ext cx="4344172" cy="2459208"/>
            <a:chOff x="0" y="0"/>
            <a:chExt cx="1144144" cy="64769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144144" cy="647693"/>
            </a:xfrm>
            <a:custGeom>
              <a:avLst/>
              <a:gdLst/>
              <a:ahLst/>
              <a:cxnLst/>
              <a:rect r="r" b="b" t="t" l="l"/>
              <a:pathLst>
                <a:path h="647693" w="1144144">
                  <a:moveTo>
                    <a:pt x="76632" y="0"/>
                  </a:moveTo>
                  <a:lnTo>
                    <a:pt x="1067512" y="0"/>
                  </a:lnTo>
                  <a:cubicBezTo>
                    <a:pt x="1109835" y="0"/>
                    <a:pt x="1144144" y="34309"/>
                    <a:pt x="1144144" y="76632"/>
                  </a:cubicBezTo>
                  <a:lnTo>
                    <a:pt x="1144144" y="571061"/>
                  </a:lnTo>
                  <a:cubicBezTo>
                    <a:pt x="1144144" y="591385"/>
                    <a:pt x="1136070" y="610876"/>
                    <a:pt x="1121699" y="625248"/>
                  </a:cubicBezTo>
                  <a:cubicBezTo>
                    <a:pt x="1107328" y="639619"/>
                    <a:pt x="1087836" y="647693"/>
                    <a:pt x="1067512" y="647693"/>
                  </a:cubicBezTo>
                  <a:lnTo>
                    <a:pt x="76632" y="647693"/>
                  </a:lnTo>
                  <a:cubicBezTo>
                    <a:pt x="56308" y="647693"/>
                    <a:pt x="36816" y="639619"/>
                    <a:pt x="22445" y="625248"/>
                  </a:cubicBezTo>
                  <a:cubicBezTo>
                    <a:pt x="8074" y="610876"/>
                    <a:pt x="0" y="591385"/>
                    <a:pt x="0" y="571061"/>
                  </a:cubicBezTo>
                  <a:lnTo>
                    <a:pt x="0" y="76632"/>
                  </a:lnTo>
                  <a:cubicBezTo>
                    <a:pt x="0" y="56308"/>
                    <a:pt x="8074" y="36816"/>
                    <a:pt x="22445" y="22445"/>
                  </a:cubicBezTo>
                  <a:cubicBezTo>
                    <a:pt x="36816" y="8074"/>
                    <a:pt x="56308" y="0"/>
                    <a:pt x="76632" y="0"/>
                  </a:cubicBezTo>
                  <a:close/>
                </a:path>
              </a:pathLst>
            </a:custGeom>
            <a:solidFill>
              <a:srgbClr val="EFFFDA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1144144" cy="6953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407192" y="5994588"/>
            <a:ext cx="4344172" cy="729747"/>
            <a:chOff x="0" y="0"/>
            <a:chExt cx="1144144" cy="192197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144144" cy="192197"/>
            </a:xfrm>
            <a:custGeom>
              <a:avLst/>
              <a:gdLst/>
              <a:ahLst/>
              <a:cxnLst/>
              <a:rect r="r" b="b" t="t" l="l"/>
              <a:pathLst>
                <a:path h="192197" w="1144144">
                  <a:moveTo>
                    <a:pt x="96098" y="0"/>
                  </a:moveTo>
                  <a:lnTo>
                    <a:pt x="1048046" y="0"/>
                  </a:lnTo>
                  <a:cubicBezTo>
                    <a:pt x="1101119" y="0"/>
                    <a:pt x="1144144" y="43025"/>
                    <a:pt x="1144144" y="96098"/>
                  </a:cubicBezTo>
                  <a:lnTo>
                    <a:pt x="1144144" y="96098"/>
                  </a:lnTo>
                  <a:cubicBezTo>
                    <a:pt x="1144144" y="121585"/>
                    <a:pt x="1134020" y="146028"/>
                    <a:pt x="1115998" y="164050"/>
                  </a:cubicBezTo>
                  <a:cubicBezTo>
                    <a:pt x="1097976" y="182072"/>
                    <a:pt x="1073533" y="192197"/>
                    <a:pt x="1048046" y="192197"/>
                  </a:cubicBezTo>
                  <a:lnTo>
                    <a:pt x="96098" y="192197"/>
                  </a:lnTo>
                  <a:cubicBezTo>
                    <a:pt x="70611" y="192197"/>
                    <a:pt x="46168" y="182072"/>
                    <a:pt x="28147" y="164050"/>
                  </a:cubicBezTo>
                  <a:cubicBezTo>
                    <a:pt x="10125" y="146028"/>
                    <a:pt x="0" y="121585"/>
                    <a:pt x="0" y="96098"/>
                  </a:cubicBezTo>
                  <a:lnTo>
                    <a:pt x="0" y="96098"/>
                  </a:lnTo>
                  <a:cubicBezTo>
                    <a:pt x="0" y="70611"/>
                    <a:pt x="10125" y="46168"/>
                    <a:pt x="28147" y="28147"/>
                  </a:cubicBezTo>
                  <a:cubicBezTo>
                    <a:pt x="46168" y="10125"/>
                    <a:pt x="70611" y="0"/>
                    <a:pt x="96098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47625"/>
              <a:ext cx="1144144" cy="2398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7173414" y="5980067"/>
            <a:ext cx="4344172" cy="2459208"/>
            <a:chOff x="0" y="0"/>
            <a:chExt cx="1144144" cy="64769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144144" cy="647693"/>
            </a:xfrm>
            <a:custGeom>
              <a:avLst/>
              <a:gdLst/>
              <a:ahLst/>
              <a:cxnLst/>
              <a:rect r="r" b="b" t="t" l="l"/>
              <a:pathLst>
                <a:path h="647693" w="1144144">
                  <a:moveTo>
                    <a:pt x="76632" y="0"/>
                  </a:moveTo>
                  <a:lnTo>
                    <a:pt x="1067512" y="0"/>
                  </a:lnTo>
                  <a:cubicBezTo>
                    <a:pt x="1109835" y="0"/>
                    <a:pt x="1144144" y="34309"/>
                    <a:pt x="1144144" y="76632"/>
                  </a:cubicBezTo>
                  <a:lnTo>
                    <a:pt x="1144144" y="571061"/>
                  </a:lnTo>
                  <a:cubicBezTo>
                    <a:pt x="1144144" y="591385"/>
                    <a:pt x="1136070" y="610876"/>
                    <a:pt x="1121699" y="625248"/>
                  </a:cubicBezTo>
                  <a:cubicBezTo>
                    <a:pt x="1107328" y="639619"/>
                    <a:pt x="1087836" y="647693"/>
                    <a:pt x="1067512" y="647693"/>
                  </a:cubicBezTo>
                  <a:lnTo>
                    <a:pt x="76632" y="647693"/>
                  </a:lnTo>
                  <a:cubicBezTo>
                    <a:pt x="56308" y="647693"/>
                    <a:pt x="36816" y="639619"/>
                    <a:pt x="22445" y="625248"/>
                  </a:cubicBezTo>
                  <a:cubicBezTo>
                    <a:pt x="8074" y="610876"/>
                    <a:pt x="0" y="591385"/>
                    <a:pt x="0" y="571061"/>
                  </a:cubicBezTo>
                  <a:lnTo>
                    <a:pt x="0" y="76632"/>
                  </a:lnTo>
                  <a:cubicBezTo>
                    <a:pt x="0" y="56308"/>
                    <a:pt x="8074" y="36816"/>
                    <a:pt x="22445" y="22445"/>
                  </a:cubicBezTo>
                  <a:cubicBezTo>
                    <a:pt x="36816" y="8074"/>
                    <a:pt x="56308" y="0"/>
                    <a:pt x="76632" y="0"/>
                  </a:cubicBezTo>
                  <a:close/>
                </a:path>
              </a:pathLst>
            </a:custGeom>
            <a:solidFill>
              <a:srgbClr val="EFFFDA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47625"/>
              <a:ext cx="1144144" cy="6953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7155721" y="5980067"/>
            <a:ext cx="4344172" cy="729747"/>
            <a:chOff x="0" y="0"/>
            <a:chExt cx="1144144" cy="192197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144144" cy="192197"/>
            </a:xfrm>
            <a:custGeom>
              <a:avLst/>
              <a:gdLst/>
              <a:ahLst/>
              <a:cxnLst/>
              <a:rect r="r" b="b" t="t" l="l"/>
              <a:pathLst>
                <a:path h="192197" w="1144144">
                  <a:moveTo>
                    <a:pt x="96098" y="0"/>
                  </a:moveTo>
                  <a:lnTo>
                    <a:pt x="1048046" y="0"/>
                  </a:lnTo>
                  <a:cubicBezTo>
                    <a:pt x="1101119" y="0"/>
                    <a:pt x="1144144" y="43025"/>
                    <a:pt x="1144144" y="96098"/>
                  </a:cubicBezTo>
                  <a:lnTo>
                    <a:pt x="1144144" y="96098"/>
                  </a:lnTo>
                  <a:cubicBezTo>
                    <a:pt x="1144144" y="121585"/>
                    <a:pt x="1134020" y="146028"/>
                    <a:pt x="1115998" y="164050"/>
                  </a:cubicBezTo>
                  <a:cubicBezTo>
                    <a:pt x="1097976" y="182072"/>
                    <a:pt x="1073533" y="192197"/>
                    <a:pt x="1048046" y="192197"/>
                  </a:cubicBezTo>
                  <a:lnTo>
                    <a:pt x="96098" y="192197"/>
                  </a:lnTo>
                  <a:cubicBezTo>
                    <a:pt x="70611" y="192197"/>
                    <a:pt x="46168" y="182072"/>
                    <a:pt x="28147" y="164050"/>
                  </a:cubicBezTo>
                  <a:cubicBezTo>
                    <a:pt x="10125" y="146028"/>
                    <a:pt x="0" y="121585"/>
                    <a:pt x="0" y="96098"/>
                  </a:cubicBezTo>
                  <a:lnTo>
                    <a:pt x="0" y="96098"/>
                  </a:lnTo>
                  <a:cubicBezTo>
                    <a:pt x="0" y="70611"/>
                    <a:pt x="10125" y="46168"/>
                    <a:pt x="28147" y="28147"/>
                  </a:cubicBezTo>
                  <a:cubicBezTo>
                    <a:pt x="46168" y="10125"/>
                    <a:pt x="70611" y="0"/>
                    <a:pt x="96098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47625"/>
              <a:ext cx="1144144" cy="2398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15298510" y="8934767"/>
            <a:ext cx="2179052" cy="647066"/>
          </a:xfrm>
          <a:custGeom>
            <a:avLst/>
            <a:gdLst/>
            <a:ahLst/>
            <a:cxnLst/>
            <a:rect r="r" b="b" t="t" l="l"/>
            <a:pathLst>
              <a:path h="647066" w="2179052">
                <a:moveTo>
                  <a:pt x="0" y="0"/>
                </a:moveTo>
                <a:lnTo>
                  <a:pt x="2179051" y="0"/>
                </a:lnTo>
                <a:lnTo>
                  <a:pt x="2179051" y="647066"/>
                </a:lnTo>
                <a:lnTo>
                  <a:pt x="0" y="6470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2" id="32"/>
          <p:cNvSpPr/>
          <p:nvPr/>
        </p:nvSpPr>
        <p:spPr>
          <a:xfrm flipH="false" flipV="false" rot="0">
            <a:off x="8262303" y="9239375"/>
            <a:ext cx="1763393" cy="262906"/>
          </a:xfrm>
          <a:custGeom>
            <a:avLst/>
            <a:gdLst/>
            <a:ahLst/>
            <a:cxnLst/>
            <a:rect r="r" b="b" t="t" l="l"/>
            <a:pathLst>
              <a:path h="262906" w="1763393">
                <a:moveTo>
                  <a:pt x="0" y="0"/>
                </a:moveTo>
                <a:lnTo>
                  <a:pt x="1763394" y="0"/>
                </a:lnTo>
                <a:lnTo>
                  <a:pt x="1763394" y="262906"/>
                </a:lnTo>
                <a:lnTo>
                  <a:pt x="0" y="2629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3" id="33"/>
          <p:cNvGrpSpPr/>
          <p:nvPr/>
        </p:nvGrpSpPr>
        <p:grpSpPr>
          <a:xfrm rot="0">
            <a:off x="12043863" y="2964740"/>
            <a:ext cx="4344172" cy="2459208"/>
            <a:chOff x="0" y="0"/>
            <a:chExt cx="1144144" cy="647693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144144" cy="647693"/>
            </a:xfrm>
            <a:custGeom>
              <a:avLst/>
              <a:gdLst/>
              <a:ahLst/>
              <a:cxnLst/>
              <a:rect r="r" b="b" t="t" l="l"/>
              <a:pathLst>
                <a:path h="647693" w="1144144">
                  <a:moveTo>
                    <a:pt x="76632" y="0"/>
                  </a:moveTo>
                  <a:lnTo>
                    <a:pt x="1067512" y="0"/>
                  </a:lnTo>
                  <a:cubicBezTo>
                    <a:pt x="1109835" y="0"/>
                    <a:pt x="1144144" y="34309"/>
                    <a:pt x="1144144" y="76632"/>
                  </a:cubicBezTo>
                  <a:lnTo>
                    <a:pt x="1144144" y="571061"/>
                  </a:lnTo>
                  <a:cubicBezTo>
                    <a:pt x="1144144" y="591385"/>
                    <a:pt x="1136070" y="610876"/>
                    <a:pt x="1121699" y="625248"/>
                  </a:cubicBezTo>
                  <a:cubicBezTo>
                    <a:pt x="1107328" y="639619"/>
                    <a:pt x="1087836" y="647693"/>
                    <a:pt x="1067512" y="647693"/>
                  </a:cubicBezTo>
                  <a:lnTo>
                    <a:pt x="76632" y="647693"/>
                  </a:lnTo>
                  <a:cubicBezTo>
                    <a:pt x="56308" y="647693"/>
                    <a:pt x="36816" y="639619"/>
                    <a:pt x="22445" y="625248"/>
                  </a:cubicBezTo>
                  <a:cubicBezTo>
                    <a:pt x="8074" y="610876"/>
                    <a:pt x="0" y="591385"/>
                    <a:pt x="0" y="571061"/>
                  </a:cubicBezTo>
                  <a:lnTo>
                    <a:pt x="0" y="76632"/>
                  </a:lnTo>
                  <a:cubicBezTo>
                    <a:pt x="0" y="56308"/>
                    <a:pt x="8074" y="36816"/>
                    <a:pt x="22445" y="22445"/>
                  </a:cubicBezTo>
                  <a:cubicBezTo>
                    <a:pt x="36816" y="8074"/>
                    <a:pt x="56308" y="0"/>
                    <a:pt x="76632" y="0"/>
                  </a:cubicBezTo>
                  <a:close/>
                </a:path>
              </a:pathLst>
            </a:custGeom>
            <a:solidFill>
              <a:srgbClr val="EFFFDA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47625"/>
              <a:ext cx="1144144" cy="6953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2026170" y="2964740"/>
            <a:ext cx="4344172" cy="729747"/>
            <a:chOff x="0" y="0"/>
            <a:chExt cx="1144144" cy="192197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144144" cy="192197"/>
            </a:xfrm>
            <a:custGeom>
              <a:avLst/>
              <a:gdLst/>
              <a:ahLst/>
              <a:cxnLst/>
              <a:rect r="r" b="b" t="t" l="l"/>
              <a:pathLst>
                <a:path h="192197" w="1144144">
                  <a:moveTo>
                    <a:pt x="96098" y="0"/>
                  </a:moveTo>
                  <a:lnTo>
                    <a:pt x="1048046" y="0"/>
                  </a:lnTo>
                  <a:cubicBezTo>
                    <a:pt x="1101119" y="0"/>
                    <a:pt x="1144144" y="43025"/>
                    <a:pt x="1144144" y="96098"/>
                  </a:cubicBezTo>
                  <a:lnTo>
                    <a:pt x="1144144" y="96098"/>
                  </a:lnTo>
                  <a:cubicBezTo>
                    <a:pt x="1144144" y="121585"/>
                    <a:pt x="1134020" y="146028"/>
                    <a:pt x="1115998" y="164050"/>
                  </a:cubicBezTo>
                  <a:cubicBezTo>
                    <a:pt x="1097976" y="182072"/>
                    <a:pt x="1073533" y="192197"/>
                    <a:pt x="1048046" y="192197"/>
                  </a:cubicBezTo>
                  <a:lnTo>
                    <a:pt x="96098" y="192197"/>
                  </a:lnTo>
                  <a:cubicBezTo>
                    <a:pt x="70611" y="192197"/>
                    <a:pt x="46168" y="182072"/>
                    <a:pt x="28147" y="164050"/>
                  </a:cubicBezTo>
                  <a:cubicBezTo>
                    <a:pt x="10125" y="146028"/>
                    <a:pt x="0" y="121585"/>
                    <a:pt x="0" y="96098"/>
                  </a:cubicBezTo>
                  <a:lnTo>
                    <a:pt x="0" y="96098"/>
                  </a:lnTo>
                  <a:cubicBezTo>
                    <a:pt x="0" y="70611"/>
                    <a:pt x="10125" y="46168"/>
                    <a:pt x="28147" y="28147"/>
                  </a:cubicBezTo>
                  <a:cubicBezTo>
                    <a:pt x="46168" y="10125"/>
                    <a:pt x="70611" y="0"/>
                    <a:pt x="96098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47625"/>
              <a:ext cx="1144144" cy="2398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2043863" y="5980067"/>
            <a:ext cx="4344172" cy="2459208"/>
            <a:chOff x="0" y="0"/>
            <a:chExt cx="1144144" cy="647693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1144144" cy="647693"/>
            </a:xfrm>
            <a:custGeom>
              <a:avLst/>
              <a:gdLst/>
              <a:ahLst/>
              <a:cxnLst/>
              <a:rect r="r" b="b" t="t" l="l"/>
              <a:pathLst>
                <a:path h="647693" w="1144144">
                  <a:moveTo>
                    <a:pt x="76632" y="0"/>
                  </a:moveTo>
                  <a:lnTo>
                    <a:pt x="1067512" y="0"/>
                  </a:lnTo>
                  <a:cubicBezTo>
                    <a:pt x="1109835" y="0"/>
                    <a:pt x="1144144" y="34309"/>
                    <a:pt x="1144144" y="76632"/>
                  </a:cubicBezTo>
                  <a:lnTo>
                    <a:pt x="1144144" y="571061"/>
                  </a:lnTo>
                  <a:cubicBezTo>
                    <a:pt x="1144144" y="591385"/>
                    <a:pt x="1136070" y="610876"/>
                    <a:pt x="1121699" y="625248"/>
                  </a:cubicBezTo>
                  <a:cubicBezTo>
                    <a:pt x="1107328" y="639619"/>
                    <a:pt x="1087836" y="647693"/>
                    <a:pt x="1067512" y="647693"/>
                  </a:cubicBezTo>
                  <a:lnTo>
                    <a:pt x="76632" y="647693"/>
                  </a:lnTo>
                  <a:cubicBezTo>
                    <a:pt x="56308" y="647693"/>
                    <a:pt x="36816" y="639619"/>
                    <a:pt x="22445" y="625248"/>
                  </a:cubicBezTo>
                  <a:cubicBezTo>
                    <a:pt x="8074" y="610876"/>
                    <a:pt x="0" y="591385"/>
                    <a:pt x="0" y="571061"/>
                  </a:cubicBezTo>
                  <a:lnTo>
                    <a:pt x="0" y="76632"/>
                  </a:lnTo>
                  <a:cubicBezTo>
                    <a:pt x="0" y="56308"/>
                    <a:pt x="8074" y="36816"/>
                    <a:pt x="22445" y="22445"/>
                  </a:cubicBezTo>
                  <a:cubicBezTo>
                    <a:pt x="36816" y="8074"/>
                    <a:pt x="56308" y="0"/>
                    <a:pt x="76632" y="0"/>
                  </a:cubicBezTo>
                  <a:close/>
                </a:path>
              </a:pathLst>
            </a:custGeom>
            <a:solidFill>
              <a:srgbClr val="EFFFDA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47625"/>
              <a:ext cx="1144144" cy="6953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12026170" y="5980067"/>
            <a:ext cx="4344172" cy="729747"/>
            <a:chOff x="0" y="0"/>
            <a:chExt cx="1144144" cy="192197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144144" cy="192197"/>
            </a:xfrm>
            <a:custGeom>
              <a:avLst/>
              <a:gdLst/>
              <a:ahLst/>
              <a:cxnLst/>
              <a:rect r="r" b="b" t="t" l="l"/>
              <a:pathLst>
                <a:path h="192197" w="1144144">
                  <a:moveTo>
                    <a:pt x="96098" y="0"/>
                  </a:moveTo>
                  <a:lnTo>
                    <a:pt x="1048046" y="0"/>
                  </a:lnTo>
                  <a:cubicBezTo>
                    <a:pt x="1101119" y="0"/>
                    <a:pt x="1144144" y="43025"/>
                    <a:pt x="1144144" y="96098"/>
                  </a:cubicBezTo>
                  <a:lnTo>
                    <a:pt x="1144144" y="96098"/>
                  </a:lnTo>
                  <a:cubicBezTo>
                    <a:pt x="1144144" y="121585"/>
                    <a:pt x="1134020" y="146028"/>
                    <a:pt x="1115998" y="164050"/>
                  </a:cubicBezTo>
                  <a:cubicBezTo>
                    <a:pt x="1097976" y="182072"/>
                    <a:pt x="1073533" y="192197"/>
                    <a:pt x="1048046" y="192197"/>
                  </a:cubicBezTo>
                  <a:lnTo>
                    <a:pt x="96098" y="192197"/>
                  </a:lnTo>
                  <a:cubicBezTo>
                    <a:pt x="70611" y="192197"/>
                    <a:pt x="46168" y="182072"/>
                    <a:pt x="28147" y="164050"/>
                  </a:cubicBezTo>
                  <a:cubicBezTo>
                    <a:pt x="10125" y="146028"/>
                    <a:pt x="0" y="121585"/>
                    <a:pt x="0" y="96098"/>
                  </a:cubicBezTo>
                  <a:lnTo>
                    <a:pt x="0" y="96098"/>
                  </a:lnTo>
                  <a:cubicBezTo>
                    <a:pt x="0" y="70611"/>
                    <a:pt x="10125" y="46168"/>
                    <a:pt x="28147" y="28147"/>
                  </a:cubicBezTo>
                  <a:cubicBezTo>
                    <a:pt x="46168" y="10125"/>
                    <a:pt x="70611" y="0"/>
                    <a:pt x="96098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47625"/>
              <a:ext cx="1144144" cy="2398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sp>
        <p:nvSpPr>
          <p:cNvPr name="Freeform 45" id="45"/>
          <p:cNvSpPr/>
          <p:nvPr/>
        </p:nvSpPr>
        <p:spPr>
          <a:xfrm flipH="false" flipV="false" rot="0">
            <a:off x="668783" y="416146"/>
            <a:ext cx="2124620" cy="2186644"/>
          </a:xfrm>
          <a:custGeom>
            <a:avLst/>
            <a:gdLst/>
            <a:ahLst/>
            <a:cxnLst/>
            <a:rect r="r" b="b" t="t" l="l"/>
            <a:pathLst>
              <a:path h="2186644" w="2124620">
                <a:moveTo>
                  <a:pt x="0" y="0"/>
                </a:moveTo>
                <a:lnTo>
                  <a:pt x="2124620" y="0"/>
                </a:lnTo>
                <a:lnTo>
                  <a:pt x="2124620" y="2186644"/>
                </a:lnTo>
                <a:lnTo>
                  <a:pt x="0" y="21866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16006869" y="299825"/>
            <a:ext cx="1912440" cy="1912440"/>
          </a:xfrm>
          <a:custGeom>
            <a:avLst/>
            <a:gdLst/>
            <a:ahLst/>
            <a:cxnLst/>
            <a:rect r="r" b="b" t="t" l="l"/>
            <a:pathLst>
              <a:path h="1912440" w="1912440">
                <a:moveTo>
                  <a:pt x="0" y="0"/>
                </a:moveTo>
                <a:lnTo>
                  <a:pt x="1912440" y="0"/>
                </a:lnTo>
                <a:lnTo>
                  <a:pt x="1912440" y="1912440"/>
                </a:lnTo>
                <a:lnTo>
                  <a:pt x="0" y="191244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47" id="47"/>
          <p:cNvSpPr txBox="true"/>
          <p:nvPr/>
        </p:nvSpPr>
        <p:spPr>
          <a:xfrm rot="0">
            <a:off x="12089086" y="3067151"/>
            <a:ext cx="4098924" cy="45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15"/>
              </a:lnSpc>
            </a:pPr>
            <a:r>
              <a:rPr lang="en-US" sz="2653" b="true">
                <a:solidFill>
                  <a:srgbClr val="B4CA96"/>
                </a:solidFill>
                <a:latin typeface="Aileron Heavy"/>
                <a:ea typeface="Aileron Heavy"/>
                <a:cs typeface="Aileron Heavy"/>
                <a:sym typeface="Aileron Heavy"/>
              </a:rPr>
              <a:t>Labor Shortages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2615038" y="3958908"/>
            <a:ext cx="3166437" cy="10540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true">
                <a:solidFill>
                  <a:srgbClr val="0F632B"/>
                </a:solidFill>
                <a:latin typeface="Aileron Bold"/>
                <a:ea typeface="Aileron Bold"/>
                <a:cs typeface="Aileron Bold"/>
                <a:sym typeface="Aileron Bold"/>
              </a:rPr>
              <a:t>Landowners struggle to find workers for harvesting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4064670" y="820043"/>
            <a:ext cx="9750364" cy="11899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497"/>
              </a:lnSpc>
              <a:spcBef>
                <a:spcPct val="0"/>
              </a:spcBef>
            </a:pPr>
            <a:r>
              <a:rPr lang="en-US" b="true" sz="7784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Problems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2407192" y="3102952"/>
            <a:ext cx="4295900" cy="4166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78"/>
              </a:lnSpc>
            </a:pPr>
            <a:r>
              <a:rPr lang="en-US" sz="2484" b="true">
                <a:solidFill>
                  <a:srgbClr val="B4CA96"/>
                </a:solidFill>
                <a:latin typeface="Aileron Heavy"/>
                <a:ea typeface="Aileron Heavy"/>
                <a:cs typeface="Aileron Heavy"/>
                <a:sym typeface="Aileron Heavy"/>
              </a:rPr>
              <a:t>Economic Instability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2793403" y="3968433"/>
            <a:ext cx="4327928" cy="11337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48"/>
              </a:lnSpc>
            </a:pPr>
            <a:r>
              <a:rPr lang="en-US" sz="2177" b="true">
                <a:solidFill>
                  <a:srgbClr val="0F632B"/>
                </a:solidFill>
                <a:latin typeface="Aileron Bold"/>
                <a:ea typeface="Aileron Bold"/>
                <a:cs typeface="Aileron Bold"/>
                <a:sym typeface="Aileron Bold"/>
              </a:rPr>
              <a:t>Wars, restrictions, and high unemployment rates limit opportunities for growth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7356969" y="3102952"/>
            <a:ext cx="3977062" cy="3892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b="true">
                <a:solidFill>
                  <a:srgbClr val="B4CA96"/>
                </a:solidFill>
                <a:latin typeface="Aileron Heavy"/>
                <a:ea typeface="Aileron Heavy"/>
                <a:cs typeface="Aileron Heavy"/>
                <a:sym typeface="Aileron Heavy"/>
              </a:rPr>
              <a:t>Communication Barriers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7642043" y="3792220"/>
            <a:ext cx="3875543" cy="1583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5"/>
              </a:lnSpc>
            </a:pPr>
            <a:r>
              <a:rPr lang="en-US" sz="2275" b="true">
                <a:solidFill>
                  <a:srgbClr val="0F632B"/>
                </a:solidFill>
                <a:latin typeface="Aileron Bold"/>
                <a:ea typeface="Aileron Bold"/>
                <a:cs typeface="Aileron Bold"/>
                <a:sym typeface="Aileron Bold"/>
              </a:rPr>
              <a:t>No platform exists to connect landowners, producers, job seekers, and buyers effectively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3041201" y="6105313"/>
            <a:ext cx="3183939" cy="4511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13"/>
              </a:lnSpc>
            </a:pPr>
            <a:r>
              <a:rPr lang="en-US" sz="2652" b="true">
                <a:solidFill>
                  <a:srgbClr val="B4CA96"/>
                </a:solidFill>
                <a:latin typeface="Aileron Heavy"/>
                <a:ea typeface="Aileron Heavy"/>
                <a:cs typeface="Aileron Heavy"/>
                <a:sym typeface="Aileron Heavy"/>
              </a:rPr>
              <a:t>Marketing Issues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2497283" y="6766393"/>
            <a:ext cx="4271774" cy="1241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0"/>
              </a:lnSpc>
            </a:pPr>
            <a:r>
              <a:rPr lang="en-US" sz="2372" b="true">
                <a:solidFill>
                  <a:srgbClr val="0F632B"/>
                </a:solidFill>
                <a:latin typeface="Aileron Bold"/>
                <a:ea typeface="Aileron Bold"/>
                <a:cs typeface="Aileron Bold"/>
                <a:sym typeface="Aileron Bold"/>
              </a:rPr>
              <a:t>Producers face difficulties in advertising and selling their agricultural products.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7173414" y="6126501"/>
            <a:ext cx="4061040" cy="3892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b="true">
                <a:solidFill>
                  <a:srgbClr val="B4CA96"/>
                </a:solidFill>
                <a:latin typeface="Aileron Heavy"/>
                <a:ea typeface="Aileron Heavy"/>
                <a:cs typeface="Aileron Heavy"/>
                <a:sym typeface="Aileron Heavy"/>
              </a:rPr>
              <a:t>Limited Job Opportunities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7519961" y="6766393"/>
            <a:ext cx="3755304" cy="1241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0"/>
              </a:lnSpc>
            </a:pPr>
            <a:r>
              <a:rPr lang="en-US" sz="2372" b="true">
                <a:solidFill>
                  <a:srgbClr val="0F632B"/>
                </a:solidFill>
                <a:latin typeface="Aileron Bold"/>
                <a:ea typeface="Aileron Bold"/>
                <a:cs typeface="Aileron Bold"/>
                <a:sym typeface="Aileron Bold"/>
              </a:rPr>
              <a:t>Lack of structured platforms for roles like delivery personnel.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12026170" y="6119915"/>
            <a:ext cx="4288905" cy="421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38"/>
              </a:lnSpc>
            </a:pPr>
            <a:r>
              <a:rPr lang="en-US" sz="2456" b="true">
                <a:solidFill>
                  <a:srgbClr val="B4CA96"/>
                </a:solidFill>
                <a:latin typeface="Aileron Heavy"/>
                <a:ea typeface="Aileron Heavy"/>
                <a:cs typeface="Aileron Heavy"/>
                <a:sym typeface="Aileron Heavy"/>
              </a:rPr>
              <a:t>Agricultural Problems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12159753" y="6875517"/>
            <a:ext cx="4094700" cy="15223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8"/>
              </a:lnSpc>
            </a:pPr>
            <a:r>
              <a:rPr lang="en-US" sz="2170" b="true">
                <a:solidFill>
                  <a:srgbClr val="0F632B"/>
                </a:solidFill>
                <a:latin typeface="Aileron Bold"/>
                <a:ea typeface="Aileron Bold"/>
                <a:cs typeface="Aileron Bold"/>
                <a:sym typeface="Aileron Bold"/>
              </a:rPr>
              <a:t>Farmers lack a collaborative space to exchange solutions for ongoing challenges.</a:t>
            </a:r>
          </a:p>
          <a:p>
            <a:pPr algn="l">
              <a:lnSpc>
                <a:spcPts val="3038"/>
              </a:lnSpc>
            </a:pP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07167" y="844535"/>
            <a:ext cx="3543463" cy="1752909"/>
            <a:chOff x="0" y="0"/>
            <a:chExt cx="1159444" cy="5735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59443" cy="573563"/>
            </a:xfrm>
            <a:custGeom>
              <a:avLst/>
              <a:gdLst/>
              <a:ahLst/>
              <a:cxnLst/>
              <a:rect r="r" b="b" t="t" l="l"/>
              <a:pathLst>
                <a:path h="573563" w="1159443">
                  <a:moveTo>
                    <a:pt x="111427" y="0"/>
                  </a:moveTo>
                  <a:lnTo>
                    <a:pt x="1048016" y="0"/>
                  </a:lnTo>
                  <a:cubicBezTo>
                    <a:pt x="1077569" y="0"/>
                    <a:pt x="1105911" y="11740"/>
                    <a:pt x="1126807" y="32636"/>
                  </a:cubicBezTo>
                  <a:cubicBezTo>
                    <a:pt x="1147704" y="53533"/>
                    <a:pt x="1159443" y="81875"/>
                    <a:pt x="1159443" y="111427"/>
                  </a:cubicBezTo>
                  <a:lnTo>
                    <a:pt x="1159443" y="462136"/>
                  </a:lnTo>
                  <a:cubicBezTo>
                    <a:pt x="1159443" y="523675"/>
                    <a:pt x="1109556" y="573563"/>
                    <a:pt x="1048016" y="573563"/>
                  </a:cubicBezTo>
                  <a:lnTo>
                    <a:pt x="111427" y="573563"/>
                  </a:lnTo>
                  <a:cubicBezTo>
                    <a:pt x="49888" y="573563"/>
                    <a:pt x="0" y="523675"/>
                    <a:pt x="0" y="462136"/>
                  </a:cubicBezTo>
                  <a:lnTo>
                    <a:pt x="0" y="111427"/>
                  </a:lnTo>
                  <a:cubicBezTo>
                    <a:pt x="0" y="49888"/>
                    <a:pt x="49888" y="0"/>
                    <a:pt x="111427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1159444" cy="5830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4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36433" y="220808"/>
            <a:ext cx="5014197" cy="1610811"/>
          </a:xfrm>
          <a:custGeom>
            <a:avLst/>
            <a:gdLst/>
            <a:ahLst/>
            <a:cxnLst/>
            <a:rect r="r" b="b" t="t" l="l"/>
            <a:pathLst>
              <a:path h="1610811" w="5014197">
                <a:moveTo>
                  <a:pt x="0" y="0"/>
                </a:moveTo>
                <a:lnTo>
                  <a:pt x="5014197" y="0"/>
                </a:lnTo>
                <a:lnTo>
                  <a:pt x="5014197" y="1610810"/>
                </a:lnTo>
                <a:lnTo>
                  <a:pt x="0" y="16108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36357" y="671800"/>
            <a:ext cx="4646539" cy="70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695"/>
              </a:lnSpc>
              <a:spcBef>
                <a:spcPct val="0"/>
              </a:spcBef>
            </a:pPr>
            <a:r>
              <a:rPr lang="en-US" b="true" sz="46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CHAT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254488" y="368311"/>
            <a:ext cx="1352679" cy="1352679"/>
          </a:xfrm>
          <a:custGeom>
            <a:avLst/>
            <a:gdLst/>
            <a:ahLst/>
            <a:cxnLst/>
            <a:rect r="r" b="b" t="t" l="l"/>
            <a:pathLst>
              <a:path h="1352679" w="1352679">
                <a:moveTo>
                  <a:pt x="0" y="0"/>
                </a:moveTo>
                <a:lnTo>
                  <a:pt x="1352679" y="0"/>
                </a:lnTo>
                <a:lnTo>
                  <a:pt x="1352679" y="1352678"/>
                </a:lnTo>
                <a:lnTo>
                  <a:pt x="0" y="13526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363119" y="1983837"/>
            <a:ext cx="3780881" cy="8001864"/>
          </a:xfrm>
          <a:custGeom>
            <a:avLst/>
            <a:gdLst/>
            <a:ahLst/>
            <a:cxnLst/>
            <a:rect r="r" b="b" t="t" l="l"/>
            <a:pathLst>
              <a:path h="8001864" w="3780881">
                <a:moveTo>
                  <a:pt x="0" y="0"/>
                </a:moveTo>
                <a:lnTo>
                  <a:pt x="3780881" y="0"/>
                </a:lnTo>
                <a:lnTo>
                  <a:pt x="3780881" y="8001865"/>
                </a:lnTo>
                <a:lnTo>
                  <a:pt x="0" y="80018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420225" y="1983837"/>
            <a:ext cx="3780881" cy="8001864"/>
          </a:xfrm>
          <a:custGeom>
            <a:avLst/>
            <a:gdLst/>
            <a:ahLst/>
            <a:cxnLst/>
            <a:rect r="r" b="b" t="t" l="l"/>
            <a:pathLst>
              <a:path h="8001864" w="3780881">
                <a:moveTo>
                  <a:pt x="0" y="0"/>
                </a:moveTo>
                <a:lnTo>
                  <a:pt x="3780881" y="0"/>
                </a:lnTo>
                <a:lnTo>
                  <a:pt x="3780881" y="8001865"/>
                </a:lnTo>
                <a:lnTo>
                  <a:pt x="0" y="800186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478419" y="1983837"/>
            <a:ext cx="3780881" cy="8001864"/>
          </a:xfrm>
          <a:custGeom>
            <a:avLst/>
            <a:gdLst/>
            <a:ahLst/>
            <a:cxnLst/>
            <a:rect r="r" b="b" t="t" l="l"/>
            <a:pathLst>
              <a:path h="8001864" w="3780881">
                <a:moveTo>
                  <a:pt x="0" y="0"/>
                </a:moveTo>
                <a:lnTo>
                  <a:pt x="3780881" y="0"/>
                </a:lnTo>
                <a:lnTo>
                  <a:pt x="3780881" y="8001865"/>
                </a:lnTo>
                <a:lnTo>
                  <a:pt x="0" y="800186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645501" y="1711464"/>
            <a:ext cx="3446077" cy="5352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24"/>
              </a:lnSpc>
              <a:spcBef>
                <a:spcPct val="0"/>
              </a:spcBef>
            </a:pPr>
            <a:r>
              <a:rPr lang="en-US" b="true" sz="3462">
                <a:solidFill>
                  <a:srgbClr val="EFFFDA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INDIVIDUAL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07167" y="844535"/>
            <a:ext cx="3543463" cy="1752909"/>
            <a:chOff x="0" y="0"/>
            <a:chExt cx="1159444" cy="5735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59443" cy="573563"/>
            </a:xfrm>
            <a:custGeom>
              <a:avLst/>
              <a:gdLst/>
              <a:ahLst/>
              <a:cxnLst/>
              <a:rect r="r" b="b" t="t" l="l"/>
              <a:pathLst>
                <a:path h="573563" w="1159443">
                  <a:moveTo>
                    <a:pt x="111427" y="0"/>
                  </a:moveTo>
                  <a:lnTo>
                    <a:pt x="1048016" y="0"/>
                  </a:lnTo>
                  <a:cubicBezTo>
                    <a:pt x="1077569" y="0"/>
                    <a:pt x="1105911" y="11740"/>
                    <a:pt x="1126807" y="32636"/>
                  </a:cubicBezTo>
                  <a:cubicBezTo>
                    <a:pt x="1147704" y="53533"/>
                    <a:pt x="1159443" y="81875"/>
                    <a:pt x="1159443" y="111427"/>
                  </a:cubicBezTo>
                  <a:lnTo>
                    <a:pt x="1159443" y="462136"/>
                  </a:lnTo>
                  <a:cubicBezTo>
                    <a:pt x="1159443" y="523675"/>
                    <a:pt x="1109556" y="573563"/>
                    <a:pt x="1048016" y="573563"/>
                  </a:cubicBezTo>
                  <a:lnTo>
                    <a:pt x="111427" y="573563"/>
                  </a:lnTo>
                  <a:cubicBezTo>
                    <a:pt x="49888" y="573563"/>
                    <a:pt x="0" y="523675"/>
                    <a:pt x="0" y="462136"/>
                  </a:cubicBezTo>
                  <a:lnTo>
                    <a:pt x="0" y="111427"/>
                  </a:lnTo>
                  <a:cubicBezTo>
                    <a:pt x="0" y="49888"/>
                    <a:pt x="49888" y="0"/>
                    <a:pt x="111427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1159444" cy="5830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4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36433" y="220808"/>
            <a:ext cx="5014197" cy="1610811"/>
          </a:xfrm>
          <a:custGeom>
            <a:avLst/>
            <a:gdLst/>
            <a:ahLst/>
            <a:cxnLst/>
            <a:rect r="r" b="b" t="t" l="l"/>
            <a:pathLst>
              <a:path h="1610811" w="5014197">
                <a:moveTo>
                  <a:pt x="0" y="0"/>
                </a:moveTo>
                <a:lnTo>
                  <a:pt x="5014197" y="0"/>
                </a:lnTo>
                <a:lnTo>
                  <a:pt x="5014197" y="1610810"/>
                </a:lnTo>
                <a:lnTo>
                  <a:pt x="0" y="16108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36357" y="671800"/>
            <a:ext cx="4646539" cy="70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695"/>
              </a:lnSpc>
              <a:spcBef>
                <a:spcPct val="0"/>
              </a:spcBef>
            </a:pPr>
            <a:r>
              <a:rPr lang="en-US" b="true" sz="46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CHAT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254488" y="368311"/>
            <a:ext cx="1352679" cy="1352679"/>
          </a:xfrm>
          <a:custGeom>
            <a:avLst/>
            <a:gdLst/>
            <a:ahLst/>
            <a:cxnLst/>
            <a:rect r="r" b="b" t="t" l="l"/>
            <a:pathLst>
              <a:path h="1352679" w="1352679">
                <a:moveTo>
                  <a:pt x="0" y="0"/>
                </a:moveTo>
                <a:lnTo>
                  <a:pt x="1352679" y="0"/>
                </a:lnTo>
                <a:lnTo>
                  <a:pt x="1352679" y="1352678"/>
                </a:lnTo>
                <a:lnTo>
                  <a:pt x="0" y="13526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742317" y="1831618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482896" y="1831618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29" y="0"/>
                </a:lnTo>
                <a:lnTo>
                  <a:pt x="3643429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1395201">
            <a:off x="8336469" y="2146842"/>
            <a:ext cx="2980970" cy="1643260"/>
          </a:xfrm>
          <a:custGeom>
            <a:avLst/>
            <a:gdLst/>
            <a:ahLst/>
            <a:cxnLst/>
            <a:rect r="r" b="b" t="t" l="l"/>
            <a:pathLst>
              <a:path h="1643260" w="2980970">
                <a:moveTo>
                  <a:pt x="0" y="0"/>
                </a:moveTo>
                <a:lnTo>
                  <a:pt x="2980969" y="0"/>
                </a:lnTo>
                <a:lnTo>
                  <a:pt x="2980969" y="1643259"/>
                </a:lnTo>
                <a:lnTo>
                  <a:pt x="0" y="164325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645501" y="1711464"/>
            <a:ext cx="3446077" cy="5352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24"/>
              </a:lnSpc>
              <a:spcBef>
                <a:spcPct val="0"/>
              </a:spcBef>
            </a:pPr>
            <a:r>
              <a:rPr lang="en-US" b="true" sz="3462">
                <a:solidFill>
                  <a:srgbClr val="EFFFDA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GROUP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07167" y="844535"/>
            <a:ext cx="3543463" cy="1752909"/>
            <a:chOff x="0" y="0"/>
            <a:chExt cx="1159444" cy="5735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59443" cy="573563"/>
            </a:xfrm>
            <a:custGeom>
              <a:avLst/>
              <a:gdLst/>
              <a:ahLst/>
              <a:cxnLst/>
              <a:rect r="r" b="b" t="t" l="l"/>
              <a:pathLst>
                <a:path h="573563" w="1159443">
                  <a:moveTo>
                    <a:pt x="111427" y="0"/>
                  </a:moveTo>
                  <a:lnTo>
                    <a:pt x="1048016" y="0"/>
                  </a:lnTo>
                  <a:cubicBezTo>
                    <a:pt x="1077569" y="0"/>
                    <a:pt x="1105911" y="11740"/>
                    <a:pt x="1126807" y="32636"/>
                  </a:cubicBezTo>
                  <a:cubicBezTo>
                    <a:pt x="1147704" y="53533"/>
                    <a:pt x="1159443" y="81875"/>
                    <a:pt x="1159443" y="111427"/>
                  </a:cubicBezTo>
                  <a:lnTo>
                    <a:pt x="1159443" y="462136"/>
                  </a:lnTo>
                  <a:cubicBezTo>
                    <a:pt x="1159443" y="523675"/>
                    <a:pt x="1109556" y="573563"/>
                    <a:pt x="1048016" y="573563"/>
                  </a:cubicBezTo>
                  <a:lnTo>
                    <a:pt x="111427" y="573563"/>
                  </a:lnTo>
                  <a:cubicBezTo>
                    <a:pt x="49888" y="573563"/>
                    <a:pt x="0" y="523675"/>
                    <a:pt x="0" y="462136"/>
                  </a:cubicBezTo>
                  <a:lnTo>
                    <a:pt x="0" y="111427"/>
                  </a:lnTo>
                  <a:cubicBezTo>
                    <a:pt x="0" y="49888"/>
                    <a:pt x="49888" y="0"/>
                    <a:pt x="111427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1159444" cy="5830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4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36433" y="220808"/>
            <a:ext cx="5014197" cy="1610811"/>
          </a:xfrm>
          <a:custGeom>
            <a:avLst/>
            <a:gdLst/>
            <a:ahLst/>
            <a:cxnLst/>
            <a:rect r="r" b="b" t="t" l="l"/>
            <a:pathLst>
              <a:path h="1610811" w="5014197">
                <a:moveTo>
                  <a:pt x="0" y="0"/>
                </a:moveTo>
                <a:lnTo>
                  <a:pt x="5014197" y="0"/>
                </a:lnTo>
                <a:lnTo>
                  <a:pt x="5014197" y="1610810"/>
                </a:lnTo>
                <a:lnTo>
                  <a:pt x="0" y="16108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36357" y="671800"/>
            <a:ext cx="4646539" cy="70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695"/>
              </a:lnSpc>
              <a:spcBef>
                <a:spcPct val="0"/>
              </a:spcBef>
            </a:pPr>
            <a:r>
              <a:rPr lang="en-US" b="true" sz="46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CHAT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254488" y="368311"/>
            <a:ext cx="1352679" cy="1352679"/>
          </a:xfrm>
          <a:custGeom>
            <a:avLst/>
            <a:gdLst/>
            <a:ahLst/>
            <a:cxnLst/>
            <a:rect r="r" b="b" t="t" l="l"/>
            <a:pathLst>
              <a:path h="1352679" w="1352679">
                <a:moveTo>
                  <a:pt x="0" y="0"/>
                </a:moveTo>
                <a:lnTo>
                  <a:pt x="1352679" y="0"/>
                </a:lnTo>
                <a:lnTo>
                  <a:pt x="1352679" y="1352678"/>
                </a:lnTo>
                <a:lnTo>
                  <a:pt x="0" y="13526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246351" y="1380626"/>
            <a:ext cx="4015390" cy="8498180"/>
          </a:xfrm>
          <a:custGeom>
            <a:avLst/>
            <a:gdLst/>
            <a:ahLst/>
            <a:cxnLst/>
            <a:rect r="r" b="b" t="t" l="l"/>
            <a:pathLst>
              <a:path h="8498180" w="4015390">
                <a:moveTo>
                  <a:pt x="0" y="0"/>
                </a:moveTo>
                <a:lnTo>
                  <a:pt x="4015390" y="0"/>
                </a:lnTo>
                <a:lnTo>
                  <a:pt x="4015390" y="8498180"/>
                </a:lnTo>
                <a:lnTo>
                  <a:pt x="0" y="84981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414266" y="1380626"/>
            <a:ext cx="4015390" cy="8498180"/>
          </a:xfrm>
          <a:custGeom>
            <a:avLst/>
            <a:gdLst/>
            <a:ahLst/>
            <a:cxnLst/>
            <a:rect r="r" b="b" t="t" l="l"/>
            <a:pathLst>
              <a:path h="8498180" w="4015390">
                <a:moveTo>
                  <a:pt x="0" y="0"/>
                </a:moveTo>
                <a:lnTo>
                  <a:pt x="4015390" y="0"/>
                </a:lnTo>
                <a:lnTo>
                  <a:pt x="4015390" y="8498180"/>
                </a:lnTo>
                <a:lnTo>
                  <a:pt x="0" y="84981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645501" y="1711464"/>
            <a:ext cx="3446077" cy="5352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24"/>
              </a:lnSpc>
              <a:spcBef>
                <a:spcPct val="0"/>
              </a:spcBef>
            </a:pPr>
            <a:r>
              <a:rPr lang="en-US" b="true" sz="3462">
                <a:solidFill>
                  <a:srgbClr val="EFFFDA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GROUP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58" y="91878"/>
            <a:ext cx="5832353" cy="1873643"/>
          </a:xfrm>
          <a:custGeom>
            <a:avLst/>
            <a:gdLst/>
            <a:ahLst/>
            <a:cxnLst/>
            <a:rect r="r" b="b" t="t" l="l"/>
            <a:pathLst>
              <a:path h="1873643" w="5832353">
                <a:moveTo>
                  <a:pt x="0" y="0"/>
                </a:moveTo>
                <a:lnTo>
                  <a:pt x="5832353" y="0"/>
                </a:lnTo>
                <a:lnTo>
                  <a:pt x="5832353" y="1873644"/>
                </a:lnTo>
                <a:lnTo>
                  <a:pt x="0" y="18736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616692" y="672959"/>
            <a:ext cx="4646539" cy="655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07"/>
              </a:lnSpc>
              <a:spcBef>
                <a:spcPct val="0"/>
              </a:spcBef>
            </a:pPr>
            <a:r>
              <a:rPr lang="en-US" b="true" sz="42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Notifications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288082" y="255532"/>
            <a:ext cx="1500286" cy="1500286"/>
          </a:xfrm>
          <a:custGeom>
            <a:avLst/>
            <a:gdLst/>
            <a:ahLst/>
            <a:cxnLst/>
            <a:rect r="r" b="b" t="t" l="l"/>
            <a:pathLst>
              <a:path h="1500286" w="1500286">
                <a:moveTo>
                  <a:pt x="0" y="0"/>
                </a:moveTo>
                <a:lnTo>
                  <a:pt x="1500286" y="0"/>
                </a:lnTo>
                <a:lnTo>
                  <a:pt x="1500286" y="1500286"/>
                </a:lnTo>
                <a:lnTo>
                  <a:pt x="0" y="1500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939961" y="1755818"/>
            <a:ext cx="3750904" cy="7938421"/>
          </a:xfrm>
          <a:custGeom>
            <a:avLst/>
            <a:gdLst/>
            <a:ahLst/>
            <a:cxnLst/>
            <a:rect r="r" b="b" t="t" l="l"/>
            <a:pathLst>
              <a:path h="7938421" w="3750904">
                <a:moveTo>
                  <a:pt x="0" y="0"/>
                </a:moveTo>
                <a:lnTo>
                  <a:pt x="3750904" y="0"/>
                </a:lnTo>
                <a:lnTo>
                  <a:pt x="3750904" y="7938421"/>
                </a:lnTo>
                <a:lnTo>
                  <a:pt x="0" y="79384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585337" y="1755818"/>
            <a:ext cx="3746657" cy="7929433"/>
          </a:xfrm>
          <a:custGeom>
            <a:avLst/>
            <a:gdLst/>
            <a:ahLst/>
            <a:cxnLst/>
            <a:rect r="r" b="b" t="t" l="l"/>
            <a:pathLst>
              <a:path h="7929433" w="3746657">
                <a:moveTo>
                  <a:pt x="0" y="0"/>
                </a:moveTo>
                <a:lnTo>
                  <a:pt x="3746657" y="0"/>
                </a:lnTo>
                <a:lnTo>
                  <a:pt x="3746657" y="7929434"/>
                </a:lnTo>
                <a:lnTo>
                  <a:pt x="0" y="79294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272458" y="1755818"/>
            <a:ext cx="3750904" cy="7938421"/>
          </a:xfrm>
          <a:custGeom>
            <a:avLst/>
            <a:gdLst/>
            <a:ahLst/>
            <a:cxnLst/>
            <a:rect r="r" b="b" t="t" l="l"/>
            <a:pathLst>
              <a:path h="7938421" w="3750904">
                <a:moveTo>
                  <a:pt x="0" y="0"/>
                </a:moveTo>
                <a:lnTo>
                  <a:pt x="3750904" y="0"/>
                </a:lnTo>
                <a:lnTo>
                  <a:pt x="3750904" y="7938421"/>
                </a:lnTo>
                <a:lnTo>
                  <a:pt x="0" y="793842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13578" y="652941"/>
            <a:ext cx="3792032" cy="1520674"/>
            <a:chOff x="0" y="0"/>
            <a:chExt cx="1430266" cy="5735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30266" cy="573563"/>
            </a:xfrm>
            <a:custGeom>
              <a:avLst/>
              <a:gdLst/>
              <a:ahLst/>
              <a:cxnLst/>
              <a:rect r="r" b="b" t="t" l="l"/>
              <a:pathLst>
                <a:path h="573563" w="1430266">
                  <a:moveTo>
                    <a:pt x="104123" y="0"/>
                  </a:moveTo>
                  <a:lnTo>
                    <a:pt x="1326143" y="0"/>
                  </a:lnTo>
                  <a:cubicBezTo>
                    <a:pt x="1353758" y="0"/>
                    <a:pt x="1380242" y="10970"/>
                    <a:pt x="1399769" y="30497"/>
                  </a:cubicBezTo>
                  <a:cubicBezTo>
                    <a:pt x="1419296" y="50024"/>
                    <a:pt x="1430266" y="76508"/>
                    <a:pt x="1430266" y="104123"/>
                  </a:cubicBezTo>
                  <a:lnTo>
                    <a:pt x="1430266" y="469440"/>
                  </a:lnTo>
                  <a:cubicBezTo>
                    <a:pt x="1430266" y="497055"/>
                    <a:pt x="1419296" y="523539"/>
                    <a:pt x="1399769" y="543066"/>
                  </a:cubicBezTo>
                  <a:cubicBezTo>
                    <a:pt x="1380242" y="562593"/>
                    <a:pt x="1353758" y="573563"/>
                    <a:pt x="1326143" y="573563"/>
                  </a:cubicBezTo>
                  <a:lnTo>
                    <a:pt x="104123" y="573563"/>
                  </a:lnTo>
                  <a:cubicBezTo>
                    <a:pt x="76508" y="573563"/>
                    <a:pt x="50024" y="562593"/>
                    <a:pt x="30497" y="543066"/>
                  </a:cubicBezTo>
                  <a:cubicBezTo>
                    <a:pt x="10970" y="523539"/>
                    <a:pt x="0" y="497055"/>
                    <a:pt x="0" y="469440"/>
                  </a:cubicBezTo>
                  <a:lnTo>
                    <a:pt x="0" y="104123"/>
                  </a:lnTo>
                  <a:cubicBezTo>
                    <a:pt x="0" y="76508"/>
                    <a:pt x="10970" y="50024"/>
                    <a:pt x="30497" y="30497"/>
                  </a:cubicBezTo>
                  <a:cubicBezTo>
                    <a:pt x="50024" y="10970"/>
                    <a:pt x="76508" y="0"/>
                    <a:pt x="104123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1430266" cy="5830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4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45958" y="0"/>
            <a:ext cx="5059652" cy="1625413"/>
          </a:xfrm>
          <a:custGeom>
            <a:avLst/>
            <a:gdLst/>
            <a:ahLst/>
            <a:cxnLst/>
            <a:rect r="r" b="b" t="t" l="l"/>
            <a:pathLst>
              <a:path h="1625413" w="5059652">
                <a:moveTo>
                  <a:pt x="0" y="0"/>
                </a:moveTo>
                <a:lnTo>
                  <a:pt x="5059652" y="0"/>
                </a:lnTo>
                <a:lnTo>
                  <a:pt x="5059652" y="1625413"/>
                </a:lnTo>
                <a:lnTo>
                  <a:pt x="0" y="16254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421841" y="502834"/>
            <a:ext cx="4030941" cy="570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17"/>
              </a:lnSpc>
              <a:spcBef>
                <a:spcPct val="0"/>
              </a:spcBef>
            </a:pPr>
            <a:r>
              <a:rPr lang="en-US" b="true" sz="3703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Notifications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269253" y="141972"/>
            <a:ext cx="1301520" cy="1301520"/>
          </a:xfrm>
          <a:custGeom>
            <a:avLst/>
            <a:gdLst/>
            <a:ahLst/>
            <a:cxnLst/>
            <a:rect r="r" b="b" t="t" l="l"/>
            <a:pathLst>
              <a:path h="1301520" w="1301520">
                <a:moveTo>
                  <a:pt x="0" y="0"/>
                </a:moveTo>
                <a:lnTo>
                  <a:pt x="1301520" y="0"/>
                </a:lnTo>
                <a:lnTo>
                  <a:pt x="1301520" y="1301520"/>
                </a:lnTo>
                <a:lnTo>
                  <a:pt x="0" y="13015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205610" y="217361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482042" y="217361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29" y="0"/>
                </a:lnTo>
                <a:lnTo>
                  <a:pt x="3643429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754121" y="217361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302387" y="1412016"/>
            <a:ext cx="4030941" cy="570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17"/>
              </a:lnSpc>
              <a:spcBef>
                <a:spcPct val="0"/>
              </a:spcBef>
            </a:pPr>
            <a:r>
              <a:rPr lang="en-US" b="true" sz="3703">
                <a:solidFill>
                  <a:srgbClr val="FDFBF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Live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58" y="91878"/>
            <a:ext cx="5832353" cy="1873643"/>
          </a:xfrm>
          <a:custGeom>
            <a:avLst/>
            <a:gdLst/>
            <a:ahLst/>
            <a:cxnLst/>
            <a:rect r="r" b="b" t="t" l="l"/>
            <a:pathLst>
              <a:path h="1873643" w="5832353">
                <a:moveTo>
                  <a:pt x="0" y="0"/>
                </a:moveTo>
                <a:lnTo>
                  <a:pt x="5832353" y="0"/>
                </a:lnTo>
                <a:lnTo>
                  <a:pt x="5832353" y="1873644"/>
                </a:lnTo>
                <a:lnTo>
                  <a:pt x="0" y="18736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616692" y="460973"/>
            <a:ext cx="4646539" cy="1218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41"/>
              </a:lnSpc>
            </a:pPr>
            <a:r>
              <a:rPr lang="en-US" sz="3968" b="true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Discussion</a:t>
            </a:r>
          </a:p>
          <a:p>
            <a:pPr algn="ctr" marL="0" indent="0" lvl="0">
              <a:lnSpc>
                <a:spcPts val="4841"/>
              </a:lnSpc>
              <a:spcBef>
                <a:spcPct val="0"/>
              </a:spcBef>
            </a:pPr>
            <a:r>
              <a:rPr lang="en-US" b="true" sz="39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Forum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288082" y="255532"/>
            <a:ext cx="1500286" cy="1500286"/>
          </a:xfrm>
          <a:custGeom>
            <a:avLst/>
            <a:gdLst/>
            <a:ahLst/>
            <a:cxnLst/>
            <a:rect r="r" b="b" t="t" l="l"/>
            <a:pathLst>
              <a:path h="1500286" w="1500286">
                <a:moveTo>
                  <a:pt x="0" y="0"/>
                </a:moveTo>
                <a:lnTo>
                  <a:pt x="1500286" y="0"/>
                </a:lnTo>
                <a:lnTo>
                  <a:pt x="1500286" y="1500286"/>
                </a:lnTo>
                <a:lnTo>
                  <a:pt x="0" y="1500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41516" y="1755818"/>
            <a:ext cx="3900789" cy="8255638"/>
          </a:xfrm>
          <a:custGeom>
            <a:avLst/>
            <a:gdLst/>
            <a:ahLst/>
            <a:cxnLst/>
            <a:rect r="r" b="b" t="t" l="l"/>
            <a:pathLst>
              <a:path h="8255638" w="3900789">
                <a:moveTo>
                  <a:pt x="0" y="0"/>
                </a:moveTo>
                <a:lnTo>
                  <a:pt x="3900789" y="0"/>
                </a:lnTo>
                <a:lnTo>
                  <a:pt x="3900789" y="8255638"/>
                </a:lnTo>
                <a:lnTo>
                  <a:pt x="0" y="82556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900014" y="1755818"/>
            <a:ext cx="3900789" cy="8255638"/>
          </a:xfrm>
          <a:custGeom>
            <a:avLst/>
            <a:gdLst/>
            <a:ahLst/>
            <a:cxnLst/>
            <a:rect r="r" b="b" t="t" l="l"/>
            <a:pathLst>
              <a:path h="8255638" w="3900789">
                <a:moveTo>
                  <a:pt x="0" y="0"/>
                </a:moveTo>
                <a:lnTo>
                  <a:pt x="3900788" y="0"/>
                </a:lnTo>
                <a:lnTo>
                  <a:pt x="3900788" y="8255638"/>
                </a:lnTo>
                <a:lnTo>
                  <a:pt x="0" y="82556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358511" y="1755818"/>
            <a:ext cx="3900789" cy="8255638"/>
          </a:xfrm>
          <a:custGeom>
            <a:avLst/>
            <a:gdLst/>
            <a:ahLst/>
            <a:cxnLst/>
            <a:rect r="r" b="b" t="t" l="l"/>
            <a:pathLst>
              <a:path h="8255638" w="3900789">
                <a:moveTo>
                  <a:pt x="0" y="0"/>
                </a:moveTo>
                <a:lnTo>
                  <a:pt x="3900789" y="0"/>
                </a:lnTo>
                <a:lnTo>
                  <a:pt x="3900789" y="8255638"/>
                </a:lnTo>
                <a:lnTo>
                  <a:pt x="0" y="82556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88067" y="2838304"/>
            <a:ext cx="10629147" cy="4610392"/>
          </a:xfrm>
          <a:custGeom>
            <a:avLst/>
            <a:gdLst/>
            <a:ahLst/>
            <a:cxnLst/>
            <a:rect r="r" b="b" t="t" l="l"/>
            <a:pathLst>
              <a:path h="4610392" w="10629147">
                <a:moveTo>
                  <a:pt x="0" y="0"/>
                </a:moveTo>
                <a:lnTo>
                  <a:pt x="10629147" y="0"/>
                </a:lnTo>
                <a:lnTo>
                  <a:pt x="10629147" y="4610392"/>
                </a:lnTo>
                <a:lnTo>
                  <a:pt x="0" y="46103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187077" y="1135204"/>
            <a:ext cx="3913261" cy="8282034"/>
          </a:xfrm>
          <a:custGeom>
            <a:avLst/>
            <a:gdLst/>
            <a:ahLst/>
            <a:cxnLst/>
            <a:rect r="r" b="b" t="t" l="l"/>
            <a:pathLst>
              <a:path h="8282034" w="3913261">
                <a:moveTo>
                  <a:pt x="0" y="0"/>
                </a:moveTo>
                <a:lnTo>
                  <a:pt x="3913261" y="0"/>
                </a:lnTo>
                <a:lnTo>
                  <a:pt x="3913261" y="8282033"/>
                </a:lnTo>
                <a:lnTo>
                  <a:pt x="0" y="82820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2701" y="4863492"/>
            <a:ext cx="3397417" cy="815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3"/>
              </a:lnSpc>
              <a:spcBef>
                <a:spcPct val="0"/>
              </a:spcBef>
            </a:pPr>
            <a:r>
              <a:rPr lang="en-US" b="true" sz="5314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Rating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446189" y="3014881"/>
            <a:ext cx="4742714" cy="5504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56"/>
              </a:lnSpc>
              <a:spcBef>
                <a:spcPct val="0"/>
              </a:spcBef>
            </a:pPr>
            <a:r>
              <a:rPr lang="en-US" sz="357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for producation lines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446189" y="4863492"/>
            <a:ext cx="4742714" cy="5504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56"/>
              </a:lnSpc>
              <a:spcBef>
                <a:spcPct val="0"/>
              </a:spcBef>
            </a:pPr>
            <a:r>
              <a:rPr lang="en-US" sz="357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for products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446189" y="6709383"/>
            <a:ext cx="4742714" cy="5504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56"/>
              </a:lnSpc>
              <a:spcBef>
                <a:spcPct val="0"/>
              </a:spcBef>
            </a:pPr>
            <a:r>
              <a:rPr lang="en-US" sz="357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for workers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99639" y="2427544"/>
            <a:ext cx="7014365" cy="5953443"/>
          </a:xfrm>
          <a:custGeom>
            <a:avLst/>
            <a:gdLst/>
            <a:ahLst/>
            <a:cxnLst/>
            <a:rect r="r" b="b" t="t" l="l"/>
            <a:pathLst>
              <a:path h="5953443" w="7014365">
                <a:moveTo>
                  <a:pt x="0" y="0"/>
                </a:moveTo>
                <a:lnTo>
                  <a:pt x="7014366" y="0"/>
                </a:lnTo>
                <a:lnTo>
                  <a:pt x="7014366" y="5953442"/>
                </a:lnTo>
                <a:lnTo>
                  <a:pt x="0" y="59534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277824">
            <a:off x="6669693" y="4501097"/>
            <a:ext cx="4005064" cy="1151456"/>
          </a:xfrm>
          <a:custGeom>
            <a:avLst/>
            <a:gdLst/>
            <a:ahLst/>
            <a:cxnLst/>
            <a:rect r="r" b="b" t="t" l="l"/>
            <a:pathLst>
              <a:path h="1151456" w="4005064">
                <a:moveTo>
                  <a:pt x="0" y="0"/>
                </a:moveTo>
                <a:lnTo>
                  <a:pt x="4005064" y="0"/>
                </a:lnTo>
                <a:lnTo>
                  <a:pt x="4005064" y="1151456"/>
                </a:lnTo>
                <a:lnTo>
                  <a:pt x="0" y="11514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025189" y="362345"/>
            <a:ext cx="8237623" cy="1199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841"/>
              </a:lnSpc>
            </a:pPr>
            <a:r>
              <a:rPr lang="en-US" sz="7029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Points + Discount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993509" y="2623290"/>
            <a:ext cx="2026625" cy="1673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63"/>
              </a:lnSpc>
            </a:pPr>
            <a:r>
              <a:rPr lang="en-US" sz="4831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Earn </a:t>
            </a:r>
          </a:p>
          <a:p>
            <a:pPr algn="ctr">
              <a:lnSpc>
                <a:spcPts val="6763"/>
              </a:lnSpc>
            </a:pPr>
            <a:r>
              <a:rPr lang="en-US" sz="4831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points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62000" y="6831940"/>
            <a:ext cx="2134606" cy="818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63"/>
              </a:lnSpc>
            </a:pPr>
            <a:r>
              <a:rPr lang="en-US" sz="4831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Rating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543249" y="6554127"/>
            <a:ext cx="3172233" cy="1393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43"/>
              </a:lnSpc>
            </a:pPr>
            <a:r>
              <a:rPr lang="en-US" sz="4031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Purchase</a:t>
            </a:r>
          </a:p>
          <a:p>
            <a:pPr algn="ctr">
              <a:lnSpc>
                <a:spcPts val="5643"/>
              </a:lnSpc>
            </a:pPr>
            <a:r>
              <a:rPr lang="en-US" sz="4031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products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597633" y="3647299"/>
            <a:ext cx="5199936" cy="2840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64"/>
              </a:lnSpc>
            </a:pPr>
            <a:r>
              <a:rPr lang="en-US" sz="8188" b="true">
                <a:solidFill>
                  <a:srgbClr val="0F632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Get</a:t>
            </a:r>
          </a:p>
          <a:p>
            <a:pPr algn="ctr">
              <a:lnSpc>
                <a:spcPts val="11464"/>
              </a:lnSpc>
            </a:pPr>
            <a:r>
              <a:rPr lang="en-US" sz="8188" b="true">
                <a:solidFill>
                  <a:srgbClr val="0F632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Discount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58" y="91878"/>
            <a:ext cx="5832353" cy="1873643"/>
          </a:xfrm>
          <a:custGeom>
            <a:avLst/>
            <a:gdLst/>
            <a:ahLst/>
            <a:cxnLst/>
            <a:rect r="r" b="b" t="t" l="l"/>
            <a:pathLst>
              <a:path h="1873643" w="5832353">
                <a:moveTo>
                  <a:pt x="0" y="0"/>
                </a:moveTo>
                <a:lnTo>
                  <a:pt x="5832353" y="0"/>
                </a:lnTo>
                <a:lnTo>
                  <a:pt x="5832353" y="1873644"/>
                </a:lnTo>
                <a:lnTo>
                  <a:pt x="0" y="18736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8082" y="255532"/>
            <a:ext cx="1500286" cy="1500286"/>
          </a:xfrm>
          <a:custGeom>
            <a:avLst/>
            <a:gdLst/>
            <a:ahLst/>
            <a:cxnLst/>
            <a:rect r="r" b="b" t="t" l="l"/>
            <a:pathLst>
              <a:path h="1500286" w="1500286">
                <a:moveTo>
                  <a:pt x="0" y="0"/>
                </a:moveTo>
                <a:lnTo>
                  <a:pt x="1500286" y="0"/>
                </a:lnTo>
                <a:lnTo>
                  <a:pt x="1500286" y="1500286"/>
                </a:lnTo>
                <a:lnTo>
                  <a:pt x="0" y="1500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978311" y="1755818"/>
            <a:ext cx="3875921" cy="8203008"/>
          </a:xfrm>
          <a:custGeom>
            <a:avLst/>
            <a:gdLst/>
            <a:ahLst/>
            <a:cxnLst/>
            <a:rect r="r" b="b" t="t" l="l"/>
            <a:pathLst>
              <a:path h="8203008" w="3875921">
                <a:moveTo>
                  <a:pt x="0" y="0"/>
                </a:moveTo>
                <a:lnTo>
                  <a:pt x="3875921" y="0"/>
                </a:lnTo>
                <a:lnTo>
                  <a:pt x="3875921" y="8203008"/>
                </a:lnTo>
                <a:lnTo>
                  <a:pt x="0" y="82030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196007" y="1755818"/>
            <a:ext cx="3875921" cy="8203008"/>
          </a:xfrm>
          <a:custGeom>
            <a:avLst/>
            <a:gdLst/>
            <a:ahLst/>
            <a:cxnLst/>
            <a:rect r="r" b="b" t="t" l="l"/>
            <a:pathLst>
              <a:path h="8203008" w="3875921">
                <a:moveTo>
                  <a:pt x="0" y="0"/>
                </a:moveTo>
                <a:lnTo>
                  <a:pt x="3875921" y="0"/>
                </a:lnTo>
                <a:lnTo>
                  <a:pt x="3875921" y="8203008"/>
                </a:lnTo>
                <a:lnTo>
                  <a:pt x="0" y="820300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511917" y="460973"/>
            <a:ext cx="4646539" cy="1218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41"/>
              </a:lnSpc>
            </a:pPr>
            <a:r>
              <a:rPr lang="en-US" b="true" sz="39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POINTS &amp;</a:t>
            </a:r>
          </a:p>
          <a:p>
            <a:pPr algn="ctr" marL="0" indent="0" lvl="0">
              <a:lnSpc>
                <a:spcPts val="4841"/>
              </a:lnSpc>
              <a:spcBef>
                <a:spcPct val="0"/>
              </a:spcBef>
            </a:pPr>
            <a:r>
              <a:rPr lang="en-US" b="true" sz="39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DISCOUNTS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435837" y="2270583"/>
            <a:ext cx="11835341" cy="5133579"/>
          </a:xfrm>
          <a:custGeom>
            <a:avLst/>
            <a:gdLst/>
            <a:ahLst/>
            <a:cxnLst/>
            <a:rect r="r" b="b" t="t" l="l"/>
            <a:pathLst>
              <a:path h="5133579" w="11835341">
                <a:moveTo>
                  <a:pt x="0" y="0"/>
                </a:moveTo>
                <a:lnTo>
                  <a:pt x="11835341" y="0"/>
                </a:lnTo>
                <a:lnTo>
                  <a:pt x="11835341" y="5133579"/>
                </a:lnTo>
                <a:lnTo>
                  <a:pt x="0" y="5133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510079" y="4494852"/>
            <a:ext cx="4339244" cy="8544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811"/>
              </a:lnSpc>
              <a:spcBef>
                <a:spcPct val="0"/>
              </a:spcBef>
            </a:pPr>
            <a:r>
              <a:rPr lang="en-US" b="true" sz="5583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Reporting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847390" y="2468279"/>
            <a:ext cx="5280916" cy="12243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51"/>
              </a:lnSpc>
            </a:pPr>
            <a:r>
              <a:rPr lang="en-US" sz="3976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Unreceived orders</a:t>
            </a:r>
          </a:p>
          <a:p>
            <a:pPr algn="ctr" marL="0" indent="0" lvl="0">
              <a:lnSpc>
                <a:spcPts val="4851"/>
              </a:lnSpc>
              <a:spcBef>
                <a:spcPct val="0"/>
              </a:spcBef>
            </a:pPr>
            <a:r>
              <a:rPr lang="en-US" sz="3976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847390" y="4526670"/>
            <a:ext cx="5280916" cy="6118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51"/>
              </a:lnSpc>
              <a:spcBef>
                <a:spcPct val="0"/>
              </a:spcBef>
            </a:pPr>
            <a:r>
              <a:rPr lang="en-US" sz="3976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Workers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600449" y="6321804"/>
            <a:ext cx="5774798" cy="1082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07"/>
              </a:lnSpc>
              <a:spcBef>
                <a:spcPct val="0"/>
              </a:spcBef>
            </a:pPr>
            <a:r>
              <a:rPr lang="en-US" sz="353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Missing a booking appointment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853154" y="666747"/>
            <a:ext cx="1261266" cy="1254387"/>
          </a:xfrm>
          <a:custGeom>
            <a:avLst/>
            <a:gdLst/>
            <a:ahLst/>
            <a:cxnLst/>
            <a:rect r="r" b="b" t="t" l="l"/>
            <a:pathLst>
              <a:path h="1254387" w="1261266">
                <a:moveTo>
                  <a:pt x="0" y="0"/>
                </a:moveTo>
                <a:lnTo>
                  <a:pt x="1261266" y="0"/>
                </a:lnTo>
                <a:lnTo>
                  <a:pt x="1261266" y="1254387"/>
                </a:lnTo>
                <a:lnTo>
                  <a:pt x="0" y="1254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2202742" y="7277792"/>
            <a:ext cx="5252498" cy="1677107"/>
          </a:xfrm>
          <a:custGeom>
            <a:avLst/>
            <a:gdLst/>
            <a:ahLst/>
            <a:cxnLst/>
            <a:rect r="r" b="b" t="t" l="l"/>
            <a:pathLst>
              <a:path h="1677107" w="5252498">
                <a:moveTo>
                  <a:pt x="0" y="0"/>
                </a:moveTo>
                <a:lnTo>
                  <a:pt x="5252499" y="0"/>
                </a:lnTo>
                <a:lnTo>
                  <a:pt x="5252499" y="1677107"/>
                </a:lnTo>
                <a:lnTo>
                  <a:pt x="0" y="16771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4" id="4"/>
          <p:cNvGrpSpPr/>
          <p:nvPr/>
        </p:nvGrpSpPr>
        <p:grpSpPr>
          <a:xfrm rot="0">
            <a:off x="630633" y="2797434"/>
            <a:ext cx="4614780" cy="1876667"/>
            <a:chOff x="0" y="0"/>
            <a:chExt cx="1215415" cy="4942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15415" cy="494266"/>
            </a:xfrm>
            <a:custGeom>
              <a:avLst/>
              <a:gdLst/>
              <a:ahLst/>
              <a:cxnLst/>
              <a:rect r="r" b="b" t="t" l="l"/>
              <a:pathLst>
                <a:path h="494266" w="1215415">
                  <a:moveTo>
                    <a:pt x="50329" y="0"/>
                  </a:moveTo>
                  <a:lnTo>
                    <a:pt x="1165086" y="0"/>
                  </a:lnTo>
                  <a:cubicBezTo>
                    <a:pt x="1192882" y="0"/>
                    <a:pt x="1215415" y="22533"/>
                    <a:pt x="1215415" y="50329"/>
                  </a:cubicBezTo>
                  <a:lnTo>
                    <a:pt x="1215415" y="443937"/>
                  </a:lnTo>
                  <a:cubicBezTo>
                    <a:pt x="1215415" y="457285"/>
                    <a:pt x="1210113" y="470087"/>
                    <a:pt x="1200674" y="479525"/>
                  </a:cubicBezTo>
                  <a:cubicBezTo>
                    <a:pt x="1191236" y="488964"/>
                    <a:pt x="1178434" y="494266"/>
                    <a:pt x="1165086" y="494266"/>
                  </a:cubicBezTo>
                  <a:lnTo>
                    <a:pt x="50329" y="494266"/>
                  </a:lnTo>
                  <a:cubicBezTo>
                    <a:pt x="22533" y="494266"/>
                    <a:pt x="0" y="471733"/>
                    <a:pt x="0" y="443937"/>
                  </a:cubicBezTo>
                  <a:lnTo>
                    <a:pt x="0" y="50329"/>
                  </a:lnTo>
                  <a:cubicBezTo>
                    <a:pt x="0" y="22533"/>
                    <a:pt x="22533" y="0"/>
                    <a:pt x="50329" y="0"/>
                  </a:cubicBezTo>
                  <a:close/>
                </a:path>
              </a:pathLst>
            </a:custGeom>
            <a:solidFill>
              <a:srgbClr val="0F632B"/>
            </a:solidFill>
            <a:ln cap="rnd">
              <a:noFill/>
              <a:prstDash val="solid"/>
              <a:round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215415" cy="5514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30633" y="4851163"/>
            <a:ext cx="4614780" cy="1876667"/>
            <a:chOff x="0" y="0"/>
            <a:chExt cx="1215415" cy="49426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215415" cy="494266"/>
            </a:xfrm>
            <a:custGeom>
              <a:avLst/>
              <a:gdLst/>
              <a:ahLst/>
              <a:cxnLst/>
              <a:rect r="r" b="b" t="t" l="l"/>
              <a:pathLst>
                <a:path h="494266" w="1215415">
                  <a:moveTo>
                    <a:pt x="50329" y="0"/>
                  </a:moveTo>
                  <a:lnTo>
                    <a:pt x="1165086" y="0"/>
                  </a:lnTo>
                  <a:cubicBezTo>
                    <a:pt x="1192882" y="0"/>
                    <a:pt x="1215415" y="22533"/>
                    <a:pt x="1215415" y="50329"/>
                  </a:cubicBezTo>
                  <a:lnTo>
                    <a:pt x="1215415" y="443937"/>
                  </a:lnTo>
                  <a:cubicBezTo>
                    <a:pt x="1215415" y="457285"/>
                    <a:pt x="1210113" y="470087"/>
                    <a:pt x="1200674" y="479525"/>
                  </a:cubicBezTo>
                  <a:cubicBezTo>
                    <a:pt x="1191236" y="488964"/>
                    <a:pt x="1178434" y="494266"/>
                    <a:pt x="1165086" y="494266"/>
                  </a:cubicBezTo>
                  <a:lnTo>
                    <a:pt x="50329" y="494266"/>
                  </a:lnTo>
                  <a:cubicBezTo>
                    <a:pt x="22533" y="494266"/>
                    <a:pt x="0" y="471733"/>
                    <a:pt x="0" y="443937"/>
                  </a:cubicBezTo>
                  <a:lnTo>
                    <a:pt x="0" y="50329"/>
                  </a:lnTo>
                  <a:cubicBezTo>
                    <a:pt x="0" y="22533"/>
                    <a:pt x="22533" y="0"/>
                    <a:pt x="50329" y="0"/>
                  </a:cubicBezTo>
                  <a:close/>
                </a:path>
              </a:pathLst>
            </a:custGeom>
            <a:solidFill>
              <a:srgbClr val="0F632B"/>
            </a:solidFill>
            <a:ln cap="rnd">
              <a:noFill/>
              <a:prstDash val="solid"/>
              <a:round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57150"/>
              <a:ext cx="1215415" cy="5514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630633" y="6860793"/>
            <a:ext cx="4614780" cy="1876667"/>
            <a:chOff x="0" y="0"/>
            <a:chExt cx="1215415" cy="49426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15415" cy="494266"/>
            </a:xfrm>
            <a:custGeom>
              <a:avLst/>
              <a:gdLst/>
              <a:ahLst/>
              <a:cxnLst/>
              <a:rect r="r" b="b" t="t" l="l"/>
              <a:pathLst>
                <a:path h="494266" w="1215415">
                  <a:moveTo>
                    <a:pt x="50329" y="0"/>
                  </a:moveTo>
                  <a:lnTo>
                    <a:pt x="1165086" y="0"/>
                  </a:lnTo>
                  <a:cubicBezTo>
                    <a:pt x="1192882" y="0"/>
                    <a:pt x="1215415" y="22533"/>
                    <a:pt x="1215415" y="50329"/>
                  </a:cubicBezTo>
                  <a:lnTo>
                    <a:pt x="1215415" y="443937"/>
                  </a:lnTo>
                  <a:cubicBezTo>
                    <a:pt x="1215415" y="457285"/>
                    <a:pt x="1210113" y="470087"/>
                    <a:pt x="1200674" y="479525"/>
                  </a:cubicBezTo>
                  <a:cubicBezTo>
                    <a:pt x="1191236" y="488964"/>
                    <a:pt x="1178434" y="494266"/>
                    <a:pt x="1165086" y="494266"/>
                  </a:cubicBezTo>
                  <a:lnTo>
                    <a:pt x="50329" y="494266"/>
                  </a:lnTo>
                  <a:cubicBezTo>
                    <a:pt x="22533" y="494266"/>
                    <a:pt x="0" y="471733"/>
                    <a:pt x="0" y="443937"/>
                  </a:cubicBezTo>
                  <a:lnTo>
                    <a:pt x="0" y="50329"/>
                  </a:lnTo>
                  <a:cubicBezTo>
                    <a:pt x="0" y="22533"/>
                    <a:pt x="22533" y="0"/>
                    <a:pt x="50329" y="0"/>
                  </a:cubicBezTo>
                  <a:close/>
                </a:path>
              </a:pathLst>
            </a:custGeom>
            <a:solidFill>
              <a:srgbClr val="0F632B"/>
            </a:solidFill>
            <a:ln cap="rnd">
              <a:noFill/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57150"/>
              <a:ext cx="1215415" cy="5514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0" y="3232150"/>
            <a:ext cx="949876" cy="949876"/>
          </a:xfrm>
          <a:custGeom>
            <a:avLst/>
            <a:gdLst/>
            <a:ahLst/>
            <a:cxnLst/>
            <a:rect r="r" b="b" t="t" l="l"/>
            <a:pathLst>
              <a:path h="949876" w="949876">
                <a:moveTo>
                  <a:pt x="0" y="0"/>
                </a:moveTo>
                <a:lnTo>
                  <a:pt x="949876" y="0"/>
                </a:lnTo>
                <a:lnTo>
                  <a:pt x="949876" y="949876"/>
                </a:lnTo>
                <a:lnTo>
                  <a:pt x="0" y="9498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630633" y="5205905"/>
            <a:ext cx="4237960" cy="1144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20"/>
              </a:lnSpc>
              <a:spcBef>
                <a:spcPct val="0"/>
              </a:spcBef>
            </a:pPr>
            <a:r>
              <a:rPr lang="en-US" b="true" sz="3300">
                <a:solidFill>
                  <a:srgbClr val="B4CA96"/>
                </a:solidFill>
                <a:latin typeface="Aileron Heavy"/>
                <a:ea typeface="Aileron Heavy"/>
                <a:cs typeface="Aileron Heavy"/>
                <a:sym typeface="Aileron Heavy"/>
              </a:rPr>
              <a:t>Enhance Food Security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0" y="5314558"/>
            <a:ext cx="949876" cy="949876"/>
          </a:xfrm>
          <a:custGeom>
            <a:avLst/>
            <a:gdLst/>
            <a:ahLst/>
            <a:cxnLst/>
            <a:rect r="r" b="b" t="t" l="l"/>
            <a:pathLst>
              <a:path h="949876" w="949876">
                <a:moveTo>
                  <a:pt x="0" y="0"/>
                </a:moveTo>
                <a:lnTo>
                  <a:pt x="949876" y="0"/>
                </a:lnTo>
                <a:lnTo>
                  <a:pt x="949876" y="949876"/>
                </a:lnTo>
                <a:lnTo>
                  <a:pt x="0" y="9498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0" y="7396966"/>
            <a:ext cx="949876" cy="949876"/>
          </a:xfrm>
          <a:custGeom>
            <a:avLst/>
            <a:gdLst/>
            <a:ahLst/>
            <a:cxnLst/>
            <a:rect r="r" b="b" t="t" l="l"/>
            <a:pathLst>
              <a:path h="949876" w="949876">
                <a:moveTo>
                  <a:pt x="0" y="0"/>
                </a:moveTo>
                <a:lnTo>
                  <a:pt x="949876" y="0"/>
                </a:lnTo>
                <a:lnTo>
                  <a:pt x="949876" y="949876"/>
                </a:lnTo>
                <a:lnTo>
                  <a:pt x="0" y="9498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6730713" y="2797434"/>
            <a:ext cx="4614780" cy="1876667"/>
            <a:chOff x="0" y="0"/>
            <a:chExt cx="1215415" cy="49426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215415" cy="494266"/>
            </a:xfrm>
            <a:custGeom>
              <a:avLst/>
              <a:gdLst/>
              <a:ahLst/>
              <a:cxnLst/>
              <a:rect r="r" b="b" t="t" l="l"/>
              <a:pathLst>
                <a:path h="494266" w="1215415">
                  <a:moveTo>
                    <a:pt x="50329" y="0"/>
                  </a:moveTo>
                  <a:lnTo>
                    <a:pt x="1165086" y="0"/>
                  </a:lnTo>
                  <a:cubicBezTo>
                    <a:pt x="1192882" y="0"/>
                    <a:pt x="1215415" y="22533"/>
                    <a:pt x="1215415" y="50329"/>
                  </a:cubicBezTo>
                  <a:lnTo>
                    <a:pt x="1215415" y="443937"/>
                  </a:lnTo>
                  <a:cubicBezTo>
                    <a:pt x="1215415" y="457285"/>
                    <a:pt x="1210113" y="470087"/>
                    <a:pt x="1200674" y="479525"/>
                  </a:cubicBezTo>
                  <a:cubicBezTo>
                    <a:pt x="1191236" y="488964"/>
                    <a:pt x="1178434" y="494266"/>
                    <a:pt x="1165086" y="494266"/>
                  </a:cubicBezTo>
                  <a:lnTo>
                    <a:pt x="50329" y="494266"/>
                  </a:lnTo>
                  <a:cubicBezTo>
                    <a:pt x="22533" y="494266"/>
                    <a:pt x="0" y="471733"/>
                    <a:pt x="0" y="443937"/>
                  </a:cubicBezTo>
                  <a:lnTo>
                    <a:pt x="0" y="50329"/>
                  </a:lnTo>
                  <a:cubicBezTo>
                    <a:pt x="0" y="22533"/>
                    <a:pt x="22533" y="0"/>
                    <a:pt x="50329" y="0"/>
                  </a:cubicBezTo>
                  <a:close/>
                </a:path>
              </a:pathLst>
            </a:custGeom>
            <a:solidFill>
              <a:srgbClr val="0F632B"/>
            </a:solidFill>
            <a:ln cap="rnd">
              <a:noFill/>
              <a:prstDash val="solid"/>
              <a:round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57150"/>
              <a:ext cx="1215415" cy="5514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6730713" y="4851163"/>
            <a:ext cx="4614780" cy="1876667"/>
            <a:chOff x="0" y="0"/>
            <a:chExt cx="1215415" cy="49426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15415" cy="494266"/>
            </a:xfrm>
            <a:custGeom>
              <a:avLst/>
              <a:gdLst/>
              <a:ahLst/>
              <a:cxnLst/>
              <a:rect r="r" b="b" t="t" l="l"/>
              <a:pathLst>
                <a:path h="494266" w="1215415">
                  <a:moveTo>
                    <a:pt x="50329" y="0"/>
                  </a:moveTo>
                  <a:lnTo>
                    <a:pt x="1165086" y="0"/>
                  </a:lnTo>
                  <a:cubicBezTo>
                    <a:pt x="1192882" y="0"/>
                    <a:pt x="1215415" y="22533"/>
                    <a:pt x="1215415" y="50329"/>
                  </a:cubicBezTo>
                  <a:lnTo>
                    <a:pt x="1215415" y="443937"/>
                  </a:lnTo>
                  <a:cubicBezTo>
                    <a:pt x="1215415" y="457285"/>
                    <a:pt x="1210113" y="470087"/>
                    <a:pt x="1200674" y="479525"/>
                  </a:cubicBezTo>
                  <a:cubicBezTo>
                    <a:pt x="1191236" y="488964"/>
                    <a:pt x="1178434" y="494266"/>
                    <a:pt x="1165086" y="494266"/>
                  </a:cubicBezTo>
                  <a:lnTo>
                    <a:pt x="50329" y="494266"/>
                  </a:lnTo>
                  <a:cubicBezTo>
                    <a:pt x="22533" y="494266"/>
                    <a:pt x="0" y="471733"/>
                    <a:pt x="0" y="443937"/>
                  </a:cubicBezTo>
                  <a:lnTo>
                    <a:pt x="0" y="50329"/>
                  </a:lnTo>
                  <a:cubicBezTo>
                    <a:pt x="0" y="22533"/>
                    <a:pt x="22533" y="0"/>
                    <a:pt x="50329" y="0"/>
                  </a:cubicBezTo>
                  <a:close/>
                </a:path>
              </a:pathLst>
            </a:custGeom>
            <a:solidFill>
              <a:srgbClr val="0F632B"/>
            </a:solidFill>
            <a:ln cap="rnd">
              <a:noFill/>
              <a:prstDash val="solid"/>
              <a:round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57150"/>
              <a:ext cx="1215415" cy="5514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6730713" y="6860793"/>
            <a:ext cx="4614780" cy="1876667"/>
            <a:chOff x="0" y="0"/>
            <a:chExt cx="1215415" cy="494266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215415" cy="494266"/>
            </a:xfrm>
            <a:custGeom>
              <a:avLst/>
              <a:gdLst/>
              <a:ahLst/>
              <a:cxnLst/>
              <a:rect r="r" b="b" t="t" l="l"/>
              <a:pathLst>
                <a:path h="494266" w="1215415">
                  <a:moveTo>
                    <a:pt x="50329" y="0"/>
                  </a:moveTo>
                  <a:lnTo>
                    <a:pt x="1165086" y="0"/>
                  </a:lnTo>
                  <a:cubicBezTo>
                    <a:pt x="1192882" y="0"/>
                    <a:pt x="1215415" y="22533"/>
                    <a:pt x="1215415" y="50329"/>
                  </a:cubicBezTo>
                  <a:lnTo>
                    <a:pt x="1215415" y="443937"/>
                  </a:lnTo>
                  <a:cubicBezTo>
                    <a:pt x="1215415" y="457285"/>
                    <a:pt x="1210113" y="470087"/>
                    <a:pt x="1200674" y="479525"/>
                  </a:cubicBezTo>
                  <a:cubicBezTo>
                    <a:pt x="1191236" y="488964"/>
                    <a:pt x="1178434" y="494266"/>
                    <a:pt x="1165086" y="494266"/>
                  </a:cubicBezTo>
                  <a:lnTo>
                    <a:pt x="50329" y="494266"/>
                  </a:lnTo>
                  <a:cubicBezTo>
                    <a:pt x="22533" y="494266"/>
                    <a:pt x="0" y="471733"/>
                    <a:pt x="0" y="443937"/>
                  </a:cubicBezTo>
                  <a:lnTo>
                    <a:pt x="0" y="50329"/>
                  </a:lnTo>
                  <a:cubicBezTo>
                    <a:pt x="0" y="22533"/>
                    <a:pt x="22533" y="0"/>
                    <a:pt x="50329" y="0"/>
                  </a:cubicBezTo>
                  <a:close/>
                </a:path>
              </a:pathLst>
            </a:custGeom>
            <a:solidFill>
              <a:srgbClr val="0F632B"/>
            </a:solidFill>
            <a:ln cap="rnd">
              <a:noFill/>
              <a:prstDash val="solid"/>
              <a:round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57150"/>
              <a:ext cx="1215415" cy="5514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0">
            <a:off x="6100079" y="3232150"/>
            <a:ext cx="949876" cy="949876"/>
          </a:xfrm>
          <a:custGeom>
            <a:avLst/>
            <a:gdLst/>
            <a:ahLst/>
            <a:cxnLst/>
            <a:rect r="r" b="b" t="t" l="l"/>
            <a:pathLst>
              <a:path h="949876" w="949876">
                <a:moveTo>
                  <a:pt x="0" y="0"/>
                </a:moveTo>
                <a:lnTo>
                  <a:pt x="949876" y="0"/>
                </a:lnTo>
                <a:lnTo>
                  <a:pt x="949876" y="949876"/>
                </a:lnTo>
                <a:lnTo>
                  <a:pt x="0" y="9498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6938734" y="7223129"/>
            <a:ext cx="4295193" cy="1144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20"/>
              </a:lnSpc>
              <a:spcBef>
                <a:spcPct val="0"/>
              </a:spcBef>
            </a:pPr>
            <a:r>
              <a:rPr lang="en-US" b="true" sz="3300">
                <a:solidFill>
                  <a:srgbClr val="C3D3AE"/>
                </a:solidFill>
                <a:latin typeface="Aileron Heavy"/>
                <a:ea typeface="Aileron Heavy"/>
                <a:cs typeface="Aileron Heavy"/>
                <a:sym typeface="Aileron Heavy"/>
              </a:rPr>
              <a:t>Offer Production Services</a:t>
            </a:r>
          </a:p>
        </p:txBody>
      </p:sp>
      <p:sp>
        <p:nvSpPr>
          <p:cNvPr name="Freeform 28" id="28"/>
          <p:cNvSpPr/>
          <p:nvPr/>
        </p:nvSpPr>
        <p:spPr>
          <a:xfrm flipH="false" flipV="false" rot="0">
            <a:off x="6100079" y="5314558"/>
            <a:ext cx="949876" cy="949876"/>
          </a:xfrm>
          <a:custGeom>
            <a:avLst/>
            <a:gdLst/>
            <a:ahLst/>
            <a:cxnLst/>
            <a:rect r="r" b="b" t="t" l="l"/>
            <a:pathLst>
              <a:path h="949876" w="949876">
                <a:moveTo>
                  <a:pt x="0" y="0"/>
                </a:moveTo>
                <a:lnTo>
                  <a:pt x="949876" y="0"/>
                </a:lnTo>
                <a:lnTo>
                  <a:pt x="949876" y="949876"/>
                </a:lnTo>
                <a:lnTo>
                  <a:pt x="0" y="9498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6100079" y="7396966"/>
            <a:ext cx="949876" cy="949876"/>
          </a:xfrm>
          <a:custGeom>
            <a:avLst/>
            <a:gdLst/>
            <a:ahLst/>
            <a:cxnLst/>
            <a:rect r="r" b="b" t="t" l="l"/>
            <a:pathLst>
              <a:path h="949876" w="949876">
                <a:moveTo>
                  <a:pt x="0" y="0"/>
                </a:moveTo>
                <a:lnTo>
                  <a:pt x="949876" y="0"/>
                </a:lnTo>
                <a:lnTo>
                  <a:pt x="949876" y="949876"/>
                </a:lnTo>
                <a:lnTo>
                  <a:pt x="0" y="9498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5761549" y="212987"/>
            <a:ext cx="2245815" cy="2245815"/>
          </a:xfrm>
          <a:custGeom>
            <a:avLst/>
            <a:gdLst/>
            <a:ahLst/>
            <a:cxnLst/>
            <a:rect r="r" b="b" t="t" l="l"/>
            <a:pathLst>
              <a:path h="2245815" w="2245815">
                <a:moveTo>
                  <a:pt x="0" y="0"/>
                </a:moveTo>
                <a:lnTo>
                  <a:pt x="2245815" y="0"/>
                </a:lnTo>
                <a:lnTo>
                  <a:pt x="2245815" y="2245815"/>
                </a:lnTo>
                <a:lnTo>
                  <a:pt x="0" y="224581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31" id="31"/>
          <p:cNvSpPr txBox="true"/>
          <p:nvPr/>
        </p:nvSpPr>
        <p:spPr>
          <a:xfrm rot="0">
            <a:off x="1024890" y="3438270"/>
            <a:ext cx="3826266" cy="53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4CA96"/>
                </a:solidFill>
                <a:latin typeface="Aileron Heavy"/>
                <a:ea typeface="Aileron Heavy"/>
                <a:cs typeface="Aileron Heavy"/>
                <a:sym typeface="Aileron Heavy"/>
              </a:rPr>
              <a:t>Empower Farmers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193725" y="7220642"/>
            <a:ext cx="3232541" cy="10998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B4CA96"/>
                </a:solidFill>
                <a:latin typeface="Aileron Heavy"/>
                <a:ea typeface="Aileron Heavy"/>
                <a:cs typeface="Aileron Heavy"/>
                <a:sym typeface="Aileron Heavy"/>
              </a:rPr>
              <a:t>Provide Job Opportunities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7126155" y="3102672"/>
            <a:ext cx="3920350" cy="11899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760"/>
              </a:lnSpc>
              <a:spcBef>
                <a:spcPct val="0"/>
              </a:spcBef>
            </a:pPr>
            <a:r>
              <a:rPr lang="en-US" b="true" sz="3400">
                <a:solidFill>
                  <a:srgbClr val="B4CA96"/>
                </a:solidFill>
                <a:latin typeface="Aileron Heavy"/>
                <a:ea typeface="Aileron Heavy"/>
                <a:cs typeface="Aileron Heavy"/>
                <a:sym typeface="Aileron Heavy"/>
              </a:rPr>
              <a:t>Foster Collaboration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7400078" y="5183707"/>
            <a:ext cx="3276049" cy="1144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20"/>
              </a:lnSpc>
              <a:spcBef>
                <a:spcPct val="0"/>
              </a:spcBef>
            </a:pPr>
            <a:r>
              <a:rPr lang="en-US" b="true" sz="3300">
                <a:solidFill>
                  <a:srgbClr val="B4CA96"/>
                </a:solidFill>
                <a:latin typeface="Aileron Heavy"/>
                <a:ea typeface="Aileron Heavy"/>
                <a:cs typeface="Aileron Heavy"/>
                <a:sym typeface="Aileron Heavy"/>
              </a:rPr>
              <a:t>Support the Economy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12013887" y="2885965"/>
            <a:ext cx="5245413" cy="3930396"/>
            <a:chOff x="0" y="0"/>
            <a:chExt cx="6993884" cy="5240528"/>
          </a:xfrm>
        </p:grpSpPr>
        <p:grpSp>
          <p:nvGrpSpPr>
            <p:cNvPr name="Group 36" id="36"/>
            <p:cNvGrpSpPr/>
            <p:nvPr/>
          </p:nvGrpSpPr>
          <p:grpSpPr>
            <a:xfrm rot="0">
              <a:off x="840844" y="0"/>
              <a:ext cx="6153039" cy="2502223"/>
              <a:chOff x="0" y="0"/>
              <a:chExt cx="1215415" cy="494266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1215415" cy="494266"/>
              </a:xfrm>
              <a:custGeom>
                <a:avLst/>
                <a:gdLst/>
                <a:ahLst/>
                <a:cxnLst/>
                <a:rect r="r" b="b" t="t" l="l"/>
                <a:pathLst>
                  <a:path h="494266" w="1215415">
                    <a:moveTo>
                      <a:pt x="50329" y="0"/>
                    </a:moveTo>
                    <a:lnTo>
                      <a:pt x="1165086" y="0"/>
                    </a:lnTo>
                    <a:cubicBezTo>
                      <a:pt x="1192882" y="0"/>
                      <a:pt x="1215415" y="22533"/>
                      <a:pt x="1215415" y="50329"/>
                    </a:cubicBezTo>
                    <a:lnTo>
                      <a:pt x="1215415" y="443937"/>
                    </a:lnTo>
                    <a:cubicBezTo>
                      <a:pt x="1215415" y="457285"/>
                      <a:pt x="1210113" y="470087"/>
                      <a:pt x="1200674" y="479525"/>
                    </a:cubicBezTo>
                    <a:cubicBezTo>
                      <a:pt x="1191236" y="488964"/>
                      <a:pt x="1178434" y="494266"/>
                      <a:pt x="1165086" y="494266"/>
                    </a:cubicBezTo>
                    <a:lnTo>
                      <a:pt x="50329" y="494266"/>
                    </a:lnTo>
                    <a:cubicBezTo>
                      <a:pt x="22533" y="494266"/>
                      <a:pt x="0" y="471733"/>
                      <a:pt x="0" y="443937"/>
                    </a:cubicBezTo>
                    <a:lnTo>
                      <a:pt x="0" y="50329"/>
                    </a:lnTo>
                    <a:cubicBezTo>
                      <a:pt x="0" y="22533"/>
                      <a:pt x="22533" y="0"/>
                      <a:pt x="50329" y="0"/>
                    </a:cubicBezTo>
                    <a:close/>
                  </a:path>
                </a:pathLst>
              </a:custGeom>
              <a:solidFill>
                <a:srgbClr val="0F632B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-57150"/>
                <a:ext cx="1215415" cy="55141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64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9" id="39"/>
            <p:cNvGrpSpPr/>
            <p:nvPr/>
          </p:nvGrpSpPr>
          <p:grpSpPr>
            <a:xfrm rot="0">
              <a:off x="840844" y="2738305"/>
              <a:ext cx="6153039" cy="2502223"/>
              <a:chOff x="0" y="0"/>
              <a:chExt cx="1215415" cy="494266"/>
            </a:xfrm>
          </p:grpSpPr>
          <p:sp>
            <p:nvSpPr>
              <p:cNvPr name="Freeform 40" id="40"/>
              <p:cNvSpPr/>
              <p:nvPr/>
            </p:nvSpPr>
            <p:spPr>
              <a:xfrm flipH="false" flipV="false" rot="0">
                <a:off x="0" y="0"/>
                <a:ext cx="1215415" cy="494266"/>
              </a:xfrm>
              <a:custGeom>
                <a:avLst/>
                <a:gdLst/>
                <a:ahLst/>
                <a:cxnLst/>
                <a:rect r="r" b="b" t="t" l="l"/>
                <a:pathLst>
                  <a:path h="494266" w="1215415">
                    <a:moveTo>
                      <a:pt x="50329" y="0"/>
                    </a:moveTo>
                    <a:lnTo>
                      <a:pt x="1165086" y="0"/>
                    </a:lnTo>
                    <a:cubicBezTo>
                      <a:pt x="1192882" y="0"/>
                      <a:pt x="1215415" y="22533"/>
                      <a:pt x="1215415" y="50329"/>
                    </a:cubicBezTo>
                    <a:lnTo>
                      <a:pt x="1215415" y="443937"/>
                    </a:lnTo>
                    <a:cubicBezTo>
                      <a:pt x="1215415" y="457285"/>
                      <a:pt x="1210113" y="470087"/>
                      <a:pt x="1200674" y="479525"/>
                    </a:cubicBezTo>
                    <a:cubicBezTo>
                      <a:pt x="1191236" y="488964"/>
                      <a:pt x="1178434" y="494266"/>
                      <a:pt x="1165086" y="494266"/>
                    </a:cubicBezTo>
                    <a:lnTo>
                      <a:pt x="50329" y="494266"/>
                    </a:lnTo>
                    <a:cubicBezTo>
                      <a:pt x="22533" y="494266"/>
                      <a:pt x="0" y="471733"/>
                      <a:pt x="0" y="443937"/>
                    </a:cubicBezTo>
                    <a:lnTo>
                      <a:pt x="0" y="50329"/>
                    </a:lnTo>
                    <a:cubicBezTo>
                      <a:pt x="0" y="22533"/>
                      <a:pt x="22533" y="0"/>
                      <a:pt x="50329" y="0"/>
                    </a:cubicBezTo>
                    <a:close/>
                  </a:path>
                </a:pathLst>
              </a:custGeom>
              <a:solidFill>
                <a:srgbClr val="0F632B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41" id="41"/>
              <p:cNvSpPr txBox="true"/>
              <p:nvPr/>
            </p:nvSpPr>
            <p:spPr>
              <a:xfrm>
                <a:off x="0" y="-57150"/>
                <a:ext cx="1215415" cy="55141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64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42" id="42"/>
            <p:cNvSpPr/>
            <p:nvPr/>
          </p:nvSpPr>
          <p:spPr>
            <a:xfrm flipH="false" flipV="false" rot="0">
              <a:off x="0" y="579623"/>
              <a:ext cx="1266501" cy="1266501"/>
            </a:xfrm>
            <a:custGeom>
              <a:avLst/>
              <a:gdLst/>
              <a:ahLst/>
              <a:cxnLst/>
              <a:rect r="r" b="b" t="t" l="l"/>
              <a:pathLst>
                <a:path h="1266501" w="1266501">
                  <a:moveTo>
                    <a:pt x="0" y="0"/>
                  </a:moveTo>
                  <a:lnTo>
                    <a:pt x="1266501" y="0"/>
                  </a:lnTo>
                  <a:lnTo>
                    <a:pt x="1266501" y="1266501"/>
                  </a:lnTo>
                  <a:lnTo>
                    <a:pt x="0" y="12665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0" y="3356166"/>
              <a:ext cx="1266501" cy="1266501"/>
            </a:xfrm>
            <a:custGeom>
              <a:avLst/>
              <a:gdLst/>
              <a:ahLst/>
              <a:cxnLst/>
              <a:rect r="r" b="b" t="t" l="l"/>
              <a:pathLst>
                <a:path h="1266501" w="1266501">
                  <a:moveTo>
                    <a:pt x="0" y="0"/>
                  </a:moveTo>
                  <a:lnTo>
                    <a:pt x="1266501" y="0"/>
                  </a:lnTo>
                  <a:lnTo>
                    <a:pt x="1266501" y="1266501"/>
                  </a:lnTo>
                  <a:lnTo>
                    <a:pt x="0" y="12665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4" id="44"/>
            <p:cNvSpPr txBox="true"/>
            <p:nvPr/>
          </p:nvSpPr>
          <p:spPr>
            <a:xfrm rot="0">
              <a:off x="2409501" y="805204"/>
              <a:ext cx="4084592" cy="7611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760"/>
                </a:lnSpc>
                <a:spcBef>
                  <a:spcPct val="0"/>
                </a:spcBef>
              </a:pPr>
              <a:r>
                <a:rPr lang="en-US" b="true" sz="3400">
                  <a:solidFill>
                    <a:srgbClr val="B4CA96"/>
                  </a:solidFill>
                  <a:latin typeface="Aileron Heavy"/>
                  <a:ea typeface="Aileron Heavy"/>
                  <a:cs typeface="Aileron Heavy"/>
                  <a:sym typeface="Aileron Heavy"/>
                </a:rPr>
                <a:t>Build Trust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1736401" y="3118354"/>
              <a:ext cx="4368065" cy="15043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620"/>
                </a:lnSpc>
                <a:spcBef>
                  <a:spcPct val="0"/>
                </a:spcBef>
              </a:pPr>
              <a:r>
                <a:rPr lang="en-US" b="true" sz="3300">
                  <a:solidFill>
                    <a:srgbClr val="B4CA96"/>
                  </a:solidFill>
                  <a:latin typeface="Aileron Heavy"/>
                  <a:ea typeface="Aileron Heavy"/>
                  <a:cs typeface="Aileron Heavy"/>
                  <a:sym typeface="Aileron Heavy"/>
                </a:rPr>
                <a:t>Improve User Experience</a:t>
              </a:r>
            </a:p>
          </p:txBody>
        </p:sp>
      </p:grpSp>
      <p:sp>
        <p:nvSpPr>
          <p:cNvPr name="TextBox 46" id="46"/>
          <p:cNvSpPr txBox="true"/>
          <p:nvPr/>
        </p:nvSpPr>
        <p:spPr>
          <a:xfrm rot="0">
            <a:off x="6487197" y="852589"/>
            <a:ext cx="5245413" cy="1247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729"/>
              </a:lnSpc>
              <a:spcBef>
                <a:spcPct val="0"/>
              </a:spcBef>
            </a:pPr>
            <a:r>
              <a:rPr lang="en-US" b="true" sz="7335">
                <a:solidFill>
                  <a:srgbClr val="0F632B"/>
                </a:solidFill>
                <a:latin typeface="Akzidenz-Grotesk Heavy"/>
                <a:ea typeface="Akzidenz-Grotesk Heavy"/>
                <a:cs typeface="Akzidenz-Grotesk Heavy"/>
                <a:sym typeface="Akzidenz-Grotesk Heavy"/>
              </a:rPr>
              <a:t>Objectives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58" y="91878"/>
            <a:ext cx="5832353" cy="1873643"/>
          </a:xfrm>
          <a:custGeom>
            <a:avLst/>
            <a:gdLst/>
            <a:ahLst/>
            <a:cxnLst/>
            <a:rect r="r" b="b" t="t" l="l"/>
            <a:pathLst>
              <a:path h="1873643" w="5832353">
                <a:moveTo>
                  <a:pt x="0" y="0"/>
                </a:moveTo>
                <a:lnTo>
                  <a:pt x="5832353" y="0"/>
                </a:lnTo>
                <a:lnTo>
                  <a:pt x="5832353" y="1873644"/>
                </a:lnTo>
                <a:lnTo>
                  <a:pt x="0" y="18736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8082" y="255532"/>
            <a:ext cx="1500286" cy="1500286"/>
          </a:xfrm>
          <a:custGeom>
            <a:avLst/>
            <a:gdLst/>
            <a:ahLst/>
            <a:cxnLst/>
            <a:rect r="r" b="b" t="t" l="l"/>
            <a:pathLst>
              <a:path h="1500286" w="1500286">
                <a:moveTo>
                  <a:pt x="0" y="0"/>
                </a:moveTo>
                <a:lnTo>
                  <a:pt x="1500286" y="0"/>
                </a:lnTo>
                <a:lnTo>
                  <a:pt x="1500286" y="1500286"/>
                </a:lnTo>
                <a:lnTo>
                  <a:pt x="0" y="1500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300131" y="1965522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40420" y="2228666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073466" y="4494048"/>
            <a:ext cx="3077549" cy="2462039"/>
          </a:xfrm>
          <a:custGeom>
            <a:avLst/>
            <a:gdLst/>
            <a:ahLst/>
            <a:cxnLst/>
            <a:rect r="r" b="b" t="t" l="l"/>
            <a:pathLst>
              <a:path h="2462039" w="3077549">
                <a:moveTo>
                  <a:pt x="0" y="0"/>
                </a:moveTo>
                <a:lnTo>
                  <a:pt x="3077549" y="0"/>
                </a:lnTo>
                <a:lnTo>
                  <a:pt x="3077549" y="2462040"/>
                </a:lnTo>
                <a:lnTo>
                  <a:pt x="0" y="246204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144000" y="4915879"/>
            <a:ext cx="3165531" cy="1618378"/>
          </a:xfrm>
          <a:custGeom>
            <a:avLst/>
            <a:gdLst/>
            <a:ahLst/>
            <a:cxnLst/>
            <a:rect r="r" b="b" t="t" l="l"/>
            <a:pathLst>
              <a:path h="1618378" w="3165531">
                <a:moveTo>
                  <a:pt x="0" y="0"/>
                </a:moveTo>
                <a:lnTo>
                  <a:pt x="3165531" y="0"/>
                </a:lnTo>
                <a:lnTo>
                  <a:pt x="3165531" y="1618378"/>
                </a:lnTo>
                <a:lnTo>
                  <a:pt x="0" y="161837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580043" y="696390"/>
            <a:ext cx="4646539" cy="609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41"/>
              </a:lnSpc>
              <a:spcBef>
                <a:spcPct val="0"/>
              </a:spcBef>
            </a:pPr>
            <a:r>
              <a:rPr lang="en-US" b="true" sz="39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Reporting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683565" y="1810322"/>
            <a:ext cx="3852304" cy="8153024"/>
          </a:xfrm>
          <a:custGeom>
            <a:avLst/>
            <a:gdLst/>
            <a:ahLst/>
            <a:cxnLst/>
            <a:rect r="r" b="b" t="t" l="l"/>
            <a:pathLst>
              <a:path h="8153024" w="3852304">
                <a:moveTo>
                  <a:pt x="0" y="0"/>
                </a:moveTo>
                <a:lnTo>
                  <a:pt x="3852304" y="0"/>
                </a:lnTo>
                <a:lnTo>
                  <a:pt x="3852304" y="8153024"/>
                </a:lnTo>
                <a:lnTo>
                  <a:pt x="0" y="81530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700152" y="1810322"/>
            <a:ext cx="3852304" cy="8153024"/>
          </a:xfrm>
          <a:custGeom>
            <a:avLst/>
            <a:gdLst/>
            <a:ahLst/>
            <a:cxnLst/>
            <a:rect r="r" b="b" t="t" l="l"/>
            <a:pathLst>
              <a:path h="8153024" w="3852304">
                <a:moveTo>
                  <a:pt x="0" y="0"/>
                </a:moveTo>
                <a:lnTo>
                  <a:pt x="3852304" y="0"/>
                </a:lnTo>
                <a:lnTo>
                  <a:pt x="3852304" y="8153024"/>
                </a:lnTo>
                <a:lnTo>
                  <a:pt x="0" y="81530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767560" y="302359"/>
            <a:ext cx="10752880" cy="8903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40"/>
              </a:lnSpc>
            </a:pPr>
            <a:r>
              <a:rPr lang="en-US" sz="5243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Add Lands, Lines and products</a:t>
            </a: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69318" y="807994"/>
            <a:ext cx="4189943" cy="1743249"/>
            <a:chOff x="0" y="0"/>
            <a:chExt cx="1580349" cy="6575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80349" cy="657513"/>
            </a:xfrm>
            <a:custGeom>
              <a:avLst/>
              <a:gdLst/>
              <a:ahLst/>
              <a:cxnLst/>
              <a:rect r="r" b="b" t="t" l="l"/>
              <a:pathLst>
                <a:path h="657513" w="1580349">
                  <a:moveTo>
                    <a:pt x="94235" y="0"/>
                  </a:moveTo>
                  <a:lnTo>
                    <a:pt x="1486114" y="0"/>
                  </a:lnTo>
                  <a:cubicBezTo>
                    <a:pt x="1511107" y="0"/>
                    <a:pt x="1535076" y="9928"/>
                    <a:pt x="1552748" y="27601"/>
                  </a:cubicBezTo>
                  <a:cubicBezTo>
                    <a:pt x="1570421" y="45273"/>
                    <a:pt x="1580349" y="69242"/>
                    <a:pt x="1580349" y="94235"/>
                  </a:cubicBezTo>
                  <a:lnTo>
                    <a:pt x="1580349" y="563278"/>
                  </a:lnTo>
                  <a:cubicBezTo>
                    <a:pt x="1580349" y="588271"/>
                    <a:pt x="1570421" y="612240"/>
                    <a:pt x="1552748" y="629912"/>
                  </a:cubicBezTo>
                  <a:cubicBezTo>
                    <a:pt x="1535076" y="647585"/>
                    <a:pt x="1511107" y="657513"/>
                    <a:pt x="1486114" y="657513"/>
                  </a:cubicBezTo>
                  <a:lnTo>
                    <a:pt x="94235" y="657513"/>
                  </a:lnTo>
                  <a:cubicBezTo>
                    <a:pt x="69242" y="657513"/>
                    <a:pt x="45273" y="647585"/>
                    <a:pt x="27601" y="629912"/>
                  </a:cubicBezTo>
                  <a:cubicBezTo>
                    <a:pt x="9928" y="612240"/>
                    <a:pt x="0" y="588271"/>
                    <a:pt x="0" y="563278"/>
                  </a:cubicBezTo>
                  <a:lnTo>
                    <a:pt x="0" y="94235"/>
                  </a:lnTo>
                  <a:cubicBezTo>
                    <a:pt x="0" y="69242"/>
                    <a:pt x="9928" y="45273"/>
                    <a:pt x="27601" y="27601"/>
                  </a:cubicBezTo>
                  <a:cubicBezTo>
                    <a:pt x="45273" y="9928"/>
                    <a:pt x="69242" y="0"/>
                    <a:pt x="94235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1580349" cy="6670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4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45958" y="91878"/>
            <a:ext cx="5832353" cy="1873643"/>
          </a:xfrm>
          <a:custGeom>
            <a:avLst/>
            <a:gdLst/>
            <a:ahLst/>
            <a:cxnLst/>
            <a:rect r="r" b="b" t="t" l="l"/>
            <a:pathLst>
              <a:path h="1873643" w="5832353">
                <a:moveTo>
                  <a:pt x="0" y="0"/>
                </a:moveTo>
                <a:lnTo>
                  <a:pt x="5832353" y="0"/>
                </a:lnTo>
                <a:lnTo>
                  <a:pt x="5832353" y="1873644"/>
                </a:lnTo>
                <a:lnTo>
                  <a:pt x="0" y="18736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30855" y="173705"/>
            <a:ext cx="1709990" cy="1709990"/>
          </a:xfrm>
          <a:custGeom>
            <a:avLst/>
            <a:gdLst/>
            <a:ahLst/>
            <a:cxnLst/>
            <a:rect r="r" b="b" t="t" l="l"/>
            <a:pathLst>
              <a:path h="1709990" w="1709990">
                <a:moveTo>
                  <a:pt x="0" y="0"/>
                </a:moveTo>
                <a:lnTo>
                  <a:pt x="1709990" y="0"/>
                </a:lnTo>
                <a:lnTo>
                  <a:pt x="1709990" y="1709990"/>
                </a:lnTo>
                <a:lnTo>
                  <a:pt x="0" y="17099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026259" y="807994"/>
            <a:ext cx="4260030" cy="9015937"/>
          </a:xfrm>
          <a:custGeom>
            <a:avLst/>
            <a:gdLst/>
            <a:ahLst/>
            <a:cxnLst/>
            <a:rect r="r" b="b" t="t" l="l"/>
            <a:pathLst>
              <a:path h="9015937" w="4260030">
                <a:moveTo>
                  <a:pt x="0" y="0"/>
                </a:moveTo>
                <a:lnTo>
                  <a:pt x="4260031" y="0"/>
                </a:lnTo>
                <a:lnTo>
                  <a:pt x="4260031" y="9015937"/>
                </a:lnTo>
                <a:lnTo>
                  <a:pt x="0" y="90159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511917" y="460973"/>
            <a:ext cx="4646539" cy="1218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41"/>
              </a:lnSpc>
            </a:pPr>
            <a:r>
              <a:rPr lang="en-US" sz="3968" b="true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Personal </a:t>
            </a:r>
          </a:p>
          <a:p>
            <a:pPr algn="ctr" marL="0" indent="0" lvl="0">
              <a:lnSpc>
                <a:spcPts val="4841"/>
              </a:lnSpc>
              <a:spcBef>
                <a:spcPct val="0"/>
              </a:spcBef>
            </a:pPr>
            <a:r>
              <a:rPr lang="en-US" b="true" sz="39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Profile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41020" y="1746293"/>
            <a:ext cx="4646539" cy="609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41"/>
              </a:lnSpc>
              <a:spcBef>
                <a:spcPct val="0"/>
              </a:spcBef>
            </a:pPr>
            <a:r>
              <a:rPr lang="en-US" b="true" sz="3968">
                <a:solidFill>
                  <a:srgbClr val="FCFFF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Customer</a:t>
            </a: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69318" y="807994"/>
            <a:ext cx="4189943" cy="1743249"/>
            <a:chOff x="0" y="0"/>
            <a:chExt cx="1580349" cy="6575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80349" cy="657513"/>
            </a:xfrm>
            <a:custGeom>
              <a:avLst/>
              <a:gdLst/>
              <a:ahLst/>
              <a:cxnLst/>
              <a:rect r="r" b="b" t="t" l="l"/>
              <a:pathLst>
                <a:path h="657513" w="1580349">
                  <a:moveTo>
                    <a:pt x="94235" y="0"/>
                  </a:moveTo>
                  <a:lnTo>
                    <a:pt x="1486114" y="0"/>
                  </a:lnTo>
                  <a:cubicBezTo>
                    <a:pt x="1511107" y="0"/>
                    <a:pt x="1535076" y="9928"/>
                    <a:pt x="1552748" y="27601"/>
                  </a:cubicBezTo>
                  <a:cubicBezTo>
                    <a:pt x="1570421" y="45273"/>
                    <a:pt x="1580349" y="69242"/>
                    <a:pt x="1580349" y="94235"/>
                  </a:cubicBezTo>
                  <a:lnTo>
                    <a:pt x="1580349" y="563278"/>
                  </a:lnTo>
                  <a:cubicBezTo>
                    <a:pt x="1580349" y="588271"/>
                    <a:pt x="1570421" y="612240"/>
                    <a:pt x="1552748" y="629912"/>
                  </a:cubicBezTo>
                  <a:cubicBezTo>
                    <a:pt x="1535076" y="647585"/>
                    <a:pt x="1511107" y="657513"/>
                    <a:pt x="1486114" y="657513"/>
                  </a:cubicBezTo>
                  <a:lnTo>
                    <a:pt x="94235" y="657513"/>
                  </a:lnTo>
                  <a:cubicBezTo>
                    <a:pt x="69242" y="657513"/>
                    <a:pt x="45273" y="647585"/>
                    <a:pt x="27601" y="629912"/>
                  </a:cubicBezTo>
                  <a:cubicBezTo>
                    <a:pt x="9928" y="612240"/>
                    <a:pt x="0" y="588271"/>
                    <a:pt x="0" y="563278"/>
                  </a:cubicBezTo>
                  <a:lnTo>
                    <a:pt x="0" y="94235"/>
                  </a:lnTo>
                  <a:cubicBezTo>
                    <a:pt x="0" y="69242"/>
                    <a:pt x="9928" y="45273"/>
                    <a:pt x="27601" y="27601"/>
                  </a:cubicBezTo>
                  <a:cubicBezTo>
                    <a:pt x="45273" y="9928"/>
                    <a:pt x="69242" y="0"/>
                    <a:pt x="94235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1580349" cy="6670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4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45958" y="91878"/>
            <a:ext cx="5832353" cy="1873643"/>
          </a:xfrm>
          <a:custGeom>
            <a:avLst/>
            <a:gdLst/>
            <a:ahLst/>
            <a:cxnLst/>
            <a:rect r="r" b="b" t="t" l="l"/>
            <a:pathLst>
              <a:path h="1873643" w="5832353">
                <a:moveTo>
                  <a:pt x="0" y="0"/>
                </a:moveTo>
                <a:lnTo>
                  <a:pt x="5832353" y="0"/>
                </a:lnTo>
                <a:lnTo>
                  <a:pt x="5832353" y="1873644"/>
                </a:lnTo>
                <a:lnTo>
                  <a:pt x="0" y="18736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88082" y="255532"/>
            <a:ext cx="1709990" cy="1709990"/>
          </a:xfrm>
          <a:custGeom>
            <a:avLst/>
            <a:gdLst/>
            <a:ahLst/>
            <a:cxnLst/>
            <a:rect r="r" b="b" t="t" l="l"/>
            <a:pathLst>
              <a:path h="1709990" w="1709990">
                <a:moveTo>
                  <a:pt x="0" y="0"/>
                </a:moveTo>
                <a:lnTo>
                  <a:pt x="1709990" y="0"/>
                </a:lnTo>
                <a:lnTo>
                  <a:pt x="1709990" y="1709990"/>
                </a:lnTo>
                <a:lnTo>
                  <a:pt x="0" y="17099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190489" y="2055578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989250" y="2055578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823343" y="2055578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29" y="0"/>
                </a:lnTo>
                <a:lnTo>
                  <a:pt x="3643429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511917" y="460973"/>
            <a:ext cx="4646539" cy="1218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41"/>
              </a:lnSpc>
            </a:pPr>
            <a:r>
              <a:rPr lang="en-US" sz="3968" b="true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Personal </a:t>
            </a:r>
          </a:p>
          <a:p>
            <a:pPr algn="ctr" marL="0" indent="0" lvl="0">
              <a:lnSpc>
                <a:spcPts val="4841"/>
              </a:lnSpc>
              <a:spcBef>
                <a:spcPct val="0"/>
              </a:spcBef>
            </a:pPr>
            <a:r>
              <a:rPr lang="en-US" b="true" sz="39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Profile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41020" y="1746293"/>
            <a:ext cx="4646539" cy="609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41"/>
              </a:lnSpc>
              <a:spcBef>
                <a:spcPct val="0"/>
              </a:spcBef>
            </a:pPr>
            <a:r>
              <a:rPr lang="en-US" b="true" sz="3968">
                <a:solidFill>
                  <a:srgbClr val="FCFFF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Owner</a:t>
            </a: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69318" y="807994"/>
            <a:ext cx="4189943" cy="1743249"/>
            <a:chOff x="0" y="0"/>
            <a:chExt cx="1580349" cy="6575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80349" cy="657513"/>
            </a:xfrm>
            <a:custGeom>
              <a:avLst/>
              <a:gdLst/>
              <a:ahLst/>
              <a:cxnLst/>
              <a:rect r="r" b="b" t="t" l="l"/>
              <a:pathLst>
                <a:path h="657513" w="1580349">
                  <a:moveTo>
                    <a:pt x="94235" y="0"/>
                  </a:moveTo>
                  <a:lnTo>
                    <a:pt x="1486114" y="0"/>
                  </a:lnTo>
                  <a:cubicBezTo>
                    <a:pt x="1511107" y="0"/>
                    <a:pt x="1535076" y="9928"/>
                    <a:pt x="1552748" y="27601"/>
                  </a:cubicBezTo>
                  <a:cubicBezTo>
                    <a:pt x="1570421" y="45273"/>
                    <a:pt x="1580349" y="69242"/>
                    <a:pt x="1580349" y="94235"/>
                  </a:cubicBezTo>
                  <a:lnTo>
                    <a:pt x="1580349" y="563278"/>
                  </a:lnTo>
                  <a:cubicBezTo>
                    <a:pt x="1580349" y="588271"/>
                    <a:pt x="1570421" y="612240"/>
                    <a:pt x="1552748" y="629912"/>
                  </a:cubicBezTo>
                  <a:cubicBezTo>
                    <a:pt x="1535076" y="647585"/>
                    <a:pt x="1511107" y="657513"/>
                    <a:pt x="1486114" y="657513"/>
                  </a:cubicBezTo>
                  <a:lnTo>
                    <a:pt x="94235" y="657513"/>
                  </a:lnTo>
                  <a:cubicBezTo>
                    <a:pt x="69242" y="657513"/>
                    <a:pt x="45273" y="647585"/>
                    <a:pt x="27601" y="629912"/>
                  </a:cubicBezTo>
                  <a:cubicBezTo>
                    <a:pt x="9928" y="612240"/>
                    <a:pt x="0" y="588271"/>
                    <a:pt x="0" y="563278"/>
                  </a:cubicBezTo>
                  <a:lnTo>
                    <a:pt x="0" y="94235"/>
                  </a:lnTo>
                  <a:cubicBezTo>
                    <a:pt x="0" y="69242"/>
                    <a:pt x="9928" y="45273"/>
                    <a:pt x="27601" y="27601"/>
                  </a:cubicBezTo>
                  <a:cubicBezTo>
                    <a:pt x="45273" y="9928"/>
                    <a:pt x="69242" y="0"/>
                    <a:pt x="94235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1580349" cy="6670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4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45958" y="91878"/>
            <a:ext cx="5832353" cy="1873643"/>
          </a:xfrm>
          <a:custGeom>
            <a:avLst/>
            <a:gdLst/>
            <a:ahLst/>
            <a:cxnLst/>
            <a:rect r="r" b="b" t="t" l="l"/>
            <a:pathLst>
              <a:path h="1873643" w="5832353">
                <a:moveTo>
                  <a:pt x="0" y="0"/>
                </a:moveTo>
                <a:lnTo>
                  <a:pt x="5832353" y="0"/>
                </a:lnTo>
                <a:lnTo>
                  <a:pt x="5832353" y="1873644"/>
                </a:lnTo>
                <a:lnTo>
                  <a:pt x="0" y="18736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88082" y="255532"/>
            <a:ext cx="1481236" cy="1564334"/>
          </a:xfrm>
          <a:custGeom>
            <a:avLst/>
            <a:gdLst/>
            <a:ahLst/>
            <a:cxnLst/>
            <a:rect r="r" b="b" t="t" l="l"/>
            <a:pathLst>
              <a:path h="1564334" w="1481236">
                <a:moveTo>
                  <a:pt x="0" y="0"/>
                </a:moveTo>
                <a:lnTo>
                  <a:pt x="1481236" y="0"/>
                </a:lnTo>
                <a:lnTo>
                  <a:pt x="1481236" y="1564334"/>
                </a:lnTo>
                <a:lnTo>
                  <a:pt x="0" y="15643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561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936235" y="1075058"/>
            <a:ext cx="4103303" cy="8684240"/>
          </a:xfrm>
          <a:custGeom>
            <a:avLst/>
            <a:gdLst/>
            <a:ahLst/>
            <a:cxnLst/>
            <a:rect r="r" b="b" t="t" l="l"/>
            <a:pathLst>
              <a:path h="8684240" w="4103303">
                <a:moveTo>
                  <a:pt x="0" y="0"/>
                </a:moveTo>
                <a:lnTo>
                  <a:pt x="4103303" y="0"/>
                </a:lnTo>
                <a:lnTo>
                  <a:pt x="4103303" y="8684240"/>
                </a:lnTo>
                <a:lnTo>
                  <a:pt x="0" y="86842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697719" y="1075058"/>
            <a:ext cx="4103303" cy="8684240"/>
          </a:xfrm>
          <a:custGeom>
            <a:avLst/>
            <a:gdLst/>
            <a:ahLst/>
            <a:cxnLst/>
            <a:rect r="r" b="b" t="t" l="l"/>
            <a:pathLst>
              <a:path h="8684240" w="4103303">
                <a:moveTo>
                  <a:pt x="0" y="0"/>
                </a:moveTo>
                <a:lnTo>
                  <a:pt x="4103304" y="0"/>
                </a:lnTo>
                <a:lnTo>
                  <a:pt x="4103304" y="8684240"/>
                </a:lnTo>
                <a:lnTo>
                  <a:pt x="0" y="86842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511917" y="460973"/>
            <a:ext cx="4646539" cy="1218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41"/>
              </a:lnSpc>
            </a:pPr>
            <a:r>
              <a:rPr lang="en-US" sz="3968" b="true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Personal </a:t>
            </a:r>
          </a:p>
          <a:p>
            <a:pPr algn="ctr" marL="0" indent="0" lvl="0">
              <a:lnSpc>
                <a:spcPts val="4841"/>
              </a:lnSpc>
              <a:spcBef>
                <a:spcPct val="0"/>
              </a:spcBef>
            </a:pPr>
            <a:r>
              <a:rPr lang="en-US" b="true" sz="39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Profile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541020" y="1746293"/>
            <a:ext cx="4646539" cy="609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41"/>
              </a:lnSpc>
              <a:spcBef>
                <a:spcPct val="0"/>
              </a:spcBef>
            </a:pPr>
            <a:r>
              <a:rPr lang="en-US" b="true" sz="3968">
                <a:solidFill>
                  <a:srgbClr val="FCFFF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Owner</a:t>
            </a: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69318" y="807994"/>
            <a:ext cx="4189943" cy="1743249"/>
            <a:chOff x="0" y="0"/>
            <a:chExt cx="1580349" cy="6575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80349" cy="657513"/>
            </a:xfrm>
            <a:custGeom>
              <a:avLst/>
              <a:gdLst/>
              <a:ahLst/>
              <a:cxnLst/>
              <a:rect r="r" b="b" t="t" l="l"/>
              <a:pathLst>
                <a:path h="657513" w="1580349">
                  <a:moveTo>
                    <a:pt x="94235" y="0"/>
                  </a:moveTo>
                  <a:lnTo>
                    <a:pt x="1486114" y="0"/>
                  </a:lnTo>
                  <a:cubicBezTo>
                    <a:pt x="1511107" y="0"/>
                    <a:pt x="1535076" y="9928"/>
                    <a:pt x="1552748" y="27601"/>
                  </a:cubicBezTo>
                  <a:cubicBezTo>
                    <a:pt x="1570421" y="45273"/>
                    <a:pt x="1580349" y="69242"/>
                    <a:pt x="1580349" y="94235"/>
                  </a:cubicBezTo>
                  <a:lnTo>
                    <a:pt x="1580349" y="563278"/>
                  </a:lnTo>
                  <a:cubicBezTo>
                    <a:pt x="1580349" y="588271"/>
                    <a:pt x="1570421" y="612240"/>
                    <a:pt x="1552748" y="629912"/>
                  </a:cubicBezTo>
                  <a:cubicBezTo>
                    <a:pt x="1535076" y="647585"/>
                    <a:pt x="1511107" y="657513"/>
                    <a:pt x="1486114" y="657513"/>
                  </a:cubicBezTo>
                  <a:lnTo>
                    <a:pt x="94235" y="657513"/>
                  </a:lnTo>
                  <a:cubicBezTo>
                    <a:pt x="69242" y="657513"/>
                    <a:pt x="45273" y="647585"/>
                    <a:pt x="27601" y="629912"/>
                  </a:cubicBezTo>
                  <a:cubicBezTo>
                    <a:pt x="9928" y="612240"/>
                    <a:pt x="0" y="588271"/>
                    <a:pt x="0" y="563278"/>
                  </a:cubicBezTo>
                  <a:lnTo>
                    <a:pt x="0" y="94235"/>
                  </a:lnTo>
                  <a:cubicBezTo>
                    <a:pt x="0" y="69242"/>
                    <a:pt x="9928" y="45273"/>
                    <a:pt x="27601" y="27601"/>
                  </a:cubicBezTo>
                  <a:cubicBezTo>
                    <a:pt x="45273" y="9928"/>
                    <a:pt x="69242" y="0"/>
                    <a:pt x="94235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1580349" cy="6670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4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45958" y="91878"/>
            <a:ext cx="5832353" cy="1873643"/>
          </a:xfrm>
          <a:custGeom>
            <a:avLst/>
            <a:gdLst/>
            <a:ahLst/>
            <a:cxnLst/>
            <a:rect r="r" b="b" t="t" l="l"/>
            <a:pathLst>
              <a:path h="1873643" w="5832353">
                <a:moveTo>
                  <a:pt x="0" y="0"/>
                </a:moveTo>
                <a:lnTo>
                  <a:pt x="5832353" y="0"/>
                </a:lnTo>
                <a:lnTo>
                  <a:pt x="5832353" y="1873644"/>
                </a:lnTo>
                <a:lnTo>
                  <a:pt x="0" y="18736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49982" y="164180"/>
            <a:ext cx="1709990" cy="1709990"/>
          </a:xfrm>
          <a:custGeom>
            <a:avLst/>
            <a:gdLst/>
            <a:ahLst/>
            <a:cxnLst/>
            <a:rect r="r" b="b" t="t" l="l"/>
            <a:pathLst>
              <a:path h="1709990" w="1709990">
                <a:moveTo>
                  <a:pt x="0" y="0"/>
                </a:moveTo>
                <a:lnTo>
                  <a:pt x="1709990" y="0"/>
                </a:lnTo>
                <a:lnTo>
                  <a:pt x="1709990" y="1709990"/>
                </a:lnTo>
                <a:lnTo>
                  <a:pt x="0" y="17099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708335" y="1242601"/>
            <a:ext cx="4113128" cy="8705032"/>
          </a:xfrm>
          <a:custGeom>
            <a:avLst/>
            <a:gdLst/>
            <a:ahLst/>
            <a:cxnLst/>
            <a:rect r="r" b="b" t="t" l="l"/>
            <a:pathLst>
              <a:path h="8705032" w="4113128">
                <a:moveTo>
                  <a:pt x="0" y="0"/>
                </a:moveTo>
                <a:lnTo>
                  <a:pt x="4113128" y="0"/>
                </a:lnTo>
                <a:lnTo>
                  <a:pt x="4113128" y="8705032"/>
                </a:lnTo>
                <a:lnTo>
                  <a:pt x="0" y="87050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511917" y="460973"/>
            <a:ext cx="4646539" cy="1218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41"/>
              </a:lnSpc>
            </a:pPr>
            <a:r>
              <a:rPr lang="en-US" sz="3968" b="true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Personal </a:t>
            </a:r>
          </a:p>
          <a:p>
            <a:pPr algn="ctr" marL="0" indent="0" lvl="0">
              <a:lnSpc>
                <a:spcPts val="4841"/>
              </a:lnSpc>
              <a:spcBef>
                <a:spcPct val="0"/>
              </a:spcBef>
            </a:pPr>
            <a:r>
              <a:rPr lang="en-US" b="true" sz="39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Profile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41020" y="1746293"/>
            <a:ext cx="4646539" cy="609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41"/>
              </a:lnSpc>
              <a:spcBef>
                <a:spcPct val="0"/>
              </a:spcBef>
            </a:pPr>
            <a:r>
              <a:rPr lang="en-US" b="true" sz="3968">
                <a:solidFill>
                  <a:srgbClr val="FCFFF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Delivery Man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82138" y="209897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908586" y="209897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933802" y="209897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063007" y="209897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198819" y="302359"/>
            <a:ext cx="7890363" cy="8903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40"/>
              </a:lnSpc>
            </a:pPr>
            <a:r>
              <a:rPr lang="en-US" b="true" sz="5243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Apply to delivery work</a:t>
            </a:r>
          </a:p>
        </p:txBody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676515" y="2167102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445752" y="2167102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29" y="0"/>
                </a:lnTo>
                <a:lnTo>
                  <a:pt x="3643429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198819" y="302359"/>
            <a:ext cx="7890363" cy="8903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40"/>
              </a:lnSpc>
            </a:pPr>
            <a:r>
              <a:rPr lang="en-US" b="true" sz="5243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Apply to delivery work</a:t>
            </a:r>
          </a:p>
        </p:txBody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58" y="91878"/>
            <a:ext cx="6317529" cy="2029506"/>
          </a:xfrm>
          <a:custGeom>
            <a:avLst/>
            <a:gdLst/>
            <a:ahLst/>
            <a:cxnLst/>
            <a:rect r="r" b="b" t="t" l="l"/>
            <a:pathLst>
              <a:path h="2029506" w="6317529">
                <a:moveTo>
                  <a:pt x="0" y="0"/>
                </a:moveTo>
                <a:lnTo>
                  <a:pt x="6317530" y="0"/>
                </a:lnTo>
                <a:lnTo>
                  <a:pt x="6317530" y="2029507"/>
                </a:lnTo>
                <a:lnTo>
                  <a:pt x="0" y="20295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8082" y="255532"/>
            <a:ext cx="1681957" cy="1681957"/>
          </a:xfrm>
          <a:custGeom>
            <a:avLst/>
            <a:gdLst/>
            <a:ahLst/>
            <a:cxnLst/>
            <a:rect r="r" b="b" t="t" l="l"/>
            <a:pathLst>
              <a:path h="1681957" w="1681957">
                <a:moveTo>
                  <a:pt x="0" y="0"/>
                </a:moveTo>
                <a:lnTo>
                  <a:pt x="1681957" y="0"/>
                </a:lnTo>
                <a:lnTo>
                  <a:pt x="1681957" y="1681957"/>
                </a:lnTo>
                <a:lnTo>
                  <a:pt x="0" y="16819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319390" y="1937489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334378" y="1937489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428741" y="5634537"/>
            <a:ext cx="3331704" cy="956477"/>
          </a:xfrm>
          <a:custGeom>
            <a:avLst/>
            <a:gdLst/>
            <a:ahLst/>
            <a:cxnLst/>
            <a:rect r="r" b="b" t="t" l="l"/>
            <a:pathLst>
              <a:path h="956477" w="3331704">
                <a:moveTo>
                  <a:pt x="0" y="0"/>
                </a:moveTo>
                <a:lnTo>
                  <a:pt x="3331704" y="0"/>
                </a:lnTo>
                <a:lnTo>
                  <a:pt x="3331704" y="956477"/>
                </a:lnTo>
                <a:lnTo>
                  <a:pt x="0" y="9564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996120" y="801855"/>
            <a:ext cx="4646539" cy="5714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97"/>
              </a:lnSpc>
              <a:spcBef>
                <a:spcPct val="0"/>
              </a:spcBef>
            </a:pPr>
            <a:r>
              <a:rPr lang="en-US" b="true" sz="37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Advertisements</a:t>
            </a:r>
          </a:p>
        </p:txBody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58" y="91878"/>
            <a:ext cx="6317529" cy="2029506"/>
          </a:xfrm>
          <a:custGeom>
            <a:avLst/>
            <a:gdLst/>
            <a:ahLst/>
            <a:cxnLst/>
            <a:rect r="r" b="b" t="t" l="l"/>
            <a:pathLst>
              <a:path h="2029506" w="6317529">
                <a:moveTo>
                  <a:pt x="0" y="0"/>
                </a:moveTo>
                <a:lnTo>
                  <a:pt x="6317530" y="0"/>
                </a:lnTo>
                <a:lnTo>
                  <a:pt x="6317530" y="2029507"/>
                </a:lnTo>
                <a:lnTo>
                  <a:pt x="0" y="20295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8082" y="255532"/>
            <a:ext cx="1708038" cy="1708038"/>
          </a:xfrm>
          <a:custGeom>
            <a:avLst/>
            <a:gdLst/>
            <a:ahLst/>
            <a:cxnLst/>
            <a:rect r="r" b="b" t="t" l="l"/>
            <a:pathLst>
              <a:path h="1708038" w="1708038">
                <a:moveTo>
                  <a:pt x="0" y="0"/>
                </a:moveTo>
                <a:lnTo>
                  <a:pt x="1708038" y="0"/>
                </a:lnTo>
                <a:lnTo>
                  <a:pt x="1708038" y="1708038"/>
                </a:lnTo>
                <a:lnTo>
                  <a:pt x="0" y="17080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163741" y="4920449"/>
            <a:ext cx="3679828" cy="1056417"/>
          </a:xfrm>
          <a:custGeom>
            <a:avLst/>
            <a:gdLst/>
            <a:ahLst/>
            <a:cxnLst/>
            <a:rect r="r" b="b" t="t" l="l"/>
            <a:pathLst>
              <a:path h="1056417" w="3679828">
                <a:moveTo>
                  <a:pt x="0" y="0"/>
                </a:moveTo>
                <a:lnTo>
                  <a:pt x="3679828" y="0"/>
                </a:lnTo>
                <a:lnTo>
                  <a:pt x="3679828" y="1056417"/>
                </a:lnTo>
                <a:lnTo>
                  <a:pt x="0" y="10564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029503" y="212138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334378" y="212138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996120" y="801855"/>
            <a:ext cx="4646539" cy="5714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97"/>
              </a:lnSpc>
              <a:spcBef>
                <a:spcPct val="0"/>
              </a:spcBef>
            </a:pPr>
            <a:r>
              <a:rPr lang="en-US" b="true" sz="37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Advertisements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86277" y="4475039"/>
            <a:ext cx="4518130" cy="970183"/>
            <a:chOff x="0" y="0"/>
            <a:chExt cx="1189960" cy="25552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89960" cy="255521"/>
            </a:xfrm>
            <a:custGeom>
              <a:avLst/>
              <a:gdLst/>
              <a:ahLst/>
              <a:cxnLst/>
              <a:rect r="r" b="b" t="t" l="l"/>
              <a:pathLst>
                <a:path h="255521" w="1189960">
                  <a:moveTo>
                    <a:pt x="127761" y="0"/>
                  </a:moveTo>
                  <a:lnTo>
                    <a:pt x="1062199" y="0"/>
                  </a:lnTo>
                  <a:cubicBezTo>
                    <a:pt x="1132760" y="0"/>
                    <a:pt x="1189960" y="57200"/>
                    <a:pt x="1189960" y="127761"/>
                  </a:cubicBezTo>
                  <a:lnTo>
                    <a:pt x="1189960" y="127761"/>
                  </a:lnTo>
                  <a:cubicBezTo>
                    <a:pt x="1189960" y="198321"/>
                    <a:pt x="1132760" y="255521"/>
                    <a:pt x="1062199" y="255521"/>
                  </a:cubicBezTo>
                  <a:lnTo>
                    <a:pt x="127761" y="255521"/>
                  </a:lnTo>
                  <a:cubicBezTo>
                    <a:pt x="57200" y="255521"/>
                    <a:pt x="0" y="198321"/>
                    <a:pt x="0" y="127761"/>
                  </a:cubicBezTo>
                  <a:lnTo>
                    <a:pt x="0" y="127761"/>
                  </a:lnTo>
                  <a:cubicBezTo>
                    <a:pt x="0" y="57200"/>
                    <a:pt x="57200" y="0"/>
                    <a:pt x="127761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1189960" cy="3031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36596" y="2985234"/>
            <a:ext cx="2777391" cy="2459988"/>
            <a:chOff x="0" y="0"/>
            <a:chExt cx="812800" cy="7199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719912"/>
            </a:xfrm>
            <a:custGeom>
              <a:avLst/>
              <a:gdLst/>
              <a:ahLst/>
              <a:cxnLst/>
              <a:rect r="r" b="b" t="t" l="l"/>
              <a:pathLst>
                <a:path h="719912" w="812800">
                  <a:moveTo>
                    <a:pt x="406400" y="0"/>
                  </a:moveTo>
                  <a:cubicBezTo>
                    <a:pt x="181951" y="0"/>
                    <a:pt x="0" y="161158"/>
                    <a:pt x="0" y="359956"/>
                  </a:cubicBezTo>
                  <a:cubicBezTo>
                    <a:pt x="0" y="558754"/>
                    <a:pt x="181951" y="719912"/>
                    <a:pt x="406400" y="719912"/>
                  </a:cubicBezTo>
                  <a:cubicBezTo>
                    <a:pt x="630849" y="719912"/>
                    <a:pt x="812800" y="558754"/>
                    <a:pt x="812800" y="359956"/>
                  </a:cubicBezTo>
                  <a:cubicBezTo>
                    <a:pt x="812800" y="161158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6451" r="0" b="-645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660972" y="6729879"/>
            <a:ext cx="5506029" cy="2279452"/>
            <a:chOff x="0" y="0"/>
            <a:chExt cx="7341372" cy="3039269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1317199" y="1630278"/>
              <a:ext cx="6024173" cy="1408991"/>
              <a:chOff x="0" y="0"/>
              <a:chExt cx="1189960" cy="278319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1189960" cy="278319"/>
              </a:xfrm>
              <a:custGeom>
                <a:avLst/>
                <a:gdLst/>
                <a:ahLst/>
                <a:cxnLst/>
                <a:rect r="r" b="b" t="t" l="l"/>
                <a:pathLst>
                  <a:path h="278319" w="1189960">
                    <a:moveTo>
                      <a:pt x="139160" y="0"/>
                    </a:moveTo>
                    <a:lnTo>
                      <a:pt x="1050800" y="0"/>
                    </a:lnTo>
                    <a:cubicBezTo>
                      <a:pt x="1127656" y="0"/>
                      <a:pt x="1189960" y="62304"/>
                      <a:pt x="1189960" y="139160"/>
                    </a:cubicBezTo>
                    <a:lnTo>
                      <a:pt x="1189960" y="139160"/>
                    </a:lnTo>
                    <a:cubicBezTo>
                      <a:pt x="1189960" y="176067"/>
                      <a:pt x="1175299" y="211463"/>
                      <a:pt x="1149201" y="237560"/>
                    </a:cubicBezTo>
                    <a:cubicBezTo>
                      <a:pt x="1123104" y="263658"/>
                      <a:pt x="1087708" y="278319"/>
                      <a:pt x="1050800" y="278319"/>
                    </a:cubicBezTo>
                    <a:lnTo>
                      <a:pt x="139160" y="278319"/>
                    </a:lnTo>
                    <a:cubicBezTo>
                      <a:pt x="102252" y="278319"/>
                      <a:pt x="66856" y="263658"/>
                      <a:pt x="40759" y="237560"/>
                    </a:cubicBezTo>
                    <a:cubicBezTo>
                      <a:pt x="14661" y="211463"/>
                      <a:pt x="0" y="176067"/>
                      <a:pt x="0" y="139160"/>
                    </a:cubicBezTo>
                    <a:lnTo>
                      <a:pt x="0" y="139160"/>
                    </a:lnTo>
                    <a:cubicBezTo>
                      <a:pt x="0" y="102252"/>
                      <a:pt x="14661" y="66856"/>
                      <a:pt x="40759" y="40759"/>
                    </a:cubicBezTo>
                    <a:cubicBezTo>
                      <a:pt x="66856" y="14661"/>
                      <a:pt x="102252" y="0"/>
                      <a:pt x="139160" y="0"/>
                    </a:cubicBezTo>
                    <a:close/>
                  </a:path>
                </a:pathLst>
              </a:custGeom>
              <a:solidFill>
                <a:srgbClr val="0F632B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47625"/>
                <a:ext cx="1189960" cy="32594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60"/>
                  </a:lnSpc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0">
              <a:off x="0" y="0"/>
              <a:ext cx="3703188" cy="3039269"/>
              <a:chOff x="0" y="0"/>
              <a:chExt cx="812800" cy="667079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12800" cy="667079"/>
              </a:xfrm>
              <a:custGeom>
                <a:avLst/>
                <a:gdLst/>
                <a:ahLst/>
                <a:cxnLst/>
                <a:rect r="r" b="b" t="t" l="l"/>
                <a:pathLst>
                  <a:path h="667079" w="812800">
                    <a:moveTo>
                      <a:pt x="406400" y="0"/>
                    </a:moveTo>
                    <a:cubicBezTo>
                      <a:pt x="181951" y="0"/>
                      <a:pt x="0" y="149331"/>
                      <a:pt x="0" y="333539"/>
                    </a:cubicBezTo>
                    <a:cubicBezTo>
                      <a:pt x="0" y="517748"/>
                      <a:pt x="181951" y="667079"/>
                      <a:pt x="406400" y="667079"/>
                    </a:cubicBezTo>
                    <a:cubicBezTo>
                      <a:pt x="630849" y="667079"/>
                      <a:pt x="812800" y="517748"/>
                      <a:pt x="812800" y="333539"/>
                    </a:cubicBezTo>
                    <a:cubicBezTo>
                      <a:pt x="812800" y="14933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0" t="-10922" r="0" b="-10922"/>
                </a:stretch>
              </a:blipFill>
            </p:spPr>
          </p:sp>
        </p:grpSp>
      </p:grpSp>
      <p:grpSp>
        <p:nvGrpSpPr>
          <p:cNvPr name="Group 13" id="13"/>
          <p:cNvGrpSpPr/>
          <p:nvPr/>
        </p:nvGrpSpPr>
        <p:grpSpPr>
          <a:xfrm rot="0">
            <a:off x="7701789" y="4015299"/>
            <a:ext cx="4518130" cy="1023125"/>
            <a:chOff x="0" y="0"/>
            <a:chExt cx="1189960" cy="26946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189960" cy="269465"/>
            </a:xfrm>
            <a:custGeom>
              <a:avLst/>
              <a:gdLst/>
              <a:ahLst/>
              <a:cxnLst/>
              <a:rect r="r" b="b" t="t" l="l"/>
              <a:pathLst>
                <a:path h="269465" w="1189960">
                  <a:moveTo>
                    <a:pt x="134732" y="0"/>
                  </a:moveTo>
                  <a:lnTo>
                    <a:pt x="1055228" y="0"/>
                  </a:lnTo>
                  <a:cubicBezTo>
                    <a:pt x="1129638" y="0"/>
                    <a:pt x="1189960" y="60322"/>
                    <a:pt x="1189960" y="134732"/>
                  </a:cubicBezTo>
                  <a:lnTo>
                    <a:pt x="1189960" y="134732"/>
                  </a:lnTo>
                  <a:cubicBezTo>
                    <a:pt x="1189960" y="170466"/>
                    <a:pt x="1175765" y="204735"/>
                    <a:pt x="1150498" y="230003"/>
                  </a:cubicBezTo>
                  <a:cubicBezTo>
                    <a:pt x="1125231" y="255270"/>
                    <a:pt x="1090961" y="269465"/>
                    <a:pt x="1055228" y="269465"/>
                  </a:cubicBezTo>
                  <a:lnTo>
                    <a:pt x="134732" y="269465"/>
                  </a:lnTo>
                  <a:cubicBezTo>
                    <a:pt x="98999" y="269465"/>
                    <a:pt x="64729" y="255270"/>
                    <a:pt x="39462" y="230003"/>
                  </a:cubicBezTo>
                  <a:cubicBezTo>
                    <a:pt x="14195" y="204735"/>
                    <a:pt x="0" y="170466"/>
                    <a:pt x="0" y="134732"/>
                  </a:cubicBezTo>
                  <a:lnTo>
                    <a:pt x="0" y="134732"/>
                  </a:lnTo>
                  <a:cubicBezTo>
                    <a:pt x="0" y="98999"/>
                    <a:pt x="14195" y="64729"/>
                    <a:pt x="39462" y="39462"/>
                  </a:cubicBezTo>
                  <a:cubicBezTo>
                    <a:pt x="64729" y="14195"/>
                    <a:pt x="98999" y="0"/>
                    <a:pt x="134732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1189960" cy="3170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6409148" y="2451105"/>
            <a:ext cx="2777391" cy="2560136"/>
            <a:chOff x="0" y="0"/>
            <a:chExt cx="812800" cy="74922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749221"/>
            </a:xfrm>
            <a:custGeom>
              <a:avLst/>
              <a:gdLst/>
              <a:ahLst/>
              <a:cxnLst/>
              <a:rect r="r" b="b" t="t" l="l"/>
              <a:pathLst>
                <a:path h="749221" w="812800">
                  <a:moveTo>
                    <a:pt x="406400" y="0"/>
                  </a:moveTo>
                  <a:cubicBezTo>
                    <a:pt x="181951" y="0"/>
                    <a:pt x="0" y="167719"/>
                    <a:pt x="0" y="374610"/>
                  </a:cubicBezTo>
                  <a:cubicBezTo>
                    <a:pt x="0" y="581502"/>
                    <a:pt x="181951" y="749221"/>
                    <a:pt x="406400" y="749221"/>
                  </a:cubicBezTo>
                  <a:cubicBezTo>
                    <a:pt x="630849" y="749221"/>
                    <a:pt x="812800" y="581502"/>
                    <a:pt x="812800" y="374610"/>
                  </a:cubicBezTo>
                  <a:cubicBezTo>
                    <a:pt x="812800" y="167719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11526" t="0" r="-11526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7397048" y="7574925"/>
            <a:ext cx="4518130" cy="965091"/>
            <a:chOff x="0" y="0"/>
            <a:chExt cx="1189960" cy="25418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189960" cy="254180"/>
            </a:xfrm>
            <a:custGeom>
              <a:avLst/>
              <a:gdLst/>
              <a:ahLst/>
              <a:cxnLst/>
              <a:rect r="r" b="b" t="t" l="l"/>
              <a:pathLst>
                <a:path h="254180" w="1189960">
                  <a:moveTo>
                    <a:pt x="127090" y="0"/>
                  </a:moveTo>
                  <a:lnTo>
                    <a:pt x="1062870" y="0"/>
                  </a:lnTo>
                  <a:cubicBezTo>
                    <a:pt x="1133060" y="0"/>
                    <a:pt x="1189960" y="56900"/>
                    <a:pt x="1189960" y="127090"/>
                  </a:cubicBezTo>
                  <a:lnTo>
                    <a:pt x="1189960" y="127090"/>
                  </a:lnTo>
                  <a:cubicBezTo>
                    <a:pt x="1189960" y="197280"/>
                    <a:pt x="1133060" y="254180"/>
                    <a:pt x="1062870" y="254180"/>
                  </a:cubicBezTo>
                  <a:lnTo>
                    <a:pt x="127090" y="254180"/>
                  </a:lnTo>
                  <a:cubicBezTo>
                    <a:pt x="56900" y="254180"/>
                    <a:pt x="0" y="197280"/>
                    <a:pt x="0" y="127090"/>
                  </a:cubicBezTo>
                  <a:lnTo>
                    <a:pt x="0" y="127090"/>
                  </a:lnTo>
                  <a:cubicBezTo>
                    <a:pt x="0" y="56900"/>
                    <a:pt x="56900" y="0"/>
                    <a:pt x="127090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47625"/>
              <a:ext cx="1189960" cy="3018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6390040" y="5982969"/>
            <a:ext cx="2777391" cy="2557047"/>
            <a:chOff x="0" y="0"/>
            <a:chExt cx="812800" cy="74831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748317"/>
            </a:xfrm>
            <a:custGeom>
              <a:avLst/>
              <a:gdLst/>
              <a:ahLst/>
              <a:cxnLst/>
              <a:rect r="r" b="b" t="t" l="l"/>
              <a:pathLst>
                <a:path h="748317" w="812800">
                  <a:moveTo>
                    <a:pt x="406400" y="0"/>
                  </a:moveTo>
                  <a:cubicBezTo>
                    <a:pt x="181951" y="0"/>
                    <a:pt x="0" y="167516"/>
                    <a:pt x="0" y="374158"/>
                  </a:cubicBezTo>
                  <a:cubicBezTo>
                    <a:pt x="0" y="580800"/>
                    <a:pt x="181951" y="748317"/>
                    <a:pt x="406400" y="748317"/>
                  </a:cubicBezTo>
                  <a:cubicBezTo>
                    <a:pt x="630849" y="748317"/>
                    <a:pt x="812800" y="580800"/>
                    <a:pt x="812800" y="374158"/>
                  </a:cubicBezTo>
                  <a:cubicBezTo>
                    <a:pt x="812800" y="167516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-8617"/>
              </a:stretch>
            </a:blip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2662397" y="3504381"/>
            <a:ext cx="5506029" cy="2258719"/>
            <a:chOff x="0" y="0"/>
            <a:chExt cx="7341372" cy="3011626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1317199" y="1615450"/>
              <a:ext cx="6024173" cy="1396176"/>
              <a:chOff x="0" y="0"/>
              <a:chExt cx="1189960" cy="275788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1189960" cy="275788"/>
              </a:xfrm>
              <a:custGeom>
                <a:avLst/>
                <a:gdLst/>
                <a:ahLst/>
                <a:cxnLst/>
                <a:rect r="r" b="b" t="t" l="l"/>
                <a:pathLst>
                  <a:path h="275788" w="1189960">
                    <a:moveTo>
                      <a:pt x="137894" y="0"/>
                    </a:moveTo>
                    <a:lnTo>
                      <a:pt x="1052066" y="0"/>
                    </a:lnTo>
                    <a:cubicBezTo>
                      <a:pt x="1128223" y="0"/>
                      <a:pt x="1189960" y="61737"/>
                      <a:pt x="1189960" y="137894"/>
                    </a:cubicBezTo>
                    <a:lnTo>
                      <a:pt x="1189960" y="137894"/>
                    </a:lnTo>
                    <a:cubicBezTo>
                      <a:pt x="1189960" y="214051"/>
                      <a:pt x="1128223" y="275788"/>
                      <a:pt x="1052066" y="275788"/>
                    </a:cubicBezTo>
                    <a:lnTo>
                      <a:pt x="137894" y="275788"/>
                    </a:lnTo>
                    <a:cubicBezTo>
                      <a:pt x="61737" y="275788"/>
                      <a:pt x="0" y="214051"/>
                      <a:pt x="0" y="137894"/>
                    </a:cubicBezTo>
                    <a:lnTo>
                      <a:pt x="0" y="137894"/>
                    </a:lnTo>
                    <a:cubicBezTo>
                      <a:pt x="0" y="61737"/>
                      <a:pt x="61737" y="0"/>
                      <a:pt x="137894" y="0"/>
                    </a:cubicBezTo>
                    <a:close/>
                  </a:path>
                </a:pathLst>
              </a:custGeom>
              <a:solidFill>
                <a:srgbClr val="0F632B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47625"/>
                <a:ext cx="1189960" cy="32341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60"/>
                  </a:lnSpc>
                </a:pPr>
              </a:p>
            </p:txBody>
          </p:sp>
        </p:grpSp>
        <p:grpSp>
          <p:nvGrpSpPr>
            <p:cNvPr name="Group 27" id="27"/>
            <p:cNvGrpSpPr/>
            <p:nvPr/>
          </p:nvGrpSpPr>
          <p:grpSpPr>
            <a:xfrm rot="0">
              <a:off x="0" y="0"/>
              <a:ext cx="3703188" cy="3011626"/>
              <a:chOff x="0" y="0"/>
              <a:chExt cx="812800" cy="661011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812800" cy="661011"/>
              </a:xfrm>
              <a:custGeom>
                <a:avLst/>
                <a:gdLst/>
                <a:ahLst/>
                <a:cxnLst/>
                <a:rect r="r" b="b" t="t" l="l"/>
                <a:pathLst>
                  <a:path h="661011" w="812800">
                    <a:moveTo>
                      <a:pt x="406400" y="0"/>
                    </a:moveTo>
                    <a:cubicBezTo>
                      <a:pt x="181951" y="0"/>
                      <a:pt x="0" y="147972"/>
                      <a:pt x="0" y="330506"/>
                    </a:cubicBezTo>
                    <a:cubicBezTo>
                      <a:pt x="0" y="513039"/>
                      <a:pt x="181951" y="661011"/>
                      <a:pt x="406400" y="661011"/>
                    </a:cubicBezTo>
                    <a:cubicBezTo>
                      <a:pt x="630849" y="661011"/>
                      <a:pt x="812800" y="513039"/>
                      <a:pt x="812800" y="330506"/>
                    </a:cubicBezTo>
                    <a:cubicBezTo>
                      <a:pt x="812800" y="147972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0" t="-11481" r="0" b="-11481"/>
                </a:stretch>
              </a:blipFill>
            </p:spPr>
          </p:sp>
        </p:grpSp>
      </p:grpSp>
      <p:grpSp>
        <p:nvGrpSpPr>
          <p:cNvPr name="Group 29" id="29"/>
          <p:cNvGrpSpPr/>
          <p:nvPr/>
        </p:nvGrpSpPr>
        <p:grpSpPr>
          <a:xfrm rot="0">
            <a:off x="13248677" y="8241052"/>
            <a:ext cx="4518130" cy="1038616"/>
            <a:chOff x="0" y="0"/>
            <a:chExt cx="1189960" cy="273545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189960" cy="273545"/>
            </a:xfrm>
            <a:custGeom>
              <a:avLst/>
              <a:gdLst/>
              <a:ahLst/>
              <a:cxnLst/>
              <a:rect r="r" b="b" t="t" l="l"/>
              <a:pathLst>
                <a:path h="273545" w="1189960">
                  <a:moveTo>
                    <a:pt x="136773" y="0"/>
                  </a:moveTo>
                  <a:lnTo>
                    <a:pt x="1053188" y="0"/>
                  </a:lnTo>
                  <a:cubicBezTo>
                    <a:pt x="1128725" y="0"/>
                    <a:pt x="1189960" y="61235"/>
                    <a:pt x="1189960" y="136773"/>
                  </a:cubicBezTo>
                  <a:lnTo>
                    <a:pt x="1189960" y="136773"/>
                  </a:lnTo>
                  <a:cubicBezTo>
                    <a:pt x="1189960" y="212310"/>
                    <a:pt x="1128725" y="273545"/>
                    <a:pt x="1053188" y="273545"/>
                  </a:cubicBezTo>
                  <a:lnTo>
                    <a:pt x="136773" y="273545"/>
                  </a:lnTo>
                  <a:cubicBezTo>
                    <a:pt x="61235" y="273545"/>
                    <a:pt x="0" y="212310"/>
                    <a:pt x="0" y="136773"/>
                  </a:cubicBezTo>
                  <a:lnTo>
                    <a:pt x="0" y="136773"/>
                  </a:lnTo>
                  <a:cubicBezTo>
                    <a:pt x="0" y="61235"/>
                    <a:pt x="61235" y="0"/>
                    <a:pt x="136773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47625"/>
              <a:ext cx="1189960" cy="32117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2219919" y="6480909"/>
            <a:ext cx="2777391" cy="2777391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31845" t="0" r="-31845" b="0"/>
              </a:stretch>
            </a:blip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15602545" y="401680"/>
            <a:ext cx="2342847" cy="2342847"/>
          </a:xfrm>
          <a:custGeom>
            <a:avLst/>
            <a:gdLst/>
            <a:ahLst/>
            <a:cxnLst/>
            <a:rect r="r" b="b" t="t" l="l"/>
            <a:pathLst>
              <a:path h="2342847" w="2342847">
                <a:moveTo>
                  <a:pt x="0" y="0"/>
                </a:moveTo>
                <a:lnTo>
                  <a:pt x="2342848" y="0"/>
                </a:lnTo>
                <a:lnTo>
                  <a:pt x="2342848" y="2342847"/>
                </a:lnTo>
                <a:lnTo>
                  <a:pt x="0" y="234284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636596" y="711028"/>
            <a:ext cx="17412256" cy="8620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831"/>
              </a:lnSpc>
              <a:spcBef>
                <a:spcPct val="0"/>
              </a:spcBef>
            </a:pPr>
            <a:r>
              <a:rPr lang="en-US" b="true" sz="5599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Tools &amp; Platforms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413987" y="4538491"/>
            <a:ext cx="2277070" cy="748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20"/>
              </a:lnSpc>
              <a:spcBef>
                <a:spcPct val="0"/>
              </a:spcBef>
            </a:pPr>
            <a:r>
              <a:rPr lang="en-US" b="true" sz="4300">
                <a:solidFill>
                  <a:srgbClr val="FCFFFB"/>
                </a:solidFill>
                <a:latin typeface="Aileron Heavy"/>
                <a:ea typeface="Aileron Heavy"/>
                <a:cs typeface="Aileron Heavy"/>
                <a:sym typeface="Aileron Heavy"/>
              </a:rPr>
              <a:t>VS Code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3326204" y="8262522"/>
            <a:ext cx="2739985" cy="4978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b="true" sz="2900">
                <a:solidFill>
                  <a:srgbClr val="FCFFFB"/>
                </a:solidFill>
                <a:latin typeface="Aileron Heavy"/>
                <a:ea typeface="Aileron Heavy"/>
                <a:cs typeface="Aileron Heavy"/>
                <a:sym typeface="Aileron Heavy"/>
              </a:rPr>
              <a:t>Andriod Studio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9144000" y="4169040"/>
            <a:ext cx="2307074" cy="6394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b="true" sz="3700">
                <a:solidFill>
                  <a:srgbClr val="FCFFFB"/>
                </a:solidFill>
                <a:latin typeface="Aileron Heavy"/>
                <a:ea typeface="Aileron Heavy"/>
                <a:cs typeface="Aileron Heavy"/>
                <a:sym typeface="Aileron Heavy"/>
              </a:rPr>
              <a:t>MongoDB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9342724" y="7733999"/>
            <a:ext cx="1810941" cy="5638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b="true" sz="3300">
                <a:solidFill>
                  <a:srgbClr val="FCFFFB"/>
                </a:solidFill>
                <a:latin typeface="Aileron Heavy"/>
                <a:ea typeface="Aileron Heavy"/>
                <a:cs typeface="Aileron Heavy"/>
                <a:sym typeface="Aileron Heavy"/>
              </a:rPr>
              <a:t>FireBase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5602545" y="4883930"/>
            <a:ext cx="1656755" cy="6394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b="true" sz="3700">
                <a:solidFill>
                  <a:srgbClr val="FCFFFB"/>
                </a:solidFill>
                <a:latin typeface="Aileron Heavy"/>
                <a:ea typeface="Aileron Heavy"/>
                <a:cs typeface="Aileron Heavy"/>
                <a:sym typeface="Aileron Heavy"/>
              </a:rPr>
              <a:t>GitHub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4997310" y="8386396"/>
            <a:ext cx="2007632" cy="622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b="true" sz="3600">
                <a:solidFill>
                  <a:srgbClr val="FCFFFB"/>
                </a:solidFill>
                <a:latin typeface="Aileron Heavy"/>
                <a:ea typeface="Aileron Heavy"/>
                <a:cs typeface="Aileron Heavy"/>
                <a:sym typeface="Aileron Heavy"/>
              </a:rPr>
              <a:t>Postman</a:t>
            </a:r>
          </a:p>
        </p:txBody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58" y="91878"/>
            <a:ext cx="6317529" cy="2029506"/>
          </a:xfrm>
          <a:custGeom>
            <a:avLst/>
            <a:gdLst/>
            <a:ahLst/>
            <a:cxnLst/>
            <a:rect r="r" b="b" t="t" l="l"/>
            <a:pathLst>
              <a:path h="2029506" w="6317529">
                <a:moveTo>
                  <a:pt x="0" y="0"/>
                </a:moveTo>
                <a:lnTo>
                  <a:pt x="6317530" y="0"/>
                </a:lnTo>
                <a:lnTo>
                  <a:pt x="6317530" y="2029507"/>
                </a:lnTo>
                <a:lnTo>
                  <a:pt x="0" y="20295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8082" y="255532"/>
            <a:ext cx="1708038" cy="1708038"/>
          </a:xfrm>
          <a:custGeom>
            <a:avLst/>
            <a:gdLst/>
            <a:ahLst/>
            <a:cxnLst/>
            <a:rect r="r" b="b" t="t" l="l"/>
            <a:pathLst>
              <a:path h="1708038" w="1708038">
                <a:moveTo>
                  <a:pt x="0" y="0"/>
                </a:moveTo>
                <a:lnTo>
                  <a:pt x="1708038" y="0"/>
                </a:lnTo>
                <a:lnTo>
                  <a:pt x="1708038" y="1708038"/>
                </a:lnTo>
                <a:lnTo>
                  <a:pt x="0" y="17080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255193" y="5737967"/>
            <a:ext cx="3679828" cy="1056417"/>
          </a:xfrm>
          <a:custGeom>
            <a:avLst/>
            <a:gdLst/>
            <a:ahLst/>
            <a:cxnLst/>
            <a:rect r="r" b="b" t="t" l="l"/>
            <a:pathLst>
              <a:path h="1056417" w="3679828">
                <a:moveTo>
                  <a:pt x="0" y="0"/>
                </a:moveTo>
                <a:lnTo>
                  <a:pt x="3679829" y="0"/>
                </a:lnTo>
                <a:lnTo>
                  <a:pt x="3679829" y="1056417"/>
                </a:lnTo>
                <a:lnTo>
                  <a:pt x="0" y="10564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319390" y="212138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227395" y="212138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996120" y="801855"/>
            <a:ext cx="4646539" cy="5714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97"/>
              </a:lnSpc>
              <a:spcBef>
                <a:spcPct val="0"/>
              </a:spcBef>
            </a:pPr>
            <a:r>
              <a:rPr lang="en-US" b="true" sz="37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Advertisements</a:t>
            </a:r>
          </a:p>
        </p:txBody>
      </p: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58" y="91878"/>
            <a:ext cx="6317529" cy="2029506"/>
          </a:xfrm>
          <a:custGeom>
            <a:avLst/>
            <a:gdLst/>
            <a:ahLst/>
            <a:cxnLst/>
            <a:rect r="r" b="b" t="t" l="l"/>
            <a:pathLst>
              <a:path h="2029506" w="6317529">
                <a:moveTo>
                  <a:pt x="0" y="0"/>
                </a:moveTo>
                <a:lnTo>
                  <a:pt x="6317530" y="0"/>
                </a:lnTo>
                <a:lnTo>
                  <a:pt x="6317530" y="2029507"/>
                </a:lnTo>
                <a:lnTo>
                  <a:pt x="0" y="20295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34444" y="259976"/>
            <a:ext cx="1693311" cy="1693311"/>
          </a:xfrm>
          <a:custGeom>
            <a:avLst/>
            <a:gdLst/>
            <a:ahLst/>
            <a:cxnLst/>
            <a:rect r="r" b="b" t="t" l="l"/>
            <a:pathLst>
              <a:path h="1693311" w="1693311">
                <a:moveTo>
                  <a:pt x="0" y="0"/>
                </a:moveTo>
                <a:lnTo>
                  <a:pt x="1693312" y="0"/>
                </a:lnTo>
                <a:lnTo>
                  <a:pt x="1693312" y="1693311"/>
                </a:lnTo>
                <a:lnTo>
                  <a:pt x="0" y="16933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792394" y="212138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596389" y="212138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986372" y="212138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816949" y="603340"/>
            <a:ext cx="4646539" cy="1152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97"/>
              </a:lnSpc>
              <a:spcBef>
                <a:spcPct val="0"/>
              </a:spcBef>
            </a:pPr>
            <a:r>
              <a:rPr lang="en-US" b="true" sz="37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Application Statistics</a:t>
            </a:r>
          </a:p>
        </p:txBody>
      </p:sp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58" y="91878"/>
            <a:ext cx="6317529" cy="2029506"/>
          </a:xfrm>
          <a:custGeom>
            <a:avLst/>
            <a:gdLst/>
            <a:ahLst/>
            <a:cxnLst/>
            <a:rect r="r" b="b" t="t" l="l"/>
            <a:pathLst>
              <a:path h="2029506" w="6317529">
                <a:moveTo>
                  <a:pt x="0" y="0"/>
                </a:moveTo>
                <a:lnTo>
                  <a:pt x="6317530" y="0"/>
                </a:lnTo>
                <a:lnTo>
                  <a:pt x="6317530" y="2029507"/>
                </a:lnTo>
                <a:lnTo>
                  <a:pt x="0" y="20295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04049" y="346963"/>
            <a:ext cx="1500286" cy="1500286"/>
          </a:xfrm>
          <a:custGeom>
            <a:avLst/>
            <a:gdLst/>
            <a:ahLst/>
            <a:cxnLst/>
            <a:rect r="r" b="b" t="t" l="l"/>
            <a:pathLst>
              <a:path h="1500286" w="1500286">
                <a:moveTo>
                  <a:pt x="0" y="0"/>
                </a:moveTo>
                <a:lnTo>
                  <a:pt x="1500286" y="0"/>
                </a:lnTo>
                <a:lnTo>
                  <a:pt x="1500286" y="1500286"/>
                </a:lnTo>
                <a:lnTo>
                  <a:pt x="0" y="1500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820058" y="212138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322285" y="212138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822965" y="212138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999585" y="830303"/>
            <a:ext cx="4646539" cy="5526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75"/>
              </a:lnSpc>
              <a:spcBef>
                <a:spcPct val="0"/>
              </a:spcBef>
            </a:pPr>
            <a:r>
              <a:rPr lang="en-US" b="true" sz="36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Search and filter</a:t>
            </a:r>
          </a:p>
        </p:txBody>
      </p:sp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7858" y="91878"/>
            <a:ext cx="6317529" cy="2029506"/>
          </a:xfrm>
          <a:custGeom>
            <a:avLst/>
            <a:gdLst/>
            <a:ahLst/>
            <a:cxnLst/>
            <a:rect r="r" b="b" t="t" l="l"/>
            <a:pathLst>
              <a:path h="2029506" w="6317529">
                <a:moveTo>
                  <a:pt x="0" y="0"/>
                </a:moveTo>
                <a:lnTo>
                  <a:pt x="6317530" y="0"/>
                </a:lnTo>
                <a:lnTo>
                  <a:pt x="6317530" y="2029507"/>
                </a:lnTo>
                <a:lnTo>
                  <a:pt x="0" y="20295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9749" y="271330"/>
            <a:ext cx="1670602" cy="1670602"/>
          </a:xfrm>
          <a:custGeom>
            <a:avLst/>
            <a:gdLst/>
            <a:ahLst/>
            <a:cxnLst/>
            <a:rect r="r" b="b" t="t" l="l"/>
            <a:pathLst>
              <a:path h="1670602" w="1670602">
                <a:moveTo>
                  <a:pt x="0" y="0"/>
                </a:moveTo>
                <a:lnTo>
                  <a:pt x="1670602" y="0"/>
                </a:lnTo>
                <a:lnTo>
                  <a:pt x="1670602" y="1670603"/>
                </a:lnTo>
                <a:lnTo>
                  <a:pt x="0" y="16706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403060" y="212138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937397" y="2121385"/>
            <a:ext cx="3469933" cy="7710963"/>
          </a:xfrm>
          <a:custGeom>
            <a:avLst/>
            <a:gdLst/>
            <a:ahLst/>
            <a:cxnLst/>
            <a:rect r="r" b="b" t="t" l="l"/>
            <a:pathLst>
              <a:path h="7710963" w="3469933">
                <a:moveTo>
                  <a:pt x="0" y="0"/>
                </a:moveTo>
                <a:lnTo>
                  <a:pt x="3469933" y="0"/>
                </a:lnTo>
                <a:lnTo>
                  <a:pt x="3469933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886439" y="2121385"/>
            <a:ext cx="3469933" cy="7710963"/>
          </a:xfrm>
          <a:custGeom>
            <a:avLst/>
            <a:gdLst/>
            <a:ahLst/>
            <a:cxnLst/>
            <a:rect r="r" b="b" t="t" l="l"/>
            <a:pathLst>
              <a:path h="7710963" w="3469933">
                <a:moveTo>
                  <a:pt x="0" y="0"/>
                </a:moveTo>
                <a:lnTo>
                  <a:pt x="3469933" y="0"/>
                </a:lnTo>
                <a:lnTo>
                  <a:pt x="3469933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897592" y="7224402"/>
            <a:ext cx="1785647" cy="502213"/>
          </a:xfrm>
          <a:custGeom>
            <a:avLst/>
            <a:gdLst/>
            <a:ahLst/>
            <a:cxnLst/>
            <a:rect r="r" b="b" t="t" l="l"/>
            <a:pathLst>
              <a:path h="502213" w="1785647">
                <a:moveTo>
                  <a:pt x="0" y="0"/>
                </a:moveTo>
                <a:lnTo>
                  <a:pt x="1785647" y="0"/>
                </a:lnTo>
                <a:lnTo>
                  <a:pt x="1785647" y="502213"/>
                </a:lnTo>
                <a:lnTo>
                  <a:pt x="0" y="5022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798994" y="7222950"/>
            <a:ext cx="3503759" cy="1007331"/>
          </a:xfrm>
          <a:custGeom>
            <a:avLst/>
            <a:gdLst/>
            <a:ahLst/>
            <a:cxnLst/>
            <a:rect r="r" b="b" t="t" l="l"/>
            <a:pathLst>
              <a:path h="1007331" w="3503759">
                <a:moveTo>
                  <a:pt x="0" y="0"/>
                </a:moveTo>
                <a:lnTo>
                  <a:pt x="3503759" y="0"/>
                </a:lnTo>
                <a:lnTo>
                  <a:pt x="3503759" y="1007331"/>
                </a:lnTo>
                <a:lnTo>
                  <a:pt x="0" y="100733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904335" y="549316"/>
            <a:ext cx="4646539" cy="11146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75"/>
              </a:lnSpc>
              <a:spcBef>
                <a:spcPct val="0"/>
              </a:spcBef>
            </a:pPr>
            <a:r>
              <a:rPr lang="en-US" b="true" sz="36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Get laocations and paths</a:t>
            </a:r>
          </a:p>
        </p:txBody>
      </p:sp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7858" y="91878"/>
            <a:ext cx="6317529" cy="2029506"/>
          </a:xfrm>
          <a:custGeom>
            <a:avLst/>
            <a:gdLst/>
            <a:ahLst/>
            <a:cxnLst/>
            <a:rect r="r" b="b" t="t" l="l"/>
            <a:pathLst>
              <a:path h="2029506" w="6317529">
                <a:moveTo>
                  <a:pt x="0" y="0"/>
                </a:moveTo>
                <a:lnTo>
                  <a:pt x="6317530" y="0"/>
                </a:lnTo>
                <a:lnTo>
                  <a:pt x="6317530" y="2029507"/>
                </a:lnTo>
                <a:lnTo>
                  <a:pt x="0" y="20295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9749" y="271330"/>
            <a:ext cx="1670602" cy="1670602"/>
          </a:xfrm>
          <a:custGeom>
            <a:avLst/>
            <a:gdLst/>
            <a:ahLst/>
            <a:cxnLst/>
            <a:rect r="r" b="b" t="t" l="l"/>
            <a:pathLst>
              <a:path h="1670602" w="1670602">
                <a:moveTo>
                  <a:pt x="0" y="0"/>
                </a:moveTo>
                <a:lnTo>
                  <a:pt x="1670602" y="0"/>
                </a:lnTo>
                <a:lnTo>
                  <a:pt x="1670602" y="1670603"/>
                </a:lnTo>
                <a:lnTo>
                  <a:pt x="0" y="16706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5050" y="212138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128339" y="212138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046759" y="212138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212650" y="2121385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2343501">
            <a:off x="1301965" y="5840637"/>
            <a:ext cx="700082" cy="1115668"/>
          </a:xfrm>
          <a:custGeom>
            <a:avLst/>
            <a:gdLst/>
            <a:ahLst/>
            <a:cxnLst/>
            <a:rect r="r" b="b" t="t" l="l"/>
            <a:pathLst>
              <a:path h="1115668" w="700082">
                <a:moveTo>
                  <a:pt x="0" y="0"/>
                </a:moveTo>
                <a:lnTo>
                  <a:pt x="700082" y="0"/>
                </a:lnTo>
                <a:lnTo>
                  <a:pt x="700082" y="1115668"/>
                </a:lnTo>
                <a:lnTo>
                  <a:pt x="0" y="111566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904335" y="549316"/>
            <a:ext cx="4646539" cy="11146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75"/>
              </a:lnSpc>
              <a:spcBef>
                <a:spcPct val="0"/>
              </a:spcBef>
            </a:pPr>
            <a:r>
              <a:rPr lang="en-US" b="true" sz="36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View Users profiles</a:t>
            </a:r>
          </a:p>
        </p:txBody>
      </p:sp>
    </p:spTree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69318" y="807994"/>
            <a:ext cx="4189943" cy="1743249"/>
            <a:chOff x="0" y="0"/>
            <a:chExt cx="1580349" cy="6575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80349" cy="657513"/>
            </a:xfrm>
            <a:custGeom>
              <a:avLst/>
              <a:gdLst/>
              <a:ahLst/>
              <a:cxnLst/>
              <a:rect r="r" b="b" t="t" l="l"/>
              <a:pathLst>
                <a:path h="657513" w="1580349">
                  <a:moveTo>
                    <a:pt x="94235" y="0"/>
                  </a:moveTo>
                  <a:lnTo>
                    <a:pt x="1486114" y="0"/>
                  </a:lnTo>
                  <a:cubicBezTo>
                    <a:pt x="1511107" y="0"/>
                    <a:pt x="1535076" y="9928"/>
                    <a:pt x="1552748" y="27601"/>
                  </a:cubicBezTo>
                  <a:cubicBezTo>
                    <a:pt x="1570421" y="45273"/>
                    <a:pt x="1580349" y="69242"/>
                    <a:pt x="1580349" y="94235"/>
                  </a:cubicBezTo>
                  <a:lnTo>
                    <a:pt x="1580349" y="563278"/>
                  </a:lnTo>
                  <a:cubicBezTo>
                    <a:pt x="1580349" y="588271"/>
                    <a:pt x="1570421" y="612240"/>
                    <a:pt x="1552748" y="629912"/>
                  </a:cubicBezTo>
                  <a:cubicBezTo>
                    <a:pt x="1535076" y="647585"/>
                    <a:pt x="1511107" y="657513"/>
                    <a:pt x="1486114" y="657513"/>
                  </a:cubicBezTo>
                  <a:lnTo>
                    <a:pt x="94235" y="657513"/>
                  </a:lnTo>
                  <a:cubicBezTo>
                    <a:pt x="69242" y="657513"/>
                    <a:pt x="45273" y="647585"/>
                    <a:pt x="27601" y="629912"/>
                  </a:cubicBezTo>
                  <a:cubicBezTo>
                    <a:pt x="9928" y="612240"/>
                    <a:pt x="0" y="588271"/>
                    <a:pt x="0" y="563278"/>
                  </a:cubicBezTo>
                  <a:lnTo>
                    <a:pt x="0" y="94235"/>
                  </a:lnTo>
                  <a:cubicBezTo>
                    <a:pt x="0" y="69242"/>
                    <a:pt x="9928" y="45273"/>
                    <a:pt x="27601" y="27601"/>
                  </a:cubicBezTo>
                  <a:cubicBezTo>
                    <a:pt x="45273" y="9928"/>
                    <a:pt x="69242" y="0"/>
                    <a:pt x="94235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1580349" cy="6670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4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45958" y="91878"/>
            <a:ext cx="5832353" cy="1873643"/>
          </a:xfrm>
          <a:custGeom>
            <a:avLst/>
            <a:gdLst/>
            <a:ahLst/>
            <a:cxnLst/>
            <a:rect r="r" b="b" t="t" l="l"/>
            <a:pathLst>
              <a:path h="1873643" w="5832353">
                <a:moveTo>
                  <a:pt x="0" y="0"/>
                </a:moveTo>
                <a:lnTo>
                  <a:pt x="5832353" y="0"/>
                </a:lnTo>
                <a:lnTo>
                  <a:pt x="5832353" y="1873644"/>
                </a:lnTo>
                <a:lnTo>
                  <a:pt x="0" y="18736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49982" y="164180"/>
            <a:ext cx="1709990" cy="1709990"/>
          </a:xfrm>
          <a:custGeom>
            <a:avLst/>
            <a:gdLst/>
            <a:ahLst/>
            <a:cxnLst/>
            <a:rect r="r" b="b" t="t" l="l"/>
            <a:pathLst>
              <a:path h="1709990" w="1709990">
                <a:moveTo>
                  <a:pt x="0" y="0"/>
                </a:moveTo>
                <a:lnTo>
                  <a:pt x="1709990" y="0"/>
                </a:lnTo>
                <a:lnTo>
                  <a:pt x="1709990" y="1709990"/>
                </a:lnTo>
                <a:lnTo>
                  <a:pt x="0" y="17099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506142" y="2831822"/>
            <a:ext cx="3226579" cy="6828739"/>
          </a:xfrm>
          <a:custGeom>
            <a:avLst/>
            <a:gdLst/>
            <a:ahLst/>
            <a:cxnLst/>
            <a:rect r="r" b="b" t="t" l="l"/>
            <a:pathLst>
              <a:path h="6828739" w="3226579">
                <a:moveTo>
                  <a:pt x="0" y="0"/>
                </a:moveTo>
                <a:lnTo>
                  <a:pt x="3226579" y="0"/>
                </a:lnTo>
                <a:lnTo>
                  <a:pt x="3226579" y="6828739"/>
                </a:lnTo>
                <a:lnTo>
                  <a:pt x="0" y="68287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170871" y="2831822"/>
            <a:ext cx="3226579" cy="6828739"/>
          </a:xfrm>
          <a:custGeom>
            <a:avLst/>
            <a:gdLst/>
            <a:ahLst/>
            <a:cxnLst/>
            <a:rect r="r" b="b" t="t" l="l"/>
            <a:pathLst>
              <a:path h="6828739" w="3226579">
                <a:moveTo>
                  <a:pt x="0" y="0"/>
                </a:moveTo>
                <a:lnTo>
                  <a:pt x="3226579" y="0"/>
                </a:lnTo>
                <a:lnTo>
                  <a:pt x="3226579" y="6828739"/>
                </a:lnTo>
                <a:lnTo>
                  <a:pt x="0" y="68287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839721" y="2831822"/>
            <a:ext cx="3226579" cy="6828739"/>
          </a:xfrm>
          <a:custGeom>
            <a:avLst/>
            <a:gdLst/>
            <a:ahLst/>
            <a:cxnLst/>
            <a:rect r="r" b="b" t="t" l="l"/>
            <a:pathLst>
              <a:path h="6828739" w="3226579">
                <a:moveTo>
                  <a:pt x="0" y="0"/>
                </a:moveTo>
                <a:lnTo>
                  <a:pt x="3226579" y="0"/>
                </a:lnTo>
                <a:lnTo>
                  <a:pt x="3226579" y="6828739"/>
                </a:lnTo>
                <a:lnTo>
                  <a:pt x="0" y="68287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12987" y="2831822"/>
            <a:ext cx="3226579" cy="6828739"/>
          </a:xfrm>
          <a:custGeom>
            <a:avLst/>
            <a:gdLst/>
            <a:ahLst/>
            <a:cxnLst/>
            <a:rect r="r" b="b" t="t" l="l"/>
            <a:pathLst>
              <a:path h="6828739" w="3226579">
                <a:moveTo>
                  <a:pt x="0" y="0"/>
                </a:moveTo>
                <a:lnTo>
                  <a:pt x="3226579" y="0"/>
                </a:lnTo>
                <a:lnTo>
                  <a:pt x="3226579" y="6828739"/>
                </a:lnTo>
                <a:lnTo>
                  <a:pt x="0" y="682873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971550" y="6246192"/>
            <a:ext cx="2226838" cy="1474435"/>
            <a:chOff x="0" y="0"/>
            <a:chExt cx="586492" cy="38832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86492" cy="388329"/>
            </a:xfrm>
            <a:custGeom>
              <a:avLst/>
              <a:gdLst/>
              <a:ahLst/>
              <a:cxnLst/>
              <a:rect r="r" b="b" t="t" l="l"/>
              <a:pathLst>
                <a:path h="388329" w="586492">
                  <a:moveTo>
                    <a:pt x="0" y="0"/>
                  </a:moveTo>
                  <a:lnTo>
                    <a:pt x="586492" y="0"/>
                  </a:lnTo>
                  <a:lnTo>
                    <a:pt x="586492" y="388329"/>
                  </a:lnTo>
                  <a:lnTo>
                    <a:pt x="0" y="38832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"/>
              <a:ext cx="586492" cy="3978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4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511917" y="460973"/>
            <a:ext cx="4646539" cy="1218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41"/>
              </a:lnSpc>
            </a:pPr>
            <a:r>
              <a:rPr lang="en-US" sz="3968" b="true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Previuos </a:t>
            </a:r>
          </a:p>
          <a:p>
            <a:pPr algn="ctr" marL="0" indent="0" lvl="0">
              <a:lnSpc>
                <a:spcPts val="4841"/>
              </a:lnSpc>
              <a:spcBef>
                <a:spcPct val="0"/>
              </a:spcBef>
            </a:pPr>
            <a:r>
              <a:rPr lang="en-US" b="true" sz="39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Activities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41020" y="1746293"/>
            <a:ext cx="4646539" cy="609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41"/>
              </a:lnSpc>
              <a:spcBef>
                <a:spcPct val="0"/>
              </a:spcBef>
            </a:pPr>
            <a:r>
              <a:rPr lang="en-US" b="true" sz="3968">
                <a:solidFill>
                  <a:srgbClr val="FCFFF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Owner</a:t>
            </a:r>
          </a:p>
        </p:txBody>
      </p:sp>
    </p:spTree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69318" y="807994"/>
            <a:ext cx="4189943" cy="1743249"/>
            <a:chOff x="0" y="0"/>
            <a:chExt cx="1580349" cy="6575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80349" cy="657513"/>
            </a:xfrm>
            <a:custGeom>
              <a:avLst/>
              <a:gdLst/>
              <a:ahLst/>
              <a:cxnLst/>
              <a:rect r="r" b="b" t="t" l="l"/>
              <a:pathLst>
                <a:path h="657513" w="1580349">
                  <a:moveTo>
                    <a:pt x="94235" y="0"/>
                  </a:moveTo>
                  <a:lnTo>
                    <a:pt x="1486114" y="0"/>
                  </a:lnTo>
                  <a:cubicBezTo>
                    <a:pt x="1511107" y="0"/>
                    <a:pt x="1535076" y="9928"/>
                    <a:pt x="1552748" y="27601"/>
                  </a:cubicBezTo>
                  <a:cubicBezTo>
                    <a:pt x="1570421" y="45273"/>
                    <a:pt x="1580349" y="69242"/>
                    <a:pt x="1580349" y="94235"/>
                  </a:cubicBezTo>
                  <a:lnTo>
                    <a:pt x="1580349" y="563278"/>
                  </a:lnTo>
                  <a:cubicBezTo>
                    <a:pt x="1580349" y="588271"/>
                    <a:pt x="1570421" y="612240"/>
                    <a:pt x="1552748" y="629912"/>
                  </a:cubicBezTo>
                  <a:cubicBezTo>
                    <a:pt x="1535076" y="647585"/>
                    <a:pt x="1511107" y="657513"/>
                    <a:pt x="1486114" y="657513"/>
                  </a:cubicBezTo>
                  <a:lnTo>
                    <a:pt x="94235" y="657513"/>
                  </a:lnTo>
                  <a:cubicBezTo>
                    <a:pt x="69242" y="657513"/>
                    <a:pt x="45273" y="647585"/>
                    <a:pt x="27601" y="629912"/>
                  </a:cubicBezTo>
                  <a:cubicBezTo>
                    <a:pt x="9928" y="612240"/>
                    <a:pt x="0" y="588271"/>
                    <a:pt x="0" y="563278"/>
                  </a:cubicBezTo>
                  <a:lnTo>
                    <a:pt x="0" y="94235"/>
                  </a:lnTo>
                  <a:cubicBezTo>
                    <a:pt x="0" y="69242"/>
                    <a:pt x="9928" y="45273"/>
                    <a:pt x="27601" y="27601"/>
                  </a:cubicBezTo>
                  <a:cubicBezTo>
                    <a:pt x="45273" y="9928"/>
                    <a:pt x="69242" y="0"/>
                    <a:pt x="94235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1580349" cy="6670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4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45958" y="91878"/>
            <a:ext cx="5832353" cy="1873643"/>
          </a:xfrm>
          <a:custGeom>
            <a:avLst/>
            <a:gdLst/>
            <a:ahLst/>
            <a:cxnLst/>
            <a:rect r="r" b="b" t="t" l="l"/>
            <a:pathLst>
              <a:path h="1873643" w="5832353">
                <a:moveTo>
                  <a:pt x="0" y="0"/>
                </a:moveTo>
                <a:lnTo>
                  <a:pt x="5832353" y="0"/>
                </a:lnTo>
                <a:lnTo>
                  <a:pt x="5832353" y="1873644"/>
                </a:lnTo>
                <a:lnTo>
                  <a:pt x="0" y="18736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49982" y="164180"/>
            <a:ext cx="1709990" cy="1709990"/>
          </a:xfrm>
          <a:custGeom>
            <a:avLst/>
            <a:gdLst/>
            <a:ahLst/>
            <a:cxnLst/>
            <a:rect r="r" b="b" t="t" l="l"/>
            <a:pathLst>
              <a:path h="1709990" w="1709990">
                <a:moveTo>
                  <a:pt x="0" y="0"/>
                </a:moveTo>
                <a:lnTo>
                  <a:pt x="1709990" y="0"/>
                </a:lnTo>
                <a:lnTo>
                  <a:pt x="1709990" y="1709990"/>
                </a:lnTo>
                <a:lnTo>
                  <a:pt x="0" y="17099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419764" y="2448657"/>
            <a:ext cx="3468798" cy="7341372"/>
          </a:xfrm>
          <a:custGeom>
            <a:avLst/>
            <a:gdLst/>
            <a:ahLst/>
            <a:cxnLst/>
            <a:rect r="r" b="b" t="t" l="l"/>
            <a:pathLst>
              <a:path h="7341372" w="3468798">
                <a:moveTo>
                  <a:pt x="0" y="0"/>
                </a:moveTo>
                <a:lnTo>
                  <a:pt x="3468798" y="0"/>
                </a:lnTo>
                <a:lnTo>
                  <a:pt x="3468798" y="7341371"/>
                </a:lnTo>
                <a:lnTo>
                  <a:pt x="0" y="73413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6511925" y="4689736"/>
            <a:ext cx="2394006" cy="1829257"/>
            <a:chOff x="0" y="0"/>
            <a:chExt cx="586492" cy="44813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86492" cy="448138"/>
            </a:xfrm>
            <a:custGeom>
              <a:avLst/>
              <a:gdLst/>
              <a:ahLst/>
              <a:cxnLst/>
              <a:rect r="r" b="b" t="t" l="l"/>
              <a:pathLst>
                <a:path h="448138" w="586492">
                  <a:moveTo>
                    <a:pt x="0" y="0"/>
                  </a:moveTo>
                  <a:lnTo>
                    <a:pt x="586492" y="0"/>
                  </a:lnTo>
                  <a:lnTo>
                    <a:pt x="586492" y="448138"/>
                  </a:lnTo>
                  <a:lnTo>
                    <a:pt x="0" y="4481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586492" cy="4576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4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4439051" y="2448657"/>
            <a:ext cx="3468798" cy="7341372"/>
          </a:xfrm>
          <a:custGeom>
            <a:avLst/>
            <a:gdLst/>
            <a:ahLst/>
            <a:cxnLst/>
            <a:rect r="r" b="b" t="t" l="l"/>
            <a:pathLst>
              <a:path h="7341372" w="3468798">
                <a:moveTo>
                  <a:pt x="0" y="0"/>
                </a:moveTo>
                <a:lnTo>
                  <a:pt x="3468798" y="0"/>
                </a:lnTo>
                <a:lnTo>
                  <a:pt x="3468798" y="7341371"/>
                </a:lnTo>
                <a:lnTo>
                  <a:pt x="0" y="73413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431487" y="2448657"/>
            <a:ext cx="3468798" cy="7341372"/>
          </a:xfrm>
          <a:custGeom>
            <a:avLst/>
            <a:gdLst/>
            <a:ahLst/>
            <a:cxnLst/>
            <a:rect r="r" b="b" t="t" l="l"/>
            <a:pathLst>
              <a:path h="7341372" w="3468798">
                <a:moveTo>
                  <a:pt x="0" y="0"/>
                </a:moveTo>
                <a:lnTo>
                  <a:pt x="3468798" y="0"/>
                </a:lnTo>
                <a:lnTo>
                  <a:pt x="3468798" y="7341371"/>
                </a:lnTo>
                <a:lnTo>
                  <a:pt x="0" y="73413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511917" y="460973"/>
            <a:ext cx="4646539" cy="1218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41"/>
              </a:lnSpc>
            </a:pPr>
            <a:r>
              <a:rPr lang="en-US" sz="3968" b="true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Previuos </a:t>
            </a:r>
          </a:p>
          <a:p>
            <a:pPr algn="ctr" marL="0" indent="0" lvl="0">
              <a:lnSpc>
                <a:spcPts val="4841"/>
              </a:lnSpc>
              <a:spcBef>
                <a:spcPct val="0"/>
              </a:spcBef>
            </a:pPr>
            <a:r>
              <a:rPr lang="en-US" b="true" sz="39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Activities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41020" y="1746293"/>
            <a:ext cx="4646539" cy="609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41"/>
              </a:lnSpc>
              <a:spcBef>
                <a:spcPct val="0"/>
              </a:spcBef>
            </a:pPr>
            <a:r>
              <a:rPr lang="en-US" b="true" sz="3968">
                <a:solidFill>
                  <a:srgbClr val="FCFFF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Customer</a:t>
            </a:r>
          </a:p>
        </p:txBody>
      </p:sp>
    </p:spTree>
  </p:cSld>
  <p:clrMapOvr>
    <a:masterClrMapping/>
  </p:clrMapOvr>
</p:sld>
</file>

<file path=ppt/slides/slide5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69318" y="807994"/>
            <a:ext cx="4189943" cy="1743249"/>
            <a:chOff x="0" y="0"/>
            <a:chExt cx="1580349" cy="6575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80349" cy="657513"/>
            </a:xfrm>
            <a:custGeom>
              <a:avLst/>
              <a:gdLst/>
              <a:ahLst/>
              <a:cxnLst/>
              <a:rect r="r" b="b" t="t" l="l"/>
              <a:pathLst>
                <a:path h="657513" w="1580349">
                  <a:moveTo>
                    <a:pt x="94235" y="0"/>
                  </a:moveTo>
                  <a:lnTo>
                    <a:pt x="1486114" y="0"/>
                  </a:lnTo>
                  <a:cubicBezTo>
                    <a:pt x="1511107" y="0"/>
                    <a:pt x="1535076" y="9928"/>
                    <a:pt x="1552748" y="27601"/>
                  </a:cubicBezTo>
                  <a:cubicBezTo>
                    <a:pt x="1570421" y="45273"/>
                    <a:pt x="1580349" y="69242"/>
                    <a:pt x="1580349" y="94235"/>
                  </a:cubicBezTo>
                  <a:lnTo>
                    <a:pt x="1580349" y="563278"/>
                  </a:lnTo>
                  <a:cubicBezTo>
                    <a:pt x="1580349" y="588271"/>
                    <a:pt x="1570421" y="612240"/>
                    <a:pt x="1552748" y="629912"/>
                  </a:cubicBezTo>
                  <a:cubicBezTo>
                    <a:pt x="1535076" y="647585"/>
                    <a:pt x="1511107" y="657513"/>
                    <a:pt x="1486114" y="657513"/>
                  </a:cubicBezTo>
                  <a:lnTo>
                    <a:pt x="94235" y="657513"/>
                  </a:lnTo>
                  <a:cubicBezTo>
                    <a:pt x="69242" y="657513"/>
                    <a:pt x="45273" y="647585"/>
                    <a:pt x="27601" y="629912"/>
                  </a:cubicBezTo>
                  <a:cubicBezTo>
                    <a:pt x="9928" y="612240"/>
                    <a:pt x="0" y="588271"/>
                    <a:pt x="0" y="563278"/>
                  </a:cubicBezTo>
                  <a:lnTo>
                    <a:pt x="0" y="94235"/>
                  </a:lnTo>
                  <a:cubicBezTo>
                    <a:pt x="0" y="69242"/>
                    <a:pt x="9928" y="45273"/>
                    <a:pt x="27601" y="27601"/>
                  </a:cubicBezTo>
                  <a:cubicBezTo>
                    <a:pt x="45273" y="9928"/>
                    <a:pt x="69242" y="0"/>
                    <a:pt x="94235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1580349" cy="6670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4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45958" y="91878"/>
            <a:ext cx="5832353" cy="1873643"/>
          </a:xfrm>
          <a:custGeom>
            <a:avLst/>
            <a:gdLst/>
            <a:ahLst/>
            <a:cxnLst/>
            <a:rect r="r" b="b" t="t" l="l"/>
            <a:pathLst>
              <a:path h="1873643" w="5832353">
                <a:moveTo>
                  <a:pt x="0" y="0"/>
                </a:moveTo>
                <a:lnTo>
                  <a:pt x="5832353" y="0"/>
                </a:lnTo>
                <a:lnTo>
                  <a:pt x="5832353" y="1873644"/>
                </a:lnTo>
                <a:lnTo>
                  <a:pt x="0" y="18736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49982" y="164180"/>
            <a:ext cx="1709990" cy="1709990"/>
          </a:xfrm>
          <a:custGeom>
            <a:avLst/>
            <a:gdLst/>
            <a:ahLst/>
            <a:cxnLst/>
            <a:rect r="r" b="b" t="t" l="l"/>
            <a:pathLst>
              <a:path h="1709990" w="1709990">
                <a:moveTo>
                  <a:pt x="0" y="0"/>
                </a:moveTo>
                <a:lnTo>
                  <a:pt x="1709990" y="0"/>
                </a:lnTo>
                <a:lnTo>
                  <a:pt x="1709990" y="1709990"/>
                </a:lnTo>
                <a:lnTo>
                  <a:pt x="0" y="17099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158456" y="2355338"/>
            <a:ext cx="3517978" cy="7445457"/>
          </a:xfrm>
          <a:custGeom>
            <a:avLst/>
            <a:gdLst/>
            <a:ahLst/>
            <a:cxnLst/>
            <a:rect r="r" b="b" t="t" l="l"/>
            <a:pathLst>
              <a:path h="7445457" w="3517978">
                <a:moveTo>
                  <a:pt x="0" y="0"/>
                </a:moveTo>
                <a:lnTo>
                  <a:pt x="3517978" y="0"/>
                </a:lnTo>
                <a:lnTo>
                  <a:pt x="3517978" y="7445457"/>
                </a:lnTo>
                <a:lnTo>
                  <a:pt x="0" y="74454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6251923" y="4628191"/>
            <a:ext cx="2427948" cy="1855192"/>
            <a:chOff x="0" y="0"/>
            <a:chExt cx="586492" cy="44813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86492" cy="448138"/>
            </a:xfrm>
            <a:custGeom>
              <a:avLst/>
              <a:gdLst/>
              <a:ahLst/>
              <a:cxnLst/>
              <a:rect r="r" b="b" t="t" l="l"/>
              <a:pathLst>
                <a:path h="448138" w="586492">
                  <a:moveTo>
                    <a:pt x="0" y="0"/>
                  </a:moveTo>
                  <a:lnTo>
                    <a:pt x="586492" y="0"/>
                  </a:lnTo>
                  <a:lnTo>
                    <a:pt x="586492" y="448138"/>
                  </a:lnTo>
                  <a:lnTo>
                    <a:pt x="0" y="4481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sq">
              <a:solidFill>
                <a:srgbClr val="0F632B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586492" cy="4576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4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0302151" y="2355338"/>
            <a:ext cx="3517978" cy="7445457"/>
          </a:xfrm>
          <a:custGeom>
            <a:avLst/>
            <a:gdLst/>
            <a:ahLst/>
            <a:cxnLst/>
            <a:rect r="r" b="b" t="t" l="l"/>
            <a:pathLst>
              <a:path h="7445457" w="3517978">
                <a:moveTo>
                  <a:pt x="0" y="0"/>
                </a:moveTo>
                <a:lnTo>
                  <a:pt x="3517978" y="0"/>
                </a:lnTo>
                <a:lnTo>
                  <a:pt x="3517978" y="7445457"/>
                </a:lnTo>
                <a:lnTo>
                  <a:pt x="0" y="74454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448779" y="2355338"/>
            <a:ext cx="3517978" cy="7445457"/>
          </a:xfrm>
          <a:custGeom>
            <a:avLst/>
            <a:gdLst/>
            <a:ahLst/>
            <a:cxnLst/>
            <a:rect r="r" b="b" t="t" l="l"/>
            <a:pathLst>
              <a:path h="7445457" w="3517978">
                <a:moveTo>
                  <a:pt x="0" y="0"/>
                </a:moveTo>
                <a:lnTo>
                  <a:pt x="3517979" y="0"/>
                </a:lnTo>
                <a:lnTo>
                  <a:pt x="3517979" y="7445457"/>
                </a:lnTo>
                <a:lnTo>
                  <a:pt x="0" y="744545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511917" y="460973"/>
            <a:ext cx="4646539" cy="1218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41"/>
              </a:lnSpc>
            </a:pPr>
            <a:r>
              <a:rPr lang="en-US" sz="3968" b="true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Previuos </a:t>
            </a:r>
          </a:p>
          <a:p>
            <a:pPr algn="ctr" marL="0" indent="0" lvl="0">
              <a:lnSpc>
                <a:spcPts val="4841"/>
              </a:lnSpc>
              <a:spcBef>
                <a:spcPct val="0"/>
              </a:spcBef>
            </a:pPr>
            <a:r>
              <a:rPr lang="en-US" b="true" sz="3968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Activities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41020" y="1746293"/>
            <a:ext cx="4646539" cy="609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41"/>
              </a:lnSpc>
              <a:spcBef>
                <a:spcPct val="0"/>
              </a:spcBef>
            </a:pPr>
            <a:r>
              <a:rPr lang="en-US" b="true" sz="3968">
                <a:solidFill>
                  <a:srgbClr val="FCFFF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Customer</a:t>
            </a:r>
          </a:p>
        </p:txBody>
      </p:sp>
    </p:spTree>
  </p:cSld>
  <p:clrMapOvr>
    <a:masterClrMapping/>
  </p:clrMapOvr>
</p:sld>
</file>

<file path=ppt/slides/slide5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-394749" y="1091045"/>
            <a:ext cx="8383725" cy="852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6709"/>
              </a:lnSpc>
              <a:spcBef>
                <a:spcPct val="0"/>
              </a:spcBef>
            </a:pPr>
            <a:r>
              <a:rPr lang="en-US" b="true" sz="5499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Constraints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8427873" y="1526972"/>
            <a:ext cx="1763393" cy="262906"/>
          </a:xfrm>
          <a:custGeom>
            <a:avLst/>
            <a:gdLst/>
            <a:ahLst/>
            <a:cxnLst/>
            <a:rect r="r" b="b" t="t" l="l"/>
            <a:pathLst>
              <a:path h="262906" w="1763393">
                <a:moveTo>
                  <a:pt x="0" y="0"/>
                </a:moveTo>
                <a:lnTo>
                  <a:pt x="1763393" y="0"/>
                </a:lnTo>
                <a:lnTo>
                  <a:pt x="1763393" y="262906"/>
                </a:lnTo>
                <a:lnTo>
                  <a:pt x="0" y="2629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274543" y="3209476"/>
            <a:ext cx="4614780" cy="1876667"/>
            <a:chOff x="0" y="0"/>
            <a:chExt cx="1215415" cy="4942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15415" cy="494266"/>
            </a:xfrm>
            <a:custGeom>
              <a:avLst/>
              <a:gdLst/>
              <a:ahLst/>
              <a:cxnLst/>
              <a:rect r="r" b="b" t="t" l="l"/>
              <a:pathLst>
                <a:path h="494266" w="1215415">
                  <a:moveTo>
                    <a:pt x="50329" y="0"/>
                  </a:moveTo>
                  <a:lnTo>
                    <a:pt x="1165086" y="0"/>
                  </a:lnTo>
                  <a:cubicBezTo>
                    <a:pt x="1192882" y="0"/>
                    <a:pt x="1215415" y="22533"/>
                    <a:pt x="1215415" y="50329"/>
                  </a:cubicBezTo>
                  <a:lnTo>
                    <a:pt x="1215415" y="443937"/>
                  </a:lnTo>
                  <a:cubicBezTo>
                    <a:pt x="1215415" y="457285"/>
                    <a:pt x="1210113" y="470087"/>
                    <a:pt x="1200674" y="479525"/>
                  </a:cubicBezTo>
                  <a:cubicBezTo>
                    <a:pt x="1191236" y="488964"/>
                    <a:pt x="1178434" y="494266"/>
                    <a:pt x="1165086" y="494266"/>
                  </a:cubicBezTo>
                  <a:lnTo>
                    <a:pt x="50329" y="494266"/>
                  </a:lnTo>
                  <a:cubicBezTo>
                    <a:pt x="22533" y="494266"/>
                    <a:pt x="0" y="471733"/>
                    <a:pt x="0" y="443937"/>
                  </a:cubicBezTo>
                  <a:lnTo>
                    <a:pt x="0" y="50329"/>
                  </a:lnTo>
                  <a:cubicBezTo>
                    <a:pt x="0" y="22533"/>
                    <a:pt x="22533" y="0"/>
                    <a:pt x="50329" y="0"/>
                  </a:cubicBezTo>
                  <a:close/>
                </a:path>
              </a:pathLst>
            </a:custGeom>
            <a:solidFill>
              <a:srgbClr val="0F632B"/>
            </a:solidFill>
            <a:ln cap="rnd">
              <a:noFill/>
              <a:prstDash val="solid"/>
              <a:round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215415" cy="5514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643910" y="3644193"/>
            <a:ext cx="949876" cy="949876"/>
          </a:xfrm>
          <a:custGeom>
            <a:avLst/>
            <a:gdLst/>
            <a:ahLst/>
            <a:cxnLst/>
            <a:rect r="r" b="b" t="t" l="l"/>
            <a:pathLst>
              <a:path h="949876" w="949876">
                <a:moveTo>
                  <a:pt x="0" y="0"/>
                </a:moveTo>
                <a:lnTo>
                  <a:pt x="949876" y="0"/>
                </a:lnTo>
                <a:lnTo>
                  <a:pt x="949876" y="949876"/>
                </a:lnTo>
                <a:lnTo>
                  <a:pt x="0" y="9498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6953952" y="3266833"/>
            <a:ext cx="4614780" cy="1876667"/>
            <a:chOff x="0" y="0"/>
            <a:chExt cx="1215415" cy="49426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15415" cy="494266"/>
            </a:xfrm>
            <a:custGeom>
              <a:avLst/>
              <a:gdLst/>
              <a:ahLst/>
              <a:cxnLst/>
              <a:rect r="r" b="b" t="t" l="l"/>
              <a:pathLst>
                <a:path h="494266" w="1215415">
                  <a:moveTo>
                    <a:pt x="50329" y="0"/>
                  </a:moveTo>
                  <a:lnTo>
                    <a:pt x="1165086" y="0"/>
                  </a:lnTo>
                  <a:cubicBezTo>
                    <a:pt x="1192882" y="0"/>
                    <a:pt x="1215415" y="22533"/>
                    <a:pt x="1215415" y="50329"/>
                  </a:cubicBezTo>
                  <a:lnTo>
                    <a:pt x="1215415" y="443937"/>
                  </a:lnTo>
                  <a:cubicBezTo>
                    <a:pt x="1215415" y="457285"/>
                    <a:pt x="1210113" y="470087"/>
                    <a:pt x="1200674" y="479525"/>
                  </a:cubicBezTo>
                  <a:cubicBezTo>
                    <a:pt x="1191236" y="488964"/>
                    <a:pt x="1178434" y="494266"/>
                    <a:pt x="1165086" y="494266"/>
                  </a:cubicBezTo>
                  <a:lnTo>
                    <a:pt x="50329" y="494266"/>
                  </a:lnTo>
                  <a:cubicBezTo>
                    <a:pt x="22533" y="494266"/>
                    <a:pt x="0" y="471733"/>
                    <a:pt x="0" y="443937"/>
                  </a:cubicBezTo>
                  <a:lnTo>
                    <a:pt x="0" y="50329"/>
                  </a:lnTo>
                  <a:cubicBezTo>
                    <a:pt x="0" y="22533"/>
                    <a:pt x="22533" y="0"/>
                    <a:pt x="50329" y="0"/>
                  </a:cubicBezTo>
                  <a:close/>
                </a:path>
              </a:pathLst>
            </a:custGeom>
            <a:solidFill>
              <a:srgbClr val="0F632B"/>
            </a:solidFill>
            <a:ln cap="rnd">
              <a:noFill/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1215415" cy="5514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323319" y="3701550"/>
            <a:ext cx="949876" cy="949876"/>
          </a:xfrm>
          <a:custGeom>
            <a:avLst/>
            <a:gdLst/>
            <a:ahLst/>
            <a:cxnLst/>
            <a:rect r="r" b="b" t="t" l="l"/>
            <a:pathLst>
              <a:path h="949876" w="949876">
                <a:moveTo>
                  <a:pt x="0" y="0"/>
                </a:moveTo>
                <a:lnTo>
                  <a:pt x="949876" y="0"/>
                </a:lnTo>
                <a:lnTo>
                  <a:pt x="949876" y="949876"/>
                </a:lnTo>
                <a:lnTo>
                  <a:pt x="0" y="9498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2637515" y="3266833"/>
            <a:ext cx="4614780" cy="1876667"/>
            <a:chOff x="0" y="0"/>
            <a:chExt cx="1215415" cy="49426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15415" cy="494266"/>
            </a:xfrm>
            <a:custGeom>
              <a:avLst/>
              <a:gdLst/>
              <a:ahLst/>
              <a:cxnLst/>
              <a:rect r="r" b="b" t="t" l="l"/>
              <a:pathLst>
                <a:path h="494266" w="1215415">
                  <a:moveTo>
                    <a:pt x="50329" y="0"/>
                  </a:moveTo>
                  <a:lnTo>
                    <a:pt x="1165086" y="0"/>
                  </a:lnTo>
                  <a:cubicBezTo>
                    <a:pt x="1192882" y="0"/>
                    <a:pt x="1215415" y="22533"/>
                    <a:pt x="1215415" y="50329"/>
                  </a:cubicBezTo>
                  <a:lnTo>
                    <a:pt x="1215415" y="443937"/>
                  </a:lnTo>
                  <a:cubicBezTo>
                    <a:pt x="1215415" y="457285"/>
                    <a:pt x="1210113" y="470087"/>
                    <a:pt x="1200674" y="479525"/>
                  </a:cubicBezTo>
                  <a:cubicBezTo>
                    <a:pt x="1191236" y="488964"/>
                    <a:pt x="1178434" y="494266"/>
                    <a:pt x="1165086" y="494266"/>
                  </a:cubicBezTo>
                  <a:lnTo>
                    <a:pt x="50329" y="494266"/>
                  </a:lnTo>
                  <a:cubicBezTo>
                    <a:pt x="22533" y="494266"/>
                    <a:pt x="0" y="471733"/>
                    <a:pt x="0" y="443937"/>
                  </a:cubicBezTo>
                  <a:lnTo>
                    <a:pt x="0" y="50329"/>
                  </a:lnTo>
                  <a:cubicBezTo>
                    <a:pt x="0" y="22533"/>
                    <a:pt x="22533" y="0"/>
                    <a:pt x="50329" y="0"/>
                  </a:cubicBezTo>
                  <a:close/>
                </a:path>
              </a:pathLst>
            </a:custGeom>
            <a:solidFill>
              <a:srgbClr val="0F632B"/>
            </a:solidFill>
            <a:ln cap="rnd">
              <a:noFill/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1215415" cy="5514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2006882" y="3701550"/>
            <a:ext cx="949876" cy="949876"/>
          </a:xfrm>
          <a:custGeom>
            <a:avLst/>
            <a:gdLst/>
            <a:ahLst/>
            <a:cxnLst/>
            <a:rect r="r" b="b" t="t" l="l"/>
            <a:pathLst>
              <a:path h="949876" w="949876">
                <a:moveTo>
                  <a:pt x="0" y="0"/>
                </a:moveTo>
                <a:lnTo>
                  <a:pt x="949876" y="0"/>
                </a:lnTo>
                <a:lnTo>
                  <a:pt x="949876" y="949876"/>
                </a:lnTo>
                <a:lnTo>
                  <a:pt x="0" y="9498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1274543" y="6505368"/>
            <a:ext cx="4614780" cy="1876667"/>
            <a:chOff x="0" y="0"/>
            <a:chExt cx="1215415" cy="49426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15415" cy="494266"/>
            </a:xfrm>
            <a:custGeom>
              <a:avLst/>
              <a:gdLst/>
              <a:ahLst/>
              <a:cxnLst/>
              <a:rect r="r" b="b" t="t" l="l"/>
              <a:pathLst>
                <a:path h="494266" w="1215415">
                  <a:moveTo>
                    <a:pt x="50329" y="0"/>
                  </a:moveTo>
                  <a:lnTo>
                    <a:pt x="1165086" y="0"/>
                  </a:lnTo>
                  <a:cubicBezTo>
                    <a:pt x="1192882" y="0"/>
                    <a:pt x="1215415" y="22533"/>
                    <a:pt x="1215415" y="50329"/>
                  </a:cubicBezTo>
                  <a:lnTo>
                    <a:pt x="1215415" y="443937"/>
                  </a:lnTo>
                  <a:cubicBezTo>
                    <a:pt x="1215415" y="457285"/>
                    <a:pt x="1210113" y="470087"/>
                    <a:pt x="1200674" y="479525"/>
                  </a:cubicBezTo>
                  <a:cubicBezTo>
                    <a:pt x="1191236" y="488964"/>
                    <a:pt x="1178434" y="494266"/>
                    <a:pt x="1165086" y="494266"/>
                  </a:cubicBezTo>
                  <a:lnTo>
                    <a:pt x="50329" y="494266"/>
                  </a:lnTo>
                  <a:cubicBezTo>
                    <a:pt x="22533" y="494266"/>
                    <a:pt x="0" y="471733"/>
                    <a:pt x="0" y="443937"/>
                  </a:cubicBezTo>
                  <a:lnTo>
                    <a:pt x="0" y="50329"/>
                  </a:lnTo>
                  <a:cubicBezTo>
                    <a:pt x="0" y="22533"/>
                    <a:pt x="22533" y="0"/>
                    <a:pt x="50329" y="0"/>
                  </a:cubicBezTo>
                  <a:close/>
                </a:path>
              </a:pathLst>
            </a:custGeom>
            <a:solidFill>
              <a:srgbClr val="0F632B"/>
            </a:solidFill>
            <a:ln cap="rnd">
              <a:noFill/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1215415" cy="5514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643910" y="6940085"/>
            <a:ext cx="949876" cy="949876"/>
          </a:xfrm>
          <a:custGeom>
            <a:avLst/>
            <a:gdLst/>
            <a:ahLst/>
            <a:cxnLst/>
            <a:rect r="r" b="b" t="t" l="l"/>
            <a:pathLst>
              <a:path h="949876" w="949876">
                <a:moveTo>
                  <a:pt x="0" y="0"/>
                </a:moveTo>
                <a:lnTo>
                  <a:pt x="949876" y="0"/>
                </a:lnTo>
                <a:lnTo>
                  <a:pt x="949876" y="949875"/>
                </a:lnTo>
                <a:lnTo>
                  <a:pt x="0" y="9498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6953952" y="6467475"/>
            <a:ext cx="4614780" cy="1876667"/>
            <a:chOff x="0" y="0"/>
            <a:chExt cx="1215415" cy="49426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215415" cy="494266"/>
            </a:xfrm>
            <a:custGeom>
              <a:avLst/>
              <a:gdLst/>
              <a:ahLst/>
              <a:cxnLst/>
              <a:rect r="r" b="b" t="t" l="l"/>
              <a:pathLst>
                <a:path h="494266" w="1215415">
                  <a:moveTo>
                    <a:pt x="50329" y="0"/>
                  </a:moveTo>
                  <a:lnTo>
                    <a:pt x="1165086" y="0"/>
                  </a:lnTo>
                  <a:cubicBezTo>
                    <a:pt x="1192882" y="0"/>
                    <a:pt x="1215415" y="22533"/>
                    <a:pt x="1215415" y="50329"/>
                  </a:cubicBezTo>
                  <a:lnTo>
                    <a:pt x="1215415" y="443937"/>
                  </a:lnTo>
                  <a:cubicBezTo>
                    <a:pt x="1215415" y="457285"/>
                    <a:pt x="1210113" y="470087"/>
                    <a:pt x="1200674" y="479525"/>
                  </a:cubicBezTo>
                  <a:cubicBezTo>
                    <a:pt x="1191236" y="488964"/>
                    <a:pt x="1178434" y="494266"/>
                    <a:pt x="1165086" y="494266"/>
                  </a:cubicBezTo>
                  <a:lnTo>
                    <a:pt x="50329" y="494266"/>
                  </a:lnTo>
                  <a:cubicBezTo>
                    <a:pt x="22533" y="494266"/>
                    <a:pt x="0" y="471733"/>
                    <a:pt x="0" y="443937"/>
                  </a:cubicBezTo>
                  <a:lnTo>
                    <a:pt x="0" y="50329"/>
                  </a:lnTo>
                  <a:cubicBezTo>
                    <a:pt x="0" y="22533"/>
                    <a:pt x="22533" y="0"/>
                    <a:pt x="50329" y="0"/>
                  </a:cubicBezTo>
                  <a:close/>
                </a:path>
              </a:pathLst>
            </a:custGeom>
            <a:solidFill>
              <a:srgbClr val="0F632B"/>
            </a:solidFill>
            <a:ln cap="rnd">
              <a:noFill/>
              <a:prstDash val="solid"/>
              <a:round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57150"/>
              <a:ext cx="1215415" cy="5514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6323319" y="6902192"/>
            <a:ext cx="949876" cy="949876"/>
          </a:xfrm>
          <a:custGeom>
            <a:avLst/>
            <a:gdLst/>
            <a:ahLst/>
            <a:cxnLst/>
            <a:rect r="r" b="b" t="t" l="l"/>
            <a:pathLst>
              <a:path h="949876" w="949876">
                <a:moveTo>
                  <a:pt x="0" y="0"/>
                </a:moveTo>
                <a:lnTo>
                  <a:pt x="949876" y="0"/>
                </a:lnTo>
                <a:lnTo>
                  <a:pt x="949876" y="949876"/>
                </a:lnTo>
                <a:lnTo>
                  <a:pt x="0" y="9498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12637515" y="6505368"/>
            <a:ext cx="4614780" cy="1876667"/>
            <a:chOff x="0" y="0"/>
            <a:chExt cx="1215415" cy="49426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215415" cy="494266"/>
            </a:xfrm>
            <a:custGeom>
              <a:avLst/>
              <a:gdLst/>
              <a:ahLst/>
              <a:cxnLst/>
              <a:rect r="r" b="b" t="t" l="l"/>
              <a:pathLst>
                <a:path h="494266" w="1215415">
                  <a:moveTo>
                    <a:pt x="50329" y="0"/>
                  </a:moveTo>
                  <a:lnTo>
                    <a:pt x="1165086" y="0"/>
                  </a:lnTo>
                  <a:cubicBezTo>
                    <a:pt x="1192882" y="0"/>
                    <a:pt x="1215415" y="22533"/>
                    <a:pt x="1215415" y="50329"/>
                  </a:cubicBezTo>
                  <a:lnTo>
                    <a:pt x="1215415" y="443937"/>
                  </a:lnTo>
                  <a:cubicBezTo>
                    <a:pt x="1215415" y="457285"/>
                    <a:pt x="1210113" y="470087"/>
                    <a:pt x="1200674" y="479525"/>
                  </a:cubicBezTo>
                  <a:cubicBezTo>
                    <a:pt x="1191236" y="488964"/>
                    <a:pt x="1178434" y="494266"/>
                    <a:pt x="1165086" y="494266"/>
                  </a:cubicBezTo>
                  <a:lnTo>
                    <a:pt x="50329" y="494266"/>
                  </a:lnTo>
                  <a:cubicBezTo>
                    <a:pt x="22533" y="494266"/>
                    <a:pt x="0" y="471733"/>
                    <a:pt x="0" y="443937"/>
                  </a:cubicBezTo>
                  <a:lnTo>
                    <a:pt x="0" y="50329"/>
                  </a:lnTo>
                  <a:cubicBezTo>
                    <a:pt x="0" y="22533"/>
                    <a:pt x="22533" y="0"/>
                    <a:pt x="50329" y="0"/>
                  </a:cubicBezTo>
                  <a:close/>
                </a:path>
              </a:pathLst>
            </a:custGeom>
            <a:solidFill>
              <a:srgbClr val="0F632B"/>
            </a:solidFill>
            <a:ln cap="rnd">
              <a:noFill/>
              <a:prstDash val="solid"/>
              <a:round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57150"/>
              <a:ext cx="1215415" cy="5514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7" id="27"/>
          <p:cNvSpPr/>
          <p:nvPr/>
        </p:nvSpPr>
        <p:spPr>
          <a:xfrm flipH="false" flipV="false" rot="0">
            <a:off x="12006882" y="6940085"/>
            <a:ext cx="949876" cy="949876"/>
          </a:xfrm>
          <a:custGeom>
            <a:avLst/>
            <a:gdLst/>
            <a:ahLst/>
            <a:cxnLst/>
            <a:rect r="r" b="b" t="t" l="l"/>
            <a:pathLst>
              <a:path h="949876" w="949876">
                <a:moveTo>
                  <a:pt x="0" y="0"/>
                </a:moveTo>
                <a:lnTo>
                  <a:pt x="949876" y="0"/>
                </a:lnTo>
                <a:lnTo>
                  <a:pt x="949876" y="949875"/>
                </a:lnTo>
                <a:lnTo>
                  <a:pt x="0" y="9498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274543" y="681751"/>
            <a:ext cx="1686216" cy="1690442"/>
          </a:xfrm>
          <a:custGeom>
            <a:avLst/>
            <a:gdLst/>
            <a:ahLst/>
            <a:cxnLst/>
            <a:rect r="r" b="b" t="t" l="l"/>
            <a:pathLst>
              <a:path h="1690442" w="1686216">
                <a:moveTo>
                  <a:pt x="0" y="0"/>
                </a:moveTo>
                <a:lnTo>
                  <a:pt x="1686216" y="0"/>
                </a:lnTo>
                <a:lnTo>
                  <a:pt x="1686216" y="1690442"/>
                </a:lnTo>
                <a:lnTo>
                  <a:pt x="0" y="169044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5781884" y="355548"/>
            <a:ext cx="2342847" cy="2342847"/>
          </a:xfrm>
          <a:custGeom>
            <a:avLst/>
            <a:gdLst/>
            <a:ahLst/>
            <a:cxnLst/>
            <a:rect r="r" b="b" t="t" l="l"/>
            <a:pathLst>
              <a:path h="2342847" w="2342847">
                <a:moveTo>
                  <a:pt x="0" y="0"/>
                </a:moveTo>
                <a:lnTo>
                  <a:pt x="2342847" y="0"/>
                </a:lnTo>
                <a:lnTo>
                  <a:pt x="2342847" y="2342848"/>
                </a:lnTo>
                <a:lnTo>
                  <a:pt x="0" y="23428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30" id="30"/>
          <p:cNvSpPr txBox="true"/>
          <p:nvPr/>
        </p:nvSpPr>
        <p:spPr>
          <a:xfrm rot="0">
            <a:off x="1669986" y="3514715"/>
            <a:ext cx="3920350" cy="11899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760"/>
              </a:lnSpc>
              <a:spcBef>
                <a:spcPct val="0"/>
              </a:spcBef>
            </a:pPr>
            <a:r>
              <a:rPr lang="en-US" b="true" sz="3400">
                <a:solidFill>
                  <a:srgbClr val="B4CA96"/>
                </a:solidFill>
                <a:latin typeface="Aileron Heavy"/>
                <a:ea typeface="Aileron Heavy"/>
                <a:cs typeface="Aileron Heavy"/>
                <a:sym typeface="Aileron Heavy"/>
              </a:rPr>
              <a:t>Firebase Integration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7273195" y="3731781"/>
            <a:ext cx="3920350" cy="688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b="true" sz="4000">
                <a:solidFill>
                  <a:srgbClr val="B4CA96"/>
                </a:solidFill>
                <a:latin typeface="Aileron Heavy"/>
                <a:ea typeface="Aileron Heavy"/>
                <a:cs typeface="Aileron Heavy"/>
                <a:sym typeface="Aileron Heavy"/>
              </a:rPr>
              <a:t>CORS Issue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3032958" y="3572072"/>
            <a:ext cx="3920350" cy="12255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b="true" sz="3500">
                <a:solidFill>
                  <a:srgbClr val="B4CA96"/>
                </a:solidFill>
                <a:latin typeface="Aileron Heavy"/>
                <a:ea typeface="Aileron Heavy"/>
                <a:cs typeface="Aileron Heavy"/>
                <a:sym typeface="Aileron Heavy"/>
              </a:rPr>
              <a:t>Dependency Issues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669986" y="6810607"/>
            <a:ext cx="3920350" cy="12255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b="true" sz="3500">
                <a:solidFill>
                  <a:srgbClr val="B4CA96"/>
                </a:solidFill>
                <a:latin typeface="Aileron Heavy"/>
                <a:ea typeface="Aileron Heavy"/>
                <a:cs typeface="Aileron Heavy"/>
                <a:sym typeface="Aileron Heavy"/>
              </a:rPr>
              <a:t>Database Challenges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7349395" y="6772714"/>
            <a:ext cx="3920350" cy="11899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60"/>
              </a:lnSpc>
              <a:spcBef>
                <a:spcPct val="0"/>
              </a:spcBef>
            </a:pPr>
            <a:r>
              <a:rPr lang="en-US" b="true" sz="3400">
                <a:solidFill>
                  <a:srgbClr val="B4CA96"/>
                </a:solidFill>
                <a:latin typeface="Aileron Heavy"/>
                <a:ea typeface="Aileron Heavy"/>
                <a:cs typeface="Aileron Heavy"/>
                <a:sym typeface="Aileron Heavy"/>
              </a:rPr>
              <a:t>Arabic Design Difficulties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2984730" y="7056241"/>
            <a:ext cx="3920350" cy="622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b="true" sz="3600">
                <a:solidFill>
                  <a:srgbClr val="B4CA96"/>
                </a:solidFill>
                <a:latin typeface="Aileron Heavy"/>
                <a:ea typeface="Aileron Heavy"/>
                <a:cs typeface="Aileron Heavy"/>
                <a:sym typeface="Aileron Heavy"/>
              </a:rPr>
              <a:t>Google Maps API</a:t>
            </a:r>
          </a:p>
        </p:txBody>
      </p:sp>
    </p:spTree>
  </p:cSld>
  <p:clrMapOvr>
    <a:masterClrMapping/>
  </p:clrMapOvr>
</p:sld>
</file>

<file path=ppt/slides/slide5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88598" y="3766261"/>
            <a:ext cx="5833091" cy="2678513"/>
            <a:chOff x="0" y="0"/>
            <a:chExt cx="1770062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70062" cy="812800"/>
            </a:xfrm>
            <a:custGeom>
              <a:avLst/>
              <a:gdLst/>
              <a:ahLst/>
              <a:cxnLst/>
              <a:rect r="r" b="b" t="t" l="l"/>
              <a:pathLst>
                <a:path h="812800" w="1770062">
                  <a:moveTo>
                    <a:pt x="885031" y="0"/>
                  </a:moveTo>
                  <a:cubicBezTo>
                    <a:pt x="396242" y="0"/>
                    <a:pt x="0" y="181951"/>
                    <a:pt x="0" y="406400"/>
                  </a:cubicBezTo>
                  <a:cubicBezTo>
                    <a:pt x="0" y="630849"/>
                    <a:pt x="396242" y="812800"/>
                    <a:pt x="885031" y="812800"/>
                  </a:cubicBezTo>
                  <a:cubicBezTo>
                    <a:pt x="1373820" y="812800"/>
                    <a:pt x="1770062" y="630849"/>
                    <a:pt x="1770062" y="406400"/>
                  </a:cubicBezTo>
                  <a:cubicBezTo>
                    <a:pt x="1770062" y="181951"/>
                    <a:pt x="1373820" y="0"/>
                    <a:pt x="885031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65943" y="28575"/>
              <a:ext cx="1438176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8496003" y="3766261"/>
            <a:ext cx="1807783" cy="2448967"/>
          </a:xfrm>
          <a:custGeom>
            <a:avLst/>
            <a:gdLst/>
            <a:ahLst/>
            <a:cxnLst/>
            <a:rect r="r" b="b" t="t" l="l"/>
            <a:pathLst>
              <a:path h="2448967" w="1807783">
                <a:moveTo>
                  <a:pt x="0" y="0"/>
                </a:moveTo>
                <a:lnTo>
                  <a:pt x="1807783" y="0"/>
                </a:lnTo>
                <a:lnTo>
                  <a:pt x="1807783" y="2448967"/>
                </a:lnTo>
                <a:lnTo>
                  <a:pt x="0" y="24489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6109042" y="6953364"/>
            <a:ext cx="5790251" cy="2658842"/>
            <a:chOff x="0" y="0"/>
            <a:chExt cx="1770062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70062" cy="812800"/>
            </a:xfrm>
            <a:custGeom>
              <a:avLst/>
              <a:gdLst/>
              <a:ahLst/>
              <a:cxnLst/>
              <a:rect r="r" b="b" t="t" l="l"/>
              <a:pathLst>
                <a:path h="812800" w="1770062">
                  <a:moveTo>
                    <a:pt x="885031" y="0"/>
                  </a:moveTo>
                  <a:cubicBezTo>
                    <a:pt x="396242" y="0"/>
                    <a:pt x="0" y="181951"/>
                    <a:pt x="0" y="406400"/>
                  </a:cubicBezTo>
                  <a:cubicBezTo>
                    <a:pt x="0" y="630849"/>
                    <a:pt x="396242" y="812800"/>
                    <a:pt x="885031" y="812800"/>
                  </a:cubicBezTo>
                  <a:cubicBezTo>
                    <a:pt x="1373820" y="812800"/>
                    <a:pt x="1770062" y="630849"/>
                    <a:pt x="1770062" y="406400"/>
                  </a:cubicBezTo>
                  <a:cubicBezTo>
                    <a:pt x="1770062" y="181951"/>
                    <a:pt x="1373820" y="0"/>
                    <a:pt x="885031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165943" y="28575"/>
              <a:ext cx="1438176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1595520" y="3857975"/>
            <a:ext cx="5633361" cy="2586799"/>
            <a:chOff x="0" y="0"/>
            <a:chExt cx="1770062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770062" cy="812800"/>
            </a:xfrm>
            <a:custGeom>
              <a:avLst/>
              <a:gdLst/>
              <a:ahLst/>
              <a:cxnLst/>
              <a:rect r="r" b="b" t="t" l="l"/>
              <a:pathLst>
                <a:path h="812800" w="1770062">
                  <a:moveTo>
                    <a:pt x="885031" y="0"/>
                  </a:moveTo>
                  <a:cubicBezTo>
                    <a:pt x="396242" y="0"/>
                    <a:pt x="0" y="181951"/>
                    <a:pt x="0" y="406400"/>
                  </a:cubicBezTo>
                  <a:cubicBezTo>
                    <a:pt x="0" y="630849"/>
                    <a:pt x="396242" y="812800"/>
                    <a:pt x="885031" y="812800"/>
                  </a:cubicBezTo>
                  <a:cubicBezTo>
                    <a:pt x="1373820" y="812800"/>
                    <a:pt x="1770062" y="630849"/>
                    <a:pt x="1770062" y="406400"/>
                  </a:cubicBezTo>
                  <a:cubicBezTo>
                    <a:pt x="1770062" y="181951"/>
                    <a:pt x="1373820" y="0"/>
                    <a:pt x="885031" y="0"/>
                  </a:cubicBezTo>
                  <a:close/>
                </a:path>
              </a:pathLst>
            </a:custGeom>
            <a:solidFill>
              <a:srgbClr val="0F632B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65943" y="28575"/>
              <a:ext cx="1438176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60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15597990" y="213758"/>
            <a:ext cx="2342847" cy="2342847"/>
          </a:xfrm>
          <a:custGeom>
            <a:avLst/>
            <a:gdLst/>
            <a:ahLst/>
            <a:cxnLst/>
            <a:rect r="r" b="b" t="t" l="l"/>
            <a:pathLst>
              <a:path h="2342847" w="2342847">
                <a:moveTo>
                  <a:pt x="0" y="0"/>
                </a:moveTo>
                <a:lnTo>
                  <a:pt x="2342847" y="0"/>
                </a:lnTo>
                <a:lnTo>
                  <a:pt x="2342847" y="2342848"/>
                </a:lnTo>
                <a:lnTo>
                  <a:pt x="0" y="23428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241699" y="1329858"/>
            <a:ext cx="10536401" cy="936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7466"/>
              </a:lnSpc>
              <a:spcBef>
                <a:spcPct val="0"/>
              </a:spcBef>
            </a:pPr>
            <a:r>
              <a:rPr lang="en-US" b="true" sz="6119">
                <a:solidFill>
                  <a:srgbClr val="0F632B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Future Work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26471" y="4591823"/>
            <a:ext cx="4783429" cy="12255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B4CA96"/>
                </a:solidFill>
                <a:latin typeface="Aileron Bold"/>
                <a:ea typeface="Aileron Bold"/>
                <a:cs typeface="Aileron Bold"/>
                <a:sym typeface="Aileron Bold"/>
              </a:rPr>
              <a:t>Add recommendation system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612453" y="7676996"/>
            <a:ext cx="4783429" cy="1144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b="true">
                <a:solidFill>
                  <a:srgbClr val="B4CA96"/>
                </a:solidFill>
                <a:latin typeface="Aileron Bold"/>
                <a:ea typeface="Aileron Bold"/>
                <a:cs typeface="Aileron Bold"/>
                <a:sym typeface="Aileron Bold"/>
              </a:rPr>
              <a:t>Tracking special order by owner and customer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020486" y="4591823"/>
            <a:ext cx="4783429" cy="12611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true">
                <a:solidFill>
                  <a:srgbClr val="B4CA96"/>
                </a:solidFill>
                <a:latin typeface="Aileron Bold"/>
                <a:ea typeface="Aileron Bold"/>
                <a:cs typeface="Aileron Bold"/>
                <a:sym typeface="Aileron Bold"/>
              </a:rPr>
              <a:t>Add delivery man tracking system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277733" y="338267"/>
            <a:ext cx="2342847" cy="2342847"/>
          </a:xfrm>
          <a:custGeom>
            <a:avLst/>
            <a:gdLst/>
            <a:ahLst/>
            <a:cxnLst/>
            <a:rect r="r" b="b" t="t" l="l"/>
            <a:pathLst>
              <a:path h="2342847" w="2342847">
                <a:moveTo>
                  <a:pt x="0" y="0"/>
                </a:moveTo>
                <a:lnTo>
                  <a:pt x="2342847" y="0"/>
                </a:lnTo>
                <a:lnTo>
                  <a:pt x="2342847" y="2342847"/>
                </a:lnTo>
                <a:lnTo>
                  <a:pt x="0" y="23428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70987" y="3372023"/>
            <a:ext cx="7639534" cy="4986347"/>
          </a:xfrm>
          <a:custGeom>
            <a:avLst/>
            <a:gdLst/>
            <a:ahLst/>
            <a:cxnLst/>
            <a:rect r="r" b="b" t="t" l="l"/>
            <a:pathLst>
              <a:path h="4986347" w="7639534">
                <a:moveTo>
                  <a:pt x="0" y="0"/>
                </a:moveTo>
                <a:lnTo>
                  <a:pt x="7639535" y="0"/>
                </a:lnTo>
                <a:lnTo>
                  <a:pt x="7639535" y="4986347"/>
                </a:lnTo>
                <a:lnTo>
                  <a:pt x="0" y="49863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4041" r="0" b="-404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144000" y="3500118"/>
            <a:ext cx="8268256" cy="4730157"/>
          </a:xfrm>
          <a:custGeom>
            <a:avLst/>
            <a:gdLst/>
            <a:ahLst/>
            <a:cxnLst/>
            <a:rect r="r" b="b" t="t" l="l"/>
            <a:pathLst>
              <a:path h="4730157" w="8268256">
                <a:moveTo>
                  <a:pt x="0" y="0"/>
                </a:moveTo>
                <a:lnTo>
                  <a:pt x="8268256" y="0"/>
                </a:lnTo>
                <a:lnTo>
                  <a:pt x="8268256" y="4730156"/>
                </a:lnTo>
                <a:lnTo>
                  <a:pt x="0" y="47301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208" t="0" r="-7208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0" y="627004"/>
            <a:ext cx="17412256" cy="890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75"/>
              </a:lnSpc>
              <a:spcBef>
                <a:spcPct val="0"/>
              </a:spcBef>
            </a:pPr>
            <a:r>
              <a:rPr lang="en-US" b="true" sz="5799">
                <a:solidFill>
                  <a:srgbClr val="0F632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Technologies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807249" y="1980654"/>
            <a:ext cx="2626876" cy="804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80"/>
              </a:lnSpc>
              <a:spcBef>
                <a:spcPct val="0"/>
              </a:spcBef>
            </a:pPr>
            <a:r>
              <a:rPr lang="en-US" b="true" sz="4700">
                <a:solidFill>
                  <a:srgbClr val="FCFFFB"/>
                </a:solidFill>
                <a:latin typeface="Aileron Heavy"/>
                <a:ea typeface="Aileron Heavy"/>
                <a:cs typeface="Aileron Heavy"/>
                <a:sym typeface="Aileron Heavy"/>
              </a:rPr>
              <a:t>Backend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900813" y="2044702"/>
            <a:ext cx="2754630" cy="804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80"/>
              </a:lnSpc>
              <a:spcBef>
                <a:spcPct val="0"/>
              </a:spcBef>
            </a:pPr>
            <a:r>
              <a:rPr lang="en-US" b="true" sz="4700">
                <a:solidFill>
                  <a:srgbClr val="FCFFFB"/>
                </a:solidFill>
                <a:latin typeface="Aileron Heavy"/>
                <a:ea typeface="Aileron Heavy"/>
                <a:cs typeface="Aileron Heavy"/>
                <a:sym typeface="Aileron Heavy"/>
              </a:rPr>
              <a:t>Frontend</a:t>
            </a:r>
          </a:p>
        </p:txBody>
      </p:sp>
    </p:spTree>
  </p:cSld>
  <p:clrMapOvr>
    <a:masterClrMapping/>
  </p:clrMapOvr>
</p:sld>
</file>

<file path=ppt/slides/slide6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575171" y="3355320"/>
            <a:ext cx="3435666" cy="3435666"/>
          </a:xfrm>
          <a:custGeom>
            <a:avLst/>
            <a:gdLst/>
            <a:ahLst/>
            <a:cxnLst/>
            <a:rect r="r" b="b" t="t" l="l"/>
            <a:pathLst>
              <a:path h="3435666" w="3435666">
                <a:moveTo>
                  <a:pt x="0" y="0"/>
                </a:moveTo>
                <a:lnTo>
                  <a:pt x="3435666" y="0"/>
                </a:lnTo>
                <a:lnTo>
                  <a:pt x="3435666" y="3435666"/>
                </a:lnTo>
                <a:lnTo>
                  <a:pt x="0" y="34356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5400000">
            <a:off x="1029790" y="-701396"/>
            <a:ext cx="7327658" cy="10787850"/>
            <a:chOff x="0" y="0"/>
            <a:chExt cx="660400" cy="97224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60400" cy="972247"/>
            </a:xfrm>
            <a:custGeom>
              <a:avLst/>
              <a:gdLst/>
              <a:ahLst/>
              <a:cxnLst/>
              <a:rect r="r" b="b" t="t" l="l"/>
              <a:pathLst>
                <a:path h="972247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32044"/>
                  </a:cubicBezTo>
                  <a:lnTo>
                    <a:pt x="660400" y="972247"/>
                  </a:lnTo>
                  <a:lnTo>
                    <a:pt x="0" y="972247"/>
                  </a:lnTo>
                  <a:lnTo>
                    <a:pt x="0" y="332519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3C6832">
                    <a:alpha val="100000"/>
                  </a:srgbClr>
                </a:gs>
                <a:gs pos="100000">
                  <a:srgbClr val="14320E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79375"/>
              <a:ext cx="660400" cy="8928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28700" y="2570845"/>
            <a:ext cx="7163344" cy="3660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163"/>
              </a:lnSpc>
            </a:pPr>
            <a:r>
              <a:rPr lang="en-US" sz="13886" b="true">
                <a:solidFill>
                  <a:srgbClr val="FCFFFB"/>
                </a:solidFill>
                <a:latin typeface="Prompt Heavy"/>
                <a:ea typeface="Prompt Heavy"/>
                <a:cs typeface="Prompt Heavy"/>
                <a:sym typeface="Prompt Heavy"/>
              </a:rPr>
              <a:t>THANK  YOU!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5986173" y="4846559"/>
            <a:ext cx="4635028" cy="4411741"/>
            <a:chOff x="0" y="0"/>
            <a:chExt cx="853937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53938" cy="812800"/>
            </a:xfrm>
            <a:custGeom>
              <a:avLst/>
              <a:gdLst/>
              <a:ahLst/>
              <a:cxnLst/>
              <a:rect r="r" b="b" t="t" l="l"/>
              <a:pathLst>
                <a:path h="812800" w="853938">
                  <a:moveTo>
                    <a:pt x="426969" y="0"/>
                  </a:moveTo>
                  <a:cubicBezTo>
                    <a:pt x="191160" y="0"/>
                    <a:pt x="0" y="181951"/>
                    <a:pt x="0" y="406400"/>
                  </a:cubicBezTo>
                  <a:cubicBezTo>
                    <a:pt x="0" y="630849"/>
                    <a:pt x="191160" y="812800"/>
                    <a:pt x="426969" y="812800"/>
                  </a:cubicBezTo>
                  <a:cubicBezTo>
                    <a:pt x="662777" y="812800"/>
                    <a:pt x="853938" y="630849"/>
                    <a:pt x="853938" y="406400"/>
                  </a:cubicBezTo>
                  <a:cubicBezTo>
                    <a:pt x="853938" y="181951"/>
                    <a:pt x="662777" y="0"/>
                    <a:pt x="426969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13082" r="0" b="-13082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9916922" y="1914139"/>
            <a:ext cx="837163" cy="837163"/>
          </a:xfrm>
          <a:custGeom>
            <a:avLst/>
            <a:gdLst/>
            <a:ahLst/>
            <a:cxnLst/>
            <a:rect r="r" b="b" t="t" l="l"/>
            <a:pathLst>
              <a:path h="837163" w="837163">
                <a:moveTo>
                  <a:pt x="0" y="0"/>
                </a:moveTo>
                <a:lnTo>
                  <a:pt x="837163" y="0"/>
                </a:lnTo>
                <a:lnTo>
                  <a:pt x="837163" y="837163"/>
                </a:lnTo>
                <a:lnTo>
                  <a:pt x="0" y="8371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229859" y="6143920"/>
            <a:ext cx="2179052" cy="647066"/>
          </a:xfrm>
          <a:custGeom>
            <a:avLst/>
            <a:gdLst/>
            <a:ahLst/>
            <a:cxnLst/>
            <a:rect r="r" b="b" t="t" l="l"/>
            <a:pathLst>
              <a:path h="647066" w="2179052">
                <a:moveTo>
                  <a:pt x="0" y="0"/>
                </a:moveTo>
                <a:lnTo>
                  <a:pt x="2179052" y="0"/>
                </a:lnTo>
                <a:lnTo>
                  <a:pt x="2179052" y="647066"/>
                </a:lnTo>
                <a:lnTo>
                  <a:pt x="0" y="6470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142" y="235625"/>
            <a:ext cx="6086846" cy="1955399"/>
          </a:xfrm>
          <a:custGeom>
            <a:avLst/>
            <a:gdLst/>
            <a:ahLst/>
            <a:cxnLst/>
            <a:rect r="r" b="b" t="t" l="l"/>
            <a:pathLst>
              <a:path h="1955399" w="6086846">
                <a:moveTo>
                  <a:pt x="0" y="0"/>
                </a:moveTo>
                <a:lnTo>
                  <a:pt x="6086846" y="0"/>
                </a:lnTo>
                <a:lnTo>
                  <a:pt x="6086846" y="1955399"/>
                </a:lnTo>
                <a:lnTo>
                  <a:pt x="0" y="19553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212742" y="722606"/>
            <a:ext cx="5772682" cy="962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05"/>
              </a:lnSpc>
              <a:spcBef>
                <a:spcPct val="0"/>
              </a:spcBef>
            </a:pPr>
            <a:r>
              <a:rPr lang="en-US" b="true" sz="6233">
                <a:solidFill>
                  <a:srgbClr val="0F632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Welcome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05809" y="373067"/>
            <a:ext cx="1680516" cy="1680516"/>
          </a:xfrm>
          <a:custGeom>
            <a:avLst/>
            <a:gdLst/>
            <a:ahLst/>
            <a:cxnLst/>
            <a:rect r="r" b="b" t="t" l="l"/>
            <a:pathLst>
              <a:path h="1680516" w="1680516">
                <a:moveTo>
                  <a:pt x="0" y="0"/>
                </a:moveTo>
                <a:lnTo>
                  <a:pt x="1680516" y="0"/>
                </a:lnTo>
                <a:lnTo>
                  <a:pt x="1680516" y="1680515"/>
                </a:lnTo>
                <a:lnTo>
                  <a:pt x="0" y="16805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117095" y="741656"/>
            <a:ext cx="4287312" cy="9073675"/>
          </a:xfrm>
          <a:custGeom>
            <a:avLst/>
            <a:gdLst/>
            <a:ahLst/>
            <a:cxnLst/>
            <a:rect r="r" b="b" t="t" l="l"/>
            <a:pathLst>
              <a:path h="9073675" w="4287312">
                <a:moveTo>
                  <a:pt x="0" y="0"/>
                </a:moveTo>
                <a:lnTo>
                  <a:pt x="4287311" y="0"/>
                </a:lnTo>
                <a:lnTo>
                  <a:pt x="4287311" y="9073676"/>
                </a:lnTo>
                <a:lnTo>
                  <a:pt x="0" y="90736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428732" y="787492"/>
            <a:ext cx="4326267" cy="9156120"/>
          </a:xfrm>
          <a:custGeom>
            <a:avLst/>
            <a:gdLst/>
            <a:ahLst/>
            <a:cxnLst/>
            <a:rect r="r" b="b" t="t" l="l"/>
            <a:pathLst>
              <a:path h="9156120" w="4326267">
                <a:moveTo>
                  <a:pt x="0" y="0"/>
                </a:moveTo>
                <a:lnTo>
                  <a:pt x="4326266" y="0"/>
                </a:lnTo>
                <a:lnTo>
                  <a:pt x="4326266" y="9156120"/>
                </a:lnTo>
                <a:lnTo>
                  <a:pt x="0" y="91561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9142" y="235625"/>
            <a:ext cx="6086846" cy="1955399"/>
          </a:xfrm>
          <a:custGeom>
            <a:avLst/>
            <a:gdLst/>
            <a:ahLst/>
            <a:cxnLst/>
            <a:rect r="r" b="b" t="t" l="l"/>
            <a:pathLst>
              <a:path h="1955399" w="6086846">
                <a:moveTo>
                  <a:pt x="0" y="0"/>
                </a:moveTo>
                <a:lnTo>
                  <a:pt x="6086846" y="0"/>
                </a:lnTo>
                <a:lnTo>
                  <a:pt x="6086846" y="1955399"/>
                </a:lnTo>
                <a:lnTo>
                  <a:pt x="0" y="19553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977317" y="722606"/>
            <a:ext cx="5772682" cy="962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05"/>
              </a:lnSpc>
              <a:spcBef>
                <a:spcPct val="0"/>
              </a:spcBef>
            </a:pPr>
            <a:r>
              <a:rPr lang="en-US" b="true" sz="6233">
                <a:solidFill>
                  <a:srgbClr val="0F632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LOGIN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305809" y="373067"/>
            <a:ext cx="1680516" cy="1680516"/>
          </a:xfrm>
          <a:custGeom>
            <a:avLst/>
            <a:gdLst/>
            <a:ahLst/>
            <a:cxnLst/>
            <a:rect r="r" b="b" t="t" l="l"/>
            <a:pathLst>
              <a:path h="1680516" w="1680516">
                <a:moveTo>
                  <a:pt x="0" y="0"/>
                </a:moveTo>
                <a:lnTo>
                  <a:pt x="1680516" y="0"/>
                </a:lnTo>
                <a:lnTo>
                  <a:pt x="1680516" y="1680515"/>
                </a:lnTo>
                <a:lnTo>
                  <a:pt x="0" y="16805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142" y="235625"/>
            <a:ext cx="6086846" cy="1955399"/>
          </a:xfrm>
          <a:custGeom>
            <a:avLst/>
            <a:gdLst/>
            <a:ahLst/>
            <a:cxnLst/>
            <a:rect r="r" b="b" t="t" l="l"/>
            <a:pathLst>
              <a:path h="1955399" w="6086846">
                <a:moveTo>
                  <a:pt x="0" y="0"/>
                </a:moveTo>
                <a:lnTo>
                  <a:pt x="6086846" y="0"/>
                </a:lnTo>
                <a:lnTo>
                  <a:pt x="6086846" y="1955399"/>
                </a:lnTo>
                <a:lnTo>
                  <a:pt x="0" y="19553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114425" y="722606"/>
            <a:ext cx="5772682" cy="962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05"/>
              </a:lnSpc>
              <a:spcBef>
                <a:spcPct val="0"/>
              </a:spcBef>
            </a:pPr>
            <a:r>
              <a:rPr lang="en-US" b="true" sz="6233">
                <a:solidFill>
                  <a:srgbClr val="0F632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SIGN UP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05809" y="373067"/>
            <a:ext cx="1680516" cy="1680516"/>
          </a:xfrm>
          <a:custGeom>
            <a:avLst/>
            <a:gdLst/>
            <a:ahLst/>
            <a:cxnLst/>
            <a:rect r="r" b="b" t="t" l="l"/>
            <a:pathLst>
              <a:path h="1680516" w="1680516">
                <a:moveTo>
                  <a:pt x="0" y="0"/>
                </a:moveTo>
                <a:lnTo>
                  <a:pt x="1680516" y="0"/>
                </a:lnTo>
                <a:lnTo>
                  <a:pt x="1680516" y="1680515"/>
                </a:lnTo>
                <a:lnTo>
                  <a:pt x="0" y="16805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524036" y="2053582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523880" y="2053582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023958" y="2053582"/>
            <a:ext cx="3643430" cy="7710963"/>
          </a:xfrm>
          <a:custGeom>
            <a:avLst/>
            <a:gdLst/>
            <a:ahLst/>
            <a:cxnLst/>
            <a:rect r="r" b="b" t="t" l="l"/>
            <a:pathLst>
              <a:path h="7710963" w="3643430">
                <a:moveTo>
                  <a:pt x="0" y="0"/>
                </a:moveTo>
                <a:lnTo>
                  <a:pt x="3643430" y="0"/>
                </a:lnTo>
                <a:lnTo>
                  <a:pt x="3643430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DAGdsJMqbqU</dc:identifier>
  <dcterms:modified xsi:type="dcterms:W3CDTF">2011-08-01T06:04:30Z</dcterms:modified>
  <cp:revision>1</cp:revision>
  <dc:title>Green and Dark Green Simple Forest Of The Future Presentation</dc:title>
</cp:coreProperties>
</file>