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0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slide+xml" PartName="/ppt/slides/slide33.xml"/>
  <Override ContentType="application/vnd.openxmlformats-officedocument.presentationml.slide+xml" PartName="/ppt/slides/slide34.xml"/>
  <Override ContentType="application/vnd.openxmlformats-officedocument.presentationml.slide+xml" PartName="/ppt/slides/slide35.xml"/>
  <Override ContentType="application/vnd.openxmlformats-officedocument.presentationml.slide+xml" PartName="/ppt/slides/slide36.xml"/>
  <Override ContentType="application/vnd.openxmlformats-officedocument.presentationml.slide+xml" PartName="/ppt/slides/slide37.xml"/>
  <Override ContentType="application/vnd.openxmlformats-officedocument.presentationml.slide+xml" PartName="/ppt/slides/slide38.xml"/>
  <Override ContentType="application/vnd.openxmlformats-officedocument.presentationml.slide+xml" PartName="/ppt/slides/slide39.xml"/>
  <Override ContentType="application/vnd.openxmlformats-officedocument.presentationml.slide+xml" PartName="/ppt/slides/slide40.xml"/>
  <Override ContentType="application/vnd.openxmlformats-officedocument.presentationml.slide+xml" PartName="/ppt/slides/slide41.xml"/>
  <Override ContentType="application/vnd.openxmlformats-officedocument.presentationml.slide+xml" PartName="/ppt/slides/slide42.xml"/>
  <Override ContentType="application/vnd.openxmlformats-officedocument.presentationml.slide+xml" PartName="/ppt/slides/slide43.xml"/>
  <Override ContentType="application/vnd.openxmlformats-officedocument.presentationml.slide+xml" PartName="/ppt/slides/slide44.xml"/>
  <Override ContentType="application/vnd.openxmlformats-officedocument.presentationml.slide+xml" PartName="/ppt/slides/slide45.xml"/>
  <Override ContentType="application/vnd.openxmlformats-officedocument.presentationml.slide+xml" PartName="/ppt/slides/slide46.xml"/>
  <Override ContentType="application/vnd.openxmlformats-officedocument.presentationml.slide+xml" PartName="/ppt/slides/slide47.xml"/>
  <Override ContentType="application/vnd.openxmlformats-officedocument.presentationml.slide+xml" PartName="/ppt/slides/slide48.xml"/>
  <Override ContentType="application/vnd.openxmlformats-officedocument.presentationml.slide+xml" PartName="/ppt/slides/slide49.xml"/>
  <Override ContentType="application/vnd.openxmlformats-officedocument.presentationml.slide+xml" PartName="/ppt/slides/slide50.xml"/>
  <Override ContentType="application/vnd.openxmlformats-officedocument.presentationml.slide+xml" PartName="/ppt/slides/slide51.xml"/>
  <Override ContentType="application/vnd.openxmlformats-officedocument.presentationml.slide+xml" PartName="/ppt/slides/slide52.xml"/>
  <Override ContentType="application/vnd.openxmlformats-officedocument.presentationml.slide+xml" PartName="/ppt/slides/slide53.xml"/>
  <Override ContentType="application/vnd.openxmlformats-officedocument.presentationml.slide+xml" PartName="/ppt/slides/slide54.xml"/>
  <Override ContentType="application/vnd.openxmlformats-officedocument.presentationml.slide+xml" PartName="/ppt/slides/slide55.xml"/>
  <Override ContentType="application/vnd.openxmlformats-officedocument.presentationml.slide+xml" PartName="/ppt/slides/slide56.xml"/>
  <Override ContentType="application/vnd.openxmlformats-officedocument.presentationml.slide+xml" PartName="/ppt/slides/slide57.xml"/>
  <Override ContentType="application/vnd.openxmlformats-officedocument.presentationml.slide+xml" PartName="/ppt/slides/slide58.xml"/>
  <Override ContentType="application/vnd.openxmlformats-officedocument.presentationml.slide+xml" PartName="/ppt/slides/slide59.xml"/>
  <Override ContentType="application/vnd.openxmlformats-officedocument.presentationml.slide+xml" PartName="/ppt/slides/slide60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  <p:sldId id="304" r:id="rId54"/>
    <p:sldId id="305" r:id="rId55"/>
    <p:sldId id="306" r:id="rId56"/>
    <p:sldId id="307" r:id="rId57"/>
    <p:sldId id="308" r:id="rId58"/>
    <p:sldId id="309" r:id="rId59"/>
    <p:sldId id="310" r:id="rId60"/>
    <p:sldId id="311" r:id="rId61"/>
    <p:sldId id="312" r:id="rId62"/>
    <p:sldId id="313" r:id="rId63"/>
    <p:sldId id="314" r:id="rId64"/>
    <p:sldId id="315" r:id="rId65"/>
  </p:sldIdLst>
  <p:sldSz cx="18288000" cy="10287000"/>
  <p:notesSz cx="6858000" cy="9144000"/>
  <p:embeddedFontLst>
    <p:embeddedFont>
      <p:font typeface="Aileron Bold" charset="1" panose="00000800000000000000"/>
      <p:regular r:id="rId66"/>
    </p:embeddedFont>
    <p:embeddedFont>
      <p:font typeface="29LT Riwaya Informal" charset="1" panose="00000500000000000000"/>
      <p:regular r:id="rId67"/>
    </p:embeddedFont>
    <p:embeddedFont>
      <p:font typeface="Montserrat Heavy" charset="1" panose="00000A00000000000000"/>
      <p:regular r:id="rId68"/>
    </p:embeddedFont>
    <p:embeddedFont>
      <p:font typeface="Aileron Heavy" charset="1" panose="00000A00000000000000"/>
      <p:regular r:id="rId69"/>
    </p:embeddedFont>
    <p:embeddedFont>
      <p:font typeface="Akzidenz-Grotesk Heavy" charset="1" panose="02000503050000020004"/>
      <p:regular r:id="rId70"/>
    </p:embeddedFont>
    <p:embeddedFont>
      <p:font typeface="Montserrat Bold" charset="1" panose="00000800000000000000"/>
      <p:regular r:id="rId71"/>
    </p:embeddedFont>
    <p:embeddedFont>
      <p:font typeface="Open Sauce" charset="1" panose="00000500000000000000"/>
      <p:regular r:id="rId72"/>
    </p:embeddedFont>
    <p:embeddedFont>
      <p:font typeface="Open Sauce Bold" charset="1" panose="00000800000000000000"/>
      <p:regular r:id="rId73"/>
    </p:embeddedFont>
    <p:embeddedFont>
      <p:font typeface="Montserrat Ultra-Bold" charset="1" panose="00000900000000000000"/>
      <p:regular r:id="rId74"/>
    </p:embeddedFont>
    <p:embeddedFont>
      <p:font typeface="Montserrat" charset="1" panose="00000500000000000000"/>
      <p:regular r:id="rId75"/>
    </p:embeddedFont>
    <p:embeddedFont>
      <p:font typeface="Prompt Heavy" charset="1" panose="00000A00000000000000"/>
      <p:regular r:id="rId7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16" Target="slides/slide11.xml" Type="http://schemas.openxmlformats.org/officeDocument/2006/relationships/slide"/><Relationship Id="rId17" Target="slides/slide12.xml" Type="http://schemas.openxmlformats.org/officeDocument/2006/relationships/slide"/><Relationship Id="rId18" Target="slides/slide13.xml" Type="http://schemas.openxmlformats.org/officeDocument/2006/relationships/slide"/><Relationship Id="rId19" Target="slides/slide14.xml" Type="http://schemas.openxmlformats.org/officeDocument/2006/relationships/slide"/><Relationship Id="rId2" Target="presProps.xml" Type="http://schemas.openxmlformats.org/officeDocument/2006/relationships/presProps"/><Relationship Id="rId20" Target="slides/slide15.xml" Type="http://schemas.openxmlformats.org/officeDocument/2006/relationships/slide"/><Relationship Id="rId21" Target="slides/slide16.xml" Type="http://schemas.openxmlformats.org/officeDocument/2006/relationships/slide"/><Relationship Id="rId22" Target="slides/slide17.xml" Type="http://schemas.openxmlformats.org/officeDocument/2006/relationships/slide"/><Relationship Id="rId23" Target="slides/slide18.xml" Type="http://schemas.openxmlformats.org/officeDocument/2006/relationships/slide"/><Relationship Id="rId24" Target="slides/slide19.xml" Type="http://schemas.openxmlformats.org/officeDocument/2006/relationships/slide"/><Relationship Id="rId25" Target="slides/slide20.xml" Type="http://schemas.openxmlformats.org/officeDocument/2006/relationships/slide"/><Relationship Id="rId26" Target="slides/slide21.xml" Type="http://schemas.openxmlformats.org/officeDocument/2006/relationships/slide"/><Relationship Id="rId27" Target="slides/slide22.xml" Type="http://schemas.openxmlformats.org/officeDocument/2006/relationships/slide"/><Relationship Id="rId28" Target="slides/slide23.xml" Type="http://schemas.openxmlformats.org/officeDocument/2006/relationships/slide"/><Relationship Id="rId29" Target="slides/slide24.xml" Type="http://schemas.openxmlformats.org/officeDocument/2006/relationships/slide"/><Relationship Id="rId3" Target="viewProps.xml" Type="http://schemas.openxmlformats.org/officeDocument/2006/relationships/viewProps"/><Relationship Id="rId30" Target="slides/slide25.xml" Type="http://schemas.openxmlformats.org/officeDocument/2006/relationships/slide"/><Relationship Id="rId31" Target="slides/slide26.xml" Type="http://schemas.openxmlformats.org/officeDocument/2006/relationships/slide"/><Relationship Id="rId32" Target="slides/slide27.xml" Type="http://schemas.openxmlformats.org/officeDocument/2006/relationships/slide"/><Relationship Id="rId33" Target="slides/slide28.xml" Type="http://schemas.openxmlformats.org/officeDocument/2006/relationships/slide"/><Relationship Id="rId34" Target="slides/slide29.xml" Type="http://schemas.openxmlformats.org/officeDocument/2006/relationships/slide"/><Relationship Id="rId35" Target="slides/slide30.xml" Type="http://schemas.openxmlformats.org/officeDocument/2006/relationships/slide"/><Relationship Id="rId36" Target="slides/slide31.xml" Type="http://schemas.openxmlformats.org/officeDocument/2006/relationships/slide"/><Relationship Id="rId37" Target="slides/slide32.xml" Type="http://schemas.openxmlformats.org/officeDocument/2006/relationships/slide"/><Relationship Id="rId38" Target="slides/slide33.xml" Type="http://schemas.openxmlformats.org/officeDocument/2006/relationships/slide"/><Relationship Id="rId39" Target="slides/slide34.xml" Type="http://schemas.openxmlformats.org/officeDocument/2006/relationships/slide"/><Relationship Id="rId4" Target="theme/theme1.xml" Type="http://schemas.openxmlformats.org/officeDocument/2006/relationships/theme"/><Relationship Id="rId40" Target="slides/slide35.xml" Type="http://schemas.openxmlformats.org/officeDocument/2006/relationships/slide"/><Relationship Id="rId41" Target="slides/slide36.xml" Type="http://schemas.openxmlformats.org/officeDocument/2006/relationships/slide"/><Relationship Id="rId42" Target="slides/slide37.xml" Type="http://schemas.openxmlformats.org/officeDocument/2006/relationships/slide"/><Relationship Id="rId43" Target="slides/slide38.xml" Type="http://schemas.openxmlformats.org/officeDocument/2006/relationships/slide"/><Relationship Id="rId44" Target="slides/slide39.xml" Type="http://schemas.openxmlformats.org/officeDocument/2006/relationships/slide"/><Relationship Id="rId45" Target="slides/slide40.xml" Type="http://schemas.openxmlformats.org/officeDocument/2006/relationships/slide"/><Relationship Id="rId46" Target="slides/slide41.xml" Type="http://schemas.openxmlformats.org/officeDocument/2006/relationships/slide"/><Relationship Id="rId47" Target="slides/slide42.xml" Type="http://schemas.openxmlformats.org/officeDocument/2006/relationships/slide"/><Relationship Id="rId48" Target="slides/slide43.xml" Type="http://schemas.openxmlformats.org/officeDocument/2006/relationships/slide"/><Relationship Id="rId49" Target="slides/slide44.xml" Type="http://schemas.openxmlformats.org/officeDocument/2006/relationships/slide"/><Relationship Id="rId5" Target="tableStyles.xml" Type="http://schemas.openxmlformats.org/officeDocument/2006/relationships/tableStyles"/><Relationship Id="rId50" Target="slides/slide45.xml" Type="http://schemas.openxmlformats.org/officeDocument/2006/relationships/slide"/><Relationship Id="rId51" Target="slides/slide46.xml" Type="http://schemas.openxmlformats.org/officeDocument/2006/relationships/slide"/><Relationship Id="rId52" Target="slides/slide47.xml" Type="http://schemas.openxmlformats.org/officeDocument/2006/relationships/slide"/><Relationship Id="rId53" Target="slides/slide48.xml" Type="http://schemas.openxmlformats.org/officeDocument/2006/relationships/slide"/><Relationship Id="rId54" Target="slides/slide49.xml" Type="http://schemas.openxmlformats.org/officeDocument/2006/relationships/slide"/><Relationship Id="rId55" Target="slides/slide50.xml" Type="http://schemas.openxmlformats.org/officeDocument/2006/relationships/slide"/><Relationship Id="rId56" Target="slides/slide51.xml" Type="http://schemas.openxmlformats.org/officeDocument/2006/relationships/slide"/><Relationship Id="rId57" Target="slides/slide52.xml" Type="http://schemas.openxmlformats.org/officeDocument/2006/relationships/slide"/><Relationship Id="rId58" Target="slides/slide53.xml" Type="http://schemas.openxmlformats.org/officeDocument/2006/relationships/slide"/><Relationship Id="rId59" Target="slides/slide54.xml" Type="http://schemas.openxmlformats.org/officeDocument/2006/relationships/slide"/><Relationship Id="rId6" Target="slides/slide1.xml" Type="http://schemas.openxmlformats.org/officeDocument/2006/relationships/slide"/><Relationship Id="rId60" Target="slides/slide55.xml" Type="http://schemas.openxmlformats.org/officeDocument/2006/relationships/slide"/><Relationship Id="rId61" Target="slides/slide56.xml" Type="http://schemas.openxmlformats.org/officeDocument/2006/relationships/slide"/><Relationship Id="rId62" Target="slides/slide57.xml" Type="http://schemas.openxmlformats.org/officeDocument/2006/relationships/slide"/><Relationship Id="rId63" Target="slides/slide58.xml" Type="http://schemas.openxmlformats.org/officeDocument/2006/relationships/slide"/><Relationship Id="rId64" Target="slides/slide59.xml" Type="http://schemas.openxmlformats.org/officeDocument/2006/relationships/slide"/><Relationship Id="rId65" Target="slides/slide60.xml" Type="http://schemas.openxmlformats.org/officeDocument/2006/relationships/slide"/><Relationship Id="rId66" Target="fonts/font66.fntdata" Type="http://schemas.openxmlformats.org/officeDocument/2006/relationships/font"/><Relationship Id="rId67" Target="fonts/font67.fntdata" Type="http://schemas.openxmlformats.org/officeDocument/2006/relationships/font"/><Relationship Id="rId68" Target="fonts/font68.fntdata" Type="http://schemas.openxmlformats.org/officeDocument/2006/relationships/font"/><Relationship Id="rId69" Target="fonts/font69.fntdata" Type="http://schemas.openxmlformats.org/officeDocument/2006/relationships/font"/><Relationship Id="rId7" Target="slides/slide2.xml" Type="http://schemas.openxmlformats.org/officeDocument/2006/relationships/slide"/><Relationship Id="rId70" Target="fonts/font70.fntdata" Type="http://schemas.openxmlformats.org/officeDocument/2006/relationships/font"/><Relationship Id="rId71" Target="fonts/font71.fntdata" Type="http://schemas.openxmlformats.org/officeDocument/2006/relationships/font"/><Relationship Id="rId72" Target="fonts/font72.fntdata" Type="http://schemas.openxmlformats.org/officeDocument/2006/relationships/font"/><Relationship Id="rId73" Target="fonts/font73.fntdata" Type="http://schemas.openxmlformats.org/officeDocument/2006/relationships/font"/><Relationship Id="rId74" Target="fonts/font74.fntdata" Type="http://schemas.openxmlformats.org/officeDocument/2006/relationships/font"/><Relationship Id="rId75" Target="fonts/font75.fntdata" Type="http://schemas.openxmlformats.org/officeDocument/2006/relationships/font"/><Relationship Id="rId76" Target="fonts/font76.fntdata" Type="http://schemas.openxmlformats.org/officeDocument/2006/relationships/font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9.png" Type="http://schemas.openxmlformats.org/officeDocument/2006/relationships/image"/><Relationship Id="rId11" Target="../media/image10.png" Type="http://schemas.openxmlformats.org/officeDocument/2006/relationships/image"/><Relationship Id="rId2" Target="../media/image1.jpeg" Type="http://schemas.openxmlformats.org/officeDocument/2006/relationships/image"/><Relationship Id="rId3" Target="../media/image2.jpeg" Type="http://schemas.openxmlformats.org/officeDocument/2006/relationships/image"/><Relationship Id="rId4" Target="../media/image3.jpeg" Type="http://schemas.openxmlformats.org/officeDocument/2006/relationships/image"/><Relationship Id="rId5" Target="../media/image4.png" Type="http://schemas.openxmlformats.org/officeDocument/2006/relationships/image"/><Relationship Id="rId6" Target="../media/image5.svg" Type="http://schemas.openxmlformats.org/officeDocument/2006/relationships/image"/><Relationship Id="rId7" Target="../media/image6.png" Type="http://schemas.openxmlformats.org/officeDocument/2006/relationships/image"/><Relationship Id="rId8" Target="../media/image7.svg" Type="http://schemas.openxmlformats.org/officeDocument/2006/relationships/image"/><Relationship Id="rId9" Target="../media/image8.jpeg" Type="http://schemas.openxmlformats.org/officeDocument/2006/relationships/image"/></Relationships>
</file>

<file path=ppt/slides/_rels/slide1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7.png" Type="http://schemas.openxmlformats.org/officeDocument/2006/relationships/image"/><Relationship Id="rId3" Target="../media/image38.svg" Type="http://schemas.openxmlformats.org/officeDocument/2006/relationships/image"/><Relationship Id="rId4" Target="../media/image9.png" Type="http://schemas.openxmlformats.org/officeDocument/2006/relationships/image"/><Relationship Id="rId5" Target="../media/image44.png" Type="http://schemas.openxmlformats.org/officeDocument/2006/relationships/image"/><Relationship Id="rId6" Target="../media/image45.png" Type="http://schemas.openxmlformats.org/officeDocument/2006/relationships/image"/><Relationship Id="rId7" Target="../media/image46.png" Type="http://schemas.openxmlformats.org/officeDocument/2006/relationships/image"/><Relationship Id="rId8" Target="../media/image47.svg" Type="http://schemas.openxmlformats.org/officeDocument/2006/relationships/image"/></Relationships>
</file>

<file path=ppt/slides/_rels/slide1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7.png" Type="http://schemas.openxmlformats.org/officeDocument/2006/relationships/image"/><Relationship Id="rId3" Target="../media/image38.svg" Type="http://schemas.openxmlformats.org/officeDocument/2006/relationships/image"/><Relationship Id="rId4" Target="../media/image9.png" Type="http://schemas.openxmlformats.org/officeDocument/2006/relationships/image"/><Relationship Id="rId5" Target="../media/image48.png" Type="http://schemas.openxmlformats.org/officeDocument/2006/relationships/image"/><Relationship Id="rId6" Target="../media/image49.png" Type="http://schemas.openxmlformats.org/officeDocument/2006/relationships/image"/></Relationships>
</file>

<file path=ppt/slides/_rels/slide1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0.png" Type="http://schemas.openxmlformats.org/officeDocument/2006/relationships/image"/><Relationship Id="rId3" Target="../media/image51.png" Type="http://schemas.openxmlformats.org/officeDocument/2006/relationships/image"/><Relationship Id="rId4" Target="../media/image52.svg" Type="http://schemas.openxmlformats.org/officeDocument/2006/relationships/image"/><Relationship Id="rId5" Target="../media/image53.png" Type="http://schemas.openxmlformats.org/officeDocument/2006/relationships/image"/><Relationship Id="rId6" Target="../media/image54.svg" Type="http://schemas.openxmlformats.org/officeDocument/2006/relationships/image"/><Relationship Id="rId7" Target="../media/image55.png" Type="http://schemas.openxmlformats.org/officeDocument/2006/relationships/image"/><Relationship Id="rId8" Target="../media/image56.svg" Type="http://schemas.openxmlformats.org/officeDocument/2006/relationships/image"/></Relationships>
</file>

<file path=ppt/slides/_rels/slide1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0.png" Type="http://schemas.openxmlformats.org/officeDocument/2006/relationships/image"/><Relationship Id="rId3" Target="../media/image51.png" Type="http://schemas.openxmlformats.org/officeDocument/2006/relationships/image"/><Relationship Id="rId4" Target="../media/image52.svg" Type="http://schemas.openxmlformats.org/officeDocument/2006/relationships/image"/><Relationship Id="rId5" Target="../media/image53.png" Type="http://schemas.openxmlformats.org/officeDocument/2006/relationships/image"/><Relationship Id="rId6" Target="../media/image54.svg" Type="http://schemas.openxmlformats.org/officeDocument/2006/relationships/image"/><Relationship Id="rId7" Target="../media/image55.png" Type="http://schemas.openxmlformats.org/officeDocument/2006/relationships/image"/><Relationship Id="rId8" Target="../media/image56.svg" Type="http://schemas.openxmlformats.org/officeDocument/2006/relationships/image"/></Relationships>
</file>

<file path=ppt/slides/_rels/slide1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7.png" Type="http://schemas.openxmlformats.org/officeDocument/2006/relationships/image"/><Relationship Id="rId3" Target="../media/image38.svg" Type="http://schemas.openxmlformats.org/officeDocument/2006/relationships/image"/><Relationship Id="rId4" Target="../media/image9.png" Type="http://schemas.openxmlformats.org/officeDocument/2006/relationships/image"/><Relationship Id="rId5" Target="../media/image57.png" Type="http://schemas.openxmlformats.org/officeDocument/2006/relationships/image"/><Relationship Id="rId6" Target="../media/image58.png" Type="http://schemas.openxmlformats.org/officeDocument/2006/relationships/image"/><Relationship Id="rId7" Target="../media/image59.png" Type="http://schemas.openxmlformats.org/officeDocument/2006/relationships/image"/><Relationship Id="rId8" Target="../media/image60.svg" Type="http://schemas.openxmlformats.org/officeDocument/2006/relationships/image"/></Relationships>
</file>

<file path=ppt/slides/_rels/slide1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7.png" Type="http://schemas.openxmlformats.org/officeDocument/2006/relationships/image"/><Relationship Id="rId3" Target="../media/image38.svg" Type="http://schemas.openxmlformats.org/officeDocument/2006/relationships/image"/><Relationship Id="rId4" Target="../media/image9.png" Type="http://schemas.openxmlformats.org/officeDocument/2006/relationships/image"/><Relationship Id="rId5" Target="../media/image61.png" Type="http://schemas.openxmlformats.org/officeDocument/2006/relationships/image"/><Relationship Id="rId6" Target="../media/image62.png" Type="http://schemas.openxmlformats.org/officeDocument/2006/relationships/image"/><Relationship Id="rId7" Target="../media/image63.png" Type="http://schemas.openxmlformats.org/officeDocument/2006/relationships/image"/><Relationship Id="rId8" Target="../media/image64.png" Type="http://schemas.openxmlformats.org/officeDocument/2006/relationships/image"/><Relationship Id="rId9" Target="../media/image65.svg" Type="http://schemas.openxmlformats.org/officeDocument/2006/relationships/image"/></Relationships>
</file>

<file path=ppt/slides/_rels/slide1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0.png" Type="http://schemas.openxmlformats.org/officeDocument/2006/relationships/image"/><Relationship Id="rId3" Target="../media/image51.png" Type="http://schemas.openxmlformats.org/officeDocument/2006/relationships/image"/><Relationship Id="rId4" Target="../media/image52.svg" Type="http://schemas.openxmlformats.org/officeDocument/2006/relationships/image"/><Relationship Id="rId5" Target="../media/image53.png" Type="http://schemas.openxmlformats.org/officeDocument/2006/relationships/image"/><Relationship Id="rId6" Target="../media/image54.svg" Type="http://schemas.openxmlformats.org/officeDocument/2006/relationships/image"/><Relationship Id="rId7" Target="../media/image55.png" Type="http://schemas.openxmlformats.org/officeDocument/2006/relationships/image"/><Relationship Id="rId8" Target="../media/image56.svg" Type="http://schemas.openxmlformats.org/officeDocument/2006/relationships/image"/></Relationships>
</file>

<file path=ppt/slides/_rels/slide1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7.png" Type="http://schemas.openxmlformats.org/officeDocument/2006/relationships/image"/><Relationship Id="rId3" Target="../media/image38.svg" Type="http://schemas.openxmlformats.org/officeDocument/2006/relationships/image"/><Relationship Id="rId4" Target="../media/image9.png" Type="http://schemas.openxmlformats.org/officeDocument/2006/relationships/image"/><Relationship Id="rId5" Target="../media/image57.png" Type="http://schemas.openxmlformats.org/officeDocument/2006/relationships/image"/><Relationship Id="rId6" Target="../media/image66.png" Type="http://schemas.openxmlformats.org/officeDocument/2006/relationships/image"/><Relationship Id="rId7" Target="../media/image67.png" Type="http://schemas.openxmlformats.org/officeDocument/2006/relationships/image"/><Relationship Id="rId8" Target="../media/image68.png" Type="http://schemas.openxmlformats.org/officeDocument/2006/relationships/image"/></Relationships>
</file>

<file path=ppt/slides/_rels/slide1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7.png" Type="http://schemas.openxmlformats.org/officeDocument/2006/relationships/image"/><Relationship Id="rId3" Target="../media/image38.svg" Type="http://schemas.openxmlformats.org/officeDocument/2006/relationships/image"/><Relationship Id="rId4" Target="../media/image9.png" Type="http://schemas.openxmlformats.org/officeDocument/2006/relationships/image"/><Relationship Id="rId5" Target="../media/image69.png" Type="http://schemas.openxmlformats.org/officeDocument/2006/relationships/image"/><Relationship Id="rId6" Target="../media/image70.png" Type="http://schemas.openxmlformats.org/officeDocument/2006/relationships/image"/><Relationship Id="rId7" Target="../media/image71.png" Type="http://schemas.openxmlformats.org/officeDocument/2006/relationships/image"/><Relationship Id="rId8" Target="../media/image72.png" Type="http://schemas.openxmlformats.org/officeDocument/2006/relationships/image"/><Relationship Id="rId9" Target="../media/image73.svg" Type="http://schemas.openxmlformats.org/officeDocument/2006/relationships/image"/></Relationships>
</file>

<file path=ppt/slides/_rels/slide1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7.png" Type="http://schemas.openxmlformats.org/officeDocument/2006/relationships/image"/><Relationship Id="rId3" Target="../media/image38.svg" Type="http://schemas.openxmlformats.org/officeDocument/2006/relationships/image"/><Relationship Id="rId4" Target="../media/image9.png" Type="http://schemas.openxmlformats.org/officeDocument/2006/relationships/image"/><Relationship Id="rId5" Target="../media/image74.png" Type="http://schemas.openxmlformats.org/officeDocument/2006/relationships/image"/><Relationship Id="rId6" Target="../media/image75.pn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1.jpeg" Type="http://schemas.openxmlformats.org/officeDocument/2006/relationships/image"/><Relationship Id="rId3" Target="../media/image12.png" Type="http://schemas.openxmlformats.org/officeDocument/2006/relationships/image"/><Relationship Id="rId4" Target="../media/image13.svg" Type="http://schemas.openxmlformats.org/officeDocument/2006/relationships/image"/><Relationship Id="rId5" Target="../media/image14.jpeg" Type="http://schemas.openxmlformats.org/officeDocument/2006/relationships/image"/><Relationship Id="rId6" Target="../media/image15.png" Type="http://schemas.openxmlformats.org/officeDocument/2006/relationships/image"/><Relationship Id="rId7" Target="../media/image16.svg" Type="http://schemas.openxmlformats.org/officeDocument/2006/relationships/image"/><Relationship Id="rId8" Target="../media/image9.png" Type="http://schemas.openxmlformats.org/officeDocument/2006/relationships/image"/></Relationships>
</file>

<file path=ppt/slides/_rels/slide2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7.png" Type="http://schemas.openxmlformats.org/officeDocument/2006/relationships/image"/><Relationship Id="rId3" Target="../media/image38.svg" Type="http://schemas.openxmlformats.org/officeDocument/2006/relationships/image"/><Relationship Id="rId4" Target="../media/image9.png" Type="http://schemas.openxmlformats.org/officeDocument/2006/relationships/image"/><Relationship Id="rId5" Target="../media/image76.png" Type="http://schemas.openxmlformats.org/officeDocument/2006/relationships/image"/><Relationship Id="rId6" Target="../media/image77.png" Type="http://schemas.openxmlformats.org/officeDocument/2006/relationships/image"/><Relationship Id="rId7" Target="../media/image78.png" Type="http://schemas.openxmlformats.org/officeDocument/2006/relationships/image"/></Relationships>
</file>

<file path=ppt/slides/_rels/slide2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7.png" Type="http://schemas.openxmlformats.org/officeDocument/2006/relationships/image"/><Relationship Id="rId3" Target="../media/image38.svg" Type="http://schemas.openxmlformats.org/officeDocument/2006/relationships/image"/><Relationship Id="rId4" Target="../media/image9.png" Type="http://schemas.openxmlformats.org/officeDocument/2006/relationships/image"/><Relationship Id="rId5" Target="../media/image79.png" Type="http://schemas.openxmlformats.org/officeDocument/2006/relationships/image"/><Relationship Id="rId6" Target="../media/image80.png" Type="http://schemas.openxmlformats.org/officeDocument/2006/relationships/image"/><Relationship Id="rId7" Target="../media/image81.png" Type="http://schemas.openxmlformats.org/officeDocument/2006/relationships/image"/><Relationship Id="rId8" Target="../media/image82.png" Type="http://schemas.openxmlformats.org/officeDocument/2006/relationships/image"/></Relationships>
</file>

<file path=ppt/slides/_rels/slide2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7.png" Type="http://schemas.openxmlformats.org/officeDocument/2006/relationships/image"/><Relationship Id="rId3" Target="../media/image38.svg" Type="http://schemas.openxmlformats.org/officeDocument/2006/relationships/image"/><Relationship Id="rId4" Target="../media/image9.png" Type="http://schemas.openxmlformats.org/officeDocument/2006/relationships/image"/><Relationship Id="rId5" Target="../media/image83.png" Type="http://schemas.openxmlformats.org/officeDocument/2006/relationships/image"/><Relationship Id="rId6" Target="../media/image84.png" Type="http://schemas.openxmlformats.org/officeDocument/2006/relationships/image"/><Relationship Id="rId7" Target="../media/image85.png" Type="http://schemas.openxmlformats.org/officeDocument/2006/relationships/image"/></Relationships>
</file>

<file path=ppt/slides/_rels/slide2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7.png" Type="http://schemas.openxmlformats.org/officeDocument/2006/relationships/image"/><Relationship Id="rId3" Target="../media/image38.svg" Type="http://schemas.openxmlformats.org/officeDocument/2006/relationships/image"/><Relationship Id="rId4" Target="../media/image9.png" Type="http://schemas.openxmlformats.org/officeDocument/2006/relationships/image"/><Relationship Id="rId5" Target="../media/image86.png" Type="http://schemas.openxmlformats.org/officeDocument/2006/relationships/image"/><Relationship Id="rId6" Target="../media/image87.png" Type="http://schemas.openxmlformats.org/officeDocument/2006/relationships/image"/></Relationships>
</file>

<file path=ppt/slides/_rels/slide2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0.png" Type="http://schemas.openxmlformats.org/officeDocument/2006/relationships/image"/><Relationship Id="rId3" Target="../media/image51.png" Type="http://schemas.openxmlformats.org/officeDocument/2006/relationships/image"/><Relationship Id="rId4" Target="../media/image52.svg" Type="http://schemas.openxmlformats.org/officeDocument/2006/relationships/image"/><Relationship Id="rId5" Target="../media/image53.png" Type="http://schemas.openxmlformats.org/officeDocument/2006/relationships/image"/><Relationship Id="rId6" Target="../media/image54.svg" Type="http://schemas.openxmlformats.org/officeDocument/2006/relationships/image"/><Relationship Id="rId7" Target="../media/image55.png" Type="http://schemas.openxmlformats.org/officeDocument/2006/relationships/image"/><Relationship Id="rId8" Target="../media/image56.svg" Type="http://schemas.openxmlformats.org/officeDocument/2006/relationships/image"/></Relationships>
</file>

<file path=ppt/slides/_rels/slide2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7.png" Type="http://schemas.openxmlformats.org/officeDocument/2006/relationships/image"/><Relationship Id="rId3" Target="../media/image38.svg" Type="http://schemas.openxmlformats.org/officeDocument/2006/relationships/image"/><Relationship Id="rId4" Target="../media/image9.png" Type="http://schemas.openxmlformats.org/officeDocument/2006/relationships/image"/><Relationship Id="rId5" Target="../media/image57.png" Type="http://schemas.openxmlformats.org/officeDocument/2006/relationships/image"/><Relationship Id="rId6" Target="../media/image88.png" Type="http://schemas.openxmlformats.org/officeDocument/2006/relationships/image"/><Relationship Id="rId7" Target="../media/image89.png" Type="http://schemas.openxmlformats.org/officeDocument/2006/relationships/image"/></Relationships>
</file>

<file path=ppt/slides/_rels/slide2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7.png" Type="http://schemas.openxmlformats.org/officeDocument/2006/relationships/image"/><Relationship Id="rId3" Target="../media/image38.svg" Type="http://schemas.openxmlformats.org/officeDocument/2006/relationships/image"/><Relationship Id="rId4" Target="../media/image9.png" Type="http://schemas.openxmlformats.org/officeDocument/2006/relationships/image"/><Relationship Id="rId5" Target="../media/image90.png" Type="http://schemas.openxmlformats.org/officeDocument/2006/relationships/image"/><Relationship Id="rId6" Target="../media/image91.png" Type="http://schemas.openxmlformats.org/officeDocument/2006/relationships/image"/><Relationship Id="rId7" Target="../media/image92.png" Type="http://schemas.openxmlformats.org/officeDocument/2006/relationships/image"/><Relationship Id="rId8" Target="../media/image93.png" Type="http://schemas.openxmlformats.org/officeDocument/2006/relationships/image"/></Relationships>
</file>

<file path=ppt/slides/_rels/slide2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02.svg" Type="http://schemas.openxmlformats.org/officeDocument/2006/relationships/image"/><Relationship Id="rId11" Target="../media/image103.png" Type="http://schemas.openxmlformats.org/officeDocument/2006/relationships/image"/><Relationship Id="rId12" Target="../media/image104.svg" Type="http://schemas.openxmlformats.org/officeDocument/2006/relationships/image"/><Relationship Id="rId13" Target="../media/image105.png" Type="http://schemas.openxmlformats.org/officeDocument/2006/relationships/image"/><Relationship Id="rId14" Target="../media/image106.svg" Type="http://schemas.openxmlformats.org/officeDocument/2006/relationships/image"/><Relationship Id="rId15" Target="../media/image107.png" Type="http://schemas.openxmlformats.org/officeDocument/2006/relationships/image"/><Relationship Id="rId16" Target="../media/image108.svg" Type="http://schemas.openxmlformats.org/officeDocument/2006/relationships/image"/><Relationship Id="rId17" Target="../media/image109.png" Type="http://schemas.openxmlformats.org/officeDocument/2006/relationships/image"/><Relationship Id="rId18" Target="../media/image110.svg" Type="http://schemas.openxmlformats.org/officeDocument/2006/relationships/image"/><Relationship Id="rId19" Target="../media/image111.png" Type="http://schemas.openxmlformats.org/officeDocument/2006/relationships/image"/><Relationship Id="rId2" Target="../media/image94.jpeg" Type="http://schemas.openxmlformats.org/officeDocument/2006/relationships/image"/><Relationship Id="rId20" Target="../media/image112.svg" Type="http://schemas.openxmlformats.org/officeDocument/2006/relationships/image"/><Relationship Id="rId21" Target="../media/image113.png" Type="http://schemas.openxmlformats.org/officeDocument/2006/relationships/image"/><Relationship Id="rId22" Target="../media/image114.svg" Type="http://schemas.openxmlformats.org/officeDocument/2006/relationships/image"/><Relationship Id="rId23" Target="../media/image115.png" Type="http://schemas.openxmlformats.org/officeDocument/2006/relationships/image"/><Relationship Id="rId24" Target="../media/image116.svg" Type="http://schemas.openxmlformats.org/officeDocument/2006/relationships/image"/><Relationship Id="rId3" Target="../media/image95.png" Type="http://schemas.openxmlformats.org/officeDocument/2006/relationships/image"/><Relationship Id="rId4" Target="../media/image96.svg" Type="http://schemas.openxmlformats.org/officeDocument/2006/relationships/image"/><Relationship Id="rId5" Target="../media/image97.png" Type="http://schemas.openxmlformats.org/officeDocument/2006/relationships/image"/><Relationship Id="rId6" Target="../media/image98.svg" Type="http://schemas.openxmlformats.org/officeDocument/2006/relationships/image"/><Relationship Id="rId7" Target="../media/image99.png" Type="http://schemas.openxmlformats.org/officeDocument/2006/relationships/image"/><Relationship Id="rId8" Target="../media/image100.svg" Type="http://schemas.openxmlformats.org/officeDocument/2006/relationships/image"/><Relationship Id="rId9" Target="../media/image101.png" Type="http://schemas.openxmlformats.org/officeDocument/2006/relationships/image"/></Relationships>
</file>

<file path=ppt/slides/_rels/slide2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18.svg" Type="http://schemas.openxmlformats.org/officeDocument/2006/relationships/image"/><Relationship Id="rId11" Target="../media/image119.png" Type="http://schemas.openxmlformats.org/officeDocument/2006/relationships/image"/><Relationship Id="rId12" Target="../media/image120.svg" Type="http://schemas.openxmlformats.org/officeDocument/2006/relationships/image"/><Relationship Id="rId13" Target="../media/image121.png" Type="http://schemas.openxmlformats.org/officeDocument/2006/relationships/image"/><Relationship Id="rId14" Target="../media/image122.svg" Type="http://schemas.openxmlformats.org/officeDocument/2006/relationships/image"/><Relationship Id="rId15" Target="../media/image123.png" Type="http://schemas.openxmlformats.org/officeDocument/2006/relationships/image"/><Relationship Id="rId16" Target="../media/image124.svg" Type="http://schemas.openxmlformats.org/officeDocument/2006/relationships/image"/><Relationship Id="rId17" Target="../media/image125.png" Type="http://schemas.openxmlformats.org/officeDocument/2006/relationships/image"/><Relationship Id="rId18" Target="../media/image126.svg" Type="http://schemas.openxmlformats.org/officeDocument/2006/relationships/image"/><Relationship Id="rId19" Target="../media/image127.png" Type="http://schemas.openxmlformats.org/officeDocument/2006/relationships/image"/><Relationship Id="rId2" Target="../media/image94.jpeg" Type="http://schemas.openxmlformats.org/officeDocument/2006/relationships/image"/><Relationship Id="rId20" Target="../media/image128.svg" Type="http://schemas.openxmlformats.org/officeDocument/2006/relationships/image"/><Relationship Id="rId21" Target="../media/image129.png" Type="http://schemas.openxmlformats.org/officeDocument/2006/relationships/image"/><Relationship Id="rId22" Target="../media/image130.svg" Type="http://schemas.openxmlformats.org/officeDocument/2006/relationships/image"/><Relationship Id="rId3" Target="../media/image95.png" Type="http://schemas.openxmlformats.org/officeDocument/2006/relationships/image"/><Relationship Id="rId4" Target="../media/image96.svg" Type="http://schemas.openxmlformats.org/officeDocument/2006/relationships/image"/><Relationship Id="rId5" Target="../media/image97.png" Type="http://schemas.openxmlformats.org/officeDocument/2006/relationships/image"/><Relationship Id="rId6" Target="../media/image98.svg" Type="http://schemas.openxmlformats.org/officeDocument/2006/relationships/image"/><Relationship Id="rId7" Target="../media/image99.png" Type="http://schemas.openxmlformats.org/officeDocument/2006/relationships/image"/><Relationship Id="rId8" Target="../media/image100.svg" Type="http://schemas.openxmlformats.org/officeDocument/2006/relationships/image"/><Relationship Id="rId9" Target="../media/image117.png" Type="http://schemas.openxmlformats.org/officeDocument/2006/relationships/image"/></Relationships>
</file>

<file path=ppt/slides/_rels/slide2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7.png" Type="http://schemas.openxmlformats.org/officeDocument/2006/relationships/image"/><Relationship Id="rId3" Target="../media/image38.svg" Type="http://schemas.openxmlformats.org/officeDocument/2006/relationships/image"/><Relationship Id="rId4" Target="../media/image9.png" Type="http://schemas.openxmlformats.org/officeDocument/2006/relationships/image"/><Relationship Id="rId5" Target="../media/image131.png" Type="http://schemas.openxmlformats.org/officeDocument/2006/relationships/image"/><Relationship Id="rId6" Target="../media/image132.png" Type="http://schemas.openxmlformats.org/officeDocument/2006/relationships/image"/><Relationship Id="rId7" Target="../media/image133.pn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1.jpeg" Type="http://schemas.openxmlformats.org/officeDocument/2006/relationships/image"/><Relationship Id="rId3" Target="../media/image17.png" Type="http://schemas.openxmlformats.org/officeDocument/2006/relationships/image"/><Relationship Id="rId4" Target="../media/image18.svg" Type="http://schemas.openxmlformats.org/officeDocument/2006/relationships/image"/><Relationship Id="rId5" Target="../media/image19.png" Type="http://schemas.openxmlformats.org/officeDocument/2006/relationships/image"/><Relationship Id="rId6" Target="../media/image20.svg" Type="http://schemas.openxmlformats.org/officeDocument/2006/relationships/image"/><Relationship Id="rId7" Target="../media/image21.png" Type="http://schemas.openxmlformats.org/officeDocument/2006/relationships/image"/><Relationship Id="rId8" Target="../media/image22.svg" Type="http://schemas.openxmlformats.org/officeDocument/2006/relationships/image"/><Relationship Id="rId9" Target="../media/image9.png" Type="http://schemas.openxmlformats.org/officeDocument/2006/relationships/image"/></Relationships>
</file>

<file path=ppt/slides/_rels/slide3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7.png" Type="http://schemas.openxmlformats.org/officeDocument/2006/relationships/image"/><Relationship Id="rId3" Target="../media/image38.svg" Type="http://schemas.openxmlformats.org/officeDocument/2006/relationships/image"/><Relationship Id="rId4" Target="../media/image9.png" Type="http://schemas.openxmlformats.org/officeDocument/2006/relationships/image"/><Relationship Id="rId5" Target="../media/image134.png" Type="http://schemas.openxmlformats.org/officeDocument/2006/relationships/image"/><Relationship Id="rId6" Target="../media/image135.png" Type="http://schemas.openxmlformats.org/officeDocument/2006/relationships/image"/><Relationship Id="rId7" Target="../media/image136.png" Type="http://schemas.openxmlformats.org/officeDocument/2006/relationships/image"/></Relationships>
</file>

<file path=ppt/slides/_rels/slide3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7.png" Type="http://schemas.openxmlformats.org/officeDocument/2006/relationships/image"/><Relationship Id="rId3" Target="../media/image38.svg" Type="http://schemas.openxmlformats.org/officeDocument/2006/relationships/image"/><Relationship Id="rId4" Target="../media/image9.png" Type="http://schemas.openxmlformats.org/officeDocument/2006/relationships/image"/><Relationship Id="rId5" Target="../media/image137.png" Type="http://schemas.openxmlformats.org/officeDocument/2006/relationships/image"/><Relationship Id="rId6" Target="../media/image131.png" Type="http://schemas.openxmlformats.org/officeDocument/2006/relationships/image"/><Relationship Id="rId7" Target="../media/image138.png" Type="http://schemas.openxmlformats.org/officeDocument/2006/relationships/image"/><Relationship Id="rId8" Target="../media/image139.svg" Type="http://schemas.openxmlformats.org/officeDocument/2006/relationships/image"/></Relationships>
</file>

<file path=ppt/slides/_rels/slide3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7.png" Type="http://schemas.openxmlformats.org/officeDocument/2006/relationships/image"/><Relationship Id="rId3" Target="../media/image38.svg" Type="http://schemas.openxmlformats.org/officeDocument/2006/relationships/image"/><Relationship Id="rId4" Target="../media/image9.png" Type="http://schemas.openxmlformats.org/officeDocument/2006/relationships/image"/><Relationship Id="rId5" Target="../media/image140.png" Type="http://schemas.openxmlformats.org/officeDocument/2006/relationships/image"/><Relationship Id="rId6" Target="../media/image141.png" Type="http://schemas.openxmlformats.org/officeDocument/2006/relationships/image"/></Relationships>
</file>

<file path=ppt/slides/_rels/slide3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7.png" Type="http://schemas.openxmlformats.org/officeDocument/2006/relationships/image"/><Relationship Id="rId3" Target="../media/image38.svg" Type="http://schemas.openxmlformats.org/officeDocument/2006/relationships/image"/><Relationship Id="rId4" Target="../media/image9.png" Type="http://schemas.openxmlformats.org/officeDocument/2006/relationships/image"/><Relationship Id="rId5" Target="../media/image142.png" Type="http://schemas.openxmlformats.org/officeDocument/2006/relationships/image"/><Relationship Id="rId6" Target="../media/image143.png" Type="http://schemas.openxmlformats.org/officeDocument/2006/relationships/image"/><Relationship Id="rId7" Target="../media/image144.png" Type="http://schemas.openxmlformats.org/officeDocument/2006/relationships/image"/></Relationships>
</file>

<file path=ppt/slides/_rels/slide3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7.png" Type="http://schemas.openxmlformats.org/officeDocument/2006/relationships/image"/><Relationship Id="rId3" Target="../media/image38.svg" Type="http://schemas.openxmlformats.org/officeDocument/2006/relationships/image"/><Relationship Id="rId4" Target="../media/image9.png" Type="http://schemas.openxmlformats.org/officeDocument/2006/relationships/image"/><Relationship Id="rId5" Target="../media/image145.png" Type="http://schemas.openxmlformats.org/officeDocument/2006/relationships/image"/><Relationship Id="rId6" Target="../media/image146.png" Type="http://schemas.openxmlformats.org/officeDocument/2006/relationships/image"/><Relationship Id="rId7" Target="../media/image147.png" Type="http://schemas.openxmlformats.org/officeDocument/2006/relationships/image"/></Relationships>
</file>

<file path=ppt/slides/_rels/slide3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7.png" Type="http://schemas.openxmlformats.org/officeDocument/2006/relationships/image"/><Relationship Id="rId3" Target="../media/image38.svg" Type="http://schemas.openxmlformats.org/officeDocument/2006/relationships/image"/><Relationship Id="rId4" Target="../media/image9.png" Type="http://schemas.openxmlformats.org/officeDocument/2006/relationships/image"/><Relationship Id="rId5" Target="../media/image148.png" Type="http://schemas.openxmlformats.org/officeDocument/2006/relationships/image"/><Relationship Id="rId6" Target="../media/image149.png" Type="http://schemas.openxmlformats.org/officeDocument/2006/relationships/image"/><Relationship Id="rId7" Target="../media/image150.png" Type="http://schemas.openxmlformats.org/officeDocument/2006/relationships/image"/></Relationships>
</file>

<file path=ppt/slides/_rels/slide3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51.png" Type="http://schemas.openxmlformats.org/officeDocument/2006/relationships/image"/><Relationship Id="rId3" Target="../media/image152.svg" Type="http://schemas.openxmlformats.org/officeDocument/2006/relationships/image"/><Relationship Id="rId4" Target="../media/image153.png" Type="http://schemas.openxmlformats.org/officeDocument/2006/relationships/image"/></Relationships>
</file>

<file path=ppt/slides/_rels/slide3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54.png" Type="http://schemas.openxmlformats.org/officeDocument/2006/relationships/image"/><Relationship Id="rId3" Target="../media/image155.svg" Type="http://schemas.openxmlformats.org/officeDocument/2006/relationships/image"/><Relationship Id="rId4" Target="../media/image156.png" Type="http://schemas.openxmlformats.org/officeDocument/2006/relationships/image"/><Relationship Id="rId5" Target="../media/image157.svg" Type="http://schemas.openxmlformats.org/officeDocument/2006/relationships/image"/></Relationships>
</file>

<file path=ppt/slides/_rels/slide3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7.png" Type="http://schemas.openxmlformats.org/officeDocument/2006/relationships/image"/><Relationship Id="rId3" Target="../media/image38.svg" Type="http://schemas.openxmlformats.org/officeDocument/2006/relationships/image"/><Relationship Id="rId4" Target="../media/image9.png" Type="http://schemas.openxmlformats.org/officeDocument/2006/relationships/image"/><Relationship Id="rId5" Target="../media/image158.png" Type="http://schemas.openxmlformats.org/officeDocument/2006/relationships/image"/><Relationship Id="rId6" Target="../media/image159.png" Type="http://schemas.openxmlformats.org/officeDocument/2006/relationships/image"/></Relationships>
</file>

<file path=ppt/slides/_rels/slide3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51.png" Type="http://schemas.openxmlformats.org/officeDocument/2006/relationships/image"/><Relationship Id="rId3" Target="../media/image152.sv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3.png" Type="http://schemas.openxmlformats.org/officeDocument/2006/relationships/image"/><Relationship Id="rId3" Target="../media/image24.svg" Type="http://schemas.openxmlformats.org/officeDocument/2006/relationships/image"/><Relationship Id="rId4" Target="../media/image25.png" Type="http://schemas.openxmlformats.org/officeDocument/2006/relationships/image"/><Relationship Id="rId5" Target="../media/image26.svg" Type="http://schemas.openxmlformats.org/officeDocument/2006/relationships/image"/><Relationship Id="rId6" Target="../media/image27.png" Type="http://schemas.openxmlformats.org/officeDocument/2006/relationships/image"/><Relationship Id="rId7" Target="../media/image28.svg" Type="http://schemas.openxmlformats.org/officeDocument/2006/relationships/image"/><Relationship Id="rId8" Target="../media/image9.png" Type="http://schemas.openxmlformats.org/officeDocument/2006/relationships/image"/></Relationships>
</file>

<file path=ppt/slides/_rels/slide4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65.svg" Type="http://schemas.openxmlformats.org/officeDocument/2006/relationships/image"/><Relationship Id="rId2" Target="../media/image37.png" Type="http://schemas.openxmlformats.org/officeDocument/2006/relationships/image"/><Relationship Id="rId3" Target="../media/image38.svg" Type="http://schemas.openxmlformats.org/officeDocument/2006/relationships/image"/><Relationship Id="rId4" Target="../media/image9.png" Type="http://schemas.openxmlformats.org/officeDocument/2006/relationships/image"/><Relationship Id="rId5" Target="../media/image160.png" Type="http://schemas.openxmlformats.org/officeDocument/2006/relationships/image"/><Relationship Id="rId6" Target="../media/image161.png" Type="http://schemas.openxmlformats.org/officeDocument/2006/relationships/image"/><Relationship Id="rId7" Target="../media/image162.png" Type="http://schemas.openxmlformats.org/officeDocument/2006/relationships/image"/><Relationship Id="rId8" Target="../media/image163.svg" Type="http://schemas.openxmlformats.org/officeDocument/2006/relationships/image"/><Relationship Id="rId9" Target="../media/image164.png" Type="http://schemas.openxmlformats.org/officeDocument/2006/relationships/image"/></Relationships>
</file>

<file path=ppt/slides/_rels/slide4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66.png" Type="http://schemas.openxmlformats.org/officeDocument/2006/relationships/image"/><Relationship Id="rId3" Target="../media/image167.png" Type="http://schemas.openxmlformats.org/officeDocument/2006/relationships/image"/></Relationships>
</file>

<file path=ppt/slides/_rels/slide4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7.png" Type="http://schemas.openxmlformats.org/officeDocument/2006/relationships/image"/><Relationship Id="rId3" Target="../media/image38.svg" Type="http://schemas.openxmlformats.org/officeDocument/2006/relationships/image"/><Relationship Id="rId4" Target="../media/image9.png" Type="http://schemas.openxmlformats.org/officeDocument/2006/relationships/image"/><Relationship Id="rId5" Target="../media/image168.png" Type="http://schemas.openxmlformats.org/officeDocument/2006/relationships/image"/></Relationships>
</file>

<file path=ppt/slides/_rels/slide4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7.png" Type="http://schemas.openxmlformats.org/officeDocument/2006/relationships/image"/><Relationship Id="rId3" Target="../media/image38.svg" Type="http://schemas.openxmlformats.org/officeDocument/2006/relationships/image"/><Relationship Id="rId4" Target="../media/image9.png" Type="http://schemas.openxmlformats.org/officeDocument/2006/relationships/image"/><Relationship Id="rId5" Target="../media/image169.png" Type="http://schemas.openxmlformats.org/officeDocument/2006/relationships/image"/><Relationship Id="rId6" Target="../media/image170.png" Type="http://schemas.openxmlformats.org/officeDocument/2006/relationships/image"/><Relationship Id="rId7" Target="../media/image171.png" Type="http://schemas.openxmlformats.org/officeDocument/2006/relationships/image"/></Relationships>
</file>

<file path=ppt/slides/_rels/slide4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7.png" Type="http://schemas.openxmlformats.org/officeDocument/2006/relationships/image"/><Relationship Id="rId3" Target="../media/image38.svg" Type="http://schemas.openxmlformats.org/officeDocument/2006/relationships/image"/><Relationship Id="rId4" Target="../media/image9.png" Type="http://schemas.openxmlformats.org/officeDocument/2006/relationships/image"/><Relationship Id="rId5" Target="../media/image172.png" Type="http://schemas.openxmlformats.org/officeDocument/2006/relationships/image"/><Relationship Id="rId6" Target="../media/image173.png" Type="http://schemas.openxmlformats.org/officeDocument/2006/relationships/image"/></Relationships>
</file>

<file path=ppt/slides/_rels/slide4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7.png" Type="http://schemas.openxmlformats.org/officeDocument/2006/relationships/image"/><Relationship Id="rId3" Target="../media/image38.svg" Type="http://schemas.openxmlformats.org/officeDocument/2006/relationships/image"/><Relationship Id="rId4" Target="../media/image9.png" Type="http://schemas.openxmlformats.org/officeDocument/2006/relationships/image"/><Relationship Id="rId5" Target="../media/image174.png" Type="http://schemas.openxmlformats.org/officeDocument/2006/relationships/image"/></Relationships>
</file>

<file path=ppt/slides/_rels/slide4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75.png" Type="http://schemas.openxmlformats.org/officeDocument/2006/relationships/image"/><Relationship Id="rId3" Target="../media/image176.png" Type="http://schemas.openxmlformats.org/officeDocument/2006/relationships/image"/><Relationship Id="rId4" Target="../media/image177.png" Type="http://schemas.openxmlformats.org/officeDocument/2006/relationships/image"/><Relationship Id="rId5" Target="../media/image178.png" Type="http://schemas.openxmlformats.org/officeDocument/2006/relationships/image"/></Relationships>
</file>

<file path=ppt/slides/_rels/slide4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79.png" Type="http://schemas.openxmlformats.org/officeDocument/2006/relationships/image"/><Relationship Id="rId3" Target="../media/image180.png" Type="http://schemas.openxmlformats.org/officeDocument/2006/relationships/image"/></Relationships>
</file>

<file path=ppt/slides/_rels/slide4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7.png" Type="http://schemas.openxmlformats.org/officeDocument/2006/relationships/image"/><Relationship Id="rId3" Target="../media/image38.svg" Type="http://schemas.openxmlformats.org/officeDocument/2006/relationships/image"/><Relationship Id="rId4" Target="../media/image9.png" Type="http://schemas.openxmlformats.org/officeDocument/2006/relationships/image"/><Relationship Id="rId5" Target="../media/image181.png" Type="http://schemas.openxmlformats.org/officeDocument/2006/relationships/image"/><Relationship Id="rId6" Target="../media/image182.png" Type="http://schemas.openxmlformats.org/officeDocument/2006/relationships/image"/><Relationship Id="rId7" Target="../media/image156.png" Type="http://schemas.openxmlformats.org/officeDocument/2006/relationships/image"/><Relationship Id="rId8" Target="../media/image157.svg" Type="http://schemas.openxmlformats.org/officeDocument/2006/relationships/image"/></Relationships>
</file>

<file path=ppt/slides/_rels/slide4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7.png" Type="http://schemas.openxmlformats.org/officeDocument/2006/relationships/image"/><Relationship Id="rId3" Target="../media/image38.svg" Type="http://schemas.openxmlformats.org/officeDocument/2006/relationships/image"/><Relationship Id="rId4" Target="../media/image9.png" Type="http://schemas.openxmlformats.org/officeDocument/2006/relationships/image"/><Relationship Id="rId5" Target="../media/image156.png" Type="http://schemas.openxmlformats.org/officeDocument/2006/relationships/image"/><Relationship Id="rId6" Target="../media/image157.svg" Type="http://schemas.openxmlformats.org/officeDocument/2006/relationships/image"/><Relationship Id="rId7" Target="../media/image183.png" Type="http://schemas.openxmlformats.org/officeDocument/2006/relationships/image"/><Relationship Id="rId8" Target="../media/image57.pn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9.jpeg" Type="http://schemas.openxmlformats.org/officeDocument/2006/relationships/image"/><Relationship Id="rId3" Target="../media/image30.jpeg" Type="http://schemas.openxmlformats.org/officeDocument/2006/relationships/image"/><Relationship Id="rId4" Target="../media/image31.jpeg" Type="http://schemas.openxmlformats.org/officeDocument/2006/relationships/image"/><Relationship Id="rId5" Target="../media/image32.jpeg" Type="http://schemas.openxmlformats.org/officeDocument/2006/relationships/image"/><Relationship Id="rId6" Target="../media/image33.jpeg" Type="http://schemas.openxmlformats.org/officeDocument/2006/relationships/image"/><Relationship Id="rId7" Target="../media/image34.jpeg" Type="http://schemas.openxmlformats.org/officeDocument/2006/relationships/image"/><Relationship Id="rId8" Target="../media/image9.png" Type="http://schemas.openxmlformats.org/officeDocument/2006/relationships/image"/></Relationships>
</file>

<file path=ppt/slides/_rels/slide5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7.png" Type="http://schemas.openxmlformats.org/officeDocument/2006/relationships/image"/><Relationship Id="rId3" Target="../media/image38.svg" Type="http://schemas.openxmlformats.org/officeDocument/2006/relationships/image"/><Relationship Id="rId4" Target="../media/image9.png" Type="http://schemas.openxmlformats.org/officeDocument/2006/relationships/image"/><Relationship Id="rId5" Target="../media/image156.png" Type="http://schemas.openxmlformats.org/officeDocument/2006/relationships/image"/><Relationship Id="rId6" Target="../media/image157.svg" Type="http://schemas.openxmlformats.org/officeDocument/2006/relationships/image"/><Relationship Id="rId7" Target="../media/image184.png" Type="http://schemas.openxmlformats.org/officeDocument/2006/relationships/image"/><Relationship Id="rId8" Target="../media/image66.png" Type="http://schemas.openxmlformats.org/officeDocument/2006/relationships/image"/></Relationships>
</file>

<file path=ppt/slides/_rels/slide5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7.png" Type="http://schemas.openxmlformats.org/officeDocument/2006/relationships/image"/><Relationship Id="rId3" Target="../media/image38.svg" Type="http://schemas.openxmlformats.org/officeDocument/2006/relationships/image"/><Relationship Id="rId4" Target="../media/image9.png" Type="http://schemas.openxmlformats.org/officeDocument/2006/relationships/image"/><Relationship Id="rId5" Target="../media/image185.png" Type="http://schemas.openxmlformats.org/officeDocument/2006/relationships/image"/><Relationship Id="rId6" Target="../media/image186.png" Type="http://schemas.openxmlformats.org/officeDocument/2006/relationships/image"/><Relationship Id="rId7" Target="../media/image187.png" Type="http://schemas.openxmlformats.org/officeDocument/2006/relationships/image"/></Relationships>
</file>

<file path=ppt/slides/_rels/slide5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7.png" Type="http://schemas.openxmlformats.org/officeDocument/2006/relationships/image"/><Relationship Id="rId3" Target="../media/image38.svg" Type="http://schemas.openxmlformats.org/officeDocument/2006/relationships/image"/><Relationship Id="rId4" Target="../media/image9.png" Type="http://schemas.openxmlformats.org/officeDocument/2006/relationships/image"/><Relationship Id="rId5" Target="../media/image188.png" Type="http://schemas.openxmlformats.org/officeDocument/2006/relationships/image"/><Relationship Id="rId6" Target="../media/image189.png" Type="http://schemas.openxmlformats.org/officeDocument/2006/relationships/image"/><Relationship Id="rId7" Target="../media/image190.png" Type="http://schemas.openxmlformats.org/officeDocument/2006/relationships/image"/></Relationships>
</file>

<file path=ppt/slides/_rels/slide5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56.png" Type="http://schemas.openxmlformats.org/officeDocument/2006/relationships/image"/><Relationship Id="rId11" Target="../media/image157.svg" Type="http://schemas.openxmlformats.org/officeDocument/2006/relationships/image"/><Relationship Id="rId2" Target="../media/image37.png" Type="http://schemas.openxmlformats.org/officeDocument/2006/relationships/image"/><Relationship Id="rId3" Target="../media/image38.svg" Type="http://schemas.openxmlformats.org/officeDocument/2006/relationships/image"/><Relationship Id="rId4" Target="../media/image9.png" Type="http://schemas.openxmlformats.org/officeDocument/2006/relationships/image"/><Relationship Id="rId5" Target="../media/image88.png" Type="http://schemas.openxmlformats.org/officeDocument/2006/relationships/image"/><Relationship Id="rId6" Target="../media/image191.png" Type="http://schemas.openxmlformats.org/officeDocument/2006/relationships/image"/><Relationship Id="rId7" Target="../media/image192.png" Type="http://schemas.openxmlformats.org/officeDocument/2006/relationships/image"/><Relationship Id="rId8" Target="../media/image193.png" Type="http://schemas.openxmlformats.org/officeDocument/2006/relationships/image"/><Relationship Id="rId9" Target="../media/image194.svg" Type="http://schemas.openxmlformats.org/officeDocument/2006/relationships/image"/></Relationships>
</file>

<file path=ppt/slides/_rels/slide5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99.svg" Type="http://schemas.openxmlformats.org/officeDocument/2006/relationships/image"/><Relationship Id="rId2" Target="../media/image37.png" Type="http://schemas.openxmlformats.org/officeDocument/2006/relationships/image"/><Relationship Id="rId3" Target="../media/image38.svg" Type="http://schemas.openxmlformats.org/officeDocument/2006/relationships/image"/><Relationship Id="rId4" Target="../media/image9.png" Type="http://schemas.openxmlformats.org/officeDocument/2006/relationships/image"/><Relationship Id="rId5" Target="../media/image88.png" Type="http://schemas.openxmlformats.org/officeDocument/2006/relationships/image"/><Relationship Id="rId6" Target="../media/image195.png" Type="http://schemas.openxmlformats.org/officeDocument/2006/relationships/image"/><Relationship Id="rId7" Target="../media/image196.png" Type="http://schemas.openxmlformats.org/officeDocument/2006/relationships/image"/><Relationship Id="rId8" Target="../media/image197.png" Type="http://schemas.openxmlformats.org/officeDocument/2006/relationships/image"/><Relationship Id="rId9" Target="../media/image198.png" Type="http://schemas.openxmlformats.org/officeDocument/2006/relationships/image"/></Relationships>
</file>

<file path=ppt/slides/_rels/slide5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7.png" Type="http://schemas.openxmlformats.org/officeDocument/2006/relationships/image"/><Relationship Id="rId3" Target="../media/image38.svg" Type="http://schemas.openxmlformats.org/officeDocument/2006/relationships/image"/><Relationship Id="rId4" Target="../media/image9.png" Type="http://schemas.openxmlformats.org/officeDocument/2006/relationships/image"/><Relationship Id="rId5" Target="../media/image78.png" Type="http://schemas.openxmlformats.org/officeDocument/2006/relationships/image"/><Relationship Id="rId6" Target="../media/image200.png" Type="http://schemas.openxmlformats.org/officeDocument/2006/relationships/image"/><Relationship Id="rId7" Target="../media/image63.png" Type="http://schemas.openxmlformats.org/officeDocument/2006/relationships/image"/><Relationship Id="rId8" Target="../media/image201.png" Type="http://schemas.openxmlformats.org/officeDocument/2006/relationships/image"/></Relationships>
</file>

<file path=ppt/slides/_rels/slide5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7.png" Type="http://schemas.openxmlformats.org/officeDocument/2006/relationships/image"/><Relationship Id="rId3" Target="../media/image38.svg" Type="http://schemas.openxmlformats.org/officeDocument/2006/relationships/image"/><Relationship Id="rId4" Target="../media/image9.png" Type="http://schemas.openxmlformats.org/officeDocument/2006/relationships/image"/><Relationship Id="rId5" Target="../media/image202.png" Type="http://schemas.openxmlformats.org/officeDocument/2006/relationships/image"/><Relationship Id="rId6" Target="../media/image203.png" Type="http://schemas.openxmlformats.org/officeDocument/2006/relationships/image"/><Relationship Id="rId7" Target="../media/image204.png" Type="http://schemas.openxmlformats.org/officeDocument/2006/relationships/image"/></Relationships>
</file>

<file path=ppt/slides/_rels/slide5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7.png" Type="http://schemas.openxmlformats.org/officeDocument/2006/relationships/image"/><Relationship Id="rId3" Target="../media/image38.svg" Type="http://schemas.openxmlformats.org/officeDocument/2006/relationships/image"/><Relationship Id="rId4" Target="../media/image9.png" Type="http://schemas.openxmlformats.org/officeDocument/2006/relationships/image"/><Relationship Id="rId5" Target="../media/image202.png" Type="http://schemas.openxmlformats.org/officeDocument/2006/relationships/image"/><Relationship Id="rId6" Target="../media/image205.png" Type="http://schemas.openxmlformats.org/officeDocument/2006/relationships/image"/><Relationship Id="rId7" Target="../media/image206.png" Type="http://schemas.openxmlformats.org/officeDocument/2006/relationships/image"/></Relationships>
</file>

<file path=ppt/slides/_rels/slide5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07.png" Type="http://schemas.openxmlformats.org/officeDocument/2006/relationships/image"/><Relationship Id="rId3" Target="../media/image208.svg" Type="http://schemas.openxmlformats.org/officeDocument/2006/relationships/image"/><Relationship Id="rId4" Target="../media/image27.png" Type="http://schemas.openxmlformats.org/officeDocument/2006/relationships/image"/><Relationship Id="rId5" Target="../media/image28.svg" Type="http://schemas.openxmlformats.org/officeDocument/2006/relationships/image"/><Relationship Id="rId6" Target="../media/image209.png" Type="http://schemas.openxmlformats.org/officeDocument/2006/relationships/image"/><Relationship Id="rId7" Target="../media/image210.svg" Type="http://schemas.openxmlformats.org/officeDocument/2006/relationships/image"/><Relationship Id="rId8" Target="../media/image9.png" Type="http://schemas.openxmlformats.org/officeDocument/2006/relationships/image"/></Relationships>
</file>

<file path=ppt/slides/_rels/slide5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11.png" Type="http://schemas.openxmlformats.org/officeDocument/2006/relationships/image"/><Relationship Id="rId3" Target="../media/image212.svg" Type="http://schemas.openxmlformats.org/officeDocument/2006/relationships/image"/><Relationship Id="rId4" Target="../media/image9.pn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9.png" Type="http://schemas.openxmlformats.org/officeDocument/2006/relationships/image"/><Relationship Id="rId3" Target="../media/image35.png" Type="http://schemas.openxmlformats.org/officeDocument/2006/relationships/image"/><Relationship Id="rId4" Target="../media/image36.png" Type="http://schemas.openxmlformats.org/officeDocument/2006/relationships/image"/></Relationships>
</file>

<file path=ppt/slides/_rels/slide6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jpeg" Type="http://schemas.openxmlformats.org/officeDocument/2006/relationships/image"/><Relationship Id="rId3" Target="../media/image213.png" Type="http://schemas.openxmlformats.org/officeDocument/2006/relationships/image"/><Relationship Id="rId4" Target="../media/image214.svg" Type="http://schemas.openxmlformats.org/officeDocument/2006/relationships/image"/><Relationship Id="rId5" Target="../media/image215.jpeg" Type="http://schemas.openxmlformats.org/officeDocument/2006/relationships/image"/><Relationship Id="rId6" Target="../media/image216.png" Type="http://schemas.openxmlformats.org/officeDocument/2006/relationships/image"/><Relationship Id="rId7" Target="../media/image217.sv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7.png" Type="http://schemas.openxmlformats.org/officeDocument/2006/relationships/image"/><Relationship Id="rId3" Target="../media/image38.svg" Type="http://schemas.openxmlformats.org/officeDocument/2006/relationships/image"/><Relationship Id="rId4" Target="../media/image9.png" Type="http://schemas.openxmlformats.org/officeDocument/2006/relationships/image"/><Relationship Id="rId5" Target="../media/image39.png" Type="http://schemas.openxmlformats.org/officeDocument/2006/relationships/image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0.png" Type="http://schemas.openxmlformats.org/officeDocument/2006/relationships/image"/><Relationship Id="rId3" Target="../media/image37.png" Type="http://schemas.openxmlformats.org/officeDocument/2006/relationships/image"/><Relationship Id="rId4" Target="../media/image38.svg" Type="http://schemas.openxmlformats.org/officeDocument/2006/relationships/image"/><Relationship Id="rId5" Target="../media/image9.png" Type="http://schemas.openxmlformats.org/officeDocument/2006/relationships/image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7.png" Type="http://schemas.openxmlformats.org/officeDocument/2006/relationships/image"/><Relationship Id="rId3" Target="../media/image38.svg" Type="http://schemas.openxmlformats.org/officeDocument/2006/relationships/image"/><Relationship Id="rId4" Target="../media/image9.png" Type="http://schemas.openxmlformats.org/officeDocument/2006/relationships/image"/><Relationship Id="rId5" Target="../media/image41.png" Type="http://schemas.openxmlformats.org/officeDocument/2006/relationships/image"/><Relationship Id="rId6" Target="../media/image42.png" Type="http://schemas.openxmlformats.org/officeDocument/2006/relationships/image"/><Relationship Id="rId7" Target="../media/image43.pn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9222" r="0" b="-9222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-997776" y="1028700"/>
            <a:ext cx="13530987" cy="8229600"/>
            <a:chOff x="0" y="0"/>
            <a:chExt cx="3563717" cy="2167467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3563717" cy="2167467"/>
            </a:xfrm>
            <a:custGeom>
              <a:avLst/>
              <a:gdLst/>
              <a:ahLst/>
              <a:cxnLst/>
              <a:rect r="r" b="b" t="t" l="l"/>
              <a:pathLst>
                <a:path h="2167467" w="3563717">
                  <a:moveTo>
                    <a:pt x="57216" y="0"/>
                  </a:moveTo>
                  <a:lnTo>
                    <a:pt x="3506501" y="0"/>
                  </a:lnTo>
                  <a:cubicBezTo>
                    <a:pt x="3521675" y="0"/>
                    <a:pt x="3536229" y="6028"/>
                    <a:pt x="3546959" y="16758"/>
                  </a:cubicBezTo>
                  <a:cubicBezTo>
                    <a:pt x="3557689" y="27488"/>
                    <a:pt x="3563717" y="42042"/>
                    <a:pt x="3563717" y="57216"/>
                  </a:cubicBezTo>
                  <a:lnTo>
                    <a:pt x="3563717" y="2110250"/>
                  </a:lnTo>
                  <a:cubicBezTo>
                    <a:pt x="3563717" y="2141850"/>
                    <a:pt x="3538100" y="2167467"/>
                    <a:pt x="3506501" y="2167467"/>
                  </a:cubicBezTo>
                  <a:lnTo>
                    <a:pt x="57216" y="2167467"/>
                  </a:lnTo>
                  <a:cubicBezTo>
                    <a:pt x="42042" y="2167467"/>
                    <a:pt x="27488" y="2161439"/>
                    <a:pt x="16758" y="2150708"/>
                  </a:cubicBezTo>
                  <a:cubicBezTo>
                    <a:pt x="6028" y="2139978"/>
                    <a:pt x="0" y="2125425"/>
                    <a:pt x="0" y="2110250"/>
                  </a:cubicBezTo>
                  <a:lnTo>
                    <a:pt x="0" y="57216"/>
                  </a:lnTo>
                  <a:cubicBezTo>
                    <a:pt x="0" y="42042"/>
                    <a:pt x="6028" y="27488"/>
                    <a:pt x="16758" y="16758"/>
                  </a:cubicBezTo>
                  <a:cubicBezTo>
                    <a:pt x="27488" y="6028"/>
                    <a:pt x="42042" y="0"/>
                    <a:pt x="57216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3C6832">
                    <a:alpha val="100000"/>
                  </a:srgbClr>
                </a:gs>
                <a:gs pos="100000">
                  <a:srgbClr val="14320E">
                    <a:alpha val="100000"/>
                  </a:srgbClr>
                </a:gs>
              </a:gsLst>
              <a:lin ang="5400000"/>
            </a:gradFill>
          </p:spPr>
        </p:sp>
        <p:sp>
          <p:nvSpPr>
            <p:cNvPr name="TextBox 5" id="5"/>
            <p:cNvSpPr txBox="true"/>
            <p:nvPr/>
          </p:nvSpPr>
          <p:spPr>
            <a:xfrm>
              <a:off x="0" y="-47625"/>
              <a:ext cx="3563717" cy="221509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60"/>
                </a:lnSpc>
              </a:pPr>
            </a:p>
          </p:txBody>
        </p:sp>
      </p:grpSp>
      <p:grpSp>
        <p:nvGrpSpPr>
          <p:cNvPr name="Group 6" id="6"/>
          <p:cNvGrpSpPr/>
          <p:nvPr/>
        </p:nvGrpSpPr>
        <p:grpSpPr>
          <a:xfrm rot="0">
            <a:off x="8649663" y="1028700"/>
            <a:ext cx="8229600" cy="8229600"/>
            <a:chOff x="0" y="0"/>
            <a:chExt cx="406400" cy="4064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31225" y="0"/>
              <a:ext cx="351795" cy="406400"/>
            </a:xfrm>
            <a:custGeom>
              <a:avLst/>
              <a:gdLst/>
              <a:ahLst/>
              <a:cxnLst/>
              <a:rect r="r" b="b" t="t" l="l"/>
              <a:pathLst>
                <a:path h="406400" w="351795">
                  <a:moveTo>
                    <a:pt x="25219" y="0"/>
                  </a:moveTo>
                  <a:lnTo>
                    <a:pt x="115531" y="0"/>
                  </a:lnTo>
                  <a:cubicBezTo>
                    <a:pt x="151671" y="0"/>
                    <a:pt x="186332" y="14357"/>
                    <a:pt x="211887" y="39912"/>
                  </a:cubicBezTo>
                  <a:lnTo>
                    <a:pt x="335263" y="163288"/>
                  </a:lnTo>
                  <a:cubicBezTo>
                    <a:pt x="345848" y="173873"/>
                    <a:pt x="351795" y="188230"/>
                    <a:pt x="351795" y="203200"/>
                  </a:cubicBezTo>
                  <a:cubicBezTo>
                    <a:pt x="351795" y="218170"/>
                    <a:pt x="345848" y="232527"/>
                    <a:pt x="335263" y="243112"/>
                  </a:cubicBezTo>
                  <a:lnTo>
                    <a:pt x="211887" y="366488"/>
                  </a:lnTo>
                  <a:cubicBezTo>
                    <a:pt x="186332" y="392043"/>
                    <a:pt x="151671" y="406400"/>
                    <a:pt x="115531" y="406400"/>
                  </a:cubicBezTo>
                  <a:lnTo>
                    <a:pt x="25219" y="406400"/>
                  </a:lnTo>
                  <a:cubicBezTo>
                    <a:pt x="15763" y="406400"/>
                    <a:pt x="7238" y="400704"/>
                    <a:pt x="3619" y="391967"/>
                  </a:cubicBezTo>
                  <a:cubicBezTo>
                    <a:pt x="0" y="383231"/>
                    <a:pt x="2001" y="373174"/>
                    <a:pt x="8687" y="366488"/>
                  </a:cubicBezTo>
                  <a:lnTo>
                    <a:pt x="132063" y="243112"/>
                  </a:lnTo>
                  <a:cubicBezTo>
                    <a:pt x="142648" y="232527"/>
                    <a:pt x="148595" y="218170"/>
                    <a:pt x="148595" y="203200"/>
                  </a:cubicBezTo>
                  <a:cubicBezTo>
                    <a:pt x="148595" y="188230"/>
                    <a:pt x="142648" y="173873"/>
                    <a:pt x="132063" y="163288"/>
                  </a:cubicBezTo>
                  <a:lnTo>
                    <a:pt x="8687" y="39912"/>
                  </a:lnTo>
                  <a:cubicBezTo>
                    <a:pt x="2001" y="33226"/>
                    <a:pt x="0" y="23169"/>
                    <a:pt x="3619" y="14433"/>
                  </a:cubicBezTo>
                  <a:cubicBezTo>
                    <a:pt x="7238" y="5696"/>
                    <a:pt x="15763" y="0"/>
                    <a:pt x="25219" y="0"/>
                  </a:cubicBezTo>
                  <a:close/>
                </a:path>
              </a:pathLst>
            </a:custGeom>
            <a:blipFill>
              <a:blip r:embed="rId3"/>
              <a:stretch>
                <a:fillRect l="-15503" t="0" r="-59007" b="0"/>
              </a:stretch>
            </a:blipFill>
          </p:spPr>
        </p:sp>
      </p:grpSp>
      <p:grpSp>
        <p:nvGrpSpPr>
          <p:cNvPr name="Group 8" id="8"/>
          <p:cNvGrpSpPr/>
          <p:nvPr/>
        </p:nvGrpSpPr>
        <p:grpSpPr>
          <a:xfrm rot="0">
            <a:off x="13127110" y="5143500"/>
            <a:ext cx="4132190" cy="4114800"/>
            <a:chOff x="0" y="0"/>
            <a:chExt cx="6376837" cy="635000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350969" y="348987"/>
              <a:ext cx="6121245" cy="6096390"/>
            </a:xfrm>
            <a:custGeom>
              <a:avLst/>
              <a:gdLst/>
              <a:ahLst/>
              <a:cxnLst/>
              <a:rect r="r" b="b" t="t" l="l"/>
              <a:pathLst>
                <a:path h="6096390" w="6121245">
                  <a:moveTo>
                    <a:pt x="5550827" y="123723"/>
                  </a:moveTo>
                  <a:lnTo>
                    <a:pt x="124072" y="5528303"/>
                  </a:lnTo>
                  <a:cubicBezTo>
                    <a:pt x="28697" y="5623288"/>
                    <a:pt x="0" y="5766408"/>
                    <a:pt x="51384" y="5890820"/>
                  </a:cubicBezTo>
                  <a:cubicBezTo>
                    <a:pt x="102768" y="6015233"/>
                    <a:pt x="224095" y="6096390"/>
                    <a:pt x="358701" y="6096390"/>
                  </a:cubicBezTo>
                  <a:lnTo>
                    <a:pt x="5316198" y="6096390"/>
                  </a:lnTo>
                  <a:cubicBezTo>
                    <a:pt x="5529710" y="6096390"/>
                    <a:pt x="5734477" y="6011573"/>
                    <a:pt x="5885452" y="5860598"/>
                  </a:cubicBezTo>
                  <a:cubicBezTo>
                    <a:pt x="6036428" y="5709622"/>
                    <a:pt x="6121245" y="5504855"/>
                    <a:pt x="6121245" y="5291344"/>
                  </a:cubicBezTo>
                  <a:lnTo>
                    <a:pt x="6121245" y="360683"/>
                  </a:lnTo>
                  <a:cubicBezTo>
                    <a:pt x="6121245" y="225544"/>
                    <a:pt x="6039912" y="103687"/>
                    <a:pt x="5915114" y="51843"/>
                  </a:cubicBezTo>
                  <a:cubicBezTo>
                    <a:pt x="5790315" y="0"/>
                    <a:pt x="5646579" y="28362"/>
                    <a:pt x="5550827" y="123723"/>
                  </a:cubicBezTo>
                  <a:close/>
                </a:path>
              </a:pathLst>
            </a:custGeom>
            <a:blipFill>
              <a:blip r:embed="rId4"/>
              <a:stretch>
                <a:fillRect l="32" t="-25417" r="0" b="-25450"/>
              </a:stretch>
            </a:blipFill>
            <a:ln cap="rnd">
              <a:noFill/>
              <a:prstDash val="solid"/>
              <a:round/>
            </a:ln>
          </p:spPr>
        </p:sp>
      </p:grpSp>
      <p:sp>
        <p:nvSpPr>
          <p:cNvPr name="Freeform 10" id="10"/>
          <p:cNvSpPr/>
          <p:nvPr/>
        </p:nvSpPr>
        <p:spPr>
          <a:xfrm flipH="false" flipV="false" rot="0">
            <a:off x="13892849" y="1248180"/>
            <a:ext cx="251994" cy="251994"/>
          </a:xfrm>
          <a:custGeom>
            <a:avLst/>
            <a:gdLst/>
            <a:ahLst/>
            <a:cxnLst/>
            <a:rect r="r" b="b" t="t" l="l"/>
            <a:pathLst>
              <a:path h="251994" w="251994">
                <a:moveTo>
                  <a:pt x="0" y="0"/>
                </a:moveTo>
                <a:lnTo>
                  <a:pt x="251993" y="0"/>
                </a:lnTo>
                <a:lnTo>
                  <a:pt x="251993" y="251993"/>
                </a:lnTo>
                <a:lnTo>
                  <a:pt x="0" y="251993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1" id="11"/>
          <p:cNvGrpSpPr/>
          <p:nvPr/>
        </p:nvGrpSpPr>
        <p:grpSpPr>
          <a:xfrm rot="0">
            <a:off x="10163828" y="4503582"/>
            <a:ext cx="1423280" cy="1423280"/>
            <a:chOff x="0" y="0"/>
            <a:chExt cx="812800" cy="812800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B4CA96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60"/>
                </a:lnSpc>
              </a:pPr>
            </a:p>
          </p:txBody>
        </p:sp>
      </p:grpSp>
      <p:sp>
        <p:nvSpPr>
          <p:cNvPr name="Freeform 14" id="14"/>
          <p:cNvSpPr/>
          <p:nvPr/>
        </p:nvSpPr>
        <p:spPr>
          <a:xfrm flipH="false" flipV="false" rot="0">
            <a:off x="10546206" y="4995332"/>
            <a:ext cx="658525" cy="439780"/>
          </a:xfrm>
          <a:custGeom>
            <a:avLst/>
            <a:gdLst/>
            <a:ahLst/>
            <a:cxnLst/>
            <a:rect r="r" b="b" t="t" l="l"/>
            <a:pathLst>
              <a:path h="439780" w="658525">
                <a:moveTo>
                  <a:pt x="0" y="0"/>
                </a:moveTo>
                <a:lnTo>
                  <a:pt x="658525" y="0"/>
                </a:lnTo>
                <a:lnTo>
                  <a:pt x="658525" y="439780"/>
                </a:lnTo>
                <a:lnTo>
                  <a:pt x="0" y="439780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5" id="15"/>
          <p:cNvSpPr txBox="true"/>
          <p:nvPr/>
        </p:nvSpPr>
        <p:spPr>
          <a:xfrm rot="0">
            <a:off x="14304543" y="1192889"/>
            <a:ext cx="2821407" cy="29009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2380"/>
              </a:lnSpc>
            </a:pPr>
            <a:r>
              <a:rPr lang="en-US" sz="1700" b="true">
                <a:solidFill>
                  <a:srgbClr val="FCFFFB"/>
                </a:solidFill>
                <a:latin typeface="Aileron Bold"/>
                <a:ea typeface="Aileron Bold"/>
                <a:cs typeface="Aileron Bold"/>
                <a:sym typeface="Aileron Bold"/>
              </a:rPr>
              <a:t>www.reallygreatsite.com</a:t>
            </a:r>
          </a:p>
        </p:txBody>
      </p:sp>
      <p:grpSp>
        <p:nvGrpSpPr>
          <p:cNvPr name="Group 16" id="16"/>
          <p:cNvGrpSpPr/>
          <p:nvPr/>
        </p:nvGrpSpPr>
        <p:grpSpPr>
          <a:xfrm rot="-5400000">
            <a:off x="13002455" y="1020005"/>
            <a:ext cx="4132190" cy="4114800"/>
            <a:chOff x="0" y="0"/>
            <a:chExt cx="6376837" cy="6350000"/>
          </a:xfrm>
        </p:grpSpPr>
        <p:sp>
          <p:nvSpPr>
            <p:cNvPr name="Freeform 17" id="17"/>
            <p:cNvSpPr/>
            <p:nvPr/>
          </p:nvSpPr>
          <p:spPr>
            <a:xfrm flipH="false" flipV="false" rot="5400000">
              <a:off x="363371" y="362780"/>
              <a:ext cx="6096390" cy="6121245"/>
            </a:xfrm>
            <a:custGeom>
              <a:avLst/>
              <a:gdLst/>
              <a:ahLst/>
              <a:cxnLst/>
              <a:rect r="r" b="b" t="t" l="l"/>
              <a:pathLst>
                <a:path h="6121245" w="6096390">
                  <a:moveTo>
                    <a:pt x="123723" y="570418"/>
                  </a:moveTo>
                  <a:lnTo>
                    <a:pt x="5528302" y="5997173"/>
                  </a:lnTo>
                  <a:cubicBezTo>
                    <a:pt x="5623288" y="6092548"/>
                    <a:pt x="5766407" y="6121245"/>
                    <a:pt x="5890820" y="6069861"/>
                  </a:cubicBezTo>
                  <a:cubicBezTo>
                    <a:pt x="6015232" y="6018476"/>
                    <a:pt x="6096390" y="5897150"/>
                    <a:pt x="6096390" y="5762544"/>
                  </a:cubicBezTo>
                  <a:lnTo>
                    <a:pt x="6096390" y="805047"/>
                  </a:lnTo>
                  <a:cubicBezTo>
                    <a:pt x="6096390" y="591535"/>
                    <a:pt x="6011573" y="386768"/>
                    <a:pt x="5860597" y="235793"/>
                  </a:cubicBezTo>
                  <a:cubicBezTo>
                    <a:pt x="5709622" y="84817"/>
                    <a:pt x="5504855" y="0"/>
                    <a:pt x="5291343" y="0"/>
                  </a:cubicBezTo>
                  <a:lnTo>
                    <a:pt x="360682" y="0"/>
                  </a:lnTo>
                  <a:cubicBezTo>
                    <a:pt x="225544" y="0"/>
                    <a:pt x="103686" y="81333"/>
                    <a:pt x="51843" y="206131"/>
                  </a:cubicBezTo>
                  <a:cubicBezTo>
                    <a:pt x="0" y="330930"/>
                    <a:pt x="28362" y="474666"/>
                    <a:pt x="123723" y="570418"/>
                  </a:cubicBezTo>
                  <a:close/>
                </a:path>
              </a:pathLst>
            </a:custGeom>
            <a:blipFill>
              <a:blip r:embed="rId9"/>
              <a:stretch>
                <a:fillRect l="-7752" t="-63753" r="-7785" b="-9160"/>
              </a:stretch>
            </a:blipFill>
            <a:ln cap="rnd">
              <a:noFill/>
              <a:prstDash val="solid"/>
              <a:round/>
            </a:ln>
          </p:spPr>
        </p:sp>
      </p:grpSp>
      <p:sp>
        <p:nvSpPr>
          <p:cNvPr name="Freeform 18" id="18"/>
          <p:cNvSpPr/>
          <p:nvPr/>
        </p:nvSpPr>
        <p:spPr>
          <a:xfrm flipH="false" flipV="false" rot="0">
            <a:off x="2617525" y="1816477"/>
            <a:ext cx="4603388" cy="4603388"/>
          </a:xfrm>
          <a:custGeom>
            <a:avLst/>
            <a:gdLst/>
            <a:ahLst/>
            <a:cxnLst/>
            <a:rect r="r" b="b" t="t" l="l"/>
            <a:pathLst>
              <a:path h="4603388" w="4603388">
                <a:moveTo>
                  <a:pt x="0" y="0"/>
                </a:moveTo>
                <a:lnTo>
                  <a:pt x="4603388" y="0"/>
                </a:lnTo>
                <a:lnTo>
                  <a:pt x="4603388" y="4603388"/>
                </a:lnTo>
                <a:lnTo>
                  <a:pt x="0" y="4603388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0" t="0" r="0" b="0"/>
            </a:stretch>
          </a:blipFill>
        </p:spPr>
      </p:sp>
      <p:sp>
        <p:nvSpPr>
          <p:cNvPr name="Freeform 19" id="19"/>
          <p:cNvSpPr/>
          <p:nvPr/>
        </p:nvSpPr>
        <p:spPr>
          <a:xfrm flipH="false" flipV="false" rot="0">
            <a:off x="1406233" y="5672207"/>
            <a:ext cx="7025972" cy="1979147"/>
          </a:xfrm>
          <a:custGeom>
            <a:avLst/>
            <a:gdLst/>
            <a:ahLst/>
            <a:cxnLst/>
            <a:rect r="r" b="b" t="t" l="l"/>
            <a:pathLst>
              <a:path h="1979147" w="7025972">
                <a:moveTo>
                  <a:pt x="0" y="0"/>
                </a:moveTo>
                <a:lnTo>
                  <a:pt x="7025973" y="0"/>
                </a:lnTo>
                <a:lnTo>
                  <a:pt x="7025973" y="1979147"/>
                </a:lnTo>
                <a:lnTo>
                  <a:pt x="0" y="1979147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 l="0" t="0" r="0" b="0"/>
            </a:stretch>
          </a:blipFill>
        </p:spPr>
      </p:sp>
      <p:sp>
        <p:nvSpPr>
          <p:cNvPr name="TextBox 20" id="20"/>
          <p:cNvSpPr txBox="true"/>
          <p:nvPr/>
        </p:nvSpPr>
        <p:spPr>
          <a:xfrm rot="0">
            <a:off x="2383902" y="7934773"/>
            <a:ext cx="5070634" cy="44830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640"/>
              </a:lnSpc>
              <a:spcBef>
                <a:spcPct val="0"/>
              </a:spcBef>
            </a:pPr>
            <a:r>
              <a:rPr lang="en-US" sz="2600">
                <a:solidFill>
                  <a:srgbClr val="FCFFFB"/>
                </a:solidFill>
                <a:latin typeface="29LT Riwaya Informal"/>
                <a:ea typeface="29LT Riwaya Informal"/>
                <a:cs typeface="29LT Riwaya Informal"/>
                <a:sym typeface="29LT Riwaya Informal"/>
              </a:rPr>
              <a:t>By :  Woroud Fouleh &amp; Raghad Mustafa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3112505" y="8489376"/>
            <a:ext cx="3613428" cy="40576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360"/>
              </a:lnSpc>
              <a:spcBef>
                <a:spcPct val="0"/>
              </a:spcBef>
            </a:pPr>
            <a:r>
              <a:rPr lang="en-US" sz="2400">
                <a:solidFill>
                  <a:srgbClr val="FCFFFB"/>
                </a:solidFill>
                <a:latin typeface="29LT Riwaya Informal"/>
                <a:ea typeface="29LT Riwaya Informal"/>
                <a:cs typeface="29LT Riwaya Informal"/>
                <a:sym typeface="29LT Riwaya Informal"/>
              </a:rPr>
              <a:t>Supervisor: Dr. Emad Natsheh</a:t>
            </a: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59142" y="235625"/>
            <a:ext cx="6086846" cy="1955399"/>
          </a:xfrm>
          <a:custGeom>
            <a:avLst/>
            <a:gdLst/>
            <a:ahLst/>
            <a:cxnLst/>
            <a:rect r="r" b="b" t="t" l="l"/>
            <a:pathLst>
              <a:path h="1955399" w="6086846">
                <a:moveTo>
                  <a:pt x="0" y="0"/>
                </a:moveTo>
                <a:lnTo>
                  <a:pt x="6086846" y="0"/>
                </a:lnTo>
                <a:lnTo>
                  <a:pt x="6086846" y="1955399"/>
                </a:lnTo>
                <a:lnTo>
                  <a:pt x="0" y="195539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1028700" y="542554"/>
            <a:ext cx="5772682" cy="133201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5287"/>
              </a:lnSpc>
              <a:spcBef>
                <a:spcPct val="0"/>
              </a:spcBef>
            </a:pPr>
            <a:r>
              <a:rPr lang="en-US" b="true" sz="4333">
                <a:solidFill>
                  <a:srgbClr val="0F632B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FORGOT PASSWORD</a:t>
            </a:r>
          </a:p>
        </p:txBody>
      </p:sp>
      <p:sp>
        <p:nvSpPr>
          <p:cNvPr name="Freeform 4" id="4"/>
          <p:cNvSpPr/>
          <p:nvPr/>
        </p:nvSpPr>
        <p:spPr>
          <a:xfrm flipH="false" flipV="false" rot="0">
            <a:off x="305809" y="373067"/>
            <a:ext cx="1680516" cy="1680516"/>
          </a:xfrm>
          <a:custGeom>
            <a:avLst/>
            <a:gdLst/>
            <a:ahLst/>
            <a:cxnLst/>
            <a:rect r="r" b="b" t="t" l="l"/>
            <a:pathLst>
              <a:path h="1680516" w="1680516">
                <a:moveTo>
                  <a:pt x="0" y="0"/>
                </a:moveTo>
                <a:lnTo>
                  <a:pt x="1680516" y="0"/>
                </a:lnTo>
                <a:lnTo>
                  <a:pt x="1680516" y="1680515"/>
                </a:lnTo>
                <a:lnTo>
                  <a:pt x="0" y="168051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0440648" y="544517"/>
            <a:ext cx="3643430" cy="7710963"/>
          </a:xfrm>
          <a:custGeom>
            <a:avLst/>
            <a:gdLst/>
            <a:ahLst/>
            <a:cxnLst/>
            <a:rect r="r" b="b" t="t" l="l"/>
            <a:pathLst>
              <a:path h="7710963" w="3643430">
                <a:moveTo>
                  <a:pt x="0" y="0"/>
                </a:moveTo>
                <a:lnTo>
                  <a:pt x="3643430" y="0"/>
                </a:lnTo>
                <a:lnTo>
                  <a:pt x="3643430" y="7710962"/>
                </a:lnTo>
                <a:lnTo>
                  <a:pt x="0" y="771096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2743171" y="8667934"/>
            <a:ext cx="12801658" cy="872636"/>
          </a:xfrm>
          <a:custGeom>
            <a:avLst/>
            <a:gdLst/>
            <a:ahLst/>
            <a:cxnLst/>
            <a:rect r="r" b="b" t="t" l="l"/>
            <a:pathLst>
              <a:path h="872636" w="12801658">
                <a:moveTo>
                  <a:pt x="0" y="0"/>
                </a:moveTo>
                <a:lnTo>
                  <a:pt x="12801658" y="0"/>
                </a:lnTo>
                <a:lnTo>
                  <a:pt x="12801658" y="872636"/>
                </a:lnTo>
                <a:lnTo>
                  <a:pt x="0" y="872636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-802844">
            <a:off x="6501201" y="5517775"/>
            <a:ext cx="3542042" cy="2621111"/>
          </a:xfrm>
          <a:custGeom>
            <a:avLst/>
            <a:gdLst/>
            <a:ahLst/>
            <a:cxnLst/>
            <a:rect r="r" b="b" t="t" l="l"/>
            <a:pathLst>
              <a:path h="2621111" w="3542042">
                <a:moveTo>
                  <a:pt x="0" y="0"/>
                </a:moveTo>
                <a:lnTo>
                  <a:pt x="3542042" y="0"/>
                </a:lnTo>
                <a:lnTo>
                  <a:pt x="3542042" y="2621111"/>
                </a:lnTo>
                <a:lnTo>
                  <a:pt x="0" y="2621111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59142" y="235625"/>
            <a:ext cx="6086846" cy="1955399"/>
          </a:xfrm>
          <a:custGeom>
            <a:avLst/>
            <a:gdLst/>
            <a:ahLst/>
            <a:cxnLst/>
            <a:rect r="r" b="b" t="t" l="l"/>
            <a:pathLst>
              <a:path h="1955399" w="6086846">
                <a:moveTo>
                  <a:pt x="0" y="0"/>
                </a:moveTo>
                <a:lnTo>
                  <a:pt x="6086846" y="0"/>
                </a:lnTo>
                <a:lnTo>
                  <a:pt x="6086846" y="1955399"/>
                </a:lnTo>
                <a:lnTo>
                  <a:pt x="0" y="195539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1028700" y="542554"/>
            <a:ext cx="5772682" cy="133201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5287"/>
              </a:lnSpc>
              <a:spcBef>
                <a:spcPct val="0"/>
              </a:spcBef>
            </a:pPr>
            <a:r>
              <a:rPr lang="en-US" b="true" sz="4333">
                <a:solidFill>
                  <a:srgbClr val="0F632B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FORGOT PASSWORD</a:t>
            </a:r>
          </a:p>
        </p:txBody>
      </p:sp>
      <p:sp>
        <p:nvSpPr>
          <p:cNvPr name="Freeform 4" id="4"/>
          <p:cNvSpPr/>
          <p:nvPr/>
        </p:nvSpPr>
        <p:spPr>
          <a:xfrm flipH="false" flipV="false" rot="0">
            <a:off x="305809" y="373067"/>
            <a:ext cx="1680516" cy="1680516"/>
          </a:xfrm>
          <a:custGeom>
            <a:avLst/>
            <a:gdLst/>
            <a:ahLst/>
            <a:cxnLst/>
            <a:rect r="r" b="b" t="t" l="l"/>
            <a:pathLst>
              <a:path h="1680516" w="1680516">
                <a:moveTo>
                  <a:pt x="0" y="0"/>
                </a:moveTo>
                <a:lnTo>
                  <a:pt x="1680516" y="0"/>
                </a:lnTo>
                <a:lnTo>
                  <a:pt x="1680516" y="1680515"/>
                </a:lnTo>
                <a:lnTo>
                  <a:pt x="0" y="168051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7783202" y="1288019"/>
            <a:ext cx="3643430" cy="7710963"/>
          </a:xfrm>
          <a:custGeom>
            <a:avLst/>
            <a:gdLst/>
            <a:ahLst/>
            <a:cxnLst/>
            <a:rect r="r" b="b" t="t" l="l"/>
            <a:pathLst>
              <a:path h="7710963" w="3643430">
                <a:moveTo>
                  <a:pt x="0" y="0"/>
                </a:moveTo>
                <a:lnTo>
                  <a:pt x="3643430" y="0"/>
                </a:lnTo>
                <a:lnTo>
                  <a:pt x="3643430" y="7710962"/>
                </a:lnTo>
                <a:lnTo>
                  <a:pt x="0" y="771096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2408452" y="1288019"/>
            <a:ext cx="3643430" cy="7710963"/>
          </a:xfrm>
          <a:custGeom>
            <a:avLst/>
            <a:gdLst/>
            <a:ahLst/>
            <a:cxnLst/>
            <a:rect r="r" b="b" t="t" l="l"/>
            <a:pathLst>
              <a:path h="7710963" w="3643430">
                <a:moveTo>
                  <a:pt x="0" y="0"/>
                </a:moveTo>
                <a:lnTo>
                  <a:pt x="3643429" y="0"/>
                </a:lnTo>
                <a:lnTo>
                  <a:pt x="3643429" y="7710962"/>
                </a:lnTo>
                <a:lnTo>
                  <a:pt x="0" y="7710962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1997137" y="7075637"/>
            <a:ext cx="5578401" cy="5578401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742950" cap="sq">
              <a:solidFill>
                <a:srgbClr val="0F632B"/>
              </a:solidFill>
              <a:prstDash val="solid"/>
              <a:miter/>
            </a:ln>
          </p:spPr>
        </p:sp>
        <p:sp>
          <p:nvSpPr>
            <p:cNvPr name="TextBox 4" id="4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2756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3684175" y="7005833"/>
            <a:ext cx="452472" cy="452472"/>
            <a:chOff x="0" y="0"/>
            <a:chExt cx="812800" cy="8128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F632B"/>
            </a:solidFill>
            <a:ln w="742950" cap="sq">
              <a:solidFill>
                <a:srgbClr val="0F632B"/>
              </a:solidFill>
              <a:prstDash val="solid"/>
              <a:miter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2756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-10800000">
            <a:off x="9028187" y="3444554"/>
            <a:ext cx="5128563" cy="381636"/>
          </a:xfrm>
          <a:custGeom>
            <a:avLst/>
            <a:gdLst/>
            <a:ahLst/>
            <a:cxnLst/>
            <a:rect r="r" b="b" t="t" l="l"/>
            <a:pathLst>
              <a:path h="381636" w="5128563">
                <a:moveTo>
                  <a:pt x="0" y="0"/>
                </a:moveTo>
                <a:lnTo>
                  <a:pt x="5128564" y="0"/>
                </a:lnTo>
                <a:lnTo>
                  <a:pt x="5128564" y="381637"/>
                </a:lnTo>
                <a:lnTo>
                  <a:pt x="0" y="38163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72000"/>
            </a:blip>
            <a:stretch>
              <a:fillRect l="0" t="0" r="0" b="-286352"/>
            </a:stretch>
          </a:blipFill>
        </p:spPr>
      </p:sp>
      <p:grpSp>
        <p:nvGrpSpPr>
          <p:cNvPr name="Group 9" id="9"/>
          <p:cNvGrpSpPr/>
          <p:nvPr/>
        </p:nvGrpSpPr>
        <p:grpSpPr>
          <a:xfrm rot="0">
            <a:off x="8921546" y="1425268"/>
            <a:ext cx="5334876" cy="2086085"/>
            <a:chOff x="0" y="0"/>
            <a:chExt cx="1234628" cy="482774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1234628" cy="482774"/>
            </a:xfrm>
            <a:custGeom>
              <a:avLst/>
              <a:gdLst/>
              <a:ahLst/>
              <a:cxnLst/>
              <a:rect r="r" b="b" t="t" l="l"/>
              <a:pathLst>
                <a:path h="482774" w="1234628">
                  <a:moveTo>
                    <a:pt x="46438" y="0"/>
                  </a:moveTo>
                  <a:lnTo>
                    <a:pt x="1188190" y="0"/>
                  </a:lnTo>
                  <a:cubicBezTo>
                    <a:pt x="1213837" y="0"/>
                    <a:pt x="1234628" y="20791"/>
                    <a:pt x="1234628" y="46438"/>
                  </a:cubicBezTo>
                  <a:lnTo>
                    <a:pt x="1234628" y="436336"/>
                  </a:lnTo>
                  <a:cubicBezTo>
                    <a:pt x="1234628" y="461983"/>
                    <a:pt x="1213837" y="482774"/>
                    <a:pt x="1188190" y="482774"/>
                  </a:cubicBezTo>
                  <a:lnTo>
                    <a:pt x="46438" y="482774"/>
                  </a:lnTo>
                  <a:cubicBezTo>
                    <a:pt x="20791" y="482774"/>
                    <a:pt x="0" y="461983"/>
                    <a:pt x="0" y="436336"/>
                  </a:cubicBezTo>
                  <a:lnTo>
                    <a:pt x="0" y="46438"/>
                  </a:lnTo>
                  <a:cubicBezTo>
                    <a:pt x="0" y="20791"/>
                    <a:pt x="20791" y="0"/>
                    <a:pt x="46438" y="0"/>
                  </a:cubicBezTo>
                  <a:close/>
                </a:path>
              </a:pathLst>
            </a:custGeom>
            <a:solidFill>
              <a:srgbClr val="FFFFFF"/>
            </a:solidFill>
            <a:ln w="104775" cap="rnd">
              <a:solidFill>
                <a:srgbClr val="0F632B"/>
              </a:solidFill>
              <a:prstDash val="solid"/>
              <a:round/>
            </a:ln>
          </p:spPr>
        </p:sp>
        <p:sp>
          <p:nvSpPr>
            <p:cNvPr name="TextBox 11" id="11"/>
            <p:cNvSpPr txBox="true"/>
            <p:nvPr/>
          </p:nvSpPr>
          <p:spPr>
            <a:xfrm>
              <a:off x="0" y="-38100"/>
              <a:ext cx="1234628" cy="52087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2756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2" id="12"/>
          <p:cNvGrpSpPr/>
          <p:nvPr/>
        </p:nvGrpSpPr>
        <p:grpSpPr>
          <a:xfrm rot="0">
            <a:off x="8307532" y="1878174"/>
            <a:ext cx="1228028" cy="1226514"/>
            <a:chOff x="0" y="0"/>
            <a:chExt cx="323431" cy="323032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323431" cy="323032"/>
            </a:xfrm>
            <a:custGeom>
              <a:avLst/>
              <a:gdLst/>
              <a:ahLst/>
              <a:cxnLst/>
              <a:rect r="r" b="b" t="t" l="l"/>
              <a:pathLst>
                <a:path h="323032" w="323431">
                  <a:moveTo>
                    <a:pt x="0" y="0"/>
                  </a:moveTo>
                  <a:lnTo>
                    <a:pt x="323431" y="0"/>
                  </a:lnTo>
                  <a:lnTo>
                    <a:pt x="323431" y="323032"/>
                  </a:lnTo>
                  <a:lnTo>
                    <a:pt x="0" y="323032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4" id="14"/>
            <p:cNvSpPr txBox="true"/>
            <p:nvPr/>
          </p:nvSpPr>
          <p:spPr>
            <a:xfrm>
              <a:off x="0" y="-114300"/>
              <a:ext cx="323431" cy="43733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8076"/>
                </a:lnSpc>
              </a:pPr>
            </a:p>
          </p:txBody>
        </p:sp>
      </p:grpSp>
      <p:sp>
        <p:nvSpPr>
          <p:cNvPr name="Freeform 15" id="15"/>
          <p:cNvSpPr/>
          <p:nvPr/>
        </p:nvSpPr>
        <p:spPr>
          <a:xfrm flipH="false" flipV="false" rot="-10800000">
            <a:off x="9028187" y="5940727"/>
            <a:ext cx="5128563" cy="381636"/>
          </a:xfrm>
          <a:custGeom>
            <a:avLst/>
            <a:gdLst/>
            <a:ahLst/>
            <a:cxnLst/>
            <a:rect r="r" b="b" t="t" l="l"/>
            <a:pathLst>
              <a:path h="381636" w="5128563">
                <a:moveTo>
                  <a:pt x="0" y="0"/>
                </a:moveTo>
                <a:lnTo>
                  <a:pt x="5128564" y="0"/>
                </a:lnTo>
                <a:lnTo>
                  <a:pt x="5128564" y="381637"/>
                </a:lnTo>
                <a:lnTo>
                  <a:pt x="0" y="38163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72000"/>
            </a:blip>
            <a:stretch>
              <a:fillRect l="0" t="0" r="0" b="-286352"/>
            </a:stretch>
          </a:blipFill>
        </p:spPr>
      </p:sp>
      <p:grpSp>
        <p:nvGrpSpPr>
          <p:cNvPr name="Group 16" id="16"/>
          <p:cNvGrpSpPr/>
          <p:nvPr/>
        </p:nvGrpSpPr>
        <p:grpSpPr>
          <a:xfrm rot="0">
            <a:off x="8921546" y="3921441"/>
            <a:ext cx="5334876" cy="2086085"/>
            <a:chOff x="0" y="0"/>
            <a:chExt cx="1234628" cy="482774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1234628" cy="482774"/>
            </a:xfrm>
            <a:custGeom>
              <a:avLst/>
              <a:gdLst/>
              <a:ahLst/>
              <a:cxnLst/>
              <a:rect r="r" b="b" t="t" l="l"/>
              <a:pathLst>
                <a:path h="482774" w="1234628">
                  <a:moveTo>
                    <a:pt x="46438" y="0"/>
                  </a:moveTo>
                  <a:lnTo>
                    <a:pt x="1188190" y="0"/>
                  </a:lnTo>
                  <a:cubicBezTo>
                    <a:pt x="1213837" y="0"/>
                    <a:pt x="1234628" y="20791"/>
                    <a:pt x="1234628" y="46438"/>
                  </a:cubicBezTo>
                  <a:lnTo>
                    <a:pt x="1234628" y="436336"/>
                  </a:lnTo>
                  <a:cubicBezTo>
                    <a:pt x="1234628" y="461983"/>
                    <a:pt x="1213837" y="482774"/>
                    <a:pt x="1188190" y="482774"/>
                  </a:cubicBezTo>
                  <a:lnTo>
                    <a:pt x="46438" y="482774"/>
                  </a:lnTo>
                  <a:cubicBezTo>
                    <a:pt x="20791" y="482774"/>
                    <a:pt x="0" y="461983"/>
                    <a:pt x="0" y="436336"/>
                  </a:cubicBezTo>
                  <a:lnTo>
                    <a:pt x="0" y="46438"/>
                  </a:lnTo>
                  <a:cubicBezTo>
                    <a:pt x="0" y="20791"/>
                    <a:pt x="20791" y="0"/>
                    <a:pt x="46438" y="0"/>
                  </a:cubicBezTo>
                  <a:close/>
                </a:path>
              </a:pathLst>
            </a:custGeom>
            <a:solidFill>
              <a:srgbClr val="FFFFFF"/>
            </a:solidFill>
            <a:ln w="104775" cap="rnd">
              <a:solidFill>
                <a:srgbClr val="0F632B"/>
              </a:solidFill>
              <a:prstDash val="solid"/>
              <a:round/>
            </a:ln>
          </p:spPr>
        </p:sp>
        <p:sp>
          <p:nvSpPr>
            <p:cNvPr name="TextBox 18" id="18"/>
            <p:cNvSpPr txBox="true"/>
            <p:nvPr/>
          </p:nvSpPr>
          <p:spPr>
            <a:xfrm>
              <a:off x="0" y="-38100"/>
              <a:ext cx="1234628" cy="52087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2756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9" id="19"/>
          <p:cNvGrpSpPr/>
          <p:nvPr/>
        </p:nvGrpSpPr>
        <p:grpSpPr>
          <a:xfrm rot="0">
            <a:off x="8307532" y="4374347"/>
            <a:ext cx="1228028" cy="1226514"/>
            <a:chOff x="0" y="0"/>
            <a:chExt cx="323431" cy="323032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0" y="0"/>
              <a:ext cx="323431" cy="323032"/>
            </a:xfrm>
            <a:custGeom>
              <a:avLst/>
              <a:gdLst/>
              <a:ahLst/>
              <a:cxnLst/>
              <a:rect r="r" b="b" t="t" l="l"/>
              <a:pathLst>
                <a:path h="323032" w="323431">
                  <a:moveTo>
                    <a:pt x="0" y="0"/>
                  </a:moveTo>
                  <a:lnTo>
                    <a:pt x="323431" y="0"/>
                  </a:lnTo>
                  <a:lnTo>
                    <a:pt x="323431" y="323032"/>
                  </a:lnTo>
                  <a:lnTo>
                    <a:pt x="0" y="323032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21" id="21"/>
            <p:cNvSpPr txBox="true"/>
            <p:nvPr/>
          </p:nvSpPr>
          <p:spPr>
            <a:xfrm>
              <a:off x="0" y="-114300"/>
              <a:ext cx="323431" cy="43733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8076"/>
                </a:lnSpc>
              </a:pPr>
            </a:p>
          </p:txBody>
        </p:sp>
      </p:grpSp>
      <p:sp>
        <p:nvSpPr>
          <p:cNvPr name="Freeform 22" id="22"/>
          <p:cNvSpPr/>
          <p:nvPr/>
        </p:nvSpPr>
        <p:spPr>
          <a:xfrm flipH="false" flipV="false" rot="-10800000">
            <a:off x="9028187" y="8598825"/>
            <a:ext cx="5128563" cy="381636"/>
          </a:xfrm>
          <a:custGeom>
            <a:avLst/>
            <a:gdLst/>
            <a:ahLst/>
            <a:cxnLst/>
            <a:rect r="r" b="b" t="t" l="l"/>
            <a:pathLst>
              <a:path h="381636" w="5128563">
                <a:moveTo>
                  <a:pt x="0" y="0"/>
                </a:moveTo>
                <a:lnTo>
                  <a:pt x="5128564" y="0"/>
                </a:lnTo>
                <a:lnTo>
                  <a:pt x="5128564" y="381636"/>
                </a:lnTo>
                <a:lnTo>
                  <a:pt x="0" y="38163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72000"/>
            </a:blip>
            <a:stretch>
              <a:fillRect l="0" t="0" r="0" b="-286352"/>
            </a:stretch>
          </a:blipFill>
        </p:spPr>
      </p:sp>
      <p:grpSp>
        <p:nvGrpSpPr>
          <p:cNvPr name="Group 23" id="23"/>
          <p:cNvGrpSpPr/>
          <p:nvPr/>
        </p:nvGrpSpPr>
        <p:grpSpPr>
          <a:xfrm rot="0">
            <a:off x="8921546" y="6579539"/>
            <a:ext cx="5334876" cy="2086085"/>
            <a:chOff x="0" y="0"/>
            <a:chExt cx="1234628" cy="482774"/>
          </a:xfrm>
        </p:grpSpPr>
        <p:sp>
          <p:nvSpPr>
            <p:cNvPr name="Freeform 24" id="24"/>
            <p:cNvSpPr/>
            <p:nvPr/>
          </p:nvSpPr>
          <p:spPr>
            <a:xfrm flipH="false" flipV="false" rot="0">
              <a:off x="0" y="0"/>
              <a:ext cx="1234628" cy="482774"/>
            </a:xfrm>
            <a:custGeom>
              <a:avLst/>
              <a:gdLst/>
              <a:ahLst/>
              <a:cxnLst/>
              <a:rect r="r" b="b" t="t" l="l"/>
              <a:pathLst>
                <a:path h="482774" w="1234628">
                  <a:moveTo>
                    <a:pt x="46438" y="0"/>
                  </a:moveTo>
                  <a:lnTo>
                    <a:pt x="1188190" y="0"/>
                  </a:lnTo>
                  <a:cubicBezTo>
                    <a:pt x="1213837" y="0"/>
                    <a:pt x="1234628" y="20791"/>
                    <a:pt x="1234628" y="46438"/>
                  </a:cubicBezTo>
                  <a:lnTo>
                    <a:pt x="1234628" y="436336"/>
                  </a:lnTo>
                  <a:cubicBezTo>
                    <a:pt x="1234628" y="461983"/>
                    <a:pt x="1213837" y="482774"/>
                    <a:pt x="1188190" y="482774"/>
                  </a:cubicBezTo>
                  <a:lnTo>
                    <a:pt x="46438" y="482774"/>
                  </a:lnTo>
                  <a:cubicBezTo>
                    <a:pt x="20791" y="482774"/>
                    <a:pt x="0" y="461983"/>
                    <a:pt x="0" y="436336"/>
                  </a:cubicBezTo>
                  <a:lnTo>
                    <a:pt x="0" y="46438"/>
                  </a:lnTo>
                  <a:cubicBezTo>
                    <a:pt x="0" y="20791"/>
                    <a:pt x="20791" y="0"/>
                    <a:pt x="46438" y="0"/>
                  </a:cubicBezTo>
                  <a:close/>
                </a:path>
              </a:pathLst>
            </a:custGeom>
            <a:solidFill>
              <a:srgbClr val="FFFFFF"/>
            </a:solidFill>
            <a:ln w="104775" cap="rnd">
              <a:solidFill>
                <a:srgbClr val="0F632B"/>
              </a:solidFill>
              <a:prstDash val="solid"/>
              <a:round/>
            </a:ln>
          </p:spPr>
        </p:sp>
        <p:sp>
          <p:nvSpPr>
            <p:cNvPr name="TextBox 25" id="25"/>
            <p:cNvSpPr txBox="true"/>
            <p:nvPr/>
          </p:nvSpPr>
          <p:spPr>
            <a:xfrm>
              <a:off x="0" y="-38100"/>
              <a:ext cx="1234628" cy="52087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2756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26" id="26"/>
          <p:cNvGrpSpPr/>
          <p:nvPr/>
        </p:nvGrpSpPr>
        <p:grpSpPr>
          <a:xfrm rot="0">
            <a:off x="8307532" y="7032444"/>
            <a:ext cx="1228028" cy="1226514"/>
            <a:chOff x="0" y="0"/>
            <a:chExt cx="323431" cy="323032"/>
          </a:xfrm>
        </p:grpSpPr>
        <p:sp>
          <p:nvSpPr>
            <p:cNvPr name="Freeform 27" id="27"/>
            <p:cNvSpPr/>
            <p:nvPr/>
          </p:nvSpPr>
          <p:spPr>
            <a:xfrm flipH="false" flipV="false" rot="0">
              <a:off x="0" y="0"/>
              <a:ext cx="323431" cy="323032"/>
            </a:xfrm>
            <a:custGeom>
              <a:avLst/>
              <a:gdLst/>
              <a:ahLst/>
              <a:cxnLst/>
              <a:rect r="r" b="b" t="t" l="l"/>
              <a:pathLst>
                <a:path h="323032" w="323431">
                  <a:moveTo>
                    <a:pt x="0" y="0"/>
                  </a:moveTo>
                  <a:lnTo>
                    <a:pt x="323431" y="0"/>
                  </a:lnTo>
                  <a:lnTo>
                    <a:pt x="323431" y="323032"/>
                  </a:lnTo>
                  <a:lnTo>
                    <a:pt x="0" y="323032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28" id="28"/>
            <p:cNvSpPr txBox="true"/>
            <p:nvPr/>
          </p:nvSpPr>
          <p:spPr>
            <a:xfrm>
              <a:off x="0" y="-114300"/>
              <a:ext cx="323431" cy="43733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8076"/>
                </a:lnSpc>
              </a:pPr>
            </a:p>
          </p:txBody>
        </p:sp>
      </p:grpSp>
      <p:grpSp>
        <p:nvGrpSpPr>
          <p:cNvPr name="Group 29" id="29"/>
          <p:cNvGrpSpPr/>
          <p:nvPr/>
        </p:nvGrpSpPr>
        <p:grpSpPr>
          <a:xfrm rot="0">
            <a:off x="4809335" y="8388753"/>
            <a:ext cx="1183417" cy="1183417"/>
            <a:chOff x="0" y="0"/>
            <a:chExt cx="812800" cy="812800"/>
          </a:xfrm>
        </p:grpSpPr>
        <p:sp>
          <p:nvSpPr>
            <p:cNvPr name="Freeform 30" id="30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CFFFB"/>
            </a:solidFill>
            <a:ln w="742950" cap="sq">
              <a:solidFill>
                <a:srgbClr val="0F632B"/>
              </a:solidFill>
              <a:prstDash val="solid"/>
              <a:miter/>
            </a:ln>
          </p:spPr>
        </p:sp>
        <p:sp>
          <p:nvSpPr>
            <p:cNvPr name="TextBox 31" id="31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2756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32" id="32"/>
          <p:cNvGrpSpPr/>
          <p:nvPr/>
        </p:nvGrpSpPr>
        <p:grpSpPr>
          <a:xfrm rot="0">
            <a:off x="15958996" y="-2789201"/>
            <a:ext cx="5578401" cy="5578401"/>
            <a:chOff x="0" y="0"/>
            <a:chExt cx="812800" cy="812800"/>
          </a:xfrm>
        </p:grpSpPr>
        <p:sp>
          <p:nvSpPr>
            <p:cNvPr name="Freeform 33" id="3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742950" cap="sq">
              <a:solidFill>
                <a:srgbClr val="0F632B"/>
              </a:solidFill>
              <a:prstDash val="solid"/>
              <a:miter/>
            </a:ln>
          </p:spPr>
        </p:sp>
        <p:sp>
          <p:nvSpPr>
            <p:cNvPr name="TextBox 34" id="34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2756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35" id="35"/>
          <p:cNvSpPr/>
          <p:nvPr/>
        </p:nvSpPr>
        <p:spPr>
          <a:xfrm flipH="false" flipV="false" rot="0">
            <a:off x="8603727" y="2016408"/>
            <a:ext cx="860223" cy="950046"/>
          </a:xfrm>
          <a:custGeom>
            <a:avLst/>
            <a:gdLst/>
            <a:ahLst/>
            <a:cxnLst/>
            <a:rect r="r" b="b" t="t" l="l"/>
            <a:pathLst>
              <a:path h="950046" w="860223">
                <a:moveTo>
                  <a:pt x="0" y="0"/>
                </a:moveTo>
                <a:lnTo>
                  <a:pt x="860223" y="0"/>
                </a:lnTo>
                <a:lnTo>
                  <a:pt x="860223" y="950046"/>
                </a:lnTo>
                <a:lnTo>
                  <a:pt x="0" y="95004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6" id="36"/>
          <p:cNvSpPr/>
          <p:nvPr/>
        </p:nvSpPr>
        <p:spPr>
          <a:xfrm flipH="false" flipV="false" rot="0">
            <a:off x="8491917" y="4557907"/>
            <a:ext cx="859259" cy="916543"/>
          </a:xfrm>
          <a:custGeom>
            <a:avLst/>
            <a:gdLst/>
            <a:ahLst/>
            <a:cxnLst/>
            <a:rect r="r" b="b" t="t" l="l"/>
            <a:pathLst>
              <a:path h="916543" w="859259">
                <a:moveTo>
                  <a:pt x="0" y="0"/>
                </a:moveTo>
                <a:lnTo>
                  <a:pt x="859259" y="0"/>
                </a:lnTo>
                <a:lnTo>
                  <a:pt x="859259" y="916543"/>
                </a:lnTo>
                <a:lnTo>
                  <a:pt x="0" y="916543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  <a:ln cap="sq">
            <a:noFill/>
            <a:prstDash val="solid"/>
            <a:miter/>
          </a:ln>
        </p:spPr>
      </p:sp>
      <p:sp>
        <p:nvSpPr>
          <p:cNvPr name="Freeform 37" id="37"/>
          <p:cNvSpPr/>
          <p:nvPr/>
        </p:nvSpPr>
        <p:spPr>
          <a:xfrm flipH="false" flipV="false" rot="0">
            <a:off x="8482392" y="7227239"/>
            <a:ext cx="1059548" cy="1003921"/>
          </a:xfrm>
          <a:custGeom>
            <a:avLst/>
            <a:gdLst/>
            <a:ahLst/>
            <a:cxnLst/>
            <a:rect r="r" b="b" t="t" l="l"/>
            <a:pathLst>
              <a:path h="1003921" w="1059548">
                <a:moveTo>
                  <a:pt x="0" y="0"/>
                </a:moveTo>
                <a:lnTo>
                  <a:pt x="1059548" y="0"/>
                </a:lnTo>
                <a:lnTo>
                  <a:pt x="1059548" y="1003921"/>
                </a:lnTo>
                <a:lnTo>
                  <a:pt x="0" y="1003921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38" id="38"/>
          <p:cNvSpPr txBox="true"/>
          <p:nvPr/>
        </p:nvSpPr>
        <p:spPr>
          <a:xfrm rot="0">
            <a:off x="9584961" y="2179975"/>
            <a:ext cx="4183100" cy="100740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2065"/>
              </a:lnSpc>
              <a:spcBef>
                <a:spcPct val="0"/>
              </a:spcBef>
            </a:pPr>
            <a:r>
              <a:rPr lang="en-US" sz="1613">
                <a:solidFill>
                  <a:srgbClr val="231F20"/>
                </a:solidFill>
                <a:latin typeface="Open Sauce"/>
                <a:ea typeface="Open Sauce"/>
                <a:cs typeface="Open Sauce"/>
                <a:sym typeface="Open Sauce"/>
              </a:rPr>
              <a:t>The users can check for available products, make an order, choose the suitable deliver and payment method, then recieve his products</a:t>
            </a:r>
          </a:p>
        </p:txBody>
      </p:sp>
      <p:sp>
        <p:nvSpPr>
          <p:cNvPr name="TextBox 39" id="39"/>
          <p:cNvSpPr txBox="true"/>
          <p:nvPr/>
        </p:nvSpPr>
        <p:spPr>
          <a:xfrm rot="0">
            <a:off x="9667546" y="1715095"/>
            <a:ext cx="4100514" cy="3760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3017"/>
              </a:lnSpc>
              <a:spcBef>
                <a:spcPct val="0"/>
              </a:spcBef>
            </a:pPr>
            <a:r>
              <a:rPr lang="en-US" b="true" sz="2357">
                <a:solidFill>
                  <a:srgbClr val="333231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Purchase products</a:t>
            </a:r>
          </a:p>
        </p:txBody>
      </p:sp>
      <p:sp>
        <p:nvSpPr>
          <p:cNvPr name="TextBox 40" id="40"/>
          <p:cNvSpPr txBox="true"/>
          <p:nvPr/>
        </p:nvSpPr>
        <p:spPr>
          <a:xfrm rot="0">
            <a:off x="9584961" y="4676148"/>
            <a:ext cx="4183100" cy="126097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065"/>
              </a:lnSpc>
            </a:pPr>
            <a:r>
              <a:rPr lang="en-US" sz="1613">
                <a:solidFill>
                  <a:srgbClr val="231F20"/>
                </a:solidFill>
                <a:latin typeface="Open Sauce"/>
                <a:ea typeface="Open Sauce"/>
                <a:cs typeface="Open Sauce"/>
                <a:sym typeface="Open Sauce"/>
              </a:rPr>
              <a:t>The user can view the available agricultural lands for work and submit a request to work on them.</a:t>
            </a:r>
          </a:p>
          <a:p>
            <a:pPr algn="l">
              <a:lnSpc>
                <a:spcPts val="2065"/>
              </a:lnSpc>
            </a:pPr>
          </a:p>
          <a:p>
            <a:pPr algn="l" marL="0" indent="0" lvl="0">
              <a:lnSpc>
                <a:spcPts val="2065"/>
              </a:lnSpc>
              <a:spcBef>
                <a:spcPct val="0"/>
              </a:spcBef>
            </a:pPr>
          </a:p>
        </p:txBody>
      </p:sp>
      <p:sp>
        <p:nvSpPr>
          <p:cNvPr name="TextBox 41" id="41"/>
          <p:cNvSpPr txBox="true"/>
          <p:nvPr/>
        </p:nvSpPr>
        <p:spPr>
          <a:xfrm rot="0">
            <a:off x="9575273" y="4211268"/>
            <a:ext cx="4304110" cy="3760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3017"/>
              </a:lnSpc>
              <a:spcBef>
                <a:spcPct val="0"/>
              </a:spcBef>
            </a:pPr>
            <a:r>
              <a:rPr lang="en-US" b="true" sz="2357">
                <a:solidFill>
                  <a:srgbClr val="333231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Working on agricultural land</a:t>
            </a:r>
          </a:p>
        </p:txBody>
      </p:sp>
      <p:sp>
        <p:nvSpPr>
          <p:cNvPr name="TextBox 42" id="42"/>
          <p:cNvSpPr txBox="true"/>
          <p:nvPr/>
        </p:nvSpPr>
        <p:spPr>
          <a:xfrm rot="0">
            <a:off x="9584961" y="7334245"/>
            <a:ext cx="4183100" cy="75383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2065"/>
              </a:lnSpc>
              <a:spcBef>
                <a:spcPct val="0"/>
              </a:spcBef>
            </a:pPr>
            <a:r>
              <a:rPr lang="en-US" sz="1613">
                <a:solidFill>
                  <a:srgbClr val="231F20"/>
                </a:solidFill>
                <a:latin typeface="Open Sauce"/>
                <a:ea typeface="Open Sauce"/>
                <a:cs typeface="Open Sauce"/>
                <a:sym typeface="Open Sauce"/>
              </a:rPr>
              <a:t>The user can easily and conveniently book an appointment for the relevant production line.</a:t>
            </a:r>
          </a:p>
        </p:txBody>
      </p:sp>
      <p:sp>
        <p:nvSpPr>
          <p:cNvPr name="TextBox 43" id="43"/>
          <p:cNvSpPr txBox="true"/>
          <p:nvPr/>
        </p:nvSpPr>
        <p:spPr>
          <a:xfrm rot="0">
            <a:off x="9565748" y="6869366"/>
            <a:ext cx="4304110" cy="3760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3017"/>
              </a:lnSpc>
              <a:spcBef>
                <a:spcPct val="0"/>
              </a:spcBef>
            </a:pPr>
            <a:r>
              <a:rPr lang="en-US" b="true" sz="2357">
                <a:solidFill>
                  <a:srgbClr val="333231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Booking in a production line</a:t>
            </a:r>
          </a:p>
        </p:txBody>
      </p:sp>
      <p:sp>
        <p:nvSpPr>
          <p:cNvPr name="TextBox 44" id="44"/>
          <p:cNvSpPr txBox="true"/>
          <p:nvPr/>
        </p:nvSpPr>
        <p:spPr>
          <a:xfrm rot="0">
            <a:off x="2558841" y="3441637"/>
            <a:ext cx="4500986" cy="288072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605"/>
              </a:lnSpc>
              <a:spcBef>
                <a:spcPct val="0"/>
              </a:spcBef>
            </a:pPr>
            <a:r>
              <a:rPr lang="en-US" b="true" sz="6233">
                <a:solidFill>
                  <a:srgbClr val="0F632B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The three main processes!</a:t>
            </a:r>
          </a:p>
        </p:txBody>
      </p:sp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1997137" y="7075637"/>
            <a:ext cx="5578401" cy="5578401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742950" cap="sq">
              <a:solidFill>
                <a:srgbClr val="0F632B"/>
              </a:solidFill>
              <a:prstDash val="solid"/>
              <a:miter/>
            </a:ln>
          </p:spPr>
        </p:sp>
        <p:sp>
          <p:nvSpPr>
            <p:cNvPr name="TextBox 4" id="4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2756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3684175" y="7005833"/>
            <a:ext cx="452472" cy="452472"/>
            <a:chOff x="0" y="0"/>
            <a:chExt cx="812800" cy="8128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F632B"/>
            </a:solidFill>
            <a:ln w="742950" cap="sq">
              <a:solidFill>
                <a:srgbClr val="0F632B"/>
              </a:solidFill>
              <a:prstDash val="solid"/>
              <a:miter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2756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-10800000">
            <a:off x="9042549" y="3127147"/>
            <a:ext cx="5128563" cy="381636"/>
          </a:xfrm>
          <a:custGeom>
            <a:avLst/>
            <a:gdLst/>
            <a:ahLst/>
            <a:cxnLst/>
            <a:rect r="r" b="b" t="t" l="l"/>
            <a:pathLst>
              <a:path h="381636" w="5128563">
                <a:moveTo>
                  <a:pt x="0" y="0"/>
                </a:moveTo>
                <a:lnTo>
                  <a:pt x="5128563" y="0"/>
                </a:lnTo>
                <a:lnTo>
                  <a:pt x="5128563" y="381637"/>
                </a:lnTo>
                <a:lnTo>
                  <a:pt x="0" y="38163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72000"/>
            </a:blip>
            <a:stretch>
              <a:fillRect l="0" t="0" r="0" b="-286352"/>
            </a:stretch>
          </a:blipFill>
        </p:spPr>
      </p:sp>
      <p:grpSp>
        <p:nvGrpSpPr>
          <p:cNvPr name="Group 9" id="9"/>
          <p:cNvGrpSpPr/>
          <p:nvPr/>
        </p:nvGrpSpPr>
        <p:grpSpPr>
          <a:xfrm rot="0">
            <a:off x="8935908" y="1073474"/>
            <a:ext cx="5334876" cy="2086085"/>
            <a:chOff x="0" y="0"/>
            <a:chExt cx="1234628" cy="482774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1234628" cy="482774"/>
            </a:xfrm>
            <a:custGeom>
              <a:avLst/>
              <a:gdLst/>
              <a:ahLst/>
              <a:cxnLst/>
              <a:rect r="r" b="b" t="t" l="l"/>
              <a:pathLst>
                <a:path h="482774" w="1234628">
                  <a:moveTo>
                    <a:pt x="46438" y="0"/>
                  </a:moveTo>
                  <a:lnTo>
                    <a:pt x="1188190" y="0"/>
                  </a:lnTo>
                  <a:cubicBezTo>
                    <a:pt x="1213837" y="0"/>
                    <a:pt x="1234628" y="20791"/>
                    <a:pt x="1234628" y="46438"/>
                  </a:cubicBezTo>
                  <a:lnTo>
                    <a:pt x="1234628" y="436336"/>
                  </a:lnTo>
                  <a:cubicBezTo>
                    <a:pt x="1234628" y="461983"/>
                    <a:pt x="1213837" y="482774"/>
                    <a:pt x="1188190" y="482774"/>
                  </a:cubicBezTo>
                  <a:lnTo>
                    <a:pt x="46438" y="482774"/>
                  </a:lnTo>
                  <a:cubicBezTo>
                    <a:pt x="20791" y="482774"/>
                    <a:pt x="0" y="461983"/>
                    <a:pt x="0" y="436336"/>
                  </a:cubicBezTo>
                  <a:lnTo>
                    <a:pt x="0" y="46438"/>
                  </a:lnTo>
                  <a:cubicBezTo>
                    <a:pt x="0" y="20791"/>
                    <a:pt x="20791" y="0"/>
                    <a:pt x="46438" y="0"/>
                  </a:cubicBezTo>
                  <a:close/>
                </a:path>
              </a:pathLst>
            </a:custGeom>
            <a:solidFill>
              <a:srgbClr val="FFFFFF"/>
            </a:solidFill>
            <a:ln w="104775" cap="rnd">
              <a:solidFill>
                <a:srgbClr val="0F632B"/>
              </a:solidFill>
              <a:prstDash val="solid"/>
              <a:round/>
            </a:ln>
          </p:spPr>
        </p:sp>
        <p:sp>
          <p:nvSpPr>
            <p:cNvPr name="TextBox 11" id="11"/>
            <p:cNvSpPr txBox="true"/>
            <p:nvPr/>
          </p:nvSpPr>
          <p:spPr>
            <a:xfrm>
              <a:off x="0" y="-38100"/>
              <a:ext cx="1234628" cy="52087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2756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2" id="12"/>
          <p:cNvGrpSpPr/>
          <p:nvPr/>
        </p:nvGrpSpPr>
        <p:grpSpPr>
          <a:xfrm rot="0">
            <a:off x="8321894" y="1526380"/>
            <a:ext cx="1228028" cy="1226514"/>
            <a:chOff x="0" y="0"/>
            <a:chExt cx="323431" cy="323032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323431" cy="323032"/>
            </a:xfrm>
            <a:custGeom>
              <a:avLst/>
              <a:gdLst/>
              <a:ahLst/>
              <a:cxnLst/>
              <a:rect r="r" b="b" t="t" l="l"/>
              <a:pathLst>
                <a:path h="323032" w="323431">
                  <a:moveTo>
                    <a:pt x="0" y="0"/>
                  </a:moveTo>
                  <a:lnTo>
                    <a:pt x="323431" y="0"/>
                  </a:lnTo>
                  <a:lnTo>
                    <a:pt x="323431" y="323032"/>
                  </a:lnTo>
                  <a:lnTo>
                    <a:pt x="0" y="323032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4" id="14"/>
            <p:cNvSpPr txBox="true"/>
            <p:nvPr/>
          </p:nvSpPr>
          <p:spPr>
            <a:xfrm>
              <a:off x="0" y="-114300"/>
              <a:ext cx="323431" cy="43733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8076"/>
                </a:lnSpc>
              </a:pPr>
            </a:p>
          </p:txBody>
        </p:sp>
      </p:grpSp>
      <p:sp>
        <p:nvSpPr>
          <p:cNvPr name="Freeform 15" id="15"/>
          <p:cNvSpPr/>
          <p:nvPr/>
        </p:nvSpPr>
        <p:spPr>
          <a:xfrm flipH="false" flipV="false" rot="-10800000">
            <a:off x="8488609" y="6010835"/>
            <a:ext cx="6112770" cy="454875"/>
          </a:xfrm>
          <a:custGeom>
            <a:avLst/>
            <a:gdLst/>
            <a:ahLst/>
            <a:cxnLst/>
            <a:rect r="r" b="b" t="t" l="l"/>
            <a:pathLst>
              <a:path h="454875" w="6112770">
                <a:moveTo>
                  <a:pt x="0" y="0"/>
                </a:moveTo>
                <a:lnTo>
                  <a:pt x="6112771" y="0"/>
                </a:lnTo>
                <a:lnTo>
                  <a:pt x="6112771" y="454875"/>
                </a:lnTo>
                <a:lnTo>
                  <a:pt x="0" y="45487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72000"/>
            </a:blip>
            <a:stretch>
              <a:fillRect l="0" t="0" r="0" b="-286352"/>
            </a:stretch>
          </a:blipFill>
        </p:spPr>
      </p:sp>
      <p:grpSp>
        <p:nvGrpSpPr>
          <p:cNvPr name="Group 16" id="16"/>
          <p:cNvGrpSpPr/>
          <p:nvPr/>
        </p:nvGrpSpPr>
        <p:grpSpPr>
          <a:xfrm rot="0">
            <a:off x="8361503" y="3604034"/>
            <a:ext cx="6358677" cy="2486419"/>
            <a:chOff x="0" y="0"/>
            <a:chExt cx="1234628" cy="482774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1234628" cy="482774"/>
            </a:xfrm>
            <a:custGeom>
              <a:avLst/>
              <a:gdLst/>
              <a:ahLst/>
              <a:cxnLst/>
              <a:rect r="r" b="b" t="t" l="l"/>
              <a:pathLst>
                <a:path h="482774" w="1234628">
                  <a:moveTo>
                    <a:pt x="38961" y="0"/>
                  </a:moveTo>
                  <a:lnTo>
                    <a:pt x="1195666" y="0"/>
                  </a:lnTo>
                  <a:cubicBezTo>
                    <a:pt x="1206000" y="0"/>
                    <a:pt x="1215910" y="4105"/>
                    <a:pt x="1223216" y="11411"/>
                  </a:cubicBezTo>
                  <a:cubicBezTo>
                    <a:pt x="1230523" y="18718"/>
                    <a:pt x="1234628" y="28628"/>
                    <a:pt x="1234628" y="38961"/>
                  </a:cubicBezTo>
                  <a:lnTo>
                    <a:pt x="1234628" y="443813"/>
                  </a:lnTo>
                  <a:cubicBezTo>
                    <a:pt x="1234628" y="465330"/>
                    <a:pt x="1217184" y="482774"/>
                    <a:pt x="1195666" y="482774"/>
                  </a:cubicBezTo>
                  <a:lnTo>
                    <a:pt x="38961" y="482774"/>
                  </a:lnTo>
                  <a:cubicBezTo>
                    <a:pt x="17444" y="482774"/>
                    <a:pt x="0" y="465330"/>
                    <a:pt x="0" y="443813"/>
                  </a:cubicBezTo>
                  <a:lnTo>
                    <a:pt x="0" y="38961"/>
                  </a:lnTo>
                  <a:cubicBezTo>
                    <a:pt x="0" y="17444"/>
                    <a:pt x="17444" y="0"/>
                    <a:pt x="38961" y="0"/>
                  </a:cubicBezTo>
                  <a:close/>
                </a:path>
              </a:pathLst>
            </a:custGeom>
            <a:solidFill>
              <a:srgbClr val="FFFFFF"/>
            </a:solidFill>
            <a:ln w="104775" cap="rnd">
              <a:solidFill>
                <a:srgbClr val="0F632B"/>
              </a:solidFill>
              <a:prstDash val="solid"/>
              <a:round/>
            </a:ln>
          </p:spPr>
        </p:sp>
        <p:sp>
          <p:nvSpPr>
            <p:cNvPr name="TextBox 18" id="18"/>
            <p:cNvSpPr txBox="true"/>
            <p:nvPr/>
          </p:nvSpPr>
          <p:spPr>
            <a:xfrm>
              <a:off x="0" y="-38100"/>
              <a:ext cx="1234628" cy="52087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2756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9" id="19"/>
          <p:cNvGrpSpPr/>
          <p:nvPr/>
        </p:nvGrpSpPr>
        <p:grpSpPr>
          <a:xfrm rot="0">
            <a:off x="7629655" y="4143855"/>
            <a:ext cx="1463695" cy="1461890"/>
            <a:chOff x="0" y="0"/>
            <a:chExt cx="323431" cy="323032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0" y="0"/>
              <a:ext cx="323431" cy="323032"/>
            </a:xfrm>
            <a:custGeom>
              <a:avLst/>
              <a:gdLst/>
              <a:ahLst/>
              <a:cxnLst/>
              <a:rect r="r" b="b" t="t" l="l"/>
              <a:pathLst>
                <a:path h="323032" w="323431">
                  <a:moveTo>
                    <a:pt x="0" y="0"/>
                  </a:moveTo>
                  <a:lnTo>
                    <a:pt x="323431" y="0"/>
                  </a:lnTo>
                  <a:lnTo>
                    <a:pt x="323431" y="323032"/>
                  </a:lnTo>
                  <a:lnTo>
                    <a:pt x="0" y="323032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21" id="21"/>
            <p:cNvSpPr txBox="true"/>
            <p:nvPr/>
          </p:nvSpPr>
          <p:spPr>
            <a:xfrm>
              <a:off x="0" y="-114300"/>
              <a:ext cx="323431" cy="43733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8076"/>
                </a:lnSpc>
              </a:pPr>
            </a:p>
          </p:txBody>
        </p:sp>
      </p:grpSp>
      <p:sp>
        <p:nvSpPr>
          <p:cNvPr name="Freeform 22" id="22"/>
          <p:cNvSpPr/>
          <p:nvPr/>
        </p:nvSpPr>
        <p:spPr>
          <a:xfrm flipH="false" flipV="false" rot="-10800000">
            <a:off x="9028187" y="8598825"/>
            <a:ext cx="5128563" cy="381636"/>
          </a:xfrm>
          <a:custGeom>
            <a:avLst/>
            <a:gdLst/>
            <a:ahLst/>
            <a:cxnLst/>
            <a:rect r="r" b="b" t="t" l="l"/>
            <a:pathLst>
              <a:path h="381636" w="5128563">
                <a:moveTo>
                  <a:pt x="0" y="0"/>
                </a:moveTo>
                <a:lnTo>
                  <a:pt x="5128564" y="0"/>
                </a:lnTo>
                <a:lnTo>
                  <a:pt x="5128564" y="381636"/>
                </a:lnTo>
                <a:lnTo>
                  <a:pt x="0" y="38163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72000"/>
            </a:blip>
            <a:stretch>
              <a:fillRect l="0" t="0" r="0" b="-286352"/>
            </a:stretch>
          </a:blipFill>
        </p:spPr>
      </p:sp>
      <p:grpSp>
        <p:nvGrpSpPr>
          <p:cNvPr name="Group 23" id="23"/>
          <p:cNvGrpSpPr/>
          <p:nvPr/>
        </p:nvGrpSpPr>
        <p:grpSpPr>
          <a:xfrm rot="0">
            <a:off x="8921546" y="6579539"/>
            <a:ext cx="5334876" cy="2086085"/>
            <a:chOff x="0" y="0"/>
            <a:chExt cx="1234628" cy="482774"/>
          </a:xfrm>
        </p:grpSpPr>
        <p:sp>
          <p:nvSpPr>
            <p:cNvPr name="Freeform 24" id="24"/>
            <p:cNvSpPr/>
            <p:nvPr/>
          </p:nvSpPr>
          <p:spPr>
            <a:xfrm flipH="false" flipV="false" rot="0">
              <a:off x="0" y="0"/>
              <a:ext cx="1234628" cy="482774"/>
            </a:xfrm>
            <a:custGeom>
              <a:avLst/>
              <a:gdLst/>
              <a:ahLst/>
              <a:cxnLst/>
              <a:rect r="r" b="b" t="t" l="l"/>
              <a:pathLst>
                <a:path h="482774" w="1234628">
                  <a:moveTo>
                    <a:pt x="46438" y="0"/>
                  </a:moveTo>
                  <a:lnTo>
                    <a:pt x="1188190" y="0"/>
                  </a:lnTo>
                  <a:cubicBezTo>
                    <a:pt x="1213837" y="0"/>
                    <a:pt x="1234628" y="20791"/>
                    <a:pt x="1234628" y="46438"/>
                  </a:cubicBezTo>
                  <a:lnTo>
                    <a:pt x="1234628" y="436336"/>
                  </a:lnTo>
                  <a:cubicBezTo>
                    <a:pt x="1234628" y="461983"/>
                    <a:pt x="1213837" y="482774"/>
                    <a:pt x="1188190" y="482774"/>
                  </a:cubicBezTo>
                  <a:lnTo>
                    <a:pt x="46438" y="482774"/>
                  </a:lnTo>
                  <a:cubicBezTo>
                    <a:pt x="20791" y="482774"/>
                    <a:pt x="0" y="461983"/>
                    <a:pt x="0" y="436336"/>
                  </a:cubicBezTo>
                  <a:lnTo>
                    <a:pt x="0" y="46438"/>
                  </a:lnTo>
                  <a:cubicBezTo>
                    <a:pt x="0" y="20791"/>
                    <a:pt x="20791" y="0"/>
                    <a:pt x="46438" y="0"/>
                  </a:cubicBezTo>
                  <a:close/>
                </a:path>
              </a:pathLst>
            </a:custGeom>
            <a:solidFill>
              <a:srgbClr val="FFFFFF"/>
            </a:solidFill>
            <a:ln w="104775" cap="rnd">
              <a:solidFill>
                <a:srgbClr val="0F632B"/>
              </a:solidFill>
              <a:prstDash val="solid"/>
              <a:round/>
            </a:ln>
          </p:spPr>
        </p:sp>
        <p:sp>
          <p:nvSpPr>
            <p:cNvPr name="TextBox 25" id="25"/>
            <p:cNvSpPr txBox="true"/>
            <p:nvPr/>
          </p:nvSpPr>
          <p:spPr>
            <a:xfrm>
              <a:off x="0" y="-38100"/>
              <a:ext cx="1234628" cy="52087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2756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26" id="26"/>
          <p:cNvGrpSpPr/>
          <p:nvPr/>
        </p:nvGrpSpPr>
        <p:grpSpPr>
          <a:xfrm rot="0">
            <a:off x="8307532" y="7032444"/>
            <a:ext cx="1228028" cy="1226514"/>
            <a:chOff x="0" y="0"/>
            <a:chExt cx="323431" cy="323032"/>
          </a:xfrm>
        </p:grpSpPr>
        <p:sp>
          <p:nvSpPr>
            <p:cNvPr name="Freeform 27" id="27"/>
            <p:cNvSpPr/>
            <p:nvPr/>
          </p:nvSpPr>
          <p:spPr>
            <a:xfrm flipH="false" flipV="false" rot="0">
              <a:off x="0" y="0"/>
              <a:ext cx="323431" cy="323032"/>
            </a:xfrm>
            <a:custGeom>
              <a:avLst/>
              <a:gdLst/>
              <a:ahLst/>
              <a:cxnLst/>
              <a:rect r="r" b="b" t="t" l="l"/>
              <a:pathLst>
                <a:path h="323032" w="323431">
                  <a:moveTo>
                    <a:pt x="0" y="0"/>
                  </a:moveTo>
                  <a:lnTo>
                    <a:pt x="323431" y="0"/>
                  </a:lnTo>
                  <a:lnTo>
                    <a:pt x="323431" y="323032"/>
                  </a:lnTo>
                  <a:lnTo>
                    <a:pt x="0" y="323032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28" id="28"/>
            <p:cNvSpPr txBox="true"/>
            <p:nvPr/>
          </p:nvSpPr>
          <p:spPr>
            <a:xfrm>
              <a:off x="0" y="-114300"/>
              <a:ext cx="323431" cy="43733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8076"/>
                </a:lnSpc>
              </a:pPr>
            </a:p>
          </p:txBody>
        </p:sp>
      </p:grpSp>
      <p:grpSp>
        <p:nvGrpSpPr>
          <p:cNvPr name="Group 29" id="29"/>
          <p:cNvGrpSpPr/>
          <p:nvPr/>
        </p:nvGrpSpPr>
        <p:grpSpPr>
          <a:xfrm rot="0">
            <a:off x="4809335" y="8388753"/>
            <a:ext cx="1183417" cy="1183417"/>
            <a:chOff x="0" y="0"/>
            <a:chExt cx="812800" cy="812800"/>
          </a:xfrm>
        </p:grpSpPr>
        <p:sp>
          <p:nvSpPr>
            <p:cNvPr name="Freeform 30" id="30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CFFFB"/>
            </a:solidFill>
            <a:ln w="742950" cap="sq">
              <a:solidFill>
                <a:srgbClr val="0F632B"/>
              </a:solidFill>
              <a:prstDash val="solid"/>
              <a:miter/>
            </a:ln>
          </p:spPr>
        </p:sp>
        <p:sp>
          <p:nvSpPr>
            <p:cNvPr name="TextBox 31" id="31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2756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32" id="32"/>
          <p:cNvGrpSpPr/>
          <p:nvPr/>
        </p:nvGrpSpPr>
        <p:grpSpPr>
          <a:xfrm rot="0">
            <a:off x="15958996" y="-2789201"/>
            <a:ext cx="5578401" cy="5578401"/>
            <a:chOff x="0" y="0"/>
            <a:chExt cx="812800" cy="812800"/>
          </a:xfrm>
        </p:grpSpPr>
        <p:sp>
          <p:nvSpPr>
            <p:cNvPr name="Freeform 33" id="3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742950" cap="sq">
              <a:solidFill>
                <a:srgbClr val="0F632B"/>
              </a:solidFill>
              <a:prstDash val="solid"/>
              <a:miter/>
            </a:ln>
          </p:spPr>
        </p:sp>
        <p:sp>
          <p:nvSpPr>
            <p:cNvPr name="TextBox 34" id="34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2756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35" id="35"/>
          <p:cNvSpPr/>
          <p:nvPr/>
        </p:nvSpPr>
        <p:spPr>
          <a:xfrm flipH="false" flipV="false" rot="0">
            <a:off x="8618089" y="1664614"/>
            <a:ext cx="860223" cy="950046"/>
          </a:xfrm>
          <a:custGeom>
            <a:avLst/>
            <a:gdLst/>
            <a:ahLst/>
            <a:cxnLst/>
            <a:rect r="r" b="b" t="t" l="l"/>
            <a:pathLst>
              <a:path h="950046" w="860223">
                <a:moveTo>
                  <a:pt x="0" y="0"/>
                </a:moveTo>
                <a:lnTo>
                  <a:pt x="860223" y="0"/>
                </a:lnTo>
                <a:lnTo>
                  <a:pt x="860223" y="950046"/>
                </a:lnTo>
                <a:lnTo>
                  <a:pt x="0" y="95004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6" id="36"/>
          <p:cNvSpPr/>
          <p:nvPr/>
        </p:nvSpPr>
        <p:spPr>
          <a:xfrm flipH="false" flipV="false" rot="0">
            <a:off x="7849425" y="4362642"/>
            <a:ext cx="1024157" cy="1092434"/>
          </a:xfrm>
          <a:custGeom>
            <a:avLst/>
            <a:gdLst/>
            <a:ahLst/>
            <a:cxnLst/>
            <a:rect r="r" b="b" t="t" l="l"/>
            <a:pathLst>
              <a:path h="1092434" w="1024157">
                <a:moveTo>
                  <a:pt x="0" y="0"/>
                </a:moveTo>
                <a:lnTo>
                  <a:pt x="1024156" y="0"/>
                </a:lnTo>
                <a:lnTo>
                  <a:pt x="1024156" y="1092434"/>
                </a:lnTo>
                <a:lnTo>
                  <a:pt x="0" y="1092434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  <a:ln cap="sq">
            <a:noFill/>
            <a:prstDash val="solid"/>
            <a:miter/>
          </a:ln>
        </p:spPr>
      </p:sp>
      <p:sp>
        <p:nvSpPr>
          <p:cNvPr name="Freeform 37" id="37"/>
          <p:cNvSpPr/>
          <p:nvPr/>
        </p:nvSpPr>
        <p:spPr>
          <a:xfrm flipH="false" flipV="false" rot="0">
            <a:off x="8482392" y="7227239"/>
            <a:ext cx="1059548" cy="1003921"/>
          </a:xfrm>
          <a:custGeom>
            <a:avLst/>
            <a:gdLst/>
            <a:ahLst/>
            <a:cxnLst/>
            <a:rect r="r" b="b" t="t" l="l"/>
            <a:pathLst>
              <a:path h="1003921" w="1059548">
                <a:moveTo>
                  <a:pt x="0" y="0"/>
                </a:moveTo>
                <a:lnTo>
                  <a:pt x="1059548" y="0"/>
                </a:lnTo>
                <a:lnTo>
                  <a:pt x="1059548" y="1003921"/>
                </a:lnTo>
                <a:lnTo>
                  <a:pt x="0" y="1003921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38" id="38"/>
          <p:cNvSpPr txBox="true"/>
          <p:nvPr/>
        </p:nvSpPr>
        <p:spPr>
          <a:xfrm rot="0">
            <a:off x="9599323" y="1828181"/>
            <a:ext cx="4183100" cy="100740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2065"/>
              </a:lnSpc>
              <a:spcBef>
                <a:spcPct val="0"/>
              </a:spcBef>
            </a:pPr>
            <a:r>
              <a:rPr lang="en-US" sz="1613">
                <a:solidFill>
                  <a:srgbClr val="231F20"/>
                </a:solidFill>
                <a:latin typeface="Open Sauce"/>
                <a:ea typeface="Open Sauce"/>
                <a:cs typeface="Open Sauce"/>
                <a:sym typeface="Open Sauce"/>
              </a:rPr>
              <a:t>The users can check for available products, make an order, choose the suitable deliver and payment method, then recieve his products</a:t>
            </a:r>
          </a:p>
        </p:txBody>
      </p:sp>
      <p:sp>
        <p:nvSpPr>
          <p:cNvPr name="TextBox 39" id="39"/>
          <p:cNvSpPr txBox="true"/>
          <p:nvPr/>
        </p:nvSpPr>
        <p:spPr>
          <a:xfrm rot="0">
            <a:off x="9681908" y="1363302"/>
            <a:ext cx="4100514" cy="3760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3017"/>
              </a:lnSpc>
              <a:spcBef>
                <a:spcPct val="0"/>
              </a:spcBef>
            </a:pPr>
            <a:r>
              <a:rPr lang="en-US" b="true" sz="2357">
                <a:solidFill>
                  <a:srgbClr val="333231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Purchase products</a:t>
            </a:r>
          </a:p>
        </p:txBody>
      </p:sp>
      <p:sp>
        <p:nvSpPr>
          <p:cNvPr name="TextBox 40" id="40"/>
          <p:cNvSpPr txBox="true"/>
          <p:nvPr/>
        </p:nvSpPr>
        <p:spPr>
          <a:xfrm rot="0">
            <a:off x="9152232" y="4505402"/>
            <a:ext cx="4985866" cy="15011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462"/>
              </a:lnSpc>
            </a:pPr>
            <a:r>
              <a:rPr lang="en-US" sz="1923">
                <a:solidFill>
                  <a:srgbClr val="231F20"/>
                </a:solidFill>
                <a:latin typeface="Open Sauce"/>
                <a:ea typeface="Open Sauce"/>
                <a:cs typeface="Open Sauce"/>
                <a:sym typeface="Open Sauce"/>
              </a:rPr>
              <a:t>The user can view the available agricultural lands for work and submit a request to work on them.</a:t>
            </a:r>
          </a:p>
          <a:p>
            <a:pPr algn="l">
              <a:lnSpc>
                <a:spcPts val="2462"/>
              </a:lnSpc>
            </a:pPr>
          </a:p>
          <a:p>
            <a:pPr algn="l" marL="0" indent="0" lvl="0">
              <a:lnSpc>
                <a:spcPts val="2462"/>
              </a:lnSpc>
              <a:spcBef>
                <a:spcPct val="0"/>
              </a:spcBef>
            </a:pPr>
          </a:p>
        </p:txBody>
      </p:sp>
      <p:sp>
        <p:nvSpPr>
          <p:cNvPr name="TextBox 41" id="41"/>
          <p:cNvSpPr txBox="true"/>
          <p:nvPr/>
        </p:nvSpPr>
        <p:spPr>
          <a:xfrm rot="0">
            <a:off x="9140685" y="3953137"/>
            <a:ext cx="5130100" cy="44461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3596"/>
              </a:lnSpc>
              <a:spcBef>
                <a:spcPct val="0"/>
              </a:spcBef>
            </a:pPr>
            <a:r>
              <a:rPr lang="en-US" b="true" sz="2810">
                <a:solidFill>
                  <a:srgbClr val="333231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Working on agricultural land</a:t>
            </a:r>
          </a:p>
        </p:txBody>
      </p:sp>
      <p:sp>
        <p:nvSpPr>
          <p:cNvPr name="TextBox 42" id="42"/>
          <p:cNvSpPr txBox="true"/>
          <p:nvPr/>
        </p:nvSpPr>
        <p:spPr>
          <a:xfrm rot="0">
            <a:off x="9584961" y="7334245"/>
            <a:ext cx="4183100" cy="75383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2065"/>
              </a:lnSpc>
              <a:spcBef>
                <a:spcPct val="0"/>
              </a:spcBef>
            </a:pPr>
            <a:r>
              <a:rPr lang="en-US" sz="1613">
                <a:solidFill>
                  <a:srgbClr val="231F20"/>
                </a:solidFill>
                <a:latin typeface="Open Sauce"/>
                <a:ea typeface="Open Sauce"/>
                <a:cs typeface="Open Sauce"/>
                <a:sym typeface="Open Sauce"/>
              </a:rPr>
              <a:t>The user can easily and conveniently book an appointment for the relevant production line.</a:t>
            </a:r>
          </a:p>
        </p:txBody>
      </p:sp>
      <p:sp>
        <p:nvSpPr>
          <p:cNvPr name="TextBox 43" id="43"/>
          <p:cNvSpPr txBox="true"/>
          <p:nvPr/>
        </p:nvSpPr>
        <p:spPr>
          <a:xfrm rot="0">
            <a:off x="9565748" y="6869366"/>
            <a:ext cx="4304110" cy="3760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3017"/>
              </a:lnSpc>
              <a:spcBef>
                <a:spcPct val="0"/>
              </a:spcBef>
            </a:pPr>
            <a:r>
              <a:rPr lang="en-US" b="true" sz="2357">
                <a:solidFill>
                  <a:srgbClr val="333231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Booking in a production line</a:t>
            </a:r>
          </a:p>
        </p:txBody>
      </p:sp>
      <p:sp>
        <p:nvSpPr>
          <p:cNvPr name="TextBox 44" id="44"/>
          <p:cNvSpPr txBox="true"/>
          <p:nvPr/>
        </p:nvSpPr>
        <p:spPr>
          <a:xfrm rot="0">
            <a:off x="2558841" y="3441637"/>
            <a:ext cx="4500986" cy="288072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605"/>
              </a:lnSpc>
              <a:spcBef>
                <a:spcPct val="0"/>
              </a:spcBef>
            </a:pPr>
            <a:r>
              <a:rPr lang="en-US" b="true" sz="6233">
                <a:solidFill>
                  <a:srgbClr val="0F632B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The three main processes!</a:t>
            </a:r>
          </a:p>
        </p:txBody>
      </p:sp>
    </p:spTree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59142" y="189815"/>
            <a:ext cx="6475713" cy="2080323"/>
          </a:xfrm>
          <a:custGeom>
            <a:avLst/>
            <a:gdLst/>
            <a:ahLst/>
            <a:cxnLst/>
            <a:rect r="r" b="b" t="t" l="l"/>
            <a:pathLst>
              <a:path h="2080323" w="6475713">
                <a:moveTo>
                  <a:pt x="0" y="0"/>
                </a:moveTo>
                <a:lnTo>
                  <a:pt x="6475713" y="0"/>
                </a:lnTo>
                <a:lnTo>
                  <a:pt x="6475713" y="2080323"/>
                </a:lnTo>
                <a:lnTo>
                  <a:pt x="0" y="208032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1371540" y="651940"/>
            <a:ext cx="5772682" cy="10674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4270"/>
              </a:lnSpc>
              <a:spcBef>
                <a:spcPct val="0"/>
              </a:spcBef>
            </a:pPr>
            <a:r>
              <a:rPr lang="en-US" b="true" sz="3500">
                <a:solidFill>
                  <a:srgbClr val="0F632B"/>
                </a:solidFill>
                <a:latin typeface="Montserrat Heavy"/>
                <a:ea typeface="Montserrat Heavy"/>
                <a:cs typeface="Montserrat Heavy"/>
                <a:sym typeface="Montserrat Heavy"/>
              </a:rPr>
              <a:t>Working on agricultural land</a:t>
            </a:r>
          </a:p>
        </p:txBody>
      </p:sp>
      <p:sp>
        <p:nvSpPr>
          <p:cNvPr name="Freeform 4" id="4"/>
          <p:cNvSpPr/>
          <p:nvPr/>
        </p:nvSpPr>
        <p:spPr>
          <a:xfrm flipH="false" flipV="false" rot="0">
            <a:off x="343909" y="350162"/>
            <a:ext cx="1680516" cy="1680516"/>
          </a:xfrm>
          <a:custGeom>
            <a:avLst/>
            <a:gdLst/>
            <a:ahLst/>
            <a:cxnLst/>
            <a:rect r="r" b="b" t="t" l="l"/>
            <a:pathLst>
              <a:path h="1680516" w="1680516">
                <a:moveTo>
                  <a:pt x="0" y="0"/>
                </a:moveTo>
                <a:lnTo>
                  <a:pt x="1680516" y="0"/>
                </a:lnTo>
                <a:lnTo>
                  <a:pt x="1680516" y="1680516"/>
                </a:lnTo>
                <a:lnTo>
                  <a:pt x="0" y="168051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5051401" y="2270138"/>
            <a:ext cx="3643430" cy="7710963"/>
          </a:xfrm>
          <a:custGeom>
            <a:avLst/>
            <a:gdLst/>
            <a:ahLst/>
            <a:cxnLst/>
            <a:rect r="r" b="b" t="t" l="l"/>
            <a:pathLst>
              <a:path h="7710963" w="3643430">
                <a:moveTo>
                  <a:pt x="0" y="0"/>
                </a:moveTo>
                <a:lnTo>
                  <a:pt x="3643430" y="0"/>
                </a:lnTo>
                <a:lnTo>
                  <a:pt x="3643430" y="7710962"/>
                </a:lnTo>
                <a:lnTo>
                  <a:pt x="0" y="771096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1562277" y="2270138"/>
            <a:ext cx="3643430" cy="7710963"/>
          </a:xfrm>
          <a:custGeom>
            <a:avLst/>
            <a:gdLst/>
            <a:ahLst/>
            <a:cxnLst/>
            <a:rect r="r" b="b" t="t" l="l"/>
            <a:pathLst>
              <a:path h="7710963" w="3643430">
                <a:moveTo>
                  <a:pt x="0" y="0"/>
                </a:moveTo>
                <a:lnTo>
                  <a:pt x="3643430" y="0"/>
                </a:lnTo>
                <a:lnTo>
                  <a:pt x="3643430" y="7710962"/>
                </a:lnTo>
                <a:lnTo>
                  <a:pt x="0" y="7710962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-8842697">
            <a:off x="8674956" y="5764869"/>
            <a:ext cx="2196775" cy="2144602"/>
          </a:xfrm>
          <a:custGeom>
            <a:avLst/>
            <a:gdLst/>
            <a:ahLst/>
            <a:cxnLst/>
            <a:rect r="r" b="b" t="t" l="l"/>
            <a:pathLst>
              <a:path h="2144602" w="2196775">
                <a:moveTo>
                  <a:pt x="0" y="0"/>
                </a:moveTo>
                <a:lnTo>
                  <a:pt x="2196775" y="0"/>
                </a:lnTo>
                <a:lnTo>
                  <a:pt x="2196775" y="2144602"/>
                </a:lnTo>
                <a:lnTo>
                  <a:pt x="0" y="2144602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59142" y="189815"/>
            <a:ext cx="6475713" cy="2080323"/>
          </a:xfrm>
          <a:custGeom>
            <a:avLst/>
            <a:gdLst/>
            <a:ahLst/>
            <a:cxnLst/>
            <a:rect r="r" b="b" t="t" l="l"/>
            <a:pathLst>
              <a:path h="2080323" w="6475713">
                <a:moveTo>
                  <a:pt x="0" y="0"/>
                </a:moveTo>
                <a:lnTo>
                  <a:pt x="6475713" y="0"/>
                </a:lnTo>
                <a:lnTo>
                  <a:pt x="6475713" y="2080323"/>
                </a:lnTo>
                <a:lnTo>
                  <a:pt x="0" y="208032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1371540" y="651940"/>
            <a:ext cx="5772682" cy="10674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4270"/>
              </a:lnSpc>
              <a:spcBef>
                <a:spcPct val="0"/>
              </a:spcBef>
            </a:pPr>
            <a:r>
              <a:rPr lang="en-US" b="true" sz="3500">
                <a:solidFill>
                  <a:srgbClr val="0F632B"/>
                </a:solidFill>
                <a:latin typeface="Montserrat Heavy"/>
                <a:ea typeface="Montserrat Heavy"/>
                <a:cs typeface="Montserrat Heavy"/>
                <a:sym typeface="Montserrat Heavy"/>
              </a:rPr>
              <a:t>Working on agricultural land</a:t>
            </a:r>
          </a:p>
        </p:txBody>
      </p:sp>
      <p:sp>
        <p:nvSpPr>
          <p:cNvPr name="Freeform 4" id="4"/>
          <p:cNvSpPr/>
          <p:nvPr/>
        </p:nvSpPr>
        <p:spPr>
          <a:xfrm flipH="false" flipV="false" rot="0">
            <a:off x="343909" y="350162"/>
            <a:ext cx="1680516" cy="1680516"/>
          </a:xfrm>
          <a:custGeom>
            <a:avLst/>
            <a:gdLst/>
            <a:ahLst/>
            <a:cxnLst/>
            <a:rect r="r" b="b" t="t" l="l"/>
            <a:pathLst>
              <a:path h="1680516" w="1680516">
                <a:moveTo>
                  <a:pt x="0" y="0"/>
                </a:moveTo>
                <a:lnTo>
                  <a:pt x="1680516" y="0"/>
                </a:lnTo>
                <a:lnTo>
                  <a:pt x="1680516" y="1680516"/>
                </a:lnTo>
                <a:lnTo>
                  <a:pt x="0" y="168051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2715200" y="2270138"/>
            <a:ext cx="3643430" cy="7710963"/>
          </a:xfrm>
          <a:custGeom>
            <a:avLst/>
            <a:gdLst/>
            <a:ahLst/>
            <a:cxnLst/>
            <a:rect r="r" b="b" t="t" l="l"/>
            <a:pathLst>
              <a:path h="7710963" w="3643430">
                <a:moveTo>
                  <a:pt x="0" y="0"/>
                </a:moveTo>
                <a:lnTo>
                  <a:pt x="3643430" y="0"/>
                </a:lnTo>
                <a:lnTo>
                  <a:pt x="3643430" y="7710962"/>
                </a:lnTo>
                <a:lnTo>
                  <a:pt x="0" y="771096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6867997" y="2270138"/>
            <a:ext cx="3643430" cy="7710963"/>
          </a:xfrm>
          <a:custGeom>
            <a:avLst/>
            <a:gdLst/>
            <a:ahLst/>
            <a:cxnLst/>
            <a:rect r="r" b="b" t="t" l="l"/>
            <a:pathLst>
              <a:path h="7710963" w="3643430">
                <a:moveTo>
                  <a:pt x="0" y="0"/>
                </a:moveTo>
                <a:lnTo>
                  <a:pt x="3643429" y="0"/>
                </a:lnTo>
                <a:lnTo>
                  <a:pt x="3643429" y="7710962"/>
                </a:lnTo>
                <a:lnTo>
                  <a:pt x="0" y="7710962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3663495" y="2270138"/>
            <a:ext cx="3643430" cy="7710963"/>
          </a:xfrm>
          <a:custGeom>
            <a:avLst/>
            <a:gdLst/>
            <a:ahLst/>
            <a:cxnLst/>
            <a:rect r="r" b="b" t="t" l="l"/>
            <a:pathLst>
              <a:path h="7710963" w="3643430">
                <a:moveTo>
                  <a:pt x="0" y="0"/>
                </a:moveTo>
                <a:lnTo>
                  <a:pt x="3643430" y="0"/>
                </a:lnTo>
                <a:lnTo>
                  <a:pt x="3643430" y="7710962"/>
                </a:lnTo>
                <a:lnTo>
                  <a:pt x="0" y="7710962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10511426" y="6125619"/>
            <a:ext cx="3069329" cy="2405587"/>
          </a:xfrm>
          <a:custGeom>
            <a:avLst/>
            <a:gdLst/>
            <a:ahLst/>
            <a:cxnLst/>
            <a:rect r="r" b="b" t="t" l="l"/>
            <a:pathLst>
              <a:path h="2405587" w="3069329">
                <a:moveTo>
                  <a:pt x="0" y="0"/>
                </a:moveTo>
                <a:lnTo>
                  <a:pt x="3069330" y="0"/>
                </a:lnTo>
                <a:lnTo>
                  <a:pt x="3069330" y="2405587"/>
                </a:lnTo>
                <a:lnTo>
                  <a:pt x="0" y="2405587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13553123" y="1180895"/>
            <a:ext cx="3706177" cy="5340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4270"/>
              </a:lnSpc>
              <a:spcBef>
                <a:spcPct val="0"/>
              </a:spcBef>
            </a:pPr>
            <a:r>
              <a:rPr lang="en-US" b="true" sz="3500">
                <a:solidFill>
                  <a:srgbClr val="0F632B"/>
                </a:solidFill>
                <a:latin typeface="Montserrat Heavy"/>
                <a:ea typeface="Montserrat Heavy"/>
                <a:cs typeface="Montserrat Heavy"/>
                <a:sym typeface="Montserrat Heavy"/>
              </a:rPr>
              <a:t>To the owner</a:t>
            </a:r>
          </a:p>
        </p:txBody>
      </p:sp>
    </p:spTree>
  </p:cSld>
  <p:clrMapOvr>
    <a:masterClrMapping/>
  </p:clrMapOvr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1997137" y="7075637"/>
            <a:ext cx="5578401" cy="5578401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742950" cap="sq">
              <a:solidFill>
                <a:srgbClr val="0F632B"/>
              </a:solidFill>
              <a:prstDash val="solid"/>
              <a:miter/>
            </a:ln>
          </p:spPr>
        </p:sp>
        <p:sp>
          <p:nvSpPr>
            <p:cNvPr name="TextBox 4" id="4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2756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3684175" y="7005833"/>
            <a:ext cx="452472" cy="452472"/>
            <a:chOff x="0" y="0"/>
            <a:chExt cx="812800" cy="8128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F632B"/>
            </a:solidFill>
            <a:ln w="742950" cap="sq">
              <a:solidFill>
                <a:srgbClr val="0F632B"/>
              </a:solidFill>
              <a:prstDash val="solid"/>
              <a:miter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2756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-10800000">
            <a:off x="9028187" y="3444554"/>
            <a:ext cx="5128563" cy="381636"/>
          </a:xfrm>
          <a:custGeom>
            <a:avLst/>
            <a:gdLst/>
            <a:ahLst/>
            <a:cxnLst/>
            <a:rect r="r" b="b" t="t" l="l"/>
            <a:pathLst>
              <a:path h="381636" w="5128563">
                <a:moveTo>
                  <a:pt x="0" y="0"/>
                </a:moveTo>
                <a:lnTo>
                  <a:pt x="5128564" y="0"/>
                </a:lnTo>
                <a:lnTo>
                  <a:pt x="5128564" y="381637"/>
                </a:lnTo>
                <a:lnTo>
                  <a:pt x="0" y="38163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72000"/>
            </a:blip>
            <a:stretch>
              <a:fillRect l="0" t="0" r="0" b="-286352"/>
            </a:stretch>
          </a:blipFill>
        </p:spPr>
      </p:sp>
      <p:grpSp>
        <p:nvGrpSpPr>
          <p:cNvPr name="Group 9" id="9"/>
          <p:cNvGrpSpPr/>
          <p:nvPr/>
        </p:nvGrpSpPr>
        <p:grpSpPr>
          <a:xfrm rot="0">
            <a:off x="8452279" y="1040111"/>
            <a:ext cx="6190290" cy="2420576"/>
            <a:chOff x="0" y="0"/>
            <a:chExt cx="1234628" cy="482774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1234628" cy="482774"/>
            </a:xfrm>
            <a:custGeom>
              <a:avLst/>
              <a:gdLst/>
              <a:ahLst/>
              <a:cxnLst/>
              <a:rect r="r" b="b" t="t" l="l"/>
              <a:pathLst>
                <a:path h="482774" w="1234628">
                  <a:moveTo>
                    <a:pt x="40021" y="0"/>
                  </a:moveTo>
                  <a:lnTo>
                    <a:pt x="1194607" y="0"/>
                  </a:lnTo>
                  <a:cubicBezTo>
                    <a:pt x="1205221" y="0"/>
                    <a:pt x="1215400" y="4216"/>
                    <a:pt x="1222906" y="11722"/>
                  </a:cubicBezTo>
                  <a:cubicBezTo>
                    <a:pt x="1230411" y="19227"/>
                    <a:pt x="1234628" y="29407"/>
                    <a:pt x="1234628" y="40021"/>
                  </a:cubicBezTo>
                  <a:lnTo>
                    <a:pt x="1234628" y="442753"/>
                  </a:lnTo>
                  <a:cubicBezTo>
                    <a:pt x="1234628" y="453367"/>
                    <a:pt x="1230411" y="463547"/>
                    <a:pt x="1222906" y="471052"/>
                  </a:cubicBezTo>
                  <a:cubicBezTo>
                    <a:pt x="1215400" y="478557"/>
                    <a:pt x="1205221" y="482774"/>
                    <a:pt x="1194607" y="482774"/>
                  </a:cubicBezTo>
                  <a:lnTo>
                    <a:pt x="40021" y="482774"/>
                  </a:lnTo>
                  <a:cubicBezTo>
                    <a:pt x="29407" y="482774"/>
                    <a:pt x="19227" y="478557"/>
                    <a:pt x="11722" y="471052"/>
                  </a:cubicBezTo>
                  <a:cubicBezTo>
                    <a:pt x="4216" y="463547"/>
                    <a:pt x="0" y="453367"/>
                    <a:pt x="0" y="442753"/>
                  </a:cubicBezTo>
                  <a:lnTo>
                    <a:pt x="0" y="40021"/>
                  </a:lnTo>
                  <a:cubicBezTo>
                    <a:pt x="0" y="29407"/>
                    <a:pt x="4216" y="19227"/>
                    <a:pt x="11722" y="11722"/>
                  </a:cubicBezTo>
                  <a:cubicBezTo>
                    <a:pt x="19227" y="4216"/>
                    <a:pt x="29407" y="0"/>
                    <a:pt x="40021" y="0"/>
                  </a:cubicBezTo>
                  <a:close/>
                </a:path>
              </a:pathLst>
            </a:custGeom>
            <a:solidFill>
              <a:srgbClr val="FFFFFF"/>
            </a:solidFill>
            <a:ln w="104775" cap="rnd">
              <a:solidFill>
                <a:srgbClr val="0F632B"/>
              </a:solidFill>
              <a:prstDash val="solid"/>
              <a:round/>
            </a:ln>
          </p:spPr>
        </p:sp>
        <p:sp>
          <p:nvSpPr>
            <p:cNvPr name="TextBox 11" id="11"/>
            <p:cNvSpPr txBox="true"/>
            <p:nvPr/>
          </p:nvSpPr>
          <p:spPr>
            <a:xfrm>
              <a:off x="0" y="-38100"/>
              <a:ext cx="1234628" cy="52087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2756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2" id="12"/>
          <p:cNvGrpSpPr/>
          <p:nvPr/>
        </p:nvGrpSpPr>
        <p:grpSpPr>
          <a:xfrm rot="0">
            <a:off x="7739811" y="1565638"/>
            <a:ext cx="1424935" cy="1423178"/>
            <a:chOff x="0" y="0"/>
            <a:chExt cx="323431" cy="323032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323431" cy="323032"/>
            </a:xfrm>
            <a:custGeom>
              <a:avLst/>
              <a:gdLst/>
              <a:ahLst/>
              <a:cxnLst/>
              <a:rect r="r" b="b" t="t" l="l"/>
              <a:pathLst>
                <a:path h="323032" w="323431">
                  <a:moveTo>
                    <a:pt x="0" y="0"/>
                  </a:moveTo>
                  <a:lnTo>
                    <a:pt x="323431" y="0"/>
                  </a:lnTo>
                  <a:lnTo>
                    <a:pt x="323431" y="323032"/>
                  </a:lnTo>
                  <a:lnTo>
                    <a:pt x="0" y="323032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4" id="14"/>
            <p:cNvSpPr txBox="true"/>
            <p:nvPr/>
          </p:nvSpPr>
          <p:spPr>
            <a:xfrm>
              <a:off x="0" y="-114300"/>
              <a:ext cx="323431" cy="43733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8076"/>
                </a:lnSpc>
              </a:pPr>
            </a:p>
          </p:txBody>
        </p:sp>
      </p:grpSp>
      <p:sp>
        <p:nvSpPr>
          <p:cNvPr name="Freeform 15" id="15"/>
          <p:cNvSpPr/>
          <p:nvPr/>
        </p:nvSpPr>
        <p:spPr>
          <a:xfrm flipH="false" flipV="false" rot="-10800000">
            <a:off x="9028187" y="5940727"/>
            <a:ext cx="5128563" cy="381636"/>
          </a:xfrm>
          <a:custGeom>
            <a:avLst/>
            <a:gdLst/>
            <a:ahLst/>
            <a:cxnLst/>
            <a:rect r="r" b="b" t="t" l="l"/>
            <a:pathLst>
              <a:path h="381636" w="5128563">
                <a:moveTo>
                  <a:pt x="0" y="0"/>
                </a:moveTo>
                <a:lnTo>
                  <a:pt x="5128564" y="0"/>
                </a:lnTo>
                <a:lnTo>
                  <a:pt x="5128564" y="381637"/>
                </a:lnTo>
                <a:lnTo>
                  <a:pt x="0" y="38163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72000"/>
            </a:blip>
            <a:stretch>
              <a:fillRect l="0" t="0" r="0" b="-286352"/>
            </a:stretch>
          </a:blipFill>
        </p:spPr>
      </p:sp>
      <p:grpSp>
        <p:nvGrpSpPr>
          <p:cNvPr name="Group 16" id="16"/>
          <p:cNvGrpSpPr/>
          <p:nvPr/>
        </p:nvGrpSpPr>
        <p:grpSpPr>
          <a:xfrm rot="0">
            <a:off x="8921546" y="3921441"/>
            <a:ext cx="5334876" cy="2086085"/>
            <a:chOff x="0" y="0"/>
            <a:chExt cx="1234628" cy="482774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1234628" cy="482774"/>
            </a:xfrm>
            <a:custGeom>
              <a:avLst/>
              <a:gdLst/>
              <a:ahLst/>
              <a:cxnLst/>
              <a:rect r="r" b="b" t="t" l="l"/>
              <a:pathLst>
                <a:path h="482774" w="1234628">
                  <a:moveTo>
                    <a:pt x="46438" y="0"/>
                  </a:moveTo>
                  <a:lnTo>
                    <a:pt x="1188190" y="0"/>
                  </a:lnTo>
                  <a:cubicBezTo>
                    <a:pt x="1213837" y="0"/>
                    <a:pt x="1234628" y="20791"/>
                    <a:pt x="1234628" y="46438"/>
                  </a:cubicBezTo>
                  <a:lnTo>
                    <a:pt x="1234628" y="436336"/>
                  </a:lnTo>
                  <a:cubicBezTo>
                    <a:pt x="1234628" y="461983"/>
                    <a:pt x="1213837" y="482774"/>
                    <a:pt x="1188190" y="482774"/>
                  </a:cubicBezTo>
                  <a:lnTo>
                    <a:pt x="46438" y="482774"/>
                  </a:lnTo>
                  <a:cubicBezTo>
                    <a:pt x="20791" y="482774"/>
                    <a:pt x="0" y="461983"/>
                    <a:pt x="0" y="436336"/>
                  </a:cubicBezTo>
                  <a:lnTo>
                    <a:pt x="0" y="46438"/>
                  </a:lnTo>
                  <a:cubicBezTo>
                    <a:pt x="0" y="20791"/>
                    <a:pt x="20791" y="0"/>
                    <a:pt x="46438" y="0"/>
                  </a:cubicBezTo>
                  <a:close/>
                </a:path>
              </a:pathLst>
            </a:custGeom>
            <a:solidFill>
              <a:srgbClr val="FFFFFF"/>
            </a:solidFill>
            <a:ln w="104775" cap="rnd">
              <a:solidFill>
                <a:srgbClr val="0F632B"/>
              </a:solidFill>
              <a:prstDash val="solid"/>
              <a:round/>
            </a:ln>
          </p:spPr>
        </p:sp>
        <p:sp>
          <p:nvSpPr>
            <p:cNvPr name="TextBox 18" id="18"/>
            <p:cNvSpPr txBox="true"/>
            <p:nvPr/>
          </p:nvSpPr>
          <p:spPr>
            <a:xfrm>
              <a:off x="0" y="-38100"/>
              <a:ext cx="1234628" cy="52087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2756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9" id="19"/>
          <p:cNvGrpSpPr/>
          <p:nvPr/>
        </p:nvGrpSpPr>
        <p:grpSpPr>
          <a:xfrm rot="0">
            <a:off x="8307532" y="4374347"/>
            <a:ext cx="1228028" cy="1226514"/>
            <a:chOff x="0" y="0"/>
            <a:chExt cx="323431" cy="323032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0" y="0"/>
              <a:ext cx="323431" cy="323032"/>
            </a:xfrm>
            <a:custGeom>
              <a:avLst/>
              <a:gdLst/>
              <a:ahLst/>
              <a:cxnLst/>
              <a:rect r="r" b="b" t="t" l="l"/>
              <a:pathLst>
                <a:path h="323032" w="323431">
                  <a:moveTo>
                    <a:pt x="0" y="0"/>
                  </a:moveTo>
                  <a:lnTo>
                    <a:pt x="323431" y="0"/>
                  </a:lnTo>
                  <a:lnTo>
                    <a:pt x="323431" y="323032"/>
                  </a:lnTo>
                  <a:lnTo>
                    <a:pt x="0" y="323032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21" id="21"/>
            <p:cNvSpPr txBox="true"/>
            <p:nvPr/>
          </p:nvSpPr>
          <p:spPr>
            <a:xfrm>
              <a:off x="0" y="-114300"/>
              <a:ext cx="323431" cy="43733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8076"/>
                </a:lnSpc>
              </a:pPr>
            </a:p>
          </p:txBody>
        </p:sp>
      </p:grpSp>
      <p:sp>
        <p:nvSpPr>
          <p:cNvPr name="Freeform 22" id="22"/>
          <p:cNvSpPr/>
          <p:nvPr/>
        </p:nvSpPr>
        <p:spPr>
          <a:xfrm flipH="false" flipV="false" rot="-10800000">
            <a:off x="9028187" y="8598825"/>
            <a:ext cx="5128563" cy="381636"/>
          </a:xfrm>
          <a:custGeom>
            <a:avLst/>
            <a:gdLst/>
            <a:ahLst/>
            <a:cxnLst/>
            <a:rect r="r" b="b" t="t" l="l"/>
            <a:pathLst>
              <a:path h="381636" w="5128563">
                <a:moveTo>
                  <a:pt x="0" y="0"/>
                </a:moveTo>
                <a:lnTo>
                  <a:pt x="5128564" y="0"/>
                </a:lnTo>
                <a:lnTo>
                  <a:pt x="5128564" y="381636"/>
                </a:lnTo>
                <a:lnTo>
                  <a:pt x="0" y="38163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72000"/>
            </a:blip>
            <a:stretch>
              <a:fillRect l="0" t="0" r="0" b="-286352"/>
            </a:stretch>
          </a:blipFill>
        </p:spPr>
      </p:sp>
      <p:grpSp>
        <p:nvGrpSpPr>
          <p:cNvPr name="Group 23" id="23"/>
          <p:cNvGrpSpPr/>
          <p:nvPr/>
        </p:nvGrpSpPr>
        <p:grpSpPr>
          <a:xfrm rot="0">
            <a:off x="8921546" y="6579539"/>
            <a:ext cx="5334876" cy="2086085"/>
            <a:chOff x="0" y="0"/>
            <a:chExt cx="1234628" cy="482774"/>
          </a:xfrm>
        </p:grpSpPr>
        <p:sp>
          <p:nvSpPr>
            <p:cNvPr name="Freeform 24" id="24"/>
            <p:cNvSpPr/>
            <p:nvPr/>
          </p:nvSpPr>
          <p:spPr>
            <a:xfrm flipH="false" flipV="false" rot="0">
              <a:off x="0" y="0"/>
              <a:ext cx="1234628" cy="482774"/>
            </a:xfrm>
            <a:custGeom>
              <a:avLst/>
              <a:gdLst/>
              <a:ahLst/>
              <a:cxnLst/>
              <a:rect r="r" b="b" t="t" l="l"/>
              <a:pathLst>
                <a:path h="482774" w="1234628">
                  <a:moveTo>
                    <a:pt x="46438" y="0"/>
                  </a:moveTo>
                  <a:lnTo>
                    <a:pt x="1188190" y="0"/>
                  </a:lnTo>
                  <a:cubicBezTo>
                    <a:pt x="1213837" y="0"/>
                    <a:pt x="1234628" y="20791"/>
                    <a:pt x="1234628" y="46438"/>
                  </a:cubicBezTo>
                  <a:lnTo>
                    <a:pt x="1234628" y="436336"/>
                  </a:lnTo>
                  <a:cubicBezTo>
                    <a:pt x="1234628" y="461983"/>
                    <a:pt x="1213837" y="482774"/>
                    <a:pt x="1188190" y="482774"/>
                  </a:cubicBezTo>
                  <a:lnTo>
                    <a:pt x="46438" y="482774"/>
                  </a:lnTo>
                  <a:cubicBezTo>
                    <a:pt x="20791" y="482774"/>
                    <a:pt x="0" y="461983"/>
                    <a:pt x="0" y="436336"/>
                  </a:cubicBezTo>
                  <a:lnTo>
                    <a:pt x="0" y="46438"/>
                  </a:lnTo>
                  <a:cubicBezTo>
                    <a:pt x="0" y="20791"/>
                    <a:pt x="20791" y="0"/>
                    <a:pt x="46438" y="0"/>
                  </a:cubicBezTo>
                  <a:close/>
                </a:path>
              </a:pathLst>
            </a:custGeom>
            <a:solidFill>
              <a:srgbClr val="FFFFFF"/>
            </a:solidFill>
            <a:ln w="104775" cap="rnd">
              <a:solidFill>
                <a:srgbClr val="0F632B"/>
              </a:solidFill>
              <a:prstDash val="solid"/>
              <a:round/>
            </a:ln>
          </p:spPr>
        </p:sp>
        <p:sp>
          <p:nvSpPr>
            <p:cNvPr name="TextBox 25" id="25"/>
            <p:cNvSpPr txBox="true"/>
            <p:nvPr/>
          </p:nvSpPr>
          <p:spPr>
            <a:xfrm>
              <a:off x="0" y="-38100"/>
              <a:ext cx="1234628" cy="52087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2756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26" id="26"/>
          <p:cNvGrpSpPr/>
          <p:nvPr/>
        </p:nvGrpSpPr>
        <p:grpSpPr>
          <a:xfrm rot="0">
            <a:off x="8307532" y="7032444"/>
            <a:ext cx="1228028" cy="1226514"/>
            <a:chOff x="0" y="0"/>
            <a:chExt cx="323431" cy="323032"/>
          </a:xfrm>
        </p:grpSpPr>
        <p:sp>
          <p:nvSpPr>
            <p:cNvPr name="Freeform 27" id="27"/>
            <p:cNvSpPr/>
            <p:nvPr/>
          </p:nvSpPr>
          <p:spPr>
            <a:xfrm flipH="false" flipV="false" rot="0">
              <a:off x="0" y="0"/>
              <a:ext cx="323431" cy="323032"/>
            </a:xfrm>
            <a:custGeom>
              <a:avLst/>
              <a:gdLst/>
              <a:ahLst/>
              <a:cxnLst/>
              <a:rect r="r" b="b" t="t" l="l"/>
              <a:pathLst>
                <a:path h="323032" w="323431">
                  <a:moveTo>
                    <a:pt x="0" y="0"/>
                  </a:moveTo>
                  <a:lnTo>
                    <a:pt x="323431" y="0"/>
                  </a:lnTo>
                  <a:lnTo>
                    <a:pt x="323431" y="323032"/>
                  </a:lnTo>
                  <a:lnTo>
                    <a:pt x="0" y="323032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28" id="28"/>
            <p:cNvSpPr txBox="true"/>
            <p:nvPr/>
          </p:nvSpPr>
          <p:spPr>
            <a:xfrm>
              <a:off x="0" y="-114300"/>
              <a:ext cx="323431" cy="43733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8076"/>
                </a:lnSpc>
              </a:pPr>
            </a:p>
          </p:txBody>
        </p:sp>
      </p:grpSp>
      <p:grpSp>
        <p:nvGrpSpPr>
          <p:cNvPr name="Group 29" id="29"/>
          <p:cNvGrpSpPr/>
          <p:nvPr/>
        </p:nvGrpSpPr>
        <p:grpSpPr>
          <a:xfrm rot="0">
            <a:off x="4809335" y="8388753"/>
            <a:ext cx="1183417" cy="1183417"/>
            <a:chOff x="0" y="0"/>
            <a:chExt cx="812800" cy="812800"/>
          </a:xfrm>
        </p:grpSpPr>
        <p:sp>
          <p:nvSpPr>
            <p:cNvPr name="Freeform 30" id="30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CFFFB"/>
            </a:solidFill>
            <a:ln w="742950" cap="sq">
              <a:solidFill>
                <a:srgbClr val="0F632B"/>
              </a:solidFill>
              <a:prstDash val="solid"/>
              <a:miter/>
            </a:ln>
          </p:spPr>
        </p:sp>
        <p:sp>
          <p:nvSpPr>
            <p:cNvPr name="TextBox 31" id="31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2756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32" id="32"/>
          <p:cNvGrpSpPr/>
          <p:nvPr/>
        </p:nvGrpSpPr>
        <p:grpSpPr>
          <a:xfrm rot="0">
            <a:off x="15958996" y="-2789201"/>
            <a:ext cx="5578401" cy="5578401"/>
            <a:chOff x="0" y="0"/>
            <a:chExt cx="812800" cy="812800"/>
          </a:xfrm>
        </p:grpSpPr>
        <p:sp>
          <p:nvSpPr>
            <p:cNvPr name="Freeform 33" id="3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742950" cap="sq">
              <a:solidFill>
                <a:srgbClr val="0F632B"/>
              </a:solidFill>
              <a:prstDash val="solid"/>
              <a:miter/>
            </a:ln>
          </p:spPr>
        </p:sp>
        <p:sp>
          <p:nvSpPr>
            <p:cNvPr name="TextBox 34" id="34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2756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35" id="35"/>
          <p:cNvSpPr/>
          <p:nvPr/>
        </p:nvSpPr>
        <p:spPr>
          <a:xfrm flipH="false" flipV="false" rot="0">
            <a:off x="8083499" y="1726037"/>
            <a:ext cx="998155" cy="1102380"/>
          </a:xfrm>
          <a:custGeom>
            <a:avLst/>
            <a:gdLst/>
            <a:ahLst/>
            <a:cxnLst/>
            <a:rect r="r" b="b" t="t" l="l"/>
            <a:pathLst>
              <a:path h="1102380" w="998155">
                <a:moveTo>
                  <a:pt x="0" y="0"/>
                </a:moveTo>
                <a:lnTo>
                  <a:pt x="998155" y="0"/>
                </a:lnTo>
                <a:lnTo>
                  <a:pt x="998155" y="1102379"/>
                </a:lnTo>
                <a:lnTo>
                  <a:pt x="0" y="1102379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6" id="36"/>
          <p:cNvSpPr/>
          <p:nvPr/>
        </p:nvSpPr>
        <p:spPr>
          <a:xfrm flipH="false" flipV="false" rot="0">
            <a:off x="8491917" y="4557907"/>
            <a:ext cx="859259" cy="916543"/>
          </a:xfrm>
          <a:custGeom>
            <a:avLst/>
            <a:gdLst/>
            <a:ahLst/>
            <a:cxnLst/>
            <a:rect r="r" b="b" t="t" l="l"/>
            <a:pathLst>
              <a:path h="916543" w="859259">
                <a:moveTo>
                  <a:pt x="0" y="0"/>
                </a:moveTo>
                <a:lnTo>
                  <a:pt x="859259" y="0"/>
                </a:lnTo>
                <a:lnTo>
                  <a:pt x="859259" y="916543"/>
                </a:lnTo>
                <a:lnTo>
                  <a:pt x="0" y="916543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  <a:ln cap="sq">
            <a:noFill/>
            <a:prstDash val="solid"/>
            <a:miter/>
          </a:ln>
        </p:spPr>
      </p:sp>
      <p:sp>
        <p:nvSpPr>
          <p:cNvPr name="Freeform 37" id="37"/>
          <p:cNvSpPr/>
          <p:nvPr/>
        </p:nvSpPr>
        <p:spPr>
          <a:xfrm flipH="false" flipV="false" rot="0">
            <a:off x="8482392" y="7227239"/>
            <a:ext cx="1059548" cy="1003921"/>
          </a:xfrm>
          <a:custGeom>
            <a:avLst/>
            <a:gdLst/>
            <a:ahLst/>
            <a:cxnLst/>
            <a:rect r="r" b="b" t="t" l="l"/>
            <a:pathLst>
              <a:path h="1003921" w="1059548">
                <a:moveTo>
                  <a:pt x="0" y="0"/>
                </a:moveTo>
                <a:lnTo>
                  <a:pt x="1059548" y="0"/>
                </a:lnTo>
                <a:lnTo>
                  <a:pt x="1059548" y="1003921"/>
                </a:lnTo>
                <a:lnTo>
                  <a:pt x="0" y="1003921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38" id="38"/>
          <p:cNvSpPr txBox="true"/>
          <p:nvPr/>
        </p:nvSpPr>
        <p:spPr>
          <a:xfrm rot="0">
            <a:off x="9222067" y="1917358"/>
            <a:ext cx="4853833" cy="116740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2396"/>
              </a:lnSpc>
              <a:spcBef>
                <a:spcPct val="0"/>
              </a:spcBef>
            </a:pPr>
            <a:r>
              <a:rPr lang="en-US" sz="1872">
                <a:solidFill>
                  <a:srgbClr val="231F20"/>
                </a:solidFill>
                <a:latin typeface="Open Sauce"/>
                <a:ea typeface="Open Sauce"/>
                <a:cs typeface="Open Sauce"/>
                <a:sym typeface="Open Sauce"/>
              </a:rPr>
              <a:t>The users can check for available products, make an order, choose the suitable deliver and payment method, then recieve his products</a:t>
            </a:r>
          </a:p>
        </p:txBody>
      </p:sp>
      <p:sp>
        <p:nvSpPr>
          <p:cNvPr name="TextBox 39" id="39"/>
          <p:cNvSpPr txBox="true"/>
          <p:nvPr/>
        </p:nvSpPr>
        <p:spPr>
          <a:xfrm rot="0">
            <a:off x="9317895" y="1379465"/>
            <a:ext cx="4758006" cy="43334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3501"/>
              </a:lnSpc>
              <a:spcBef>
                <a:spcPct val="0"/>
              </a:spcBef>
            </a:pPr>
            <a:r>
              <a:rPr lang="en-US" b="true" sz="2735">
                <a:solidFill>
                  <a:srgbClr val="333231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Purchase products</a:t>
            </a:r>
          </a:p>
        </p:txBody>
      </p:sp>
      <p:sp>
        <p:nvSpPr>
          <p:cNvPr name="TextBox 40" id="40"/>
          <p:cNvSpPr txBox="true"/>
          <p:nvPr/>
        </p:nvSpPr>
        <p:spPr>
          <a:xfrm rot="0">
            <a:off x="9584961" y="4676148"/>
            <a:ext cx="4183100" cy="126097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065"/>
              </a:lnSpc>
            </a:pPr>
            <a:r>
              <a:rPr lang="en-US" sz="1613">
                <a:solidFill>
                  <a:srgbClr val="231F20"/>
                </a:solidFill>
                <a:latin typeface="Open Sauce"/>
                <a:ea typeface="Open Sauce"/>
                <a:cs typeface="Open Sauce"/>
                <a:sym typeface="Open Sauce"/>
              </a:rPr>
              <a:t>The user can view the available agricultural lands for work and submit a request to work on them.</a:t>
            </a:r>
          </a:p>
          <a:p>
            <a:pPr algn="l">
              <a:lnSpc>
                <a:spcPts val="2065"/>
              </a:lnSpc>
            </a:pPr>
          </a:p>
          <a:p>
            <a:pPr algn="l" marL="0" indent="0" lvl="0">
              <a:lnSpc>
                <a:spcPts val="2065"/>
              </a:lnSpc>
              <a:spcBef>
                <a:spcPct val="0"/>
              </a:spcBef>
            </a:pPr>
          </a:p>
        </p:txBody>
      </p:sp>
      <p:sp>
        <p:nvSpPr>
          <p:cNvPr name="TextBox 41" id="41"/>
          <p:cNvSpPr txBox="true"/>
          <p:nvPr/>
        </p:nvSpPr>
        <p:spPr>
          <a:xfrm rot="0">
            <a:off x="9575273" y="4211268"/>
            <a:ext cx="4304110" cy="3760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3017"/>
              </a:lnSpc>
              <a:spcBef>
                <a:spcPct val="0"/>
              </a:spcBef>
            </a:pPr>
            <a:r>
              <a:rPr lang="en-US" b="true" sz="2357">
                <a:solidFill>
                  <a:srgbClr val="333231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Working on agricultural land</a:t>
            </a:r>
          </a:p>
        </p:txBody>
      </p:sp>
      <p:sp>
        <p:nvSpPr>
          <p:cNvPr name="TextBox 42" id="42"/>
          <p:cNvSpPr txBox="true"/>
          <p:nvPr/>
        </p:nvSpPr>
        <p:spPr>
          <a:xfrm rot="0">
            <a:off x="9584961" y="7334245"/>
            <a:ext cx="4183100" cy="75383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2065"/>
              </a:lnSpc>
              <a:spcBef>
                <a:spcPct val="0"/>
              </a:spcBef>
            </a:pPr>
            <a:r>
              <a:rPr lang="en-US" sz="1613">
                <a:solidFill>
                  <a:srgbClr val="231F20"/>
                </a:solidFill>
                <a:latin typeface="Open Sauce"/>
                <a:ea typeface="Open Sauce"/>
                <a:cs typeface="Open Sauce"/>
                <a:sym typeface="Open Sauce"/>
              </a:rPr>
              <a:t>The user can easily and conveniently book an appointment for the relevant production line.</a:t>
            </a:r>
          </a:p>
        </p:txBody>
      </p:sp>
      <p:sp>
        <p:nvSpPr>
          <p:cNvPr name="TextBox 43" id="43"/>
          <p:cNvSpPr txBox="true"/>
          <p:nvPr/>
        </p:nvSpPr>
        <p:spPr>
          <a:xfrm rot="0">
            <a:off x="9565748" y="6869366"/>
            <a:ext cx="4304110" cy="3760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3017"/>
              </a:lnSpc>
              <a:spcBef>
                <a:spcPct val="0"/>
              </a:spcBef>
            </a:pPr>
            <a:r>
              <a:rPr lang="en-US" b="true" sz="2357">
                <a:solidFill>
                  <a:srgbClr val="333231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Booking in a production line</a:t>
            </a:r>
          </a:p>
        </p:txBody>
      </p:sp>
      <p:sp>
        <p:nvSpPr>
          <p:cNvPr name="TextBox 44" id="44"/>
          <p:cNvSpPr txBox="true"/>
          <p:nvPr/>
        </p:nvSpPr>
        <p:spPr>
          <a:xfrm rot="0">
            <a:off x="2558841" y="3441637"/>
            <a:ext cx="4500986" cy="288072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605"/>
              </a:lnSpc>
              <a:spcBef>
                <a:spcPct val="0"/>
              </a:spcBef>
            </a:pPr>
            <a:r>
              <a:rPr lang="en-US" b="true" sz="6233">
                <a:solidFill>
                  <a:srgbClr val="0F632B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The three main processes!</a:t>
            </a:r>
          </a:p>
        </p:txBody>
      </p:sp>
    </p:spTree>
  </p:cSld>
  <p:clrMapOvr>
    <a:masterClrMapping/>
  </p:clrMapOvr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59142" y="189815"/>
            <a:ext cx="6229445" cy="2001209"/>
          </a:xfrm>
          <a:custGeom>
            <a:avLst/>
            <a:gdLst/>
            <a:ahLst/>
            <a:cxnLst/>
            <a:rect r="r" b="b" t="t" l="l"/>
            <a:pathLst>
              <a:path h="2001209" w="6229445">
                <a:moveTo>
                  <a:pt x="0" y="0"/>
                </a:moveTo>
                <a:lnTo>
                  <a:pt x="6229445" y="0"/>
                </a:lnTo>
                <a:lnTo>
                  <a:pt x="6229445" y="2001209"/>
                </a:lnTo>
                <a:lnTo>
                  <a:pt x="0" y="200120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1076325" y="514190"/>
            <a:ext cx="5772682" cy="13792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490"/>
              </a:lnSpc>
            </a:pPr>
            <a:r>
              <a:rPr lang="en-US" sz="4500" b="true">
                <a:solidFill>
                  <a:srgbClr val="0F632B"/>
                </a:solidFill>
                <a:latin typeface="Montserrat Heavy"/>
                <a:ea typeface="Montserrat Heavy"/>
                <a:cs typeface="Montserrat Heavy"/>
                <a:sym typeface="Montserrat Heavy"/>
              </a:rPr>
              <a:t>Purchase</a:t>
            </a:r>
          </a:p>
          <a:p>
            <a:pPr algn="ctr" marL="0" indent="0" lvl="0">
              <a:lnSpc>
                <a:spcPts val="5490"/>
              </a:lnSpc>
              <a:spcBef>
                <a:spcPct val="0"/>
              </a:spcBef>
            </a:pPr>
            <a:r>
              <a:rPr lang="en-US" b="true" sz="4500">
                <a:solidFill>
                  <a:srgbClr val="0F632B"/>
                </a:solidFill>
                <a:latin typeface="Montserrat Heavy"/>
                <a:ea typeface="Montserrat Heavy"/>
                <a:cs typeface="Montserrat Heavy"/>
                <a:sym typeface="Montserrat Heavy"/>
              </a:rPr>
              <a:t>Products</a:t>
            </a:r>
          </a:p>
        </p:txBody>
      </p:sp>
      <p:sp>
        <p:nvSpPr>
          <p:cNvPr name="Freeform 4" id="4"/>
          <p:cNvSpPr/>
          <p:nvPr/>
        </p:nvSpPr>
        <p:spPr>
          <a:xfrm flipH="false" flipV="false" rot="0">
            <a:off x="305809" y="373067"/>
            <a:ext cx="1680516" cy="1680516"/>
          </a:xfrm>
          <a:custGeom>
            <a:avLst/>
            <a:gdLst/>
            <a:ahLst/>
            <a:cxnLst/>
            <a:rect r="r" b="b" t="t" l="l"/>
            <a:pathLst>
              <a:path h="1680516" w="1680516">
                <a:moveTo>
                  <a:pt x="0" y="0"/>
                </a:moveTo>
                <a:lnTo>
                  <a:pt x="1680516" y="0"/>
                </a:lnTo>
                <a:lnTo>
                  <a:pt x="1680516" y="1680515"/>
                </a:lnTo>
                <a:lnTo>
                  <a:pt x="0" y="168051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736528" y="2191024"/>
            <a:ext cx="3643430" cy="7710963"/>
          </a:xfrm>
          <a:custGeom>
            <a:avLst/>
            <a:gdLst/>
            <a:ahLst/>
            <a:cxnLst/>
            <a:rect r="r" b="b" t="t" l="l"/>
            <a:pathLst>
              <a:path h="7710963" w="3643430">
                <a:moveTo>
                  <a:pt x="0" y="0"/>
                </a:moveTo>
                <a:lnTo>
                  <a:pt x="3643430" y="0"/>
                </a:lnTo>
                <a:lnTo>
                  <a:pt x="3643430" y="7710963"/>
                </a:lnTo>
                <a:lnTo>
                  <a:pt x="0" y="771096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5748813" y="2191024"/>
            <a:ext cx="3643430" cy="7710963"/>
          </a:xfrm>
          <a:custGeom>
            <a:avLst/>
            <a:gdLst/>
            <a:ahLst/>
            <a:cxnLst/>
            <a:rect r="r" b="b" t="t" l="l"/>
            <a:pathLst>
              <a:path h="7710963" w="3643430">
                <a:moveTo>
                  <a:pt x="0" y="0"/>
                </a:moveTo>
                <a:lnTo>
                  <a:pt x="3643430" y="0"/>
                </a:lnTo>
                <a:lnTo>
                  <a:pt x="3643430" y="7710963"/>
                </a:lnTo>
                <a:lnTo>
                  <a:pt x="0" y="7710963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3778623" y="2191024"/>
            <a:ext cx="3643430" cy="7710963"/>
          </a:xfrm>
          <a:custGeom>
            <a:avLst/>
            <a:gdLst/>
            <a:ahLst/>
            <a:cxnLst/>
            <a:rect r="r" b="b" t="t" l="l"/>
            <a:pathLst>
              <a:path h="7710963" w="3643430">
                <a:moveTo>
                  <a:pt x="0" y="0"/>
                </a:moveTo>
                <a:lnTo>
                  <a:pt x="3643429" y="0"/>
                </a:lnTo>
                <a:lnTo>
                  <a:pt x="3643429" y="7710963"/>
                </a:lnTo>
                <a:lnTo>
                  <a:pt x="0" y="7710963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9763718" y="2191024"/>
            <a:ext cx="3643430" cy="7710963"/>
          </a:xfrm>
          <a:custGeom>
            <a:avLst/>
            <a:gdLst/>
            <a:ahLst/>
            <a:cxnLst/>
            <a:rect r="r" b="b" t="t" l="l"/>
            <a:pathLst>
              <a:path h="7710963" w="3643430">
                <a:moveTo>
                  <a:pt x="0" y="0"/>
                </a:moveTo>
                <a:lnTo>
                  <a:pt x="3643430" y="0"/>
                </a:lnTo>
                <a:lnTo>
                  <a:pt x="3643430" y="7710963"/>
                </a:lnTo>
                <a:lnTo>
                  <a:pt x="0" y="7710963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59142" y="189815"/>
            <a:ext cx="6229445" cy="2001209"/>
          </a:xfrm>
          <a:custGeom>
            <a:avLst/>
            <a:gdLst/>
            <a:ahLst/>
            <a:cxnLst/>
            <a:rect r="r" b="b" t="t" l="l"/>
            <a:pathLst>
              <a:path h="2001209" w="6229445">
                <a:moveTo>
                  <a:pt x="0" y="0"/>
                </a:moveTo>
                <a:lnTo>
                  <a:pt x="6229445" y="0"/>
                </a:lnTo>
                <a:lnTo>
                  <a:pt x="6229445" y="2001209"/>
                </a:lnTo>
                <a:lnTo>
                  <a:pt x="0" y="200120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1076325" y="514190"/>
            <a:ext cx="5772682" cy="13792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490"/>
              </a:lnSpc>
            </a:pPr>
            <a:r>
              <a:rPr lang="en-US" sz="4500" b="true">
                <a:solidFill>
                  <a:srgbClr val="0F632B"/>
                </a:solidFill>
                <a:latin typeface="Montserrat Heavy"/>
                <a:ea typeface="Montserrat Heavy"/>
                <a:cs typeface="Montserrat Heavy"/>
                <a:sym typeface="Montserrat Heavy"/>
              </a:rPr>
              <a:t>Purchase</a:t>
            </a:r>
          </a:p>
          <a:p>
            <a:pPr algn="ctr" marL="0" indent="0" lvl="0">
              <a:lnSpc>
                <a:spcPts val="5490"/>
              </a:lnSpc>
              <a:spcBef>
                <a:spcPct val="0"/>
              </a:spcBef>
            </a:pPr>
            <a:r>
              <a:rPr lang="en-US" b="true" sz="4500">
                <a:solidFill>
                  <a:srgbClr val="0F632B"/>
                </a:solidFill>
                <a:latin typeface="Montserrat Heavy"/>
                <a:ea typeface="Montserrat Heavy"/>
                <a:cs typeface="Montserrat Heavy"/>
                <a:sym typeface="Montserrat Heavy"/>
              </a:rPr>
              <a:t>Products</a:t>
            </a:r>
          </a:p>
        </p:txBody>
      </p:sp>
      <p:sp>
        <p:nvSpPr>
          <p:cNvPr name="Freeform 4" id="4"/>
          <p:cNvSpPr/>
          <p:nvPr/>
        </p:nvSpPr>
        <p:spPr>
          <a:xfrm flipH="false" flipV="false" rot="0">
            <a:off x="305809" y="373067"/>
            <a:ext cx="1680516" cy="1680516"/>
          </a:xfrm>
          <a:custGeom>
            <a:avLst/>
            <a:gdLst/>
            <a:ahLst/>
            <a:cxnLst/>
            <a:rect r="r" b="b" t="t" l="l"/>
            <a:pathLst>
              <a:path h="1680516" w="1680516">
                <a:moveTo>
                  <a:pt x="0" y="0"/>
                </a:moveTo>
                <a:lnTo>
                  <a:pt x="1680516" y="0"/>
                </a:lnTo>
                <a:lnTo>
                  <a:pt x="1680516" y="1680515"/>
                </a:lnTo>
                <a:lnTo>
                  <a:pt x="0" y="168051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2745157" y="2191024"/>
            <a:ext cx="3643430" cy="7710963"/>
          </a:xfrm>
          <a:custGeom>
            <a:avLst/>
            <a:gdLst/>
            <a:ahLst/>
            <a:cxnLst/>
            <a:rect r="r" b="b" t="t" l="l"/>
            <a:pathLst>
              <a:path h="7710963" w="3643430">
                <a:moveTo>
                  <a:pt x="0" y="0"/>
                </a:moveTo>
                <a:lnTo>
                  <a:pt x="3643430" y="0"/>
                </a:lnTo>
                <a:lnTo>
                  <a:pt x="3643430" y="7710963"/>
                </a:lnTo>
                <a:lnTo>
                  <a:pt x="0" y="771096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9002740" y="2191024"/>
            <a:ext cx="3643430" cy="7710963"/>
          </a:xfrm>
          <a:custGeom>
            <a:avLst/>
            <a:gdLst/>
            <a:ahLst/>
            <a:cxnLst/>
            <a:rect r="r" b="b" t="t" l="l"/>
            <a:pathLst>
              <a:path h="7710963" w="3643430">
                <a:moveTo>
                  <a:pt x="0" y="0"/>
                </a:moveTo>
                <a:lnTo>
                  <a:pt x="3643429" y="0"/>
                </a:lnTo>
                <a:lnTo>
                  <a:pt x="3643429" y="7710963"/>
                </a:lnTo>
                <a:lnTo>
                  <a:pt x="0" y="7710963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3317420" y="2191024"/>
            <a:ext cx="3643430" cy="7710963"/>
          </a:xfrm>
          <a:custGeom>
            <a:avLst/>
            <a:gdLst/>
            <a:ahLst/>
            <a:cxnLst/>
            <a:rect r="r" b="b" t="t" l="l"/>
            <a:pathLst>
              <a:path h="7710963" w="3643430">
                <a:moveTo>
                  <a:pt x="0" y="0"/>
                </a:moveTo>
                <a:lnTo>
                  <a:pt x="3643430" y="0"/>
                </a:lnTo>
                <a:lnTo>
                  <a:pt x="3643430" y="7710963"/>
                </a:lnTo>
                <a:lnTo>
                  <a:pt x="0" y="7710963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-351785">
            <a:off x="5744869" y="8514502"/>
            <a:ext cx="3219021" cy="925469"/>
          </a:xfrm>
          <a:custGeom>
            <a:avLst/>
            <a:gdLst/>
            <a:ahLst/>
            <a:cxnLst/>
            <a:rect r="r" b="b" t="t" l="l"/>
            <a:pathLst>
              <a:path h="925469" w="3219021">
                <a:moveTo>
                  <a:pt x="0" y="0"/>
                </a:moveTo>
                <a:lnTo>
                  <a:pt x="3219021" y="0"/>
                </a:lnTo>
                <a:lnTo>
                  <a:pt x="3219021" y="925469"/>
                </a:lnTo>
                <a:lnTo>
                  <a:pt x="0" y="925469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1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59142" y="189815"/>
            <a:ext cx="6229445" cy="2001209"/>
          </a:xfrm>
          <a:custGeom>
            <a:avLst/>
            <a:gdLst/>
            <a:ahLst/>
            <a:cxnLst/>
            <a:rect r="r" b="b" t="t" l="l"/>
            <a:pathLst>
              <a:path h="2001209" w="6229445">
                <a:moveTo>
                  <a:pt x="0" y="0"/>
                </a:moveTo>
                <a:lnTo>
                  <a:pt x="6229445" y="0"/>
                </a:lnTo>
                <a:lnTo>
                  <a:pt x="6229445" y="2001209"/>
                </a:lnTo>
                <a:lnTo>
                  <a:pt x="0" y="200120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1076325" y="514190"/>
            <a:ext cx="5772682" cy="13792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490"/>
              </a:lnSpc>
            </a:pPr>
            <a:r>
              <a:rPr lang="en-US" sz="4500" b="true">
                <a:solidFill>
                  <a:srgbClr val="0F632B"/>
                </a:solidFill>
                <a:latin typeface="Montserrat Heavy"/>
                <a:ea typeface="Montserrat Heavy"/>
                <a:cs typeface="Montserrat Heavy"/>
                <a:sym typeface="Montserrat Heavy"/>
              </a:rPr>
              <a:t>Purchase</a:t>
            </a:r>
          </a:p>
          <a:p>
            <a:pPr algn="ctr" marL="0" indent="0" lvl="0">
              <a:lnSpc>
                <a:spcPts val="5490"/>
              </a:lnSpc>
              <a:spcBef>
                <a:spcPct val="0"/>
              </a:spcBef>
            </a:pPr>
            <a:r>
              <a:rPr lang="en-US" b="true" sz="4500">
                <a:solidFill>
                  <a:srgbClr val="0F632B"/>
                </a:solidFill>
                <a:latin typeface="Montserrat Heavy"/>
                <a:ea typeface="Montserrat Heavy"/>
                <a:cs typeface="Montserrat Heavy"/>
                <a:sym typeface="Montserrat Heavy"/>
              </a:rPr>
              <a:t>Products</a:t>
            </a:r>
          </a:p>
        </p:txBody>
      </p:sp>
      <p:sp>
        <p:nvSpPr>
          <p:cNvPr name="Freeform 4" id="4"/>
          <p:cNvSpPr/>
          <p:nvPr/>
        </p:nvSpPr>
        <p:spPr>
          <a:xfrm flipH="false" flipV="false" rot="0">
            <a:off x="305809" y="373067"/>
            <a:ext cx="1680516" cy="1680516"/>
          </a:xfrm>
          <a:custGeom>
            <a:avLst/>
            <a:gdLst/>
            <a:ahLst/>
            <a:cxnLst/>
            <a:rect r="r" b="b" t="t" l="l"/>
            <a:pathLst>
              <a:path h="1680516" w="1680516">
                <a:moveTo>
                  <a:pt x="0" y="0"/>
                </a:moveTo>
                <a:lnTo>
                  <a:pt x="1680516" y="0"/>
                </a:lnTo>
                <a:lnTo>
                  <a:pt x="1680516" y="1680515"/>
                </a:lnTo>
                <a:lnTo>
                  <a:pt x="0" y="168051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6724267" y="2191024"/>
            <a:ext cx="3643430" cy="7710963"/>
          </a:xfrm>
          <a:custGeom>
            <a:avLst/>
            <a:gdLst/>
            <a:ahLst/>
            <a:cxnLst/>
            <a:rect r="r" b="b" t="t" l="l"/>
            <a:pathLst>
              <a:path h="7710963" w="3643430">
                <a:moveTo>
                  <a:pt x="0" y="0"/>
                </a:moveTo>
                <a:lnTo>
                  <a:pt x="3643430" y="0"/>
                </a:lnTo>
                <a:lnTo>
                  <a:pt x="3643430" y="7710963"/>
                </a:lnTo>
                <a:lnTo>
                  <a:pt x="0" y="771096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1675821" y="2191024"/>
            <a:ext cx="3643430" cy="7710963"/>
          </a:xfrm>
          <a:custGeom>
            <a:avLst/>
            <a:gdLst/>
            <a:ahLst/>
            <a:cxnLst/>
            <a:rect r="r" b="b" t="t" l="l"/>
            <a:pathLst>
              <a:path h="7710963" w="3643430">
                <a:moveTo>
                  <a:pt x="0" y="0"/>
                </a:moveTo>
                <a:lnTo>
                  <a:pt x="3643430" y="0"/>
                </a:lnTo>
                <a:lnTo>
                  <a:pt x="3643430" y="7710963"/>
                </a:lnTo>
                <a:lnTo>
                  <a:pt x="0" y="7710963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1482877" y="4985548"/>
            <a:ext cx="4387442" cy="211239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612"/>
              </a:lnSpc>
            </a:pPr>
            <a:r>
              <a:rPr lang="en-US" sz="4600" b="true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Payment using</a:t>
            </a:r>
          </a:p>
          <a:p>
            <a:pPr algn="ctr" marL="0" indent="0" lvl="0">
              <a:lnSpc>
                <a:spcPts val="5612"/>
              </a:lnSpc>
              <a:spcBef>
                <a:spcPct val="0"/>
              </a:spcBef>
            </a:pPr>
            <a:r>
              <a:rPr lang="en-US" b="true" sz="4600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STRIPE!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9222" r="0" b="-9222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true" rot="0">
            <a:off x="11385276" y="3384276"/>
            <a:ext cx="6902724" cy="6902724"/>
          </a:xfrm>
          <a:custGeom>
            <a:avLst/>
            <a:gdLst/>
            <a:ahLst/>
            <a:cxnLst/>
            <a:rect r="r" b="b" t="t" l="l"/>
            <a:pathLst>
              <a:path h="6902724" w="6902724">
                <a:moveTo>
                  <a:pt x="0" y="6902724"/>
                </a:moveTo>
                <a:lnTo>
                  <a:pt x="6902724" y="6902724"/>
                </a:lnTo>
                <a:lnTo>
                  <a:pt x="6902724" y="0"/>
                </a:lnTo>
                <a:lnTo>
                  <a:pt x="0" y="0"/>
                </a:lnTo>
                <a:lnTo>
                  <a:pt x="0" y="6902724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11872776" y="3871776"/>
            <a:ext cx="5927724" cy="5927724"/>
            <a:chOff x="0" y="0"/>
            <a:chExt cx="812800" cy="812800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blipFill>
              <a:blip r:embed="rId5"/>
              <a:stretch>
                <a:fillRect l="-30762" t="0" r="-19510" b="0"/>
              </a:stretch>
            </a:blipFill>
          </p:spPr>
        </p:sp>
      </p:grpSp>
      <p:sp>
        <p:nvSpPr>
          <p:cNvPr name="Freeform 6" id="6"/>
          <p:cNvSpPr/>
          <p:nvPr/>
        </p:nvSpPr>
        <p:spPr>
          <a:xfrm flipH="false" flipV="false" rot="0">
            <a:off x="4639555" y="2287662"/>
            <a:ext cx="1763393" cy="262906"/>
          </a:xfrm>
          <a:custGeom>
            <a:avLst/>
            <a:gdLst/>
            <a:ahLst/>
            <a:cxnLst/>
            <a:rect r="r" b="b" t="t" l="l"/>
            <a:pathLst>
              <a:path h="262906" w="1763393">
                <a:moveTo>
                  <a:pt x="0" y="0"/>
                </a:moveTo>
                <a:lnTo>
                  <a:pt x="1763393" y="0"/>
                </a:lnTo>
                <a:lnTo>
                  <a:pt x="1763393" y="262906"/>
                </a:lnTo>
                <a:lnTo>
                  <a:pt x="0" y="262906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5809931" y="306277"/>
            <a:ext cx="2112838" cy="2112838"/>
          </a:xfrm>
          <a:custGeom>
            <a:avLst/>
            <a:gdLst/>
            <a:ahLst/>
            <a:cxnLst/>
            <a:rect r="r" b="b" t="t" l="l"/>
            <a:pathLst>
              <a:path h="2112838" w="2112838">
                <a:moveTo>
                  <a:pt x="0" y="0"/>
                </a:moveTo>
                <a:lnTo>
                  <a:pt x="2112838" y="0"/>
                </a:lnTo>
                <a:lnTo>
                  <a:pt x="2112838" y="2112838"/>
                </a:lnTo>
                <a:lnTo>
                  <a:pt x="0" y="2112838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2730846" y="862989"/>
            <a:ext cx="5912378" cy="10026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929"/>
              </a:lnSpc>
            </a:pPr>
            <a:r>
              <a:rPr lang="en-US" sz="6499" b="true">
                <a:solidFill>
                  <a:srgbClr val="1D4326"/>
                </a:solidFill>
                <a:latin typeface="Montserrat Heavy"/>
                <a:ea typeface="Montserrat Heavy"/>
                <a:cs typeface="Montserrat Heavy"/>
                <a:sym typeface="Montserrat Heavy"/>
              </a:rPr>
              <a:t>Introduction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317502" y="3056211"/>
            <a:ext cx="10739065" cy="620208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493"/>
              </a:lnSpc>
            </a:pPr>
            <a:r>
              <a:rPr lang="en-US" sz="3209" b="true">
                <a:solidFill>
                  <a:srgbClr val="0F632B"/>
                </a:solidFill>
                <a:latin typeface="Aileron Bold"/>
                <a:ea typeface="Aileron Bold"/>
                <a:cs typeface="Aileron Bold"/>
                <a:sym typeface="Aileron Bold"/>
              </a:rPr>
              <a:t>Agriculture is a cornerstone of resilience for Palestinians, providing a vital source of income and sustenance amidst economic and political challenges. Qitaf addresses the struggles of farmers and landowners by creating a platform that streamlines access to agricultural resources, job opportunities, and markets. By empowering Palestinian farmers, fostering collaboration, and enhancing food security, Qitaf plays a crucial role in supporting the agricultural sector, which is vital for the stability and prosperity of Palestinian communities.</a:t>
            </a:r>
          </a:p>
        </p:txBody>
      </p:sp>
    </p:spTree>
  </p:cSld>
  <p:clrMapOvr>
    <a:masterClrMapping/>
  </p:clrMapOvr>
</p:sld>
</file>

<file path=ppt/slides/slide2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59142" y="189815"/>
            <a:ext cx="6229445" cy="2001209"/>
          </a:xfrm>
          <a:custGeom>
            <a:avLst/>
            <a:gdLst/>
            <a:ahLst/>
            <a:cxnLst/>
            <a:rect r="r" b="b" t="t" l="l"/>
            <a:pathLst>
              <a:path h="2001209" w="6229445">
                <a:moveTo>
                  <a:pt x="0" y="0"/>
                </a:moveTo>
                <a:lnTo>
                  <a:pt x="6229445" y="0"/>
                </a:lnTo>
                <a:lnTo>
                  <a:pt x="6229445" y="2001209"/>
                </a:lnTo>
                <a:lnTo>
                  <a:pt x="0" y="200120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1076325" y="514190"/>
            <a:ext cx="5772682" cy="13792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490"/>
              </a:lnSpc>
            </a:pPr>
            <a:r>
              <a:rPr lang="en-US" sz="4500" b="true">
                <a:solidFill>
                  <a:srgbClr val="0F632B"/>
                </a:solidFill>
                <a:latin typeface="Montserrat Heavy"/>
                <a:ea typeface="Montserrat Heavy"/>
                <a:cs typeface="Montserrat Heavy"/>
                <a:sym typeface="Montserrat Heavy"/>
              </a:rPr>
              <a:t>Purchase</a:t>
            </a:r>
          </a:p>
          <a:p>
            <a:pPr algn="ctr" marL="0" indent="0" lvl="0">
              <a:lnSpc>
                <a:spcPts val="5490"/>
              </a:lnSpc>
              <a:spcBef>
                <a:spcPct val="0"/>
              </a:spcBef>
            </a:pPr>
            <a:r>
              <a:rPr lang="en-US" b="true" sz="4500">
                <a:solidFill>
                  <a:srgbClr val="0F632B"/>
                </a:solidFill>
                <a:latin typeface="Montserrat Heavy"/>
                <a:ea typeface="Montserrat Heavy"/>
                <a:cs typeface="Montserrat Heavy"/>
                <a:sym typeface="Montserrat Heavy"/>
              </a:rPr>
              <a:t>Products</a:t>
            </a:r>
          </a:p>
        </p:txBody>
      </p:sp>
      <p:sp>
        <p:nvSpPr>
          <p:cNvPr name="Freeform 4" id="4"/>
          <p:cNvSpPr/>
          <p:nvPr/>
        </p:nvSpPr>
        <p:spPr>
          <a:xfrm flipH="false" flipV="false" rot="0">
            <a:off x="305809" y="373067"/>
            <a:ext cx="1680516" cy="1680516"/>
          </a:xfrm>
          <a:custGeom>
            <a:avLst/>
            <a:gdLst/>
            <a:ahLst/>
            <a:cxnLst/>
            <a:rect r="r" b="b" t="t" l="l"/>
            <a:pathLst>
              <a:path h="1680516" w="1680516">
                <a:moveTo>
                  <a:pt x="0" y="0"/>
                </a:moveTo>
                <a:lnTo>
                  <a:pt x="1680516" y="0"/>
                </a:lnTo>
                <a:lnTo>
                  <a:pt x="1680516" y="1680515"/>
                </a:lnTo>
                <a:lnTo>
                  <a:pt x="0" y="168051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6138814" y="2053582"/>
            <a:ext cx="3643430" cy="7710963"/>
          </a:xfrm>
          <a:custGeom>
            <a:avLst/>
            <a:gdLst/>
            <a:ahLst/>
            <a:cxnLst/>
            <a:rect r="r" b="b" t="t" l="l"/>
            <a:pathLst>
              <a:path h="7710963" w="3643430">
                <a:moveTo>
                  <a:pt x="0" y="0"/>
                </a:moveTo>
                <a:lnTo>
                  <a:pt x="3643430" y="0"/>
                </a:lnTo>
                <a:lnTo>
                  <a:pt x="3643430" y="7710963"/>
                </a:lnTo>
                <a:lnTo>
                  <a:pt x="0" y="771096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0085970" y="2053582"/>
            <a:ext cx="3643430" cy="7710963"/>
          </a:xfrm>
          <a:custGeom>
            <a:avLst/>
            <a:gdLst/>
            <a:ahLst/>
            <a:cxnLst/>
            <a:rect r="r" b="b" t="t" l="l"/>
            <a:pathLst>
              <a:path h="7710963" w="3643430">
                <a:moveTo>
                  <a:pt x="0" y="0"/>
                </a:moveTo>
                <a:lnTo>
                  <a:pt x="3643430" y="0"/>
                </a:lnTo>
                <a:lnTo>
                  <a:pt x="3643430" y="7710963"/>
                </a:lnTo>
                <a:lnTo>
                  <a:pt x="0" y="7710963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4034200" y="2053582"/>
            <a:ext cx="3643430" cy="7710963"/>
          </a:xfrm>
          <a:custGeom>
            <a:avLst/>
            <a:gdLst/>
            <a:ahLst/>
            <a:cxnLst/>
            <a:rect r="r" b="b" t="t" l="l"/>
            <a:pathLst>
              <a:path h="7710963" w="3643430">
                <a:moveTo>
                  <a:pt x="0" y="0"/>
                </a:moveTo>
                <a:lnTo>
                  <a:pt x="3643430" y="0"/>
                </a:lnTo>
                <a:lnTo>
                  <a:pt x="3643430" y="7710963"/>
                </a:lnTo>
                <a:lnTo>
                  <a:pt x="0" y="7710963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1146067" y="4985548"/>
            <a:ext cx="4387442" cy="211239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5612"/>
              </a:lnSpc>
              <a:spcBef>
                <a:spcPct val="0"/>
              </a:spcBef>
            </a:pPr>
            <a:r>
              <a:rPr lang="en-US" b="true" sz="4600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Product owners prepare them.</a:t>
            </a:r>
          </a:p>
        </p:txBody>
      </p:sp>
    </p:spTree>
  </p:cSld>
  <p:clrMapOvr>
    <a:masterClrMapping/>
  </p:clrMapOvr>
</p:sld>
</file>

<file path=ppt/slides/slide2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59142" y="189815"/>
            <a:ext cx="6229445" cy="2001209"/>
          </a:xfrm>
          <a:custGeom>
            <a:avLst/>
            <a:gdLst/>
            <a:ahLst/>
            <a:cxnLst/>
            <a:rect r="r" b="b" t="t" l="l"/>
            <a:pathLst>
              <a:path h="2001209" w="6229445">
                <a:moveTo>
                  <a:pt x="0" y="0"/>
                </a:moveTo>
                <a:lnTo>
                  <a:pt x="6229445" y="0"/>
                </a:lnTo>
                <a:lnTo>
                  <a:pt x="6229445" y="2001209"/>
                </a:lnTo>
                <a:lnTo>
                  <a:pt x="0" y="200120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1076325" y="514190"/>
            <a:ext cx="5772682" cy="13792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490"/>
              </a:lnSpc>
            </a:pPr>
            <a:r>
              <a:rPr lang="en-US" sz="4500" b="true">
                <a:solidFill>
                  <a:srgbClr val="0F632B"/>
                </a:solidFill>
                <a:latin typeface="Montserrat Heavy"/>
                <a:ea typeface="Montserrat Heavy"/>
                <a:cs typeface="Montserrat Heavy"/>
                <a:sym typeface="Montserrat Heavy"/>
              </a:rPr>
              <a:t>Purchase</a:t>
            </a:r>
          </a:p>
          <a:p>
            <a:pPr algn="ctr" marL="0" indent="0" lvl="0">
              <a:lnSpc>
                <a:spcPts val="5490"/>
              </a:lnSpc>
              <a:spcBef>
                <a:spcPct val="0"/>
              </a:spcBef>
            </a:pPr>
            <a:r>
              <a:rPr lang="en-US" b="true" sz="4500">
                <a:solidFill>
                  <a:srgbClr val="0F632B"/>
                </a:solidFill>
                <a:latin typeface="Montserrat Heavy"/>
                <a:ea typeface="Montserrat Heavy"/>
                <a:cs typeface="Montserrat Heavy"/>
                <a:sym typeface="Montserrat Heavy"/>
              </a:rPr>
              <a:t>Products</a:t>
            </a:r>
          </a:p>
        </p:txBody>
      </p:sp>
      <p:sp>
        <p:nvSpPr>
          <p:cNvPr name="Freeform 4" id="4"/>
          <p:cNvSpPr/>
          <p:nvPr/>
        </p:nvSpPr>
        <p:spPr>
          <a:xfrm flipH="false" flipV="false" rot="0">
            <a:off x="305809" y="373067"/>
            <a:ext cx="1680516" cy="1680516"/>
          </a:xfrm>
          <a:custGeom>
            <a:avLst/>
            <a:gdLst/>
            <a:ahLst/>
            <a:cxnLst/>
            <a:rect r="r" b="b" t="t" l="l"/>
            <a:pathLst>
              <a:path h="1680516" w="1680516">
                <a:moveTo>
                  <a:pt x="0" y="0"/>
                </a:moveTo>
                <a:lnTo>
                  <a:pt x="1680516" y="0"/>
                </a:lnTo>
                <a:lnTo>
                  <a:pt x="1680516" y="1680515"/>
                </a:lnTo>
                <a:lnTo>
                  <a:pt x="0" y="168051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146067" y="2366566"/>
            <a:ext cx="3643430" cy="7710963"/>
          </a:xfrm>
          <a:custGeom>
            <a:avLst/>
            <a:gdLst/>
            <a:ahLst/>
            <a:cxnLst/>
            <a:rect r="r" b="b" t="t" l="l"/>
            <a:pathLst>
              <a:path h="7710963" w="3643430">
                <a:moveTo>
                  <a:pt x="0" y="0"/>
                </a:moveTo>
                <a:lnTo>
                  <a:pt x="3643430" y="0"/>
                </a:lnTo>
                <a:lnTo>
                  <a:pt x="3643430" y="7710962"/>
                </a:lnTo>
                <a:lnTo>
                  <a:pt x="0" y="771096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5324423" y="2366566"/>
            <a:ext cx="3643430" cy="7710963"/>
          </a:xfrm>
          <a:custGeom>
            <a:avLst/>
            <a:gdLst/>
            <a:ahLst/>
            <a:cxnLst/>
            <a:rect r="r" b="b" t="t" l="l"/>
            <a:pathLst>
              <a:path h="7710963" w="3643430">
                <a:moveTo>
                  <a:pt x="0" y="0"/>
                </a:moveTo>
                <a:lnTo>
                  <a:pt x="3643430" y="0"/>
                </a:lnTo>
                <a:lnTo>
                  <a:pt x="3643430" y="7710962"/>
                </a:lnTo>
                <a:lnTo>
                  <a:pt x="0" y="7710962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9501253" y="2366566"/>
            <a:ext cx="3469933" cy="7710963"/>
          </a:xfrm>
          <a:custGeom>
            <a:avLst/>
            <a:gdLst/>
            <a:ahLst/>
            <a:cxnLst/>
            <a:rect r="r" b="b" t="t" l="l"/>
            <a:pathLst>
              <a:path h="7710963" w="3469933">
                <a:moveTo>
                  <a:pt x="0" y="0"/>
                </a:moveTo>
                <a:lnTo>
                  <a:pt x="3469933" y="0"/>
                </a:lnTo>
                <a:lnTo>
                  <a:pt x="3469933" y="7710962"/>
                </a:lnTo>
                <a:lnTo>
                  <a:pt x="0" y="7710962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13504586" y="2366566"/>
            <a:ext cx="3469933" cy="7710963"/>
          </a:xfrm>
          <a:custGeom>
            <a:avLst/>
            <a:gdLst/>
            <a:ahLst/>
            <a:cxnLst/>
            <a:rect r="r" b="b" t="t" l="l"/>
            <a:pathLst>
              <a:path h="7710963" w="3469933">
                <a:moveTo>
                  <a:pt x="0" y="0"/>
                </a:moveTo>
                <a:lnTo>
                  <a:pt x="3469933" y="0"/>
                </a:lnTo>
                <a:lnTo>
                  <a:pt x="3469933" y="7710962"/>
                </a:lnTo>
                <a:lnTo>
                  <a:pt x="0" y="7710962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9394313" y="363542"/>
            <a:ext cx="4387442" cy="140754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5612"/>
              </a:lnSpc>
              <a:spcBef>
                <a:spcPct val="0"/>
              </a:spcBef>
            </a:pPr>
            <a:r>
              <a:rPr lang="en-US" b="true" sz="4600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Delivery process</a:t>
            </a:r>
          </a:p>
        </p:txBody>
      </p:sp>
    </p:spTree>
  </p:cSld>
  <p:clrMapOvr>
    <a:masterClrMapping/>
  </p:clrMapOvr>
</p:sld>
</file>

<file path=ppt/slides/slide2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59142" y="189815"/>
            <a:ext cx="6229445" cy="2001209"/>
          </a:xfrm>
          <a:custGeom>
            <a:avLst/>
            <a:gdLst/>
            <a:ahLst/>
            <a:cxnLst/>
            <a:rect r="r" b="b" t="t" l="l"/>
            <a:pathLst>
              <a:path h="2001209" w="6229445">
                <a:moveTo>
                  <a:pt x="0" y="0"/>
                </a:moveTo>
                <a:lnTo>
                  <a:pt x="6229445" y="0"/>
                </a:lnTo>
                <a:lnTo>
                  <a:pt x="6229445" y="2001209"/>
                </a:lnTo>
                <a:lnTo>
                  <a:pt x="0" y="200120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1076325" y="514190"/>
            <a:ext cx="5772682" cy="13792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490"/>
              </a:lnSpc>
            </a:pPr>
            <a:r>
              <a:rPr lang="en-US" sz="4500" b="true">
                <a:solidFill>
                  <a:srgbClr val="0F632B"/>
                </a:solidFill>
                <a:latin typeface="Montserrat Heavy"/>
                <a:ea typeface="Montserrat Heavy"/>
                <a:cs typeface="Montserrat Heavy"/>
                <a:sym typeface="Montserrat Heavy"/>
              </a:rPr>
              <a:t>Purchase</a:t>
            </a:r>
          </a:p>
          <a:p>
            <a:pPr algn="ctr" marL="0" indent="0" lvl="0">
              <a:lnSpc>
                <a:spcPts val="5490"/>
              </a:lnSpc>
              <a:spcBef>
                <a:spcPct val="0"/>
              </a:spcBef>
            </a:pPr>
            <a:r>
              <a:rPr lang="en-US" b="true" sz="4500">
                <a:solidFill>
                  <a:srgbClr val="0F632B"/>
                </a:solidFill>
                <a:latin typeface="Montserrat Heavy"/>
                <a:ea typeface="Montserrat Heavy"/>
                <a:cs typeface="Montserrat Heavy"/>
                <a:sym typeface="Montserrat Heavy"/>
              </a:rPr>
              <a:t>Products</a:t>
            </a:r>
          </a:p>
        </p:txBody>
      </p:sp>
      <p:sp>
        <p:nvSpPr>
          <p:cNvPr name="Freeform 4" id="4"/>
          <p:cNvSpPr/>
          <p:nvPr/>
        </p:nvSpPr>
        <p:spPr>
          <a:xfrm flipH="false" flipV="false" rot="0">
            <a:off x="305809" y="373067"/>
            <a:ext cx="1680516" cy="1680516"/>
          </a:xfrm>
          <a:custGeom>
            <a:avLst/>
            <a:gdLst/>
            <a:ahLst/>
            <a:cxnLst/>
            <a:rect r="r" b="b" t="t" l="l"/>
            <a:pathLst>
              <a:path h="1680516" w="1680516">
                <a:moveTo>
                  <a:pt x="0" y="0"/>
                </a:moveTo>
                <a:lnTo>
                  <a:pt x="1680516" y="0"/>
                </a:lnTo>
                <a:lnTo>
                  <a:pt x="1680516" y="1680515"/>
                </a:lnTo>
                <a:lnTo>
                  <a:pt x="0" y="168051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2280922" y="2191024"/>
            <a:ext cx="3643430" cy="7710963"/>
          </a:xfrm>
          <a:custGeom>
            <a:avLst/>
            <a:gdLst/>
            <a:ahLst/>
            <a:cxnLst/>
            <a:rect r="r" b="b" t="t" l="l"/>
            <a:pathLst>
              <a:path h="7710963" w="3643430">
                <a:moveTo>
                  <a:pt x="0" y="0"/>
                </a:moveTo>
                <a:lnTo>
                  <a:pt x="3643430" y="0"/>
                </a:lnTo>
                <a:lnTo>
                  <a:pt x="3643430" y="7710963"/>
                </a:lnTo>
                <a:lnTo>
                  <a:pt x="0" y="771096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7281660" y="2191024"/>
            <a:ext cx="3643430" cy="7710963"/>
          </a:xfrm>
          <a:custGeom>
            <a:avLst/>
            <a:gdLst/>
            <a:ahLst/>
            <a:cxnLst/>
            <a:rect r="r" b="b" t="t" l="l"/>
            <a:pathLst>
              <a:path h="7710963" w="3643430">
                <a:moveTo>
                  <a:pt x="0" y="0"/>
                </a:moveTo>
                <a:lnTo>
                  <a:pt x="3643430" y="0"/>
                </a:lnTo>
                <a:lnTo>
                  <a:pt x="3643430" y="7710963"/>
                </a:lnTo>
                <a:lnTo>
                  <a:pt x="0" y="7710963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2282398" y="2191024"/>
            <a:ext cx="3643430" cy="7710963"/>
          </a:xfrm>
          <a:custGeom>
            <a:avLst/>
            <a:gdLst/>
            <a:ahLst/>
            <a:cxnLst/>
            <a:rect r="r" b="b" t="t" l="l"/>
            <a:pathLst>
              <a:path h="7710963" w="3643430">
                <a:moveTo>
                  <a:pt x="0" y="0"/>
                </a:moveTo>
                <a:lnTo>
                  <a:pt x="3643430" y="0"/>
                </a:lnTo>
                <a:lnTo>
                  <a:pt x="3643430" y="7710963"/>
                </a:lnTo>
                <a:lnTo>
                  <a:pt x="0" y="7710963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9394313" y="363542"/>
            <a:ext cx="4387442" cy="140754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5612"/>
              </a:lnSpc>
              <a:spcBef>
                <a:spcPct val="0"/>
              </a:spcBef>
            </a:pPr>
            <a:r>
              <a:rPr lang="en-US" b="true" sz="4600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Delivery process</a:t>
            </a:r>
          </a:p>
        </p:txBody>
      </p:sp>
    </p:spTree>
  </p:cSld>
  <p:clrMapOvr>
    <a:masterClrMapping/>
  </p:clrMapOvr>
</p:sld>
</file>

<file path=ppt/slides/slide2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59142" y="189815"/>
            <a:ext cx="6229445" cy="2001209"/>
          </a:xfrm>
          <a:custGeom>
            <a:avLst/>
            <a:gdLst/>
            <a:ahLst/>
            <a:cxnLst/>
            <a:rect r="r" b="b" t="t" l="l"/>
            <a:pathLst>
              <a:path h="2001209" w="6229445">
                <a:moveTo>
                  <a:pt x="0" y="0"/>
                </a:moveTo>
                <a:lnTo>
                  <a:pt x="6229445" y="0"/>
                </a:lnTo>
                <a:lnTo>
                  <a:pt x="6229445" y="2001209"/>
                </a:lnTo>
                <a:lnTo>
                  <a:pt x="0" y="200120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1076325" y="514190"/>
            <a:ext cx="5772682" cy="13792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490"/>
              </a:lnSpc>
            </a:pPr>
            <a:r>
              <a:rPr lang="en-US" sz="4500" b="true">
                <a:solidFill>
                  <a:srgbClr val="0F632B"/>
                </a:solidFill>
                <a:latin typeface="Montserrat Heavy"/>
                <a:ea typeface="Montserrat Heavy"/>
                <a:cs typeface="Montserrat Heavy"/>
                <a:sym typeface="Montserrat Heavy"/>
              </a:rPr>
              <a:t>Purchase</a:t>
            </a:r>
          </a:p>
          <a:p>
            <a:pPr algn="ctr" marL="0" indent="0" lvl="0">
              <a:lnSpc>
                <a:spcPts val="5490"/>
              </a:lnSpc>
              <a:spcBef>
                <a:spcPct val="0"/>
              </a:spcBef>
            </a:pPr>
            <a:r>
              <a:rPr lang="en-US" b="true" sz="4500">
                <a:solidFill>
                  <a:srgbClr val="0F632B"/>
                </a:solidFill>
                <a:latin typeface="Montserrat Heavy"/>
                <a:ea typeface="Montserrat Heavy"/>
                <a:cs typeface="Montserrat Heavy"/>
                <a:sym typeface="Montserrat Heavy"/>
              </a:rPr>
              <a:t>Products</a:t>
            </a:r>
          </a:p>
        </p:txBody>
      </p:sp>
      <p:sp>
        <p:nvSpPr>
          <p:cNvPr name="Freeform 4" id="4"/>
          <p:cNvSpPr/>
          <p:nvPr/>
        </p:nvSpPr>
        <p:spPr>
          <a:xfrm flipH="false" flipV="false" rot="0">
            <a:off x="305809" y="373067"/>
            <a:ext cx="1680516" cy="1680516"/>
          </a:xfrm>
          <a:custGeom>
            <a:avLst/>
            <a:gdLst/>
            <a:ahLst/>
            <a:cxnLst/>
            <a:rect r="r" b="b" t="t" l="l"/>
            <a:pathLst>
              <a:path h="1680516" w="1680516">
                <a:moveTo>
                  <a:pt x="0" y="0"/>
                </a:moveTo>
                <a:lnTo>
                  <a:pt x="1680516" y="0"/>
                </a:lnTo>
                <a:lnTo>
                  <a:pt x="1680516" y="1680515"/>
                </a:lnTo>
                <a:lnTo>
                  <a:pt x="0" y="168051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4566872" y="2053582"/>
            <a:ext cx="3643430" cy="7710963"/>
          </a:xfrm>
          <a:custGeom>
            <a:avLst/>
            <a:gdLst/>
            <a:ahLst/>
            <a:cxnLst/>
            <a:rect r="r" b="b" t="t" l="l"/>
            <a:pathLst>
              <a:path h="7710963" w="3643430">
                <a:moveTo>
                  <a:pt x="0" y="0"/>
                </a:moveTo>
                <a:lnTo>
                  <a:pt x="3643430" y="0"/>
                </a:lnTo>
                <a:lnTo>
                  <a:pt x="3643430" y="7710963"/>
                </a:lnTo>
                <a:lnTo>
                  <a:pt x="0" y="771096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0138326" y="2053582"/>
            <a:ext cx="3643430" cy="7710963"/>
          </a:xfrm>
          <a:custGeom>
            <a:avLst/>
            <a:gdLst/>
            <a:ahLst/>
            <a:cxnLst/>
            <a:rect r="r" b="b" t="t" l="l"/>
            <a:pathLst>
              <a:path h="7710963" w="3643430">
                <a:moveTo>
                  <a:pt x="0" y="0"/>
                </a:moveTo>
                <a:lnTo>
                  <a:pt x="3643429" y="0"/>
                </a:lnTo>
                <a:lnTo>
                  <a:pt x="3643429" y="7710963"/>
                </a:lnTo>
                <a:lnTo>
                  <a:pt x="0" y="7710963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9394313" y="363542"/>
            <a:ext cx="4387442" cy="140754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5612"/>
              </a:lnSpc>
              <a:spcBef>
                <a:spcPct val="0"/>
              </a:spcBef>
            </a:pPr>
            <a:r>
              <a:rPr lang="en-US" b="true" sz="4600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Delivery process</a:t>
            </a:r>
          </a:p>
        </p:txBody>
      </p:sp>
    </p:spTree>
  </p:cSld>
  <p:clrMapOvr>
    <a:masterClrMapping/>
  </p:clrMapOvr>
</p:sld>
</file>

<file path=ppt/slides/slide2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1997137" y="7075637"/>
            <a:ext cx="5578401" cy="5578401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742950" cap="sq">
              <a:solidFill>
                <a:srgbClr val="0F632B"/>
              </a:solidFill>
              <a:prstDash val="solid"/>
              <a:miter/>
            </a:ln>
          </p:spPr>
        </p:sp>
        <p:sp>
          <p:nvSpPr>
            <p:cNvPr name="TextBox 4" id="4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2756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3684175" y="7005833"/>
            <a:ext cx="452472" cy="452472"/>
            <a:chOff x="0" y="0"/>
            <a:chExt cx="812800" cy="8128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F632B"/>
            </a:solidFill>
            <a:ln w="742950" cap="sq">
              <a:solidFill>
                <a:srgbClr val="0F632B"/>
              </a:solidFill>
              <a:prstDash val="solid"/>
              <a:miter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2756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-10800000">
            <a:off x="9417872" y="3350961"/>
            <a:ext cx="4419866" cy="328900"/>
          </a:xfrm>
          <a:custGeom>
            <a:avLst/>
            <a:gdLst/>
            <a:ahLst/>
            <a:cxnLst/>
            <a:rect r="r" b="b" t="t" l="l"/>
            <a:pathLst>
              <a:path h="328900" w="4419866">
                <a:moveTo>
                  <a:pt x="0" y="0"/>
                </a:moveTo>
                <a:lnTo>
                  <a:pt x="4419866" y="0"/>
                </a:lnTo>
                <a:lnTo>
                  <a:pt x="4419866" y="328899"/>
                </a:lnTo>
                <a:lnTo>
                  <a:pt x="0" y="32889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72000"/>
            </a:blip>
            <a:stretch>
              <a:fillRect l="0" t="0" r="0" b="-286352"/>
            </a:stretch>
          </a:blipFill>
        </p:spPr>
      </p:sp>
      <p:grpSp>
        <p:nvGrpSpPr>
          <p:cNvPr name="Group 9" id="9"/>
          <p:cNvGrpSpPr/>
          <p:nvPr/>
        </p:nvGrpSpPr>
        <p:grpSpPr>
          <a:xfrm rot="0">
            <a:off x="8921546" y="1278779"/>
            <a:ext cx="5334876" cy="2086085"/>
            <a:chOff x="0" y="0"/>
            <a:chExt cx="1234628" cy="482774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1234628" cy="482774"/>
            </a:xfrm>
            <a:custGeom>
              <a:avLst/>
              <a:gdLst/>
              <a:ahLst/>
              <a:cxnLst/>
              <a:rect r="r" b="b" t="t" l="l"/>
              <a:pathLst>
                <a:path h="482774" w="1234628">
                  <a:moveTo>
                    <a:pt x="46438" y="0"/>
                  </a:moveTo>
                  <a:lnTo>
                    <a:pt x="1188190" y="0"/>
                  </a:lnTo>
                  <a:cubicBezTo>
                    <a:pt x="1213837" y="0"/>
                    <a:pt x="1234628" y="20791"/>
                    <a:pt x="1234628" y="46438"/>
                  </a:cubicBezTo>
                  <a:lnTo>
                    <a:pt x="1234628" y="436336"/>
                  </a:lnTo>
                  <a:cubicBezTo>
                    <a:pt x="1234628" y="461983"/>
                    <a:pt x="1213837" y="482774"/>
                    <a:pt x="1188190" y="482774"/>
                  </a:cubicBezTo>
                  <a:lnTo>
                    <a:pt x="46438" y="482774"/>
                  </a:lnTo>
                  <a:cubicBezTo>
                    <a:pt x="20791" y="482774"/>
                    <a:pt x="0" y="461983"/>
                    <a:pt x="0" y="436336"/>
                  </a:cubicBezTo>
                  <a:lnTo>
                    <a:pt x="0" y="46438"/>
                  </a:lnTo>
                  <a:cubicBezTo>
                    <a:pt x="0" y="20791"/>
                    <a:pt x="20791" y="0"/>
                    <a:pt x="46438" y="0"/>
                  </a:cubicBezTo>
                  <a:close/>
                </a:path>
              </a:pathLst>
            </a:custGeom>
            <a:solidFill>
              <a:srgbClr val="FFFFFF"/>
            </a:solidFill>
            <a:ln w="104775" cap="rnd">
              <a:solidFill>
                <a:srgbClr val="0F632B"/>
              </a:solidFill>
              <a:prstDash val="solid"/>
              <a:round/>
            </a:ln>
          </p:spPr>
        </p:sp>
        <p:sp>
          <p:nvSpPr>
            <p:cNvPr name="TextBox 11" id="11"/>
            <p:cNvSpPr txBox="true"/>
            <p:nvPr/>
          </p:nvSpPr>
          <p:spPr>
            <a:xfrm>
              <a:off x="0" y="-38100"/>
              <a:ext cx="1234628" cy="52087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2756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2" id="12"/>
          <p:cNvGrpSpPr/>
          <p:nvPr/>
        </p:nvGrpSpPr>
        <p:grpSpPr>
          <a:xfrm rot="0">
            <a:off x="8307532" y="1731684"/>
            <a:ext cx="1228028" cy="1226514"/>
            <a:chOff x="0" y="0"/>
            <a:chExt cx="323431" cy="323032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323431" cy="323032"/>
            </a:xfrm>
            <a:custGeom>
              <a:avLst/>
              <a:gdLst/>
              <a:ahLst/>
              <a:cxnLst/>
              <a:rect r="r" b="b" t="t" l="l"/>
              <a:pathLst>
                <a:path h="323032" w="323431">
                  <a:moveTo>
                    <a:pt x="0" y="0"/>
                  </a:moveTo>
                  <a:lnTo>
                    <a:pt x="323431" y="0"/>
                  </a:lnTo>
                  <a:lnTo>
                    <a:pt x="323431" y="323032"/>
                  </a:lnTo>
                  <a:lnTo>
                    <a:pt x="0" y="323032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4" id="14"/>
            <p:cNvSpPr txBox="true"/>
            <p:nvPr/>
          </p:nvSpPr>
          <p:spPr>
            <a:xfrm>
              <a:off x="0" y="-114300"/>
              <a:ext cx="323431" cy="43733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8076"/>
                </a:lnSpc>
              </a:pPr>
            </a:p>
          </p:txBody>
        </p:sp>
      </p:grpSp>
      <p:sp>
        <p:nvSpPr>
          <p:cNvPr name="Freeform 15" id="15"/>
          <p:cNvSpPr/>
          <p:nvPr/>
        </p:nvSpPr>
        <p:spPr>
          <a:xfrm flipH="false" flipV="false" rot="-10800000">
            <a:off x="9028187" y="5940727"/>
            <a:ext cx="5128563" cy="381636"/>
          </a:xfrm>
          <a:custGeom>
            <a:avLst/>
            <a:gdLst/>
            <a:ahLst/>
            <a:cxnLst/>
            <a:rect r="r" b="b" t="t" l="l"/>
            <a:pathLst>
              <a:path h="381636" w="5128563">
                <a:moveTo>
                  <a:pt x="0" y="0"/>
                </a:moveTo>
                <a:lnTo>
                  <a:pt x="5128564" y="0"/>
                </a:lnTo>
                <a:lnTo>
                  <a:pt x="5128564" y="381637"/>
                </a:lnTo>
                <a:lnTo>
                  <a:pt x="0" y="38163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72000"/>
            </a:blip>
            <a:stretch>
              <a:fillRect l="0" t="0" r="0" b="-286352"/>
            </a:stretch>
          </a:blipFill>
        </p:spPr>
      </p:sp>
      <p:grpSp>
        <p:nvGrpSpPr>
          <p:cNvPr name="Group 16" id="16"/>
          <p:cNvGrpSpPr/>
          <p:nvPr/>
        </p:nvGrpSpPr>
        <p:grpSpPr>
          <a:xfrm rot="0">
            <a:off x="8921546" y="3921441"/>
            <a:ext cx="5334876" cy="2086085"/>
            <a:chOff x="0" y="0"/>
            <a:chExt cx="1234628" cy="482774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1234628" cy="482774"/>
            </a:xfrm>
            <a:custGeom>
              <a:avLst/>
              <a:gdLst/>
              <a:ahLst/>
              <a:cxnLst/>
              <a:rect r="r" b="b" t="t" l="l"/>
              <a:pathLst>
                <a:path h="482774" w="1234628">
                  <a:moveTo>
                    <a:pt x="46438" y="0"/>
                  </a:moveTo>
                  <a:lnTo>
                    <a:pt x="1188190" y="0"/>
                  </a:lnTo>
                  <a:cubicBezTo>
                    <a:pt x="1213837" y="0"/>
                    <a:pt x="1234628" y="20791"/>
                    <a:pt x="1234628" y="46438"/>
                  </a:cubicBezTo>
                  <a:lnTo>
                    <a:pt x="1234628" y="436336"/>
                  </a:lnTo>
                  <a:cubicBezTo>
                    <a:pt x="1234628" y="461983"/>
                    <a:pt x="1213837" y="482774"/>
                    <a:pt x="1188190" y="482774"/>
                  </a:cubicBezTo>
                  <a:lnTo>
                    <a:pt x="46438" y="482774"/>
                  </a:lnTo>
                  <a:cubicBezTo>
                    <a:pt x="20791" y="482774"/>
                    <a:pt x="0" y="461983"/>
                    <a:pt x="0" y="436336"/>
                  </a:cubicBezTo>
                  <a:lnTo>
                    <a:pt x="0" y="46438"/>
                  </a:lnTo>
                  <a:cubicBezTo>
                    <a:pt x="0" y="20791"/>
                    <a:pt x="20791" y="0"/>
                    <a:pt x="46438" y="0"/>
                  </a:cubicBezTo>
                  <a:close/>
                </a:path>
              </a:pathLst>
            </a:custGeom>
            <a:solidFill>
              <a:srgbClr val="FFFFFF"/>
            </a:solidFill>
            <a:ln w="104775" cap="rnd">
              <a:solidFill>
                <a:srgbClr val="0F632B"/>
              </a:solidFill>
              <a:prstDash val="solid"/>
              <a:round/>
            </a:ln>
          </p:spPr>
        </p:sp>
        <p:sp>
          <p:nvSpPr>
            <p:cNvPr name="TextBox 18" id="18"/>
            <p:cNvSpPr txBox="true"/>
            <p:nvPr/>
          </p:nvSpPr>
          <p:spPr>
            <a:xfrm>
              <a:off x="0" y="-38100"/>
              <a:ext cx="1234628" cy="52087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2756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9" id="19"/>
          <p:cNvGrpSpPr/>
          <p:nvPr/>
        </p:nvGrpSpPr>
        <p:grpSpPr>
          <a:xfrm rot="0">
            <a:off x="8307532" y="4374347"/>
            <a:ext cx="1228028" cy="1226514"/>
            <a:chOff x="0" y="0"/>
            <a:chExt cx="323431" cy="323032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0" y="0"/>
              <a:ext cx="323431" cy="323032"/>
            </a:xfrm>
            <a:custGeom>
              <a:avLst/>
              <a:gdLst/>
              <a:ahLst/>
              <a:cxnLst/>
              <a:rect r="r" b="b" t="t" l="l"/>
              <a:pathLst>
                <a:path h="323032" w="323431">
                  <a:moveTo>
                    <a:pt x="0" y="0"/>
                  </a:moveTo>
                  <a:lnTo>
                    <a:pt x="323431" y="0"/>
                  </a:lnTo>
                  <a:lnTo>
                    <a:pt x="323431" y="323032"/>
                  </a:lnTo>
                  <a:lnTo>
                    <a:pt x="0" y="323032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21" id="21"/>
            <p:cNvSpPr txBox="true"/>
            <p:nvPr/>
          </p:nvSpPr>
          <p:spPr>
            <a:xfrm>
              <a:off x="0" y="-114300"/>
              <a:ext cx="323431" cy="43733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8076"/>
                </a:lnSpc>
              </a:pPr>
            </a:p>
          </p:txBody>
        </p:sp>
      </p:grpSp>
      <p:sp>
        <p:nvSpPr>
          <p:cNvPr name="Freeform 22" id="22"/>
          <p:cNvSpPr/>
          <p:nvPr/>
        </p:nvSpPr>
        <p:spPr>
          <a:xfrm flipH="false" flipV="false" rot="-10800000">
            <a:off x="8661207" y="8983966"/>
            <a:ext cx="5961592" cy="443625"/>
          </a:xfrm>
          <a:custGeom>
            <a:avLst/>
            <a:gdLst/>
            <a:ahLst/>
            <a:cxnLst/>
            <a:rect r="r" b="b" t="t" l="l"/>
            <a:pathLst>
              <a:path h="443625" w="5961592">
                <a:moveTo>
                  <a:pt x="0" y="0"/>
                </a:moveTo>
                <a:lnTo>
                  <a:pt x="5961592" y="0"/>
                </a:lnTo>
                <a:lnTo>
                  <a:pt x="5961592" y="443625"/>
                </a:lnTo>
                <a:lnTo>
                  <a:pt x="0" y="44362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72000"/>
            </a:blip>
            <a:stretch>
              <a:fillRect l="0" t="0" r="0" b="-286352"/>
            </a:stretch>
          </a:blipFill>
        </p:spPr>
      </p:sp>
      <p:grpSp>
        <p:nvGrpSpPr>
          <p:cNvPr name="Group 23" id="23"/>
          <p:cNvGrpSpPr/>
          <p:nvPr/>
        </p:nvGrpSpPr>
        <p:grpSpPr>
          <a:xfrm rot="0">
            <a:off x="8537245" y="6636689"/>
            <a:ext cx="6201416" cy="2424926"/>
            <a:chOff x="0" y="0"/>
            <a:chExt cx="1234628" cy="482774"/>
          </a:xfrm>
        </p:grpSpPr>
        <p:sp>
          <p:nvSpPr>
            <p:cNvPr name="Freeform 24" id="24"/>
            <p:cNvSpPr/>
            <p:nvPr/>
          </p:nvSpPr>
          <p:spPr>
            <a:xfrm flipH="false" flipV="false" rot="0">
              <a:off x="0" y="0"/>
              <a:ext cx="1234628" cy="482774"/>
            </a:xfrm>
            <a:custGeom>
              <a:avLst/>
              <a:gdLst/>
              <a:ahLst/>
              <a:cxnLst/>
              <a:rect r="r" b="b" t="t" l="l"/>
              <a:pathLst>
                <a:path h="482774" w="1234628">
                  <a:moveTo>
                    <a:pt x="39949" y="0"/>
                  </a:moveTo>
                  <a:lnTo>
                    <a:pt x="1194678" y="0"/>
                  </a:lnTo>
                  <a:cubicBezTo>
                    <a:pt x="1205274" y="0"/>
                    <a:pt x="1215435" y="4209"/>
                    <a:pt x="1222927" y="11701"/>
                  </a:cubicBezTo>
                  <a:cubicBezTo>
                    <a:pt x="1230419" y="19193"/>
                    <a:pt x="1234628" y="29354"/>
                    <a:pt x="1234628" y="39949"/>
                  </a:cubicBezTo>
                  <a:lnTo>
                    <a:pt x="1234628" y="442825"/>
                  </a:lnTo>
                  <a:cubicBezTo>
                    <a:pt x="1234628" y="453420"/>
                    <a:pt x="1230419" y="463581"/>
                    <a:pt x="1222927" y="471073"/>
                  </a:cubicBezTo>
                  <a:cubicBezTo>
                    <a:pt x="1215435" y="478565"/>
                    <a:pt x="1205274" y="482774"/>
                    <a:pt x="1194678" y="482774"/>
                  </a:cubicBezTo>
                  <a:lnTo>
                    <a:pt x="39949" y="482774"/>
                  </a:lnTo>
                  <a:cubicBezTo>
                    <a:pt x="29354" y="482774"/>
                    <a:pt x="19193" y="478565"/>
                    <a:pt x="11701" y="471073"/>
                  </a:cubicBezTo>
                  <a:cubicBezTo>
                    <a:pt x="4209" y="463581"/>
                    <a:pt x="0" y="453420"/>
                    <a:pt x="0" y="442825"/>
                  </a:cubicBezTo>
                  <a:lnTo>
                    <a:pt x="0" y="39949"/>
                  </a:lnTo>
                  <a:cubicBezTo>
                    <a:pt x="0" y="29354"/>
                    <a:pt x="4209" y="19193"/>
                    <a:pt x="11701" y="11701"/>
                  </a:cubicBezTo>
                  <a:cubicBezTo>
                    <a:pt x="19193" y="4209"/>
                    <a:pt x="29354" y="0"/>
                    <a:pt x="39949" y="0"/>
                  </a:cubicBezTo>
                  <a:close/>
                </a:path>
              </a:pathLst>
            </a:custGeom>
            <a:solidFill>
              <a:srgbClr val="FFFFFF"/>
            </a:solidFill>
            <a:ln w="104775" cap="rnd">
              <a:solidFill>
                <a:srgbClr val="0F632B"/>
              </a:solidFill>
              <a:prstDash val="solid"/>
              <a:round/>
            </a:ln>
          </p:spPr>
        </p:sp>
        <p:sp>
          <p:nvSpPr>
            <p:cNvPr name="TextBox 25" id="25"/>
            <p:cNvSpPr txBox="true"/>
            <p:nvPr/>
          </p:nvSpPr>
          <p:spPr>
            <a:xfrm>
              <a:off x="0" y="-38100"/>
              <a:ext cx="1234628" cy="52087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2756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26" id="26"/>
          <p:cNvGrpSpPr/>
          <p:nvPr/>
        </p:nvGrpSpPr>
        <p:grpSpPr>
          <a:xfrm rot="0">
            <a:off x="7823497" y="7163160"/>
            <a:ext cx="1427496" cy="1425736"/>
            <a:chOff x="0" y="0"/>
            <a:chExt cx="323431" cy="323032"/>
          </a:xfrm>
        </p:grpSpPr>
        <p:sp>
          <p:nvSpPr>
            <p:cNvPr name="Freeform 27" id="27"/>
            <p:cNvSpPr/>
            <p:nvPr/>
          </p:nvSpPr>
          <p:spPr>
            <a:xfrm flipH="false" flipV="false" rot="0">
              <a:off x="0" y="0"/>
              <a:ext cx="323431" cy="323032"/>
            </a:xfrm>
            <a:custGeom>
              <a:avLst/>
              <a:gdLst/>
              <a:ahLst/>
              <a:cxnLst/>
              <a:rect r="r" b="b" t="t" l="l"/>
              <a:pathLst>
                <a:path h="323032" w="323431">
                  <a:moveTo>
                    <a:pt x="0" y="0"/>
                  </a:moveTo>
                  <a:lnTo>
                    <a:pt x="323431" y="0"/>
                  </a:lnTo>
                  <a:lnTo>
                    <a:pt x="323431" y="323032"/>
                  </a:lnTo>
                  <a:lnTo>
                    <a:pt x="0" y="323032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28" id="28"/>
            <p:cNvSpPr txBox="true"/>
            <p:nvPr/>
          </p:nvSpPr>
          <p:spPr>
            <a:xfrm>
              <a:off x="0" y="-114300"/>
              <a:ext cx="323431" cy="43733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8076"/>
                </a:lnSpc>
              </a:pPr>
            </a:p>
          </p:txBody>
        </p:sp>
      </p:grpSp>
      <p:grpSp>
        <p:nvGrpSpPr>
          <p:cNvPr name="Group 29" id="29"/>
          <p:cNvGrpSpPr/>
          <p:nvPr/>
        </p:nvGrpSpPr>
        <p:grpSpPr>
          <a:xfrm rot="0">
            <a:off x="4809335" y="8388753"/>
            <a:ext cx="1183417" cy="1183417"/>
            <a:chOff x="0" y="0"/>
            <a:chExt cx="812800" cy="812800"/>
          </a:xfrm>
        </p:grpSpPr>
        <p:sp>
          <p:nvSpPr>
            <p:cNvPr name="Freeform 30" id="30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CFFFB"/>
            </a:solidFill>
            <a:ln w="742950" cap="sq">
              <a:solidFill>
                <a:srgbClr val="0F632B"/>
              </a:solidFill>
              <a:prstDash val="solid"/>
              <a:miter/>
            </a:ln>
          </p:spPr>
        </p:sp>
        <p:sp>
          <p:nvSpPr>
            <p:cNvPr name="TextBox 31" id="31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2756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32" id="32"/>
          <p:cNvGrpSpPr/>
          <p:nvPr/>
        </p:nvGrpSpPr>
        <p:grpSpPr>
          <a:xfrm rot="0">
            <a:off x="15958996" y="-2789201"/>
            <a:ext cx="5578401" cy="5578401"/>
            <a:chOff x="0" y="0"/>
            <a:chExt cx="812800" cy="812800"/>
          </a:xfrm>
        </p:grpSpPr>
        <p:sp>
          <p:nvSpPr>
            <p:cNvPr name="Freeform 33" id="3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742950" cap="sq">
              <a:solidFill>
                <a:srgbClr val="0F632B"/>
              </a:solidFill>
              <a:prstDash val="solid"/>
              <a:miter/>
            </a:ln>
          </p:spPr>
        </p:sp>
        <p:sp>
          <p:nvSpPr>
            <p:cNvPr name="TextBox 34" id="34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2756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35" id="35"/>
          <p:cNvSpPr/>
          <p:nvPr/>
        </p:nvSpPr>
        <p:spPr>
          <a:xfrm flipH="false" flipV="false" rot="0">
            <a:off x="8603727" y="1869918"/>
            <a:ext cx="860223" cy="950046"/>
          </a:xfrm>
          <a:custGeom>
            <a:avLst/>
            <a:gdLst/>
            <a:ahLst/>
            <a:cxnLst/>
            <a:rect r="r" b="b" t="t" l="l"/>
            <a:pathLst>
              <a:path h="950046" w="860223">
                <a:moveTo>
                  <a:pt x="0" y="0"/>
                </a:moveTo>
                <a:lnTo>
                  <a:pt x="860223" y="0"/>
                </a:lnTo>
                <a:lnTo>
                  <a:pt x="860223" y="950046"/>
                </a:lnTo>
                <a:lnTo>
                  <a:pt x="0" y="95004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6" id="36"/>
          <p:cNvSpPr/>
          <p:nvPr/>
        </p:nvSpPr>
        <p:spPr>
          <a:xfrm flipH="false" flipV="false" rot="0">
            <a:off x="8491917" y="4557907"/>
            <a:ext cx="859259" cy="916543"/>
          </a:xfrm>
          <a:custGeom>
            <a:avLst/>
            <a:gdLst/>
            <a:ahLst/>
            <a:cxnLst/>
            <a:rect r="r" b="b" t="t" l="l"/>
            <a:pathLst>
              <a:path h="916543" w="859259">
                <a:moveTo>
                  <a:pt x="0" y="0"/>
                </a:moveTo>
                <a:lnTo>
                  <a:pt x="859259" y="0"/>
                </a:lnTo>
                <a:lnTo>
                  <a:pt x="859259" y="916543"/>
                </a:lnTo>
                <a:lnTo>
                  <a:pt x="0" y="916543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  <a:ln cap="sq">
            <a:noFill/>
            <a:prstDash val="solid"/>
            <a:miter/>
          </a:ln>
        </p:spPr>
      </p:sp>
      <p:sp>
        <p:nvSpPr>
          <p:cNvPr name="Freeform 37" id="37"/>
          <p:cNvSpPr/>
          <p:nvPr/>
        </p:nvSpPr>
        <p:spPr>
          <a:xfrm flipH="false" flipV="false" rot="0">
            <a:off x="8026759" y="7389594"/>
            <a:ext cx="1231649" cy="1166988"/>
          </a:xfrm>
          <a:custGeom>
            <a:avLst/>
            <a:gdLst/>
            <a:ahLst/>
            <a:cxnLst/>
            <a:rect r="r" b="b" t="t" l="l"/>
            <a:pathLst>
              <a:path h="1166988" w="1231649">
                <a:moveTo>
                  <a:pt x="0" y="0"/>
                </a:moveTo>
                <a:lnTo>
                  <a:pt x="1231649" y="0"/>
                </a:lnTo>
                <a:lnTo>
                  <a:pt x="1231649" y="1166988"/>
                </a:lnTo>
                <a:lnTo>
                  <a:pt x="0" y="1166988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38" id="38"/>
          <p:cNvSpPr txBox="true"/>
          <p:nvPr/>
        </p:nvSpPr>
        <p:spPr>
          <a:xfrm rot="0">
            <a:off x="9584961" y="2033485"/>
            <a:ext cx="4183100" cy="100740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2065"/>
              </a:lnSpc>
              <a:spcBef>
                <a:spcPct val="0"/>
              </a:spcBef>
            </a:pPr>
            <a:r>
              <a:rPr lang="en-US" sz="1613">
                <a:solidFill>
                  <a:srgbClr val="231F20"/>
                </a:solidFill>
                <a:latin typeface="Open Sauce"/>
                <a:ea typeface="Open Sauce"/>
                <a:cs typeface="Open Sauce"/>
                <a:sym typeface="Open Sauce"/>
              </a:rPr>
              <a:t>The users can check for available products, make an order, choose the suitable deliver and payment method, then recieve his products</a:t>
            </a:r>
          </a:p>
        </p:txBody>
      </p:sp>
      <p:sp>
        <p:nvSpPr>
          <p:cNvPr name="TextBox 39" id="39"/>
          <p:cNvSpPr txBox="true"/>
          <p:nvPr/>
        </p:nvSpPr>
        <p:spPr>
          <a:xfrm rot="0">
            <a:off x="9667546" y="1568606"/>
            <a:ext cx="4100514" cy="3760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3017"/>
              </a:lnSpc>
              <a:spcBef>
                <a:spcPct val="0"/>
              </a:spcBef>
            </a:pPr>
            <a:r>
              <a:rPr lang="en-US" b="true" sz="2357">
                <a:solidFill>
                  <a:srgbClr val="333231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Purchase products</a:t>
            </a:r>
          </a:p>
        </p:txBody>
      </p:sp>
      <p:sp>
        <p:nvSpPr>
          <p:cNvPr name="TextBox 40" id="40"/>
          <p:cNvSpPr txBox="true"/>
          <p:nvPr/>
        </p:nvSpPr>
        <p:spPr>
          <a:xfrm rot="0">
            <a:off x="9584961" y="4676148"/>
            <a:ext cx="4183100" cy="126097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065"/>
              </a:lnSpc>
            </a:pPr>
            <a:r>
              <a:rPr lang="en-US" sz="1613">
                <a:solidFill>
                  <a:srgbClr val="231F20"/>
                </a:solidFill>
                <a:latin typeface="Open Sauce"/>
                <a:ea typeface="Open Sauce"/>
                <a:cs typeface="Open Sauce"/>
                <a:sym typeface="Open Sauce"/>
              </a:rPr>
              <a:t>The user can view the available agricultural lands for work and submit a request to work on them.</a:t>
            </a:r>
          </a:p>
          <a:p>
            <a:pPr algn="l">
              <a:lnSpc>
                <a:spcPts val="2065"/>
              </a:lnSpc>
            </a:pPr>
          </a:p>
          <a:p>
            <a:pPr algn="l" marL="0" indent="0" lvl="0">
              <a:lnSpc>
                <a:spcPts val="2065"/>
              </a:lnSpc>
              <a:spcBef>
                <a:spcPct val="0"/>
              </a:spcBef>
            </a:pPr>
          </a:p>
        </p:txBody>
      </p:sp>
      <p:sp>
        <p:nvSpPr>
          <p:cNvPr name="TextBox 41" id="41"/>
          <p:cNvSpPr txBox="true"/>
          <p:nvPr/>
        </p:nvSpPr>
        <p:spPr>
          <a:xfrm rot="0">
            <a:off x="9575273" y="4211268"/>
            <a:ext cx="4304110" cy="3760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3017"/>
              </a:lnSpc>
              <a:spcBef>
                <a:spcPct val="0"/>
              </a:spcBef>
            </a:pPr>
            <a:r>
              <a:rPr lang="en-US" b="true" sz="2357">
                <a:solidFill>
                  <a:srgbClr val="333231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Working on agricultural land</a:t>
            </a:r>
          </a:p>
        </p:txBody>
      </p:sp>
      <p:sp>
        <p:nvSpPr>
          <p:cNvPr name="TextBox 42" id="42"/>
          <p:cNvSpPr txBox="true"/>
          <p:nvPr/>
        </p:nvSpPr>
        <p:spPr>
          <a:xfrm rot="0">
            <a:off x="9308417" y="7506004"/>
            <a:ext cx="4862557" cy="88425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2401"/>
              </a:lnSpc>
              <a:spcBef>
                <a:spcPct val="0"/>
              </a:spcBef>
            </a:pPr>
            <a:r>
              <a:rPr lang="en-US" sz="1875">
                <a:solidFill>
                  <a:srgbClr val="231F20"/>
                </a:solidFill>
                <a:latin typeface="Open Sauce"/>
                <a:ea typeface="Open Sauce"/>
                <a:cs typeface="Open Sauce"/>
                <a:sym typeface="Open Sauce"/>
              </a:rPr>
              <a:t>The user can easily and conveniently book an appointment for the relevant production line.</a:t>
            </a:r>
          </a:p>
        </p:txBody>
      </p:sp>
      <p:sp>
        <p:nvSpPr>
          <p:cNvPr name="TextBox 43" id="43"/>
          <p:cNvSpPr txBox="true"/>
          <p:nvPr/>
        </p:nvSpPr>
        <p:spPr>
          <a:xfrm rot="0">
            <a:off x="9286084" y="6976687"/>
            <a:ext cx="5003224" cy="43409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3507"/>
              </a:lnSpc>
              <a:spcBef>
                <a:spcPct val="0"/>
              </a:spcBef>
            </a:pPr>
            <a:r>
              <a:rPr lang="en-US" b="true" sz="2740">
                <a:solidFill>
                  <a:srgbClr val="333231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Booking in a production line</a:t>
            </a:r>
          </a:p>
        </p:txBody>
      </p:sp>
      <p:sp>
        <p:nvSpPr>
          <p:cNvPr name="TextBox 44" id="44"/>
          <p:cNvSpPr txBox="true"/>
          <p:nvPr/>
        </p:nvSpPr>
        <p:spPr>
          <a:xfrm rot="0">
            <a:off x="2558841" y="3327337"/>
            <a:ext cx="4500986" cy="288072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605"/>
              </a:lnSpc>
              <a:spcBef>
                <a:spcPct val="0"/>
              </a:spcBef>
            </a:pPr>
            <a:r>
              <a:rPr lang="en-US" b="true" sz="6233">
                <a:solidFill>
                  <a:srgbClr val="0F632B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The three main processes!</a:t>
            </a:r>
          </a:p>
        </p:txBody>
      </p:sp>
    </p:spTree>
  </p:cSld>
  <p:clrMapOvr>
    <a:masterClrMapping/>
  </p:clrMapOvr>
</p:sld>
</file>

<file path=ppt/slides/slide2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59142" y="189815"/>
            <a:ext cx="6229445" cy="2001209"/>
          </a:xfrm>
          <a:custGeom>
            <a:avLst/>
            <a:gdLst/>
            <a:ahLst/>
            <a:cxnLst/>
            <a:rect r="r" b="b" t="t" l="l"/>
            <a:pathLst>
              <a:path h="2001209" w="6229445">
                <a:moveTo>
                  <a:pt x="0" y="0"/>
                </a:moveTo>
                <a:lnTo>
                  <a:pt x="6229445" y="0"/>
                </a:lnTo>
                <a:lnTo>
                  <a:pt x="6229445" y="2001209"/>
                </a:lnTo>
                <a:lnTo>
                  <a:pt x="0" y="200120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1146067" y="665320"/>
            <a:ext cx="5772682" cy="10674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4270"/>
              </a:lnSpc>
              <a:spcBef>
                <a:spcPct val="0"/>
              </a:spcBef>
            </a:pPr>
            <a:r>
              <a:rPr lang="en-US" b="true" sz="3500">
                <a:solidFill>
                  <a:srgbClr val="0F632B"/>
                </a:solidFill>
                <a:latin typeface="Montserrat Heavy"/>
                <a:ea typeface="Montserrat Heavy"/>
                <a:cs typeface="Montserrat Heavy"/>
                <a:sym typeface="Montserrat Heavy"/>
              </a:rPr>
              <a:t>Booking in a production line</a:t>
            </a:r>
          </a:p>
        </p:txBody>
      </p:sp>
      <p:sp>
        <p:nvSpPr>
          <p:cNvPr name="Freeform 4" id="4"/>
          <p:cNvSpPr/>
          <p:nvPr/>
        </p:nvSpPr>
        <p:spPr>
          <a:xfrm flipH="false" flipV="false" rot="0">
            <a:off x="305809" y="373067"/>
            <a:ext cx="1680516" cy="1680516"/>
          </a:xfrm>
          <a:custGeom>
            <a:avLst/>
            <a:gdLst/>
            <a:ahLst/>
            <a:cxnLst/>
            <a:rect r="r" b="b" t="t" l="l"/>
            <a:pathLst>
              <a:path h="1680516" w="1680516">
                <a:moveTo>
                  <a:pt x="0" y="0"/>
                </a:moveTo>
                <a:lnTo>
                  <a:pt x="1680516" y="0"/>
                </a:lnTo>
                <a:lnTo>
                  <a:pt x="1680516" y="1680515"/>
                </a:lnTo>
                <a:lnTo>
                  <a:pt x="0" y="168051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3743448" y="2053582"/>
            <a:ext cx="3643430" cy="7710963"/>
          </a:xfrm>
          <a:custGeom>
            <a:avLst/>
            <a:gdLst/>
            <a:ahLst/>
            <a:cxnLst/>
            <a:rect r="r" b="b" t="t" l="l"/>
            <a:pathLst>
              <a:path h="7710963" w="3643430">
                <a:moveTo>
                  <a:pt x="0" y="0"/>
                </a:moveTo>
                <a:lnTo>
                  <a:pt x="3643429" y="0"/>
                </a:lnTo>
                <a:lnTo>
                  <a:pt x="3643429" y="7710963"/>
                </a:lnTo>
                <a:lnTo>
                  <a:pt x="0" y="771096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2364155" y="2053582"/>
            <a:ext cx="3643430" cy="7710963"/>
          </a:xfrm>
          <a:custGeom>
            <a:avLst/>
            <a:gdLst/>
            <a:ahLst/>
            <a:cxnLst/>
            <a:rect r="r" b="b" t="t" l="l"/>
            <a:pathLst>
              <a:path h="7710963" w="3643430">
                <a:moveTo>
                  <a:pt x="0" y="0"/>
                </a:moveTo>
                <a:lnTo>
                  <a:pt x="3643430" y="0"/>
                </a:lnTo>
                <a:lnTo>
                  <a:pt x="3643430" y="7710963"/>
                </a:lnTo>
                <a:lnTo>
                  <a:pt x="0" y="7710963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8053975" y="2053582"/>
            <a:ext cx="3643430" cy="7710963"/>
          </a:xfrm>
          <a:custGeom>
            <a:avLst/>
            <a:gdLst/>
            <a:ahLst/>
            <a:cxnLst/>
            <a:rect r="r" b="b" t="t" l="l"/>
            <a:pathLst>
              <a:path h="7710963" w="3643430">
                <a:moveTo>
                  <a:pt x="0" y="0"/>
                </a:moveTo>
                <a:lnTo>
                  <a:pt x="3643430" y="0"/>
                </a:lnTo>
                <a:lnTo>
                  <a:pt x="3643430" y="7710963"/>
                </a:lnTo>
                <a:lnTo>
                  <a:pt x="0" y="7710963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2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59142" y="189815"/>
            <a:ext cx="6229445" cy="2001209"/>
          </a:xfrm>
          <a:custGeom>
            <a:avLst/>
            <a:gdLst/>
            <a:ahLst/>
            <a:cxnLst/>
            <a:rect r="r" b="b" t="t" l="l"/>
            <a:pathLst>
              <a:path h="2001209" w="6229445">
                <a:moveTo>
                  <a:pt x="0" y="0"/>
                </a:moveTo>
                <a:lnTo>
                  <a:pt x="6229445" y="0"/>
                </a:lnTo>
                <a:lnTo>
                  <a:pt x="6229445" y="2001209"/>
                </a:lnTo>
                <a:lnTo>
                  <a:pt x="0" y="200120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1146067" y="665320"/>
            <a:ext cx="5772682" cy="10674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4270"/>
              </a:lnSpc>
              <a:spcBef>
                <a:spcPct val="0"/>
              </a:spcBef>
            </a:pPr>
            <a:r>
              <a:rPr lang="en-US" b="true" sz="3500">
                <a:solidFill>
                  <a:srgbClr val="0F632B"/>
                </a:solidFill>
                <a:latin typeface="Montserrat Heavy"/>
                <a:ea typeface="Montserrat Heavy"/>
                <a:cs typeface="Montserrat Heavy"/>
                <a:sym typeface="Montserrat Heavy"/>
              </a:rPr>
              <a:t>Booking in a production line</a:t>
            </a:r>
          </a:p>
        </p:txBody>
      </p:sp>
      <p:sp>
        <p:nvSpPr>
          <p:cNvPr name="Freeform 4" id="4"/>
          <p:cNvSpPr/>
          <p:nvPr/>
        </p:nvSpPr>
        <p:spPr>
          <a:xfrm flipH="false" flipV="false" rot="0">
            <a:off x="305809" y="373067"/>
            <a:ext cx="1680516" cy="1680516"/>
          </a:xfrm>
          <a:custGeom>
            <a:avLst/>
            <a:gdLst/>
            <a:ahLst/>
            <a:cxnLst/>
            <a:rect r="r" b="b" t="t" l="l"/>
            <a:pathLst>
              <a:path h="1680516" w="1680516">
                <a:moveTo>
                  <a:pt x="0" y="0"/>
                </a:moveTo>
                <a:lnTo>
                  <a:pt x="1680516" y="0"/>
                </a:lnTo>
                <a:lnTo>
                  <a:pt x="1680516" y="1680515"/>
                </a:lnTo>
                <a:lnTo>
                  <a:pt x="0" y="168051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452150" y="2191024"/>
            <a:ext cx="3643430" cy="7710963"/>
          </a:xfrm>
          <a:custGeom>
            <a:avLst/>
            <a:gdLst/>
            <a:ahLst/>
            <a:cxnLst/>
            <a:rect r="r" b="b" t="t" l="l"/>
            <a:pathLst>
              <a:path h="7710963" w="3643430">
                <a:moveTo>
                  <a:pt x="0" y="0"/>
                </a:moveTo>
                <a:lnTo>
                  <a:pt x="3643430" y="0"/>
                </a:lnTo>
                <a:lnTo>
                  <a:pt x="3643430" y="7710963"/>
                </a:lnTo>
                <a:lnTo>
                  <a:pt x="0" y="771096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5500570" y="2191024"/>
            <a:ext cx="3643430" cy="7710963"/>
          </a:xfrm>
          <a:custGeom>
            <a:avLst/>
            <a:gdLst/>
            <a:ahLst/>
            <a:cxnLst/>
            <a:rect r="r" b="b" t="t" l="l"/>
            <a:pathLst>
              <a:path h="7710963" w="3643430">
                <a:moveTo>
                  <a:pt x="0" y="0"/>
                </a:moveTo>
                <a:lnTo>
                  <a:pt x="3643430" y="0"/>
                </a:lnTo>
                <a:lnTo>
                  <a:pt x="3643430" y="7710963"/>
                </a:lnTo>
                <a:lnTo>
                  <a:pt x="0" y="7710963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9553575" y="2191024"/>
            <a:ext cx="3643430" cy="7710963"/>
          </a:xfrm>
          <a:custGeom>
            <a:avLst/>
            <a:gdLst/>
            <a:ahLst/>
            <a:cxnLst/>
            <a:rect r="r" b="b" t="t" l="l"/>
            <a:pathLst>
              <a:path h="7710963" w="3643430">
                <a:moveTo>
                  <a:pt x="0" y="0"/>
                </a:moveTo>
                <a:lnTo>
                  <a:pt x="3643430" y="0"/>
                </a:lnTo>
                <a:lnTo>
                  <a:pt x="3643430" y="7710963"/>
                </a:lnTo>
                <a:lnTo>
                  <a:pt x="0" y="7710963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13606580" y="2191024"/>
            <a:ext cx="3643430" cy="7710963"/>
          </a:xfrm>
          <a:custGeom>
            <a:avLst/>
            <a:gdLst/>
            <a:ahLst/>
            <a:cxnLst/>
            <a:rect r="r" b="b" t="t" l="l"/>
            <a:pathLst>
              <a:path h="7710963" w="3643430">
                <a:moveTo>
                  <a:pt x="0" y="0"/>
                </a:moveTo>
                <a:lnTo>
                  <a:pt x="3643430" y="0"/>
                </a:lnTo>
                <a:lnTo>
                  <a:pt x="3643430" y="7710963"/>
                </a:lnTo>
                <a:lnTo>
                  <a:pt x="0" y="7710963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2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9222" r="0" b="-9222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0" y="0"/>
            <a:ext cx="18288000" cy="10287000"/>
            <a:chOff x="0" y="0"/>
            <a:chExt cx="4816593" cy="2709333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4816592" cy="2709333"/>
            </a:xfrm>
            <a:custGeom>
              <a:avLst/>
              <a:gdLst/>
              <a:ahLst/>
              <a:cxnLst/>
              <a:rect r="r" b="b" t="t" l="l"/>
              <a:pathLst>
                <a:path h="2709333" w="4816592">
                  <a:moveTo>
                    <a:pt x="0" y="0"/>
                  </a:moveTo>
                  <a:lnTo>
                    <a:pt x="4816592" y="0"/>
                  </a:lnTo>
                  <a:lnTo>
                    <a:pt x="4816592" y="2709333"/>
                  </a:lnTo>
                  <a:lnTo>
                    <a:pt x="0" y="2709333"/>
                  </a:lnTo>
                  <a:close/>
                </a:path>
              </a:pathLst>
            </a:custGeom>
            <a:solidFill>
              <a:srgbClr val="FFFFFF">
                <a:alpha val="44706"/>
              </a:srgbClr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0" y="-38100"/>
              <a:ext cx="4816593" cy="274743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756"/>
                </a:lnSpc>
              </a:pPr>
            </a:p>
          </p:txBody>
        </p:sp>
      </p:grpSp>
      <p:grpSp>
        <p:nvGrpSpPr>
          <p:cNvPr name="Group 6" id="6"/>
          <p:cNvGrpSpPr/>
          <p:nvPr/>
        </p:nvGrpSpPr>
        <p:grpSpPr>
          <a:xfrm rot="0">
            <a:off x="683899" y="586045"/>
            <a:ext cx="16920201" cy="8569618"/>
            <a:chOff x="0" y="0"/>
            <a:chExt cx="4456349" cy="2257019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4456349" cy="2257019"/>
            </a:xfrm>
            <a:custGeom>
              <a:avLst/>
              <a:gdLst/>
              <a:ahLst/>
              <a:cxnLst/>
              <a:rect r="r" b="b" t="t" l="l"/>
              <a:pathLst>
                <a:path h="2257019" w="4456349">
                  <a:moveTo>
                    <a:pt x="11439" y="0"/>
                  </a:moveTo>
                  <a:lnTo>
                    <a:pt x="4444910" y="0"/>
                  </a:lnTo>
                  <a:cubicBezTo>
                    <a:pt x="4447944" y="0"/>
                    <a:pt x="4450854" y="1205"/>
                    <a:pt x="4452999" y="3350"/>
                  </a:cubicBezTo>
                  <a:cubicBezTo>
                    <a:pt x="4455144" y="5496"/>
                    <a:pt x="4456349" y="8405"/>
                    <a:pt x="4456349" y="11439"/>
                  </a:cubicBezTo>
                  <a:lnTo>
                    <a:pt x="4456349" y="2245580"/>
                  </a:lnTo>
                  <a:cubicBezTo>
                    <a:pt x="4456349" y="2248614"/>
                    <a:pt x="4455144" y="2251523"/>
                    <a:pt x="4452999" y="2253668"/>
                  </a:cubicBezTo>
                  <a:cubicBezTo>
                    <a:pt x="4450854" y="2255813"/>
                    <a:pt x="4447944" y="2257019"/>
                    <a:pt x="4444910" y="2257019"/>
                  </a:cubicBezTo>
                  <a:lnTo>
                    <a:pt x="11439" y="2257019"/>
                  </a:lnTo>
                  <a:cubicBezTo>
                    <a:pt x="8405" y="2257019"/>
                    <a:pt x="5496" y="2255813"/>
                    <a:pt x="3350" y="2253668"/>
                  </a:cubicBezTo>
                  <a:cubicBezTo>
                    <a:pt x="1205" y="2251523"/>
                    <a:pt x="0" y="2248614"/>
                    <a:pt x="0" y="2245580"/>
                  </a:cubicBezTo>
                  <a:lnTo>
                    <a:pt x="0" y="11439"/>
                  </a:lnTo>
                  <a:cubicBezTo>
                    <a:pt x="0" y="8405"/>
                    <a:pt x="1205" y="5496"/>
                    <a:pt x="3350" y="3350"/>
                  </a:cubicBezTo>
                  <a:cubicBezTo>
                    <a:pt x="5496" y="1205"/>
                    <a:pt x="8405" y="0"/>
                    <a:pt x="11439" y="0"/>
                  </a:cubicBezTo>
                  <a:close/>
                </a:path>
              </a:pathLst>
            </a:custGeom>
            <a:solidFill>
              <a:srgbClr val="FDFBFB">
                <a:alpha val="98824"/>
              </a:srgbClr>
            </a:solidFill>
            <a:ln cap="rnd">
              <a:noFill/>
              <a:prstDash val="solid"/>
              <a:round/>
            </a:ln>
          </p:spPr>
        </p:sp>
        <p:sp>
          <p:nvSpPr>
            <p:cNvPr name="TextBox 8" id="8"/>
            <p:cNvSpPr txBox="true"/>
            <p:nvPr/>
          </p:nvSpPr>
          <p:spPr>
            <a:xfrm>
              <a:off x="0" y="-19050"/>
              <a:ext cx="4456349" cy="227606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28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9" id="9"/>
          <p:cNvSpPr/>
          <p:nvPr/>
        </p:nvSpPr>
        <p:spPr>
          <a:xfrm flipH="false" flipV="false" rot="-5400000">
            <a:off x="1465046" y="3218175"/>
            <a:ext cx="1015539" cy="2086127"/>
          </a:xfrm>
          <a:custGeom>
            <a:avLst/>
            <a:gdLst/>
            <a:ahLst/>
            <a:cxnLst/>
            <a:rect r="r" b="b" t="t" l="l"/>
            <a:pathLst>
              <a:path h="2086127" w="1015539">
                <a:moveTo>
                  <a:pt x="0" y="0"/>
                </a:moveTo>
                <a:lnTo>
                  <a:pt x="1015539" y="0"/>
                </a:lnTo>
                <a:lnTo>
                  <a:pt x="1015539" y="2086126"/>
                </a:lnTo>
                <a:lnTo>
                  <a:pt x="0" y="208612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-105420" t="0" r="0" b="0"/>
            </a:stretch>
          </a:blipFill>
          <a:ln cap="sq">
            <a:noFill/>
            <a:prstDash val="solid"/>
            <a:miter/>
          </a:ln>
        </p:spPr>
      </p:sp>
      <p:sp>
        <p:nvSpPr>
          <p:cNvPr name="Freeform 10" id="10"/>
          <p:cNvSpPr/>
          <p:nvPr/>
        </p:nvSpPr>
        <p:spPr>
          <a:xfrm flipH="false" flipV="false" rot="-5400000">
            <a:off x="1023571" y="3848319"/>
            <a:ext cx="1841376" cy="1841376"/>
          </a:xfrm>
          <a:custGeom>
            <a:avLst/>
            <a:gdLst/>
            <a:ahLst/>
            <a:cxnLst/>
            <a:rect r="r" b="b" t="t" l="l"/>
            <a:pathLst>
              <a:path h="1841376" w="1841376">
                <a:moveTo>
                  <a:pt x="0" y="0"/>
                </a:moveTo>
                <a:lnTo>
                  <a:pt x="1841376" y="0"/>
                </a:lnTo>
                <a:lnTo>
                  <a:pt x="1841376" y="1841377"/>
                </a:lnTo>
                <a:lnTo>
                  <a:pt x="0" y="1841377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  <a:ln cap="sq">
            <a:noFill/>
            <a:prstDash val="solid"/>
            <a:miter/>
          </a:ln>
        </p:spPr>
      </p:sp>
      <p:sp>
        <p:nvSpPr>
          <p:cNvPr name="AutoShape 11" id="11"/>
          <p:cNvSpPr/>
          <p:nvPr/>
        </p:nvSpPr>
        <p:spPr>
          <a:xfrm>
            <a:off x="1972816" y="5689696"/>
            <a:ext cx="0" cy="467846"/>
          </a:xfrm>
          <a:prstGeom prst="line">
            <a:avLst/>
          </a:prstGeom>
          <a:ln cap="rnd" w="38100">
            <a:solidFill>
              <a:srgbClr val="0F632B"/>
            </a:solidFill>
            <a:prstDash val="sysDot"/>
            <a:headEnd type="none" len="sm" w="sm"/>
            <a:tailEnd type="oval" len="lg" w="lg"/>
          </a:ln>
        </p:spPr>
      </p:sp>
      <p:sp>
        <p:nvSpPr>
          <p:cNvPr name="Freeform 12" id="12"/>
          <p:cNvSpPr/>
          <p:nvPr/>
        </p:nvSpPr>
        <p:spPr>
          <a:xfrm flipH="true" flipV="true" rot="-5400000">
            <a:off x="3525519" y="4233714"/>
            <a:ext cx="1015539" cy="2086127"/>
          </a:xfrm>
          <a:custGeom>
            <a:avLst/>
            <a:gdLst/>
            <a:ahLst/>
            <a:cxnLst/>
            <a:rect r="r" b="b" t="t" l="l"/>
            <a:pathLst>
              <a:path h="2086127" w="1015539">
                <a:moveTo>
                  <a:pt x="1015539" y="2086126"/>
                </a:moveTo>
                <a:lnTo>
                  <a:pt x="0" y="2086126"/>
                </a:lnTo>
                <a:lnTo>
                  <a:pt x="0" y="0"/>
                </a:lnTo>
                <a:lnTo>
                  <a:pt x="1015539" y="0"/>
                </a:lnTo>
                <a:lnTo>
                  <a:pt x="1015539" y="2086126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-10542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-5400000">
            <a:off x="3112600" y="3848319"/>
            <a:ext cx="1841376" cy="1841376"/>
          </a:xfrm>
          <a:custGeom>
            <a:avLst/>
            <a:gdLst/>
            <a:ahLst/>
            <a:cxnLst/>
            <a:rect r="r" b="b" t="t" l="l"/>
            <a:pathLst>
              <a:path h="1841376" w="1841376">
                <a:moveTo>
                  <a:pt x="0" y="0"/>
                </a:moveTo>
                <a:lnTo>
                  <a:pt x="1841377" y="0"/>
                </a:lnTo>
                <a:lnTo>
                  <a:pt x="1841377" y="1841377"/>
                </a:lnTo>
                <a:lnTo>
                  <a:pt x="0" y="1841377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  <a:ln cap="sq">
            <a:noFill/>
            <a:prstDash val="solid"/>
            <a:miter/>
          </a:ln>
        </p:spPr>
      </p:sp>
      <p:sp>
        <p:nvSpPr>
          <p:cNvPr name="AutoShape 14" id="14"/>
          <p:cNvSpPr/>
          <p:nvPr/>
        </p:nvSpPr>
        <p:spPr>
          <a:xfrm flipH="true" flipV="true">
            <a:off x="4002610" y="3380295"/>
            <a:ext cx="3218" cy="467835"/>
          </a:xfrm>
          <a:prstGeom prst="line">
            <a:avLst/>
          </a:prstGeom>
          <a:ln cap="rnd" w="38100">
            <a:solidFill>
              <a:srgbClr val="9AC057"/>
            </a:solidFill>
            <a:prstDash val="sysDot"/>
            <a:headEnd type="none" len="sm" w="sm"/>
            <a:tailEnd type="oval" len="lg" w="lg"/>
          </a:ln>
        </p:spPr>
      </p:sp>
      <p:sp>
        <p:nvSpPr>
          <p:cNvPr name="Freeform 15" id="15"/>
          <p:cNvSpPr/>
          <p:nvPr/>
        </p:nvSpPr>
        <p:spPr>
          <a:xfrm flipH="false" flipV="false" rot="-5400000">
            <a:off x="5581993" y="3218263"/>
            <a:ext cx="1015539" cy="2086127"/>
          </a:xfrm>
          <a:custGeom>
            <a:avLst/>
            <a:gdLst/>
            <a:ahLst/>
            <a:cxnLst/>
            <a:rect r="r" b="b" t="t" l="l"/>
            <a:pathLst>
              <a:path h="2086127" w="1015539">
                <a:moveTo>
                  <a:pt x="0" y="0"/>
                </a:moveTo>
                <a:lnTo>
                  <a:pt x="1015539" y="0"/>
                </a:lnTo>
                <a:lnTo>
                  <a:pt x="1015539" y="2086126"/>
                </a:lnTo>
                <a:lnTo>
                  <a:pt x="0" y="208612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-105420" t="0" r="0" b="0"/>
            </a:stretch>
          </a:blipFill>
          <a:ln cap="sq">
            <a:noFill/>
            <a:prstDash val="solid"/>
            <a:miter/>
          </a:ln>
        </p:spPr>
      </p:sp>
      <p:sp>
        <p:nvSpPr>
          <p:cNvPr name="Freeform 16" id="16"/>
          <p:cNvSpPr/>
          <p:nvPr/>
        </p:nvSpPr>
        <p:spPr>
          <a:xfrm flipH="false" flipV="false" rot="-5400000">
            <a:off x="5140517" y="3848407"/>
            <a:ext cx="1841376" cy="1841376"/>
          </a:xfrm>
          <a:custGeom>
            <a:avLst/>
            <a:gdLst/>
            <a:ahLst/>
            <a:cxnLst/>
            <a:rect r="r" b="b" t="t" l="l"/>
            <a:pathLst>
              <a:path h="1841376" w="1841376">
                <a:moveTo>
                  <a:pt x="0" y="0"/>
                </a:moveTo>
                <a:lnTo>
                  <a:pt x="1841377" y="0"/>
                </a:lnTo>
                <a:lnTo>
                  <a:pt x="1841377" y="1841377"/>
                </a:lnTo>
                <a:lnTo>
                  <a:pt x="0" y="1841377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  <a:ln cap="sq">
            <a:noFill/>
            <a:prstDash val="solid"/>
            <a:miter/>
          </a:ln>
        </p:spPr>
      </p:sp>
      <p:sp>
        <p:nvSpPr>
          <p:cNvPr name="AutoShape 17" id="17"/>
          <p:cNvSpPr/>
          <p:nvPr/>
        </p:nvSpPr>
        <p:spPr>
          <a:xfrm>
            <a:off x="6089762" y="5689784"/>
            <a:ext cx="0" cy="467846"/>
          </a:xfrm>
          <a:prstGeom prst="line">
            <a:avLst/>
          </a:prstGeom>
          <a:ln cap="rnd" w="38100">
            <a:solidFill>
              <a:srgbClr val="0F632B"/>
            </a:solidFill>
            <a:prstDash val="sysDot"/>
            <a:headEnd type="none" len="sm" w="sm"/>
            <a:tailEnd type="oval" len="lg" w="lg"/>
          </a:ln>
        </p:spPr>
      </p:sp>
      <p:sp>
        <p:nvSpPr>
          <p:cNvPr name="Freeform 18" id="18"/>
          <p:cNvSpPr/>
          <p:nvPr/>
        </p:nvSpPr>
        <p:spPr>
          <a:xfrm flipH="true" flipV="true" rot="-5400000">
            <a:off x="7642466" y="4233802"/>
            <a:ext cx="1015539" cy="2086127"/>
          </a:xfrm>
          <a:custGeom>
            <a:avLst/>
            <a:gdLst/>
            <a:ahLst/>
            <a:cxnLst/>
            <a:rect r="r" b="b" t="t" l="l"/>
            <a:pathLst>
              <a:path h="2086127" w="1015539">
                <a:moveTo>
                  <a:pt x="1015539" y="2086126"/>
                </a:moveTo>
                <a:lnTo>
                  <a:pt x="0" y="2086126"/>
                </a:lnTo>
                <a:lnTo>
                  <a:pt x="0" y="0"/>
                </a:lnTo>
                <a:lnTo>
                  <a:pt x="1015539" y="0"/>
                </a:lnTo>
                <a:lnTo>
                  <a:pt x="1015539" y="2086126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-105420" t="0" r="0" b="0"/>
            </a:stretch>
          </a:blipFill>
          <a:ln cap="sq">
            <a:noFill/>
            <a:prstDash val="solid"/>
            <a:miter/>
          </a:ln>
        </p:spPr>
      </p:sp>
      <p:sp>
        <p:nvSpPr>
          <p:cNvPr name="Freeform 19" id="19"/>
          <p:cNvSpPr/>
          <p:nvPr/>
        </p:nvSpPr>
        <p:spPr>
          <a:xfrm flipH="false" flipV="false" rot="-5400000">
            <a:off x="7229547" y="3848407"/>
            <a:ext cx="1841376" cy="1841376"/>
          </a:xfrm>
          <a:custGeom>
            <a:avLst/>
            <a:gdLst/>
            <a:ahLst/>
            <a:cxnLst/>
            <a:rect r="r" b="b" t="t" l="l"/>
            <a:pathLst>
              <a:path h="1841376" w="1841376">
                <a:moveTo>
                  <a:pt x="0" y="0"/>
                </a:moveTo>
                <a:lnTo>
                  <a:pt x="1841376" y="0"/>
                </a:lnTo>
                <a:lnTo>
                  <a:pt x="1841376" y="1841377"/>
                </a:lnTo>
                <a:lnTo>
                  <a:pt x="0" y="1841377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  <a:ln cap="sq">
            <a:noFill/>
            <a:prstDash val="solid"/>
            <a:miter/>
          </a:ln>
        </p:spPr>
      </p:sp>
      <p:sp>
        <p:nvSpPr>
          <p:cNvPr name="AutoShape 20" id="20"/>
          <p:cNvSpPr/>
          <p:nvPr/>
        </p:nvSpPr>
        <p:spPr>
          <a:xfrm flipH="true" flipV="true">
            <a:off x="8119556" y="3380383"/>
            <a:ext cx="3218" cy="467835"/>
          </a:xfrm>
          <a:prstGeom prst="line">
            <a:avLst/>
          </a:prstGeom>
          <a:ln cap="rnd" w="38100">
            <a:solidFill>
              <a:srgbClr val="9AC057"/>
            </a:solidFill>
            <a:prstDash val="sysDot"/>
            <a:headEnd type="none" len="sm" w="sm"/>
            <a:tailEnd type="oval" len="lg" w="lg"/>
          </a:ln>
        </p:spPr>
      </p:sp>
      <p:sp>
        <p:nvSpPr>
          <p:cNvPr name="Freeform 21" id="21"/>
          <p:cNvSpPr/>
          <p:nvPr/>
        </p:nvSpPr>
        <p:spPr>
          <a:xfrm flipH="false" flipV="false" rot="-5400000">
            <a:off x="9702333" y="3218263"/>
            <a:ext cx="1015539" cy="2086127"/>
          </a:xfrm>
          <a:custGeom>
            <a:avLst/>
            <a:gdLst/>
            <a:ahLst/>
            <a:cxnLst/>
            <a:rect r="r" b="b" t="t" l="l"/>
            <a:pathLst>
              <a:path h="2086127" w="1015539">
                <a:moveTo>
                  <a:pt x="0" y="0"/>
                </a:moveTo>
                <a:lnTo>
                  <a:pt x="1015539" y="0"/>
                </a:lnTo>
                <a:lnTo>
                  <a:pt x="1015539" y="2086126"/>
                </a:lnTo>
                <a:lnTo>
                  <a:pt x="0" y="208612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-105420" t="0" r="0" b="0"/>
            </a:stretch>
          </a:blipFill>
          <a:ln cap="sq">
            <a:noFill/>
            <a:prstDash val="solid"/>
            <a:miter/>
          </a:ln>
        </p:spPr>
      </p:sp>
      <p:sp>
        <p:nvSpPr>
          <p:cNvPr name="Freeform 22" id="22"/>
          <p:cNvSpPr/>
          <p:nvPr/>
        </p:nvSpPr>
        <p:spPr>
          <a:xfrm flipH="false" flipV="false" rot="-5400000">
            <a:off x="9260858" y="3848407"/>
            <a:ext cx="1841376" cy="1841376"/>
          </a:xfrm>
          <a:custGeom>
            <a:avLst/>
            <a:gdLst/>
            <a:ahLst/>
            <a:cxnLst/>
            <a:rect r="r" b="b" t="t" l="l"/>
            <a:pathLst>
              <a:path h="1841376" w="1841376">
                <a:moveTo>
                  <a:pt x="0" y="0"/>
                </a:moveTo>
                <a:lnTo>
                  <a:pt x="1841376" y="0"/>
                </a:lnTo>
                <a:lnTo>
                  <a:pt x="1841376" y="1841377"/>
                </a:lnTo>
                <a:lnTo>
                  <a:pt x="0" y="1841377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  <a:ln cap="sq">
            <a:noFill/>
            <a:prstDash val="solid"/>
            <a:miter/>
          </a:ln>
        </p:spPr>
      </p:sp>
      <p:sp>
        <p:nvSpPr>
          <p:cNvPr name="AutoShape 23" id="23"/>
          <p:cNvSpPr/>
          <p:nvPr/>
        </p:nvSpPr>
        <p:spPr>
          <a:xfrm>
            <a:off x="10210103" y="5689784"/>
            <a:ext cx="0" cy="467846"/>
          </a:xfrm>
          <a:prstGeom prst="line">
            <a:avLst/>
          </a:prstGeom>
          <a:ln cap="rnd" w="38100">
            <a:solidFill>
              <a:srgbClr val="0F632B"/>
            </a:solidFill>
            <a:prstDash val="sysDot"/>
            <a:headEnd type="none" len="sm" w="sm"/>
            <a:tailEnd type="oval" len="lg" w="lg"/>
          </a:ln>
        </p:spPr>
      </p:sp>
      <p:sp>
        <p:nvSpPr>
          <p:cNvPr name="Freeform 24" id="24"/>
          <p:cNvSpPr/>
          <p:nvPr/>
        </p:nvSpPr>
        <p:spPr>
          <a:xfrm flipH="true" flipV="true" rot="-5400000">
            <a:off x="11757438" y="4233714"/>
            <a:ext cx="1015539" cy="2086127"/>
          </a:xfrm>
          <a:custGeom>
            <a:avLst/>
            <a:gdLst/>
            <a:ahLst/>
            <a:cxnLst/>
            <a:rect r="r" b="b" t="t" l="l"/>
            <a:pathLst>
              <a:path h="2086127" w="1015539">
                <a:moveTo>
                  <a:pt x="1015539" y="2086126"/>
                </a:moveTo>
                <a:lnTo>
                  <a:pt x="0" y="2086126"/>
                </a:lnTo>
                <a:lnTo>
                  <a:pt x="0" y="0"/>
                </a:lnTo>
                <a:lnTo>
                  <a:pt x="1015539" y="0"/>
                </a:lnTo>
                <a:lnTo>
                  <a:pt x="1015539" y="2086126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-105420" t="0" r="0" b="0"/>
            </a:stretch>
          </a:blipFill>
          <a:ln cap="sq">
            <a:noFill/>
            <a:prstDash val="solid"/>
            <a:miter/>
          </a:ln>
        </p:spPr>
      </p:sp>
      <p:sp>
        <p:nvSpPr>
          <p:cNvPr name="Freeform 25" id="25"/>
          <p:cNvSpPr/>
          <p:nvPr/>
        </p:nvSpPr>
        <p:spPr>
          <a:xfrm flipH="false" flipV="false" rot="-5400000">
            <a:off x="11344520" y="3848319"/>
            <a:ext cx="1841376" cy="1841376"/>
          </a:xfrm>
          <a:custGeom>
            <a:avLst/>
            <a:gdLst/>
            <a:ahLst/>
            <a:cxnLst/>
            <a:rect r="r" b="b" t="t" l="l"/>
            <a:pathLst>
              <a:path h="1841376" w="1841376">
                <a:moveTo>
                  <a:pt x="0" y="0"/>
                </a:moveTo>
                <a:lnTo>
                  <a:pt x="1841376" y="0"/>
                </a:lnTo>
                <a:lnTo>
                  <a:pt x="1841376" y="1841377"/>
                </a:lnTo>
                <a:lnTo>
                  <a:pt x="0" y="1841377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  <a:ln cap="sq">
            <a:noFill/>
            <a:prstDash val="solid"/>
            <a:miter/>
          </a:ln>
        </p:spPr>
      </p:sp>
      <p:sp>
        <p:nvSpPr>
          <p:cNvPr name="AutoShape 26" id="26"/>
          <p:cNvSpPr/>
          <p:nvPr/>
        </p:nvSpPr>
        <p:spPr>
          <a:xfrm flipH="true" flipV="true">
            <a:off x="12234529" y="3380295"/>
            <a:ext cx="3218" cy="467835"/>
          </a:xfrm>
          <a:prstGeom prst="line">
            <a:avLst/>
          </a:prstGeom>
          <a:ln cap="rnd" w="38100">
            <a:solidFill>
              <a:srgbClr val="9AC057"/>
            </a:solidFill>
            <a:prstDash val="sysDot"/>
            <a:headEnd type="none" len="sm" w="sm"/>
            <a:tailEnd type="oval" len="lg" w="lg"/>
          </a:ln>
        </p:spPr>
      </p:sp>
      <p:sp>
        <p:nvSpPr>
          <p:cNvPr name="Freeform 27" id="27"/>
          <p:cNvSpPr/>
          <p:nvPr/>
        </p:nvSpPr>
        <p:spPr>
          <a:xfrm flipH="false" flipV="false" rot="-5400000">
            <a:off x="13819226" y="3218263"/>
            <a:ext cx="1015539" cy="2086127"/>
          </a:xfrm>
          <a:custGeom>
            <a:avLst/>
            <a:gdLst/>
            <a:ahLst/>
            <a:cxnLst/>
            <a:rect r="r" b="b" t="t" l="l"/>
            <a:pathLst>
              <a:path h="2086127" w="1015539">
                <a:moveTo>
                  <a:pt x="0" y="0"/>
                </a:moveTo>
                <a:lnTo>
                  <a:pt x="1015539" y="0"/>
                </a:lnTo>
                <a:lnTo>
                  <a:pt x="1015539" y="2086126"/>
                </a:lnTo>
                <a:lnTo>
                  <a:pt x="0" y="208612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-105420" t="0" r="0" b="0"/>
            </a:stretch>
          </a:blipFill>
          <a:ln cap="sq">
            <a:noFill/>
            <a:prstDash val="solid"/>
            <a:miter/>
          </a:ln>
        </p:spPr>
      </p:sp>
      <p:sp>
        <p:nvSpPr>
          <p:cNvPr name="Freeform 28" id="28"/>
          <p:cNvSpPr/>
          <p:nvPr/>
        </p:nvSpPr>
        <p:spPr>
          <a:xfrm flipH="false" flipV="false" rot="-5400000">
            <a:off x="13377750" y="3848407"/>
            <a:ext cx="1841376" cy="1841376"/>
          </a:xfrm>
          <a:custGeom>
            <a:avLst/>
            <a:gdLst/>
            <a:ahLst/>
            <a:cxnLst/>
            <a:rect r="r" b="b" t="t" l="l"/>
            <a:pathLst>
              <a:path h="1841376" w="1841376">
                <a:moveTo>
                  <a:pt x="0" y="0"/>
                </a:moveTo>
                <a:lnTo>
                  <a:pt x="1841376" y="0"/>
                </a:lnTo>
                <a:lnTo>
                  <a:pt x="1841376" y="1841377"/>
                </a:lnTo>
                <a:lnTo>
                  <a:pt x="0" y="1841377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  <a:ln cap="sq">
            <a:noFill/>
            <a:prstDash val="solid"/>
            <a:miter/>
          </a:ln>
        </p:spPr>
      </p:sp>
      <p:sp>
        <p:nvSpPr>
          <p:cNvPr name="AutoShape 29" id="29"/>
          <p:cNvSpPr/>
          <p:nvPr/>
        </p:nvSpPr>
        <p:spPr>
          <a:xfrm>
            <a:off x="14326995" y="5689784"/>
            <a:ext cx="0" cy="467846"/>
          </a:xfrm>
          <a:prstGeom prst="line">
            <a:avLst/>
          </a:prstGeom>
          <a:ln cap="rnd" w="38100">
            <a:solidFill>
              <a:srgbClr val="0F632B"/>
            </a:solidFill>
            <a:prstDash val="sysDot"/>
            <a:headEnd type="none" len="sm" w="sm"/>
            <a:tailEnd type="oval" len="lg" w="lg"/>
          </a:ln>
        </p:spPr>
      </p:sp>
      <p:sp>
        <p:nvSpPr>
          <p:cNvPr name="Freeform 30" id="30"/>
          <p:cNvSpPr/>
          <p:nvPr/>
        </p:nvSpPr>
        <p:spPr>
          <a:xfrm flipH="false" flipV="false" rot="0">
            <a:off x="1539570" y="4394579"/>
            <a:ext cx="879155" cy="840692"/>
          </a:xfrm>
          <a:custGeom>
            <a:avLst/>
            <a:gdLst/>
            <a:ahLst/>
            <a:cxnLst/>
            <a:rect r="r" b="b" t="t" l="l"/>
            <a:pathLst>
              <a:path h="840692" w="879155">
                <a:moveTo>
                  <a:pt x="0" y="0"/>
                </a:moveTo>
                <a:lnTo>
                  <a:pt x="879155" y="0"/>
                </a:lnTo>
                <a:lnTo>
                  <a:pt x="879155" y="840692"/>
                </a:lnTo>
                <a:lnTo>
                  <a:pt x="0" y="840692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1" id="31"/>
          <p:cNvSpPr/>
          <p:nvPr/>
        </p:nvSpPr>
        <p:spPr>
          <a:xfrm flipH="false" flipV="false" rot="0">
            <a:off x="3640006" y="4333408"/>
            <a:ext cx="720893" cy="840692"/>
          </a:xfrm>
          <a:custGeom>
            <a:avLst/>
            <a:gdLst/>
            <a:ahLst/>
            <a:cxnLst/>
            <a:rect r="r" b="b" t="t" l="l"/>
            <a:pathLst>
              <a:path h="840692" w="720893">
                <a:moveTo>
                  <a:pt x="0" y="0"/>
                </a:moveTo>
                <a:lnTo>
                  <a:pt x="720893" y="0"/>
                </a:lnTo>
                <a:lnTo>
                  <a:pt x="720893" y="840692"/>
                </a:lnTo>
                <a:lnTo>
                  <a:pt x="0" y="840692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2" id="32"/>
          <p:cNvSpPr/>
          <p:nvPr/>
        </p:nvSpPr>
        <p:spPr>
          <a:xfrm flipH="false" flipV="false" rot="0">
            <a:off x="5652326" y="4395529"/>
            <a:ext cx="854771" cy="854771"/>
          </a:xfrm>
          <a:custGeom>
            <a:avLst/>
            <a:gdLst/>
            <a:ahLst/>
            <a:cxnLst/>
            <a:rect r="r" b="b" t="t" l="l"/>
            <a:pathLst>
              <a:path h="854771" w="854771">
                <a:moveTo>
                  <a:pt x="0" y="0"/>
                </a:moveTo>
                <a:lnTo>
                  <a:pt x="854771" y="0"/>
                </a:lnTo>
                <a:lnTo>
                  <a:pt x="854771" y="854771"/>
                </a:lnTo>
                <a:lnTo>
                  <a:pt x="0" y="854771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3" id="33"/>
          <p:cNvSpPr/>
          <p:nvPr/>
        </p:nvSpPr>
        <p:spPr>
          <a:xfrm flipH="false" flipV="false" rot="0">
            <a:off x="7761476" y="4232515"/>
            <a:ext cx="906821" cy="1073161"/>
          </a:xfrm>
          <a:custGeom>
            <a:avLst/>
            <a:gdLst/>
            <a:ahLst/>
            <a:cxnLst/>
            <a:rect r="r" b="b" t="t" l="l"/>
            <a:pathLst>
              <a:path h="1073161" w="906821">
                <a:moveTo>
                  <a:pt x="0" y="0"/>
                </a:moveTo>
                <a:lnTo>
                  <a:pt x="906820" y="0"/>
                </a:lnTo>
                <a:lnTo>
                  <a:pt x="906820" y="1073161"/>
                </a:lnTo>
                <a:lnTo>
                  <a:pt x="0" y="1073161"/>
                </a:lnTo>
                <a:lnTo>
                  <a:pt x="0" y="0"/>
                </a:lnTo>
                <a:close/>
              </a:path>
            </a:pathLst>
          </a:custGeom>
          <a:blipFill>
            <a:blip r:embed="rId15">
              <a:extLs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4" id="34"/>
          <p:cNvSpPr/>
          <p:nvPr/>
        </p:nvSpPr>
        <p:spPr>
          <a:xfrm flipH="false" flipV="false" rot="0">
            <a:off x="9531482" y="4674957"/>
            <a:ext cx="1357241" cy="241836"/>
          </a:xfrm>
          <a:custGeom>
            <a:avLst/>
            <a:gdLst/>
            <a:ahLst/>
            <a:cxnLst/>
            <a:rect r="r" b="b" t="t" l="l"/>
            <a:pathLst>
              <a:path h="241836" w="1357241">
                <a:moveTo>
                  <a:pt x="0" y="0"/>
                </a:moveTo>
                <a:lnTo>
                  <a:pt x="1357241" y="0"/>
                </a:lnTo>
                <a:lnTo>
                  <a:pt x="1357241" y="241835"/>
                </a:lnTo>
                <a:lnTo>
                  <a:pt x="0" y="241835"/>
                </a:lnTo>
                <a:lnTo>
                  <a:pt x="0" y="0"/>
                </a:lnTo>
                <a:close/>
              </a:path>
            </a:pathLst>
          </a:custGeom>
          <a:blipFill>
            <a:blip r:embed="rId17">
              <a:extLs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5" id="35"/>
          <p:cNvSpPr/>
          <p:nvPr/>
        </p:nvSpPr>
        <p:spPr>
          <a:xfrm flipH="false" flipV="false" rot="0">
            <a:off x="11617282" y="4395529"/>
            <a:ext cx="1240930" cy="698023"/>
          </a:xfrm>
          <a:custGeom>
            <a:avLst/>
            <a:gdLst/>
            <a:ahLst/>
            <a:cxnLst/>
            <a:rect r="r" b="b" t="t" l="l"/>
            <a:pathLst>
              <a:path h="698023" w="1240930">
                <a:moveTo>
                  <a:pt x="0" y="0"/>
                </a:moveTo>
                <a:lnTo>
                  <a:pt x="1240930" y="0"/>
                </a:lnTo>
                <a:lnTo>
                  <a:pt x="1240930" y="698023"/>
                </a:lnTo>
                <a:lnTo>
                  <a:pt x="0" y="698023"/>
                </a:lnTo>
                <a:lnTo>
                  <a:pt x="0" y="0"/>
                </a:lnTo>
                <a:close/>
              </a:path>
            </a:pathLst>
          </a:custGeom>
          <a:blipFill>
            <a:blip r:embed="rId19">
              <a:extLst>
                <a:ext uri="{96DAC541-7B7A-43D3-8B79-37D633B846F1}">
                  <asvg:svgBlip xmlns:asvg="http://schemas.microsoft.com/office/drawing/2016/SVG/main" r:embed="rId2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6" id="36"/>
          <p:cNvSpPr/>
          <p:nvPr/>
        </p:nvSpPr>
        <p:spPr>
          <a:xfrm flipH="false" flipV="false" rot="0">
            <a:off x="13826653" y="4395529"/>
            <a:ext cx="1000684" cy="950650"/>
          </a:xfrm>
          <a:custGeom>
            <a:avLst/>
            <a:gdLst/>
            <a:ahLst/>
            <a:cxnLst/>
            <a:rect r="r" b="b" t="t" l="l"/>
            <a:pathLst>
              <a:path h="950650" w="1000684">
                <a:moveTo>
                  <a:pt x="0" y="0"/>
                </a:moveTo>
                <a:lnTo>
                  <a:pt x="1000684" y="0"/>
                </a:lnTo>
                <a:lnTo>
                  <a:pt x="1000684" y="950650"/>
                </a:lnTo>
                <a:lnTo>
                  <a:pt x="0" y="950650"/>
                </a:lnTo>
                <a:lnTo>
                  <a:pt x="0" y="0"/>
                </a:lnTo>
                <a:close/>
              </a:path>
            </a:pathLst>
          </a:custGeom>
          <a:blipFill>
            <a:blip r:embed="rId21">
              <a:extLst>
                <a:ext uri="{96DAC541-7B7A-43D3-8B79-37D633B846F1}">
                  <asvg:svgBlip xmlns:asvg="http://schemas.microsoft.com/office/drawing/2016/SVG/main" r:embed="rId22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7" id="37"/>
          <p:cNvSpPr/>
          <p:nvPr/>
        </p:nvSpPr>
        <p:spPr>
          <a:xfrm flipH="true" flipV="true" rot="-5400000">
            <a:off x="15878245" y="4279631"/>
            <a:ext cx="1015539" cy="2086127"/>
          </a:xfrm>
          <a:custGeom>
            <a:avLst/>
            <a:gdLst/>
            <a:ahLst/>
            <a:cxnLst/>
            <a:rect r="r" b="b" t="t" l="l"/>
            <a:pathLst>
              <a:path h="2086127" w="1015539">
                <a:moveTo>
                  <a:pt x="1015539" y="2086126"/>
                </a:moveTo>
                <a:lnTo>
                  <a:pt x="0" y="2086126"/>
                </a:lnTo>
                <a:lnTo>
                  <a:pt x="0" y="0"/>
                </a:lnTo>
                <a:lnTo>
                  <a:pt x="1015539" y="0"/>
                </a:lnTo>
                <a:lnTo>
                  <a:pt x="1015539" y="2086126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-105420" t="0" r="0" b="0"/>
            </a:stretch>
          </a:blipFill>
          <a:ln cap="sq">
            <a:noFill/>
            <a:prstDash val="solid"/>
            <a:miter/>
          </a:ln>
        </p:spPr>
      </p:sp>
      <p:sp>
        <p:nvSpPr>
          <p:cNvPr name="Freeform 38" id="38"/>
          <p:cNvSpPr/>
          <p:nvPr/>
        </p:nvSpPr>
        <p:spPr>
          <a:xfrm flipH="false" flipV="false" rot="-5400000">
            <a:off x="15465327" y="3875186"/>
            <a:ext cx="1841376" cy="1841376"/>
          </a:xfrm>
          <a:custGeom>
            <a:avLst/>
            <a:gdLst/>
            <a:ahLst/>
            <a:cxnLst/>
            <a:rect r="r" b="b" t="t" l="l"/>
            <a:pathLst>
              <a:path h="1841376" w="1841376">
                <a:moveTo>
                  <a:pt x="0" y="0"/>
                </a:moveTo>
                <a:lnTo>
                  <a:pt x="1841376" y="0"/>
                </a:lnTo>
                <a:lnTo>
                  <a:pt x="1841376" y="1841377"/>
                </a:lnTo>
                <a:lnTo>
                  <a:pt x="0" y="1841377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  <a:ln cap="sq">
            <a:noFill/>
            <a:prstDash val="solid"/>
            <a:miter/>
          </a:ln>
        </p:spPr>
      </p:sp>
      <p:sp>
        <p:nvSpPr>
          <p:cNvPr name="AutoShape 39" id="39"/>
          <p:cNvSpPr/>
          <p:nvPr/>
        </p:nvSpPr>
        <p:spPr>
          <a:xfrm flipH="true" flipV="true">
            <a:off x="16373273" y="3390039"/>
            <a:ext cx="3218" cy="467835"/>
          </a:xfrm>
          <a:prstGeom prst="line">
            <a:avLst/>
          </a:prstGeom>
          <a:ln cap="rnd" w="38100">
            <a:solidFill>
              <a:srgbClr val="9AC057"/>
            </a:solidFill>
            <a:prstDash val="sysDot"/>
            <a:headEnd type="none" len="sm" w="sm"/>
            <a:tailEnd type="oval" len="lg" w="lg"/>
          </a:ln>
        </p:spPr>
      </p:sp>
      <p:sp>
        <p:nvSpPr>
          <p:cNvPr name="Freeform 40" id="40"/>
          <p:cNvSpPr/>
          <p:nvPr/>
        </p:nvSpPr>
        <p:spPr>
          <a:xfrm flipH="false" flipV="false" rot="0">
            <a:off x="15798683" y="4261326"/>
            <a:ext cx="1051355" cy="934392"/>
          </a:xfrm>
          <a:custGeom>
            <a:avLst/>
            <a:gdLst/>
            <a:ahLst/>
            <a:cxnLst/>
            <a:rect r="r" b="b" t="t" l="l"/>
            <a:pathLst>
              <a:path h="934392" w="1051355">
                <a:moveTo>
                  <a:pt x="0" y="0"/>
                </a:moveTo>
                <a:lnTo>
                  <a:pt x="1051355" y="0"/>
                </a:lnTo>
                <a:lnTo>
                  <a:pt x="1051355" y="934392"/>
                </a:lnTo>
                <a:lnTo>
                  <a:pt x="0" y="934392"/>
                </a:lnTo>
                <a:lnTo>
                  <a:pt x="0" y="0"/>
                </a:lnTo>
                <a:close/>
              </a:path>
            </a:pathLst>
          </a:custGeom>
          <a:blipFill>
            <a:blip r:embed="rId23">
              <a:extLst>
                <a:ext uri="{96DAC541-7B7A-43D3-8B79-37D633B846F1}">
                  <asvg:svgBlip xmlns:asvg="http://schemas.microsoft.com/office/drawing/2016/SVG/main" r:embed="rId2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41" id="41"/>
          <p:cNvSpPr txBox="true"/>
          <p:nvPr/>
        </p:nvSpPr>
        <p:spPr>
          <a:xfrm rot="0">
            <a:off x="4832582" y="1137170"/>
            <a:ext cx="8721434" cy="95498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738"/>
              </a:lnSpc>
              <a:spcBef>
                <a:spcPct val="0"/>
              </a:spcBef>
            </a:pPr>
            <a:r>
              <a:rPr lang="en-US" b="true" sz="5527" spc="-110">
                <a:solidFill>
                  <a:srgbClr val="0F632B"/>
                </a:solidFill>
                <a:latin typeface="Montserrat Ultra-Bold"/>
                <a:ea typeface="Montserrat Ultra-Bold"/>
                <a:cs typeface="Montserrat Ultra-Bold"/>
                <a:sym typeface="Montserrat Ultra-Bold"/>
              </a:rPr>
              <a:t>Other Features</a:t>
            </a:r>
          </a:p>
        </p:txBody>
      </p:sp>
      <p:sp>
        <p:nvSpPr>
          <p:cNvPr name="TextBox 42" id="42"/>
          <p:cNvSpPr txBox="true"/>
          <p:nvPr/>
        </p:nvSpPr>
        <p:spPr>
          <a:xfrm rot="0">
            <a:off x="942579" y="6246053"/>
            <a:ext cx="2060473" cy="59956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464"/>
              </a:lnSpc>
              <a:spcBef>
                <a:spcPct val="0"/>
              </a:spcBef>
            </a:pPr>
            <a:r>
              <a:rPr lang="en-US" sz="1925">
                <a:solidFill>
                  <a:srgbClr val="343432"/>
                </a:solidFill>
                <a:latin typeface="Open Sauce"/>
                <a:ea typeface="Open Sauce"/>
                <a:cs typeface="Open Sauce"/>
                <a:sym typeface="Open Sauce"/>
              </a:rPr>
              <a:t>Chat individually or within groups</a:t>
            </a:r>
          </a:p>
        </p:txBody>
      </p:sp>
      <p:sp>
        <p:nvSpPr>
          <p:cNvPr name="TextBox 43" id="43"/>
          <p:cNvSpPr txBox="true"/>
          <p:nvPr/>
        </p:nvSpPr>
        <p:spPr>
          <a:xfrm rot="0">
            <a:off x="2971703" y="2642542"/>
            <a:ext cx="2060473" cy="59956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464"/>
              </a:lnSpc>
              <a:spcBef>
                <a:spcPct val="0"/>
              </a:spcBef>
            </a:pPr>
            <a:r>
              <a:rPr lang="en-US" sz="1925">
                <a:solidFill>
                  <a:srgbClr val="343432"/>
                </a:solidFill>
                <a:latin typeface="Open Sauce"/>
                <a:ea typeface="Open Sauce"/>
                <a:cs typeface="Open Sauce"/>
                <a:sym typeface="Open Sauce"/>
              </a:rPr>
              <a:t>Notifications System</a:t>
            </a:r>
          </a:p>
        </p:txBody>
      </p:sp>
      <p:sp>
        <p:nvSpPr>
          <p:cNvPr name="TextBox 44" id="44"/>
          <p:cNvSpPr txBox="true"/>
          <p:nvPr/>
        </p:nvSpPr>
        <p:spPr>
          <a:xfrm rot="0">
            <a:off x="4778353" y="6282912"/>
            <a:ext cx="2639644" cy="90436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464"/>
              </a:lnSpc>
              <a:spcBef>
                <a:spcPct val="0"/>
              </a:spcBef>
            </a:pPr>
            <a:r>
              <a:rPr lang="en-US" sz="1925">
                <a:solidFill>
                  <a:srgbClr val="343432"/>
                </a:solidFill>
                <a:latin typeface="Open Sauce"/>
                <a:ea typeface="Open Sauce"/>
                <a:cs typeface="Open Sauce"/>
                <a:sym typeface="Open Sauce"/>
              </a:rPr>
              <a:t>A forum for discussion and inquiries</a:t>
            </a:r>
          </a:p>
        </p:txBody>
      </p:sp>
      <p:sp>
        <p:nvSpPr>
          <p:cNvPr name="TextBox 45" id="45"/>
          <p:cNvSpPr txBox="true"/>
          <p:nvPr/>
        </p:nvSpPr>
        <p:spPr>
          <a:xfrm rot="0">
            <a:off x="6798862" y="2920956"/>
            <a:ext cx="2641389" cy="29476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464"/>
              </a:lnSpc>
              <a:spcBef>
                <a:spcPct val="0"/>
              </a:spcBef>
            </a:pPr>
            <a:r>
              <a:rPr lang="en-US" sz="1925">
                <a:solidFill>
                  <a:srgbClr val="343432"/>
                </a:solidFill>
                <a:latin typeface="Open Sauce"/>
                <a:ea typeface="Open Sauce"/>
                <a:cs typeface="Open Sauce"/>
                <a:sym typeface="Open Sauce"/>
              </a:rPr>
              <a:t>Edit profile</a:t>
            </a:r>
          </a:p>
        </p:txBody>
      </p:sp>
      <p:sp>
        <p:nvSpPr>
          <p:cNvPr name="TextBox 46" id="46"/>
          <p:cNvSpPr txBox="true"/>
          <p:nvPr/>
        </p:nvSpPr>
        <p:spPr>
          <a:xfrm rot="0">
            <a:off x="9193298" y="6282912"/>
            <a:ext cx="2060473" cy="29476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464"/>
              </a:lnSpc>
              <a:spcBef>
                <a:spcPct val="0"/>
              </a:spcBef>
            </a:pPr>
            <a:r>
              <a:rPr lang="en-US" sz="1925">
                <a:solidFill>
                  <a:srgbClr val="343432"/>
                </a:solidFill>
                <a:latin typeface="Open Sauce"/>
                <a:ea typeface="Open Sauce"/>
                <a:cs typeface="Open Sauce"/>
                <a:sym typeface="Open Sauce"/>
              </a:rPr>
              <a:t>Rating system</a:t>
            </a:r>
          </a:p>
        </p:txBody>
      </p:sp>
      <p:sp>
        <p:nvSpPr>
          <p:cNvPr name="TextBox 47" id="47"/>
          <p:cNvSpPr txBox="true"/>
          <p:nvPr/>
        </p:nvSpPr>
        <p:spPr>
          <a:xfrm rot="0">
            <a:off x="11222145" y="2920956"/>
            <a:ext cx="2155606" cy="29476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464"/>
              </a:lnSpc>
              <a:spcBef>
                <a:spcPct val="0"/>
              </a:spcBef>
            </a:pPr>
            <a:r>
              <a:rPr lang="en-US" sz="1925">
                <a:solidFill>
                  <a:srgbClr val="343432"/>
                </a:solidFill>
                <a:latin typeface="Open Sauce"/>
                <a:ea typeface="Open Sauce"/>
                <a:cs typeface="Open Sauce"/>
                <a:sym typeface="Open Sauce"/>
              </a:rPr>
              <a:t>Reporting system</a:t>
            </a:r>
          </a:p>
        </p:txBody>
      </p:sp>
      <p:sp>
        <p:nvSpPr>
          <p:cNvPr name="TextBox 48" id="48"/>
          <p:cNvSpPr txBox="true"/>
          <p:nvPr/>
        </p:nvSpPr>
        <p:spPr>
          <a:xfrm rot="0">
            <a:off x="13340950" y="6247358"/>
            <a:ext cx="2060473" cy="59956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464"/>
              </a:lnSpc>
              <a:spcBef>
                <a:spcPct val="0"/>
              </a:spcBef>
            </a:pPr>
            <a:r>
              <a:rPr lang="en-US" sz="1925">
                <a:solidFill>
                  <a:srgbClr val="343432"/>
                </a:solidFill>
                <a:latin typeface="Open Sauce"/>
                <a:ea typeface="Open Sauce"/>
                <a:cs typeface="Open Sauce"/>
                <a:sym typeface="Open Sauce"/>
              </a:rPr>
              <a:t>Advertisements system</a:t>
            </a:r>
          </a:p>
        </p:txBody>
      </p:sp>
      <p:sp>
        <p:nvSpPr>
          <p:cNvPr name="TextBox 49" id="49"/>
          <p:cNvSpPr txBox="true"/>
          <p:nvPr/>
        </p:nvSpPr>
        <p:spPr>
          <a:xfrm rot="0">
            <a:off x="15219126" y="2742717"/>
            <a:ext cx="2155606" cy="59956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464"/>
              </a:lnSpc>
              <a:spcBef>
                <a:spcPct val="0"/>
              </a:spcBef>
            </a:pPr>
            <a:r>
              <a:rPr lang="en-US" sz="1925">
                <a:solidFill>
                  <a:srgbClr val="343432"/>
                </a:solidFill>
                <a:latin typeface="Open Sauce"/>
                <a:ea typeface="Open Sauce"/>
                <a:cs typeface="Open Sauce"/>
                <a:sym typeface="Open Sauce"/>
              </a:rPr>
              <a:t>Application Statistics</a:t>
            </a:r>
          </a:p>
        </p:txBody>
      </p:sp>
    </p:spTree>
  </p:cSld>
  <p:clrMapOvr>
    <a:masterClrMapping/>
  </p:clrMapOvr>
</p:sld>
</file>

<file path=ppt/slides/slide2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9222" r="0" b="-9222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0" y="0"/>
            <a:ext cx="18288000" cy="10287000"/>
            <a:chOff x="0" y="0"/>
            <a:chExt cx="4816593" cy="2709333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4816592" cy="2709333"/>
            </a:xfrm>
            <a:custGeom>
              <a:avLst/>
              <a:gdLst/>
              <a:ahLst/>
              <a:cxnLst/>
              <a:rect r="r" b="b" t="t" l="l"/>
              <a:pathLst>
                <a:path h="2709333" w="4816592">
                  <a:moveTo>
                    <a:pt x="0" y="0"/>
                  </a:moveTo>
                  <a:lnTo>
                    <a:pt x="4816592" y="0"/>
                  </a:lnTo>
                  <a:lnTo>
                    <a:pt x="4816592" y="2709333"/>
                  </a:lnTo>
                  <a:lnTo>
                    <a:pt x="0" y="2709333"/>
                  </a:lnTo>
                  <a:close/>
                </a:path>
              </a:pathLst>
            </a:custGeom>
            <a:solidFill>
              <a:srgbClr val="FFFFFF">
                <a:alpha val="44706"/>
              </a:srgbClr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0" y="-38100"/>
              <a:ext cx="4816593" cy="274743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756"/>
                </a:lnSpc>
              </a:pPr>
            </a:p>
          </p:txBody>
        </p:sp>
      </p:grpSp>
      <p:grpSp>
        <p:nvGrpSpPr>
          <p:cNvPr name="Group 6" id="6"/>
          <p:cNvGrpSpPr/>
          <p:nvPr/>
        </p:nvGrpSpPr>
        <p:grpSpPr>
          <a:xfrm rot="0">
            <a:off x="733198" y="688682"/>
            <a:ext cx="16920201" cy="8569618"/>
            <a:chOff x="0" y="0"/>
            <a:chExt cx="4456349" cy="2257019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4456349" cy="2257019"/>
            </a:xfrm>
            <a:custGeom>
              <a:avLst/>
              <a:gdLst/>
              <a:ahLst/>
              <a:cxnLst/>
              <a:rect r="r" b="b" t="t" l="l"/>
              <a:pathLst>
                <a:path h="2257019" w="4456349">
                  <a:moveTo>
                    <a:pt x="11439" y="0"/>
                  </a:moveTo>
                  <a:lnTo>
                    <a:pt x="4444910" y="0"/>
                  </a:lnTo>
                  <a:cubicBezTo>
                    <a:pt x="4447944" y="0"/>
                    <a:pt x="4450854" y="1205"/>
                    <a:pt x="4452999" y="3350"/>
                  </a:cubicBezTo>
                  <a:cubicBezTo>
                    <a:pt x="4455144" y="5496"/>
                    <a:pt x="4456349" y="8405"/>
                    <a:pt x="4456349" y="11439"/>
                  </a:cubicBezTo>
                  <a:lnTo>
                    <a:pt x="4456349" y="2245580"/>
                  </a:lnTo>
                  <a:cubicBezTo>
                    <a:pt x="4456349" y="2248614"/>
                    <a:pt x="4455144" y="2251523"/>
                    <a:pt x="4452999" y="2253668"/>
                  </a:cubicBezTo>
                  <a:cubicBezTo>
                    <a:pt x="4450854" y="2255813"/>
                    <a:pt x="4447944" y="2257019"/>
                    <a:pt x="4444910" y="2257019"/>
                  </a:cubicBezTo>
                  <a:lnTo>
                    <a:pt x="11439" y="2257019"/>
                  </a:lnTo>
                  <a:cubicBezTo>
                    <a:pt x="8405" y="2257019"/>
                    <a:pt x="5496" y="2255813"/>
                    <a:pt x="3350" y="2253668"/>
                  </a:cubicBezTo>
                  <a:cubicBezTo>
                    <a:pt x="1205" y="2251523"/>
                    <a:pt x="0" y="2248614"/>
                    <a:pt x="0" y="2245580"/>
                  </a:cubicBezTo>
                  <a:lnTo>
                    <a:pt x="0" y="11439"/>
                  </a:lnTo>
                  <a:cubicBezTo>
                    <a:pt x="0" y="8405"/>
                    <a:pt x="1205" y="5496"/>
                    <a:pt x="3350" y="3350"/>
                  </a:cubicBezTo>
                  <a:cubicBezTo>
                    <a:pt x="5496" y="1205"/>
                    <a:pt x="8405" y="0"/>
                    <a:pt x="11439" y="0"/>
                  </a:cubicBezTo>
                  <a:close/>
                </a:path>
              </a:pathLst>
            </a:custGeom>
            <a:solidFill>
              <a:srgbClr val="FDFBFB">
                <a:alpha val="98824"/>
              </a:srgbClr>
            </a:solidFill>
            <a:ln cap="rnd">
              <a:noFill/>
              <a:prstDash val="solid"/>
              <a:round/>
            </a:ln>
          </p:spPr>
        </p:sp>
        <p:sp>
          <p:nvSpPr>
            <p:cNvPr name="TextBox 8" id="8"/>
            <p:cNvSpPr txBox="true"/>
            <p:nvPr/>
          </p:nvSpPr>
          <p:spPr>
            <a:xfrm>
              <a:off x="0" y="-19050"/>
              <a:ext cx="4456349" cy="227606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28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9" id="9"/>
          <p:cNvSpPr/>
          <p:nvPr/>
        </p:nvSpPr>
        <p:spPr>
          <a:xfrm flipH="false" flipV="false" rot="-5400000">
            <a:off x="2448145" y="3573269"/>
            <a:ext cx="1015539" cy="2086127"/>
          </a:xfrm>
          <a:custGeom>
            <a:avLst/>
            <a:gdLst/>
            <a:ahLst/>
            <a:cxnLst/>
            <a:rect r="r" b="b" t="t" l="l"/>
            <a:pathLst>
              <a:path h="2086127" w="1015539">
                <a:moveTo>
                  <a:pt x="0" y="0"/>
                </a:moveTo>
                <a:lnTo>
                  <a:pt x="1015539" y="0"/>
                </a:lnTo>
                <a:lnTo>
                  <a:pt x="1015539" y="2086127"/>
                </a:lnTo>
                <a:lnTo>
                  <a:pt x="0" y="208612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-105420" t="0" r="0" b="0"/>
            </a:stretch>
          </a:blipFill>
          <a:ln cap="sq">
            <a:noFill/>
            <a:prstDash val="solid"/>
            <a:miter/>
          </a:ln>
        </p:spPr>
      </p:sp>
      <p:sp>
        <p:nvSpPr>
          <p:cNvPr name="Freeform 10" id="10"/>
          <p:cNvSpPr/>
          <p:nvPr/>
        </p:nvSpPr>
        <p:spPr>
          <a:xfrm flipH="false" flipV="false" rot="-5400000">
            <a:off x="2006670" y="4203414"/>
            <a:ext cx="1841376" cy="1841376"/>
          </a:xfrm>
          <a:custGeom>
            <a:avLst/>
            <a:gdLst/>
            <a:ahLst/>
            <a:cxnLst/>
            <a:rect r="r" b="b" t="t" l="l"/>
            <a:pathLst>
              <a:path h="1841376" w="1841376">
                <a:moveTo>
                  <a:pt x="0" y="0"/>
                </a:moveTo>
                <a:lnTo>
                  <a:pt x="1841376" y="0"/>
                </a:lnTo>
                <a:lnTo>
                  <a:pt x="1841376" y="1841376"/>
                </a:lnTo>
                <a:lnTo>
                  <a:pt x="0" y="1841376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  <a:ln cap="sq">
            <a:noFill/>
            <a:prstDash val="solid"/>
            <a:miter/>
          </a:ln>
        </p:spPr>
      </p:sp>
      <p:sp>
        <p:nvSpPr>
          <p:cNvPr name="AutoShape 11" id="11"/>
          <p:cNvSpPr/>
          <p:nvPr/>
        </p:nvSpPr>
        <p:spPr>
          <a:xfrm>
            <a:off x="2955915" y="6044790"/>
            <a:ext cx="0" cy="467846"/>
          </a:xfrm>
          <a:prstGeom prst="line">
            <a:avLst/>
          </a:prstGeom>
          <a:ln cap="rnd" w="38100">
            <a:solidFill>
              <a:srgbClr val="0F632B"/>
            </a:solidFill>
            <a:prstDash val="sysDot"/>
            <a:headEnd type="none" len="sm" w="sm"/>
            <a:tailEnd type="oval" len="lg" w="lg"/>
          </a:ln>
        </p:spPr>
      </p:sp>
      <p:sp>
        <p:nvSpPr>
          <p:cNvPr name="Freeform 12" id="12"/>
          <p:cNvSpPr/>
          <p:nvPr/>
        </p:nvSpPr>
        <p:spPr>
          <a:xfrm flipH="true" flipV="true" rot="-5400000">
            <a:off x="4508618" y="4588808"/>
            <a:ext cx="1015539" cy="2086127"/>
          </a:xfrm>
          <a:custGeom>
            <a:avLst/>
            <a:gdLst/>
            <a:ahLst/>
            <a:cxnLst/>
            <a:rect r="r" b="b" t="t" l="l"/>
            <a:pathLst>
              <a:path h="2086127" w="1015539">
                <a:moveTo>
                  <a:pt x="1015539" y="2086127"/>
                </a:moveTo>
                <a:lnTo>
                  <a:pt x="0" y="2086127"/>
                </a:lnTo>
                <a:lnTo>
                  <a:pt x="0" y="0"/>
                </a:lnTo>
                <a:lnTo>
                  <a:pt x="1015539" y="0"/>
                </a:lnTo>
                <a:lnTo>
                  <a:pt x="1015539" y="2086127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-10542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-5400000">
            <a:off x="4095700" y="4203414"/>
            <a:ext cx="1841376" cy="1841376"/>
          </a:xfrm>
          <a:custGeom>
            <a:avLst/>
            <a:gdLst/>
            <a:ahLst/>
            <a:cxnLst/>
            <a:rect r="r" b="b" t="t" l="l"/>
            <a:pathLst>
              <a:path h="1841376" w="1841376">
                <a:moveTo>
                  <a:pt x="0" y="0"/>
                </a:moveTo>
                <a:lnTo>
                  <a:pt x="1841376" y="0"/>
                </a:lnTo>
                <a:lnTo>
                  <a:pt x="1841376" y="1841376"/>
                </a:lnTo>
                <a:lnTo>
                  <a:pt x="0" y="1841376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  <a:ln cap="sq">
            <a:noFill/>
            <a:prstDash val="solid"/>
            <a:miter/>
          </a:ln>
        </p:spPr>
      </p:sp>
      <p:sp>
        <p:nvSpPr>
          <p:cNvPr name="AutoShape 14" id="14"/>
          <p:cNvSpPr/>
          <p:nvPr/>
        </p:nvSpPr>
        <p:spPr>
          <a:xfrm flipH="true" flipV="true">
            <a:off x="4985709" y="3735390"/>
            <a:ext cx="3218" cy="467835"/>
          </a:xfrm>
          <a:prstGeom prst="line">
            <a:avLst/>
          </a:prstGeom>
          <a:ln cap="rnd" w="38100">
            <a:solidFill>
              <a:srgbClr val="9AC057"/>
            </a:solidFill>
            <a:prstDash val="sysDot"/>
            <a:headEnd type="none" len="sm" w="sm"/>
            <a:tailEnd type="oval" len="lg" w="lg"/>
          </a:ln>
        </p:spPr>
      </p:sp>
      <p:sp>
        <p:nvSpPr>
          <p:cNvPr name="Freeform 15" id="15"/>
          <p:cNvSpPr/>
          <p:nvPr/>
        </p:nvSpPr>
        <p:spPr>
          <a:xfrm flipH="false" flipV="false" rot="-5400000">
            <a:off x="6565092" y="3573357"/>
            <a:ext cx="1015539" cy="2086127"/>
          </a:xfrm>
          <a:custGeom>
            <a:avLst/>
            <a:gdLst/>
            <a:ahLst/>
            <a:cxnLst/>
            <a:rect r="r" b="b" t="t" l="l"/>
            <a:pathLst>
              <a:path h="2086127" w="1015539">
                <a:moveTo>
                  <a:pt x="0" y="0"/>
                </a:moveTo>
                <a:lnTo>
                  <a:pt x="1015539" y="0"/>
                </a:lnTo>
                <a:lnTo>
                  <a:pt x="1015539" y="2086127"/>
                </a:lnTo>
                <a:lnTo>
                  <a:pt x="0" y="208612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-105420" t="0" r="0" b="0"/>
            </a:stretch>
          </a:blipFill>
          <a:ln cap="sq">
            <a:noFill/>
            <a:prstDash val="solid"/>
            <a:miter/>
          </a:ln>
        </p:spPr>
      </p:sp>
      <p:sp>
        <p:nvSpPr>
          <p:cNvPr name="Freeform 16" id="16"/>
          <p:cNvSpPr/>
          <p:nvPr/>
        </p:nvSpPr>
        <p:spPr>
          <a:xfrm flipH="false" flipV="false" rot="-5400000">
            <a:off x="6123617" y="4203502"/>
            <a:ext cx="1841376" cy="1841376"/>
          </a:xfrm>
          <a:custGeom>
            <a:avLst/>
            <a:gdLst/>
            <a:ahLst/>
            <a:cxnLst/>
            <a:rect r="r" b="b" t="t" l="l"/>
            <a:pathLst>
              <a:path h="1841376" w="1841376">
                <a:moveTo>
                  <a:pt x="0" y="0"/>
                </a:moveTo>
                <a:lnTo>
                  <a:pt x="1841376" y="0"/>
                </a:lnTo>
                <a:lnTo>
                  <a:pt x="1841376" y="1841376"/>
                </a:lnTo>
                <a:lnTo>
                  <a:pt x="0" y="1841376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  <a:ln cap="sq">
            <a:noFill/>
            <a:prstDash val="solid"/>
            <a:miter/>
          </a:ln>
        </p:spPr>
      </p:sp>
      <p:sp>
        <p:nvSpPr>
          <p:cNvPr name="AutoShape 17" id="17"/>
          <p:cNvSpPr/>
          <p:nvPr/>
        </p:nvSpPr>
        <p:spPr>
          <a:xfrm>
            <a:off x="7072862" y="6044878"/>
            <a:ext cx="0" cy="467846"/>
          </a:xfrm>
          <a:prstGeom prst="line">
            <a:avLst/>
          </a:prstGeom>
          <a:ln cap="rnd" w="38100">
            <a:solidFill>
              <a:srgbClr val="0F632B"/>
            </a:solidFill>
            <a:prstDash val="sysDot"/>
            <a:headEnd type="none" len="sm" w="sm"/>
            <a:tailEnd type="oval" len="lg" w="lg"/>
          </a:ln>
        </p:spPr>
      </p:sp>
      <p:sp>
        <p:nvSpPr>
          <p:cNvPr name="Freeform 18" id="18"/>
          <p:cNvSpPr/>
          <p:nvPr/>
        </p:nvSpPr>
        <p:spPr>
          <a:xfrm flipH="true" flipV="true" rot="-5400000">
            <a:off x="8625565" y="4588896"/>
            <a:ext cx="1015539" cy="2086127"/>
          </a:xfrm>
          <a:custGeom>
            <a:avLst/>
            <a:gdLst/>
            <a:ahLst/>
            <a:cxnLst/>
            <a:rect r="r" b="b" t="t" l="l"/>
            <a:pathLst>
              <a:path h="2086127" w="1015539">
                <a:moveTo>
                  <a:pt x="1015539" y="2086127"/>
                </a:moveTo>
                <a:lnTo>
                  <a:pt x="0" y="2086127"/>
                </a:lnTo>
                <a:lnTo>
                  <a:pt x="0" y="0"/>
                </a:lnTo>
                <a:lnTo>
                  <a:pt x="1015539" y="0"/>
                </a:lnTo>
                <a:lnTo>
                  <a:pt x="1015539" y="2086127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-105420" t="0" r="0" b="0"/>
            </a:stretch>
          </a:blipFill>
          <a:ln cap="sq">
            <a:noFill/>
            <a:prstDash val="solid"/>
            <a:miter/>
          </a:ln>
        </p:spPr>
      </p:sp>
      <p:sp>
        <p:nvSpPr>
          <p:cNvPr name="Freeform 19" id="19"/>
          <p:cNvSpPr/>
          <p:nvPr/>
        </p:nvSpPr>
        <p:spPr>
          <a:xfrm flipH="false" flipV="false" rot="-5400000">
            <a:off x="8212646" y="4203502"/>
            <a:ext cx="1841376" cy="1841376"/>
          </a:xfrm>
          <a:custGeom>
            <a:avLst/>
            <a:gdLst/>
            <a:ahLst/>
            <a:cxnLst/>
            <a:rect r="r" b="b" t="t" l="l"/>
            <a:pathLst>
              <a:path h="1841376" w="1841376">
                <a:moveTo>
                  <a:pt x="0" y="0"/>
                </a:moveTo>
                <a:lnTo>
                  <a:pt x="1841377" y="0"/>
                </a:lnTo>
                <a:lnTo>
                  <a:pt x="1841377" y="1841376"/>
                </a:lnTo>
                <a:lnTo>
                  <a:pt x="0" y="1841376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  <a:ln cap="sq">
            <a:noFill/>
            <a:prstDash val="solid"/>
            <a:miter/>
          </a:ln>
        </p:spPr>
      </p:sp>
      <p:sp>
        <p:nvSpPr>
          <p:cNvPr name="AutoShape 20" id="20"/>
          <p:cNvSpPr/>
          <p:nvPr/>
        </p:nvSpPr>
        <p:spPr>
          <a:xfrm flipH="true" flipV="true">
            <a:off x="9102656" y="3735478"/>
            <a:ext cx="3218" cy="467835"/>
          </a:xfrm>
          <a:prstGeom prst="line">
            <a:avLst/>
          </a:prstGeom>
          <a:ln cap="rnd" w="38100">
            <a:solidFill>
              <a:srgbClr val="9AC057"/>
            </a:solidFill>
            <a:prstDash val="sysDot"/>
            <a:headEnd type="none" len="sm" w="sm"/>
            <a:tailEnd type="oval" len="lg" w="lg"/>
          </a:ln>
        </p:spPr>
      </p:sp>
      <p:sp>
        <p:nvSpPr>
          <p:cNvPr name="Freeform 21" id="21"/>
          <p:cNvSpPr/>
          <p:nvPr/>
        </p:nvSpPr>
        <p:spPr>
          <a:xfrm flipH="false" flipV="false" rot="-5400000">
            <a:off x="10685433" y="3573357"/>
            <a:ext cx="1015539" cy="2086127"/>
          </a:xfrm>
          <a:custGeom>
            <a:avLst/>
            <a:gdLst/>
            <a:ahLst/>
            <a:cxnLst/>
            <a:rect r="r" b="b" t="t" l="l"/>
            <a:pathLst>
              <a:path h="2086127" w="1015539">
                <a:moveTo>
                  <a:pt x="0" y="0"/>
                </a:moveTo>
                <a:lnTo>
                  <a:pt x="1015539" y="0"/>
                </a:lnTo>
                <a:lnTo>
                  <a:pt x="1015539" y="2086127"/>
                </a:lnTo>
                <a:lnTo>
                  <a:pt x="0" y="208612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-105420" t="0" r="0" b="0"/>
            </a:stretch>
          </a:blipFill>
          <a:ln cap="sq">
            <a:noFill/>
            <a:prstDash val="solid"/>
            <a:miter/>
          </a:ln>
        </p:spPr>
      </p:sp>
      <p:sp>
        <p:nvSpPr>
          <p:cNvPr name="Freeform 22" id="22"/>
          <p:cNvSpPr/>
          <p:nvPr/>
        </p:nvSpPr>
        <p:spPr>
          <a:xfrm flipH="false" flipV="false" rot="-5400000">
            <a:off x="10243957" y="4203502"/>
            <a:ext cx="1841376" cy="1841376"/>
          </a:xfrm>
          <a:custGeom>
            <a:avLst/>
            <a:gdLst/>
            <a:ahLst/>
            <a:cxnLst/>
            <a:rect r="r" b="b" t="t" l="l"/>
            <a:pathLst>
              <a:path h="1841376" w="1841376">
                <a:moveTo>
                  <a:pt x="0" y="0"/>
                </a:moveTo>
                <a:lnTo>
                  <a:pt x="1841376" y="0"/>
                </a:lnTo>
                <a:lnTo>
                  <a:pt x="1841376" y="1841376"/>
                </a:lnTo>
                <a:lnTo>
                  <a:pt x="0" y="1841376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  <a:ln cap="sq">
            <a:noFill/>
            <a:prstDash val="solid"/>
            <a:miter/>
          </a:ln>
        </p:spPr>
      </p:sp>
      <p:sp>
        <p:nvSpPr>
          <p:cNvPr name="AutoShape 23" id="23"/>
          <p:cNvSpPr/>
          <p:nvPr/>
        </p:nvSpPr>
        <p:spPr>
          <a:xfrm>
            <a:off x="11193202" y="6044878"/>
            <a:ext cx="0" cy="467846"/>
          </a:xfrm>
          <a:prstGeom prst="line">
            <a:avLst/>
          </a:prstGeom>
          <a:ln cap="rnd" w="38100">
            <a:solidFill>
              <a:srgbClr val="0F632B"/>
            </a:solidFill>
            <a:prstDash val="sysDot"/>
            <a:headEnd type="none" len="sm" w="sm"/>
            <a:tailEnd type="oval" len="lg" w="lg"/>
          </a:ln>
        </p:spPr>
      </p:sp>
      <p:sp>
        <p:nvSpPr>
          <p:cNvPr name="Freeform 24" id="24"/>
          <p:cNvSpPr/>
          <p:nvPr/>
        </p:nvSpPr>
        <p:spPr>
          <a:xfrm flipH="false" flipV="false" rot="0">
            <a:off x="2386023" y="4680055"/>
            <a:ext cx="1139785" cy="849140"/>
          </a:xfrm>
          <a:custGeom>
            <a:avLst/>
            <a:gdLst/>
            <a:ahLst/>
            <a:cxnLst/>
            <a:rect r="r" b="b" t="t" l="l"/>
            <a:pathLst>
              <a:path h="849140" w="1139785">
                <a:moveTo>
                  <a:pt x="0" y="0"/>
                </a:moveTo>
                <a:lnTo>
                  <a:pt x="1139784" y="0"/>
                </a:lnTo>
                <a:lnTo>
                  <a:pt x="1139784" y="849139"/>
                </a:lnTo>
                <a:lnTo>
                  <a:pt x="0" y="849139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25" id="25"/>
          <p:cNvSpPr/>
          <p:nvPr/>
        </p:nvSpPr>
        <p:spPr>
          <a:xfrm flipH="false" flipV="false" rot="0">
            <a:off x="4558682" y="4538589"/>
            <a:ext cx="890091" cy="1132072"/>
          </a:xfrm>
          <a:custGeom>
            <a:avLst/>
            <a:gdLst/>
            <a:ahLst/>
            <a:cxnLst/>
            <a:rect r="r" b="b" t="t" l="l"/>
            <a:pathLst>
              <a:path h="1132072" w="890091">
                <a:moveTo>
                  <a:pt x="0" y="0"/>
                </a:moveTo>
                <a:lnTo>
                  <a:pt x="890091" y="0"/>
                </a:lnTo>
                <a:lnTo>
                  <a:pt x="890091" y="1132071"/>
                </a:lnTo>
                <a:lnTo>
                  <a:pt x="0" y="1132071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26" id="26"/>
          <p:cNvSpPr/>
          <p:nvPr/>
        </p:nvSpPr>
        <p:spPr>
          <a:xfrm flipH="false" flipV="false" rot="0">
            <a:off x="6663760" y="4732610"/>
            <a:ext cx="818202" cy="818202"/>
          </a:xfrm>
          <a:custGeom>
            <a:avLst/>
            <a:gdLst/>
            <a:ahLst/>
            <a:cxnLst/>
            <a:rect r="r" b="b" t="t" l="l"/>
            <a:pathLst>
              <a:path h="818202" w="818202">
                <a:moveTo>
                  <a:pt x="0" y="0"/>
                </a:moveTo>
                <a:lnTo>
                  <a:pt x="818203" y="0"/>
                </a:lnTo>
                <a:lnTo>
                  <a:pt x="818203" y="818202"/>
                </a:lnTo>
                <a:lnTo>
                  <a:pt x="0" y="818202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27" id="27"/>
          <p:cNvSpPr/>
          <p:nvPr/>
        </p:nvSpPr>
        <p:spPr>
          <a:xfrm flipH="false" flipV="false" rot="0">
            <a:off x="8862292" y="4680055"/>
            <a:ext cx="597845" cy="926891"/>
          </a:xfrm>
          <a:custGeom>
            <a:avLst/>
            <a:gdLst/>
            <a:ahLst/>
            <a:cxnLst/>
            <a:rect r="r" b="b" t="t" l="l"/>
            <a:pathLst>
              <a:path h="926891" w="597845">
                <a:moveTo>
                  <a:pt x="0" y="0"/>
                </a:moveTo>
                <a:lnTo>
                  <a:pt x="597845" y="0"/>
                </a:lnTo>
                <a:lnTo>
                  <a:pt x="597845" y="926890"/>
                </a:lnTo>
                <a:lnTo>
                  <a:pt x="0" y="926890"/>
                </a:lnTo>
                <a:lnTo>
                  <a:pt x="0" y="0"/>
                </a:lnTo>
                <a:close/>
              </a:path>
            </a:pathLst>
          </a:custGeom>
          <a:blipFill>
            <a:blip r:embed="rId15">
              <a:extLs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28" id="28"/>
          <p:cNvSpPr/>
          <p:nvPr/>
        </p:nvSpPr>
        <p:spPr>
          <a:xfrm flipH="false" flipV="false" rot="0">
            <a:off x="10721246" y="4681394"/>
            <a:ext cx="939150" cy="939150"/>
          </a:xfrm>
          <a:custGeom>
            <a:avLst/>
            <a:gdLst/>
            <a:ahLst/>
            <a:cxnLst/>
            <a:rect r="r" b="b" t="t" l="l"/>
            <a:pathLst>
              <a:path h="939150" w="939150">
                <a:moveTo>
                  <a:pt x="0" y="0"/>
                </a:moveTo>
                <a:lnTo>
                  <a:pt x="939150" y="0"/>
                </a:lnTo>
                <a:lnTo>
                  <a:pt x="939150" y="939150"/>
                </a:lnTo>
                <a:lnTo>
                  <a:pt x="0" y="939150"/>
                </a:lnTo>
                <a:lnTo>
                  <a:pt x="0" y="0"/>
                </a:lnTo>
                <a:close/>
              </a:path>
            </a:pathLst>
          </a:custGeom>
          <a:blipFill>
            <a:blip r:embed="rId17">
              <a:extLs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29" id="29"/>
          <p:cNvSpPr/>
          <p:nvPr/>
        </p:nvSpPr>
        <p:spPr>
          <a:xfrm flipH="true" flipV="true" rot="-5400000">
            <a:off x="12687302" y="4627597"/>
            <a:ext cx="1015539" cy="2086127"/>
          </a:xfrm>
          <a:custGeom>
            <a:avLst/>
            <a:gdLst/>
            <a:ahLst/>
            <a:cxnLst/>
            <a:rect r="r" b="b" t="t" l="l"/>
            <a:pathLst>
              <a:path h="2086127" w="1015539">
                <a:moveTo>
                  <a:pt x="1015539" y="2086127"/>
                </a:moveTo>
                <a:lnTo>
                  <a:pt x="0" y="2086127"/>
                </a:lnTo>
                <a:lnTo>
                  <a:pt x="0" y="0"/>
                </a:lnTo>
                <a:lnTo>
                  <a:pt x="1015539" y="0"/>
                </a:lnTo>
                <a:lnTo>
                  <a:pt x="1015539" y="2086127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-105420" t="0" r="0" b="0"/>
            </a:stretch>
          </a:blipFill>
          <a:ln cap="sq">
            <a:noFill/>
            <a:prstDash val="solid"/>
            <a:miter/>
          </a:ln>
        </p:spPr>
      </p:sp>
      <p:sp>
        <p:nvSpPr>
          <p:cNvPr name="Freeform 30" id="30"/>
          <p:cNvSpPr/>
          <p:nvPr/>
        </p:nvSpPr>
        <p:spPr>
          <a:xfrm flipH="false" flipV="false" rot="-5400000">
            <a:off x="12274384" y="4183936"/>
            <a:ext cx="1841376" cy="1841376"/>
          </a:xfrm>
          <a:custGeom>
            <a:avLst/>
            <a:gdLst/>
            <a:ahLst/>
            <a:cxnLst/>
            <a:rect r="r" b="b" t="t" l="l"/>
            <a:pathLst>
              <a:path h="1841376" w="1841376">
                <a:moveTo>
                  <a:pt x="0" y="0"/>
                </a:moveTo>
                <a:lnTo>
                  <a:pt x="1841376" y="0"/>
                </a:lnTo>
                <a:lnTo>
                  <a:pt x="1841376" y="1841377"/>
                </a:lnTo>
                <a:lnTo>
                  <a:pt x="0" y="1841377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  <a:ln cap="sq">
            <a:noFill/>
            <a:prstDash val="solid"/>
            <a:miter/>
          </a:ln>
        </p:spPr>
      </p:sp>
      <p:sp>
        <p:nvSpPr>
          <p:cNvPr name="AutoShape 31" id="31"/>
          <p:cNvSpPr/>
          <p:nvPr/>
        </p:nvSpPr>
        <p:spPr>
          <a:xfrm flipH="true" flipV="true">
            <a:off x="13172805" y="3735609"/>
            <a:ext cx="3218" cy="467835"/>
          </a:xfrm>
          <a:prstGeom prst="line">
            <a:avLst/>
          </a:prstGeom>
          <a:ln cap="rnd" w="38100">
            <a:solidFill>
              <a:srgbClr val="9AC057"/>
            </a:solidFill>
            <a:prstDash val="sysDot"/>
            <a:headEnd type="none" len="sm" w="sm"/>
            <a:tailEnd type="oval" len="lg" w="lg"/>
          </a:ln>
        </p:spPr>
      </p:sp>
      <p:sp>
        <p:nvSpPr>
          <p:cNvPr name="Freeform 32" id="32"/>
          <p:cNvSpPr/>
          <p:nvPr/>
        </p:nvSpPr>
        <p:spPr>
          <a:xfrm flipH="false" flipV="false" rot="0">
            <a:off x="12670201" y="4681394"/>
            <a:ext cx="1005207" cy="807935"/>
          </a:xfrm>
          <a:custGeom>
            <a:avLst/>
            <a:gdLst/>
            <a:ahLst/>
            <a:cxnLst/>
            <a:rect r="r" b="b" t="t" l="l"/>
            <a:pathLst>
              <a:path h="807935" w="1005207">
                <a:moveTo>
                  <a:pt x="0" y="0"/>
                </a:moveTo>
                <a:lnTo>
                  <a:pt x="1005207" y="0"/>
                </a:lnTo>
                <a:lnTo>
                  <a:pt x="1005207" y="807935"/>
                </a:lnTo>
                <a:lnTo>
                  <a:pt x="0" y="807935"/>
                </a:lnTo>
                <a:lnTo>
                  <a:pt x="0" y="0"/>
                </a:lnTo>
                <a:close/>
              </a:path>
            </a:pathLst>
          </a:custGeom>
          <a:blipFill>
            <a:blip r:embed="rId19">
              <a:extLst>
                <a:ext uri="{96DAC541-7B7A-43D3-8B79-37D633B846F1}">
                  <asvg:svgBlip xmlns:asvg="http://schemas.microsoft.com/office/drawing/2016/SVG/main" r:embed="rId2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3" id="33"/>
          <p:cNvSpPr/>
          <p:nvPr/>
        </p:nvSpPr>
        <p:spPr>
          <a:xfrm flipH="false" flipV="false" rot="-5400000">
            <a:off x="14773429" y="3689547"/>
            <a:ext cx="1015539" cy="2086127"/>
          </a:xfrm>
          <a:custGeom>
            <a:avLst/>
            <a:gdLst/>
            <a:ahLst/>
            <a:cxnLst/>
            <a:rect r="r" b="b" t="t" l="l"/>
            <a:pathLst>
              <a:path h="2086127" w="1015539">
                <a:moveTo>
                  <a:pt x="0" y="0"/>
                </a:moveTo>
                <a:lnTo>
                  <a:pt x="1015539" y="0"/>
                </a:lnTo>
                <a:lnTo>
                  <a:pt x="1015539" y="2086126"/>
                </a:lnTo>
                <a:lnTo>
                  <a:pt x="0" y="208612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-105420" t="0" r="0" b="0"/>
            </a:stretch>
          </a:blipFill>
          <a:ln cap="sq">
            <a:noFill/>
            <a:prstDash val="solid"/>
            <a:miter/>
          </a:ln>
        </p:spPr>
      </p:sp>
      <p:sp>
        <p:nvSpPr>
          <p:cNvPr name="Freeform 34" id="34"/>
          <p:cNvSpPr/>
          <p:nvPr/>
        </p:nvSpPr>
        <p:spPr>
          <a:xfrm flipH="false" flipV="false" rot="-5400000">
            <a:off x="14361960" y="4337053"/>
            <a:ext cx="1841376" cy="1841376"/>
          </a:xfrm>
          <a:custGeom>
            <a:avLst/>
            <a:gdLst/>
            <a:ahLst/>
            <a:cxnLst/>
            <a:rect r="r" b="b" t="t" l="l"/>
            <a:pathLst>
              <a:path h="1841376" w="1841376">
                <a:moveTo>
                  <a:pt x="0" y="0"/>
                </a:moveTo>
                <a:lnTo>
                  <a:pt x="1841376" y="0"/>
                </a:lnTo>
                <a:lnTo>
                  <a:pt x="1841376" y="1841377"/>
                </a:lnTo>
                <a:lnTo>
                  <a:pt x="0" y="1841377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  <a:ln cap="sq">
            <a:noFill/>
            <a:prstDash val="solid"/>
            <a:miter/>
          </a:ln>
        </p:spPr>
      </p:sp>
      <p:sp>
        <p:nvSpPr>
          <p:cNvPr name="AutoShape 35" id="35"/>
          <p:cNvSpPr/>
          <p:nvPr/>
        </p:nvSpPr>
        <p:spPr>
          <a:xfrm>
            <a:off x="15301698" y="6142826"/>
            <a:ext cx="0" cy="467846"/>
          </a:xfrm>
          <a:prstGeom prst="line">
            <a:avLst/>
          </a:prstGeom>
          <a:ln cap="rnd" w="38100">
            <a:solidFill>
              <a:srgbClr val="0F632B"/>
            </a:solidFill>
            <a:prstDash val="sysDot"/>
            <a:headEnd type="none" len="sm" w="sm"/>
            <a:tailEnd type="oval" len="lg" w="lg"/>
          </a:ln>
        </p:spPr>
      </p:sp>
      <p:sp>
        <p:nvSpPr>
          <p:cNvPr name="Freeform 36" id="36"/>
          <p:cNvSpPr/>
          <p:nvPr/>
        </p:nvSpPr>
        <p:spPr>
          <a:xfrm flipH="false" flipV="false" rot="0">
            <a:off x="14628413" y="5150969"/>
            <a:ext cx="1346571" cy="190203"/>
          </a:xfrm>
          <a:custGeom>
            <a:avLst/>
            <a:gdLst/>
            <a:ahLst/>
            <a:cxnLst/>
            <a:rect r="r" b="b" t="t" l="l"/>
            <a:pathLst>
              <a:path h="190203" w="1346571">
                <a:moveTo>
                  <a:pt x="0" y="0"/>
                </a:moveTo>
                <a:lnTo>
                  <a:pt x="1346571" y="0"/>
                </a:lnTo>
                <a:lnTo>
                  <a:pt x="1346571" y="190203"/>
                </a:lnTo>
                <a:lnTo>
                  <a:pt x="0" y="190203"/>
                </a:lnTo>
                <a:lnTo>
                  <a:pt x="0" y="0"/>
                </a:lnTo>
                <a:close/>
              </a:path>
            </a:pathLst>
          </a:custGeom>
          <a:blipFill>
            <a:blip r:embed="rId21">
              <a:extLst>
                <a:ext uri="{96DAC541-7B7A-43D3-8B79-37D633B846F1}">
                  <asvg:svgBlip xmlns:asvg="http://schemas.microsoft.com/office/drawing/2016/SVG/main" r:embed="rId22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37" id="37"/>
          <p:cNvSpPr txBox="true"/>
          <p:nvPr/>
        </p:nvSpPr>
        <p:spPr>
          <a:xfrm rot="0">
            <a:off x="4832582" y="1137170"/>
            <a:ext cx="8721434" cy="95498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738"/>
              </a:lnSpc>
              <a:spcBef>
                <a:spcPct val="0"/>
              </a:spcBef>
            </a:pPr>
            <a:r>
              <a:rPr lang="en-US" b="true" sz="5527" spc="-110">
                <a:solidFill>
                  <a:srgbClr val="0F632B"/>
                </a:solidFill>
                <a:latin typeface="Montserrat Ultra-Bold"/>
                <a:ea typeface="Montserrat Ultra-Bold"/>
                <a:cs typeface="Montserrat Ultra-Bold"/>
                <a:sym typeface="Montserrat Ultra-Bold"/>
              </a:rPr>
              <a:t>Other Features</a:t>
            </a:r>
          </a:p>
        </p:txBody>
      </p:sp>
      <p:sp>
        <p:nvSpPr>
          <p:cNvPr name="TextBox 38" id="38"/>
          <p:cNvSpPr txBox="true"/>
          <p:nvPr/>
        </p:nvSpPr>
        <p:spPr>
          <a:xfrm rot="0">
            <a:off x="1925678" y="6601147"/>
            <a:ext cx="2060473" cy="59956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464"/>
              </a:lnSpc>
              <a:spcBef>
                <a:spcPct val="0"/>
              </a:spcBef>
            </a:pPr>
            <a:r>
              <a:rPr lang="en-US" sz="1925">
                <a:solidFill>
                  <a:srgbClr val="343432"/>
                </a:solidFill>
                <a:latin typeface="Open Sauce"/>
                <a:ea typeface="Open Sauce"/>
                <a:cs typeface="Open Sauce"/>
                <a:sym typeface="Open Sauce"/>
              </a:rPr>
              <a:t>Apply to delivery work</a:t>
            </a:r>
          </a:p>
        </p:txBody>
      </p:sp>
      <p:sp>
        <p:nvSpPr>
          <p:cNvPr name="TextBox 39" id="39"/>
          <p:cNvSpPr txBox="true"/>
          <p:nvPr/>
        </p:nvSpPr>
        <p:spPr>
          <a:xfrm rot="0">
            <a:off x="3954802" y="3257433"/>
            <a:ext cx="2060473" cy="29476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464"/>
              </a:lnSpc>
              <a:spcBef>
                <a:spcPct val="0"/>
              </a:spcBef>
            </a:pPr>
            <a:r>
              <a:rPr lang="en-US" sz="1925">
                <a:solidFill>
                  <a:srgbClr val="343432"/>
                </a:solidFill>
                <a:latin typeface="Open Sauce"/>
                <a:ea typeface="Open Sauce"/>
                <a:cs typeface="Open Sauce"/>
                <a:sym typeface="Open Sauce"/>
              </a:rPr>
              <a:t>Discount System</a:t>
            </a:r>
          </a:p>
        </p:txBody>
      </p:sp>
      <p:sp>
        <p:nvSpPr>
          <p:cNvPr name="TextBox 40" id="40"/>
          <p:cNvSpPr txBox="true"/>
          <p:nvPr/>
        </p:nvSpPr>
        <p:spPr>
          <a:xfrm rot="0">
            <a:off x="5761452" y="6638007"/>
            <a:ext cx="2639644" cy="29476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464"/>
              </a:lnSpc>
              <a:spcBef>
                <a:spcPct val="0"/>
              </a:spcBef>
            </a:pPr>
            <a:r>
              <a:rPr lang="en-US" sz="1925">
                <a:solidFill>
                  <a:srgbClr val="343432"/>
                </a:solidFill>
                <a:latin typeface="Open Sauce"/>
                <a:ea typeface="Open Sauce"/>
                <a:cs typeface="Open Sauce"/>
                <a:sym typeface="Open Sauce"/>
              </a:rPr>
              <a:t>Earn points</a:t>
            </a:r>
          </a:p>
        </p:txBody>
      </p:sp>
      <p:sp>
        <p:nvSpPr>
          <p:cNvPr name="TextBox 41" id="41"/>
          <p:cNvSpPr txBox="true"/>
          <p:nvPr/>
        </p:nvSpPr>
        <p:spPr>
          <a:xfrm rot="0">
            <a:off x="7781961" y="3276051"/>
            <a:ext cx="2641389" cy="29476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464"/>
              </a:lnSpc>
              <a:spcBef>
                <a:spcPct val="0"/>
              </a:spcBef>
            </a:pPr>
            <a:r>
              <a:rPr lang="en-US" sz="1925">
                <a:solidFill>
                  <a:srgbClr val="343432"/>
                </a:solidFill>
                <a:latin typeface="Open Sauce"/>
                <a:ea typeface="Open Sauce"/>
                <a:cs typeface="Open Sauce"/>
                <a:sym typeface="Open Sauce"/>
              </a:rPr>
              <a:t>Get locations</a:t>
            </a:r>
          </a:p>
        </p:txBody>
      </p:sp>
      <p:sp>
        <p:nvSpPr>
          <p:cNvPr name="TextBox 42" id="42"/>
          <p:cNvSpPr txBox="true"/>
          <p:nvPr/>
        </p:nvSpPr>
        <p:spPr>
          <a:xfrm rot="0">
            <a:off x="10176398" y="6638007"/>
            <a:ext cx="2060473" cy="59956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464"/>
              </a:lnSpc>
              <a:spcBef>
                <a:spcPct val="0"/>
              </a:spcBef>
            </a:pPr>
            <a:r>
              <a:rPr lang="en-US" sz="1925">
                <a:solidFill>
                  <a:srgbClr val="343432"/>
                </a:solidFill>
                <a:latin typeface="Open Sauce"/>
                <a:ea typeface="Open Sauce"/>
                <a:cs typeface="Open Sauce"/>
                <a:sym typeface="Open Sauce"/>
              </a:rPr>
              <a:t>Viewing user profiles</a:t>
            </a:r>
          </a:p>
        </p:txBody>
      </p:sp>
      <p:sp>
        <p:nvSpPr>
          <p:cNvPr name="TextBox 43" id="43"/>
          <p:cNvSpPr txBox="true"/>
          <p:nvPr/>
        </p:nvSpPr>
        <p:spPr>
          <a:xfrm rot="0">
            <a:off x="11852110" y="3142878"/>
            <a:ext cx="2641389" cy="59956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464"/>
              </a:lnSpc>
              <a:spcBef>
                <a:spcPct val="0"/>
              </a:spcBef>
            </a:pPr>
            <a:r>
              <a:rPr lang="en-US" sz="1925">
                <a:solidFill>
                  <a:srgbClr val="343432"/>
                </a:solidFill>
                <a:latin typeface="Open Sauce"/>
                <a:ea typeface="Open Sauce"/>
                <a:cs typeface="Open Sauce"/>
                <a:sym typeface="Open Sauce"/>
              </a:rPr>
              <a:t>Add lands. lines and products</a:t>
            </a:r>
          </a:p>
        </p:txBody>
      </p:sp>
      <p:sp>
        <p:nvSpPr>
          <p:cNvPr name="TextBox 44" id="44"/>
          <p:cNvSpPr txBox="true"/>
          <p:nvPr/>
        </p:nvSpPr>
        <p:spPr>
          <a:xfrm rot="0">
            <a:off x="14271462" y="6638007"/>
            <a:ext cx="2060473" cy="59956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464"/>
              </a:lnSpc>
            </a:pPr>
            <a:r>
              <a:rPr lang="en-US" sz="1925">
                <a:solidFill>
                  <a:srgbClr val="343432"/>
                </a:solidFill>
                <a:latin typeface="Open Sauce"/>
                <a:ea typeface="Open Sauce"/>
                <a:cs typeface="Open Sauce"/>
                <a:sym typeface="Open Sauce"/>
              </a:rPr>
              <a:t>Search and filter</a:t>
            </a:r>
          </a:p>
          <a:p>
            <a:pPr algn="ctr" marL="0" indent="0" lvl="0">
              <a:lnSpc>
                <a:spcPts val="2464"/>
              </a:lnSpc>
              <a:spcBef>
                <a:spcPct val="0"/>
              </a:spcBef>
            </a:pPr>
          </a:p>
        </p:txBody>
      </p:sp>
    </p:spTree>
  </p:cSld>
  <p:clrMapOvr>
    <a:masterClrMapping/>
  </p:clrMapOvr>
</p:sld>
</file>

<file path=ppt/slides/slide2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07167" y="844535"/>
            <a:ext cx="3543463" cy="1752909"/>
            <a:chOff x="0" y="0"/>
            <a:chExt cx="1159444" cy="57356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159443" cy="573563"/>
            </a:xfrm>
            <a:custGeom>
              <a:avLst/>
              <a:gdLst/>
              <a:ahLst/>
              <a:cxnLst/>
              <a:rect r="r" b="b" t="t" l="l"/>
              <a:pathLst>
                <a:path h="573563" w="1159443">
                  <a:moveTo>
                    <a:pt x="111427" y="0"/>
                  </a:moveTo>
                  <a:lnTo>
                    <a:pt x="1048016" y="0"/>
                  </a:lnTo>
                  <a:cubicBezTo>
                    <a:pt x="1077569" y="0"/>
                    <a:pt x="1105911" y="11740"/>
                    <a:pt x="1126807" y="32636"/>
                  </a:cubicBezTo>
                  <a:cubicBezTo>
                    <a:pt x="1147704" y="53533"/>
                    <a:pt x="1159443" y="81875"/>
                    <a:pt x="1159443" y="111427"/>
                  </a:cubicBezTo>
                  <a:lnTo>
                    <a:pt x="1159443" y="462136"/>
                  </a:lnTo>
                  <a:cubicBezTo>
                    <a:pt x="1159443" y="523675"/>
                    <a:pt x="1109556" y="573563"/>
                    <a:pt x="1048016" y="573563"/>
                  </a:cubicBezTo>
                  <a:lnTo>
                    <a:pt x="111427" y="573563"/>
                  </a:lnTo>
                  <a:cubicBezTo>
                    <a:pt x="49888" y="573563"/>
                    <a:pt x="0" y="523675"/>
                    <a:pt x="0" y="462136"/>
                  </a:cubicBezTo>
                  <a:lnTo>
                    <a:pt x="0" y="111427"/>
                  </a:lnTo>
                  <a:cubicBezTo>
                    <a:pt x="0" y="49888"/>
                    <a:pt x="49888" y="0"/>
                    <a:pt x="111427" y="0"/>
                  </a:cubicBezTo>
                  <a:close/>
                </a:path>
              </a:pathLst>
            </a:custGeom>
            <a:solidFill>
              <a:srgbClr val="0F632B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9525"/>
              <a:ext cx="1159444" cy="58308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464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136433" y="220808"/>
            <a:ext cx="5014197" cy="1610811"/>
          </a:xfrm>
          <a:custGeom>
            <a:avLst/>
            <a:gdLst/>
            <a:ahLst/>
            <a:cxnLst/>
            <a:rect r="r" b="b" t="t" l="l"/>
            <a:pathLst>
              <a:path h="1610811" w="5014197">
                <a:moveTo>
                  <a:pt x="0" y="0"/>
                </a:moveTo>
                <a:lnTo>
                  <a:pt x="5014197" y="0"/>
                </a:lnTo>
                <a:lnTo>
                  <a:pt x="5014197" y="1610810"/>
                </a:lnTo>
                <a:lnTo>
                  <a:pt x="0" y="161081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836357" y="671800"/>
            <a:ext cx="4646539" cy="70882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5695"/>
              </a:lnSpc>
              <a:spcBef>
                <a:spcPct val="0"/>
              </a:spcBef>
            </a:pPr>
            <a:r>
              <a:rPr lang="en-US" b="true" sz="4668">
                <a:solidFill>
                  <a:srgbClr val="0F632B"/>
                </a:solidFill>
                <a:latin typeface="Montserrat Heavy"/>
                <a:ea typeface="Montserrat Heavy"/>
                <a:cs typeface="Montserrat Heavy"/>
                <a:sym typeface="Montserrat Heavy"/>
              </a:rPr>
              <a:t>CHAT</a:t>
            </a:r>
          </a:p>
        </p:txBody>
      </p:sp>
      <p:sp>
        <p:nvSpPr>
          <p:cNvPr name="Freeform 7" id="7"/>
          <p:cNvSpPr/>
          <p:nvPr/>
        </p:nvSpPr>
        <p:spPr>
          <a:xfrm flipH="false" flipV="false" rot="0">
            <a:off x="254488" y="368311"/>
            <a:ext cx="1352679" cy="1352679"/>
          </a:xfrm>
          <a:custGeom>
            <a:avLst/>
            <a:gdLst/>
            <a:ahLst/>
            <a:cxnLst/>
            <a:rect r="r" b="b" t="t" l="l"/>
            <a:pathLst>
              <a:path h="1352679" w="1352679">
                <a:moveTo>
                  <a:pt x="0" y="0"/>
                </a:moveTo>
                <a:lnTo>
                  <a:pt x="1352679" y="0"/>
                </a:lnTo>
                <a:lnTo>
                  <a:pt x="1352679" y="1352678"/>
                </a:lnTo>
                <a:lnTo>
                  <a:pt x="0" y="135267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5482896" y="1946431"/>
            <a:ext cx="3661104" cy="7748369"/>
          </a:xfrm>
          <a:custGeom>
            <a:avLst/>
            <a:gdLst/>
            <a:ahLst/>
            <a:cxnLst/>
            <a:rect r="r" b="b" t="t" l="l"/>
            <a:pathLst>
              <a:path h="7748369" w="3661104">
                <a:moveTo>
                  <a:pt x="0" y="0"/>
                </a:moveTo>
                <a:lnTo>
                  <a:pt x="3661104" y="0"/>
                </a:lnTo>
                <a:lnTo>
                  <a:pt x="3661104" y="7748369"/>
                </a:lnTo>
                <a:lnTo>
                  <a:pt x="0" y="774836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9558220" y="1965134"/>
            <a:ext cx="3643430" cy="7710963"/>
          </a:xfrm>
          <a:custGeom>
            <a:avLst/>
            <a:gdLst/>
            <a:ahLst/>
            <a:cxnLst/>
            <a:rect r="r" b="b" t="t" l="l"/>
            <a:pathLst>
              <a:path h="7710963" w="3643430">
                <a:moveTo>
                  <a:pt x="0" y="0"/>
                </a:moveTo>
                <a:lnTo>
                  <a:pt x="3643430" y="0"/>
                </a:lnTo>
                <a:lnTo>
                  <a:pt x="3643430" y="7710962"/>
                </a:lnTo>
                <a:lnTo>
                  <a:pt x="0" y="7710962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13615870" y="1955956"/>
            <a:ext cx="3656604" cy="7738844"/>
          </a:xfrm>
          <a:custGeom>
            <a:avLst/>
            <a:gdLst/>
            <a:ahLst/>
            <a:cxnLst/>
            <a:rect r="r" b="b" t="t" l="l"/>
            <a:pathLst>
              <a:path h="7738844" w="3656604">
                <a:moveTo>
                  <a:pt x="0" y="0"/>
                </a:moveTo>
                <a:lnTo>
                  <a:pt x="3656604" y="0"/>
                </a:lnTo>
                <a:lnTo>
                  <a:pt x="3656604" y="7738844"/>
                </a:lnTo>
                <a:lnTo>
                  <a:pt x="0" y="7738844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TextBox 11" id="11"/>
          <p:cNvSpPr txBox="true"/>
          <p:nvPr/>
        </p:nvSpPr>
        <p:spPr>
          <a:xfrm rot="0">
            <a:off x="1645501" y="1711464"/>
            <a:ext cx="3446077" cy="53522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4224"/>
              </a:lnSpc>
              <a:spcBef>
                <a:spcPct val="0"/>
              </a:spcBef>
            </a:pPr>
            <a:r>
              <a:rPr lang="en-US" b="true" sz="3462">
                <a:solidFill>
                  <a:srgbClr val="EFFFDA"/>
                </a:solidFill>
                <a:latin typeface="Montserrat Heavy"/>
                <a:ea typeface="Montserrat Heavy"/>
                <a:cs typeface="Montserrat Heavy"/>
                <a:sym typeface="Montserrat Heavy"/>
              </a:rPr>
              <a:t>INDIVIDUAL</a:t>
            </a: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9222" r="0" b="-9222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0" y="8007666"/>
            <a:ext cx="18288000" cy="2238362"/>
            <a:chOff x="0" y="0"/>
            <a:chExt cx="4816593" cy="589527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4816592" cy="589527"/>
            </a:xfrm>
            <a:custGeom>
              <a:avLst/>
              <a:gdLst/>
              <a:ahLst/>
              <a:cxnLst/>
              <a:rect r="r" b="b" t="t" l="l"/>
              <a:pathLst>
                <a:path h="589527" w="4816592">
                  <a:moveTo>
                    <a:pt x="0" y="0"/>
                  </a:moveTo>
                  <a:lnTo>
                    <a:pt x="4816592" y="0"/>
                  </a:lnTo>
                  <a:lnTo>
                    <a:pt x="4816592" y="589527"/>
                  </a:lnTo>
                  <a:lnTo>
                    <a:pt x="0" y="589527"/>
                  </a:lnTo>
                  <a:close/>
                </a:path>
              </a:pathLst>
            </a:custGeom>
            <a:solidFill>
              <a:srgbClr val="0F632B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0" y="-47625"/>
              <a:ext cx="4816593" cy="63715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60"/>
                </a:lnSpc>
              </a:pPr>
            </a:p>
          </p:txBody>
        </p:sp>
      </p:grpSp>
      <p:sp>
        <p:nvSpPr>
          <p:cNvPr name="Freeform 6" id="6"/>
          <p:cNvSpPr/>
          <p:nvPr/>
        </p:nvSpPr>
        <p:spPr>
          <a:xfrm flipH="false" flipV="false" rot="0">
            <a:off x="862149" y="8934767"/>
            <a:ext cx="2179052" cy="647066"/>
          </a:xfrm>
          <a:custGeom>
            <a:avLst/>
            <a:gdLst/>
            <a:ahLst/>
            <a:cxnLst/>
            <a:rect r="r" b="b" t="t" l="l"/>
            <a:pathLst>
              <a:path h="647066" w="2179052">
                <a:moveTo>
                  <a:pt x="0" y="0"/>
                </a:moveTo>
                <a:lnTo>
                  <a:pt x="2179052" y="0"/>
                </a:lnTo>
                <a:lnTo>
                  <a:pt x="2179052" y="647066"/>
                </a:lnTo>
                <a:lnTo>
                  <a:pt x="0" y="64706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  <a:ln cap="sq">
            <a:noFill/>
            <a:prstDash val="solid"/>
            <a:miter/>
          </a:ln>
        </p:spPr>
      </p:sp>
      <p:grpSp>
        <p:nvGrpSpPr>
          <p:cNvPr name="Group 7" id="7"/>
          <p:cNvGrpSpPr/>
          <p:nvPr/>
        </p:nvGrpSpPr>
        <p:grpSpPr>
          <a:xfrm rot="0">
            <a:off x="2424885" y="2964740"/>
            <a:ext cx="4344172" cy="2459208"/>
            <a:chOff x="0" y="0"/>
            <a:chExt cx="1144144" cy="647693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1144144" cy="647693"/>
            </a:xfrm>
            <a:custGeom>
              <a:avLst/>
              <a:gdLst/>
              <a:ahLst/>
              <a:cxnLst/>
              <a:rect r="r" b="b" t="t" l="l"/>
              <a:pathLst>
                <a:path h="647693" w="1144144">
                  <a:moveTo>
                    <a:pt x="76632" y="0"/>
                  </a:moveTo>
                  <a:lnTo>
                    <a:pt x="1067512" y="0"/>
                  </a:lnTo>
                  <a:cubicBezTo>
                    <a:pt x="1109835" y="0"/>
                    <a:pt x="1144144" y="34309"/>
                    <a:pt x="1144144" y="76632"/>
                  </a:cubicBezTo>
                  <a:lnTo>
                    <a:pt x="1144144" y="571061"/>
                  </a:lnTo>
                  <a:cubicBezTo>
                    <a:pt x="1144144" y="591385"/>
                    <a:pt x="1136070" y="610876"/>
                    <a:pt x="1121699" y="625248"/>
                  </a:cubicBezTo>
                  <a:cubicBezTo>
                    <a:pt x="1107328" y="639619"/>
                    <a:pt x="1087836" y="647693"/>
                    <a:pt x="1067512" y="647693"/>
                  </a:cubicBezTo>
                  <a:lnTo>
                    <a:pt x="76632" y="647693"/>
                  </a:lnTo>
                  <a:cubicBezTo>
                    <a:pt x="56308" y="647693"/>
                    <a:pt x="36816" y="639619"/>
                    <a:pt x="22445" y="625248"/>
                  </a:cubicBezTo>
                  <a:cubicBezTo>
                    <a:pt x="8074" y="610876"/>
                    <a:pt x="0" y="591385"/>
                    <a:pt x="0" y="571061"/>
                  </a:cubicBezTo>
                  <a:lnTo>
                    <a:pt x="0" y="76632"/>
                  </a:lnTo>
                  <a:cubicBezTo>
                    <a:pt x="0" y="56308"/>
                    <a:pt x="8074" y="36816"/>
                    <a:pt x="22445" y="22445"/>
                  </a:cubicBezTo>
                  <a:cubicBezTo>
                    <a:pt x="36816" y="8074"/>
                    <a:pt x="56308" y="0"/>
                    <a:pt x="76632" y="0"/>
                  </a:cubicBezTo>
                  <a:close/>
                </a:path>
              </a:pathLst>
            </a:custGeom>
            <a:solidFill>
              <a:srgbClr val="EFFFDA"/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0" y="-47625"/>
              <a:ext cx="1144144" cy="69531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60"/>
                </a:lnSpc>
              </a:pPr>
            </a:p>
          </p:txBody>
        </p:sp>
      </p:grpSp>
      <p:grpSp>
        <p:nvGrpSpPr>
          <p:cNvPr name="Group 10" id="10"/>
          <p:cNvGrpSpPr/>
          <p:nvPr/>
        </p:nvGrpSpPr>
        <p:grpSpPr>
          <a:xfrm rot="0">
            <a:off x="2407192" y="2964740"/>
            <a:ext cx="4344172" cy="729747"/>
            <a:chOff x="0" y="0"/>
            <a:chExt cx="1144144" cy="192197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1144144" cy="192197"/>
            </a:xfrm>
            <a:custGeom>
              <a:avLst/>
              <a:gdLst/>
              <a:ahLst/>
              <a:cxnLst/>
              <a:rect r="r" b="b" t="t" l="l"/>
              <a:pathLst>
                <a:path h="192197" w="1144144">
                  <a:moveTo>
                    <a:pt x="96098" y="0"/>
                  </a:moveTo>
                  <a:lnTo>
                    <a:pt x="1048046" y="0"/>
                  </a:lnTo>
                  <a:cubicBezTo>
                    <a:pt x="1101119" y="0"/>
                    <a:pt x="1144144" y="43025"/>
                    <a:pt x="1144144" y="96098"/>
                  </a:cubicBezTo>
                  <a:lnTo>
                    <a:pt x="1144144" y="96098"/>
                  </a:lnTo>
                  <a:cubicBezTo>
                    <a:pt x="1144144" y="121585"/>
                    <a:pt x="1134020" y="146028"/>
                    <a:pt x="1115998" y="164050"/>
                  </a:cubicBezTo>
                  <a:cubicBezTo>
                    <a:pt x="1097976" y="182072"/>
                    <a:pt x="1073533" y="192197"/>
                    <a:pt x="1048046" y="192197"/>
                  </a:cubicBezTo>
                  <a:lnTo>
                    <a:pt x="96098" y="192197"/>
                  </a:lnTo>
                  <a:cubicBezTo>
                    <a:pt x="70611" y="192197"/>
                    <a:pt x="46168" y="182072"/>
                    <a:pt x="28147" y="164050"/>
                  </a:cubicBezTo>
                  <a:cubicBezTo>
                    <a:pt x="10125" y="146028"/>
                    <a:pt x="0" y="121585"/>
                    <a:pt x="0" y="96098"/>
                  </a:cubicBezTo>
                  <a:lnTo>
                    <a:pt x="0" y="96098"/>
                  </a:lnTo>
                  <a:cubicBezTo>
                    <a:pt x="0" y="70611"/>
                    <a:pt x="10125" y="46168"/>
                    <a:pt x="28147" y="28147"/>
                  </a:cubicBezTo>
                  <a:cubicBezTo>
                    <a:pt x="46168" y="10125"/>
                    <a:pt x="70611" y="0"/>
                    <a:pt x="96098" y="0"/>
                  </a:cubicBezTo>
                  <a:close/>
                </a:path>
              </a:pathLst>
            </a:custGeom>
            <a:solidFill>
              <a:srgbClr val="0F632B"/>
            </a:solidFill>
          </p:spPr>
        </p:sp>
        <p:sp>
          <p:nvSpPr>
            <p:cNvPr name="TextBox 12" id="12"/>
            <p:cNvSpPr txBox="true"/>
            <p:nvPr/>
          </p:nvSpPr>
          <p:spPr>
            <a:xfrm>
              <a:off x="0" y="-47625"/>
              <a:ext cx="1144144" cy="23982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60"/>
                </a:lnSpc>
              </a:pPr>
            </a:p>
          </p:txBody>
        </p:sp>
      </p:grpSp>
      <p:grpSp>
        <p:nvGrpSpPr>
          <p:cNvPr name="Group 13" id="13"/>
          <p:cNvGrpSpPr/>
          <p:nvPr/>
        </p:nvGrpSpPr>
        <p:grpSpPr>
          <a:xfrm rot="0">
            <a:off x="7173414" y="2964740"/>
            <a:ext cx="4344172" cy="2459208"/>
            <a:chOff x="0" y="0"/>
            <a:chExt cx="1144144" cy="647693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1144144" cy="647693"/>
            </a:xfrm>
            <a:custGeom>
              <a:avLst/>
              <a:gdLst/>
              <a:ahLst/>
              <a:cxnLst/>
              <a:rect r="r" b="b" t="t" l="l"/>
              <a:pathLst>
                <a:path h="647693" w="1144144">
                  <a:moveTo>
                    <a:pt x="76632" y="0"/>
                  </a:moveTo>
                  <a:lnTo>
                    <a:pt x="1067512" y="0"/>
                  </a:lnTo>
                  <a:cubicBezTo>
                    <a:pt x="1109835" y="0"/>
                    <a:pt x="1144144" y="34309"/>
                    <a:pt x="1144144" y="76632"/>
                  </a:cubicBezTo>
                  <a:lnTo>
                    <a:pt x="1144144" y="571061"/>
                  </a:lnTo>
                  <a:cubicBezTo>
                    <a:pt x="1144144" y="591385"/>
                    <a:pt x="1136070" y="610876"/>
                    <a:pt x="1121699" y="625248"/>
                  </a:cubicBezTo>
                  <a:cubicBezTo>
                    <a:pt x="1107328" y="639619"/>
                    <a:pt x="1087836" y="647693"/>
                    <a:pt x="1067512" y="647693"/>
                  </a:cubicBezTo>
                  <a:lnTo>
                    <a:pt x="76632" y="647693"/>
                  </a:lnTo>
                  <a:cubicBezTo>
                    <a:pt x="56308" y="647693"/>
                    <a:pt x="36816" y="639619"/>
                    <a:pt x="22445" y="625248"/>
                  </a:cubicBezTo>
                  <a:cubicBezTo>
                    <a:pt x="8074" y="610876"/>
                    <a:pt x="0" y="591385"/>
                    <a:pt x="0" y="571061"/>
                  </a:cubicBezTo>
                  <a:lnTo>
                    <a:pt x="0" y="76632"/>
                  </a:lnTo>
                  <a:cubicBezTo>
                    <a:pt x="0" y="56308"/>
                    <a:pt x="8074" y="36816"/>
                    <a:pt x="22445" y="22445"/>
                  </a:cubicBezTo>
                  <a:cubicBezTo>
                    <a:pt x="36816" y="8074"/>
                    <a:pt x="56308" y="0"/>
                    <a:pt x="76632" y="0"/>
                  </a:cubicBezTo>
                  <a:close/>
                </a:path>
              </a:pathLst>
            </a:custGeom>
            <a:solidFill>
              <a:srgbClr val="EFFFDA"/>
            </a:solidFill>
          </p:spPr>
        </p:sp>
        <p:sp>
          <p:nvSpPr>
            <p:cNvPr name="TextBox 15" id="15"/>
            <p:cNvSpPr txBox="true"/>
            <p:nvPr/>
          </p:nvSpPr>
          <p:spPr>
            <a:xfrm>
              <a:off x="0" y="-47625"/>
              <a:ext cx="1144144" cy="69531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60"/>
                </a:lnSpc>
              </a:pPr>
            </a:p>
          </p:txBody>
        </p:sp>
      </p:grpSp>
      <p:grpSp>
        <p:nvGrpSpPr>
          <p:cNvPr name="Group 16" id="16"/>
          <p:cNvGrpSpPr/>
          <p:nvPr/>
        </p:nvGrpSpPr>
        <p:grpSpPr>
          <a:xfrm rot="0">
            <a:off x="7155721" y="2964740"/>
            <a:ext cx="4344172" cy="729747"/>
            <a:chOff x="0" y="0"/>
            <a:chExt cx="1144144" cy="192197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1144144" cy="192197"/>
            </a:xfrm>
            <a:custGeom>
              <a:avLst/>
              <a:gdLst/>
              <a:ahLst/>
              <a:cxnLst/>
              <a:rect r="r" b="b" t="t" l="l"/>
              <a:pathLst>
                <a:path h="192197" w="1144144">
                  <a:moveTo>
                    <a:pt x="96098" y="0"/>
                  </a:moveTo>
                  <a:lnTo>
                    <a:pt x="1048046" y="0"/>
                  </a:lnTo>
                  <a:cubicBezTo>
                    <a:pt x="1101119" y="0"/>
                    <a:pt x="1144144" y="43025"/>
                    <a:pt x="1144144" y="96098"/>
                  </a:cubicBezTo>
                  <a:lnTo>
                    <a:pt x="1144144" y="96098"/>
                  </a:lnTo>
                  <a:cubicBezTo>
                    <a:pt x="1144144" y="121585"/>
                    <a:pt x="1134020" y="146028"/>
                    <a:pt x="1115998" y="164050"/>
                  </a:cubicBezTo>
                  <a:cubicBezTo>
                    <a:pt x="1097976" y="182072"/>
                    <a:pt x="1073533" y="192197"/>
                    <a:pt x="1048046" y="192197"/>
                  </a:cubicBezTo>
                  <a:lnTo>
                    <a:pt x="96098" y="192197"/>
                  </a:lnTo>
                  <a:cubicBezTo>
                    <a:pt x="70611" y="192197"/>
                    <a:pt x="46168" y="182072"/>
                    <a:pt x="28147" y="164050"/>
                  </a:cubicBezTo>
                  <a:cubicBezTo>
                    <a:pt x="10125" y="146028"/>
                    <a:pt x="0" y="121585"/>
                    <a:pt x="0" y="96098"/>
                  </a:cubicBezTo>
                  <a:lnTo>
                    <a:pt x="0" y="96098"/>
                  </a:lnTo>
                  <a:cubicBezTo>
                    <a:pt x="0" y="70611"/>
                    <a:pt x="10125" y="46168"/>
                    <a:pt x="28147" y="28147"/>
                  </a:cubicBezTo>
                  <a:cubicBezTo>
                    <a:pt x="46168" y="10125"/>
                    <a:pt x="70611" y="0"/>
                    <a:pt x="96098" y="0"/>
                  </a:cubicBezTo>
                  <a:close/>
                </a:path>
              </a:pathLst>
            </a:custGeom>
            <a:solidFill>
              <a:srgbClr val="0F632B"/>
            </a:solidFill>
          </p:spPr>
        </p:sp>
        <p:sp>
          <p:nvSpPr>
            <p:cNvPr name="TextBox 18" id="18"/>
            <p:cNvSpPr txBox="true"/>
            <p:nvPr/>
          </p:nvSpPr>
          <p:spPr>
            <a:xfrm>
              <a:off x="0" y="-47625"/>
              <a:ext cx="1144144" cy="23982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60"/>
                </a:lnSpc>
              </a:pPr>
            </a:p>
          </p:txBody>
        </p:sp>
      </p:grpSp>
      <p:grpSp>
        <p:nvGrpSpPr>
          <p:cNvPr name="Group 19" id="19"/>
          <p:cNvGrpSpPr/>
          <p:nvPr/>
        </p:nvGrpSpPr>
        <p:grpSpPr>
          <a:xfrm rot="0">
            <a:off x="2407192" y="6077598"/>
            <a:ext cx="4344172" cy="2459208"/>
            <a:chOff x="0" y="0"/>
            <a:chExt cx="1144144" cy="647693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0" y="0"/>
              <a:ext cx="1144144" cy="647693"/>
            </a:xfrm>
            <a:custGeom>
              <a:avLst/>
              <a:gdLst/>
              <a:ahLst/>
              <a:cxnLst/>
              <a:rect r="r" b="b" t="t" l="l"/>
              <a:pathLst>
                <a:path h="647693" w="1144144">
                  <a:moveTo>
                    <a:pt x="76632" y="0"/>
                  </a:moveTo>
                  <a:lnTo>
                    <a:pt x="1067512" y="0"/>
                  </a:lnTo>
                  <a:cubicBezTo>
                    <a:pt x="1109835" y="0"/>
                    <a:pt x="1144144" y="34309"/>
                    <a:pt x="1144144" y="76632"/>
                  </a:cubicBezTo>
                  <a:lnTo>
                    <a:pt x="1144144" y="571061"/>
                  </a:lnTo>
                  <a:cubicBezTo>
                    <a:pt x="1144144" y="591385"/>
                    <a:pt x="1136070" y="610876"/>
                    <a:pt x="1121699" y="625248"/>
                  </a:cubicBezTo>
                  <a:cubicBezTo>
                    <a:pt x="1107328" y="639619"/>
                    <a:pt x="1087836" y="647693"/>
                    <a:pt x="1067512" y="647693"/>
                  </a:cubicBezTo>
                  <a:lnTo>
                    <a:pt x="76632" y="647693"/>
                  </a:lnTo>
                  <a:cubicBezTo>
                    <a:pt x="56308" y="647693"/>
                    <a:pt x="36816" y="639619"/>
                    <a:pt x="22445" y="625248"/>
                  </a:cubicBezTo>
                  <a:cubicBezTo>
                    <a:pt x="8074" y="610876"/>
                    <a:pt x="0" y="591385"/>
                    <a:pt x="0" y="571061"/>
                  </a:cubicBezTo>
                  <a:lnTo>
                    <a:pt x="0" y="76632"/>
                  </a:lnTo>
                  <a:cubicBezTo>
                    <a:pt x="0" y="56308"/>
                    <a:pt x="8074" y="36816"/>
                    <a:pt x="22445" y="22445"/>
                  </a:cubicBezTo>
                  <a:cubicBezTo>
                    <a:pt x="36816" y="8074"/>
                    <a:pt x="56308" y="0"/>
                    <a:pt x="76632" y="0"/>
                  </a:cubicBezTo>
                  <a:close/>
                </a:path>
              </a:pathLst>
            </a:custGeom>
            <a:solidFill>
              <a:srgbClr val="EFFFDA"/>
            </a:solidFill>
          </p:spPr>
        </p:sp>
        <p:sp>
          <p:nvSpPr>
            <p:cNvPr name="TextBox 21" id="21"/>
            <p:cNvSpPr txBox="true"/>
            <p:nvPr/>
          </p:nvSpPr>
          <p:spPr>
            <a:xfrm>
              <a:off x="0" y="-47625"/>
              <a:ext cx="1144144" cy="69531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60"/>
                </a:lnSpc>
              </a:pPr>
            </a:p>
          </p:txBody>
        </p:sp>
      </p:grpSp>
      <p:grpSp>
        <p:nvGrpSpPr>
          <p:cNvPr name="Group 22" id="22"/>
          <p:cNvGrpSpPr/>
          <p:nvPr/>
        </p:nvGrpSpPr>
        <p:grpSpPr>
          <a:xfrm rot="0">
            <a:off x="2407192" y="5994588"/>
            <a:ext cx="4344172" cy="729747"/>
            <a:chOff x="0" y="0"/>
            <a:chExt cx="1144144" cy="192197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1144144" cy="192197"/>
            </a:xfrm>
            <a:custGeom>
              <a:avLst/>
              <a:gdLst/>
              <a:ahLst/>
              <a:cxnLst/>
              <a:rect r="r" b="b" t="t" l="l"/>
              <a:pathLst>
                <a:path h="192197" w="1144144">
                  <a:moveTo>
                    <a:pt x="96098" y="0"/>
                  </a:moveTo>
                  <a:lnTo>
                    <a:pt x="1048046" y="0"/>
                  </a:lnTo>
                  <a:cubicBezTo>
                    <a:pt x="1101119" y="0"/>
                    <a:pt x="1144144" y="43025"/>
                    <a:pt x="1144144" y="96098"/>
                  </a:cubicBezTo>
                  <a:lnTo>
                    <a:pt x="1144144" y="96098"/>
                  </a:lnTo>
                  <a:cubicBezTo>
                    <a:pt x="1144144" y="121585"/>
                    <a:pt x="1134020" y="146028"/>
                    <a:pt x="1115998" y="164050"/>
                  </a:cubicBezTo>
                  <a:cubicBezTo>
                    <a:pt x="1097976" y="182072"/>
                    <a:pt x="1073533" y="192197"/>
                    <a:pt x="1048046" y="192197"/>
                  </a:cubicBezTo>
                  <a:lnTo>
                    <a:pt x="96098" y="192197"/>
                  </a:lnTo>
                  <a:cubicBezTo>
                    <a:pt x="70611" y="192197"/>
                    <a:pt x="46168" y="182072"/>
                    <a:pt x="28147" y="164050"/>
                  </a:cubicBezTo>
                  <a:cubicBezTo>
                    <a:pt x="10125" y="146028"/>
                    <a:pt x="0" y="121585"/>
                    <a:pt x="0" y="96098"/>
                  </a:cubicBezTo>
                  <a:lnTo>
                    <a:pt x="0" y="96098"/>
                  </a:lnTo>
                  <a:cubicBezTo>
                    <a:pt x="0" y="70611"/>
                    <a:pt x="10125" y="46168"/>
                    <a:pt x="28147" y="28147"/>
                  </a:cubicBezTo>
                  <a:cubicBezTo>
                    <a:pt x="46168" y="10125"/>
                    <a:pt x="70611" y="0"/>
                    <a:pt x="96098" y="0"/>
                  </a:cubicBezTo>
                  <a:close/>
                </a:path>
              </a:pathLst>
            </a:custGeom>
            <a:solidFill>
              <a:srgbClr val="0F632B"/>
            </a:solidFill>
          </p:spPr>
        </p:sp>
        <p:sp>
          <p:nvSpPr>
            <p:cNvPr name="TextBox 24" id="24"/>
            <p:cNvSpPr txBox="true"/>
            <p:nvPr/>
          </p:nvSpPr>
          <p:spPr>
            <a:xfrm>
              <a:off x="0" y="-47625"/>
              <a:ext cx="1144144" cy="23982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60"/>
                </a:lnSpc>
              </a:pPr>
            </a:p>
          </p:txBody>
        </p:sp>
      </p:grpSp>
      <p:grpSp>
        <p:nvGrpSpPr>
          <p:cNvPr name="Group 25" id="25"/>
          <p:cNvGrpSpPr/>
          <p:nvPr/>
        </p:nvGrpSpPr>
        <p:grpSpPr>
          <a:xfrm rot="0">
            <a:off x="7173414" y="5980067"/>
            <a:ext cx="4344172" cy="2459208"/>
            <a:chOff x="0" y="0"/>
            <a:chExt cx="1144144" cy="647693"/>
          </a:xfrm>
        </p:grpSpPr>
        <p:sp>
          <p:nvSpPr>
            <p:cNvPr name="Freeform 26" id="26"/>
            <p:cNvSpPr/>
            <p:nvPr/>
          </p:nvSpPr>
          <p:spPr>
            <a:xfrm flipH="false" flipV="false" rot="0">
              <a:off x="0" y="0"/>
              <a:ext cx="1144144" cy="647693"/>
            </a:xfrm>
            <a:custGeom>
              <a:avLst/>
              <a:gdLst/>
              <a:ahLst/>
              <a:cxnLst/>
              <a:rect r="r" b="b" t="t" l="l"/>
              <a:pathLst>
                <a:path h="647693" w="1144144">
                  <a:moveTo>
                    <a:pt x="76632" y="0"/>
                  </a:moveTo>
                  <a:lnTo>
                    <a:pt x="1067512" y="0"/>
                  </a:lnTo>
                  <a:cubicBezTo>
                    <a:pt x="1109835" y="0"/>
                    <a:pt x="1144144" y="34309"/>
                    <a:pt x="1144144" y="76632"/>
                  </a:cubicBezTo>
                  <a:lnTo>
                    <a:pt x="1144144" y="571061"/>
                  </a:lnTo>
                  <a:cubicBezTo>
                    <a:pt x="1144144" y="591385"/>
                    <a:pt x="1136070" y="610876"/>
                    <a:pt x="1121699" y="625248"/>
                  </a:cubicBezTo>
                  <a:cubicBezTo>
                    <a:pt x="1107328" y="639619"/>
                    <a:pt x="1087836" y="647693"/>
                    <a:pt x="1067512" y="647693"/>
                  </a:cubicBezTo>
                  <a:lnTo>
                    <a:pt x="76632" y="647693"/>
                  </a:lnTo>
                  <a:cubicBezTo>
                    <a:pt x="56308" y="647693"/>
                    <a:pt x="36816" y="639619"/>
                    <a:pt x="22445" y="625248"/>
                  </a:cubicBezTo>
                  <a:cubicBezTo>
                    <a:pt x="8074" y="610876"/>
                    <a:pt x="0" y="591385"/>
                    <a:pt x="0" y="571061"/>
                  </a:cubicBezTo>
                  <a:lnTo>
                    <a:pt x="0" y="76632"/>
                  </a:lnTo>
                  <a:cubicBezTo>
                    <a:pt x="0" y="56308"/>
                    <a:pt x="8074" y="36816"/>
                    <a:pt x="22445" y="22445"/>
                  </a:cubicBezTo>
                  <a:cubicBezTo>
                    <a:pt x="36816" y="8074"/>
                    <a:pt x="56308" y="0"/>
                    <a:pt x="76632" y="0"/>
                  </a:cubicBezTo>
                  <a:close/>
                </a:path>
              </a:pathLst>
            </a:custGeom>
            <a:solidFill>
              <a:srgbClr val="EFFFDA"/>
            </a:solidFill>
          </p:spPr>
        </p:sp>
        <p:sp>
          <p:nvSpPr>
            <p:cNvPr name="TextBox 27" id="27"/>
            <p:cNvSpPr txBox="true"/>
            <p:nvPr/>
          </p:nvSpPr>
          <p:spPr>
            <a:xfrm>
              <a:off x="0" y="-47625"/>
              <a:ext cx="1144144" cy="69531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60"/>
                </a:lnSpc>
              </a:pPr>
            </a:p>
          </p:txBody>
        </p:sp>
      </p:grpSp>
      <p:grpSp>
        <p:nvGrpSpPr>
          <p:cNvPr name="Group 28" id="28"/>
          <p:cNvGrpSpPr/>
          <p:nvPr/>
        </p:nvGrpSpPr>
        <p:grpSpPr>
          <a:xfrm rot="0">
            <a:off x="7155721" y="5980067"/>
            <a:ext cx="4344172" cy="729747"/>
            <a:chOff x="0" y="0"/>
            <a:chExt cx="1144144" cy="192197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0" y="0"/>
              <a:ext cx="1144144" cy="192197"/>
            </a:xfrm>
            <a:custGeom>
              <a:avLst/>
              <a:gdLst/>
              <a:ahLst/>
              <a:cxnLst/>
              <a:rect r="r" b="b" t="t" l="l"/>
              <a:pathLst>
                <a:path h="192197" w="1144144">
                  <a:moveTo>
                    <a:pt x="96098" y="0"/>
                  </a:moveTo>
                  <a:lnTo>
                    <a:pt x="1048046" y="0"/>
                  </a:lnTo>
                  <a:cubicBezTo>
                    <a:pt x="1101119" y="0"/>
                    <a:pt x="1144144" y="43025"/>
                    <a:pt x="1144144" y="96098"/>
                  </a:cubicBezTo>
                  <a:lnTo>
                    <a:pt x="1144144" y="96098"/>
                  </a:lnTo>
                  <a:cubicBezTo>
                    <a:pt x="1144144" y="121585"/>
                    <a:pt x="1134020" y="146028"/>
                    <a:pt x="1115998" y="164050"/>
                  </a:cubicBezTo>
                  <a:cubicBezTo>
                    <a:pt x="1097976" y="182072"/>
                    <a:pt x="1073533" y="192197"/>
                    <a:pt x="1048046" y="192197"/>
                  </a:cubicBezTo>
                  <a:lnTo>
                    <a:pt x="96098" y="192197"/>
                  </a:lnTo>
                  <a:cubicBezTo>
                    <a:pt x="70611" y="192197"/>
                    <a:pt x="46168" y="182072"/>
                    <a:pt x="28147" y="164050"/>
                  </a:cubicBezTo>
                  <a:cubicBezTo>
                    <a:pt x="10125" y="146028"/>
                    <a:pt x="0" y="121585"/>
                    <a:pt x="0" y="96098"/>
                  </a:cubicBezTo>
                  <a:lnTo>
                    <a:pt x="0" y="96098"/>
                  </a:lnTo>
                  <a:cubicBezTo>
                    <a:pt x="0" y="70611"/>
                    <a:pt x="10125" y="46168"/>
                    <a:pt x="28147" y="28147"/>
                  </a:cubicBezTo>
                  <a:cubicBezTo>
                    <a:pt x="46168" y="10125"/>
                    <a:pt x="70611" y="0"/>
                    <a:pt x="96098" y="0"/>
                  </a:cubicBezTo>
                  <a:close/>
                </a:path>
              </a:pathLst>
            </a:custGeom>
            <a:solidFill>
              <a:srgbClr val="0F632B"/>
            </a:solidFill>
          </p:spPr>
        </p:sp>
        <p:sp>
          <p:nvSpPr>
            <p:cNvPr name="TextBox 30" id="30"/>
            <p:cNvSpPr txBox="true"/>
            <p:nvPr/>
          </p:nvSpPr>
          <p:spPr>
            <a:xfrm>
              <a:off x="0" y="-47625"/>
              <a:ext cx="1144144" cy="23982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60"/>
                </a:lnSpc>
              </a:pPr>
            </a:p>
          </p:txBody>
        </p:sp>
      </p:grpSp>
      <p:sp>
        <p:nvSpPr>
          <p:cNvPr name="Freeform 31" id="31"/>
          <p:cNvSpPr/>
          <p:nvPr/>
        </p:nvSpPr>
        <p:spPr>
          <a:xfrm flipH="false" flipV="false" rot="0">
            <a:off x="15298510" y="8934767"/>
            <a:ext cx="2179052" cy="647066"/>
          </a:xfrm>
          <a:custGeom>
            <a:avLst/>
            <a:gdLst/>
            <a:ahLst/>
            <a:cxnLst/>
            <a:rect r="r" b="b" t="t" l="l"/>
            <a:pathLst>
              <a:path h="647066" w="2179052">
                <a:moveTo>
                  <a:pt x="0" y="0"/>
                </a:moveTo>
                <a:lnTo>
                  <a:pt x="2179051" y="0"/>
                </a:lnTo>
                <a:lnTo>
                  <a:pt x="2179051" y="647066"/>
                </a:lnTo>
                <a:lnTo>
                  <a:pt x="0" y="64706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  <a:ln cap="sq">
            <a:noFill/>
            <a:prstDash val="solid"/>
            <a:miter/>
          </a:ln>
        </p:spPr>
      </p:sp>
      <p:sp>
        <p:nvSpPr>
          <p:cNvPr name="Freeform 32" id="32"/>
          <p:cNvSpPr/>
          <p:nvPr/>
        </p:nvSpPr>
        <p:spPr>
          <a:xfrm flipH="false" flipV="false" rot="0">
            <a:off x="8262303" y="9239375"/>
            <a:ext cx="1763393" cy="262906"/>
          </a:xfrm>
          <a:custGeom>
            <a:avLst/>
            <a:gdLst/>
            <a:ahLst/>
            <a:cxnLst/>
            <a:rect r="r" b="b" t="t" l="l"/>
            <a:pathLst>
              <a:path h="262906" w="1763393">
                <a:moveTo>
                  <a:pt x="0" y="0"/>
                </a:moveTo>
                <a:lnTo>
                  <a:pt x="1763394" y="0"/>
                </a:lnTo>
                <a:lnTo>
                  <a:pt x="1763394" y="262906"/>
                </a:lnTo>
                <a:lnTo>
                  <a:pt x="0" y="262906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3" id="33"/>
          <p:cNvGrpSpPr/>
          <p:nvPr/>
        </p:nvGrpSpPr>
        <p:grpSpPr>
          <a:xfrm rot="0">
            <a:off x="12043863" y="2964740"/>
            <a:ext cx="4344172" cy="2459208"/>
            <a:chOff x="0" y="0"/>
            <a:chExt cx="1144144" cy="647693"/>
          </a:xfrm>
        </p:grpSpPr>
        <p:sp>
          <p:nvSpPr>
            <p:cNvPr name="Freeform 34" id="34"/>
            <p:cNvSpPr/>
            <p:nvPr/>
          </p:nvSpPr>
          <p:spPr>
            <a:xfrm flipH="false" flipV="false" rot="0">
              <a:off x="0" y="0"/>
              <a:ext cx="1144144" cy="647693"/>
            </a:xfrm>
            <a:custGeom>
              <a:avLst/>
              <a:gdLst/>
              <a:ahLst/>
              <a:cxnLst/>
              <a:rect r="r" b="b" t="t" l="l"/>
              <a:pathLst>
                <a:path h="647693" w="1144144">
                  <a:moveTo>
                    <a:pt x="76632" y="0"/>
                  </a:moveTo>
                  <a:lnTo>
                    <a:pt x="1067512" y="0"/>
                  </a:lnTo>
                  <a:cubicBezTo>
                    <a:pt x="1109835" y="0"/>
                    <a:pt x="1144144" y="34309"/>
                    <a:pt x="1144144" y="76632"/>
                  </a:cubicBezTo>
                  <a:lnTo>
                    <a:pt x="1144144" y="571061"/>
                  </a:lnTo>
                  <a:cubicBezTo>
                    <a:pt x="1144144" y="591385"/>
                    <a:pt x="1136070" y="610876"/>
                    <a:pt x="1121699" y="625248"/>
                  </a:cubicBezTo>
                  <a:cubicBezTo>
                    <a:pt x="1107328" y="639619"/>
                    <a:pt x="1087836" y="647693"/>
                    <a:pt x="1067512" y="647693"/>
                  </a:cubicBezTo>
                  <a:lnTo>
                    <a:pt x="76632" y="647693"/>
                  </a:lnTo>
                  <a:cubicBezTo>
                    <a:pt x="56308" y="647693"/>
                    <a:pt x="36816" y="639619"/>
                    <a:pt x="22445" y="625248"/>
                  </a:cubicBezTo>
                  <a:cubicBezTo>
                    <a:pt x="8074" y="610876"/>
                    <a:pt x="0" y="591385"/>
                    <a:pt x="0" y="571061"/>
                  </a:cubicBezTo>
                  <a:lnTo>
                    <a:pt x="0" y="76632"/>
                  </a:lnTo>
                  <a:cubicBezTo>
                    <a:pt x="0" y="56308"/>
                    <a:pt x="8074" y="36816"/>
                    <a:pt x="22445" y="22445"/>
                  </a:cubicBezTo>
                  <a:cubicBezTo>
                    <a:pt x="36816" y="8074"/>
                    <a:pt x="56308" y="0"/>
                    <a:pt x="76632" y="0"/>
                  </a:cubicBezTo>
                  <a:close/>
                </a:path>
              </a:pathLst>
            </a:custGeom>
            <a:solidFill>
              <a:srgbClr val="EFFFDA"/>
            </a:solidFill>
          </p:spPr>
        </p:sp>
        <p:sp>
          <p:nvSpPr>
            <p:cNvPr name="TextBox 35" id="35"/>
            <p:cNvSpPr txBox="true"/>
            <p:nvPr/>
          </p:nvSpPr>
          <p:spPr>
            <a:xfrm>
              <a:off x="0" y="-47625"/>
              <a:ext cx="1144144" cy="69531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60"/>
                </a:lnSpc>
              </a:pPr>
            </a:p>
          </p:txBody>
        </p:sp>
      </p:grpSp>
      <p:grpSp>
        <p:nvGrpSpPr>
          <p:cNvPr name="Group 36" id="36"/>
          <p:cNvGrpSpPr/>
          <p:nvPr/>
        </p:nvGrpSpPr>
        <p:grpSpPr>
          <a:xfrm rot="0">
            <a:off x="12026170" y="2964740"/>
            <a:ext cx="4344172" cy="729747"/>
            <a:chOff x="0" y="0"/>
            <a:chExt cx="1144144" cy="192197"/>
          </a:xfrm>
        </p:grpSpPr>
        <p:sp>
          <p:nvSpPr>
            <p:cNvPr name="Freeform 37" id="37"/>
            <p:cNvSpPr/>
            <p:nvPr/>
          </p:nvSpPr>
          <p:spPr>
            <a:xfrm flipH="false" flipV="false" rot="0">
              <a:off x="0" y="0"/>
              <a:ext cx="1144144" cy="192197"/>
            </a:xfrm>
            <a:custGeom>
              <a:avLst/>
              <a:gdLst/>
              <a:ahLst/>
              <a:cxnLst/>
              <a:rect r="r" b="b" t="t" l="l"/>
              <a:pathLst>
                <a:path h="192197" w="1144144">
                  <a:moveTo>
                    <a:pt x="96098" y="0"/>
                  </a:moveTo>
                  <a:lnTo>
                    <a:pt x="1048046" y="0"/>
                  </a:lnTo>
                  <a:cubicBezTo>
                    <a:pt x="1101119" y="0"/>
                    <a:pt x="1144144" y="43025"/>
                    <a:pt x="1144144" y="96098"/>
                  </a:cubicBezTo>
                  <a:lnTo>
                    <a:pt x="1144144" y="96098"/>
                  </a:lnTo>
                  <a:cubicBezTo>
                    <a:pt x="1144144" y="121585"/>
                    <a:pt x="1134020" y="146028"/>
                    <a:pt x="1115998" y="164050"/>
                  </a:cubicBezTo>
                  <a:cubicBezTo>
                    <a:pt x="1097976" y="182072"/>
                    <a:pt x="1073533" y="192197"/>
                    <a:pt x="1048046" y="192197"/>
                  </a:cubicBezTo>
                  <a:lnTo>
                    <a:pt x="96098" y="192197"/>
                  </a:lnTo>
                  <a:cubicBezTo>
                    <a:pt x="70611" y="192197"/>
                    <a:pt x="46168" y="182072"/>
                    <a:pt x="28147" y="164050"/>
                  </a:cubicBezTo>
                  <a:cubicBezTo>
                    <a:pt x="10125" y="146028"/>
                    <a:pt x="0" y="121585"/>
                    <a:pt x="0" y="96098"/>
                  </a:cubicBezTo>
                  <a:lnTo>
                    <a:pt x="0" y="96098"/>
                  </a:lnTo>
                  <a:cubicBezTo>
                    <a:pt x="0" y="70611"/>
                    <a:pt x="10125" y="46168"/>
                    <a:pt x="28147" y="28147"/>
                  </a:cubicBezTo>
                  <a:cubicBezTo>
                    <a:pt x="46168" y="10125"/>
                    <a:pt x="70611" y="0"/>
                    <a:pt x="96098" y="0"/>
                  </a:cubicBezTo>
                  <a:close/>
                </a:path>
              </a:pathLst>
            </a:custGeom>
            <a:solidFill>
              <a:srgbClr val="0F632B"/>
            </a:solidFill>
          </p:spPr>
        </p:sp>
        <p:sp>
          <p:nvSpPr>
            <p:cNvPr name="TextBox 38" id="38"/>
            <p:cNvSpPr txBox="true"/>
            <p:nvPr/>
          </p:nvSpPr>
          <p:spPr>
            <a:xfrm>
              <a:off x="0" y="-47625"/>
              <a:ext cx="1144144" cy="23982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60"/>
                </a:lnSpc>
              </a:pPr>
            </a:p>
          </p:txBody>
        </p:sp>
      </p:grpSp>
      <p:grpSp>
        <p:nvGrpSpPr>
          <p:cNvPr name="Group 39" id="39"/>
          <p:cNvGrpSpPr/>
          <p:nvPr/>
        </p:nvGrpSpPr>
        <p:grpSpPr>
          <a:xfrm rot="0">
            <a:off x="12043863" y="5980067"/>
            <a:ext cx="4344172" cy="2459208"/>
            <a:chOff x="0" y="0"/>
            <a:chExt cx="1144144" cy="647693"/>
          </a:xfrm>
        </p:grpSpPr>
        <p:sp>
          <p:nvSpPr>
            <p:cNvPr name="Freeform 40" id="40"/>
            <p:cNvSpPr/>
            <p:nvPr/>
          </p:nvSpPr>
          <p:spPr>
            <a:xfrm flipH="false" flipV="false" rot="0">
              <a:off x="0" y="0"/>
              <a:ext cx="1144144" cy="647693"/>
            </a:xfrm>
            <a:custGeom>
              <a:avLst/>
              <a:gdLst/>
              <a:ahLst/>
              <a:cxnLst/>
              <a:rect r="r" b="b" t="t" l="l"/>
              <a:pathLst>
                <a:path h="647693" w="1144144">
                  <a:moveTo>
                    <a:pt x="76632" y="0"/>
                  </a:moveTo>
                  <a:lnTo>
                    <a:pt x="1067512" y="0"/>
                  </a:lnTo>
                  <a:cubicBezTo>
                    <a:pt x="1109835" y="0"/>
                    <a:pt x="1144144" y="34309"/>
                    <a:pt x="1144144" y="76632"/>
                  </a:cubicBezTo>
                  <a:lnTo>
                    <a:pt x="1144144" y="571061"/>
                  </a:lnTo>
                  <a:cubicBezTo>
                    <a:pt x="1144144" y="591385"/>
                    <a:pt x="1136070" y="610876"/>
                    <a:pt x="1121699" y="625248"/>
                  </a:cubicBezTo>
                  <a:cubicBezTo>
                    <a:pt x="1107328" y="639619"/>
                    <a:pt x="1087836" y="647693"/>
                    <a:pt x="1067512" y="647693"/>
                  </a:cubicBezTo>
                  <a:lnTo>
                    <a:pt x="76632" y="647693"/>
                  </a:lnTo>
                  <a:cubicBezTo>
                    <a:pt x="56308" y="647693"/>
                    <a:pt x="36816" y="639619"/>
                    <a:pt x="22445" y="625248"/>
                  </a:cubicBezTo>
                  <a:cubicBezTo>
                    <a:pt x="8074" y="610876"/>
                    <a:pt x="0" y="591385"/>
                    <a:pt x="0" y="571061"/>
                  </a:cubicBezTo>
                  <a:lnTo>
                    <a:pt x="0" y="76632"/>
                  </a:lnTo>
                  <a:cubicBezTo>
                    <a:pt x="0" y="56308"/>
                    <a:pt x="8074" y="36816"/>
                    <a:pt x="22445" y="22445"/>
                  </a:cubicBezTo>
                  <a:cubicBezTo>
                    <a:pt x="36816" y="8074"/>
                    <a:pt x="56308" y="0"/>
                    <a:pt x="76632" y="0"/>
                  </a:cubicBezTo>
                  <a:close/>
                </a:path>
              </a:pathLst>
            </a:custGeom>
            <a:solidFill>
              <a:srgbClr val="EFFFDA"/>
            </a:solidFill>
          </p:spPr>
        </p:sp>
        <p:sp>
          <p:nvSpPr>
            <p:cNvPr name="TextBox 41" id="41"/>
            <p:cNvSpPr txBox="true"/>
            <p:nvPr/>
          </p:nvSpPr>
          <p:spPr>
            <a:xfrm>
              <a:off x="0" y="-47625"/>
              <a:ext cx="1144144" cy="69531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60"/>
                </a:lnSpc>
              </a:pPr>
            </a:p>
          </p:txBody>
        </p:sp>
      </p:grpSp>
      <p:grpSp>
        <p:nvGrpSpPr>
          <p:cNvPr name="Group 42" id="42"/>
          <p:cNvGrpSpPr/>
          <p:nvPr/>
        </p:nvGrpSpPr>
        <p:grpSpPr>
          <a:xfrm rot="0">
            <a:off x="12026170" y="5980067"/>
            <a:ext cx="4344172" cy="729747"/>
            <a:chOff x="0" y="0"/>
            <a:chExt cx="1144144" cy="192197"/>
          </a:xfrm>
        </p:grpSpPr>
        <p:sp>
          <p:nvSpPr>
            <p:cNvPr name="Freeform 43" id="43"/>
            <p:cNvSpPr/>
            <p:nvPr/>
          </p:nvSpPr>
          <p:spPr>
            <a:xfrm flipH="false" flipV="false" rot="0">
              <a:off x="0" y="0"/>
              <a:ext cx="1144144" cy="192197"/>
            </a:xfrm>
            <a:custGeom>
              <a:avLst/>
              <a:gdLst/>
              <a:ahLst/>
              <a:cxnLst/>
              <a:rect r="r" b="b" t="t" l="l"/>
              <a:pathLst>
                <a:path h="192197" w="1144144">
                  <a:moveTo>
                    <a:pt x="96098" y="0"/>
                  </a:moveTo>
                  <a:lnTo>
                    <a:pt x="1048046" y="0"/>
                  </a:lnTo>
                  <a:cubicBezTo>
                    <a:pt x="1101119" y="0"/>
                    <a:pt x="1144144" y="43025"/>
                    <a:pt x="1144144" y="96098"/>
                  </a:cubicBezTo>
                  <a:lnTo>
                    <a:pt x="1144144" y="96098"/>
                  </a:lnTo>
                  <a:cubicBezTo>
                    <a:pt x="1144144" y="121585"/>
                    <a:pt x="1134020" y="146028"/>
                    <a:pt x="1115998" y="164050"/>
                  </a:cubicBezTo>
                  <a:cubicBezTo>
                    <a:pt x="1097976" y="182072"/>
                    <a:pt x="1073533" y="192197"/>
                    <a:pt x="1048046" y="192197"/>
                  </a:cubicBezTo>
                  <a:lnTo>
                    <a:pt x="96098" y="192197"/>
                  </a:lnTo>
                  <a:cubicBezTo>
                    <a:pt x="70611" y="192197"/>
                    <a:pt x="46168" y="182072"/>
                    <a:pt x="28147" y="164050"/>
                  </a:cubicBezTo>
                  <a:cubicBezTo>
                    <a:pt x="10125" y="146028"/>
                    <a:pt x="0" y="121585"/>
                    <a:pt x="0" y="96098"/>
                  </a:cubicBezTo>
                  <a:lnTo>
                    <a:pt x="0" y="96098"/>
                  </a:lnTo>
                  <a:cubicBezTo>
                    <a:pt x="0" y="70611"/>
                    <a:pt x="10125" y="46168"/>
                    <a:pt x="28147" y="28147"/>
                  </a:cubicBezTo>
                  <a:cubicBezTo>
                    <a:pt x="46168" y="10125"/>
                    <a:pt x="70611" y="0"/>
                    <a:pt x="96098" y="0"/>
                  </a:cubicBezTo>
                  <a:close/>
                </a:path>
              </a:pathLst>
            </a:custGeom>
            <a:solidFill>
              <a:srgbClr val="0F632B"/>
            </a:solidFill>
          </p:spPr>
        </p:sp>
        <p:sp>
          <p:nvSpPr>
            <p:cNvPr name="TextBox 44" id="44"/>
            <p:cNvSpPr txBox="true"/>
            <p:nvPr/>
          </p:nvSpPr>
          <p:spPr>
            <a:xfrm>
              <a:off x="0" y="-47625"/>
              <a:ext cx="1144144" cy="23982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60"/>
                </a:lnSpc>
              </a:pPr>
            </a:p>
          </p:txBody>
        </p:sp>
      </p:grpSp>
      <p:sp>
        <p:nvSpPr>
          <p:cNvPr name="Freeform 45" id="45"/>
          <p:cNvSpPr/>
          <p:nvPr/>
        </p:nvSpPr>
        <p:spPr>
          <a:xfrm flipH="false" flipV="false" rot="0">
            <a:off x="668783" y="416146"/>
            <a:ext cx="2124620" cy="2186644"/>
          </a:xfrm>
          <a:custGeom>
            <a:avLst/>
            <a:gdLst/>
            <a:ahLst/>
            <a:cxnLst/>
            <a:rect r="r" b="b" t="t" l="l"/>
            <a:pathLst>
              <a:path h="2186644" w="2124620">
                <a:moveTo>
                  <a:pt x="0" y="0"/>
                </a:moveTo>
                <a:lnTo>
                  <a:pt x="2124620" y="0"/>
                </a:lnTo>
                <a:lnTo>
                  <a:pt x="2124620" y="2186644"/>
                </a:lnTo>
                <a:lnTo>
                  <a:pt x="0" y="2186644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6" id="46"/>
          <p:cNvSpPr/>
          <p:nvPr/>
        </p:nvSpPr>
        <p:spPr>
          <a:xfrm flipH="false" flipV="false" rot="0">
            <a:off x="16006869" y="299825"/>
            <a:ext cx="1912440" cy="1912440"/>
          </a:xfrm>
          <a:custGeom>
            <a:avLst/>
            <a:gdLst/>
            <a:ahLst/>
            <a:cxnLst/>
            <a:rect r="r" b="b" t="t" l="l"/>
            <a:pathLst>
              <a:path h="1912440" w="1912440">
                <a:moveTo>
                  <a:pt x="0" y="0"/>
                </a:moveTo>
                <a:lnTo>
                  <a:pt x="1912440" y="0"/>
                </a:lnTo>
                <a:lnTo>
                  <a:pt x="1912440" y="1912440"/>
                </a:lnTo>
                <a:lnTo>
                  <a:pt x="0" y="1912440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0" b="0"/>
            </a:stretch>
          </a:blipFill>
        </p:spPr>
      </p:sp>
      <p:sp>
        <p:nvSpPr>
          <p:cNvPr name="TextBox 47" id="47"/>
          <p:cNvSpPr txBox="true"/>
          <p:nvPr/>
        </p:nvSpPr>
        <p:spPr>
          <a:xfrm rot="0">
            <a:off x="12089086" y="3067151"/>
            <a:ext cx="4098924" cy="4513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715"/>
              </a:lnSpc>
            </a:pPr>
            <a:r>
              <a:rPr lang="en-US" sz="2653" b="true">
                <a:solidFill>
                  <a:srgbClr val="B4CA96"/>
                </a:solidFill>
                <a:latin typeface="Aileron Heavy"/>
                <a:ea typeface="Aileron Heavy"/>
                <a:cs typeface="Aileron Heavy"/>
                <a:sym typeface="Aileron Heavy"/>
              </a:rPr>
              <a:t>Labor Shortages</a:t>
            </a:r>
          </a:p>
        </p:txBody>
      </p:sp>
      <p:sp>
        <p:nvSpPr>
          <p:cNvPr name="TextBox 48" id="48"/>
          <p:cNvSpPr txBox="true"/>
          <p:nvPr/>
        </p:nvSpPr>
        <p:spPr>
          <a:xfrm rot="0">
            <a:off x="12615038" y="3958908"/>
            <a:ext cx="3166437" cy="105409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800"/>
              </a:lnSpc>
            </a:pPr>
            <a:r>
              <a:rPr lang="en-US" sz="2000" b="true">
                <a:solidFill>
                  <a:srgbClr val="0F632B"/>
                </a:solidFill>
                <a:latin typeface="Aileron Bold"/>
                <a:ea typeface="Aileron Bold"/>
                <a:cs typeface="Aileron Bold"/>
                <a:sym typeface="Aileron Bold"/>
              </a:rPr>
              <a:t>Landowners struggle to find workers for harvesting</a:t>
            </a:r>
          </a:p>
        </p:txBody>
      </p:sp>
      <p:sp>
        <p:nvSpPr>
          <p:cNvPr name="TextBox 49" id="49"/>
          <p:cNvSpPr txBox="true"/>
          <p:nvPr/>
        </p:nvSpPr>
        <p:spPr>
          <a:xfrm rot="0">
            <a:off x="4064670" y="820043"/>
            <a:ext cx="9750364" cy="118990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9497"/>
              </a:lnSpc>
              <a:spcBef>
                <a:spcPct val="0"/>
              </a:spcBef>
            </a:pPr>
            <a:r>
              <a:rPr lang="en-US" b="true" sz="7784">
                <a:solidFill>
                  <a:srgbClr val="0F632B"/>
                </a:solidFill>
                <a:latin typeface="Montserrat Heavy"/>
                <a:ea typeface="Montserrat Heavy"/>
                <a:cs typeface="Montserrat Heavy"/>
                <a:sym typeface="Montserrat Heavy"/>
              </a:rPr>
              <a:t>Problems</a:t>
            </a:r>
          </a:p>
        </p:txBody>
      </p:sp>
      <p:sp>
        <p:nvSpPr>
          <p:cNvPr name="TextBox 50" id="50"/>
          <p:cNvSpPr txBox="true"/>
          <p:nvPr/>
        </p:nvSpPr>
        <p:spPr>
          <a:xfrm rot="0">
            <a:off x="2407192" y="3102952"/>
            <a:ext cx="4295900" cy="41664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78"/>
              </a:lnSpc>
            </a:pPr>
            <a:r>
              <a:rPr lang="en-US" sz="2484" b="true">
                <a:solidFill>
                  <a:srgbClr val="B4CA96"/>
                </a:solidFill>
                <a:latin typeface="Aileron Heavy"/>
                <a:ea typeface="Aileron Heavy"/>
                <a:cs typeface="Aileron Heavy"/>
                <a:sym typeface="Aileron Heavy"/>
              </a:rPr>
              <a:t>Economic Instability</a:t>
            </a:r>
          </a:p>
        </p:txBody>
      </p:sp>
      <p:sp>
        <p:nvSpPr>
          <p:cNvPr name="TextBox 51" id="51"/>
          <p:cNvSpPr txBox="true"/>
          <p:nvPr/>
        </p:nvSpPr>
        <p:spPr>
          <a:xfrm rot="0">
            <a:off x="2793403" y="3968433"/>
            <a:ext cx="4327928" cy="113375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048"/>
              </a:lnSpc>
            </a:pPr>
            <a:r>
              <a:rPr lang="en-US" sz="2177" b="true">
                <a:solidFill>
                  <a:srgbClr val="0F632B"/>
                </a:solidFill>
                <a:latin typeface="Aileron Bold"/>
                <a:ea typeface="Aileron Bold"/>
                <a:cs typeface="Aileron Bold"/>
                <a:sym typeface="Aileron Bold"/>
              </a:rPr>
              <a:t>Wars, restrictions, and high unemployment rates limit opportunities for growth</a:t>
            </a:r>
          </a:p>
        </p:txBody>
      </p:sp>
      <p:sp>
        <p:nvSpPr>
          <p:cNvPr name="TextBox 52" id="52"/>
          <p:cNvSpPr txBox="true"/>
          <p:nvPr/>
        </p:nvSpPr>
        <p:spPr>
          <a:xfrm rot="0">
            <a:off x="7356969" y="3102952"/>
            <a:ext cx="3977062" cy="38925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220"/>
              </a:lnSpc>
            </a:pPr>
            <a:r>
              <a:rPr lang="en-US" sz="2300" b="true">
                <a:solidFill>
                  <a:srgbClr val="B4CA96"/>
                </a:solidFill>
                <a:latin typeface="Aileron Heavy"/>
                <a:ea typeface="Aileron Heavy"/>
                <a:cs typeface="Aileron Heavy"/>
                <a:sym typeface="Aileron Heavy"/>
              </a:rPr>
              <a:t>Communication Barriers</a:t>
            </a:r>
          </a:p>
        </p:txBody>
      </p:sp>
      <p:sp>
        <p:nvSpPr>
          <p:cNvPr name="TextBox 53" id="53"/>
          <p:cNvSpPr txBox="true"/>
          <p:nvPr/>
        </p:nvSpPr>
        <p:spPr>
          <a:xfrm rot="0">
            <a:off x="7642043" y="3792220"/>
            <a:ext cx="3875543" cy="158391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185"/>
              </a:lnSpc>
            </a:pPr>
            <a:r>
              <a:rPr lang="en-US" sz="2275" b="true">
                <a:solidFill>
                  <a:srgbClr val="0F632B"/>
                </a:solidFill>
                <a:latin typeface="Aileron Bold"/>
                <a:ea typeface="Aileron Bold"/>
                <a:cs typeface="Aileron Bold"/>
                <a:sym typeface="Aileron Bold"/>
              </a:rPr>
              <a:t>No platform exists to connect landowners, producers, job seekers, and buyers effectively</a:t>
            </a:r>
          </a:p>
        </p:txBody>
      </p:sp>
      <p:sp>
        <p:nvSpPr>
          <p:cNvPr name="TextBox 54" id="54"/>
          <p:cNvSpPr txBox="true"/>
          <p:nvPr/>
        </p:nvSpPr>
        <p:spPr>
          <a:xfrm rot="0">
            <a:off x="3041201" y="6105313"/>
            <a:ext cx="3183939" cy="45114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713"/>
              </a:lnSpc>
            </a:pPr>
            <a:r>
              <a:rPr lang="en-US" sz="2652" b="true">
                <a:solidFill>
                  <a:srgbClr val="B4CA96"/>
                </a:solidFill>
                <a:latin typeface="Aileron Heavy"/>
                <a:ea typeface="Aileron Heavy"/>
                <a:cs typeface="Aileron Heavy"/>
                <a:sym typeface="Aileron Heavy"/>
              </a:rPr>
              <a:t>Marketing Issues</a:t>
            </a:r>
          </a:p>
        </p:txBody>
      </p:sp>
      <p:sp>
        <p:nvSpPr>
          <p:cNvPr name="TextBox 55" id="55"/>
          <p:cNvSpPr txBox="true"/>
          <p:nvPr/>
        </p:nvSpPr>
        <p:spPr>
          <a:xfrm rot="0">
            <a:off x="2497283" y="6766393"/>
            <a:ext cx="4271774" cy="124127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320"/>
              </a:lnSpc>
            </a:pPr>
            <a:r>
              <a:rPr lang="en-US" sz="2372" b="true">
                <a:solidFill>
                  <a:srgbClr val="0F632B"/>
                </a:solidFill>
                <a:latin typeface="Aileron Bold"/>
                <a:ea typeface="Aileron Bold"/>
                <a:cs typeface="Aileron Bold"/>
                <a:sym typeface="Aileron Bold"/>
              </a:rPr>
              <a:t>Producers face difficulties in advertising and selling their agricultural products.</a:t>
            </a:r>
          </a:p>
        </p:txBody>
      </p:sp>
      <p:sp>
        <p:nvSpPr>
          <p:cNvPr name="TextBox 56" id="56"/>
          <p:cNvSpPr txBox="true"/>
          <p:nvPr/>
        </p:nvSpPr>
        <p:spPr>
          <a:xfrm rot="0">
            <a:off x="7173414" y="6126501"/>
            <a:ext cx="4061040" cy="38925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220"/>
              </a:lnSpc>
            </a:pPr>
            <a:r>
              <a:rPr lang="en-US" sz="2300" b="true">
                <a:solidFill>
                  <a:srgbClr val="B4CA96"/>
                </a:solidFill>
                <a:latin typeface="Aileron Heavy"/>
                <a:ea typeface="Aileron Heavy"/>
                <a:cs typeface="Aileron Heavy"/>
                <a:sym typeface="Aileron Heavy"/>
              </a:rPr>
              <a:t>Limited Job Opportunities</a:t>
            </a:r>
          </a:p>
        </p:txBody>
      </p:sp>
      <p:sp>
        <p:nvSpPr>
          <p:cNvPr name="TextBox 57" id="57"/>
          <p:cNvSpPr txBox="true"/>
          <p:nvPr/>
        </p:nvSpPr>
        <p:spPr>
          <a:xfrm rot="0">
            <a:off x="7519961" y="6766393"/>
            <a:ext cx="3755304" cy="124127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320"/>
              </a:lnSpc>
            </a:pPr>
            <a:r>
              <a:rPr lang="en-US" sz="2372" b="true">
                <a:solidFill>
                  <a:srgbClr val="0F632B"/>
                </a:solidFill>
                <a:latin typeface="Aileron Bold"/>
                <a:ea typeface="Aileron Bold"/>
                <a:cs typeface="Aileron Bold"/>
                <a:sym typeface="Aileron Bold"/>
              </a:rPr>
              <a:t>Lack of structured platforms for roles like delivery personnel.</a:t>
            </a:r>
          </a:p>
        </p:txBody>
      </p:sp>
      <p:sp>
        <p:nvSpPr>
          <p:cNvPr name="TextBox 58" id="58"/>
          <p:cNvSpPr txBox="true"/>
          <p:nvPr/>
        </p:nvSpPr>
        <p:spPr>
          <a:xfrm rot="0">
            <a:off x="12026170" y="6119915"/>
            <a:ext cx="4288905" cy="42194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38"/>
              </a:lnSpc>
            </a:pPr>
            <a:r>
              <a:rPr lang="en-US" sz="2456" b="true">
                <a:solidFill>
                  <a:srgbClr val="B4CA96"/>
                </a:solidFill>
                <a:latin typeface="Aileron Heavy"/>
                <a:ea typeface="Aileron Heavy"/>
                <a:cs typeface="Aileron Heavy"/>
                <a:sym typeface="Aileron Heavy"/>
              </a:rPr>
              <a:t>Agricultural Problems</a:t>
            </a:r>
          </a:p>
        </p:txBody>
      </p:sp>
      <p:sp>
        <p:nvSpPr>
          <p:cNvPr name="TextBox 59" id="59"/>
          <p:cNvSpPr txBox="true"/>
          <p:nvPr/>
        </p:nvSpPr>
        <p:spPr>
          <a:xfrm rot="0">
            <a:off x="12159753" y="6875517"/>
            <a:ext cx="4094700" cy="152238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038"/>
              </a:lnSpc>
            </a:pPr>
            <a:r>
              <a:rPr lang="en-US" sz="2170" b="true">
                <a:solidFill>
                  <a:srgbClr val="0F632B"/>
                </a:solidFill>
                <a:latin typeface="Aileron Bold"/>
                <a:ea typeface="Aileron Bold"/>
                <a:cs typeface="Aileron Bold"/>
                <a:sym typeface="Aileron Bold"/>
              </a:rPr>
              <a:t>Farmers lack a collaborative space to exchange solutions for ongoing challenges.</a:t>
            </a:r>
          </a:p>
          <a:p>
            <a:pPr algn="l">
              <a:lnSpc>
                <a:spcPts val="3038"/>
              </a:lnSpc>
            </a:pPr>
          </a:p>
        </p:txBody>
      </p:sp>
    </p:spTree>
  </p:cSld>
  <p:clrMapOvr>
    <a:masterClrMapping/>
  </p:clrMapOvr>
</p:sld>
</file>

<file path=ppt/slides/slide3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07167" y="844535"/>
            <a:ext cx="3543463" cy="1752909"/>
            <a:chOff x="0" y="0"/>
            <a:chExt cx="1159444" cy="57356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159443" cy="573563"/>
            </a:xfrm>
            <a:custGeom>
              <a:avLst/>
              <a:gdLst/>
              <a:ahLst/>
              <a:cxnLst/>
              <a:rect r="r" b="b" t="t" l="l"/>
              <a:pathLst>
                <a:path h="573563" w="1159443">
                  <a:moveTo>
                    <a:pt x="111427" y="0"/>
                  </a:moveTo>
                  <a:lnTo>
                    <a:pt x="1048016" y="0"/>
                  </a:lnTo>
                  <a:cubicBezTo>
                    <a:pt x="1077569" y="0"/>
                    <a:pt x="1105911" y="11740"/>
                    <a:pt x="1126807" y="32636"/>
                  </a:cubicBezTo>
                  <a:cubicBezTo>
                    <a:pt x="1147704" y="53533"/>
                    <a:pt x="1159443" y="81875"/>
                    <a:pt x="1159443" y="111427"/>
                  </a:cubicBezTo>
                  <a:lnTo>
                    <a:pt x="1159443" y="462136"/>
                  </a:lnTo>
                  <a:cubicBezTo>
                    <a:pt x="1159443" y="523675"/>
                    <a:pt x="1109556" y="573563"/>
                    <a:pt x="1048016" y="573563"/>
                  </a:cubicBezTo>
                  <a:lnTo>
                    <a:pt x="111427" y="573563"/>
                  </a:lnTo>
                  <a:cubicBezTo>
                    <a:pt x="49888" y="573563"/>
                    <a:pt x="0" y="523675"/>
                    <a:pt x="0" y="462136"/>
                  </a:cubicBezTo>
                  <a:lnTo>
                    <a:pt x="0" y="111427"/>
                  </a:lnTo>
                  <a:cubicBezTo>
                    <a:pt x="0" y="49888"/>
                    <a:pt x="49888" y="0"/>
                    <a:pt x="111427" y="0"/>
                  </a:cubicBezTo>
                  <a:close/>
                </a:path>
              </a:pathLst>
            </a:custGeom>
            <a:solidFill>
              <a:srgbClr val="0F632B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9525"/>
              <a:ext cx="1159444" cy="58308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464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136433" y="220808"/>
            <a:ext cx="5014197" cy="1610811"/>
          </a:xfrm>
          <a:custGeom>
            <a:avLst/>
            <a:gdLst/>
            <a:ahLst/>
            <a:cxnLst/>
            <a:rect r="r" b="b" t="t" l="l"/>
            <a:pathLst>
              <a:path h="1610811" w="5014197">
                <a:moveTo>
                  <a:pt x="0" y="0"/>
                </a:moveTo>
                <a:lnTo>
                  <a:pt x="5014197" y="0"/>
                </a:lnTo>
                <a:lnTo>
                  <a:pt x="5014197" y="1610810"/>
                </a:lnTo>
                <a:lnTo>
                  <a:pt x="0" y="161081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836357" y="671800"/>
            <a:ext cx="4646539" cy="70882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5695"/>
              </a:lnSpc>
              <a:spcBef>
                <a:spcPct val="0"/>
              </a:spcBef>
            </a:pPr>
            <a:r>
              <a:rPr lang="en-US" b="true" sz="4668">
                <a:solidFill>
                  <a:srgbClr val="0F632B"/>
                </a:solidFill>
                <a:latin typeface="Montserrat Heavy"/>
                <a:ea typeface="Montserrat Heavy"/>
                <a:cs typeface="Montserrat Heavy"/>
                <a:sym typeface="Montserrat Heavy"/>
              </a:rPr>
              <a:t>CHAT</a:t>
            </a:r>
          </a:p>
        </p:txBody>
      </p:sp>
      <p:sp>
        <p:nvSpPr>
          <p:cNvPr name="Freeform 7" id="7"/>
          <p:cNvSpPr/>
          <p:nvPr/>
        </p:nvSpPr>
        <p:spPr>
          <a:xfrm flipH="false" flipV="false" rot="0">
            <a:off x="254488" y="368311"/>
            <a:ext cx="1352679" cy="1352679"/>
          </a:xfrm>
          <a:custGeom>
            <a:avLst/>
            <a:gdLst/>
            <a:ahLst/>
            <a:cxnLst/>
            <a:rect r="r" b="b" t="t" l="l"/>
            <a:pathLst>
              <a:path h="1352679" w="1352679">
                <a:moveTo>
                  <a:pt x="0" y="0"/>
                </a:moveTo>
                <a:lnTo>
                  <a:pt x="1352679" y="0"/>
                </a:lnTo>
                <a:lnTo>
                  <a:pt x="1352679" y="1352678"/>
                </a:lnTo>
                <a:lnTo>
                  <a:pt x="0" y="135267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5363119" y="1983837"/>
            <a:ext cx="3780881" cy="8001864"/>
          </a:xfrm>
          <a:custGeom>
            <a:avLst/>
            <a:gdLst/>
            <a:ahLst/>
            <a:cxnLst/>
            <a:rect r="r" b="b" t="t" l="l"/>
            <a:pathLst>
              <a:path h="8001864" w="3780881">
                <a:moveTo>
                  <a:pt x="0" y="0"/>
                </a:moveTo>
                <a:lnTo>
                  <a:pt x="3780881" y="0"/>
                </a:lnTo>
                <a:lnTo>
                  <a:pt x="3780881" y="8001865"/>
                </a:lnTo>
                <a:lnTo>
                  <a:pt x="0" y="800186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9420225" y="1983837"/>
            <a:ext cx="3780881" cy="8001864"/>
          </a:xfrm>
          <a:custGeom>
            <a:avLst/>
            <a:gdLst/>
            <a:ahLst/>
            <a:cxnLst/>
            <a:rect r="r" b="b" t="t" l="l"/>
            <a:pathLst>
              <a:path h="8001864" w="3780881">
                <a:moveTo>
                  <a:pt x="0" y="0"/>
                </a:moveTo>
                <a:lnTo>
                  <a:pt x="3780881" y="0"/>
                </a:lnTo>
                <a:lnTo>
                  <a:pt x="3780881" y="8001865"/>
                </a:lnTo>
                <a:lnTo>
                  <a:pt x="0" y="8001865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13478419" y="1983837"/>
            <a:ext cx="3780881" cy="8001864"/>
          </a:xfrm>
          <a:custGeom>
            <a:avLst/>
            <a:gdLst/>
            <a:ahLst/>
            <a:cxnLst/>
            <a:rect r="r" b="b" t="t" l="l"/>
            <a:pathLst>
              <a:path h="8001864" w="3780881">
                <a:moveTo>
                  <a:pt x="0" y="0"/>
                </a:moveTo>
                <a:lnTo>
                  <a:pt x="3780881" y="0"/>
                </a:lnTo>
                <a:lnTo>
                  <a:pt x="3780881" y="8001865"/>
                </a:lnTo>
                <a:lnTo>
                  <a:pt x="0" y="8001865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TextBox 11" id="11"/>
          <p:cNvSpPr txBox="true"/>
          <p:nvPr/>
        </p:nvSpPr>
        <p:spPr>
          <a:xfrm rot="0">
            <a:off x="1645501" y="1711464"/>
            <a:ext cx="3446077" cy="53522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4224"/>
              </a:lnSpc>
              <a:spcBef>
                <a:spcPct val="0"/>
              </a:spcBef>
            </a:pPr>
            <a:r>
              <a:rPr lang="en-US" b="true" sz="3462">
                <a:solidFill>
                  <a:srgbClr val="EFFFDA"/>
                </a:solidFill>
                <a:latin typeface="Montserrat Heavy"/>
                <a:ea typeface="Montserrat Heavy"/>
                <a:cs typeface="Montserrat Heavy"/>
                <a:sym typeface="Montserrat Heavy"/>
              </a:rPr>
              <a:t>INDIVIDUAL</a:t>
            </a:r>
          </a:p>
        </p:txBody>
      </p:sp>
    </p:spTree>
  </p:cSld>
  <p:clrMapOvr>
    <a:masterClrMapping/>
  </p:clrMapOvr>
</p:sld>
</file>

<file path=ppt/slides/slide3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07167" y="844535"/>
            <a:ext cx="3543463" cy="1752909"/>
            <a:chOff x="0" y="0"/>
            <a:chExt cx="1159444" cy="57356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159443" cy="573563"/>
            </a:xfrm>
            <a:custGeom>
              <a:avLst/>
              <a:gdLst/>
              <a:ahLst/>
              <a:cxnLst/>
              <a:rect r="r" b="b" t="t" l="l"/>
              <a:pathLst>
                <a:path h="573563" w="1159443">
                  <a:moveTo>
                    <a:pt x="111427" y="0"/>
                  </a:moveTo>
                  <a:lnTo>
                    <a:pt x="1048016" y="0"/>
                  </a:lnTo>
                  <a:cubicBezTo>
                    <a:pt x="1077569" y="0"/>
                    <a:pt x="1105911" y="11740"/>
                    <a:pt x="1126807" y="32636"/>
                  </a:cubicBezTo>
                  <a:cubicBezTo>
                    <a:pt x="1147704" y="53533"/>
                    <a:pt x="1159443" y="81875"/>
                    <a:pt x="1159443" y="111427"/>
                  </a:cubicBezTo>
                  <a:lnTo>
                    <a:pt x="1159443" y="462136"/>
                  </a:lnTo>
                  <a:cubicBezTo>
                    <a:pt x="1159443" y="523675"/>
                    <a:pt x="1109556" y="573563"/>
                    <a:pt x="1048016" y="573563"/>
                  </a:cubicBezTo>
                  <a:lnTo>
                    <a:pt x="111427" y="573563"/>
                  </a:lnTo>
                  <a:cubicBezTo>
                    <a:pt x="49888" y="573563"/>
                    <a:pt x="0" y="523675"/>
                    <a:pt x="0" y="462136"/>
                  </a:cubicBezTo>
                  <a:lnTo>
                    <a:pt x="0" y="111427"/>
                  </a:lnTo>
                  <a:cubicBezTo>
                    <a:pt x="0" y="49888"/>
                    <a:pt x="49888" y="0"/>
                    <a:pt x="111427" y="0"/>
                  </a:cubicBezTo>
                  <a:close/>
                </a:path>
              </a:pathLst>
            </a:custGeom>
            <a:solidFill>
              <a:srgbClr val="0F632B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9525"/>
              <a:ext cx="1159444" cy="58308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464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136433" y="220808"/>
            <a:ext cx="5014197" cy="1610811"/>
          </a:xfrm>
          <a:custGeom>
            <a:avLst/>
            <a:gdLst/>
            <a:ahLst/>
            <a:cxnLst/>
            <a:rect r="r" b="b" t="t" l="l"/>
            <a:pathLst>
              <a:path h="1610811" w="5014197">
                <a:moveTo>
                  <a:pt x="0" y="0"/>
                </a:moveTo>
                <a:lnTo>
                  <a:pt x="5014197" y="0"/>
                </a:lnTo>
                <a:lnTo>
                  <a:pt x="5014197" y="1610810"/>
                </a:lnTo>
                <a:lnTo>
                  <a:pt x="0" y="161081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836357" y="671800"/>
            <a:ext cx="4646539" cy="70882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5695"/>
              </a:lnSpc>
              <a:spcBef>
                <a:spcPct val="0"/>
              </a:spcBef>
            </a:pPr>
            <a:r>
              <a:rPr lang="en-US" b="true" sz="4668">
                <a:solidFill>
                  <a:srgbClr val="0F632B"/>
                </a:solidFill>
                <a:latin typeface="Montserrat Heavy"/>
                <a:ea typeface="Montserrat Heavy"/>
                <a:cs typeface="Montserrat Heavy"/>
                <a:sym typeface="Montserrat Heavy"/>
              </a:rPr>
              <a:t>CHAT</a:t>
            </a:r>
          </a:p>
        </p:txBody>
      </p:sp>
      <p:sp>
        <p:nvSpPr>
          <p:cNvPr name="Freeform 7" id="7"/>
          <p:cNvSpPr/>
          <p:nvPr/>
        </p:nvSpPr>
        <p:spPr>
          <a:xfrm flipH="false" flipV="false" rot="0">
            <a:off x="254488" y="368311"/>
            <a:ext cx="1352679" cy="1352679"/>
          </a:xfrm>
          <a:custGeom>
            <a:avLst/>
            <a:gdLst/>
            <a:ahLst/>
            <a:cxnLst/>
            <a:rect r="r" b="b" t="t" l="l"/>
            <a:pathLst>
              <a:path h="1352679" w="1352679">
                <a:moveTo>
                  <a:pt x="0" y="0"/>
                </a:moveTo>
                <a:lnTo>
                  <a:pt x="1352679" y="0"/>
                </a:lnTo>
                <a:lnTo>
                  <a:pt x="1352679" y="1352678"/>
                </a:lnTo>
                <a:lnTo>
                  <a:pt x="0" y="135267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11742317" y="1831618"/>
            <a:ext cx="3643430" cy="7710963"/>
          </a:xfrm>
          <a:custGeom>
            <a:avLst/>
            <a:gdLst/>
            <a:ahLst/>
            <a:cxnLst/>
            <a:rect r="r" b="b" t="t" l="l"/>
            <a:pathLst>
              <a:path h="7710963" w="3643430">
                <a:moveTo>
                  <a:pt x="0" y="0"/>
                </a:moveTo>
                <a:lnTo>
                  <a:pt x="3643430" y="0"/>
                </a:lnTo>
                <a:lnTo>
                  <a:pt x="3643430" y="7710963"/>
                </a:lnTo>
                <a:lnTo>
                  <a:pt x="0" y="771096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5482896" y="1831618"/>
            <a:ext cx="3643430" cy="7710963"/>
          </a:xfrm>
          <a:custGeom>
            <a:avLst/>
            <a:gdLst/>
            <a:ahLst/>
            <a:cxnLst/>
            <a:rect r="r" b="b" t="t" l="l"/>
            <a:pathLst>
              <a:path h="7710963" w="3643430">
                <a:moveTo>
                  <a:pt x="0" y="0"/>
                </a:moveTo>
                <a:lnTo>
                  <a:pt x="3643429" y="0"/>
                </a:lnTo>
                <a:lnTo>
                  <a:pt x="3643429" y="7710963"/>
                </a:lnTo>
                <a:lnTo>
                  <a:pt x="0" y="7710963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1395201">
            <a:off x="8336469" y="2146842"/>
            <a:ext cx="2980970" cy="1643260"/>
          </a:xfrm>
          <a:custGeom>
            <a:avLst/>
            <a:gdLst/>
            <a:ahLst/>
            <a:cxnLst/>
            <a:rect r="r" b="b" t="t" l="l"/>
            <a:pathLst>
              <a:path h="1643260" w="2980970">
                <a:moveTo>
                  <a:pt x="0" y="0"/>
                </a:moveTo>
                <a:lnTo>
                  <a:pt x="2980969" y="0"/>
                </a:lnTo>
                <a:lnTo>
                  <a:pt x="2980969" y="1643259"/>
                </a:lnTo>
                <a:lnTo>
                  <a:pt x="0" y="1643259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1" id="11"/>
          <p:cNvSpPr txBox="true"/>
          <p:nvPr/>
        </p:nvSpPr>
        <p:spPr>
          <a:xfrm rot="0">
            <a:off x="1645501" y="1711464"/>
            <a:ext cx="3446077" cy="53522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4224"/>
              </a:lnSpc>
              <a:spcBef>
                <a:spcPct val="0"/>
              </a:spcBef>
            </a:pPr>
            <a:r>
              <a:rPr lang="en-US" b="true" sz="3462">
                <a:solidFill>
                  <a:srgbClr val="EFFFDA"/>
                </a:solidFill>
                <a:latin typeface="Montserrat Heavy"/>
                <a:ea typeface="Montserrat Heavy"/>
                <a:cs typeface="Montserrat Heavy"/>
                <a:sym typeface="Montserrat Heavy"/>
              </a:rPr>
              <a:t>GROUP</a:t>
            </a:r>
          </a:p>
        </p:txBody>
      </p:sp>
    </p:spTree>
  </p:cSld>
  <p:clrMapOvr>
    <a:masterClrMapping/>
  </p:clrMapOvr>
</p:sld>
</file>

<file path=ppt/slides/slide3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07167" y="844535"/>
            <a:ext cx="3543463" cy="1752909"/>
            <a:chOff x="0" y="0"/>
            <a:chExt cx="1159444" cy="57356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159443" cy="573563"/>
            </a:xfrm>
            <a:custGeom>
              <a:avLst/>
              <a:gdLst/>
              <a:ahLst/>
              <a:cxnLst/>
              <a:rect r="r" b="b" t="t" l="l"/>
              <a:pathLst>
                <a:path h="573563" w="1159443">
                  <a:moveTo>
                    <a:pt x="111427" y="0"/>
                  </a:moveTo>
                  <a:lnTo>
                    <a:pt x="1048016" y="0"/>
                  </a:lnTo>
                  <a:cubicBezTo>
                    <a:pt x="1077569" y="0"/>
                    <a:pt x="1105911" y="11740"/>
                    <a:pt x="1126807" y="32636"/>
                  </a:cubicBezTo>
                  <a:cubicBezTo>
                    <a:pt x="1147704" y="53533"/>
                    <a:pt x="1159443" y="81875"/>
                    <a:pt x="1159443" y="111427"/>
                  </a:cubicBezTo>
                  <a:lnTo>
                    <a:pt x="1159443" y="462136"/>
                  </a:lnTo>
                  <a:cubicBezTo>
                    <a:pt x="1159443" y="523675"/>
                    <a:pt x="1109556" y="573563"/>
                    <a:pt x="1048016" y="573563"/>
                  </a:cubicBezTo>
                  <a:lnTo>
                    <a:pt x="111427" y="573563"/>
                  </a:lnTo>
                  <a:cubicBezTo>
                    <a:pt x="49888" y="573563"/>
                    <a:pt x="0" y="523675"/>
                    <a:pt x="0" y="462136"/>
                  </a:cubicBezTo>
                  <a:lnTo>
                    <a:pt x="0" y="111427"/>
                  </a:lnTo>
                  <a:cubicBezTo>
                    <a:pt x="0" y="49888"/>
                    <a:pt x="49888" y="0"/>
                    <a:pt x="111427" y="0"/>
                  </a:cubicBezTo>
                  <a:close/>
                </a:path>
              </a:pathLst>
            </a:custGeom>
            <a:solidFill>
              <a:srgbClr val="0F632B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9525"/>
              <a:ext cx="1159444" cy="58308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464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136433" y="220808"/>
            <a:ext cx="5014197" cy="1610811"/>
          </a:xfrm>
          <a:custGeom>
            <a:avLst/>
            <a:gdLst/>
            <a:ahLst/>
            <a:cxnLst/>
            <a:rect r="r" b="b" t="t" l="l"/>
            <a:pathLst>
              <a:path h="1610811" w="5014197">
                <a:moveTo>
                  <a:pt x="0" y="0"/>
                </a:moveTo>
                <a:lnTo>
                  <a:pt x="5014197" y="0"/>
                </a:lnTo>
                <a:lnTo>
                  <a:pt x="5014197" y="1610810"/>
                </a:lnTo>
                <a:lnTo>
                  <a:pt x="0" y="161081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836357" y="671800"/>
            <a:ext cx="4646539" cy="70882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5695"/>
              </a:lnSpc>
              <a:spcBef>
                <a:spcPct val="0"/>
              </a:spcBef>
            </a:pPr>
            <a:r>
              <a:rPr lang="en-US" b="true" sz="4668">
                <a:solidFill>
                  <a:srgbClr val="0F632B"/>
                </a:solidFill>
                <a:latin typeface="Montserrat Heavy"/>
                <a:ea typeface="Montserrat Heavy"/>
                <a:cs typeface="Montserrat Heavy"/>
                <a:sym typeface="Montserrat Heavy"/>
              </a:rPr>
              <a:t>CHAT</a:t>
            </a:r>
          </a:p>
        </p:txBody>
      </p:sp>
      <p:sp>
        <p:nvSpPr>
          <p:cNvPr name="Freeform 7" id="7"/>
          <p:cNvSpPr/>
          <p:nvPr/>
        </p:nvSpPr>
        <p:spPr>
          <a:xfrm flipH="false" flipV="false" rot="0">
            <a:off x="254488" y="368311"/>
            <a:ext cx="1352679" cy="1352679"/>
          </a:xfrm>
          <a:custGeom>
            <a:avLst/>
            <a:gdLst/>
            <a:ahLst/>
            <a:cxnLst/>
            <a:rect r="r" b="b" t="t" l="l"/>
            <a:pathLst>
              <a:path h="1352679" w="1352679">
                <a:moveTo>
                  <a:pt x="0" y="0"/>
                </a:moveTo>
                <a:lnTo>
                  <a:pt x="1352679" y="0"/>
                </a:lnTo>
                <a:lnTo>
                  <a:pt x="1352679" y="1352678"/>
                </a:lnTo>
                <a:lnTo>
                  <a:pt x="0" y="135267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6246351" y="1380626"/>
            <a:ext cx="4015390" cy="8498180"/>
          </a:xfrm>
          <a:custGeom>
            <a:avLst/>
            <a:gdLst/>
            <a:ahLst/>
            <a:cxnLst/>
            <a:rect r="r" b="b" t="t" l="l"/>
            <a:pathLst>
              <a:path h="8498180" w="4015390">
                <a:moveTo>
                  <a:pt x="0" y="0"/>
                </a:moveTo>
                <a:lnTo>
                  <a:pt x="4015390" y="0"/>
                </a:lnTo>
                <a:lnTo>
                  <a:pt x="4015390" y="8498180"/>
                </a:lnTo>
                <a:lnTo>
                  <a:pt x="0" y="849818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1414266" y="1380626"/>
            <a:ext cx="4015390" cy="8498180"/>
          </a:xfrm>
          <a:custGeom>
            <a:avLst/>
            <a:gdLst/>
            <a:ahLst/>
            <a:cxnLst/>
            <a:rect r="r" b="b" t="t" l="l"/>
            <a:pathLst>
              <a:path h="8498180" w="4015390">
                <a:moveTo>
                  <a:pt x="0" y="0"/>
                </a:moveTo>
                <a:lnTo>
                  <a:pt x="4015390" y="0"/>
                </a:lnTo>
                <a:lnTo>
                  <a:pt x="4015390" y="8498180"/>
                </a:lnTo>
                <a:lnTo>
                  <a:pt x="0" y="8498180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1645501" y="1711464"/>
            <a:ext cx="3446077" cy="53522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4224"/>
              </a:lnSpc>
              <a:spcBef>
                <a:spcPct val="0"/>
              </a:spcBef>
            </a:pPr>
            <a:r>
              <a:rPr lang="en-US" b="true" sz="3462">
                <a:solidFill>
                  <a:srgbClr val="EFFFDA"/>
                </a:solidFill>
                <a:latin typeface="Montserrat Heavy"/>
                <a:ea typeface="Montserrat Heavy"/>
                <a:cs typeface="Montserrat Heavy"/>
                <a:sym typeface="Montserrat Heavy"/>
              </a:rPr>
              <a:t>GROUP</a:t>
            </a:r>
          </a:p>
        </p:txBody>
      </p:sp>
    </p:spTree>
  </p:cSld>
  <p:clrMapOvr>
    <a:masterClrMapping/>
  </p:clrMapOvr>
</p:sld>
</file>

<file path=ppt/slides/slide3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45958" y="91878"/>
            <a:ext cx="5832353" cy="1873643"/>
          </a:xfrm>
          <a:custGeom>
            <a:avLst/>
            <a:gdLst/>
            <a:ahLst/>
            <a:cxnLst/>
            <a:rect r="r" b="b" t="t" l="l"/>
            <a:pathLst>
              <a:path h="1873643" w="5832353">
                <a:moveTo>
                  <a:pt x="0" y="0"/>
                </a:moveTo>
                <a:lnTo>
                  <a:pt x="5832353" y="0"/>
                </a:lnTo>
                <a:lnTo>
                  <a:pt x="5832353" y="1873644"/>
                </a:lnTo>
                <a:lnTo>
                  <a:pt x="0" y="187364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1616692" y="672959"/>
            <a:ext cx="4646539" cy="65590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5207"/>
              </a:lnSpc>
              <a:spcBef>
                <a:spcPct val="0"/>
              </a:spcBef>
            </a:pPr>
            <a:r>
              <a:rPr lang="en-US" b="true" sz="4268">
                <a:solidFill>
                  <a:srgbClr val="0F632B"/>
                </a:solidFill>
                <a:latin typeface="Montserrat Heavy"/>
                <a:ea typeface="Montserrat Heavy"/>
                <a:cs typeface="Montserrat Heavy"/>
                <a:sym typeface="Montserrat Heavy"/>
              </a:rPr>
              <a:t>Notifications</a:t>
            </a:r>
          </a:p>
        </p:txBody>
      </p:sp>
      <p:sp>
        <p:nvSpPr>
          <p:cNvPr name="Freeform 4" id="4"/>
          <p:cNvSpPr/>
          <p:nvPr/>
        </p:nvSpPr>
        <p:spPr>
          <a:xfrm flipH="false" flipV="false" rot="0">
            <a:off x="288082" y="255532"/>
            <a:ext cx="1500286" cy="1500286"/>
          </a:xfrm>
          <a:custGeom>
            <a:avLst/>
            <a:gdLst/>
            <a:ahLst/>
            <a:cxnLst/>
            <a:rect r="r" b="b" t="t" l="l"/>
            <a:pathLst>
              <a:path h="1500286" w="1500286">
                <a:moveTo>
                  <a:pt x="0" y="0"/>
                </a:moveTo>
                <a:lnTo>
                  <a:pt x="1500286" y="0"/>
                </a:lnTo>
                <a:lnTo>
                  <a:pt x="1500286" y="1500286"/>
                </a:lnTo>
                <a:lnTo>
                  <a:pt x="0" y="150028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3939961" y="1755818"/>
            <a:ext cx="3750904" cy="7938421"/>
          </a:xfrm>
          <a:custGeom>
            <a:avLst/>
            <a:gdLst/>
            <a:ahLst/>
            <a:cxnLst/>
            <a:rect r="r" b="b" t="t" l="l"/>
            <a:pathLst>
              <a:path h="7938421" w="3750904">
                <a:moveTo>
                  <a:pt x="0" y="0"/>
                </a:moveTo>
                <a:lnTo>
                  <a:pt x="3750904" y="0"/>
                </a:lnTo>
                <a:lnTo>
                  <a:pt x="3750904" y="7938421"/>
                </a:lnTo>
                <a:lnTo>
                  <a:pt x="0" y="7938421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2585337" y="1755818"/>
            <a:ext cx="3746657" cy="7929433"/>
          </a:xfrm>
          <a:custGeom>
            <a:avLst/>
            <a:gdLst/>
            <a:ahLst/>
            <a:cxnLst/>
            <a:rect r="r" b="b" t="t" l="l"/>
            <a:pathLst>
              <a:path h="7929433" w="3746657">
                <a:moveTo>
                  <a:pt x="0" y="0"/>
                </a:moveTo>
                <a:lnTo>
                  <a:pt x="3746657" y="0"/>
                </a:lnTo>
                <a:lnTo>
                  <a:pt x="3746657" y="7929434"/>
                </a:lnTo>
                <a:lnTo>
                  <a:pt x="0" y="7929434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8272458" y="1755818"/>
            <a:ext cx="3750904" cy="7938421"/>
          </a:xfrm>
          <a:custGeom>
            <a:avLst/>
            <a:gdLst/>
            <a:ahLst/>
            <a:cxnLst/>
            <a:rect r="r" b="b" t="t" l="l"/>
            <a:pathLst>
              <a:path h="7938421" w="3750904">
                <a:moveTo>
                  <a:pt x="0" y="0"/>
                </a:moveTo>
                <a:lnTo>
                  <a:pt x="3750904" y="0"/>
                </a:lnTo>
                <a:lnTo>
                  <a:pt x="3750904" y="7938421"/>
                </a:lnTo>
                <a:lnTo>
                  <a:pt x="0" y="7938421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3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413578" y="652941"/>
            <a:ext cx="3792032" cy="1520674"/>
            <a:chOff x="0" y="0"/>
            <a:chExt cx="1430266" cy="57356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430266" cy="573563"/>
            </a:xfrm>
            <a:custGeom>
              <a:avLst/>
              <a:gdLst/>
              <a:ahLst/>
              <a:cxnLst/>
              <a:rect r="r" b="b" t="t" l="l"/>
              <a:pathLst>
                <a:path h="573563" w="1430266">
                  <a:moveTo>
                    <a:pt x="104123" y="0"/>
                  </a:moveTo>
                  <a:lnTo>
                    <a:pt x="1326143" y="0"/>
                  </a:lnTo>
                  <a:cubicBezTo>
                    <a:pt x="1353758" y="0"/>
                    <a:pt x="1380242" y="10970"/>
                    <a:pt x="1399769" y="30497"/>
                  </a:cubicBezTo>
                  <a:cubicBezTo>
                    <a:pt x="1419296" y="50024"/>
                    <a:pt x="1430266" y="76508"/>
                    <a:pt x="1430266" y="104123"/>
                  </a:cubicBezTo>
                  <a:lnTo>
                    <a:pt x="1430266" y="469440"/>
                  </a:lnTo>
                  <a:cubicBezTo>
                    <a:pt x="1430266" y="497055"/>
                    <a:pt x="1419296" y="523539"/>
                    <a:pt x="1399769" y="543066"/>
                  </a:cubicBezTo>
                  <a:cubicBezTo>
                    <a:pt x="1380242" y="562593"/>
                    <a:pt x="1353758" y="573563"/>
                    <a:pt x="1326143" y="573563"/>
                  </a:cubicBezTo>
                  <a:lnTo>
                    <a:pt x="104123" y="573563"/>
                  </a:lnTo>
                  <a:cubicBezTo>
                    <a:pt x="76508" y="573563"/>
                    <a:pt x="50024" y="562593"/>
                    <a:pt x="30497" y="543066"/>
                  </a:cubicBezTo>
                  <a:cubicBezTo>
                    <a:pt x="10970" y="523539"/>
                    <a:pt x="0" y="497055"/>
                    <a:pt x="0" y="469440"/>
                  </a:cubicBezTo>
                  <a:lnTo>
                    <a:pt x="0" y="104123"/>
                  </a:lnTo>
                  <a:cubicBezTo>
                    <a:pt x="0" y="76508"/>
                    <a:pt x="10970" y="50024"/>
                    <a:pt x="30497" y="30497"/>
                  </a:cubicBezTo>
                  <a:cubicBezTo>
                    <a:pt x="50024" y="10970"/>
                    <a:pt x="76508" y="0"/>
                    <a:pt x="104123" y="0"/>
                  </a:cubicBezTo>
                  <a:close/>
                </a:path>
              </a:pathLst>
            </a:custGeom>
            <a:solidFill>
              <a:srgbClr val="0F632B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9525"/>
              <a:ext cx="1430266" cy="58308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464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145958" y="0"/>
            <a:ext cx="5059652" cy="1625413"/>
          </a:xfrm>
          <a:custGeom>
            <a:avLst/>
            <a:gdLst/>
            <a:ahLst/>
            <a:cxnLst/>
            <a:rect r="r" b="b" t="t" l="l"/>
            <a:pathLst>
              <a:path h="1625413" w="5059652">
                <a:moveTo>
                  <a:pt x="0" y="0"/>
                </a:moveTo>
                <a:lnTo>
                  <a:pt x="5059652" y="0"/>
                </a:lnTo>
                <a:lnTo>
                  <a:pt x="5059652" y="1625413"/>
                </a:lnTo>
                <a:lnTo>
                  <a:pt x="0" y="162541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1421841" y="502834"/>
            <a:ext cx="4030941" cy="57027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4517"/>
              </a:lnSpc>
              <a:spcBef>
                <a:spcPct val="0"/>
              </a:spcBef>
            </a:pPr>
            <a:r>
              <a:rPr lang="en-US" b="true" sz="3703">
                <a:solidFill>
                  <a:srgbClr val="0F632B"/>
                </a:solidFill>
                <a:latin typeface="Montserrat Heavy"/>
                <a:ea typeface="Montserrat Heavy"/>
                <a:cs typeface="Montserrat Heavy"/>
                <a:sym typeface="Montserrat Heavy"/>
              </a:rPr>
              <a:t>Notifications</a:t>
            </a:r>
          </a:p>
        </p:txBody>
      </p:sp>
      <p:sp>
        <p:nvSpPr>
          <p:cNvPr name="Freeform 7" id="7"/>
          <p:cNvSpPr/>
          <p:nvPr/>
        </p:nvSpPr>
        <p:spPr>
          <a:xfrm flipH="false" flipV="false" rot="0">
            <a:off x="269253" y="141972"/>
            <a:ext cx="1301520" cy="1301520"/>
          </a:xfrm>
          <a:custGeom>
            <a:avLst/>
            <a:gdLst/>
            <a:ahLst/>
            <a:cxnLst/>
            <a:rect r="r" b="b" t="t" l="l"/>
            <a:pathLst>
              <a:path h="1301520" w="1301520">
                <a:moveTo>
                  <a:pt x="0" y="0"/>
                </a:moveTo>
                <a:lnTo>
                  <a:pt x="1301520" y="0"/>
                </a:lnTo>
                <a:lnTo>
                  <a:pt x="1301520" y="1301520"/>
                </a:lnTo>
                <a:lnTo>
                  <a:pt x="0" y="130152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5205610" y="2173615"/>
            <a:ext cx="3643430" cy="7710963"/>
          </a:xfrm>
          <a:custGeom>
            <a:avLst/>
            <a:gdLst/>
            <a:ahLst/>
            <a:cxnLst/>
            <a:rect r="r" b="b" t="t" l="l"/>
            <a:pathLst>
              <a:path h="7710963" w="3643430">
                <a:moveTo>
                  <a:pt x="0" y="0"/>
                </a:moveTo>
                <a:lnTo>
                  <a:pt x="3643430" y="0"/>
                </a:lnTo>
                <a:lnTo>
                  <a:pt x="3643430" y="7710962"/>
                </a:lnTo>
                <a:lnTo>
                  <a:pt x="0" y="771096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9482042" y="2173615"/>
            <a:ext cx="3643430" cy="7710963"/>
          </a:xfrm>
          <a:custGeom>
            <a:avLst/>
            <a:gdLst/>
            <a:ahLst/>
            <a:cxnLst/>
            <a:rect r="r" b="b" t="t" l="l"/>
            <a:pathLst>
              <a:path h="7710963" w="3643430">
                <a:moveTo>
                  <a:pt x="0" y="0"/>
                </a:moveTo>
                <a:lnTo>
                  <a:pt x="3643429" y="0"/>
                </a:lnTo>
                <a:lnTo>
                  <a:pt x="3643429" y="7710962"/>
                </a:lnTo>
                <a:lnTo>
                  <a:pt x="0" y="7710962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13754121" y="2173615"/>
            <a:ext cx="3643430" cy="7710963"/>
          </a:xfrm>
          <a:custGeom>
            <a:avLst/>
            <a:gdLst/>
            <a:ahLst/>
            <a:cxnLst/>
            <a:rect r="r" b="b" t="t" l="l"/>
            <a:pathLst>
              <a:path h="7710963" w="3643430">
                <a:moveTo>
                  <a:pt x="0" y="0"/>
                </a:moveTo>
                <a:lnTo>
                  <a:pt x="3643430" y="0"/>
                </a:lnTo>
                <a:lnTo>
                  <a:pt x="3643430" y="7710962"/>
                </a:lnTo>
                <a:lnTo>
                  <a:pt x="0" y="7710962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TextBox 11" id="11"/>
          <p:cNvSpPr txBox="true"/>
          <p:nvPr/>
        </p:nvSpPr>
        <p:spPr>
          <a:xfrm rot="0">
            <a:off x="1302387" y="1412016"/>
            <a:ext cx="4030941" cy="57027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4517"/>
              </a:lnSpc>
              <a:spcBef>
                <a:spcPct val="0"/>
              </a:spcBef>
            </a:pPr>
            <a:r>
              <a:rPr lang="en-US" b="true" sz="3703">
                <a:solidFill>
                  <a:srgbClr val="FDFBFB"/>
                </a:solidFill>
                <a:latin typeface="Montserrat Heavy"/>
                <a:ea typeface="Montserrat Heavy"/>
                <a:cs typeface="Montserrat Heavy"/>
                <a:sym typeface="Montserrat Heavy"/>
              </a:rPr>
              <a:t>Live</a:t>
            </a:r>
          </a:p>
        </p:txBody>
      </p:sp>
    </p:spTree>
  </p:cSld>
  <p:clrMapOvr>
    <a:masterClrMapping/>
  </p:clrMapOvr>
</p:sld>
</file>

<file path=ppt/slides/slide3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45958" y="91878"/>
            <a:ext cx="5832353" cy="1873643"/>
          </a:xfrm>
          <a:custGeom>
            <a:avLst/>
            <a:gdLst/>
            <a:ahLst/>
            <a:cxnLst/>
            <a:rect r="r" b="b" t="t" l="l"/>
            <a:pathLst>
              <a:path h="1873643" w="5832353">
                <a:moveTo>
                  <a:pt x="0" y="0"/>
                </a:moveTo>
                <a:lnTo>
                  <a:pt x="5832353" y="0"/>
                </a:lnTo>
                <a:lnTo>
                  <a:pt x="5832353" y="1873644"/>
                </a:lnTo>
                <a:lnTo>
                  <a:pt x="0" y="187364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1616692" y="460973"/>
            <a:ext cx="4646539" cy="12186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841"/>
              </a:lnSpc>
            </a:pPr>
            <a:r>
              <a:rPr lang="en-US" sz="3968" b="true">
                <a:solidFill>
                  <a:srgbClr val="0F632B"/>
                </a:solidFill>
                <a:latin typeface="Montserrat Heavy"/>
                <a:ea typeface="Montserrat Heavy"/>
                <a:cs typeface="Montserrat Heavy"/>
                <a:sym typeface="Montserrat Heavy"/>
              </a:rPr>
              <a:t>Discussion</a:t>
            </a:r>
          </a:p>
          <a:p>
            <a:pPr algn="ctr" marL="0" indent="0" lvl="0">
              <a:lnSpc>
                <a:spcPts val="4841"/>
              </a:lnSpc>
              <a:spcBef>
                <a:spcPct val="0"/>
              </a:spcBef>
            </a:pPr>
            <a:r>
              <a:rPr lang="en-US" b="true" sz="3968">
                <a:solidFill>
                  <a:srgbClr val="0F632B"/>
                </a:solidFill>
                <a:latin typeface="Montserrat Heavy"/>
                <a:ea typeface="Montserrat Heavy"/>
                <a:cs typeface="Montserrat Heavy"/>
                <a:sym typeface="Montserrat Heavy"/>
              </a:rPr>
              <a:t>Forum</a:t>
            </a:r>
          </a:p>
        </p:txBody>
      </p:sp>
      <p:sp>
        <p:nvSpPr>
          <p:cNvPr name="Freeform 4" id="4"/>
          <p:cNvSpPr/>
          <p:nvPr/>
        </p:nvSpPr>
        <p:spPr>
          <a:xfrm flipH="false" flipV="false" rot="0">
            <a:off x="288082" y="255532"/>
            <a:ext cx="1500286" cy="1500286"/>
          </a:xfrm>
          <a:custGeom>
            <a:avLst/>
            <a:gdLst/>
            <a:ahLst/>
            <a:cxnLst/>
            <a:rect r="r" b="b" t="t" l="l"/>
            <a:pathLst>
              <a:path h="1500286" w="1500286">
                <a:moveTo>
                  <a:pt x="0" y="0"/>
                </a:moveTo>
                <a:lnTo>
                  <a:pt x="1500286" y="0"/>
                </a:lnTo>
                <a:lnTo>
                  <a:pt x="1500286" y="1500286"/>
                </a:lnTo>
                <a:lnTo>
                  <a:pt x="0" y="150028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4441516" y="1755818"/>
            <a:ext cx="3900789" cy="8255638"/>
          </a:xfrm>
          <a:custGeom>
            <a:avLst/>
            <a:gdLst/>
            <a:ahLst/>
            <a:cxnLst/>
            <a:rect r="r" b="b" t="t" l="l"/>
            <a:pathLst>
              <a:path h="8255638" w="3900789">
                <a:moveTo>
                  <a:pt x="0" y="0"/>
                </a:moveTo>
                <a:lnTo>
                  <a:pt x="3900789" y="0"/>
                </a:lnTo>
                <a:lnTo>
                  <a:pt x="3900789" y="8255638"/>
                </a:lnTo>
                <a:lnTo>
                  <a:pt x="0" y="825563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8900014" y="1755818"/>
            <a:ext cx="3900789" cy="8255638"/>
          </a:xfrm>
          <a:custGeom>
            <a:avLst/>
            <a:gdLst/>
            <a:ahLst/>
            <a:cxnLst/>
            <a:rect r="r" b="b" t="t" l="l"/>
            <a:pathLst>
              <a:path h="8255638" w="3900789">
                <a:moveTo>
                  <a:pt x="0" y="0"/>
                </a:moveTo>
                <a:lnTo>
                  <a:pt x="3900788" y="0"/>
                </a:lnTo>
                <a:lnTo>
                  <a:pt x="3900788" y="8255638"/>
                </a:lnTo>
                <a:lnTo>
                  <a:pt x="0" y="8255638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3358511" y="1755818"/>
            <a:ext cx="3900789" cy="8255638"/>
          </a:xfrm>
          <a:custGeom>
            <a:avLst/>
            <a:gdLst/>
            <a:ahLst/>
            <a:cxnLst/>
            <a:rect r="r" b="b" t="t" l="l"/>
            <a:pathLst>
              <a:path h="8255638" w="3900789">
                <a:moveTo>
                  <a:pt x="0" y="0"/>
                </a:moveTo>
                <a:lnTo>
                  <a:pt x="3900789" y="0"/>
                </a:lnTo>
                <a:lnTo>
                  <a:pt x="3900789" y="8255638"/>
                </a:lnTo>
                <a:lnTo>
                  <a:pt x="0" y="8255638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3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688067" y="2838304"/>
            <a:ext cx="10629147" cy="4610392"/>
          </a:xfrm>
          <a:custGeom>
            <a:avLst/>
            <a:gdLst/>
            <a:ahLst/>
            <a:cxnLst/>
            <a:rect r="r" b="b" t="t" l="l"/>
            <a:pathLst>
              <a:path h="4610392" w="10629147">
                <a:moveTo>
                  <a:pt x="0" y="0"/>
                </a:moveTo>
                <a:lnTo>
                  <a:pt x="10629147" y="0"/>
                </a:lnTo>
                <a:lnTo>
                  <a:pt x="10629147" y="4610392"/>
                </a:lnTo>
                <a:lnTo>
                  <a:pt x="0" y="461039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3187077" y="1135204"/>
            <a:ext cx="3913261" cy="8282034"/>
          </a:xfrm>
          <a:custGeom>
            <a:avLst/>
            <a:gdLst/>
            <a:ahLst/>
            <a:cxnLst/>
            <a:rect r="r" b="b" t="t" l="l"/>
            <a:pathLst>
              <a:path h="8282034" w="3913261">
                <a:moveTo>
                  <a:pt x="0" y="0"/>
                </a:moveTo>
                <a:lnTo>
                  <a:pt x="3913261" y="0"/>
                </a:lnTo>
                <a:lnTo>
                  <a:pt x="3913261" y="8282033"/>
                </a:lnTo>
                <a:lnTo>
                  <a:pt x="0" y="828203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1022701" y="4863492"/>
            <a:ext cx="3397417" cy="81593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6483"/>
              </a:lnSpc>
              <a:spcBef>
                <a:spcPct val="0"/>
              </a:spcBef>
            </a:pPr>
            <a:r>
              <a:rPr lang="en-US" b="true" sz="5314">
                <a:solidFill>
                  <a:srgbClr val="0F632B"/>
                </a:solidFill>
                <a:latin typeface="Montserrat Heavy"/>
                <a:ea typeface="Montserrat Heavy"/>
                <a:cs typeface="Montserrat Heavy"/>
                <a:sym typeface="Montserrat Heavy"/>
              </a:rPr>
              <a:t>Rating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6446189" y="3014881"/>
            <a:ext cx="4742714" cy="55049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4356"/>
              </a:lnSpc>
              <a:spcBef>
                <a:spcPct val="0"/>
              </a:spcBef>
            </a:pPr>
            <a:r>
              <a:rPr lang="en-US" sz="357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for producation lines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6446189" y="4863492"/>
            <a:ext cx="4742714" cy="55049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4356"/>
              </a:lnSpc>
              <a:spcBef>
                <a:spcPct val="0"/>
              </a:spcBef>
            </a:pPr>
            <a:r>
              <a:rPr lang="en-US" sz="357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for products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6446189" y="6709383"/>
            <a:ext cx="4742714" cy="55049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4356"/>
              </a:lnSpc>
              <a:spcBef>
                <a:spcPct val="0"/>
              </a:spcBef>
            </a:pPr>
            <a:r>
              <a:rPr lang="en-US" sz="357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for workers</a:t>
            </a:r>
          </a:p>
        </p:txBody>
      </p:sp>
    </p:spTree>
  </p:cSld>
  <p:clrMapOvr>
    <a:masterClrMapping/>
  </p:clrMapOvr>
</p:sld>
</file>

<file path=ppt/slides/slide3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499639" y="2427544"/>
            <a:ext cx="7014365" cy="5953443"/>
          </a:xfrm>
          <a:custGeom>
            <a:avLst/>
            <a:gdLst/>
            <a:ahLst/>
            <a:cxnLst/>
            <a:rect r="r" b="b" t="t" l="l"/>
            <a:pathLst>
              <a:path h="5953443" w="7014365">
                <a:moveTo>
                  <a:pt x="0" y="0"/>
                </a:moveTo>
                <a:lnTo>
                  <a:pt x="7014366" y="0"/>
                </a:lnTo>
                <a:lnTo>
                  <a:pt x="7014366" y="5953442"/>
                </a:lnTo>
                <a:lnTo>
                  <a:pt x="0" y="595344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2277824">
            <a:off x="6669693" y="4501097"/>
            <a:ext cx="4005064" cy="1151456"/>
          </a:xfrm>
          <a:custGeom>
            <a:avLst/>
            <a:gdLst/>
            <a:ahLst/>
            <a:cxnLst/>
            <a:rect r="r" b="b" t="t" l="l"/>
            <a:pathLst>
              <a:path h="1151456" w="4005064">
                <a:moveTo>
                  <a:pt x="0" y="0"/>
                </a:moveTo>
                <a:lnTo>
                  <a:pt x="4005064" y="0"/>
                </a:lnTo>
                <a:lnTo>
                  <a:pt x="4005064" y="1151456"/>
                </a:lnTo>
                <a:lnTo>
                  <a:pt x="0" y="115145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5025189" y="362345"/>
            <a:ext cx="8237623" cy="11993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9841"/>
              </a:lnSpc>
            </a:pPr>
            <a:r>
              <a:rPr lang="en-US" sz="7029" b="true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Points + Discount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2993509" y="2623290"/>
            <a:ext cx="2026625" cy="16736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763"/>
              </a:lnSpc>
            </a:pPr>
            <a:r>
              <a:rPr lang="en-US" sz="4831" b="true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Earn </a:t>
            </a:r>
          </a:p>
          <a:p>
            <a:pPr algn="ctr">
              <a:lnSpc>
                <a:spcPts val="6763"/>
              </a:lnSpc>
            </a:pPr>
            <a:r>
              <a:rPr lang="en-US" sz="4831" b="true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points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762000" y="6831940"/>
            <a:ext cx="2134606" cy="8183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763"/>
              </a:lnSpc>
            </a:pPr>
            <a:r>
              <a:rPr lang="en-US" sz="4831" b="true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Rating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4543249" y="6554127"/>
            <a:ext cx="3172233" cy="139302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643"/>
              </a:lnSpc>
            </a:pPr>
            <a:r>
              <a:rPr lang="en-US" sz="4031" b="true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Purchase</a:t>
            </a:r>
          </a:p>
          <a:p>
            <a:pPr algn="ctr">
              <a:lnSpc>
                <a:spcPts val="5643"/>
              </a:lnSpc>
            </a:pPr>
            <a:r>
              <a:rPr lang="en-US" sz="4031" b="true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products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1597633" y="3647299"/>
            <a:ext cx="5199936" cy="284000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464"/>
              </a:lnSpc>
            </a:pPr>
            <a:r>
              <a:rPr lang="en-US" sz="8188" b="true">
                <a:solidFill>
                  <a:srgbClr val="0F632B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Get</a:t>
            </a:r>
          </a:p>
          <a:p>
            <a:pPr algn="ctr">
              <a:lnSpc>
                <a:spcPts val="11464"/>
              </a:lnSpc>
            </a:pPr>
            <a:r>
              <a:rPr lang="en-US" sz="8188" b="true">
                <a:solidFill>
                  <a:srgbClr val="0F632B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 Discount</a:t>
            </a:r>
          </a:p>
        </p:txBody>
      </p:sp>
    </p:spTree>
  </p:cSld>
  <p:clrMapOvr>
    <a:masterClrMapping/>
  </p:clrMapOvr>
</p:sld>
</file>

<file path=ppt/slides/slide3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45958" y="91878"/>
            <a:ext cx="5832353" cy="1873643"/>
          </a:xfrm>
          <a:custGeom>
            <a:avLst/>
            <a:gdLst/>
            <a:ahLst/>
            <a:cxnLst/>
            <a:rect r="r" b="b" t="t" l="l"/>
            <a:pathLst>
              <a:path h="1873643" w="5832353">
                <a:moveTo>
                  <a:pt x="0" y="0"/>
                </a:moveTo>
                <a:lnTo>
                  <a:pt x="5832353" y="0"/>
                </a:lnTo>
                <a:lnTo>
                  <a:pt x="5832353" y="1873644"/>
                </a:lnTo>
                <a:lnTo>
                  <a:pt x="0" y="187364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288082" y="255532"/>
            <a:ext cx="1500286" cy="1500286"/>
          </a:xfrm>
          <a:custGeom>
            <a:avLst/>
            <a:gdLst/>
            <a:ahLst/>
            <a:cxnLst/>
            <a:rect r="r" b="b" t="t" l="l"/>
            <a:pathLst>
              <a:path h="1500286" w="1500286">
                <a:moveTo>
                  <a:pt x="0" y="0"/>
                </a:moveTo>
                <a:lnTo>
                  <a:pt x="1500286" y="0"/>
                </a:lnTo>
                <a:lnTo>
                  <a:pt x="1500286" y="1500286"/>
                </a:lnTo>
                <a:lnTo>
                  <a:pt x="0" y="150028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5978311" y="1755818"/>
            <a:ext cx="3875921" cy="8203008"/>
          </a:xfrm>
          <a:custGeom>
            <a:avLst/>
            <a:gdLst/>
            <a:ahLst/>
            <a:cxnLst/>
            <a:rect r="r" b="b" t="t" l="l"/>
            <a:pathLst>
              <a:path h="8203008" w="3875921">
                <a:moveTo>
                  <a:pt x="0" y="0"/>
                </a:moveTo>
                <a:lnTo>
                  <a:pt x="3875921" y="0"/>
                </a:lnTo>
                <a:lnTo>
                  <a:pt x="3875921" y="8203008"/>
                </a:lnTo>
                <a:lnTo>
                  <a:pt x="0" y="820300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1196007" y="1755818"/>
            <a:ext cx="3875921" cy="8203008"/>
          </a:xfrm>
          <a:custGeom>
            <a:avLst/>
            <a:gdLst/>
            <a:ahLst/>
            <a:cxnLst/>
            <a:rect r="r" b="b" t="t" l="l"/>
            <a:pathLst>
              <a:path h="8203008" w="3875921">
                <a:moveTo>
                  <a:pt x="0" y="0"/>
                </a:moveTo>
                <a:lnTo>
                  <a:pt x="3875921" y="0"/>
                </a:lnTo>
                <a:lnTo>
                  <a:pt x="3875921" y="8203008"/>
                </a:lnTo>
                <a:lnTo>
                  <a:pt x="0" y="8203008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1511917" y="460973"/>
            <a:ext cx="4646539" cy="12186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841"/>
              </a:lnSpc>
            </a:pPr>
            <a:r>
              <a:rPr lang="en-US" b="true" sz="3968">
                <a:solidFill>
                  <a:srgbClr val="0F632B"/>
                </a:solidFill>
                <a:latin typeface="Montserrat Heavy"/>
                <a:ea typeface="Montserrat Heavy"/>
                <a:cs typeface="Montserrat Heavy"/>
                <a:sym typeface="Montserrat Heavy"/>
              </a:rPr>
              <a:t>POINTS &amp;</a:t>
            </a:r>
          </a:p>
          <a:p>
            <a:pPr algn="ctr" marL="0" indent="0" lvl="0">
              <a:lnSpc>
                <a:spcPts val="4841"/>
              </a:lnSpc>
              <a:spcBef>
                <a:spcPct val="0"/>
              </a:spcBef>
            </a:pPr>
            <a:r>
              <a:rPr lang="en-US" b="true" sz="3968">
                <a:solidFill>
                  <a:srgbClr val="0F632B"/>
                </a:solidFill>
                <a:latin typeface="Montserrat Heavy"/>
                <a:ea typeface="Montserrat Heavy"/>
                <a:cs typeface="Montserrat Heavy"/>
                <a:sym typeface="Montserrat Heavy"/>
              </a:rPr>
              <a:t>DISCOUNTS</a:t>
            </a:r>
          </a:p>
        </p:txBody>
      </p:sp>
    </p:spTree>
  </p:cSld>
  <p:clrMapOvr>
    <a:masterClrMapping/>
  </p:clrMapOvr>
</p:sld>
</file>

<file path=ppt/slides/slide3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3435837" y="2270583"/>
            <a:ext cx="11835341" cy="5133579"/>
          </a:xfrm>
          <a:custGeom>
            <a:avLst/>
            <a:gdLst/>
            <a:ahLst/>
            <a:cxnLst/>
            <a:rect r="r" b="b" t="t" l="l"/>
            <a:pathLst>
              <a:path h="5133579" w="11835341">
                <a:moveTo>
                  <a:pt x="0" y="0"/>
                </a:moveTo>
                <a:lnTo>
                  <a:pt x="11835341" y="0"/>
                </a:lnTo>
                <a:lnTo>
                  <a:pt x="11835341" y="5133579"/>
                </a:lnTo>
                <a:lnTo>
                  <a:pt x="0" y="513357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3510079" y="4494852"/>
            <a:ext cx="4339244" cy="85442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6811"/>
              </a:lnSpc>
              <a:spcBef>
                <a:spcPct val="0"/>
              </a:spcBef>
            </a:pPr>
            <a:r>
              <a:rPr lang="en-US" b="true" sz="5583">
                <a:solidFill>
                  <a:srgbClr val="0F632B"/>
                </a:solidFill>
                <a:latin typeface="Montserrat Heavy"/>
                <a:ea typeface="Montserrat Heavy"/>
                <a:cs typeface="Montserrat Heavy"/>
                <a:sym typeface="Montserrat Heavy"/>
              </a:rPr>
              <a:t>Reporting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9847390" y="2468279"/>
            <a:ext cx="5280916" cy="122433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851"/>
              </a:lnSpc>
            </a:pPr>
            <a:r>
              <a:rPr lang="en-US" sz="3976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Unreceived orders</a:t>
            </a:r>
          </a:p>
          <a:p>
            <a:pPr algn="ctr" marL="0" indent="0" lvl="0">
              <a:lnSpc>
                <a:spcPts val="4851"/>
              </a:lnSpc>
              <a:spcBef>
                <a:spcPct val="0"/>
              </a:spcBef>
            </a:pPr>
            <a:r>
              <a:rPr lang="en-US" sz="3976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9847390" y="4526670"/>
            <a:ext cx="5280916" cy="61187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4851"/>
              </a:lnSpc>
              <a:spcBef>
                <a:spcPct val="0"/>
              </a:spcBef>
            </a:pPr>
            <a:r>
              <a:rPr lang="en-US" sz="3976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Workers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9600449" y="6321804"/>
            <a:ext cx="5774798" cy="108235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4307"/>
              </a:lnSpc>
              <a:spcBef>
                <a:spcPct val="0"/>
              </a:spcBef>
            </a:pPr>
            <a:r>
              <a:rPr lang="en-US" sz="353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Missing a booking appointment</a:t>
            </a:r>
          </a:p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CFFF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853154" y="666747"/>
            <a:ext cx="1261266" cy="1254387"/>
          </a:xfrm>
          <a:custGeom>
            <a:avLst/>
            <a:gdLst/>
            <a:ahLst/>
            <a:cxnLst/>
            <a:rect r="r" b="b" t="t" l="l"/>
            <a:pathLst>
              <a:path h="1254387" w="1261266">
                <a:moveTo>
                  <a:pt x="0" y="0"/>
                </a:moveTo>
                <a:lnTo>
                  <a:pt x="1261266" y="0"/>
                </a:lnTo>
                <a:lnTo>
                  <a:pt x="1261266" y="1254387"/>
                </a:lnTo>
                <a:lnTo>
                  <a:pt x="0" y="125438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10800000">
            <a:off x="12202742" y="7277792"/>
            <a:ext cx="5252498" cy="1677107"/>
          </a:xfrm>
          <a:custGeom>
            <a:avLst/>
            <a:gdLst/>
            <a:ahLst/>
            <a:cxnLst/>
            <a:rect r="r" b="b" t="t" l="l"/>
            <a:pathLst>
              <a:path h="1677107" w="5252498">
                <a:moveTo>
                  <a:pt x="0" y="0"/>
                </a:moveTo>
                <a:lnTo>
                  <a:pt x="5252499" y="0"/>
                </a:lnTo>
                <a:lnTo>
                  <a:pt x="5252499" y="1677107"/>
                </a:lnTo>
                <a:lnTo>
                  <a:pt x="0" y="167710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  <a:ln cap="sq">
            <a:noFill/>
            <a:prstDash val="solid"/>
            <a:miter/>
          </a:ln>
        </p:spPr>
      </p:sp>
      <p:grpSp>
        <p:nvGrpSpPr>
          <p:cNvPr name="Group 4" id="4"/>
          <p:cNvGrpSpPr/>
          <p:nvPr/>
        </p:nvGrpSpPr>
        <p:grpSpPr>
          <a:xfrm rot="0">
            <a:off x="630633" y="2797434"/>
            <a:ext cx="4614780" cy="1876667"/>
            <a:chOff x="0" y="0"/>
            <a:chExt cx="1215415" cy="494266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1215415" cy="494266"/>
            </a:xfrm>
            <a:custGeom>
              <a:avLst/>
              <a:gdLst/>
              <a:ahLst/>
              <a:cxnLst/>
              <a:rect r="r" b="b" t="t" l="l"/>
              <a:pathLst>
                <a:path h="494266" w="1215415">
                  <a:moveTo>
                    <a:pt x="50329" y="0"/>
                  </a:moveTo>
                  <a:lnTo>
                    <a:pt x="1165086" y="0"/>
                  </a:lnTo>
                  <a:cubicBezTo>
                    <a:pt x="1192882" y="0"/>
                    <a:pt x="1215415" y="22533"/>
                    <a:pt x="1215415" y="50329"/>
                  </a:cubicBezTo>
                  <a:lnTo>
                    <a:pt x="1215415" y="443937"/>
                  </a:lnTo>
                  <a:cubicBezTo>
                    <a:pt x="1215415" y="457285"/>
                    <a:pt x="1210113" y="470087"/>
                    <a:pt x="1200674" y="479525"/>
                  </a:cubicBezTo>
                  <a:cubicBezTo>
                    <a:pt x="1191236" y="488964"/>
                    <a:pt x="1178434" y="494266"/>
                    <a:pt x="1165086" y="494266"/>
                  </a:cubicBezTo>
                  <a:lnTo>
                    <a:pt x="50329" y="494266"/>
                  </a:lnTo>
                  <a:cubicBezTo>
                    <a:pt x="22533" y="494266"/>
                    <a:pt x="0" y="471733"/>
                    <a:pt x="0" y="443937"/>
                  </a:cubicBezTo>
                  <a:lnTo>
                    <a:pt x="0" y="50329"/>
                  </a:lnTo>
                  <a:cubicBezTo>
                    <a:pt x="0" y="22533"/>
                    <a:pt x="22533" y="0"/>
                    <a:pt x="50329" y="0"/>
                  </a:cubicBezTo>
                  <a:close/>
                </a:path>
              </a:pathLst>
            </a:custGeom>
            <a:solidFill>
              <a:srgbClr val="0F632B"/>
            </a:solidFill>
            <a:ln cap="rnd">
              <a:noFill/>
              <a:prstDash val="solid"/>
              <a:round/>
            </a:ln>
          </p:spPr>
        </p:sp>
        <p:sp>
          <p:nvSpPr>
            <p:cNvPr name="TextBox 6" id="6"/>
            <p:cNvSpPr txBox="true"/>
            <p:nvPr/>
          </p:nvSpPr>
          <p:spPr>
            <a:xfrm>
              <a:off x="0" y="-57150"/>
              <a:ext cx="1215415" cy="55141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3640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7" id="7"/>
          <p:cNvGrpSpPr/>
          <p:nvPr/>
        </p:nvGrpSpPr>
        <p:grpSpPr>
          <a:xfrm rot="0">
            <a:off x="630633" y="4851163"/>
            <a:ext cx="4614780" cy="1876667"/>
            <a:chOff x="0" y="0"/>
            <a:chExt cx="1215415" cy="494266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1215415" cy="494266"/>
            </a:xfrm>
            <a:custGeom>
              <a:avLst/>
              <a:gdLst/>
              <a:ahLst/>
              <a:cxnLst/>
              <a:rect r="r" b="b" t="t" l="l"/>
              <a:pathLst>
                <a:path h="494266" w="1215415">
                  <a:moveTo>
                    <a:pt x="50329" y="0"/>
                  </a:moveTo>
                  <a:lnTo>
                    <a:pt x="1165086" y="0"/>
                  </a:lnTo>
                  <a:cubicBezTo>
                    <a:pt x="1192882" y="0"/>
                    <a:pt x="1215415" y="22533"/>
                    <a:pt x="1215415" y="50329"/>
                  </a:cubicBezTo>
                  <a:lnTo>
                    <a:pt x="1215415" y="443937"/>
                  </a:lnTo>
                  <a:cubicBezTo>
                    <a:pt x="1215415" y="457285"/>
                    <a:pt x="1210113" y="470087"/>
                    <a:pt x="1200674" y="479525"/>
                  </a:cubicBezTo>
                  <a:cubicBezTo>
                    <a:pt x="1191236" y="488964"/>
                    <a:pt x="1178434" y="494266"/>
                    <a:pt x="1165086" y="494266"/>
                  </a:cubicBezTo>
                  <a:lnTo>
                    <a:pt x="50329" y="494266"/>
                  </a:lnTo>
                  <a:cubicBezTo>
                    <a:pt x="22533" y="494266"/>
                    <a:pt x="0" y="471733"/>
                    <a:pt x="0" y="443937"/>
                  </a:cubicBezTo>
                  <a:lnTo>
                    <a:pt x="0" y="50329"/>
                  </a:lnTo>
                  <a:cubicBezTo>
                    <a:pt x="0" y="22533"/>
                    <a:pt x="22533" y="0"/>
                    <a:pt x="50329" y="0"/>
                  </a:cubicBezTo>
                  <a:close/>
                </a:path>
              </a:pathLst>
            </a:custGeom>
            <a:solidFill>
              <a:srgbClr val="0F632B"/>
            </a:solidFill>
            <a:ln cap="rnd">
              <a:noFill/>
              <a:prstDash val="solid"/>
              <a:round/>
            </a:ln>
          </p:spPr>
        </p:sp>
        <p:sp>
          <p:nvSpPr>
            <p:cNvPr name="TextBox 9" id="9"/>
            <p:cNvSpPr txBox="true"/>
            <p:nvPr/>
          </p:nvSpPr>
          <p:spPr>
            <a:xfrm>
              <a:off x="0" y="-57150"/>
              <a:ext cx="1215415" cy="55141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3640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0" id="10"/>
          <p:cNvGrpSpPr/>
          <p:nvPr/>
        </p:nvGrpSpPr>
        <p:grpSpPr>
          <a:xfrm rot="0">
            <a:off x="630633" y="6860793"/>
            <a:ext cx="4614780" cy="1876667"/>
            <a:chOff x="0" y="0"/>
            <a:chExt cx="1215415" cy="494266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1215415" cy="494266"/>
            </a:xfrm>
            <a:custGeom>
              <a:avLst/>
              <a:gdLst/>
              <a:ahLst/>
              <a:cxnLst/>
              <a:rect r="r" b="b" t="t" l="l"/>
              <a:pathLst>
                <a:path h="494266" w="1215415">
                  <a:moveTo>
                    <a:pt x="50329" y="0"/>
                  </a:moveTo>
                  <a:lnTo>
                    <a:pt x="1165086" y="0"/>
                  </a:lnTo>
                  <a:cubicBezTo>
                    <a:pt x="1192882" y="0"/>
                    <a:pt x="1215415" y="22533"/>
                    <a:pt x="1215415" y="50329"/>
                  </a:cubicBezTo>
                  <a:lnTo>
                    <a:pt x="1215415" y="443937"/>
                  </a:lnTo>
                  <a:cubicBezTo>
                    <a:pt x="1215415" y="457285"/>
                    <a:pt x="1210113" y="470087"/>
                    <a:pt x="1200674" y="479525"/>
                  </a:cubicBezTo>
                  <a:cubicBezTo>
                    <a:pt x="1191236" y="488964"/>
                    <a:pt x="1178434" y="494266"/>
                    <a:pt x="1165086" y="494266"/>
                  </a:cubicBezTo>
                  <a:lnTo>
                    <a:pt x="50329" y="494266"/>
                  </a:lnTo>
                  <a:cubicBezTo>
                    <a:pt x="22533" y="494266"/>
                    <a:pt x="0" y="471733"/>
                    <a:pt x="0" y="443937"/>
                  </a:cubicBezTo>
                  <a:lnTo>
                    <a:pt x="0" y="50329"/>
                  </a:lnTo>
                  <a:cubicBezTo>
                    <a:pt x="0" y="22533"/>
                    <a:pt x="22533" y="0"/>
                    <a:pt x="50329" y="0"/>
                  </a:cubicBezTo>
                  <a:close/>
                </a:path>
              </a:pathLst>
            </a:custGeom>
            <a:solidFill>
              <a:srgbClr val="0F632B"/>
            </a:solidFill>
            <a:ln cap="rnd">
              <a:noFill/>
              <a:prstDash val="solid"/>
              <a:round/>
            </a:ln>
          </p:spPr>
        </p:sp>
        <p:sp>
          <p:nvSpPr>
            <p:cNvPr name="TextBox 12" id="12"/>
            <p:cNvSpPr txBox="true"/>
            <p:nvPr/>
          </p:nvSpPr>
          <p:spPr>
            <a:xfrm>
              <a:off x="0" y="-57150"/>
              <a:ext cx="1215415" cy="55141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3640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3" id="13"/>
          <p:cNvSpPr/>
          <p:nvPr/>
        </p:nvSpPr>
        <p:spPr>
          <a:xfrm flipH="false" flipV="false" rot="0">
            <a:off x="0" y="3232150"/>
            <a:ext cx="949876" cy="949876"/>
          </a:xfrm>
          <a:custGeom>
            <a:avLst/>
            <a:gdLst/>
            <a:ahLst/>
            <a:cxnLst/>
            <a:rect r="r" b="b" t="t" l="l"/>
            <a:pathLst>
              <a:path h="949876" w="949876">
                <a:moveTo>
                  <a:pt x="0" y="0"/>
                </a:moveTo>
                <a:lnTo>
                  <a:pt x="949876" y="0"/>
                </a:lnTo>
                <a:lnTo>
                  <a:pt x="949876" y="949876"/>
                </a:lnTo>
                <a:lnTo>
                  <a:pt x="0" y="949876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4" id="14"/>
          <p:cNvSpPr txBox="true"/>
          <p:nvPr/>
        </p:nvSpPr>
        <p:spPr>
          <a:xfrm rot="0">
            <a:off x="630633" y="5205905"/>
            <a:ext cx="4237960" cy="114490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4620"/>
              </a:lnSpc>
              <a:spcBef>
                <a:spcPct val="0"/>
              </a:spcBef>
            </a:pPr>
            <a:r>
              <a:rPr lang="en-US" b="true" sz="3300">
                <a:solidFill>
                  <a:srgbClr val="B4CA96"/>
                </a:solidFill>
                <a:latin typeface="Aileron Heavy"/>
                <a:ea typeface="Aileron Heavy"/>
                <a:cs typeface="Aileron Heavy"/>
                <a:sym typeface="Aileron Heavy"/>
              </a:rPr>
              <a:t>Enhance Food Security</a:t>
            </a:r>
          </a:p>
        </p:txBody>
      </p:sp>
      <p:sp>
        <p:nvSpPr>
          <p:cNvPr name="Freeform 15" id="15"/>
          <p:cNvSpPr/>
          <p:nvPr/>
        </p:nvSpPr>
        <p:spPr>
          <a:xfrm flipH="false" flipV="false" rot="0">
            <a:off x="0" y="5314558"/>
            <a:ext cx="949876" cy="949876"/>
          </a:xfrm>
          <a:custGeom>
            <a:avLst/>
            <a:gdLst/>
            <a:ahLst/>
            <a:cxnLst/>
            <a:rect r="r" b="b" t="t" l="l"/>
            <a:pathLst>
              <a:path h="949876" w="949876">
                <a:moveTo>
                  <a:pt x="0" y="0"/>
                </a:moveTo>
                <a:lnTo>
                  <a:pt x="949876" y="0"/>
                </a:lnTo>
                <a:lnTo>
                  <a:pt x="949876" y="949876"/>
                </a:lnTo>
                <a:lnTo>
                  <a:pt x="0" y="949876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6" id="16"/>
          <p:cNvSpPr/>
          <p:nvPr/>
        </p:nvSpPr>
        <p:spPr>
          <a:xfrm flipH="false" flipV="false" rot="0">
            <a:off x="0" y="7396966"/>
            <a:ext cx="949876" cy="949876"/>
          </a:xfrm>
          <a:custGeom>
            <a:avLst/>
            <a:gdLst/>
            <a:ahLst/>
            <a:cxnLst/>
            <a:rect r="r" b="b" t="t" l="l"/>
            <a:pathLst>
              <a:path h="949876" w="949876">
                <a:moveTo>
                  <a:pt x="0" y="0"/>
                </a:moveTo>
                <a:lnTo>
                  <a:pt x="949876" y="0"/>
                </a:lnTo>
                <a:lnTo>
                  <a:pt x="949876" y="949876"/>
                </a:lnTo>
                <a:lnTo>
                  <a:pt x="0" y="949876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7" id="17"/>
          <p:cNvGrpSpPr/>
          <p:nvPr/>
        </p:nvGrpSpPr>
        <p:grpSpPr>
          <a:xfrm rot="0">
            <a:off x="6730713" y="2797434"/>
            <a:ext cx="4614780" cy="1876667"/>
            <a:chOff x="0" y="0"/>
            <a:chExt cx="1215415" cy="494266"/>
          </a:xfrm>
        </p:grpSpPr>
        <p:sp>
          <p:nvSpPr>
            <p:cNvPr name="Freeform 18" id="18"/>
            <p:cNvSpPr/>
            <p:nvPr/>
          </p:nvSpPr>
          <p:spPr>
            <a:xfrm flipH="false" flipV="false" rot="0">
              <a:off x="0" y="0"/>
              <a:ext cx="1215415" cy="494266"/>
            </a:xfrm>
            <a:custGeom>
              <a:avLst/>
              <a:gdLst/>
              <a:ahLst/>
              <a:cxnLst/>
              <a:rect r="r" b="b" t="t" l="l"/>
              <a:pathLst>
                <a:path h="494266" w="1215415">
                  <a:moveTo>
                    <a:pt x="50329" y="0"/>
                  </a:moveTo>
                  <a:lnTo>
                    <a:pt x="1165086" y="0"/>
                  </a:lnTo>
                  <a:cubicBezTo>
                    <a:pt x="1192882" y="0"/>
                    <a:pt x="1215415" y="22533"/>
                    <a:pt x="1215415" y="50329"/>
                  </a:cubicBezTo>
                  <a:lnTo>
                    <a:pt x="1215415" y="443937"/>
                  </a:lnTo>
                  <a:cubicBezTo>
                    <a:pt x="1215415" y="457285"/>
                    <a:pt x="1210113" y="470087"/>
                    <a:pt x="1200674" y="479525"/>
                  </a:cubicBezTo>
                  <a:cubicBezTo>
                    <a:pt x="1191236" y="488964"/>
                    <a:pt x="1178434" y="494266"/>
                    <a:pt x="1165086" y="494266"/>
                  </a:cubicBezTo>
                  <a:lnTo>
                    <a:pt x="50329" y="494266"/>
                  </a:lnTo>
                  <a:cubicBezTo>
                    <a:pt x="22533" y="494266"/>
                    <a:pt x="0" y="471733"/>
                    <a:pt x="0" y="443937"/>
                  </a:cubicBezTo>
                  <a:lnTo>
                    <a:pt x="0" y="50329"/>
                  </a:lnTo>
                  <a:cubicBezTo>
                    <a:pt x="0" y="22533"/>
                    <a:pt x="22533" y="0"/>
                    <a:pt x="50329" y="0"/>
                  </a:cubicBezTo>
                  <a:close/>
                </a:path>
              </a:pathLst>
            </a:custGeom>
            <a:solidFill>
              <a:srgbClr val="0F632B"/>
            </a:solidFill>
            <a:ln cap="rnd">
              <a:noFill/>
              <a:prstDash val="solid"/>
              <a:round/>
            </a:ln>
          </p:spPr>
        </p:sp>
        <p:sp>
          <p:nvSpPr>
            <p:cNvPr name="TextBox 19" id="19"/>
            <p:cNvSpPr txBox="true"/>
            <p:nvPr/>
          </p:nvSpPr>
          <p:spPr>
            <a:xfrm>
              <a:off x="0" y="-57150"/>
              <a:ext cx="1215415" cy="55141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3640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20" id="20"/>
          <p:cNvGrpSpPr/>
          <p:nvPr/>
        </p:nvGrpSpPr>
        <p:grpSpPr>
          <a:xfrm rot="0">
            <a:off x="6730713" y="4851163"/>
            <a:ext cx="4614780" cy="1876667"/>
            <a:chOff x="0" y="0"/>
            <a:chExt cx="1215415" cy="494266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1215415" cy="494266"/>
            </a:xfrm>
            <a:custGeom>
              <a:avLst/>
              <a:gdLst/>
              <a:ahLst/>
              <a:cxnLst/>
              <a:rect r="r" b="b" t="t" l="l"/>
              <a:pathLst>
                <a:path h="494266" w="1215415">
                  <a:moveTo>
                    <a:pt x="50329" y="0"/>
                  </a:moveTo>
                  <a:lnTo>
                    <a:pt x="1165086" y="0"/>
                  </a:lnTo>
                  <a:cubicBezTo>
                    <a:pt x="1192882" y="0"/>
                    <a:pt x="1215415" y="22533"/>
                    <a:pt x="1215415" y="50329"/>
                  </a:cubicBezTo>
                  <a:lnTo>
                    <a:pt x="1215415" y="443937"/>
                  </a:lnTo>
                  <a:cubicBezTo>
                    <a:pt x="1215415" y="457285"/>
                    <a:pt x="1210113" y="470087"/>
                    <a:pt x="1200674" y="479525"/>
                  </a:cubicBezTo>
                  <a:cubicBezTo>
                    <a:pt x="1191236" y="488964"/>
                    <a:pt x="1178434" y="494266"/>
                    <a:pt x="1165086" y="494266"/>
                  </a:cubicBezTo>
                  <a:lnTo>
                    <a:pt x="50329" y="494266"/>
                  </a:lnTo>
                  <a:cubicBezTo>
                    <a:pt x="22533" y="494266"/>
                    <a:pt x="0" y="471733"/>
                    <a:pt x="0" y="443937"/>
                  </a:cubicBezTo>
                  <a:lnTo>
                    <a:pt x="0" y="50329"/>
                  </a:lnTo>
                  <a:cubicBezTo>
                    <a:pt x="0" y="22533"/>
                    <a:pt x="22533" y="0"/>
                    <a:pt x="50329" y="0"/>
                  </a:cubicBezTo>
                  <a:close/>
                </a:path>
              </a:pathLst>
            </a:custGeom>
            <a:solidFill>
              <a:srgbClr val="0F632B"/>
            </a:solidFill>
            <a:ln cap="rnd">
              <a:noFill/>
              <a:prstDash val="solid"/>
              <a:round/>
            </a:ln>
          </p:spPr>
        </p:sp>
        <p:sp>
          <p:nvSpPr>
            <p:cNvPr name="TextBox 22" id="22"/>
            <p:cNvSpPr txBox="true"/>
            <p:nvPr/>
          </p:nvSpPr>
          <p:spPr>
            <a:xfrm>
              <a:off x="0" y="-57150"/>
              <a:ext cx="1215415" cy="55141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3640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23" id="23"/>
          <p:cNvGrpSpPr/>
          <p:nvPr/>
        </p:nvGrpSpPr>
        <p:grpSpPr>
          <a:xfrm rot="0">
            <a:off x="6730713" y="6860793"/>
            <a:ext cx="4614780" cy="1876667"/>
            <a:chOff x="0" y="0"/>
            <a:chExt cx="1215415" cy="494266"/>
          </a:xfrm>
        </p:grpSpPr>
        <p:sp>
          <p:nvSpPr>
            <p:cNvPr name="Freeform 24" id="24"/>
            <p:cNvSpPr/>
            <p:nvPr/>
          </p:nvSpPr>
          <p:spPr>
            <a:xfrm flipH="false" flipV="false" rot="0">
              <a:off x="0" y="0"/>
              <a:ext cx="1215415" cy="494266"/>
            </a:xfrm>
            <a:custGeom>
              <a:avLst/>
              <a:gdLst/>
              <a:ahLst/>
              <a:cxnLst/>
              <a:rect r="r" b="b" t="t" l="l"/>
              <a:pathLst>
                <a:path h="494266" w="1215415">
                  <a:moveTo>
                    <a:pt x="50329" y="0"/>
                  </a:moveTo>
                  <a:lnTo>
                    <a:pt x="1165086" y="0"/>
                  </a:lnTo>
                  <a:cubicBezTo>
                    <a:pt x="1192882" y="0"/>
                    <a:pt x="1215415" y="22533"/>
                    <a:pt x="1215415" y="50329"/>
                  </a:cubicBezTo>
                  <a:lnTo>
                    <a:pt x="1215415" y="443937"/>
                  </a:lnTo>
                  <a:cubicBezTo>
                    <a:pt x="1215415" y="457285"/>
                    <a:pt x="1210113" y="470087"/>
                    <a:pt x="1200674" y="479525"/>
                  </a:cubicBezTo>
                  <a:cubicBezTo>
                    <a:pt x="1191236" y="488964"/>
                    <a:pt x="1178434" y="494266"/>
                    <a:pt x="1165086" y="494266"/>
                  </a:cubicBezTo>
                  <a:lnTo>
                    <a:pt x="50329" y="494266"/>
                  </a:lnTo>
                  <a:cubicBezTo>
                    <a:pt x="22533" y="494266"/>
                    <a:pt x="0" y="471733"/>
                    <a:pt x="0" y="443937"/>
                  </a:cubicBezTo>
                  <a:lnTo>
                    <a:pt x="0" y="50329"/>
                  </a:lnTo>
                  <a:cubicBezTo>
                    <a:pt x="0" y="22533"/>
                    <a:pt x="22533" y="0"/>
                    <a:pt x="50329" y="0"/>
                  </a:cubicBezTo>
                  <a:close/>
                </a:path>
              </a:pathLst>
            </a:custGeom>
            <a:solidFill>
              <a:srgbClr val="0F632B"/>
            </a:solidFill>
            <a:ln cap="rnd">
              <a:noFill/>
              <a:prstDash val="solid"/>
              <a:round/>
            </a:ln>
          </p:spPr>
        </p:sp>
        <p:sp>
          <p:nvSpPr>
            <p:cNvPr name="TextBox 25" id="25"/>
            <p:cNvSpPr txBox="true"/>
            <p:nvPr/>
          </p:nvSpPr>
          <p:spPr>
            <a:xfrm>
              <a:off x="0" y="-57150"/>
              <a:ext cx="1215415" cy="55141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3640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26" id="26"/>
          <p:cNvSpPr/>
          <p:nvPr/>
        </p:nvSpPr>
        <p:spPr>
          <a:xfrm flipH="false" flipV="false" rot="0">
            <a:off x="6100079" y="3232150"/>
            <a:ext cx="949876" cy="949876"/>
          </a:xfrm>
          <a:custGeom>
            <a:avLst/>
            <a:gdLst/>
            <a:ahLst/>
            <a:cxnLst/>
            <a:rect r="r" b="b" t="t" l="l"/>
            <a:pathLst>
              <a:path h="949876" w="949876">
                <a:moveTo>
                  <a:pt x="0" y="0"/>
                </a:moveTo>
                <a:lnTo>
                  <a:pt x="949876" y="0"/>
                </a:lnTo>
                <a:lnTo>
                  <a:pt x="949876" y="949876"/>
                </a:lnTo>
                <a:lnTo>
                  <a:pt x="0" y="949876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27" id="27"/>
          <p:cNvSpPr txBox="true"/>
          <p:nvPr/>
        </p:nvSpPr>
        <p:spPr>
          <a:xfrm rot="0">
            <a:off x="6938734" y="7223129"/>
            <a:ext cx="4295193" cy="114490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4620"/>
              </a:lnSpc>
              <a:spcBef>
                <a:spcPct val="0"/>
              </a:spcBef>
            </a:pPr>
            <a:r>
              <a:rPr lang="en-US" b="true" sz="3300">
                <a:solidFill>
                  <a:srgbClr val="C3D3AE"/>
                </a:solidFill>
                <a:latin typeface="Aileron Heavy"/>
                <a:ea typeface="Aileron Heavy"/>
                <a:cs typeface="Aileron Heavy"/>
                <a:sym typeface="Aileron Heavy"/>
              </a:rPr>
              <a:t>Offer Production Services</a:t>
            </a:r>
          </a:p>
        </p:txBody>
      </p:sp>
      <p:sp>
        <p:nvSpPr>
          <p:cNvPr name="Freeform 28" id="28"/>
          <p:cNvSpPr/>
          <p:nvPr/>
        </p:nvSpPr>
        <p:spPr>
          <a:xfrm flipH="false" flipV="false" rot="0">
            <a:off x="6100079" y="5314558"/>
            <a:ext cx="949876" cy="949876"/>
          </a:xfrm>
          <a:custGeom>
            <a:avLst/>
            <a:gdLst/>
            <a:ahLst/>
            <a:cxnLst/>
            <a:rect r="r" b="b" t="t" l="l"/>
            <a:pathLst>
              <a:path h="949876" w="949876">
                <a:moveTo>
                  <a:pt x="0" y="0"/>
                </a:moveTo>
                <a:lnTo>
                  <a:pt x="949876" y="0"/>
                </a:lnTo>
                <a:lnTo>
                  <a:pt x="949876" y="949876"/>
                </a:lnTo>
                <a:lnTo>
                  <a:pt x="0" y="949876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29" id="29"/>
          <p:cNvSpPr/>
          <p:nvPr/>
        </p:nvSpPr>
        <p:spPr>
          <a:xfrm flipH="false" flipV="false" rot="0">
            <a:off x="6100079" y="7396966"/>
            <a:ext cx="949876" cy="949876"/>
          </a:xfrm>
          <a:custGeom>
            <a:avLst/>
            <a:gdLst/>
            <a:ahLst/>
            <a:cxnLst/>
            <a:rect r="r" b="b" t="t" l="l"/>
            <a:pathLst>
              <a:path h="949876" w="949876">
                <a:moveTo>
                  <a:pt x="0" y="0"/>
                </a:moveTo>
                <a:lnTo>
                  <a:pt x="949876" y="0"/>
                </a:lnTo>
                <a:lnTo>
                  <a:pt x="949876" y="949876"/>
                </a:lnTo>
                <a:lnTo>
                  <a:pt x="0" y="949876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0" id="30"/>
          <p:cNvSpPr/>
          <p:nvPr/>
        </p:nvSpPr>
        <p:spPr>
          <a:xfrm flipH="false" flipV="false" rot="0">
            <a:off x="15761549" y="212987"/>
            <a:ext cx="2245815" cy="2245815"/>
          </a:xfrm>
          <a:custGeom>
            <a:avLst/>
            <a:gdLst/>
            <a:ahLst/>
            <a:cxnLst/>
            <a:rect r="r" b="b" t="t" l="l"/>
            <a:pathLst>
              <a:path h="2245815" w="2245815">
                <a:moveTo>
                  <a:pt x="0" y="0"/>
                </a:moveTo>
                <a:lnTo>
                  <a:pt x="2245815" y="0"/>
                </a:lnTo>
                <a:lnTo>
                  <a:pt x="2245815" y="2245815"/>
                </a:lnTo>
                <a:lnTo>
                  <a:pt x="0" y="2245815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TextBox 31" id="31"/>
          <p:cNvSpPr txBox="true"/>
          <p:nvPr/>
        </p:nvSpPr>
        <p:spPr>
          <a:xfrm rot="0">
            <a:off x="1024890" y="3438270"/>
            <a:ext cx="3826266" cy="53784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4480"/>
              </a:lnSpc>
              <a:spcBef>
                <a:spcPct val="0"/>
              </a:spcBef>
            </a:pPr>
            <a:r>
              <a:rPr lang="en-US" b="true" sz="3200">
                <a:solidFill>
                  <a:srgbClr val="B4CA96"/>
                </a:solidFill>
                <a:latin typeface="Aileron Heavy"/>
                <a:ea typeface="Aileron Heavy"/>
                <a:cs typeface="Aileron Heavy"/>
                <a:sym typeface="Aileron Heavy"/>
              </a:rPr>
              <a:t>Empower Farmers</a:t>
            </a:r>
          </a:p>
        </p:txBody>
      </p:sp>
      <p:sp>
        <p:nvSpPr>
          <p:cNvPr name="TextBox 32" id="32"/>
          <p:cNvSpPr txBox="true"/>
          <p:nvPr/>
        </p:nvSpPr>
        <p:spPr>
          <a:xfrm rot="0">
            <a:off x="1193725" y="7220642"/>
            <a:ext cx="3232541" cy="109981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4480"/>
              </a:lnSpc>
              <a:spcBef>
                <a:spcPct val="0"/>
              </a:spcBef>
            </a:pPr>
            <a:r>
              <a:rPr lang="en-US" b="true" sz="3200">
                <a:solidFill>
                  <a:srgbClr val="B4CA96"/>
                </a:solidFill>
                <a:latin typeface="Aileron Heavy"/>
                <a:ea typeface="Aileron Heavy"/>
                <a:cs typeface="Aileron Heavy"/>
                <a:sym typeface="Aileron Heavy"/>
              </a:rPr>
              <a:t>Provide Job Opportunities</a:t>
            </a:r>
          </a:p>
        </p:txBody>
      </p:sp>
      <p:sp>
        <p:nvSpPr>
          <p:cNvPr name="TextBox 33" id="33"/>
          <p:cNvSpPr txBox="true"/>
          <p:nvPr/>
        </p:nvSpPr>
        <p:spPr>
          <a:xfrm rot="0">
            <a:off x="7126155" y="3102672"/>
            <a:ext cx="3920350" cy="118998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4760"/>
              </a:lnSpc>
              <a:spcBef>
                <a:spcPct val="0"/>
              </a:spcBef>
            </a:pPr>
            <a:r>
              <a:rPr lang="en-US" b="true" sz="3400">
                <a:solidFill>
                  <a:srgbClr val="B4CA96"/>
                </a:solidFill>
                <a:latin typeface="Aileron Heavy"/>
                <a:ea typeface="Aileron Heavy"/>
                <a:cs typeface="Aileron Heavy"/>
                <a:sym typeface="Aileron Heavy"/>
              </a:rPr>
              <a:t>Foster Collaboration</a:t>
            </a:r>
          </a:p>
        </p:txBody>
      </p:sp>
      <p:sp>
        <p:nvSpPr>
          <p:cNvPr name="TextBox 34" id="34"/>
          <p:cNvSpPr txBox="true"/>
          <p:nvPr/>
        </p:nvSpPr>
        <p:spPr>
          <a:xfrm rot="0">
            <a:off x="7400078" y="5183707"/>
            <a:ext cx="3276049" cy="114490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4620"/>
              </a:lnSpc>
              <a:spcBef>
                <a:spcPct val="0"/>
              </a:spcBef>
            </a:pPr>
            <a:r>
              <a:rPr lang="en-US" b="true" sz="3300">
                <a:solidFill>
                  <a:srgbClr val="B4CA96"/>
                </a:solidFill>
                <a:latin typeface="Aileron Heavy"/>
                <a:ea typeface="Aileron Heavy"/>
                <a:cs typeface="Aileron Heavy"/>
                <a:sym typeface="Aileron Heavy"/>
              </a:rPr>
              <a:t>Support the Economy</a:t>
            </a:r>
          </a:p>
        </p:txBody>
      </p:sp>
      <p:grpSp>
        <p:nvGrpSpPr>
          <p:cNvPr name="Group 35" id="35"/>
          <p:cNvGrpSpPr/>
          <p:nvPr/>
        </p:nvGrpSpPr>
        <p:grpSpPr>
          <a:xfrm rot="0">
            <a:off x="12013887" y="2885965"/>
            <a:ext cx="5245413" cy="3930396"/>
            <a:chOff x="0" y="0"/>
            <a:chExt cx="6993884" cy="5240528"/>
          </a:xfrm>
        </p:grpSpPr>
        <p:grpSp>
          <p:nvGrpSpPr>
            <p:cNvPr name="Group 36" id="36"/>
            <p:cNvGrpSpPr/>
            <p:nvPr/>
          </p:nvGrpSpPr>
          <p:grpSpPr>
            <a:xfrm rot="0">
              <a:off x="840844" y="0"/>
              <a:ext cx="6153039" cy="2502223"/>
              <a:chOff x="0" y="0"/>
              <a:chExt cx="1215415" cy="494266"/>
            </a:xfrm>
          </p:grpSpPr>
          <p:sp>
            <p:nvSpPr>
              <p:cNvPr name="Freeform 37" id="37"/>
              <p:cNvSpPr/>
              <p:nvPr/>
            </p:nvSpPr>
            <p:spPr>
              <a:xfrm flipH="false" flipV="false" rot="0">
                <a:off x="0" y="0"/>
                <a:ext cx="1215415" cy="494266"/>
              </a:xfrm>
              <a:custGeom>
                <a:avLst/>
                <a:gdLst/>
                <a:ahLst/>
                <a:cxnLst/>
                <a:rect r="r" b="b" t="t" l="l"/>
                <a:pathLst>
                  <a:path h="494266" w="1215415">
                    <a:moveTo>
                      <a:pt x="50329" y="0"/>
                    </a:moveTo>
                    <a:lnTo>
                      <a:pt x="1165086" y="0"/>
                    </a:lnTo>
                    <a:cubicBezTo>
                      <a:pt x="1192882" y="0"/>
                      <a:pt x="1215415" y="22533"/>
                      <a:pt x="1215415" y="50329"/>
                    </a:cubicBezTo>
                    <a:lnTo>
                      <a:pt x="1215415" y="443937"/>
                    </a:lnTo>
                    <a:cubicBezTo>
                      <a:pt x="1215415" y="457285"/>
                      <a:pt x="1210113" y="470087"/>
                      <a:pt x="1200674" y="479525"/>
                    </a:cubicBezTo>
                    <a:cubicBezTo>
                      <a:pt x="1191236" y="488964"/>
                      <a:pt x="1178434" y="494266"/>
                      <a:pt x="1165086" y="494266"/>
                    </a:cubicBezTo>
                    <a:lnTo>
                      <a:pt x="50329" y="494266"/>
                    </a:lnTo>
                    <a:cubicBezTo>
                      <a:pt x="22533" y="494266"/>
                      <a:pt x="0" y="471733"/>
                      <a:pt x="0" y="443937"/>
                    </a:cubicBezTo>
                    <a:lnTo>
                      <a:pt x="0" y="50329"/>
                    </a:lnTo>
                    <a:cubicBezTo>
                      <a:pt x="0" y="22533"/>
                      <a:pt x="22533" y="0"/>
                      <a:pt x="50329" y="0"/>
                    </a:cubicBezTo>
                    <a:close/>
                  </a:path>
                </a:pathLst>
              </a:custGeom>
              <a:solidFill>
                <a:srgbClr val="0F632B"/>
              </a:solidFill>
              <a:ln cap="rnd">
                <a:noFill/>
                <a:prstDash val="solid"/>
                <a:round/>
              </a:ln>
            </p:spPr>
          </p:sp>
          <p:sp>
            <p:nvSpPr>
              <p:cNvPr name="TextBox 38" id="38"/>
              <p:cNvSpPr txBox="true"/>
              <p:nvPr/>
            </p:nvSpPr>
            <p:spPr>
              <a:xfrm>
                <a:off x="0" y="-57150"/>
                <a:ext cx="1215415" cy="551416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 marL="0" indent="0" lvl="0">
                  <a:lnSpc>
                    <a:spcPts val="3640"/>
                  </a:lnSpc>
                  <a:spcBef>
                    <a:spcPct val="0"/>
                  </a:spcBef>
                </a:pPr>
              </a:p>
            </p:txBody>
          </p:sp>
        </p:grpSp>
        <p:grpSp>
          <p:nvGrpSpPr>
            <p:cNvPr name="Group 39" id="39"/>
            <p:cNvGrpSpPr/>
            <p:nvPr/>
          </p:nvGrpSpPr>
          <p:grpSpPr>
            <a:xfrm rot="0">
              <a:off x="840844" y="2738305"/>
              <a:ext cx="6153039" cy="2502223"/>
              <a:chOff x="0" y="0"/>
              <a:chExt cx="1215415" cy="494266"/>
            </a:xfrm>
          </p:grpSpPr>
          <p:sp>
            <p:nvSpPr>
              <p:cNvPr name="Freeform 40" id="40"/>
              <p:cNvSpPr/>
              <p:nvPr/>
            </p:nvSpPr>
            <p:spPr>
              <a:xfrm flipH="false" flipV="false" rot="0">
                <a:off x="0" y="0"/>
                <a:ext cx="1215415" cy="494266"/>
              </a:xfrm>
              <a:custGeom>
                <a:avLst/>
                <a:gdLst/>
                <a:ahLst/>
                <a:cxnLst/>
                <a:rect r="r" b="b" t="t" l="l"/>
                <a:pathLst>
                  <a:path h="494266" w="1215415">
                    <a:moveTo>
                      <a:pt x="50329" y="0"/>
                    </a:moveTo>
                    <a:lnTo>
                      <a:pt x="1165086" y="0"/>
                    </a:lnTo>
                    <a:cubicBezTo>
                      <a:pt x="1192882" y="0"/>
                      <a:pt x="1215415" y="22533"/>
                      <a:pt x="1215415" y="50329"/>
                    </a:cubicBezTo>
                    <a:lnTo>
                      <a:pt x="1215415" y="443937"/>
                    </a:lnTo>
                    <a:cubicBezTo>
                      <a:pt x="1215415" y="457285"/>
                      <a:pt x="1210113" y="470087"/>
                      <a:pt x="1200674" y="479525"/>
                    </a:cubicBezTo>
                    <a:cubicBezTo>
                      <a:pt x="1191236" y="488964"/>
                      <a:pt x="1178434" y="494266"/>
                      <a:pt x="1165086" y="494266"/>
                    </a:cubicBezTo>
                    <a:lnTo>
                      <a:pt x="50329" y="494266"/>
                    </a:lnTo>
                    <a:cubicBezTo>
                      <a:pt x="22533" y="494266"/>
                      <a:pt x="0" y="471733"/>
                      <a:pt x="0" y="443937"/>
                    </a:cubicBezTo>
                    <a:lnTo>
                      <a:pt x="0" y="50329"/>
                    </a:lnTo>
                    <a:cubicBezTo>
                      <a:pt x="0" y="22533"/>
                      <a:pt x="22533" y="0"/>
                      <a:pt x="50329" y="0"/>
                    </a:cubicBezTo>
                    <a:close/>
                  </a:path>
                </a:pathLst>
              </a:custGeom>
              <a:solidFill>
                <a:srgbClr val="0F632B"/>
              </a:solidFill>
              <a:ln cap="rnd">
                <a:noFill/>
                <a:prstDash val="solid"/>
                <a:round/>
              </a:ln>
            </p:spPr>
          </p:sp>
          <p:sp>
            <p:nvSpPr>
              <p:cNvPr name="TextBox 41" id="41"/>
              <p:cNvSpPr txBox="true"/>
              <p:nvPr/>
            </p:nvSpPr>
            <p:spPr>
              <a:xfrm>
                <a:off x="0" y="-57150"/>
                <a:ext cx="1215415" cy="551416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 marL="0" indent="0" lvl="0">
                  <a:lnSpc>
                    <a:spcPts val="3640"/>
                  </a:lnSpc>
                  <a:spcBef>
                    <a:spcPct val="0"/>
                  </a:spcBef>
                </a:pPr>
              </a:p>
            </p:txBody>
          </p:sp>
        </p:grpSp>
        <p:sp>
          <p:nvSpPr>
            <p:cNvPr name="Freeform 42" id="42"/>
            <p:cNvSpPr/>
            <p:nvPr/>
          </p:nvSpPr>
          <p:spPr>
            <a:xfrm flipH="false" flipV="false" rot="0">
              <a:off x="0" y="579623"/>
              <a:ext cx="1266501" cy="1266501"/>
            </a:xfrm>
            <a:custGeom>
              <a:avLst/>
              <a:gdLst/>
              <a:ahLst/>
              <a:cxnLst/>
              <a:rect r="r" b="b" t="t" l="l"/>
              <a:pathLst>
                <a:path h="1266501" w="1266501">
                  <a:moveTo>
                    <a:pt x="0" y="0"/>
                  </a:moveTo>
                  <a:lnTo>
                    <a:pt x="1266501" y="0"/>
                  </a:lnTo>
                  <a:lnTo>
                    <a:pt x="1266501" y="1266501"/>
                  </a:lnTo>
                  <a:lnTo>
                    <a:pt x="0" y="126650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43" id="43"/>
            <p:cNvSpPr/>
            <p:nvPr/>
          </p:nvSpPr>
          <p:spPr>
            <a:xfrm flipH="false" flipV="false" rot="0">
              <a:off x="0" y="3356166"/>
              <a:ext cx="1266501" cy="1266501"/>
            </a:xfrm>
            <a:custGeom>
              <a:avLst/>
              <a:gdLst/>
              <a:ahLst/>
              <a:cxnLst/>
              <a:rect r="r" b="b" t="t" l="l"/>
              <a:pathLst>
                <a:path h="1266501" w="1266501">
                  <a:moveTo>
                    <a:pt x="0" y="0"/>
                  </a:moveTo>
                  <a:lnTo>
                    <a:pt x="1266501" y="0"/>
                  </a:lnTo>
                  <a:lnTo>
                    <a:pt x="1266501" y="1266501"/>
                  </a:lnTo>
                  <a:lnTo>
                    <a:pt x="0" y="126650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TextBox 44" id="44"/>
            <p:cNvSpPr txBox="true"/>
            <p:nvPr/>
          </p:nvSpPr>
          <p:spPr>
            <a:xfrm rot="0">
              <a:off x="2409501" y="805204"/>
              <a:ext cx="4084592" cy="761152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 marL="0" indent="0" lvl="0">
                <a:lnSpc>
                  <a:spcPts val="4760"/>
                </a:lnSpc>
                <a:spcBef>
                  <a:spcPct val="0"/>
                </a:spcBef>
              </a:pPr>
              <a:r>
                <a:rPr lang="en-US" b="true" sz="3400">
                  <a:solidFill>
                    <a:srgbClr val="B4CA96"/>
                  </a:solidFill>
                  <a:latin typeface="Aileron Heavy"/>
                  <a:ea typeface="Aileron Heavy"/>
                  <a:cs typeface="Aileron Heavy"/>
                  <a:sym typeface="Aileron Heavy"/>
                </a:rPr>
                <a:t>Build Trust</a:t>
              </a:r>
            </a:p>
          </p:txBody>
        </p:sp>
        <p:sp>
          <p:nvSpPr>
            <p:cNvPr name="TextBox 45" id="45"/>
            <p:cNvSpPr txBox="true"/>
            <p:nvPr/>
          </p:nvSpPr>
          <p:spPr>
            <a:xfrm rot="0">
              <a:off x="1736401" y="3118354"/>
              <a:ext cx="4368065" cy="150431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 marL="0" indent="0" lvl="0">
                <a:lnSpc>
                  <a:spcPts val="4620"/>
                </a:lnSpc>
                <a:spcBef>
                  <a:spcPct val="0"/>
                </a:spcBef>
              </a:pPr>
              <a:r>
                <a:rPr lang="en-US" b="true" sz="3300">
                  <a:solidFill>
                    <a:srgbClr val="B4CA96"/>
                  </a:solidFill>
                  <a:latin typeface="Aileron Heavy"/>
                  <a:ea typeface="Aileron Heavy"/>
                  <a:cs typeface="Aileron Heavy"/>
                  <a:sym typeface="Aileron Heavy"/>
                </a:rPr>
                <a:t>Improve User Experience</a:t>
              </a:r>
            </a:p>
          </p:txBody>
        </p:sp>
      </p:grpSp>
      <p:sp>
        <p:nvSpPr>
          <p:cNvPr name="TextBox 46" id="46"/>
          <p:cNvSpPr txBox="true"/>
          <p:nvPr/>
        </p:nvSpPr>
        <p:spPr>
          <a:xfrm rot="0">
            <a:off x="6487197" y="852589"/>
            <a:ext cx="5245413" cy="124756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8729"/>
              </a:lnSpc>
              <a:spcBef>
                <a:spcPct val="0"/>
              </a:spcBef>
            </a:pPr>
            <a:r>
              <a:rPr lang="en-US" b="true" sz="7335">
                <a:solidFill>
                  <a:srgbClr val="0F632B"/>
                </a:solidFill>
                <a:latin typeface="Akzidenz-Grotesk Heavy"/>
                <a:ea typeface="Akzidenz-Grotesk Heavy"/>
                <a:cs typeface="Akzidenz-Grotesk Heavy"/>
                <a:sym typeface="Akzidenz-Grotesk Heavy"/>
              </a:rPr>
              <a:t>Objectives</a:t>
            </a:r>
          </a:p>
        </p:txBody>
      </p:sp>
    </p:spTree>
  </p:cSld>
  <p:clrMapOvr>
    <a:masterClrMapping/>
  </p:clrMapOvr>
</p:sld>
</file>

<file path=ppt/slides/slide4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45958" y="91878"/>
            <a:ext cx="5832353" cy="1873643"/>
          </a:xfrm>
          <a:custGeom>
            <a:avLst/>
            <a:gdLst/>
            <a:ahLst/>
            <a:cxnLst/>
            <a:rect r="r" b="b" t="t" l="l"/>
            <a:pathLst>
              <a:path h="1873643" w="5832353">
                <a:moveTo>
                  <a:pt x="0" y="0"/>
                </a:moveTo>
                <a:lnTo>
                  <a:pt x="5832353" y="0"/>
                </a:lnTo>
                <a:lnTo>
                  <a:pt x="5832353" y="1873644"/>
                </a:lnTo>
                <a:lnTo>
                  <a:pt x="0" y="187364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288082" y="255532"/>
            <a:ext cx="1500286" cy="1500286"/>
          </a:xfrm>
          <a:custGeom>
            <a:avLst/>
            <a:gdLst/>
            <a:ahLst/>
            <a:cxnLst/>
            <a:rect r="r" b="b" t="t" l="l"/>
            <a:pathLst>
              <a:path h="1500286" w="1500286">
                <a:moveTo>
                  <a:pt x="0" y="0"/>
                </a:moveTo>
                <a:lnTo>
                  <a:pt x="1500286" y="0"/>
                </a:lnTo>
                <a:lnTo>
                  <a:pt x="1500286" y="1500286"/>
                </a:lnTo>
                <a:lnTo>
                  <a:pt x="0" y="150028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3300131" y="1965522"/>
            <a:ext cx="3643430" cy="7710963"/>
          </a:xfrm>
          <a:custGeom>
            <a:avLst/>
            <a:gdLst/>
            <a:ahLst/>
            <a:cxnLst/>
            <a:rect r="r" b="b" t="t" l="l"/>
            <a:pathLst>
              <a:path h="7710963" w="3643430">
                <a:moveTo>
                  <a:pt x="0" y="0"/>
                </a:moveTo>
                <a:lnTo>
                  <a:pt x="3643430" y="0"/>
                </a:lnTo>
                <a:lnTo>
                  <a:pt x="3643430" y="7710962"/>
                </a:lnTo>
                <a:lnTo>
                  <a:pt x="0" y="771096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240420" y="2228666"/>
            <a:ext cx="3643430" cy="7710963"/>
          </a:xfrm>
          <a:custGeom>
            <a:avLst/>
            <a:gdLst/>
            <a:ahLst/>
            <a:cxnLst/>
            <a:rect r="r" b="b" t="t" l="l"/>
            <a:pathLst>
              <a:path h="7710963" w="3643430">
                <a:moveTo>
                  <a:pt x="0" y="0"/>
                </a:moveTo>
                <a:lnTo>
                  <a:pt x="3643430" y="0"/>
                </a:lnTo>
                <a:lnTo>
                  <a:pt x="3643430" y="7710963"/>
                </a:lnTo>
                <a:lnTo>
                  <a:pt x="0" y="7710963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5073466" y="4494048"/>
            <a:ext cx="3077549" cy="2462039"/>
          </a:xfrm>
          <a:custGeom>
            <a:avLst/>
            <a:gdLst/>
            <a:ahLst/>
            <a:cxnLst/>
            <a:rect r="r" b="b" t="t" l="l"/>
            <a:pathLst>
              <a:path h="2462039" w="3077549">
                <a:moveTo>
                  <a:pt x="0" y="0"/>
                </a:moveTo>
                <a:lnTo>
                  <a:pt x="3077549" y="0"/>
                </a:lnTo>
                <a:lnTo>
                  <a:pt x="3077549" y="2462040"/>
                </a:lnTo>
                <a:lnTo>
                  <a:pt x="0" y="2462040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9144000" y="4915879"/>
            <a:ext cx="3165531" cy="1618378"/>
          </a:xfrm>
          <a:custGeom>
            <a:avLst/>
            <a:gdLst/>
            <a:ahLst/>
            <a:cxnLst/>
            <a:rect r="r" b="b" t="t" l="l"/>
            <a:pathLst>
              <a:path h="1618378" w="3165531">
                <a:moveTo>
                  <a:pt x="0" y="0"/>
                </a:moveTo>
                <a:lnTo>
                  <a:pt x="3165531" y="0"/>
                </a:lnTo>
                <a:lnTo>
                  <a:pt x="3165531" y="1618378"/>
                </a:lnTo>
                <a:lnTo>
                  <a:pt x="0" y="1618378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1580043" y="696390"/>
            <a:ext cx="4646539" cy="6090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4841"/>
              </a:lnSpc>
              <a:spcBef>
                <a:spcPct val="0"/>
              </a:spcBef>
            </a:pPr>
            <a:r>
              <a:rPr lang="en-US" b="true" sz="3968">
                <a:solidFill>
                  <a:srgbClr val="0F632B"/>
                </a:solidFill>
                <a:latin typeface="Montserrat Heavy"/>
                <a:ea typeface="Montserrat Heavy"/>
                <a:cs typeface="Montserrat Heavy"/>
                <a:sym typeface="Montserrat Heavy"/>
              </a:rPr>
              <a:t>Reporting</a:t>
            </a:r>
          </a:p>
        </p:txBody>
      </p:sp>
    </p:spTree>
  </p:cSld>
  <p:clrMapOvr>
    <a:masterClrMapping/>
  </p:clrMapOvr>
</p:sld>
</file>

<file path=ppt/slides/slide4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4683565" y="1810322"/>
            <a:ext cx="3852304" cy="8153024"/>
          </a:xfrm>
          <a:custGeom>
            <a:avLst/>
            <a:gdLst/>
            <a:ahLst/>
            <a:cxnLst/>
            <a:rect r="r" b="b" t="t" l="l"/>
            <a:pathLst>
              <a:path h="8153024" w="3852304">
                <a:moveTo>
                  <a:pt x="0" y="0"/>
                </a:moveTo>
                <a:lnTo>
                  <a:pt x="3852304" y="0"/>
                </a:lnTo>
                <a:lnTo>
                  <a:pt x="3852304" y="8153024"/>
                </a:lnTo>
                <a:lnTo>
                  <a:pt x="0" y="815302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9700152" y="1810322"/>
            <a:ext cx="3852304" cy="8153024"/>
          </a:xfrm>
          <a:custGeom>
            <a:avLst/>
            <a:gdLst/>
            <a:ahLst/>
            <a:cxnLst/>
            <a:rect r="r" b="b" t="t" l="l"/>
            <a:pathLst>
              <a:path h="8153024" w="3852304">
                <a:moveTo>
                  <a:pt x="0" y="0"/>
                </a:moveTo>
                <a:lnTo>
                  <a:pt x="3852304" y="0"/>
                </a:lnTo>
                <a:lnTo>
                  <a:pt x="3852304" y="8153024"/>
                </a:lnTo>
                <a:lnTo>
                  <a:pt x="0" y="815302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3767560" y="302359"/>
            <a:ext cx="10752880" cy="89030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340"/>
              </a:lnSpc>
            </a:pPr>
            <a:r>
              <a:rPr lang="en-US" sz="5243" b="true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Add Lands, Lines and products</a:t>
            </a:r>
          </a:p>
        </p:txBody>
      </p:sp>
    </p:spTree>
  </p:cSld>
  <p:clrMapOvr>
    <a:masterClrMapping/>
  </p:clrMapOvr>
</p:sld>
</file>

<file path=ppt/slides/slide4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769318" y="807994"/>
            <a:ext cx="4189943" cy="1743249"/>
            <a:chOff x="0" y="0"/>
            <a:chExt cx="1580349" cy="65751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580349" cy="657513"/>
            </a:xfrm>
            <a:custGeom>
              <a:avLst/>
              <a:gdLst/>
              <a:ahLst/>
              <a:cxnLst/>
              <a:rect r="r" b="b" t="t" l="l"/>
              <a:pathLst>
                <a:path h="657513" w="1580349">
                  <a:moveTo>
                    <a:pt x="94235" y="0"/>
                  </a:moveTo>
                  <a:lnTo>
                    <a:pt x="1486114" y="0"/>
                  </a:lnTo>
                  <a:cubicBezTo>
                    <a:pt x="1511107" y="0"/>
                    <a:pt x="1535076" y="9928"/>
                    <a:pt x="1552748" y="27601"/>
                  </a:cubicBezTo>
                  <a:cubicBezTo>
                    <a:pt x="1570421" y="45273"/>
                    <a:pt x="1580349" y="69242"/>
                    <a:pt x="1580349" y="94235"/>
                  </a:cubicBezTo>
                  <a:lnTo>
                    <a:pt x="1580349" y="563278"/>
                  </a:lnTo>
                  <a:cubicBezTo>
                    <a:pt x="1580349" y="588271"/>
                    <a:pt x="1570421" y="612240"/>
                    <a:pt x="1552748" y="629912"/>
                  </a:cubicBezTo>
                  <a:cubicBezTo>
                    <a:pt x="1535076" y="647585"/>
                    <a:pt x="1511107" y="657513"/>
                    <a:pt x="1486114" y="657513"/>
                  </a:cubicBezTo>
                  <a:lnTo>
                    <a:pt x="94235" y="657513"/>
                  </a:lnTo>
                  <a:cubicBezTo>
                    <a:pt x="69242" y="657513"/>
                    <a:pt x="45273" y="647585"/>
                    <a:pt x="27601" y="629912"/>
                  </a:cubicBezTo>
                  <a:cubicBezTo>
                    <a:pt x="9928" y="612240"/>
                    <a:pt x="0" y="588271"/>
                    <a:pt x="0" y="563278"/>
                  </a:cubicBezTo>
                  <a:lnTo>
                    <a:pt x="0" y="94235"/>
                  </a:lnTo>
                  <a:cubicBezTo>
                    <a:pt x="0" y="69242"/>
                    <a:pt x="9928" y="45273"/>
                    <a:pt x="27601" y="27601"/>
                  </a:cubicBezTo>
                  <a:cubicBezTo>
                    <a:pt x="45273" y="9928"/>
                    <a:pt x="69242" y="0"/>
                    <a:pt x="94235" y="0"/>
                  </a:cubicBezTo>
                  <a:close/>
                </a:path>
              </a:pathLst>
            </a:custGeom>
            <a:solidFill>
              <a:srgbClr val="0F632B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9525"/>
              <a:ext cx="1580349" cy="66703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464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145958" y="91878"/>
            <a:ext cx="5832353" cy="1873643"/>
          </a:xfrm>
          <a:custGeom>
            <a:avLst/>
            <a:gdLst/>
            <a:ahLst/>
            <a:cxnLst/>
            <a:rect r="r" b="b" t="t" l="l"/>
            <a:pathLst>
              <a:path h="1873643" w="5832353">
                <a:moveTo>
                  <a:pt x="0" y="0"/>
                </a:moveTo>
                <a:lnTo>
                  <a:pt x="5832353" y="0"/>
                </a:lnTo>
                <a:lnTo>
                  <a:pt x="5832353" y="1873644"/>
                </a:lnTo>
                <a:lnTo>
                  <a:pt x="0" y="187364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230855" y="173705"/>
            <a:ext cx="1709990" cy="1709990"/>
          </a:xfrm>
          <a:custGeom>
            <a:avLst/>
            <a:gdLst/>
            <a:ahLst/>
            <a:cxnLst/>
            <a:rect r="r" b="b" t="t" l="l"/>
            <a:pathLst>
              <a:path h="1709990" w="1709990">
                <a:moveTo>
                  <a:pt x="0" y="0"/>
                </a:moveTo>
                <a:lnTo>
                  <a:pt x="1709990" y="0"/>
                </a:lnTo>
                <a:lnTo>
                  <a:pt x="1709990" y="1709990"/>
                </a:lnTo>
                <a:lnTo>
                  <a:pt x="0" y="170999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8026259" y="807994"/>
            <a:ext cx="4260030" cy="9015937"/>
          </a:xfrm>
          <a:custGeom>
            <a:avLst/>
            <a:gdLst/>
            <a:ahLst/>
            <a:cxnLst/>
            <a:rect r="r" b="b" t="t" l="l"/>
            <a:pathLst>
              <a:path h="9015937" w="4260030">
                <a:moveTo>
                  <a:pt x="0" y="0"/>
                </a:moveTo>
                <a:lnTo>
                  <a:pt x="4260031" y="0"/>
                </a:lnTo>
                <a:lnTo>
                  <a:pt x="4260031" y="9015937"/>
                </a:lnTo>
                <a:lnTo>
                  <a:pt x="0" y="9015937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1511917" y="460973"/>
            <a:ext cx="4646539" cy="12186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841"/>
              </a:lnSpc>
            </a:pPr>
            <a:r>
              <a:rPr lang="en-US" sz="3968" b="true">
                <a:solidFill>
                  <a:srgbClr val="0F632B"/>
                </a:solidFill>
                <a:latin typeface="Montserrat Heavy"/>
                <a:ea typeface="Montserrat Heavy"/>
                <a:cs typeface="Montserrat Heavy"/>
                <a:sym typeface="Montserrat Heavy"/>
              </a:rPr>
              <a:t>Personal </a:t>
            </a:r>
          </a:p>
          <a:p>
            <a:pPr algn="ctr" marL="0" indent="0" lvl="0">
              <a:lnSpc>
                <a:spcPts val="4841"/>
              </a:lnSpc>
              <a:spcBef>
                <a:spcPct val="0"/>
              </a:spcBef>
            </a:pPr>
            <a:r>
              <a:rPr lang="en-US" b="true" sz="3968">
                <a:solidFill>
                  <a:srgbClr val="0F632B"/>
                </a:solidFill>
                <a:latin typeface="Montserrat Heavy"/>
                <a:ea typeface="Montserrat Heavy"/>
                <a:cs typeface="Montserrat Heavy"/>
                <a:sym typeface="Montserrat Heavy"/>
              </a:rPr>
              <a:t>Profile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541020" y="1746293"/>
            <a:ext cx="4646539" cy="6090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4841"/>
              </a:lnSpc>
              <a:spcBef>
                <a:spcPct val="0"/>
              </a:spcBef>
            </a:pPr>
            <a:r>
              <a:rPr lang="en-US" b="true" sz="3968">
                <a:solidFill>
                  <a:srgbClr val="FCFFFB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Customer</a:t>
            </a:r>
          </a:p>
        </p:txBody>
      </p:sp>
    </p:spTree>
  </p:cSld>
  <p:clrMapOvr>
    <a:masterClrMapping/>
  </p:clrMapOvr>
</p:sld>
</file>

<file path=ppt/slides/slide4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769318" y="807994"/>
            <a:ext cx="4189943" cy="1743249"/>
            <a:chOff x="0" y="0"/>
            <a:chExt cx="1580349" cy="65751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580349" cy="657513"/>
            </a:xfrm>
            <a:custGeom>
              <a:avLst/>
              <a:gdLst/>
              <a:ahLst/>
              <a:cxnLst/>
              <a:rect r="r" b="b" t="t" l="l"/>
              <a:pathLst>
                <a:path h="657513" w="1580349">
                  <a:moveTo>
                    <a:pt x="94235" y="0"/>
                  </a:moveTo>
                  <a:lnTo>
                    <a:pt x="1486114" y="0"/>
                  </a:lnTo>
                  <a:cubicBezTo>
                    <a:pt x="1511107" y="0"/>
                    <a:pt x="1535076" y="9928"/>
                    <a:pt x="1552748" y="27601"/>
                  </a:cubicBezTo>
                  <a:cubicBezTo>
                    <a:pt x="1570421" y="45273"/>
                    <a:pt x="1580349" y="69242"/>
                    <a:pt x="1580349" y="94235"/>
                  </a:cubicBezTo>
                  <a:lnTo>
                    <a:pt x="1580349" y="563278"/>
                  </a:lnTo>
                  <a:cubicBezTo>
                    <a:pt x="1580349" y="588271"/>
                    <a:pt x="1570421" y="612240"/>
                    <a:pt x="1552748" y="629912"/>
                  </a:cubicBezTo>
                  <a:cubicBezTo>
                    <a:pt x="1535076" y="647585"/>
                    <a:pt x="1511107" y="657513"/>
                    <a:pt x="1486114" y="657513"/>
                  </a:cubicBezTo>
                  <a:lnTo>
                    <a:pt x="94235" y="657513"/>
                  </a:lnTo>
                  <a:cubicBezTo>
                    <a:pt x="69242" y="657513"/>
                    <a:pt x="45273" y="647585"/>
                    <a:pt x="27601" y="629912"/>
                  </a:cubicBezTo>
                  <a:cubicBezTo>
                    <a:pt x="9928" y="612240"/>
                    <a:pt x="0" y="588271"/>
                    <a:pt x="0" y="563278"/>
                  </a:cubicBezTo>
                  <a:lnTo>
                    <a:pt x="0" y="94235"/>
                  </a:lnTo>
                  <a:cubicBezTo>
                    <a:pt x="0" y="69242"/>
                    <a:pt x="9928" y="45273"/>
                    <a:pt x="27601" y="27601"/>
                  </a:cubicBezTo>
                  <a:cubicBezTo>
                    <a:pt x="45273" y="9928"/>
                    <a:pt x="69242" y="0"/>
                    <a:pt x="94235" y="0"/>
                  </a:cubicBezTo>
                  <a:close/>
                </a:path>
              </a:pathLst>
            </a:custGeom>
            <a:solidFill>
              <a:srgbClr val="0F632B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9525"/>
              <a:ext cx="1580349" cy="66703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464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145958" y="91878"/>
            <a:ext cx="5832353" cy="1873643"/>
          </a:xfrm>
          <a:custGeom>
            <a:avLst/>
            <a:gdLst/>
            <a:ahLst/>
            <a:cxnLst/>
            <a:rect r="r" b="b" t="t" l="l"/>
            <a:pathLst>
              <a:path h="1873643" w="5832353">
                <a:moveTo>
                  <a:pt x="0" y="0"/>
                </a:moveTo>
                <a:lnTo>
                  <a:pt x="5832353" y="0"/>
                </a:lnTo>
                <a:lnTo>
                  <a:pt x="5832353" y="1873644"/>
                </a:lnTo>
                <a:lnTo>
                  <a:pt x="0" y="187364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288082" y="255532"/>
            <a:ext cx="1709990" cy="1709990"/>
          </a:xfrm>
          <a:custGeom>
            <a:avLst/>
            <a:gdLst/>
            <a:ahLst/>
            <a:cxnLst/>
            <a:rect r="r" b="b" t="t" l="l"/>
            <a:pathLst>
              <a:path h="1709990" w="1709990">
                <a:moveTo>
                  <a:pt x="0" y="0"/>
                </a:moveTo>
                <a:lnTo>
                  <a:pt x="1709990" y="0"/>
                </a:lnTo>
                <a:lnTo>
                  <a:pt x="1709990" y="1709990"/>
                </a:lnTo>
                <a:lnTo>
                  <a:pt x="0" y="170999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6190489" y="2055578"/>
            <a:ext cx="3643430" cy="7710963"/>
          </a:xfrm>
          <a:custGeom>
            <a:avLst/>
            <a:gdLst/>
            <a:ahLst/>
            <a:cxnLst/>
            <a:rect r="r" b="b" t="t" l="l"/>
            <a:pathLst>
              <a:path h="7710963" w="3643430">
                <a:moveTo>
                  <a:pt x="0" y="0"/>
                </a:moveTo>
                <a:lnTo>
                  <a:pt x="3643430" y="0"/>
                </a:lnTo>
                <a:lnTo>
                  <a:pt x="3643430" y="7710963"/>
                </a:lnTo>
                <a:lnTo>
                  <a:pt x="0" y="771096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9989250" y="2055578"/>
            <a:ext cx="3643430" cy="7710963"/>
          </a:xfrm>
          <a:custGeom>
            <a:avLst/>
            <a:gdLst/>
            <a:ahLst/>
            <a:cxnLst/>
            <a:rect r="r" b="b" t="t" l="l"/>
            <a:pathLst>
              <a:path h="7710963" w="3643430">
                <a:moveTo>
                  <a:pt x="0" y="0"/>
                </a:moveTo>
                <a:lnTo>
                  <a:pt x="3643430" y="0"/>
                </a:lnTo>
                <a:lnTo>
                  <a:pt x="3643430" y="7710963"/>
                </a:lnTo>
                <a:lnTo>
                  <a:pt x="0" y="7710963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3823343" y="2055578"/>
            <a:ext cx="3643430" cy="7710963"/>
          </a:xfrm>
          <a:custGeom>
            <a:avLst/>
            <a:gdLst/>
            <a:ahLst/>
            <a:cxnLst/>
            <a:rect r="r" b="b" t="t" l="l"/>
            <a:pathLst>
              <a:path h="7710963" w="3643430">
                <a:moveTo>
                  <a:pt x="0" y="0"/>
                </a:moveTo>
                <a:lnTo>
                  <a:pt x="3643429" y="0"/>
                </a:lnTo>
                <a:lnTo>
                  <a:pt x="3643429" y="7710963"/>
                </a:lnTo>
                <a:lnTo>
                  <a:pt x="0" y="7710963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1511917" y="460973"/>
            <a:ext cx="4646539" cy="12186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841"/>
              </a:lnSpc>
            </a:pPr>
            <a:r>
              <a:rPr lang="en-US" sz="3968" b="true">
                <a:solidFill>
                  <a:srgbClr val="0F632B"/>
                </a:solidFill>
                <a:latin typeface="Montserrat Heavy"/>
                <a:ea typeface="Montserrat Heavy"/>
                <a:cs typeface="Montserrat Heavy"/>
                <a:sym typeface="Montserrat Heavy"/>
              </a:rPr>
              <a:t>Personal </a:t>
            </a:r>
          </a:p>
          <a:p>
            <a:pPr algn="ctr" marL="0" indent="0" lvl="0">
              <a:lnSpc>
                <a:spcPts val="4841"/>
              </a:lnSpc>
              <a:spcBef>
                <a:spcPct val="0"/>
              </a:spcBef>
            </a:pPr>
            <a:r>
              <a:rPr lang="en-US" b="true" sz="3968">
                <a:solidFill>
                  <a:srgbClr val="0F632B"/>
                </a:solidFill>
                <a:latin typeface="Montserrat Heavy"/>
                <a:ea typeface="Montserrat Heavy"/>
                <a:cs typeface="Montserrat Heavy"/>
                <a:sym typeface="Montserrat Heavy"/>
              </a:rPr>
              <a:t>Profile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1541020" y="1746293"/>
            <a:ext cx="4646539" cy="6090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4841"/>
              </a:lnSpc>
              <a:spcBef>
                <a:spcPct val="0"/>
              </a:spcBef>
            </a:pPr>
            <a:r>
              <a:rPr lang="en-US" b="true" sz="3968">
                <a:solidFill>
                  <a:srgbClr val="FCFFFB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Owner</a:t>
            </a:r>
          </a:p>
        </p:txBody>
      </p:sp>
    </p:spTree>
  </p:cSld>
  <p:clrMapOvr>
    <a:masterClrMapping/>
  </p:clrMapOvr>
</p:sld>
</file>

<file path=ppt/slides/slide4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769318" y="807994"/>
            <a:ext cx="4189943" cy="1743249"/>
            <a:chOff x="0" y="0"/>
            <a:chExt cx="1580349" cy="65751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580349" cy="657513"/>
            </a:xfrm>
            <a:custGeom>
              <a:avLst/>
              <a:gdLst/>
              <a:ahLst/>
              <a:cxnLst/>
              <a:rect r="r" b="b" t="t" l="l"/>
              <a:pathLst>
                <a:path h="657513" w="1580349">
                  <a:moveTo>
                    <a:pt x="94235" y="0"/>
                  </a:moveTo>
                  <a:lnTo>
                    <a:pt x="1486114" y="0"/>
                  </a:lnTo>
                  <a:cubicBezTo>
                    <a:pt x="1511107" y="0"/>
                    <a:pt x="1535076" y="9928"/>
                    <a:pt x="1552748" y="27601"/>
                  </a:cubicBezTo>
                  <a:cubicBezTo>
                    <a:pt x="1570421" y="45273"/>
                    <a:pt x="1580349" y="69242"/>
                    <a:pt x="1580349" y="94235"/>
                  </a:cubicBezTo>
                  <a:lnTo>
                    <a:pt x="1580349" y="563278"/>
                  </a:lnTo>
                  <a:cubicBezTo>
                    <a:pt x="1580349" y="588271"/>
                    <a:pt x="1570421" y="612240"/>
                    <a:pt x="1552748" y="629912"/>
                  </a:cubicBezTo>
                  <a:cubicBezTo>
                    <a:pt x="1535076" y="647585"/>
                    <a:pt x="1511107" y="657513"/>
                    <a:pt x="1486114" y="657513"/>
                  </a:cubicBezTo>
                  <a:lnTo>
                    <a:pt x="94235" y="657513"/>
                  </a:lnTo>
                  <a:cubicBezTo>
                    <a:pt x="69242" y="657513"/>
                    <a:pt x="45273" y="647585"/>
                    <a:pt x="27601" y="629912"/>
                  </a:cubicBezTo>
                  <a:cubicBezTo>
                    <a:pt x="9928" y="612240"/>
                    <a:pt x="0" y="588271"/>
                    <a:pt x="0" y="563278"/>
                  </a:cubicBezTo>
                  <a:lnTo>
                    <a:pt x="0" y="94235"/>
                  </a:lnTo>
                  <a:cubicBezTo>
                    <a:pt x="0" y="69242"/>
                    <a:pt x="9928" y="45273"/>
                    <a:pt x="27601" y="27601"/>
                  </a:cubicBezTo>
                  <a:cubicBezTo>
                    <a:pt x="45273" y="9928"/>
                    <a:pt x="69242" y="0"/>
                    <a:pt x="94235" y="0"/>
                  </a:cubicBezTo>
                  <a:close/>
                </a:path>
              </a:pathLst>
            </a:custGeom>
            <a:solidFill>
              <a:srgbClr val="0F632B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9525"/>
              <a:ext cx="1580349" cy="66703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464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145958" y="91878"/>
            <a:ext cx="5832353" cy="1873643"/>
          </a:xfrm>
          <a:custGeom>
            <a:avLst/>
            <a:gdLst/>
            <a:ahLst/>
            <a:cxnLst/>
            <a:rect r="r" b="b" t="t" l="l"/>
            <a:pathLst>
              <a:path h="1873643" w="5832353">
                <a:moveTo>
                  <a:pt x="0" y="0"/>
                </a:moveTo>
                <a:lnTo>
                  <a:pt x="5832353" y="0"/>
                </a:lnTo>
                <a:lnTo>
                  <a:pt x="5832353" y="1873644"/>
                </a:lnTo>
                <a:lnTo>
                  <a:pt x="0" y="187364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288082" y="255532"/>
            <a:ext cx="1481236" cy="1564334"/>
          </a:xfrm>
          <a:custGeom>
            <a:avLst/>
            <a:gdLst/>
            <a:ahLst/>
            <a:cxnLst/>
            <a:rect r="r" b="b" t="t" l="l"/>
            <a:pathLst>
              <a:path h="1564334" w="1481236">
                <a:moveTo>
                  <a:pt x="0" y="0"/>
                </a:moveTo>
                <a:lnTo>
                  <a:pt x="1481236" y="0"/>
                </a:lnTo>
                <a:lnTo>
                  <a:pt x="1481236" y="1564334"/>
                </a:lnTo>
                <a:lnTo>
                  <a:pt x="0" y="156433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-561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6936235" y="1075058"/>
            <a:ext cx="4103303" cy="8684240"/>
          </a:xfrm>
          <a:custGeom>
            <a:avLst/>
            <a:gdLst/>
            <a:ahLst/>
            <a:cxnLst/>
            <a:rect r="r" b="b" t="t" l="l"/>
            <a:pathLst>
              <a:path h="8684240" w="4103303">
                <a:moveTo>
                  <a:pt x="0" y="0"/>
                </a:moveTo>
                <a:lnTo>
                  <a:pt x="4103303" y="0"/>
                </a:lnTo>
                <a:lnTo>
                  <a:pt x="4103303" y="8684240"/>
                </a:lnTo>
                <a:lnTo>
                  <a:pt x="0" y="868424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12697719" y="1075058"/>
            <a:ext cx="4103303" cy="8684240"/>
          </a:xfrm>
          <a:custGeom>
            <a:avLst/>
            <a:gdLst/>
            <a:ahLst/>
            <a:cxnLst/>
            <a:rect r="r" b="b" t="t" l="l"/>
            <a:pathLst>
              <a:path h="8684240" w="4103303">
                <a:moveTo>
                  <a:pt x="0" y="0"/>
                </a:moveTo>
                <a:lnTo>
                  <a:pt x="4103304" y="0"/>
                </a:lnTo>
                <a:lnTo>
                  <a:pt x="4103304" y="8684240"/>
                </a:lnTo>
                <a:lnTo>
                  <a:pt x="0" y="8684240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1511917" y="460973"/>
            <a:ext cx="4646539" cy="12186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841"/>
              </a:lnSpc>
            </a:pPr>
            <a:r>
              <a:rPr lang="en-US" sz="3968" b="true">
                <a:solidFill>
                  <a:srgbClr val="0F632B"/>
                </a:solidFill>
                <a:latin typeface="Montserrat Heavy"/>
                <a:ea typeface="Montserrat Heavy"/>
                <a:cs typeface="Montserrat Heavy"/>
                <a:sym typeface="Montserrat Heavy"/>
              </a:rPr>
              <a:t>Personal </a:t>
            </a:r>
          </a:p>
          <a:p>
            <a:pPr algn="ctr" marL="0" indent="0" lvl="0">
              <a:lnSpc>
                <a:spcPts val="4841"/>
              </a:lnSpc>
              <a:spcBef>
                <a:spcPct val="0"/>
              </a:spcBef>
            </a:pPr>
            <a:r>
              <a:rPr lang="en-US" b="true" sz="3968">
                <a:solidFill>
                  <a:srgbClr val="0F632B"/>
                </a:solidFill>
                <a:latin typeface="Montserrat Heavy"/>
                <a:ea typeface="Montserrat Heavy"/>
                <a:cs typeface="Montserrat Heavy"/>
                <a:sym typeface="Montserrat Heavy"/>
              </a:rPr>
              <a:t>Profile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541020" y="1746293"/>
            <a:ext cx="4646539" cy="6090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4841"/>
              </a:lnSpc>
              <a:spcBef>
                <a:spcPct val="0"/>
              </a:spcBef>
            </a:pPr>
            <a:r>
              <a:rPr lang="en-US" b="true" sz="3968">
                <a:solidFill>
                  <a:srgbClr val="FCFFFB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Owner</a:t>
            </a:r>
          </a:p>
        </p:txBody>
      </p:sp>
    </p:spTree>
  </p:cSld>
  <p:clrMapOvr>
    <a:masterClrMapping/>
  </p:clrMapOvr>
</p:sld>
</file>

<file path=ppt/slides/slide4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769318" y="807994"/>
            <a:ext cx="4189943" cy="1743249"/>
            <a:chOff x="0" y="0"/>
            <a:chExt cx="1580349" cy="65751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580349" cy="657513"/>
            </a:xfrm>
            <a:custGeom>
              <a:avLst/>
              <a:gdLst/>
              <a:ahLst/>
              <a:cxnLst/>
              <a:rect r="r" b="b" t="t" l="l"/>
              <a:pathLst>
                <a:path h="657513" w="1580349">
                  <a:moveTo>
                    <a:pt x="94235" y="0"/>
                  </a:moveTo>
                  <a:lnTo>
                    <a:pt x="1486114" y="0"/>
                  </a:lnTo>
                  <a:cubicBezTo>
                    <a:pt x="1511107" y="0"/>
                    <a:pt x="1535076" y="9928"/>
                    <a:pt x="1552748" y="27601"/>
                  </a:cubicBezTo>
                  <a:cubicBezTo>
                    <a:pt x="1570421" y="45273"/>
                    <a:pt x="1580349" y="69242"/>
                    <a:pt x="1580349" y="94235"/>
                  </a:cubicBezTo>
                  <a:lnTo>
                    <a:pt x="1580349" y="563278"/>
                  </a:lnTo>
                  <a:cubicBezTo>
                    <a:pt x="1580349" y="588271"/>
                    <a:pt x="1570421" y="612240"/>
                    <a:pt x="1552748" y="629912"/>
                  </a:cubicBezTo>
                  <a:cubicBezTo>
                    <a:pt x="1535076" y="647585"/>
                    <a:pt x="1511107" y="657513"/>
                    <a:pt x="1486114" y="657513"/>
                  </a:cubicBezTo>
                  <a:lnTo>
                    <a:pt x="94235" y="657513"/>
                  </a:lnTo>
                  <a:cubicBezTo>
                    <a:pt x="69242" y="657513"/>
                    <a:pt x="45273" y="647585"/>
                    <a:pt x="27601" y="629912"/>
                  </a:cubicBezTo>
                  <a:cubicBezTo>
                    <a:pt x="9928" y="612240"/>
                    <a:pt x="0" y="588271"/>
                    <a:pt x="0" y="563278"/>
                  </a:cubicBezTo>
                  <a:lnTo>
                    <a:pt x="0" y="94235"/>
                  </a:lnTo>
                  <a:cubicBezTo>
                    <a:pt x="0" y="69242"/>
                    <a:pt x="9928" y="45273"/>
                    <a:pt x="27601" y="27601"/>
                  </a:cubicBezTo>
                  <a:cubicBezTo>
                    <a:pt x="45273" y="9928"/>
                    <a:pt x="69242" y="0"/>
                    <a:pt x="94235" y="0"/>
                  </a:cubicBezTo>
                  <a:close/>
                </a:path>
              </a:pathLst>
            </a:custGeom>
            <a:solidFill>
              <a:srgbClr val="0F632B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9525"/>
              <a:ext cx="1580349" cy="66703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464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145958" y="91878"/>
            <a:ext cx="5832353" cy="1873643"/>
          </a:xfrm>
          <a:custGeom>
            <a:avLst/>
            <a:gdLst/>
            <a:ahLst/>
            <a:cxnLst/>
            <a:rect r="r" b="b" t="t" l="l"/>
            <a:pathLst>
              <a:path h="1873643" w="5832353">
                <a:moveTo>
                  <a:pt x="0" y="0"/>
                </a:moveTo>
                <a:lnTo>
                  <a:pt x="5832353" y="0"/>
                </a:lnTo>
                <a:lnTo>
                  <a:pt x="5832353" y="1873644"/>
                </a:lnTo>
                <a:lnTo>
                  <a:pt x="0" y="187364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249982" y="164180"/>
            <a:ext cx="1709990" cy="1709990"/>
          </a:xfrm>
          <a:custGeom>
            <a:avLst/>
            <a:gdLst/>
            <a:ahLst/>
            <a:cxnLst/>
            <a:rect r="r" b="b" t="t" l="l"/>
            <a:pathLst>
              <a:path h="1709990" w="1709990">
                <a:moveTo>
                  <a:pt x="0" y="0"/>
                </a:moveTo>
                <a:lnTo>
                  <a:pt x="1709990" y="0"/>
                </a:lnTo>
                <a:lnTo>
                  <a:pt x="1709990" y="1709990"/>
                </a:lnTo>
                <a:lnTo>
                  <a:pt x="0" y="170999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7708335" y="1242601"/>
            <a:ext cx="4113128" cy="8705032"/>
          </a:xfrm>
          <a:custGeom>
            <a:avLst/>
            <a:gdLst/>
            <a:ahLst/>
            <a:cxnLst/>
            <a:rect r="r" b="b" t="t" l="l"/>
            <a:pathLst>
              <a:path h="8705032" w="4113128">
                <a:moveTo>
                  <a:pt x="0" y="0"/>
                </a:moveTo>
                <a:lnTo>
                  <a:pt x="4113128" y="0"/>
                </a:lnTo>
                <a:lnTo>
                  <a:pt x="4113128" y="8705032"/>
                </a:lnTo>
                <a:lnTo>
                  <a:pt x="0" y="870503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1511917" y="460973"/>
            <a:ext cx="4646539" cy="12186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841"/>
              </a:lnSpc>
            </a:pPr>
            <a:r>
              <a:rPr lang="en-US" sz="3968" b="true">
                <a:solidFill>
                  <a:srgbClr val="0F632B"/>
                </a:solidFill>
                <a:latin typeface="Montserrat Heavy"/>
                <a:ea typeface="Montserrat Heavy"/>
                <a:cs typeface="Montserrat Heavy"/>
                <a:sym typeface="Montserrat Heavy"/>
              </a:rPr>
              <a:t>Personal </a:t>
            </a:r>
          </a:p>
          <a:p>
            <a:pPr algn="ctr" marL="0" indent="0" lvl="0">
              <a:lnSpc>
                <a:spcPts val="4841"/>
              </a:lnSpc>
              <a:spcBef>
                <a:spcPct val="0"/>
              </a:spcBef>
            </a:pPr>
            <a:r>
              <a:rPr lang="en-US" b="true" sz="3968">
                <a:solidFill>
                  <a:srgbClr val="0F632B"/>
                </a:solidFill>
                <a:latin typeface="Montserrat Heavy"/>
                <a:ea typeface="Montserrat Heavy"/>
                <a:cs typeface="Montserrat Heavy"/>
                <a:sym typeface="Montserrat Heavy"/>
              </a:rPr>
              <a:t>Profile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541020" y="1746293"/>
            <a:ext cx="4646539" cy="6090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4841"/>
              </a:lnSpc>
              <a:spcBef>
                <a:spcPct val="0"/>
              </a:spcBef>
            </a:pPr>
            <a:r>
              <a:rPr lang="en-US" b="true" sz="3968">
                <a:solidFill>
                  <a:srgbClr val="FCFFFB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Delivery Man</a:t>
            </a:r>
          </a:p>
        </p:txBody>
      </p:sp>
    </p:spTree>
  </p:cSld>
  <p:clrMapOvr>
    <a:masterClrMapping/>
  </p:clrMapOvr>
</p:sld>
</file>

<file path=ppt/slides/slide4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782138" y="2098975"/>
            <a:ext cx="3643430" cy="7710963"/>
          </a:xfrm>
          <a:custGeom>
            <a:avLst/>
            <a:gdLst/>
            <a:ahLst/>
            <a:cxnLst/>
            <a:rect r="r" b="b" t="t" l="l"/>
            <a:pathLst>
              <a:path h="7710963" w="3643430">
                <a:moveTo>
                  <a:pt x="0" y="0"/>
                </a:moveTo>
                <a:lnTo>
                  <a:pt x="3643430" y="0"/>
                </a:lnTo>
                <a:lnTo>
                  <a:pt x="3643430" y="7710963"/>
                </a:lnTo>
                <a:lnTo>
                  <a:pt x="0" y="771096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4908586" y="2098975"/>
            <a:ext cx="3643430" cy="7710963"/>
          </a:xfrm>
          <a:custGeom>
            <a:avLst/>
            <a:gdLst/>
            <a:ahLst/>
            <a:cxnLst/>
            <a:rect r="r" b="b" t="t" l="l"/>
            <a:pathLst>
              <a:path h="7710963" w="3643430">
                <a:moveTo>
                  <a:pt x="0" y="0"/>
                </a:moveTo>
                <a:lnTo>
                  <a:pt x="3643430" y="0"/>
                </a:lnTo>
                <a:lnTo>
                  <a:pt x="3643430" y="7710963"/>
                </a:lnTo>
                <a:lnTo>
                  <a:pt x="0" y="771096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9933802" y="2098975"/>
            <a:ext cx="3643430" cy="7710963"/>
          </a:xfrm>
          <a:custGeom>
            <a:avLst/>
            <a:gdLst/>
            <a:ahLst/>
            <a:cxnLst/>
            <a:rect r="r" b="b" t="t" l="l"/>
            <a:pathLst>
              <a:path h="7710963" w="3643430">
                <a:moveTo>
                  <a:pt x="0" y="0"/>
                </a:moveTo>
                <a:lnTo>
                  <a:pt x="3643430" y="0"/>
                </a:lnTo>
                <a:lnTo>
                  <a:pt x="3643430" y="7710963"/>
                </a:lnTo>
                <a:lnTo>
                  <a:pt x="0" y="771096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4063007" y="2098975"/>
            <a:ext cx="3643430" cy="7710963"/>
          </a:xfrm>
          <a:custGeom>
            <a:avLst/>
            <a:gdLst/>
            <a:ahLst/>
            <a:cxnLst/>
            <a:rect r="r" b="b" t="t" l="l"/>
            <a:pathLst>
              <a:path h="7710963" w="3643430">
                <a:moveTo>
                  <a:pt x="0" y="0"/>
                </a:moveTo>
                <a:lnTo>
                  <a:pt x="3643430" y="0"/>
                </a:lnTo>
                <a:lnTo>
                  <a:pt x="3643430" y="7710963"/>
                </a:lnTo>
                <a:lnTo>
                  <a:pt x="0" y="771096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5198819" y="302359"/>
            <a:ext cx="7890363" cy="89030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340"/>
              </a:lnSpc>
            </a:pPr>
            <a:r>
              <a:rPr lang="en-US" b="true" sz="5243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Apply to delivery work</a:t>
            </a:r>
          </a:p>
        </p:txBody>
      </p:sp>
    </p:spTree>
  </p:cSld>
  <p:clrMapOvr>
    <a:masterClrMapping/>
  </p:clrMapOvr>
</p:sld>
</file>

<file path=ppt/slides/slide4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4676515" y="2167102"/>
            <a:ext cx="3643430" cy="7710963"/>
          </a:xfrm>
          <a:custGeom>
            <a:avLst/>
            <a:gdLst/>
            <a:ahLst/>
            <a:cxnLst/>
            <a:rect r="r" b="b" t="t" l="l"/>
            <a:pathLst>
              <a:path h="7710963" w="3643430">
                <a:moveTo>
                  <a:pt x="0" y="0"/>
                </a:moveTo>
                <a:lnTo>
                  <a:pt x="3643430" y="0"/>
                </a:lnTo>
                <a:lnTo>
                  <a:pt x="3643430" y="7710962"/>
                </a:lnTo>
                <a:lnTo>
                  <a:pt x="0" y="771096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9445752" y="2167102"/>
            <a:ext cx="3643430" cy="7710963"/>
          </a:xfrm>
          <a:custGeom>
            <a:avLst/>
            <a:gdLst/>
            <a:ahLst/>
            <a:cxnLst/>
            <a:rect r="r" b="b" t="t" l="l"/>
            <a:pathLst>
              <a:path h="7710963" w="3643430">
                <a:moveTo>
                  <a:pt x="0" y="0"/>
                </a:moveTo>
                <a:lnTo>
                  <a:pt x="3643429" y="0"/>
                </a:lnTo>
                <a:lnTo>
                  <a:pt x="3643429" y="7710962"/>
                </a:lnTo>
                <a:lnTo>
                  <a:pt x="0" y="771096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5198819" y="302359"/>
            <a:ext cx="7890363" cy="89030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340"/>
              </a:lnSpc>
            </a:pPr>
            <a:r>
              <a:rPr lang="en-US" b="true" sz="5243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Apply to delivery work</a:t>
            </a:r>
          </a:p>
        </p:txBody>
      </p:sp>
    </p:spTree>
  </p:cSld>
  <p:clrMapOvr>
    <a:masterClrMapping/>
  </p:clrMapOvr>
</p:sld>
</file>

<file path=ppt/slides/slide4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45958" y="91878"/>
            <a:ext cx="6317529" cy="2029506"/>
          </a:xfrm>
          <a:custGeom>
            <a:avLst/>
            <a:gdLst/>
            <a:ahLst/>
            <a:cxnLst/>
            <a:rect r="r" b="b" t="t" l="l"/>
            <a:pathLst>
              <a:path h="2029506" w="6317529">
                <a:moveTo>
                  <a:pt x="0" y="0"/>
                </a:moveTo>
                <a:lnTo>
                  <a:pt x="6317530" y="0"/>
                </a:lnTo>
                <a:lnTo>
                  <a:pt x="6317530" y="2029507"/>
                </a:lnTo>
                <a:lnTo>
                  <a:pt x="0" y="202950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288082" y="255532"/>
            <a:ext cx="1681957" cy="1681957"/>
          </a:xfrm>
          <a:custGeom>
            <a:avLst/>
            <a:gdLst/>
            <a:ahLst/>
            <a:cxnLst/>
            <a:rect r="r" b="b" t="t" l="l"/>
            <a:pathLst>
              <a:path h="1681957" w="1681957">
                <a:moveTo>
                  <a:pt x="0" y="0"/>
                </a:moveTo>
                <a:lnTo>
                  <a:pt x="1681957" y="0"/>
                </a:lnTo>
                <a:lnTo>
                  <a:pt x="1681957" y="1681957"/>
                </a:lnTo>
                <a:lnTo>
                  <a:pt x="0" y="168195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4319390" y="1937489"/>
            <a:ext cx="3643430" cy="7710963"/>
          </a:xfrm>
          <a:custGeom>
            <a:avLst/>
            <a:gdLst/>
            <a:ahLst/>
            <a:cxnLst/>
            <a:rect r="r" b="b" t="t" l="l"/>
            <a:pathLst>
              <a:path h="7710963" w="3643430">
                <a:moveTo>
                  <a:pt x="0" y="0"/>
                </a:moveTo>
                <a:lnTo>
                  <a:pt x="3643430" y="0"/>
                </a:lnTo>
                <a:lnTo>
                  <a:pt x="3643430" y="7710963"/>
                </a:lnTo>
                <a:lnTo>
                  <a:pt x="0" y="771096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2334378" y="1937489"/>
            <a:ext cx="3643430" cy="7710963"/>
          </a:xfrm>
          <a:custGeom>
            <a:avLst/>
            <a:gdLst/>
            <a:ahLst/>
            <a:cxnLst/>
            <a:rect r="r" b="b" t="t" l="l"/>
            <a:pathLst>
              <a:path h="7710963" w="3643430">
                <a:moveTo>
                  <a:pt x="0" y="0"/>
                </a:moveTo>
                <a:lnTo>
                  <a:pt x="3643430" y="0"/>
                </a:lnTo>
                <a:lnTo>
                  <a:pt x="3643430" y="7710963"/>
                </a:lnTo>
                <a:lnTo>
                  <a:pt x="0" y="7710963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8428741" y="5634537"/>
            <a:ext cx="3331704" cy="956477"/>
          </a:xfrm>
          <a:custGeom>
            <a:avLst/>
            <a:gdLst/>
            <a:ahLst/>
            <a:cxnLst/>
            <a:rect r="r" b="b" t="t" l="l"/>
            <a:pathLst>
              <a:path h="956477" w="3331704">
                <a:moveTo>
                  <a:pt x="0" y="0"/>
                </a:moveTo>
                <a:lnTo>
                  <a:pt x="3331704" y="0"/>
                </a:lnTo>
                <a:lnTo>
                  <a:pt x="3331704" y="956477"/>
                </a:lnTo>
                <a:lnTo>
                  <a:pt x="0" y="956477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1996120" y="801855"/>
            <a:ext cx="4646539" cy="57145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4597"/>
              </a:lnSpc>
              <a:spcBef>
                <a:spcPct val="0"/>
              </a:spcBef>
            </a:pPr>
            <a:r>
              <a:rPr lang="en-US" b="true" sz="3768">
                <a:solidFill>
                  <a:srgbClr val="0F632B"/>
                </a:solidFill>
                <a:latin typeface="Montserrat Heavy"/>
                <a:ea typeface="Montserrat Heavy"/>
                <a:cs typeface="Montserrat Heavy"/>
                <a:sym typeface="Montserrat Heavy"/>
              </a:rPr>
              <a:t>Advertisements</a:t>
            </a:r>
          </a:p>
        </p:txBody>
      </p:sp>
    </p:spTree>
  </p:cSld>
  <p:clrMapOvr>
    <a:masterClrMapping/>
  </p:clrMapOvr>
</p:sld>
</file>

<file path=ppt/slides/slide4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45958" y="91878"/>
            <a:ext cx="6317529" cy="2029506"/>
          </a:xfrm>
          <a:custGeom>
            <a:avLst/>
            <a:gdLst/>
            <a:ahLst/>
            <a:cxnLst/>
            <a:rect r="r" b="b" t="t" l="l"/>
            <a:pathLst>
              <a:path h="2029506" w="6317529">
                <a:moveTo>
                  <a:pt x="0" y="0"/>
                </a:moveTo>
                <a:lnTo>
                  <a:pt x="6317530" y="0"/>
                </a:lnTo>
                <a:lnTo>
                  <a:pt x="6317530" y="2029507"/>
                </a:lnTo>
                <a:lnTo>
                  <a:pt x="0" y="202950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288082" y="255532"/>
            <a:ext cx="1708038" cy="1708038"/>
          </a:xfrm>
          <a:custGeom>
            <a:avLst/>
            <a:gdLst/>
            <a:ahLst/>
            <a:cxnLst/>
            <a:rect r="r" b="b" t="t" l="l"/>
            <a:pathLst>
              <a:path h="1708038" w="1708038">
                <a:moveTo>
                  <a:pt x="0" y="0"/>
                </a:moveTo>
                <a:lnTo>
                  <a:pt x="1708038" y="0"/>
                </a:lnTo>
                <a:lnTo>
                  <a:pt x="1708038" y="1708038"/>
                </a:lnTo>
                <a:lnTo>
                  <a:pt x="0" y="170803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8163741" y="4920449"/>
            <a:ext cx="3679828" cy="1056417"/>
          </a:xfrm>
          <a:custGeom>
            <a:avLst/>
            <a:gdLst/>
            <a:ahLst/>
            <a:cxnLst/>
            <a:rect r="r" b="b" t="t" l="l"/>
            <a:pathLst>
              <a:path h="1056417" w="3679828">
                <a:moveTo>
                  <a:pt x="0" y="0"/>
                </a:moveTo>
                <a:lnTo>
                  <a:pt x="3679828" y="0"/>
                </a:lnTo>
                <a:lnTo>
                  <a:pt x="3679828" y="1056417"/>
                </a:lnTo>
                <a:lnTo>
                  <a:pt x="0" y="1056417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4029503" y="2121385"/>
            <a:ext cx="3643430" cy="7710963"/>
          </a:xfrm>
          <a:custGeom>
            <a:avLst/>
            <a:gdLst/>
            <a:ahLst/>
            <a:cxnLst/>
            <a:rect r="r" b="b" t="t" l="l"/>
            <a:pathLst>
              <a:path h="7710963" w="3643430">
                <a:moveTo>
                  <a:pt x="0" y="0"/>
                </a:moveTo>
                <a:lnTo>
                  <a:pt x="3643430" y="0"/>
                </a:lnTo>
                <a:lnTo>
                  <a:pt x="3643430" y="7710962"/>
                </a:lnTo>
                <a:lnTo>
                  <a:pt x="0" y="7710962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2334378" y="2121385"/>
            <a:ext cx="3643430" cy="7710963"/>
          </a:xfrm>
          <a:custGeom>
            <a:avLst/>
            <a:gdLst/>
            <a:ahLst/>
            <a:cxnLst/>
            <a:rect r="r" b="b" t="t" l="l"/>
            <a:pathLst>
              <a:path h="7710963" w="3643430">
                <a:moveTo>
                  <a:pt x="0" y="0"/>
                </a:moveTo>
                <a:lnTo>
                  <a:pt x="3643430" y="0"/>
                </a:lnTo>
                <a:lnTo>
                  <a:pt x="3643430" y="7710962"/>
                </a:lnTo>
                <a:lnTo>
                  <a:pt x="0" y="7710962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1996120" y="801855"/>
            <a:ext cx="4646539" cy="57145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4597"/>
              </a:lnSpc>
              <a:spcBef>
                <a:spcPct val="0"/>
              </a:spcBef>
            </a:pPr>
            <a:r>
              <a:rPr lang="en-US" b="true" sz="3768">
                <a:solidFill>
                  <a:srgbClr val="0F632B"/>
                </a:solidFill>
                <a:latin typeface="Montserrat Heavy"/>
                <a:ea typeface="Montserrat Heavy"/>
                <a:cs typeface="Montserrat Heavy"/>
                <a:sym typeface="Montserrat Heavy"/>
              </a:rPr>
              <a:t>Advertisements</a:t>
            </a:r>
          </a:p>
        </p:txBody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CFFF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586277" y="4475039"/>
            <a:ext cx="4518130" cy="970183"/>
            <a:chOff x="0" y="0"/>
            <a:chExt cx="1189960" cy="255521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189960" cy="255521"/>
            </a:xfrm>
            <a:custGeom>
              <a:avLst/>
              <a:gdLst/>
              <a:ahLst/>
              <a:cxnLst/>
              <a:rect r="r" b="b" t="t" l="l"/>
              <a:pathLst>
                <a:path h="255521" w="1189960">
                  <a:moveTo>
                    <a:pt x="127761" y="0"/>
                  </a:moveTo>
                  <a:lnTo>
                    <a:pt x="1062199" y="0"/>
                  </a:lnTo>
                  <a:cubicBezTo>
                    <a:pt x="1132760" y="0"/>
                    <a:pt x="1189960" y="57200"/>
                    <a:pt x="1189960" y="127761"/>
                  </a:cubicBezTo>
                  <a:lnTo>
                    <a:pt x="1189960" y="127761"/>
                  </a:lnTo>
                  <a:cubicBezTo>
                    <a:pt x="1189960" y="198321"/>
                    <a:pt x="1132760" y="255521"/>
                    <a:pt x="1062199" y="255521"/>
                  </a:cubicBezTo>
                  <a:lnTo>
                    <a:pt x="127761" y="255521"/>
                  </a:lnTo>
                  <a:cubicBezTo>
                    <a:pt x="57200" y="255521"/>
                    <a:pt x="0" y="198321"/>
                    <a:pt x="0" y="127761"/>
                  </a:cubicBezTo>
                  <a:lnTo>
                    <a:pt x="0" y="127761"/>
                  </a:lnTo>
                  <a:cubicBezTo>
                    <a:pt x="0" y="57200"/>
                    <a:pt x="57200" y="0"/>
                    <a:pt x="127761" y="0"/>
                  </a:cubicBezTo>
                  <a:close/>
                </a:path>
              </a:pathLst>
            </a:custGeom>
            <a:solidFill>
              <a:srgbClr val="0F632B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47625"/>
              <a:ext cx="1189960" cy="30314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60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636596" y="2985234"/>
            <a:ext cx="2777391" cy="2459988"/>
            <a:chOff x="0" y="0"/>
            <a:chExt cx="812800" cy="719912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812800" cy="719912"/>
            </a:xfrm>
            <a:custGeom>
              <a:avLst/>
              <a:gdLst/>
              <a:ahLst/>
              <a:cxnLst/>
              <a:rect r="r" b="b" t="t" l="l"/>
              <a:pathLst>
                <a:path h="719912" w="812800">
                  <a:moveTo>
                    <a:pt x="406400" y="0"/>
                  </a:moveTo>
                  <a:cubicBezTo>
                    <a:pt x="181951" y="0"/>
                    <a:pt x="0" y="161158"/>
                    <a:pt x="0" y="359956"/>
                  </a:cubicBezTo>
                  <a:cubicBezTo>
                    <a:pt x="0" y="558754"/>
                    <a:pt x="181951" y="719912"/>
                    <a:pt x="406400" y="719912"/>
                  </a:cubicBezTo>
                  <a:cubicBezTo>
                    <a:pt x="630849" y="719912"/>
                    <a:pt x="812800" y="558754"/>
                    <a:pt x="812800" y="359956"/>
                  </a:cubicBezTo>
                  <a:cubicBezTo>
                    <a:pt x="812800" y="161158"/>
                    <a:pt x="630849" y="0"/>
                    <a:pt x="406400" y="0"/>
                  </a:cubicBezTo>
                  <a:close/>
                </a:path>
              </a:pathLst>
            </a:custGeom>
            <a:blipFill>
              <a:blip r:embed="rId2"/>
              <a:stretch>
                <a:fillRect l="0" t="-6451" r="0" b="-6451"/>
              </a:stretch>
            </a:blipFill>
          </p:spPr>
        </p:sp>
      </p:grpSp>
      <p:grpSp>
        <p:nvGrpSpPr>
          <p:cNvPr name="Group 7" id="7"/>
          <p:cNvGrpSpPr/>
          <p:nvPr/>
        </p:nvGrpSpPr>
        <p:grpSpPr>
          <a:xfrm rot="0">
            <a:off x="660972" y="6729879"/>
            <a:ext cx="5506029" cy="2279452"/>
            <a:chOff x="0" y="0"/>
            <a:chExt cx="7341372" cy="3039269"/>
          </a:xfrm>
        </p:grpSpPr>
        <p:grpSp>
          <p:nvGrpSpPr>
            <p:cNvPr name="Group 8" id="8"/>
            <p:cNvGrpSpPr/>
            <p:nvPr/>
          </p:nvGrpSpPr>
          <p:grpSpPr>
            <a:xfrm rot="0">
              <a:off x="1317199" y="1630278"/>
              <a:ext cx="6024173" cy="1408991"/>
              <a:chOff x="0" y="0"/>
              <a:chExt cx="1189960" cy="278319"/>
            </a:xfrm>
          </p:grpSpPr>
          <p:sp>
            <p:nvSpPr>
              <p:cNvPr name="Freeform 9" id="9"/>
              <p:cNvSpPr/>
              <p:nvPr/>
            </p:nvSpPr>
            <p:spPr>
              <a:xfrm flipH="false" flipV="false" rot="0">
                <a:off x="0" y="0"/>
                <a:ext cx="1189960" cy="278319"/>
              </a:xfrm>
              <a:custGeom>
                <a:avLst/>
                <a:gdLst/>
                <a:ahLst/>
                <a:cxnLst/>
                <a:rect r="r" b="b" t="t" l="l"/>
                <a:pathLst>
                  <a:path h="278319" w="1189960">
                    <a:moveTo>
                      <a:pt x="139160" y="0"/>
                    </a:moveTo>
                    <a:lnTo>
                      <a:pt x="1050800" y="0"/>
                    </a:lnTo>
                    <a:cubicBezTo>
                      <a:pt x="1127656" y="0"/>
                      <a:pt x="1189960" y="62304"/>
                      <a:pt x="1189960" y="139160"/>
                    </a:cubicBezTo>
                    <a:lnTo>
                      <a:pt x="1189960" y="139160"/>
                    </a:lnTo>
                    <a:cubicBezTo>
                      <a:pt x="1189960" y="176067"/>
                      <a:pt x="1175299" y="211463"/>
                      <a:pt x="1149201" y="237560"/>
                    </a:cubicBezTo>
                    <a:cubicBezTo>
                      <a:pt x="1123104" y="263658"/>
                      <a:pt x="1087708" y="278319"/>
                      <a:pt x="1050800" y="278319"/>
                    </a:cubicBezTo>
                    <a:lnTo>
                      <a:pt x="139160" y="278319"/>
                    </a:lnTo>
                    <a:cubicBezTo>
                      <a:pt x="102252" y="278319"/>
                      <a:pt x="66856" y="263658"/>
                      <a:pt x="40759" y="237560"/>
                    </a:cubicBezTo>
                    <a:cubicBezTo>
                      <a:pt x="14661" y="211463"/>
                      <a:pt x="0" y="176067"/>
                      <a:pt x="0" y="139160"/>
                    </a:cubicBezTo>
                    <a:lnTo>
                      <a:pt x="0" y="139160"/>
                    </a:lnTo>
                    <a:cubicBezTo>
                      <a:pt x="0" y="102252"/>
                      <a:pt x="14661" y="66856"/>
                      <a:pt x="40759" y="40759"/>
                    </a:cubicBezTo>
                    <a:cubicBezTo>
                      <a:pt x="66856" y="14661"/>
                      <a:pt x="102252" y="0"/>
                      <a:pt x="139160" y="0"/>
                    </a:cubicBezTo>
                    <a:close/>
                  </a:path>
                </a:pathLst>
              </a:custGeom>
              <a:solidFill>
                <a:srgbClr val="0F632B"/>
              </a:solidFill>
            </p:spPr>
          </p:sp>
          <p:sp>
            <p:nvSpPr>
              <p:cNvPr name="TextBox 10" id="10"/>
              <p:cNvSpPr txBox="true"/>
              <p:nvPr/>
            </p:nvSpPr>
            <p:spPr>
              <a:xfrm>
                <a:off x="0" y="-47625"/>
                <a:ext cx="1189960" cy="325944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3360"/>
                  </a:lnSpc>
                </a:pPr>
              </a:p>
            </p:txBody>
          </p:sp>
        </p:grpSp>
        <p:grpSp>
          <p:nvGrpSpPr>
            <p:cNvPr name="Group 11" id="11"/>
            <p:cNvGrpSpPr/>
            <p:nvPr/>
          </p:nvGrpSpPr>
          <p:grpSpPr>
            <a:xfrm rot="0">
              <a:off x="0" y="0"/>
              <a:ext cx="3703188" cy="3039269"/>
              <a:chOff x="0" y="0"/>
              <a:chExt cx="812800" cy="667079"/>
            </a:xfrm>
          </p:grpSpPr>
          <p:sp>
            <p:nvSpPr>
              <p:cNvPr name="Freeform 12" id="12"/>
              <p:cNvSpPr/>
              <p:nvPr/>
            </p:nvSpPr>
            <p:spPr>
              <a:xfrm flipH="false" flipV="false" rot="0">
                <a:off x="0" y="0"/>
                <a:ext cx="812800" cy="667079"/>
              </a:xfrm>
              <a:custGeom>
                <a:avLst/>
                <a:gdLst/>
                <a:ahLst/>
                <a:cxnLst/>
                <a:rect r="r" b="b" t="t" l="l"/>
                <a:pathLst>
                  <a:path h="667079" w="812800">
                    <a:moveTo>
                      <a:pt x="406400" y="0"/>
                    </a:moveTo>
                    <a:cubicBezTo>
                      <a:pt x="181951" y="0"/>
                      <a:pt x="0" y="149331"/>
                      <a:pt x="0" y="333539"/>
                    </a:cubicBezTo>
                    <a:cubicBezTo>
                      <a:pt x="0" y="517748"/>
                      <a:pt x="181951" y="667079"/>
                      <a:pt x="406400" y="667079"/>
                    </a:cubicBezTo>
                    <a:cubicBezTo>
                      <a:pt x="630849" y="667079"/>
                      <a:pt x="812800" y="517748"/>
                      <a:pt x="812800" y="333539"/>
                    </a:cubicBezTo>
                    <a:cubicBezTo>
                      <a:pt x="812800" y="149331"/>
                      <a:pt x="630849" y="0"/>
                      <a:pt x="406400" y="0"/>
                    </a:cubicBezTo>
                    <a:close/>
                  </a:path>
                </a:pathLst>
              </a:custGeom>
              <a:blipFill>
                <a:blip r:embed="rId3"/>
                <a:stretch>
                  <a:fillRect l="0" t="-10922" r="0" b="-10922"/>
                </a:stretch>
              </a:blipFill>
            </p:spPr>
          </p:sp>
        </p:grpSp>
      </p:grpSp>
      <p:grpSp>
        <p:nvGrpSpPr>
          <p:cNvPr name="Group 13" id="13"/>
          <p:cNvGrpSpPr/>
          <p:nvPr/>
        </p:nvGrpSpPr>
        <p:grpSpPr>
          <a:xfrm rot="0">
            <a:off x="7701789" y="4015299"/>
            <a:ext cx="4518130" cy="1023125"/>
            <a:chOff x="0" y="0"/>
            <a:chExt cx="1189960" cy="269465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1189960" cy="269465"/>
            </a:xfrm>
            <a:custGeom>
              <a:avLst/>
              <a:gdLst/>
              <a:ahLst/>
              <a:cxnLst/>
              <a:rect r="r" b="b" t="t" l="l"/>
              <a:pathLst>
                <a:path h="269465" w="1189960">
                  <a:moveTo>
                    <a:pt x="134732" y="0"/>
                  </a:moveTo>
                  <a:lnTo>
                    <a:pt x="1055228" y="0"/>
                  </a:lnTo>
                  <a:cubicBezTo>
                    <a:pt x="1129638" y="0"/>
                    <a:pt x="1189960" y="60322"/>
                    <a:pt x="1189960" y="134732"/>
                  </a:cubicBezTo>
                  <a:lnTo>
                    <a:pt x="1189960" y="134732"/>
                  </a:lnTo>
                  <a:cubicBezTo>
                    <a:pt x="1189960" y="170466"/>
                    <a:pt x="1175765" y="204735"/>
                    <a:pt x="1150498" y="230003"/>
                  </a:cubicBezTo>
                  <a:cubicBezTo>
                    <a:pt x="1125231" y="255270"/>
                    <a:pt x="1090961" y="269465"/>
                    <a:pt x="1055228" y="269465"/>
                  </a:cubicBezTo>
                  <a:lnTo>
                    <a:pt x="134732" y="269465"/>
                  </a:lnTo>
                  <a:cubicBezTo>
                    <a:pt x="98999" y="269465"/>
                    <a:pt x="64729" y="255270"/>
                    <a:pt x="39462" y="230003"/>
                  </a:cubicBezTo>
                  <a:cubicBezTo>
                    <a:pt x="14195" y="204735"/>
                    <a:pt x="0" y="170466"/>
                    <a:pt x="0" y="134732"/>
                  </a:cubicBezTo>
                  <a:lnTo>
                    <a:pt x="0" y="134732"/>
                  </a:lnTo>
                  <a:cubicBezTo>
                    <a:pt x="0" y="98999"/>
                    <a:pt x="14195" y="64729"/>
                    <a:pt x="39462" y="39462"/>
                  </a:cubicBezTo>
                  <a:cubicBezTo>
                    <a:pt x="64729" y="14195"/>
                    <a:pt x="98999" y="0"/>
                    <a:pt x="134732" y="0"/>
                  </a:cubicBezTo>
                  <a:close/>
                </a:path>
              </a:pathLst>
            </a:custGeom>
            <a:solidFill>
              <a:srgbClr val="0F632B"/>
            </a:solidFill>
          </p:spPr>
        </p:sp>
        <p:sp>
          <p:nvSpPr>
            <p:cNvPr name="TextBox 15" id="15"/>
            <p:cNvSpPr txBox="true"/>
            <p:nvPr/>
          </p:nvSpPr>
          <p:spPr>
            <a:xfrm>
              <a:off x="0" y="-47625"/>
              <a:ext cx="1189960" cy="31709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60"/>
                </a:lnSpc>
              </a:pPr>
            </a:p>
          </p:txBody>
        </p:sp>
      </p:grpSp>
      <p:grpSp>
        <p:nvGrpSpPr>
          <p:cNvPr name="Group 16" id="16"/>
          <p:cNvGrpSpPr/>
          <p:nvPr/>
        </p:nvGrpSpPr>
        <p:grpSpPr>
          <a:xfrm rot="0">
            <a:off x="6409148" y="2451105"/>
            <a:ext cx="2777391" cy="2560136"/>
            <a:chOff x="0" y="0"/>
            <a:chExt cx="812800" cy="749221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812800" cy="749221"/>
            </a:xfrm>
            <a:custGeom>
              <a:avLst/>
              <a:gdLst/>
              <a:ahLst/>
              <a:cxnLst/>
              <a:rect r="r" b="b" t="t" l="l"/>
              <a:pathLst>
                <a:path h="749221" w="812800">
                  <a:moveTo>
                    <a:pt x="406400" y="0"/>
                  </a:moveTo>
                  <a:cubicBezTo>
                    <a:pt x="181951" y="0"/>
                    <a:pt x="0" y="167719"/>
                    <a:pt x="0" y="374610"/>
                  </a:cubicBezTo>
                  <a:cubicBezTo>
                    <a:pt x="0" y="581502"/>
                    <a:pt x="181951" y="749221"/>
                    <a:pt x="406400" y="749221"/>
                  </a:cubicBezTo>
                  <a:cubicBezTo>
                    <a:pt x="630849" y="749221"/>
                    <a:pt x="812800" y="581502"/>
                    <a:pt x="812800" y="374610"/>
                  </a:cubicBezTo>
                  <a:cubicBezTo>
                    <a:pt x="812800" y="167719"/>
                    <a:pt x="630849" y="0"/>
                    <a:pt x="406400" y="0"/>
                  </a:cubicBezTo>
                  <a:close/>
                </a:path>
              </a:pathLst>
            </a:custGeom>
            <a:blipFill>
              <a:blip r:embed="rId4"/>
              <a:stretch>
                <a:fillRect l="-11526" t="0" r="-11526" b="0"/>
              </a:stretch>
            </a:blipFill>
          </p:spPr>
        </p:sp>
      </p:grpSp>
      <p:grpSp>
        <p:nvGrpSpPr>
          <p:cNvPr name="Group 18" id="18"/>
          <p:cNvGrpSpPr/>
          <p:nvPr/>
        </p:nvGrpSpPr>
        <p:grpSpPr>
          <a:xfrm rot="0">
            <a:off x="7397048" y="7574925"/>
            <a:ext cx="4518130" cy="965091"/>
            <a:chOff x="0" y="0"/>
            <a:chExt cx="1189960" cy="25418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1189960" cy="254180"/>
            </a:xfrm>
            <a:custGeom>
              <a:avLst/>
              <a:gdLst/>
              <a:ahLst/>
              <a:cxnLst/>
              <a:rect r="r" b="b" t="t" l="l"/>
              <a:pathLst>
                <a:path h="254180" w="1189960">
                  <a:moveTo>
                    <a:pt x="127090" y="0"/>
                  </a:moveTo>
                  <a:lnTo>
                    <a:pt x="1062870" y="0"/>
                  </a:lnTo>
                  <a:cubicBezTo>
                    <a:pt x="1133060" y="0"/>
                    <a:pt x="1189960" y="56900"/>
                    <a:pt x="1189960" y="127090"/>
                  </a:cubicBezTo>
                  <a:lnTo>
                    <a:pt x="1189960" y="127090"/>
                  </a:lnTo>
                  <a:cubicBezTo>
                    <a:pt x="1189960" y="197280"/>
                    <a:pt x="1133060" y="254180"/>
                    <a:pt x="1062870" y="254180"/>
                  </a:cubicBezTo>
                  <a:lnTo>
                    <a:pt x="127090" y="254180"/>
                  </a:lnTo>
                  <a:cubicBezTo>
                    <a:pt x="56900" y="254180"/>
                    <a:pt x="0" y="197280"/>
                    <a:pt x="0" y="127090"/>
                  </a:cubicBezTo>
                  <a:lnTo>
                    <a:pt x="0" y="127090"/>
                  </a:lnTo>
                  <a:cubicBezTo>
                    <a:pt x="0" y="56900"/>
                    <a:pt x="56900" y="0"/>
                    <a:pt x="127090" y="0"/>
                  </a:cubicBezTo>
                  <a:close/>
                </a:path>
              </a:pathLst>
            </a:custGeom>
            <a:solidFill>
              <a:srgbClr val="0F632B"/>
            </a:solidFill>
          </p:spPr>
        </p:sp>
        <p:sp>
          <p:nvSpPr>
            <p:cNvPr name="TextBox 20" id="20"/>
            <p:cNvSpPr txBox="true"/>
            <p:nvPr/>
          </p:nvSpPr>
          <p:spPr>
            <a:xfrm>
              <a:off x="0" y="-47625"/>
              <a:ext cx="1189960" cy="30180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60"/>
                </a:lnSpc>
              </a:pPr>
            </a:p>
          </p:txBody>
        </p:sp>
      </p:grpSp>
      <p:grpSp>
        <p:nvGrpSpPr>
          <p:cNvPr name="Group 21" id="21"/>
          <p:cNvGrpSpPr/>
          <p:nvPr/>
        </p:nvGrpSpPr>
        <p:grpSpPr>
          <a:xfrm rot="0">
            <a:off x="6390040" y="5982969"/>
            <a:ext cx="2777391" cy="2557047"/>
            <a:chOff x="0" y="0"/>
            <a:chExt cx="812800" cy="748317"/>
          </a:xfrm>
        </p:grpSpPr>
        <p:sp>
          <p:nvSpPr>
            <p:cNvPr name="Freeform 22" id="22"/>
            <p:cNvSpPr/>
            <p:nvPr/>
          </p:nvSpPr>
          <p:spPr>
            <a:xfrm flipH="false" flipV="false" rot="0">
              <a:off x="0" y="0"/>
              <a:ext cx="812800" cy="748317"/>
            </a:xfrm>
            <a:custGeom>
              <a:avLst/>
              <a:gdLst/>
              <a:ahLst/>
              <a:cxnLst/>
              <a:rect r="r" b="b" t="t" l="l"/>
              <a:pathLst>
                <a:path h="748317" w="812800">
                  <a:moveTo>
                    <a:pt x="406400" y="0"/>
                  </a:moveTo>
                  <a:cubicBezTo>
                    <a:pt x="181951" y="0"/>
                    <a:pt x="0" y="167516"/>
                    <a:pt x="0" y="374158"/>
                  </a:cubicBezTo>
                  <a:cubicBezTo>
                    <a:pt x="0" y="580800"/>
                    <a:pt x="181951" y="748317"/>
                    <a:pt x="406400" y="748317"/>
                  </a:cubicBezTo>
                  <a:cubicBezTo>
                    <a:pt x="630849" y="748317"/>
                    <a:pt x="812800" y="580800"/>
                    <a:pt x="812800" y="374158"/>
                  </a:cubicBezTo>
                  <a:cubicBezTo>
                    <a:pt x="812800" y="167516"/>
                    <a:pt x="630849" y="0"/>
                    <a:pt x="406400" y="0"/>
                  </a:cubicBezTo>
                  <a:close/>
                </a:path>
              </a:pathLst>
            </a:custGeom>
            <a:blipFill>
              <a:blip r:embed="rId5"/>
              <a:stretch>
                <a:fillRect l="0" t="0" r="0" b="-8617"/>
              </a:stretch>
            </a:blipFill>
          </p:spPr>
        </p:sp>
      </p:grpSp>
      <p:grpSp>
        <p:nvGrpSpPr>
          <p:cNvPr name="Group 23" id="23"/>
          <p:cNvGrpSpPr/>
          <p:nvPr/>
        </p:nvGrpSpPr>
        <p:grpSpPr>
          <a:xfrm rot="0">
            <a:off x="12662397" y="3504381"/>
            <a:ext cx="5506029" cy="2258719"/>
            <a:chOff x="0" y="0"/>
            <a:chExt cx="7341372" cy="3011626"/>
          </a:xfrm>
        </p:grpSpPr>
        <p:grpSp>
          <p:nvGrpSpPr>
            <p:cNvPr name="Group 24" id="24"/>
            <p:cNvGrpSpPr/>
            <p:nvPr/>
          </p:nvGrpSpPr>
          <p:grpSpPr>
            <a:xfrm rot="0">
              <a:off x="1317199" y="1615450"/>
              <a:ext cx="6024173" cy="1396176"/>
              <a:chOff x="0" y="0"/>
              <a:chExt cx="1189960" cy="275788"/>
            </a:xfrm>
          </p:grpSpPr>
          <p:sp>
            <p:nvSpPr>
              <p:cNvPr name="Freeform 25" id="25"/>
              <p:cNvSpPr/>
              <p:nvPr/>
            </p:nvSpPr>
            <p:spPr>
              <a:xfrm flipH="false" flipV="false" rot="0">
                <a:off x="0" y="0"/>
                <a:ext cx="1189960" cy="275788"/>
              </a:xfrm>
              <a:custGeom>
                <a:avLst/>
                <a:gdLst/>
                <a:ahLst/>
                <a:cxnLst/>
                <a:rect r="r" b="b" t="t" l="l"/>
                <a:pathLst>
                  <a:path h="275788" w="1189960">
                    <a:moveTo>
                      <a:pt x="137894" y="0"/>
                    </a:moveTo>
                    <a:lnTo>
                      <a:pt x="1052066" y="0"/>
                    </a:lnTo>
                    <a:cubicBezTo>
                      <a:pt x="1128223" y="0"/>
                      <a:pt x="1189960" y="61737"/>
                      <a:pt x="1189960" y="137894"/>
                    </a:cubicBezTo>
                    <a:lnTo>
                      <a:pt x="1189960" y="137894"/>
                    </a:lnTo>
                    <a:cubicBezTo>
                      <a:pt x="1189960" y="214051"/>
                      <a:pt x="1128223" y="275788"/>
                      <a:pt x="1052066" y="275788"/>
                    </a:cubicBezTo>
                    <a:lnTo>
                      <a:pt x="137894" y="275788"/>
                    </a:lnTo>
                    <a:cubicBezTo>
                      <a:pt x="61737" y="275788"/>
                      <a:pt x="0" y="214051"/>
                      <a:pt x="0" y="137894"/>
                    </a:cubicBezTo>
                    <a:lnTo>
                      <a:pt x="0" y="137894"/>
                    </a:lnTo>
                    <a:cubicBezTo>
                      <a:pt x="0" y="61737"/>
                      <a:pt x="61737" y="0"/>
                      <a:pt x="137894" y="0"/>
                    </a:cubicBezTo>
                    <a:close/>
                  </a:path>
                </a:pathLst>
              </a:custGeom>
              <a:solidFill>
                <a:srgbClr val="0F632B"/>
              </a:solidFill>
            </p:spPr>
          </p:sp>
          <p:sp>
            <p:nvSpPr>
              <p:cNvPr name="TextBox 26" id="26"/>
              <p:cNvSpPr txBox="true"/>
              <p:nvPr/>
            </p:nvSpPr>
            <p:spPr>
              <a:xfrm>
                <a:off x="0" y="-47625"/>
                <a:ext cx="1189960" cy="323413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3360"/>
                  </a:lnSpc>
                </a:pPr>
              </a:p>
            </p:txBody>
          </p:sp>
        </p:grpSp>
        <p:grpSp>
          <p:nvGrpSpPr>
            <p:cNvPr name="Group 27" id="27"/>
            <p:cNvGrpSpPr/>
            <p:nvPr/>
          </p:nvGrpSpPr>
          <p:grpSpPr>
            <a:xfrm rot="0">
              <a:off x="0" y="0"/>
              <a:ext cx="3703188" cy="3011626"/>
              <a:chOff x="0" y="0"/>
              <a:chExt cx="812800" cy="661011"/>
            </a:xfrm>
          </p:grpSpPr>
          <p:sp>
            <p:nvSpPr>
              <p:cNvPr name="Freeform 28" id="28"/>
              <p:cNvSpPr/>
              <p:nvPr/>
            </p:nvSpPr>
            <p:spPr>
              <a:xfrm flipH="false" flipV="false" rot="0">
                <a:off x="0" y="0"/>
                <a:ext cx="812800" cy="661011"/>
              </a:xfrm>
              <a:custGeom>
                <a:avLst/>
                <a:gdLst/>
                <a:ahLst/>
                <a:cxnLst/>
                <a:rect r="r" b="b" t="t" l="l"/>
                <a:pathLst>
                  <a:path h="661011" w="812800">
                    <a:moveTo>
                      <a:pt x="406400" y="0"/>
                    </a:moveTo>
                    <a:cubicBezTo>
                      <a:pt x="181951" y="0"/>
                      <a:pt x="0" y="147972"/>
                      <a:pt x="0" y="330506"/>
                    </a:cubicBezTo>
                    <a:cubicBezTo>
                      <a:pt x="0" y="513039"/>
                      <a:pt x="181951" y="661011"/>
                      <a:pt x="406400" y="661011"/>
                    </a:cubicBezTo>
                    <a:cubicBezTo>
                      <a:pt x="630849" y="661011"/>
                      <a:pt x="812800" y="513039"/>
                      <a:pt x="812800" y="330506"/>
                    </a:cubicBezTo>
                    <a:cubicBezTo>
                      <a:pt x="812800" y="147972"/>
                      <a:pt x="630849" y="0"/>
                      <a:pt x="406400" y="0"/>
                    </a:cubicBezTo>
                    <a:close/>
                  </a:path>
                </a:pathLst>
              </a:custGeom>
              <a:blipFill>
                <a:blip r:embed="rId6"/>
                <a:stretch>
                  <a:fillRect l="0" t="-11481" r="0" b="-11481"/>
                </a:stretch>
              </a:blipFill>
            </p:spPr>
          </p:sp>
        </p:grpSp>
      </p:grpSp>
      <p:grpSp>
        <p:nvGrpSpPr>
          <p:cNvPr name="Group 29" id="29"/>
          <p:cNvGrpSpPr/>
          <p:nvPr/>
        </p:nvGrpSpPr>
        <p:grpSpPr>
          <a:xfrm rot="0">
            <a:off x="13248677" y="8241052"/>
            <a:ext cx="4518130" cy="1038616"/>
            <a:chOff x="0" y="0"/>
            <a:chExt cx="1189960" cy="273545"/>
          </a:xfrm>
        </p:grpSpPr>
        <p:sp>
          <p:nvSpPr>
            <p:cNvPr name="Freeform 30" id="30"/>
            <p:cNvSpPr/>
            <p:nvPr/>
          </p:nvSpPr>
          <p:spPr>
            <a:xfrm flipH="false" flipV="false" rot="0">
              <a:off x="0" y="0"/>
              <a:ext cx="1189960" cy="273545"/>
            </a:xfrm>
            <a:custGeom>
              <a:avLst/>
              <a:gdLst/>
              <a:ahLst/>
              <a:cxnLst/>
              <a:rect r="r" b="b" t="t" l="l"/>
              <a:pathLst>
                <a:path h="273545" w="1189960">
                  <a:moveTo>
                    <a:pt x="136773" y="0"/>
                  </a:moveTo>
                  <a:lnTo>
                    <a:pt x="1053188" y="0"/>
                  </a:lnTo>
                  <a:cubicBezTo>
                    <a:pt x="1128725" y="0"/>
                    <a:pt x="1189960" y="61235"/>
                    <a:pt x="1189960" y="136773"/>
                  </a:cubicBezTo>
                  <a:lnTo>
                    <a:pt x="1189960" y="136773"/>
                  </a:lnTo>
                  <a:cubicBezTo>
                    <a:pt x="1189960" y="212310"/>
                    <a:pt x="1128725" y="273545"/>
                    <a:pt x="1053188" y="273545"/>
                  </a:cubicBezTo>
                  <a:lnTo>
                    <a:pt x="136773" y="273545"/>
                  </a:lnTo>
                  <a:cubicBezTo>
                    <a:pt x="61235" y="273545"/>
                    <a:pt x="0" y="212310"/>
                    <a:pt x="0" y="136773"/>
                  </a:cubicBezTo>
                  <a:lnTo>
                    <a:pt x="0" y="136773"/>
                  </a:lnTo>
                  <a:cubicBezTo>
                    <a:pt x="0" y="61235"/>
                    <a:pt x="61235" y="0"/>
                    <a:pt x="136773" y="0"/>
                  </a:cubicBezTo>
                  <a:close/>
                </a:path>
              </a:pathLst>
            </a:custGeom>
            <a:solidFill>
              <a:srgbClr val="0F632B"/>
            </a:solidFill>
          </p:spPr>
        </p:sp>
        <p:sp>
          <p:nvSpPr>
            <p:cNvPr name="TextBox 31" id="31"/>
            <p:cNvSpPr txBox="true"/>
            <p:nvPr/>
          </p:nvSpPr>
          <p:spPr>
            <a:xfrm>
              <a:off x="0" y="-47625"/>
              <a:ext cx="1189960" cy="32117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60"/>
                </a:lnSpc>
              </a:pPr>
            </a:p>
          </p:txBody>
        </p:sp>
      </p:grpSp>
      <p:grpSp>
        <p:nvGrpSpPr>
          <p:cNvPr name="Group 32" id="32"/>
          <p:cNvGrpSpPr/>
          <p:nvPr/>
        </p:nvGrpSpPr>
        <p:grpSpPr>
          <a:xfrm rot="0">
            <a:off x="12219919" y="6480909"/>
            <a:ext cx="2777391" cy="2777391"/>
            <a:chOff x="0" y="0"/>
            <a:chExt cx="812800" cy="812800"/>
          </a:xfrm>
        </p:grpSpPr>
        <p:sp>
          <p:nvSpPr>
            <p:cNvPr name="Freeform 33" id="3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blipFill>
              <a:blip r:embed="rId7"/>
              <a:stretch>
                <a:fillRect l="-31845" t="0" r="-31845" b="0"/>
              </a:stretch>
            </a:blipFill>
          </p:spPr>
        </p:sp>
      </p:grpSp>
      <p:sp>
        <p:nvSpPr>
          <p:cNvPr name="Freeform 34" id="34"/>
          <p:cNvSpPr/>
          <p:nvPr/>
        </p:nvSpPr>
        <p:spPr>
          <a:xfrm flipH="false" flipV="false" rot="0">
            <a:off x="15602545" y="401680"/>
            <a:ext cx="2342847" cy="2342847"/>
          </a:xfrm>
          <a:custGeom>
            <a:avLst/>
            <a:gdLst/>
            <a:ahLst/>
            <a:cxnLst/>
            <a:rect r="r" b="b" t="t" l="l"/>
            <a:pathLst>
              <a:path h="2342847" w="2342847">
                <a:moveTo>
                  <a:pt x="0" y="0"/>
                </a:moveTo>
                <a:lnTo>
                  <a:pt x="2342848" y="0"/>
                </a:lnTo>
                <a:lnTo>
                  <a:pt x="2342848" y="2342847"/>
                </a:lnTo>
                <a:lnTo>
                  <a:pt x="0" y="2342847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TextBox 35" id="35"/>
          <p:cNvSpPr txBox="true"/>
          <p:nvPr/>
        </p:nvSpPr>
        <p:spPr>
          <a:xfrm rot="0">
            <a:off x="636596" y="711028"/>
            <a:ext cx="17412256" cy="8620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6831"/>
              </a:lnSpc>
              <a:spcBef>
                <a:spcPct val="0"/>
              </a:spcBef>
            </a:pPr>
            <a:r>
              <a:rPr lang="en-US" b="true" sz="5599">
                <a:solidFill>
                  <a:srgbClr val="0F632B"/>
                </a:solidFill>
                <a:latin typeface="Montserrat Heavy"/>
                <a:ea typeface="Montserrat Heavy"/>
                <a:cs typeface="Montserrat Heavy"/>
                <a:sym typeface="Montserrat Heavy"/>
              </a:rPr>
              <a:t>Tools &amp; Platforms</a:t>
            </a:r>
          </a:p>
        </p:txBody>
      </p:sp>
      <p:sp>
        <p:nvSpPr>
          <p:cNvPr name="TextBox 36" id="36"/>
          <p:cNvSpPr txBox="true"/>
          <p:nvPr/>
        </p:nvSpPr>
        <p:spPr>
          <a:xfrm rot="0">
            <a:off x="3413987" y="4538491"/>
            <a:ext cx="2277070" cy="74802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020"/>
              </a:lnSpc>
              <a:spcBef>
                <a:spcPct val="0"/>
              </a:spcBef>
            </a:pPr>
            <a:r>
              <a:rPr lang="en-US" b="true" sz="4300">
                <a:solidFill>
                  <a:srgbClr val="FCFFFB"/>
                </a:solidFill>
                <a:latin typeface="Aileron Heavy"/>
                <a:ea typeface="Aileron Heavy"/>
                <a:cs typeface="Aileron Heavy"/>
                <a:sym typeface="Aileron Heavy"/>
              </a:rPr>
              <a:t>VS Code</a:t>
            </a:r>
          </a:p>
        </p:txBody>
      </p:sp>
      <p:sp>
        <p:nvSpPr>
          <p:cNvPr name="TextBox 37" id="37"/>
          <p:cNvSpPr txBox="true"/>
          <p:nvPr/>
        </p:nvSpPr>
        <p:spPr>
          <a:xfrm rot="0">
            <a:off x="3326204" y="8262522"/>
            <a:ext cx="2739985" cy="49783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060"/>
              </a:lnSpc>
              <a:spcBef>
                <a:spcPct val="0"/>
              </a:spcBef>
            </a:pPr>
            <a:r>
              <a:rPr lang="en-US" b="true" sz="2900">
                <a:solidFill>
                  <a:srgbClr val="FCFFFB"/>
                </a:solidFill>
                <a:latin typeface="Aileron Heavy"/>
                <a:ea typeface="Aileron Heavy"/>
                <a:cs typeface="Aileron Heavy"/>
                <a:sym typeface="Aileron Heavy"/>
              </a:rPr>
              <a:t>Andriod Studio</a:t>
            </a:r>
          </a:p>
        </p:txBody>
      </p:sp>
      <p:sp>
        <p:nvSpPr>
          <p:cNvPr name="TextBox 38" id="38"/>
          <p:cNvSpPr txBox="true"/>
          <p:nvPr/>
        </p:nvSpPr>
        <p:spPr>
          <a:xfrm rot="0">
            <a:off x="9144000" y="4169040"/>
            <a:ext cx="2307074" cy="63944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180"/>
              </a:lnSpc>
              <a:spcBef>
                <a:spcPct val="0"/>
              </a:spcBef>
            </a:pPr>
            <a:r>
              <a:rPr lang="en-US" b="true" sz="3700">
                <a:solidFill>
                  <a:srgbClr val="FCFFFB"/>
                </a:solidFill>
                <a:latin typeface="Aileron Heavy"/>
                <a:ea typeface="Aileron Heavy"/>
                <a:cs typeface="Aileron Heavy"/>
                <a:sym typeface="Aileron Heavy"/>
              </a:rPr>
              <a:t>MongoDB</a:t>
            </a:r>
          </a:p>
        </p:txBody>
      </p:sp>
      <p:sp>
        <p:nvSpPr>
          <p:cNvPr name="TextBox 39" id="39"/>
          <p:cNvSpPr txBox="true"/>
          <p:nvPr/>
        </p:nvSpPr>
        <p:spPr>
          <a:xfrm rot="0">
            <a:off x="9342724" y="7733999"/>
            <a:ext cx="1810941" cy="56387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620"/>
              </a:lnSpc>
              <a:spcBef>
                <a:spcPct val="0"/>
              </a:spcBef>
            </a:pPr>
            <a:r>
              <a:rPr lang="en-US" b="true" sz="3300">
                <a:solidFill>
                  <a:srgbClr val="FCFFFB"/>
                </a:solidFill>
                <a:latin typeface="Aileron Heavy"/>
                <a:ea typeface="Aileron Heavy"/>
                <a:cs typeface="Aileron Heavy"/>
                <a:sym typeface="Aileron Heavy"/>
              </a:rPr>
              <a:t>FireBase</a:t>
            </a:r>
          </a:p>
        </p:txBody>
      </p:sp>
      <p:sp>
        <p:nvSpPr>
          <p:cNvPr name="TextBox 40" id="40"/>
          <p:cNvSpPr txBox="true"/>
          <p:nvPr/>
        </p:nvSpPr>
        <p:spPr>
          <a:xfrm rot="0">
            <a:off x="15602545" y="4883930"/>
            <a:ext cx="1656755" cy="63944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180"/>
              </a:lnSpc>
              <a:spcBef>
                <a:spcPct val="0"/>
              </a:spcBef>
            </a:pPr>
            <a:r>
              <a:rPr lang="en-US" b="true" sz="3700">
                <a:solidFill>
                  <a:srgbClr val="FCFFFB"/>
                </a:solidFill>
                <a:latin typeface="Aileron Heavy"/>
                <a:ea typeface="Aileron Heavy"/>
                <a:cs typeface="Aileron Heavy"/>
                <a:sym typeface="Aileron Heavy"/>
              </a:rPr>
              <a:t>GitHub</a:t>
            </a:r>
          </a:p>
        </p:txBody>
      </p:sp>
      <p:sp>
        <p:nvSpPr>
          <p:cNvPr name="TextBox 41" id="41"/>
          <p:cNvSpPr txBox="true"/>
          <p:nvPr/>
        </p:nvSpPr>
        <p:spPr>
          <a:xfrm rot="0">
            <a:off x="14997310" y="8386396"/>
            <a:ext cx="2007632" cy="62293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040"/>
              </a:lnSpc>
              <a:spcBef>
                <a:spcPct val="0"/>
              </a:spcBef>
            </a:pPr>
            <a:r>
              <a:rPr lang="en-US" b="true" sz="3600">
                <a:solidFill>
                  <a:srgbClr val="FCFFFB"/>
                </a:solidFill>
                <a:latin typeface="Aileron Heavy"/>
                <a:ea typeface="Aileron Heavy"/>
                <a:cs typeface="Aileron Heavy"/>
                <a:sym typeface="Aileron Heavy"/>
              </a:rPr>
              <a:t>Postman</a:t>
            </a:r>
          </a:p>
        </p:txBody>
      </p:sp>
    </p:spTree>
  </p:cSld>
  <p:clrMapOvr>
    <a:masterClrMapping/>
  </p:clrMapOvr>
</p:sld>
</file>

<file path=ppt/slides/slide5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45958" y="91878"/>
            <a:ext cx="6317529" cy="2029506"/>
          </a:xfrm>
          <a:custGeom>
            <a:avLst/>
            <a:gdLst/>
            <a:ahLst/>
            <a:cxnLst/>
            <a:rect r="r" b="b" t="t" l="l"/>
            <a:pathLst>
              <a:path h="2029506" w="6317529">
                <a:moveTo>
                  <a:pt x="0" y="0"/>
                </a:moveTo>
                <a:lnTo>
                  <a:pt x="6317530" y="0"/>
                </a:lnTo>
                <a:lnTo>
                  <a:pt x="6317530" y="2029507"/>
                </a:lnTo>
                <a:lnTo>
                  <a:pt x="0" y="202950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288082" y="255532"/>
            <a:ext cx="1708038" cy="1708038"/>
          </a:xfrm>
          <a:custGeom>
            <a:avLst/>
            <a:gdLst/>
            <a:ahLst/>
            <a:cxnLst/>
            <a:rect r="r" b="b" t="t" l="l"/>
            <a:pathLst>
              <a:path h="1708038" w="1708038">
                <a:moveTo>
                  <a:pt x="0" y="0"/>
                </a:moveTo>
                <a:lnTo>
                  <a:pt x="1708038" y="0"/>
                </a:lnTo>
                <a:lnTo>
                  <a:pt x="1708038" y="1708038"/>
                </a:lnTo>
                <a:lnTo>
                  <a:pt x="0" y="170803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8255193" y="5737967"/>
            <a:ext cx="3679828" cy="1056417"/>
          </a:xfrm>
          <a:custGeom>
            <a:avLst/>
            <a:gdLst/>
            <a:ahLst/>
            <a:cxnLst/>
            <a:rect r="r" b="b" t="t" l="l"/>
            <a:pathLst>
              <a:path h="1056417" w="3679828">
                <a:moveTo>
                  <a:pt x="0" y="0"/>
                </a:moveTo>
                <a:lnTo>
                  <a:pt x="3679829" y="0"/>
                </a:lnTo>
                <a:lnTo>
                  <a:pt x="3679829" y="1056417"/>
                </a:lnTo>
                <a:lnTo>
                  <a:pt x="0" y="1056417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4319390" y="2121385"/>
            <a:ext cx="3643430" cy="7710963"/>
          </a:xfrm>
          <a:custGeom>
            <a:avLst/>
            <a:gdLst/>
            <a:ahLst/>
            <a:cxnLst/>
            <a:rect r="r" b="b" t="t" l="l"/>
            <a:pathLst>
              <a:path h="7710963" w="3643430">
                <a:moveTo>
                  <a:pt x="0" y="0"/>
                </a:moveTo>
                <a:lnTo>
                  <a:pt x="3643430" y="0"/>
                </a:lnTo>
                <a:lnTo>
                  <a:pt x="3643430" y="7710962"/>
                </a:lnTo>
                <a:lnTo>
                  <a:pt x="0" y="7710962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2227395" y="2121385"/>
            <a:ext cx="3643430" cy="7710963"/>
          </a:xfrm>
          <a:custGeom>
            <a:avLst/>
            <a:gdLst/>
            <a:ahLst/>
            <a:cxnLst/>
            <a:rect r="r" b="b" t="t" l="l"/>
            <a:pathLst>
              <a:path h="7710963" w="3643430">
                <a:moveTo>
                  <a:pt x="0" y="0"/>
                </a:moveTo>
                <a:lnTo>
                  <a:pt x="3643430" y="0"/>
                </a:lnTo>
                <a:lnTo>
                  <a:pt x="3643430" y="7710962"/>
                </a:lnTo>
                <a:lnTo>
                  <a:pt x="0" y="7710962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1996120" y="801855"/>
            <a:ext cx="4646539" cy="57145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4597"/>
              </a:lnSpc>
              <a:spcBef>
                <a:spcPct val="0"/>
              </a:spcBef>
            </a:pPr>
            <a:r>
              <a:rPr lang="en-US" b="true" sz="3768">
                <a:solidFill>
                  <a:srgbClr val="0F632B"/>
                </a:solidFill>
                <a:latin typeface="Montserrat Heavy"/>
                <a:ea typeface="Montserrat Heavy"/>
                <a:cs typeface="Montserrat Heavy"/>
                <a:sym typeface="Montserrat Heavy"/>
              </a:rPr>
              <a:t>Advertisements</a:t>
            </a:r>
          </a:p>
        </p:txBody>
      </p:sp>
    </p:spTree>
  </p:cSld>
  <p:clrMapOvr>
    <a:masterClrMapping/>
  </p:clrMapOvr>
</p:sld>
</file>

<file path=ppt/slides/slide5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45958" y="91878"/>
            <a:ext cx="6317529" cy="2029506"/>
          </a:xfrm>
          <a:custGeom>
            <a:avLst/>
            <a:gdLst/>
            <a:ahLst/>
            <a:cxnLst/>
            <a:rect r="r" b="b" t="t" l="l"/>
            <a:pathLst>
              <a:path h="2029506" w="6317529">
                <a:moveTo>
                  <a:pt x="0" y="0"/>
                </a:moveTo>
                <a:lnTo>
                  <a:pt x="6317530" y="0"/>
                </a:lnTo>
                <a:lnTo>
                  <a:pt x="6317530" y="2029507"/>
                </a:lnTo>
                <a:lnTo>
                  <a:pt x="0" y="202950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334444" y="259976"/>
            <a:ext cx="1693311" cy="1693311"/>
          </a:xfrm>
          <a:custGeom>
            <a:avLst/>
            <a:gdLst/>
            <a:ahLst/>
            <a:cxnLst/>
            <a:rect r="r" b="b" t="t" l="l"/>
            <a:pathLst>
              <a:path h="1693311" w="1693311">
                <a:moveTo>
                  <a:pt x="0" y="0"/>
                </a:moveTo>
                <a:lnTo>
                  <a:pt x="1693312" y="0"/>
                </a:lnTo>
                <a:lnTo>
                  <a:pt x="1693312" y="1693311"/>
                </a:lnTo>
                <a:lnTo>
                  <a:pt x="0" y="169331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7792394" y="2121385"/>
            <a:ext cx="3643430" cy="7710963"/>
          </a:xfrm>
          <a:custGeom>
            <a:avLst/>
            <a:gdLst/>
            <a:ahLst/>
            <a:cxnLst/>
            <a:rect r="r" b="b" t="t" l="l"/>
            <a:pathLst>
              <a:path h="7710963" w="3643430">
                <a:moveTo>
                  <a:pt x="0" y="0"/>
                </a:moveTo>
                <a:lnTo>
                  <a:pt x="3643430" y="0"/>
                </a:lnTo>
                <a:lnTo>
                  <a:pt x="3643430" y="7710962"/>
                </a:lnTo>
                <a:lnTo>
                  <a:pt x="0" y="771096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2596389" y="2121385"/>
            <a:ext cx="3643430" cy="7710963"/>
          </a:xfrm>
          <a:custGeom>
            <a:avLst/>
            <a:gdLst/>
            <a:ahLst/>
            <a:cxnLst/>
            <a:rect r="r" b="b" t="t" l="l"/>
            <a:pathLst>
              <a:path h="7710963" w="3643430">
                <a:moveTo>
                  <a:pt x="0" y="0"/>
                </a:moveTo>
                <a:lnTo>
                  <a:pt x="3643430" y="0"/>
                </a:lnTo>
                <a:lnTo>
                  <a:pt x="3643430" y="7710962"/>
                </a:lnTo>
                <a:lnTo>
                  <a:pt x="0" y="7710962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2986372" y="2121385"/>
            <a:ext cx="3643430" cy="7710963"/>
          </a:xfrm>
          <a:custGeom>
            <a:avLst/>
            <a:gdLst/>
            <a:ahLst/>
            <a:cxnLst/>
            <a:rect r="r" b="b" t="t" l="l"/>
            <a:pathLst>
              <a:path h="7710963" w="3643430">
                <a:moveTo>
                  <a:pt x="0" y="0"/>
                </a:moveTo>
                <a:lnTo>
                  <a:pt x="3643430" y="0"/>
                </a:lnTo>
                <a:lnTo>
                  <a:pt x="3643430" y="7710962"/>
                </a:lnTo>
                <a:lnTo>
                  <a:pt x="0" y="7710962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1816949" y="603340"/>
            <a:ext cx="4646539" cy="115247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4597"/>
              </a:lnSpc>
              <a:spcBef>
                <a:spcPct val="0"/>
              </a:spcBef>
            </a:pPr>
            <a:r>
              <a:rPr lang="en-US" b="true" sz="3768">
                <a:solidFill>
                  <a:srgbClr val="0F632B"/>
                </a:solidFill>
                <a:latin typeface="Montserrat Heavy"/>
                <a:ea typeface="Montserrat Heavy"/>
                <a:cs typeface="Montserrat Heavy"/>
                <a:sym typeface="Montserrat Heavy"/>
              </a:rPr>
              <a:t>Application Statistics</a:t>
            </a:r>
          </a:p>
        </p:txBody>
      </p:sp>
    </p:spTree>
  </p:cSld>
  <p:clrMapOvr>
    <a:masterClrMapping/>
  </p:clrMapOvr>
</p:sld>
</file>

<file path=ppt/slides/slide5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45958" y="91878"/>
            <a:ext cx="6317529" cy="2029506"/>
          </a:xfrm>
          <a:custGeom>
            <a:avLst/>
            <a:gdLst/>
            <a:ahLst/>
            <a:cxnLst/>
            <a:rect r="r" b="b" t="t" l="l"/>
            <a:pathLst>
              <a:path h="2029506" w="6317529">
                <a:moveTo>
                  <a:pt x="0" y="0"/>
                </a:moveTo>
                <a:lnTo>
                  <a:pt x="6317530" y="0"/>
                </a:lnTo>
                <a:lnTo>
                  <a:pt x="6317530" y="2029507"/>
                </a:lnTo>
                <a:lnTo>
                  <a:pt x="0" y="202950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404049" y="346963"/>
            <a:ext cx="1500286" cy="1500286"/>
          </a:xfrm>
          <a:custGeom>
            <a:avLst/>
            <a:gdLst/>
            <a:ahLst/>
            <a:cxnLst/>
            <a:rect r="r" b="b" t="t" l="l"/>
            <a:pathLst>
              <a:path h="1500286" w="1500286">
                <a:moveTo>
                  <a:pt x="0" y="0"/>
                </a:moveTo>
                <a:lnTo>
                  <a:pt x="1500286" y="0"/>
                </a:lnTo>
                <a:lnTo>
                  <a:pt x="1500286" y="1500286"/>
                </a:lnTo>
                <a:lnTo>
                  <a:pt x="0" y="150028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2820058" y="2121385"/>
            <a:ext cx="3643430" cy="7710963"/>
          </a:xfrm>
          <a:custGeom>
            <a:avLst/>
            <a:gdLst/>
            <a:ahLst/>
            <a:cxnLst/>
            <a:rect r="r" b="b" t="t" l="l"/>
            <a:pathLst>
              <a:path h="7710963" w="3643430">
                <a:moveTo>
                  <a:pt x="0" y="0"/>
                </a:moveTo>
                <a:lnTo>
                  <a:pt x="3643430" y="0"/>
                </a:lnTo>
                <a:lnTo>
                  <a:pt x="3643430" y="7710962"/>
                </a:lnTo>
                <a:lnTo>
                  <a:pt x="0" y="771096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7322285" y="2121385"/>
            <a:ext cx="3643430" cy="7710963"/>
          </a:xfrm>
          <a:custGeom>
            <a:avLst/>
            <a:gdLst/>
            <a:ahLst/>
            <a:cxnLst/>
            <a:rect r="r" b="b" t="t" l="l"/>
            <a:pathLst>
              <a:path h="7710963" w="3643430">
                <a:moveTo>
                  <a:pt x="0" y="0"/>
                </a:moveTo>
                <a:lnTo>
                  <a:pt x="3643430" y="0"/>
                </a:lnTo>
                <a:lnTo>
                  <a:pt x="3643430" y="7710962"/>
                </a:lnTo>
                <a:lnTo>
                  <a:pt x="0" y="7710962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1822965" y="2121385"/>
            <a:ext cx="3643430" cy="7710963"/>
          </a:xfrm>
          <a:custGeom>
            <a:avLst/>
            <a:gdLst/>
            <a:ahLst/>
            <a:cxnLst/>
            <a:rect r="r" b="b" t="t" l="l"/>
            <a:pathLst>
              <a:path h="7710963" w="3643430">
                <a:moveTo>
                  <a:pt x="0" y="0"/>
                </a:moveTo>
                <a:lnTo>
                  <a:pt x="3643430" y="0"/>
                </a:lnTo>
                <a:lnTo>
                  <a:pt x="3643430" y="7710962"/>
                </a:lnTo>
                <a:lnTo>
                  <a:pt x="0" y="7710962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1999585" y="830303"/>
            <a:ext cx="4646539" cy="55265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4475"/>
              </a:lnSpc>
              <a:spcBef>
                <a:spcPct val="0"/>
              </a:spcBef>
            </a:pPr>
            <a:r>
              <a:rPr lang="en-US" b="true" sz="3668">
                <a:solidFill>
                  <a:srgbClr val="0F632B"/>
                </a:solidFill>
                <a:latin typeface="Montserrat Heavy"/>
                <a:ea typeface="Montserrat Heavy"/>
                <a:cs typeface="Montserrat Heavy"/>
                <a:sym typeface="Montserrat Heavy"/>
              </a:rPr>
              <a:t>Search and filter</a:t>
            </a:r>
          </a:p>
        </p:txBody>
      </p:sp>
    </p:spTree>
  </p:cSld>
  <p:clrMapOvr>
    <a:masterClrMapping/>
  </p:clrMapOvr>
</p:sld>
</file>

<file path=ppt/slides/slide5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07858" y="91878"/>
            <a:ext cx="6317529" cy="2029506"/>
          </a:xfrm>
          <a:custGeom>
            <a:avLst/>
            <a:gdLst/>
            <a:ahLst/>
            <a:cxnLst/>
            <a:rect r="r" b="b" t="t" l="l"/>
            <a:pathLst>
              <a:path h="2029506" w="6317529">
                <a:moveTo>
                  <a:pt x="0" y="0"/>
                </a:moveTo>
                <a:lnTo>
                  <a:pt x="6317530" y="0"/>
                </a:lnTo>
                <a:lnTo>
                  <a:pt x="6317530" y="2029507"/>
                </a:lnTo>
                <a:lnTo>
                  <a:pt x="0" y="202950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289749" y="271330"/>
            <a:ext cx="1670602" cy="1670602"/>
          </a:xfrm>
          <a:custGeom>
            <a:avLst/>
            <a:gdLst/>
            <a:ahLst/>
            <a:cxnLst/>
            <a:rect r="r" b="b" t="t" l="l"/>
            <a:pathLst>
              <a:path h="1670602" w="1670602">
                <a:moveTo>
                  <a:pt x="0" y="0"/>
                </a:moveTo>
                <a:lnTo>
                  <a:pt x="1670602" y="0"/>
                </a:lnTo>
                <a:lnTo>
                  <a:pt x="1670602" y="1670603"/>
                </a:lnTo>
                <a:lnTo>
                  <a:pt x="0" y="167060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2403060" y="2121385"/>
            <a:ext cx="3643430" cy="7710963"/>
          </a:xfrm>
          <a:custGeom>
            <a:avLst/>
            <a:gdLst/>
            <a:ahLst/>
            <a:cxnLst/>
            <a:rect r="r" b="b" t="t" l="l"/>
            <a:pathLst>
              <a:path h="7710963" w="3643430">
                <a:moveTo>
                  <a:pt x="0" y="0"/>
                </a:moveTo>
                <a:lnTo>
                  <a:pt x="3643430" y="0"/>
                </a:lnTo>
                <a:lnTo>
                  <a:pt x="3643430" y="7710962"/>
                </a:lnTo>
                <a:lnTo>
                  <a:pt x="0" y="771096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2937397" y="2121385"/>
            <a:ext cx="3469933" cy="7710963"/>
          </a:xfrm>
          <a:custGeom>
            <a:avLst/>
            <a:gdLst/>
            <a:ahLst/>
            <a:cxnLst/>
            <a:rect r="r" b="b" t="t" l="l"/>
            <a:pathLst>
              <a:path h="7710963" w="3469933">
                <a:moveTo>
                  <a:pt x="0" y="0"/>
                </a:moveTo>
                <a:lnTo>
                  <a:pt x="3469933" y="0"/>
                </a:lnTo>
                <a:lnTo>
                  <a:pt x="3469933" y="7710962"/>
                </a:lnTo>
                <a:lnTo>
                  <a:pt x="0" y="7710962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8886439" y="2121385"/>
            <a:ext cx="3469933" cy="7710963"/>
          </a:xfrm>
          <a:custGeom>
            <a:avLst/>
            <a:gdLst/>
            <a:ahLst/>
            <a:cxnLst/>
            <a:rect r="r" b="b" t="t" l="l"/>
            <a:pathLst>
              <a:path h="7710963" w="3469933">
                <a:moveTo>
                  <a:pt x="0" y="0"/>
                </a:moveTo>
                <a:lnTo>
                  <a:pt x="3469933" y="0"/>
                </a:lnTo>
                <a:lnTo>
                  <a:pt x="3469933" y="7710962"/>
                </a:lnTo>
                <a:lnTo>
                  <a:pt x="0" y="7710962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2897592" y="7224402"/>
            <a:ext cx="1785647" cy="502213"/>
          </a:xfrm>
          <a:custGeom>
            <a:avLst/>
            <a:gdLst/>
            <a:ahLst/>
            <a:cxnLst/>
            <a:rect r="r" b="b" t="t" l="l"/>
            <a:pathLst>
              <a:path h="502213" w="1785647">
                <a:moveTo>
                  <a:pt x="0" y="0"/>
                </a:moveTo>
                <a:lnTo>
                  <a:pt x="1785647" y="0"/>
                </a:lnTo>
                <a:lnTo>
                  <a:pt x="1785647" y="502213"/>
                </a:lnTo>
                <a:lnTo>
                  <a:pt x="0" y="502213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4798994" y="7222950"/>
            <a:ext cx="3503759" cy="1007331"/>
          </a:xfrm>
          <a:custGeom>
            <a:avLst/>
            <a:gdLst/>
            <a:ahLst/>
            <a:cxnLst/>
            <a:rect r="r" b="b" t="t" l="l"/>
            <a:pathLst>
              <a:path h="1007331" w="3503759">
                <a:moveTo>
                  <a:pt x="0" y="0"/>
                </a:moveTo>
                <a:lnTo>
                  <a:pt x="3503759" y="0"/>
                </a:lnTo>
                <a:lnTo>
                  <a:pt x="3503759" y="1007331"/>
                </a:lnTo>
                <a:lnTo>
                  <a:pt x="0" y="1007331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1904335" y="549316"/>
            <a:ext cx="4646539" cy="111463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4475"/>
              </a:lnSpc>
              <a:spcBef>
                <a:spcPct val="0"/>
              </a:spcBef>
            </a:pPr>
            <a:r>
              <a:rPr lang="en-US" b="true" sz="3668">
                <a:solidFill>
                  <a:srgbClr val="0F632B"/>
                </a:solidFill>
                <a:latin typeface="Montserrat Heavy"/>
                <a:ea typeface="Montserrat Heavy"/>
                <a:cs typeface="Montserrat Heavy"/>
                <a:sym typeface="Montserrat Heavy"/>
              </a:rPr>
              <a:t>Get laocations and paths</a:t>
            </a:r>
          </a:p>
        </p:txBody>
      </p:sp>
    </p:spTree>
  </p:cSld>
  <p:clrMapOvr>
    <a:masterClrMapping/>
  </p:clrMapOvr>
</p:sld>
</file>

<file path=ppt/slides/slide5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07858" y="91878"/>
            <a:ext cx="6317529" cy="2029506"/>
          </a:xfrm>
          <a:custGeom>
            <a:avLst/>
            <a:gdLst/>
            <a:ahLst/>
            <a:cxnLst/>
            <a:rect r="r" b="b" t="t" l="l"/>
            <a:pathLst>
              <a:path h="2029506" w="6317529">
                <a:moveTo>
                  <a:pt x="0" y="0"/>
                </a:moveTo>
                <a:lnTo>
                  <a:pt x="6317530" y="0"/>
                </a:lnTo>
                <a:lnTo>
                  <a:pt x="6317530" y="2029507"/>
                </a:lnTo>
                <a:lnTo>
                  <a:pt x="0" y="202950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289749" y="271330"/>
            <a:ext cx="1670602" cy="1670602"/>
          </a:xfrm>
          <a:custGeom>
            <a:avLst/>
            <a:gdLst/>
            <a:ahLst/>
            <a:cxnLst/>
            <a:rect r="r" b="b" t="t" l="l"/>
            <a:pathLst>
              <a:path h="1670602" w="1670602">
                <a:moveTo>
                  <a:pt x="0" y="0"/>
                </a:moveTo>
                <a:lnTo>
                  <a:pt x="1670602" y="0"/>
                </a:lnTo>
                <a:lnTo>
                  <a:pt x="1670602" y="1670603"/>
                </a:lnTo>
                <a:lnTo>
                  <a:pt x="0" y="167060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125050" y="2121385"/>
            <a:ext cx="3643430" cy="7710963"/>
          </a:xfrm>
          <a:custGeom>
            <a:avLst/>
            <a:gdLst/>
            <a:ahLst/>
            <a:cxnLst/>
            <a:rect r="r" b="b" t="t" l="l"/>
            <a:pathLst>
              <a:path h="7710963" w="3643430">
                <a:moveTo>
                  <a:pt x="0" y="0"/>
                </a:moveTo>
                <a:lnTo>
                  <a:pt x="3643430" y="0"/>
                </a:lnTo>
                <a:lnTo>
                  <a:pt x="3643430" y="7710962"/>
                </a:lnTo>
                <a:lnTo>
                  <a:pt x="0" y="771096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0128339" y="2121385"/>
            <a:ext cx="3643430" cy="7710963"/>
          </a:xfrm>
          <a:custGeom>
            <a:avLst/>
            <a:gdLst/>
            <a:ahLst/>
            <a:cxnLst/>
            <a:rect r="r" b="b" t="t" l="l"/>
            <a:pathLst>
              <a:path h="7710963" w="3643430">
                <a:moveTo>
                  <a:pt x="0" y="0"/>
                </a:moveTo>
                <a:lnTo>
                  <a:pt x="3643430" y="0"/>
                </a:lnTo>
                <a:lnTo>
                  <a:pt x="3643430" y="7710962"/>
                </a:lnTo>
                <a:lnTo>
                  <a:pt x="0" y="7710962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6046759" y="2121385"/>
            <a:ext cx="3643430" cy="7710963"/>
          </a:xfrm>
          <a:custGeom>
            <a:avLst/>
            <a:gdLst/>
            <a:ahLst/>
            <a:cxnLst/>
            <a:rect r="r" b="b" t="t" l="l"/>
            <a:pathLst>
              <a:path h="7710963" w="3643430">
                <a:moveTo>
                  <a:pt x="0" y="0"/>
                </a:moveTo>
                <a:lnTo>
                  <a:pt x="3643430" y="0"/>
                </a:lnTo>
                <a:lnTo>
                  <a:pt x="3643430" y="7710962"/>
                </a:lnTo>
                <a:lnTo>
                  <a:pt x="0" y="7710962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4212650" y="2121385"/>
            <a:ext cx="3643430" cy="7710963"/>
          </a:xfrm>
          <a:custGeom>
            <a:avLst/>
            <a:gdLst/>
            <a:ahLst/>
            <a:cxnLst/>
            <a:rect r="r" b="b" t="t" l="l"/>
            <a:pathLst>
              <a:path h="7710963" w="3643430">
                <a:moveTo>
                  <a:pt x="0" y="0"/>
                </a:moveTo>
                <a:lnTo>
                  <a:pt x="3643430" y="0"/>
                </a:lnTo>
                <a:lnTo>
                  <a:pt x="3643430" y="7710962"/>
                </a:lnTo>
                <a:lnTo>
                  <a:pt x="0" y="7710962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2343501">
            <a:off x="1301965" y="5840637"/>
            <a:ext cx="700082" cy="1115668"/>
          </a:xfrm>
          <a:custGeom>
            <a:avLst/>
            <a:gdLst/>
            <a:ahLst/>
            <a:cxnLst/>
            <a:rect r="r" b="b" t="t" l="l"/>
            <a:pathLst>
              <a:path h="1115668" w="700082">
                <a:moveTo>
                  <a:pt x="0" y="0"/>
                </a:moveTo>
                <a:lnTo>
                  <a:pt x="700082" y="0"/>
                </a:lnTo>
                <a:lnTo>
                  <a:pt x="700082" y="1115668"/>
                </a:lnTo>
                <a:lnTo>
                  <a:pt x="0" y="1115668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1904335" y="549316"/>
            <a:ext cx="4646539" cy="111463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4475"/>
              </a:lnSpc>
              <a:spcBef>
                <a:spcPct val="0"/>
              </a:spcBef>
            </a:pPr>
            <a:r>
              <a:rPr lang="en-US" b="true" sz="3668">
                <a:solidFill>
                  <a:srgbClr val="0F632B"/>
                </a:solidFill>
                <a:latin typeface="Montserrat Heavy"/>
                <a:ea typeface="Montserrat Heavy"/>
                <a:cs typeface="Montserrat Heavy"/>
                <a:sym typeface="Montserrat Heavy"/>
              </a:rPr>
              <a:t>View Users profiles</a:t>
            </a:r>
          </a:p>
        </p:txBody>
      </p:sp>
    </p:spTree>
  </p:cSld>
  <p:clrMapOvr>
    <a:masterClrMapping/>
  </p:clrMapOvr>
</p:sld>
</file>

<file path=ppt/slides/slide5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769318" y="807994"/>
            <a:ext cx="4189943" cy="1743249"/>
            <a:chOff x="0" y="0"/>
            <a:chExt cx="1580349" cy="65751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580349" cy="657513"/>
            </a:xfrm>
            <a:custGeom>
              <a:avLst/>
              <a:gdLst/>
              <a:ahLst/>
              <a:cxnLst/>
              <a:rect r="r" b="b" t="t" l="l"/>
              <a:pathLst>
                <a:path h="657513" w="1580349">
                  <a:moveTo>
                    <a:pt x="94235" y="0"/>
                  </a:moveTo>
                  <a:lnTo>
                    <a:pt x="1486114" y="0"/>
                  </a:lnTo>
                  <a:cubicBezTo>
                    <a:pt x="1511107" y="0"/>
                    <a:pt x="1535076" y="9928"/>
                    <a:pt x="1552748" y="27601"/>
                  </a:cubicBezTo>
                  <a:cubicBezTo>
                    <a:pt x="1570421" y="45273"/>
                    <a:pt x="1580349" y="69242"/>
                    <a:pt x="1580349" y="94235"/>
                  </a:cubicBezTo>
                  <a:lnTo>
                    <a:pt x="1580349" y="563278"/>
                  </a:lnTo>
                  <a:cubicBezTo>
                    <a:pt x="1580349" y="588271"/>
                    <a:pt x="1570421" y="612240"/>
                    <a:pt x="1552748" y="629912"/>
                  </a:cubicBezTo>
                  <a:cubicBezTo>
                    <a:pt x="1535076" y="647585"/>
                    <a:pt x="1511107" y="657513"/>
                    <a:pt x="1486114" y="657513"/>
                  </a:cubicBezTo>
                  <a:lnTo>
                    <a:pt x="94235" y="657513"/>
                  </a:lnTo>
                  <a:cubicBezTo>
                    <a:pt x="69242" y="657513"/>
                    <a:pt x="45273" y="647585"/>
                    <a:pt x="27601" y="629912"/>
                  </a:cubicBezTo>
                  <a:cubicBezTo>
                    <a:pt x="9928" y="612240"/>
                    <a:pt x="0" y="588271"/>
                    <a:pt x="0" y="563278"/>
                  </a:cubicBezTo>
                  <a:lnTo>
                    <a:pt x="0" y="94235"/>
                  </a:lnTo>
                  <a:cubicBezTo>
                    <a:pt x="0" y="69242"/>
                    <a:pt x="9928" y="45273"/>
                    <a:pt x="27601" y="27601"/>
                  </a:cubicBezTo>
                  <a:cubicBezTo>
                    <a:pt x="45273" y="9928"/>
                    <a:pt x="69242" y="0"/>
                    <a:pt x="94235" y="0"/>
                  </a:cubicBezTo>
                  <a:close/>
                </a:path>
              </a:pathLst>
            </a:custGeom>
            <a:solidFill>
              <a:srgbClr val="0F632B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9525"/>
              <a:ext cx="1580349" cy="66703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464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145958" y="91878"/>
            <a:ext cx="5832353" cy="1873643"/>
          </a:xfrm>
          <a:custGeom>
            <a:avLst/>
            <a:gdLst/>
            <a:ahLst/>
            <a:cxnLst/>
            <a:rect r="r" b="b" t="t" l="l"/>
            <a:pathLst>
              <a:path h="1873643" w="5832353">
                <a:moveTo>
                  <a:pt x="0" y="0"/>
                </a:moveTo>
                <a:lnTo>
                  <a:pt x="5832353" y="0"/>
                </a:lnTo>
                <a:lnTo>
                  <a:pt x="5832353" y="1873644"/>
                </a:lnTo>
                <a:lnTo>
                  <a:pt x="0" y="187364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249982" y="164180"/>
            <a:ext cx="1709990" cy="1709990"/>
          </a:xfrm>
          <a:custGeom>
            <a:avLst/>
            <a:gdLst/>
            <a:ahLst/>
            <a:cxnLst/>
            <a:rect r="r" b="b" t="t" l="l"/>
            <a:pathLst>
              <a:path h="1709990" w="1709990">
                <a:moveTo>
                  <a:pt x="0" y="0"/>
                </a:moveTo>
                <a:lnTo>
                  <a:pt x="1709990" y="0"/>
                </a:lnTo>
                <a:lnTo>
                  <a:pt x="1709990" y="1709990"/>
                </a:lnTo>
                <a:lnTo>
                  <a:pt x="0" y="170999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0506142" y="2831822"/>
            <a:ext cx="3226579" cy="6828739"/>
          </a:xfrm>
          <a:custGeom>
            <a:avLst/>
            <a:gdLst/>
            <a:ahLst/>
            <a:cxnLst/>
            <a:rect r="r" b="b" t="t" l="l"/>
            <a:pathLst>
              <a:path h="6828739" w="3226579">
                <a:moveTo>
                  <a:pt x="0" y="0"/>
                </a:moveTo>
                <a:lnTo>
                  <a:pt x="3226579" y="0"/>
                </a:lnTo>
                <a:lnTo>
                  <a:pt x="3226579" y="6828739"/>
                </a:lnTo>
                <a:lnTo>
                  <a:pt x="0" y="682873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14170871" y="2831822"/>
            <a:ext cx="3226579" cy="6828739"/>
          </a:xfrm>
          <a:custGeom>
            <a:avLst/>
            <a:gdLst/>
            <a:ahLst/>
            <a:cxnLst/>
            <a:rect r="r" b="b" t="t" l="l"/>
            <a:pathLst>
              <a:path h="6828739" w="3226579">
                <a:moveTo>
                  <a:pt x="0" y="0"/>
                </a:moveTo>
                <a:lnTo>
                  <a:pt x="3226579" y="0"/>
                </a:lnTo>
                <a:lnTo>
                  <a:pt x="3226579" y="6828739"/>
                </a:lnTo>
                <a:lnTo>
                  <a:pt x="0" y="6828739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6839721" y="2831822"/>
            <a:ext cx="3226579" cy="6828739"/>
          </a:xfrm>
          <a:custGeom>
            <a:avLst/>
            <a:gdLst/>
            <a:ahLst/>
            <a:cxnLst/>
            <a:rect r="r" b="b" t="t" l="l"/>
            <a:pathLst>
              <a:path h="6828739" w="3226579">
                <a:moveTo>
                  <a:pt x="0" y="0"/>
                </a:moveTo>
                <a:lnTo>
                  <a:pt x="3226579" y="0"/>
                </a:lnTo>
                <a:lnTo>
                  <a:pt x="3226579" y="6828739"/>
                </a:lnTo>
                <a:lnTo>
                  <a:pt x="0" y="6828739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812987" y="2831822"/>
            <a:ext cx="3226579" cy="6828739"/>
          </a:xfrm>
          <a:custGeom>
            <a:avLst/>
            <a:gdLst/>
            <a:ahLst/>
            <a:cxnLst/>
            <a:rect r="r" b="b" t="t" l="l"/>
            <a:pathLst>
              <a:path h="6828739" w="3226579">
                <a:moveTo>
                  <a:pt x="0" y="0"/>
                </a:moveTo>
                <a:lnTo>
                  <a:pt x="3226579" y="0"/>
                </a:lnTo>
                <a:lnTo>
                  <a:pt x="3226579" y="6828739"/>
                </a:lnTo>
                <a:lnTo>
                  <a:pt x="0" y="6828739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grpSp>
        <p:nvGrpSpPr>
          <p:cNvPr name="Group 11" id="11"/>
          <p:cNvGrpSpPr/>
          <p:nvPr/>
        </p:nvGrpSpPr>
        <p:grpSpPr>
          <a:xfrm rot="0">
            <a:off x="971550" y="6246192"/>
            <a:ext cx="2226838" cy="1474435"/>
            <a:chOff x="0" y="0"/>
            <a:chExt cx="586492" cy="388329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586492" cy="388329"/>
            </a:xfrm>
            <a:custGeom>
              <a:avLst/>
              <a:gdLst/>
              <a:ahLst/>
              <a:cxnLst/>
              <a:rect r="r" b="b" t="t" l="l"/>
              <a:pathLst>
                <a:path h="388329" w="586492">
                  <a:moveTo>
                    <a:pt x="0" y="0"/>
                  </a:moveTo>
                  <a:lnTo>
                    <a:pt x="586492" y="0"/>
                  </a:lnTo>
                  <a:lnTo>
                    <a:pt x="586492" y="388329"/>
                  </a:lnTo>
                  <a:lnTo>
                    <a:pt x="0" y="388329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47625" cap="sq">
              <a:solidFill>
                <a:srgbClr val="0F632B"/>
              </a:solidFill>
              <a:prstDash val="solid"/>
              <a:miter/>
            </a:ln>
          </p:spPr>
        </p:sp>
        <p:sp>
          <p:nvSpPr>
            <p:cNvPr name="TextBox 13" id="13"/>
            <p:cNvSpPr txBox="true"/>
            <p:nvPr/>
          </p:nvSpPr>
          <p:spPr>
            <a:xfrm>
              <a:off x="0" y="-9525"/>
              <a:ext cx="586492" cy="39785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464"/>
                </a:lnSpc>
              </a:pPr>
            </a:p>
          </p:txBody>
        </p:sp>
      </p:grpSp>
      <p:sp>
        <p:nvSpPr>
          <p:cNvPr name="TextBox 14" id="14"/>
          <p:cNvSpPr txBox="true"/>
          <p:nvPr/>
        </p:nvSpPr>
        <p:spPr>
          <a:xfrm rot="0">
            <a:off x="1511917" y="460973"/>
            <a:ext cx="4646539" cy="12186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841"/>
              </a:lnSpc>
            </a:pPr>
            <a:r>
              <a:rPr lang="en-US" sz="3968" b="true">
                <a:solidFill>
                  <a:srgbClr val="0F632B"/>
                </a:solidFill>
                <a:latin typeface="Montserrat Heavy"/>
                <a:ea typeface="Montserrat Heavy"/>
                <a:cs typeface="Montserrat Heavy"/>
                <a:sym typeface="Montserrat Heavy"/>
              </a:rPr>
              <a:t>Previuos </a:t>
            </a:r>
          </a:p>
          <a:p>
            <a:pPr algn="ctr" marL="0" indent="0" lvl="0">
              <a:lnSpc>
                <a:spcPts val="4841"/>
              </a:lnSpc>
              <a:spcBef>
                <a:spcPct val="0"/>
              </a:spcBef>
            </a:pPr>
            <a:r>
              <a:rPr lang="en-US" b="true" sz="3968">
                <a:solidFill>
                  <a:srgbClr val="0F632B"/>
                </a:solidFill>
                <a:latin typeface="Montserrat Heavy"/>
                <a:ea typeface="Montserrat Heavy"/>
                <a:cs typeface="Montserrat Heavy"/>
                <a:sym typeface="Montserrat Heavy"/>
              </a:rPr>
              <a:t>Activities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1541020" y="1746293"/>
            <a:ext cx="4646539" cy="6090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4841"/>
              </a:lnSpc>
              <a:spcBef>
                <a:spcPct val="0"/>
              </a:spcBef>
            </a:pPr>
            <a:r>
              <a:rPr lang="en-US" b="true" sz="3968">
                <a:solidFill>
                  <a:srgbClr val="FCFFFB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Owner</a:t>
            </a:r>
          </a:p>
        </p:txBody>
      </p:sp>
    </p:spTree>
  </p:cSld>
  <p:clrMapOvr>
    <a:masterClrMapping/>
  </p:clrMapOvr>
</p:sld>
</file>

<file path=ppt/slides/slide5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769318" y="807994"/>
            <a:ext cx="4189943" cy="1743249"/>
            <a:chOff x="0" y="0"/>
            <a:chExt cx="1580349" cy="65751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580349" cy="657513"/>
            </a:xfrm>
            <a:custGeom>
              <a:avLst/>
              <a:gdLst/>
              <a:ahLst/>
              <a:cxnLst/>
              <a:rect r="r" b="b" t="t" l="l"/>
              <a:pathLst>
                <a:path h="657513" w="1580349">
                  <a:moveTo>
                    <a:pt x="94235" y="0"/>
                  </a:moveTo>
                  <a:lnTo>
                    <a:pt x="1486114" y="0"/>
                  </a:lnTo>
                  <a:cubicBezTo>
                    <a:pt x="1511107" y="0"/>
                    <a:pt x="1535076" y="9928"/>
                    <a:pt x="1552748" y="27601"/>
                  </a:cubicBezTo>
                  <a:cubicBezTo>
                    <a:pt x="1570421" y="45273"/>
                    <a:pt x="1580349" y="69242"/>
                    <a:pt x="1580349" y="94235"/>
                  </a:cubicBezTo>
                  <a:lnTo>
                    <a:pt x="1580349" y="563278"/>
                  </a:lnTo>
                  <a:cubicBezTo>
                    <a:pt x="1580349" y="588271"/>
                    <a:pt x="1570421" y="612240"/>
                    <a:pt x="1552748" y="629912"/>
                  </a:cubicBezTo>
                  <a:cubicBezTo>
                    <a:pt x="1535076" y="647585"/>
                    <a:pt x="1511107" y="657513"/>
                    <a:pt x="1486114" y="657513"/>
                  </a:cubicBezTo>
                  <a:lnTo>
                    <a:pt x="94235" y="657513"/>
                  </a:lnTo>
                  <a:cubicBezTo>
                    <a:pt x="69242" y="657513"/>
                    <a:pt x="45273" y="647585"/>
                    <a:pt x="27601" y="629912"/>
                  </a:cubicBezTo>
                  <a:cubicBezTo>
                    <a:pt x="9928" y="612240"/>
                    <a:pt x="0" y="588271"/>
                    <a:pt x="0" y="563278"/>
                  </a:cubicBezTo>
                  <a:lnTo>
                    <a:pt x="0" y="94235"/>
                  </a:lnTo>
                  <a:cubicBezTo>
                    <a:pt x="0" y="69242"/>
                    <a:pt x="9928" y="45273"/>
                    <a:pt x="27601" y="27601"/>
                  </a:cubicBezTo>
                  <a:cubicBezTo>
                    <a:pt x="45273" y="9928"/>
                    <a:pt x="69242" y="0"/>
                    <a:pt x="94235" y="0"/>
                  </a:cubicBezTo>
                  <a:close/>
                </a:path>
              </a:pathLst>
            </a:custGeom>
            <a:solidFill>
              <a:srgbClr val="0F632B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9525"/>
              <a:ext cx="1580349" cy="66703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464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145958" y="91878"/>
            <a:ext cx="5832353" cy="1873643"/>
          </a:xfrm>
          <a:custGeom>
            <a:avLst/>
            <a:gdLst/>
            <a:ahLst/>
            <a:cxnLst/>
            <a:rect r="r" b="b" t="t" l="l"/>
            <a:pathLst>
              <a:path h="1873643" w="5832353">
                <a:moveTo>
                  <a:pt x="0" y="0"/>
                </a:moveTo>
                <a:lnTo>
                  <a:pt x="5832353" y="0"/>
                </a:lnTo>
                <a:lnTo>
                  <a:pt x="5832353" y="1873644"/>
                </a:lnTo>
                <a:lnTo>
                  <a:pt x="0" y="187364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249982" y="164180"/>
            <a:ext cx="1709990" cy="1709990"/>
          </a:xfrm>
          <a:custGeom>
            <a:avLst/>
            <a:gdLst/>
            <a:ahLst/>
            <a:cxnLst/>
            <a:rect r="r" b="b" t="t" l="l"/>
            <a:pathLst>
              <a:path h="1709990" w="1709990">
                <a:moveTo>
                  <a:pt x="0" y="0"/>
                </a:moveTo>
                <a:lnTo>
                  <a:pt x="1709990" y="0"/>
                </a:lnTo>
                <a:lnTo>
                  <a:pt x="1709990" y="1709990"/>
                </a:lnTo>
                <a:lnTo>
                  <a:pt x="0" y="170999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6419764" y="2448657"/>
            <a:ext cx="3468798" cy="7341372"/>
          </a:xfrm>
          <a:custGeom>
            <a:avLst/>
            <a:gdLst/>
            <a:ahLst/>
            <a:cxnLst/>
            <a:rect r="r" b="b" t="t" l="l"/>
            <a:pathLst>
              <a:path h="7341372" w="3468798">
                <a:moveTo>
                  <a:pt x="0" y="0"/>
                </a:moveTo>
                <a:lnTo>
                  <a:pt x="3468798" y="0"/>
                </a:lnTo>
                <a:lnTo>
                  <a:pt x="3468798" y="7341371"/>
                </a:lnTo>
                <a:lnTo>
                  <a:pt x="0" y="7341371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grpSp>
        <p:nvGrpSpPr>
          <p:cNvPr name="Group 8" id="8"/>
          <p:cNvGrpSpPr/>
          <p:nvPr/>
        </p:nvGrpSpPr>
        <p:grpSpPr>
          <a:xfrm rot="0">
            <a:off x="6511925" y="4689736"/>
            <a:ext cx="2394006" cy="1829257"/>
            <a:chOff x="0" y="0"/>
            <a:chExt cx="586492" cy="448138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586492" cy="448138"/>
            </a:xfrm>
            <a:custGeom>
              <a:avLst/>
              <a:gdLst/>
              <a:ahLst/>
              <a:cxnLst/>
              <a:rect r="r" b="b" t="t" l="l"/>
              <a:pathLst>
                <a:path h="448138" w="586492">
                  <a:moveTo>
                    <a:pt x="0" y="0"/>
                  </a:moveTo>
                  <a:lnTo>
                    <a:pt x="586492" y="0"/>
                  </a:lnTo>
                  <a:lnTo>
                    <a:pt x="586492" y="448138"/>
                  </a:lnTo>
                  <a:lnTo>
                    <a:pt x="0" y="448138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47625" cap="sq">
              <a:solidFill>
                <a:srgbClr val="0F632B"/>
              </a:solidFill>
              <a:prstDash val="solid"/>
              <a:miter/>
            </a:ln>
          </p:spPr>
        </p:sp>
        <p:sp>
          <p:nvSpPr>
            <p:cNvPr name="TextBox 10" id="10"/>
            <p:cNvSpPr txBox="true"/>
            <p:nvPr/>
          </p:nvSpPr>
          <p:spPr>
            <a:xfrm>
              <a:off x="0" y="-9525"/>
              <a:ext cx="586492" cy="45766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464"/>
                </a:lnSpc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14439051" y="2448657"/>
            <a:ext cx="3468798" cy="7341372"/>
          </a:xfrm>
          <a:custGeom>
            <a:avLst/>
            <a:gdLst/>
            <a:ahLst/>
            <a:cxnLst/>
            <a:rect r="r" b="b" t="t" l="l"/>
            <a:pathLst>
              <a:path h="7341372" w="3468798">
                <a:moveTo>
                  <a:pt x="0" y="0"/>
                </a:moveTo>
                <a:lnTo>
                  <a:pt x="3468798" y="0"/>
                </a:lnTo>
                <a:lnTo>
                  <a:pt x="3468798" y="7341371"/>
                </a:lnTo>
                <a:lnTo>
                  <a:pt x="0" y="7341371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10431487" y="2448657"/>
            <a:ext cx="3468798" cy="7341372"/>
          </a:xfrm>
          <a:custGeom>
            <a:avLst/>
            <a:gdLst/>
            <a:ahLst/>
            <a:cxnLst/>
            <a:rect r="r" b="b" t="t" l="l"/>
            <a:pathLst>
              <a:path h="7341372" w="3468798">
                <a:moveTo>
                  <a:pt x="0" y="0"/>
                </a:moveTo>
                <a:lnTo>
                  <a:pt x="3468798" y="0"/>
                </a:lnTo>
                <a:lnTo>
                  <a:pt x="3468798" y="7341371"/>
                </a:lnTo>
                <a:lnTo>
                  <a:pt x="0" y="7341371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TextBox 13" id="13"/>
          <p:cNvSpPr txBox="true"/>
          <p:nvPr/>
        </p:nvSpPr>
        <p:spPr>
          <a:xfrm rot="0">
            <a:off x="1511917" y="460973"/>
            <a:ext cx="4646539" cy="12186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841"/>
              </a:lnSpc>
            </a:pPr>
            <a:r>
              <a:rPr lang="en-US" sz="3968" b="true">
                <a:solidFill>
                  <a:srgbClr val="0F632B"/>
                </a:solidFill>
                <a:latin typeface="Montserrat Heavy"/>
                <a:ea typeface="Montserrat Heavy"/>
                <a:cs typeface="Montserrat Heavy"/>
                <a:sym typeface="Montserrat Heavy"/>
              </a:rPr>
              <a:t>Previuos </a:t>
            </a:r>
          </a:p>
          <a:p>
            <a:pPr algn="ctr" marL="0" indent="0" lvl="0">
              <a:lnSpc>
                <a:spcPts val="4841"/>
              </a:lnSpc>
              <a:spcBef>
                <a:spcPct val="0"/>
              </a:spcBef>
            </a:pPr>
            <a:r>
              <a:rPr lang="en-US" b="true" sz="3968">
                <a:solidFill>
                  <a:srgbClr val="0F632B"/>
                </a:solidFill>
                <a:latin typeface="Montserrat Heavy"/>
                <a:ea typeface="Montserrat Heavy"/>
                <a:cs typeface="Montserrat Heavy"/>
                <a:sym typeface="Montserrat Heavy"/>
              </a:rPr>
              <a:t>Activities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1541020" y="1746293"/>
            <a:ext cx="4646539" cy="6090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4841"/>
              </a:lnSpc>
              <a:spcBef>
                <a:spcPct val="0"/>
              </a:spcBef>
            </a:pPr>
            <a:r>
              <a:rPr lang="en-US" b="true" sz="3968">
                <a:solidFill>
                  <a:srgbClr val="FCFFFB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Customer</a:t>
            </a:r>
          </a:p>
        </p:txBody>
      </p:sp>
    </p:spTree>
  </p:cSld>
  <p:clrMapOvr>
    <a:masterClrMapping/>
  </p:clrMapOvr>
</p:sld>
</file>

<file path=ppt/slides/slide5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769318" y="807994"/>
            <a:ext cx="4189943" cy="1743249"/>
            <a:chOff x="0" y="0"/>
            <a:chExt cx="1580349" cy="65751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580349" cy="657513"/>
            </a:xfrm>
            <a:custGeom>
              <a:avLst/>
              <a:gdLst/>
              <a:ahLst/>
              <a:cxnLst/>
              <a:rect r="r" b="b" t="t" l="l"/>
              <a:pathLst>
                <a:path h="657513" w="1580349">
                  <a:moveTo>
                    <a:pt x="94235" y="0"/>
                  </a:moveTo>
                  <a:lnTo>
                    <a:pt x="1486114" y="0"/>
                  </a:lnTo>
                  <a:cubicBezTo>
                    <a:pt x="1511107" y="0"/>
                    <a:pt x="1535076" y="9928"/>
                    <a:pt x="1552748" y="27601"/>
                  </a:cubicBezTo>
                  <a:cubicBezTo>
                    <a:pt x="1570421" y="45273"/>
                    <a:pt x="1580349" y="69242"/>
                    <a:pt x="1580349" y="94235"/>
                  </a:cubicBezTo>
                  <a:lnTo>
                    <a:pt x="1580349" y="563278"/>
                  </a:lnTo>
                  <a:cubicBezTo>
                    <a:pt x="1580349" y="588271"/>
                    <a:pt x="1570421" y="612240"/>
                    <a:pt x="1552748" y="629912"/>
                  </a:cubicBezTo>
                  <a:cubicBezTo>
                    <a:pt x="1535076" y="647585"/>
                    <a:pt x="1511107" y="657513"/>
                    <a:pt x="1486114" y="657513"/>
                  </a:cubicBezTo>
                  <a:lnTo>
                    <a:pt x="94235" y="657513"/>
                  </a:lnTo>
                  <a:cubicBezTo>
                    <a:pt x="69242" y="657513"/>
                    <a:pt x="45273" y="647585"/>
                    <a:pt x="27601" y="629912"/>
                  </a:cubicBezTo>
                  <a:cubicBezTo>
                    <a:pt x="9928" y="612240"/>
                    <a:pt x="0" y="588271"/>
                    <a:pt x="0" y="563278"/>
                  </a:cubicBezTo>
                  <a:lnTo>
                    <a:pt x="0" y="94235"/>
                  </a:lnTo>
                  <a:cubicBezTo>
                    <a:pt x="0" y="69242"/>
                    <a:pt x="9928" y="45273"/>
                    <a:pt x="27601" y="27601"/>
                  </a:cubicBezTo>
                  <a:cubicBezTo>
                    <a:pt x="45273" y="9928"/>
                    <a:pt x="69242" y="0"/>
                    <a:pt x="94235" y="0"/>
                  </a:cubicBezTo>
                  <a:close/>
                </a:path>
              </a:pathLst>
            </a:custGeom>
            <a:solidFill>
              <a:srgbClr val="0F632B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9525"/>
              <a:ext cx="1580349" cy="66703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464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145958" y="91878"/>
            <a:ext cx="5832353" cy="1873643"/>
          </a:xfrm>
          <a:custGeom>
            <a:avLst/>
            <a:gdLst/>
            <a:ahLst/>
            <a:cxnLst/>
            <a:rect r="r" b="b" t="t" l="l"/>
            <a:pathLst>
              <a:path h="1873643" w="5832353">
                <a:moveTo>
                  <a:pt x="0" y="0"/>
                </a:moveTo>
                <a:lnTo>
                  <a:pt x="5832353" y="0"/>
                </a:lnTo>
                <a:lnTo>
                  <a:pt x="5832353" y="1873644"/>
                </a:lnTo>
                <a:lnTo>
                  <a:pt x="0" y="187364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249982" y="164180"/>
            <a:ext cx="1709990" cy="1709990"/>
          </a:xfrm>
          <a:custGeom>
            <a:avLst/>
            <a:gdLst/>
            <a:ahLst/>
            <a:cxnLst/>
            <a:rect r="r" b="b" t="t" l="l"/>
            <a:pathLst>
              <a:path h="1709990" w="1709990">
                <a:moveTo>
                  <a:pt x="0" y="0"/>
                </a:moveTo>
                <a:lnTo>
                  <a:pt x="1709990" y="0"/>
                </a:lnTo>
                <a:lnTo>
                  <a:pt x="1709990" y="1709990"/>
                </a:lnTo>
                <a:lnTo>
                  <a:pt x="0" y="170999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6158456" y="2355338"/>
            <a:ext cx="3517978" cy="7445457"/>
          </a:xfrm>
          <a:custGeom>
            <a:avLst/>
            <a:gdLst/>
            <a:ahLst/>
            <a:cxnLst/>
            <a:rect r="r" b="b" t="t" l="l"/>
            <a:pathLst>
              <a:path h="7445457" w="3517978">
                <a:moveTo>
                  <a:pt x="0" y="0"/>
                </a:moveTo>
                <a:lnTo>
                  <a:pt x="3517978" y="0"/>
                </a:lnTo>
                <a:lnTo>
                  <a:pt x="3517978" y="7445457"/>
                </a:lnTo>
                <a:lnTo>
                  <a:pt x="0" y="7445457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grpSp>
        <p:nvGrpSpPr>
          <p:cNvPr name="Group 8" id="8"/>
          <p:cNvGrpSpPr/>
          <p:nvPr/>
        </p:nvGrpSpPr>
        <p:grpSpPr>
          <a:xfrm rot="0">
            <a:off x="6251923" y="4628191"/>
            <a:ext cx="2427948" cy="1855192"/>
            <a:chOff x="0" y="0"/>
            <a:chExt cx="586492" cy="448138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586492" cy="448138"/>
            </a:xfrm>
            <a:custGeom>
              <a:avLst/>
              <a:gdLst/>
              <a:ahLst/>
              <a:cxnLst/>
              <a:rect r="r" b="b" t="t" l="l"/>
              <a:pathLst>
                <a:path h="448138" w="586492">
                  <a:moveTo>
                    <a:pt x="0" y="0"/>
                  </a:moveTo>
                  <a:lnTo>
                    <a:pt x="586492" y="0"/>
                  </a:lnTo>
                  <a:lnTo>
                    <a:pt x="586492" y="448138"/>
                  </a:lnTo>
                  <a:lnTo>
                    <a:pt x="0" y="448138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47625" cap="sq">
              <a:solidFill>
                <a:srgbClr val="0F632B"/>
              </a:solidFill>
              <a:prstDash val="solid"/>
              <a:miter/>
            </a:ln>
          </p:spPr>
        </p:sp>
        <p:sp>
          <p:nvSpPr>
            <p:cNvPr name="TextBox 10" id="10"/>
            <p:cNvSpPr txBox="true"/>
            <p:nvPr/>
          </p:nvSpPr>
          <p:spPr>
            <a:xfrm>
              <a:off x="0" y="-9525"/>
              <a:ext cx="586492" cy="45766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464"/>
                </a:lnSpc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10302151" y="2355338"/>
            <a:ext cx="3517978" cy="7445457"/>
          </a:xfrm>
          <a:custGeom>
            <a:avLst/>
            <a:gdLst/>
            <a:ahLst/>
            <a:cxnLst/>
            <a:rect r="r" b="b" t="t" l="l"/>
            <a:pathLst>
              <a:path h="7445457" w="3517978">
                <a:moveTo>
                  <a:pt x="0" y="0"/>
                </a:moveTo>
                <a:lnTo>
                  <a:pt x="3517978" y="0"/>
                </a:lnTo>
                <a:lnTo>
                  <a:pt x="3517978" y="7445457"/>
                </a:lnTo>
                <a:lnTo>
                  <a:pt x="0" y="7445457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14448779" y="2355338"/>
            <a:ext cx="3517978" cy="7445457"/>
          </a:xfrm>
          <a:custGeom>
            <a:avLst/>
            <a:gdLst/>
            <a:ahLst/>
            <a:cxnLst/>
            <a:rect r="r" b="b" t="t" l="l"/>
            <a:pathLst>
              <a:path h="7445457" w="3517978">
                <a:moveTo>
                  <a:pt x="0" y="0"/>
                </a:moveTo>
                <a:lnTo>
                  <a:pt x="3517979" y="0"/>
                </a:lnTo>
                <a:lnTo>
                  <a:pt x="3517979" y="7445457"/>
                </a:lnTo>
                <a:lnTo>
                  <a:pt x="0" y="7445457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TextBox 13" id="13"/>
          <p:cNvSpPr txBox="true"/>
          <p:nvPr/>
        </p:nvSpPr>
        <p:spPr>
          <a:xfrm rot="0">
            <a:off x="1511917" y="460973"/>
            <a:ext cx="4646539" cy="12186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841"/>
              </a:lnSpc>
            </a:pPr>
            <a:r>
              <a:rPr lang="en-US" sz="3968" b="true">
                <a:solidFill>
                  <a:srgbClr val="0F632B"/>
                </a:solidFill>
                <a:latin typeface="Montserrat Heavy"/>
                <a:ea typeface="Montserrat Heavy"/>
                <a:cs typeface="Montserrat Heavy"/>
                <a:sym typeface="Montserrat Heavy"/>
              </a:rPr>
              <a:t>Previuos </a:t>
            </a:r>
          </a:p>
          <a:p>
            <a:pPr algn="ctr" marL="0" indent="0" lvl="0">
              <a:lnSpc>
                <a:spcPts val="4841"/>
              </a:lnSpc>
              <a:spcBef>
                <a:spcPct val="0"/>
              </a:spcBef>
            </a:pPr>
            <a:r>
              <a:rPr lang="en-US" b="true" sz="3968">
                <a:solidFill>
                  <a:srgbClr val="0F632B"/>
                </a:solidFill>
                <a:latin typeface="Montserrat Heavy"/>
                <a:ea typeface="Montserrat Heavy"/>
                <a:cs typeface="Montserrat Heavy"/>
                <a:sym typeface="Montserrat Heavy"/>
              </a:rPr>
              <a:t>Activities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1541020" y="1746293"/>
            <a:ext cx="4646539" cy="6090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4841"/>
              </a:lnSpc>
              <a:spcBef>
                <a:spcPct val="0"/>
              </a:spcBef>
            </a:pPr>
            <a:r>
              <a:rPr lang="en-US" b="true" sz="3968">
                <a:solidFill>
                  <a:srgbClr val="FCFFFB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Customer</a:t>
            </a:r>
          </a:p>
        </p:txBody>
      </p:sp>
    </p:spTree>
  </p:cSld>
  <p:clrMapOvr>
    <a:masterClrMapping/>
  </p:clrMapOvr>
</p:sld>
</file>

<file path=ppt/slides/slide5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CFFF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-394749" y="1091045"/>
            <a:ext cx="8383725" cy="85280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 marL="0" indent="0" lvl="0">
              <a:lnSpc>
                <a:spcPts val="6709"/>
              </a:lnSpc>
              <a:spcBef>
                <a:spcPct val="0"/>
              </a:spcBef>
            </a:pPr>
            <a:r>
              <a:rPr lang="en-US" b="true" sz="5499">
                <a:solidFill>
                  <a:srgbClr val="0F632B"/>
                </a:solidFill>
                <a:latin typeface="Montserrat Heavy"/>
                <a:ea typeface="Montserrat Heavy"/>
                <a:cs typeface="Montserrat Heavy"/>
                <a:sym typeface="Montserrat Heavy"/>
              </a:rPr>
              <a:t>Constraints</a:t>
            </a:r>
          </a:p>
        </p:txBody>
      </p:sp>
      <p:sp>
        <p:nvSpPr>
          <p:cNvPr name="Freeform 3" id="3"/>
          <p:cNvSpPr/>
          <p:nvPr/>
        </p:nvSpPr>
        <p:spPr>
          <a:xfrm flipH="false" flipV="false" rot="0">
            <a:off x="8427873" y="1526972"/>
            <a:ext cx="1763393" cy="262906"/>
          </a:xfrm>
          <a:custGeom>
            <a:avLst/>
            <a:gdLst/>
            <a:ahLst/>
            <a:cxnLst/>
            <a:rect r="r" b="b" t="t" l="l"/>
            <a:pathLst>
              <a:path h="262906" w="1763393">
                <a:moveTo>
                  <a:pt x="0" y="0"/>
                </a:moveTo>
                <a:lnTo>
                  <a:pt x="1763393" y="0"/>
                </a:lnTo>
                <a:lnTo>
                  <a:pt x="1763393" y="262906"/>
                </a:lnTo>
                <a:lnTo>
                  <a:pt x="0" y="26290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1274543" y="3209476"/>
            <a:ext cx="4614780" cy="1876667"/>
            <a:chOff x="0" y="0"/>
            <a:chExt cx="1215415" cy="494266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1215415" cy="494266"/>
            </a:xfrm>
            <a:custGeom>
              <a:avLst/>
              <a:gdLst/>
              <a:ahLst/>
              <a:cxnLst/>
              <a:rect r="r" b="b" t="t" l="l"/>
              <a:pathLst>
                <a:path h="494266" w="1215415">
                  <a:moveTo>
                    <a:pt x="50329" y="0"/>
                  </a:moveTo>
                  <a:lnTo>
                    <a:pt x="1165086" y="0"/>
                  </a:lnTo>
                  <a:cubicBezTo>
                    <a:pt x="1192882" y="0"/>
                    <a:pt x="1215415" y="22533"/>
                    <a:pt x="1215415" y="50329"/>
                  </a:cubicBezTo>
                  <a:lnTo>
                    <a:pt x="1215415" y="443937"/>
                  </a:lnTo>
                  <a:cubicBezTo>
                    <a:pt x="1215415" y="457285"/>
                    <a:pt x="1210113" y="470087"/>
                    <a:pt x="1200674" y="479525"/>
                  </a:cubicBezTo>
                  <a:cubicBezTo>
                    <a:pt x="1191236" y="488964"/>
                    <a:pt x="1178434" y="494266"/>
                    <a:pt x="1165086" y="494266"/>
                  </a:cubicBezTo>
                  <a:lnTo>
                    <a:pt x="50329" y="494266"/>
                  </a:lnTo>
                  <a:cubicBezTo>
                    <a:pt x="22533" y="494266"/>
                    <a:pt x="0" y="471733"/>
                    <a:pt x="0" y="443937"/>
                  </a:cubicBezTo>
                  <a:lnTo>
                    <a:pt x="0" y="50329"/>
                  </a:lnTo>
                  <a:cubicBezTo>
                    <a:pt x="0" y="22533"/>
                    <a:pt x="22533" y="0"/>
                    <a:pt x="50329" y="0"/>
                  </a:cubicBezTo>
                  <a:close/>
                </a:path>
              </a:pathLst>
            </a:custGeom>
            <a:solidFill>
              <a:srgbClr val="0F632B"/>
            </a:solidFill>
            <a:ln cap="rnd">
              <a:noFill/>
              <a:prstDash val="solid"/>
              <a:round/>
            </a:ln>
          </p:spPr>
        </p:sp>
        <p:sp>
          <p:nvSpPr>
            <p:cNvPr name="TextBox 6" id="6"/>
            <p:cNvSpPr txBox="true"/>
            <p:nvPr/>
          </p:nvSpPr>
          <p:spPr>
            <a:xfrm>
              <a:off x="0" y="-57150"/>
              <a:ext cx="1215415" cy="55141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3640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7" id="7"/>
          <p:cNvSpPr/>
          <p:nvPr/>
        </p:nvSpPr>
        <p:spPr>
          <a:xfrm flipH="false" flipV="false" rot="0">
            <a:off x="643910" y="3644193"/>
            <a:ext cx="949876" cy="949876"/>
          </a:xfrm>
          <a:custGeom>
            <a:avLst/>
            <a:gdLst/>
            <a:ahLst/>
            <a:cxnLst/>
            <a:rect r="r" b="b" t="t" l="l"/>
            <a:pathLst>
              <a:path h="949876" w="949876">
                <a:moveTo>
                  <a:pt x="0" y="0"/>
                </a:moveTo>
                <a:lnTo>
                  <a:pt x="949876" y="0"/>
                </a:lnTo>
                <a:lnTo>
                  <a:pt x="949876" y="949876"/>
                </a:lnTo>
                <a:lnTo>
                  <a:pt x="0" y="94987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8" id="8"/>
          <p:cNvGrpSpPr/>
          <p:nvPr/>
        </p:nvGrpSpPr>
        <p:grpSpPr>
          <a:xfrm rot="0">
            <a:off x="6953952" y="3266833"/>
            <a:ext cx="4614780" cy="1876667"/>
            <a:chOff x="0" y="0"/>
            <a:chExt cx="1215415" cy="494266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1215415" cy="494266"/>
            </a:xfrm>
            <a:custGeom>
              <a:avLst/>
              <a:gdLst/>
              <a:ahLst/>
              <a:cxnLst/>
              <a:rect r="r" b="b" t="t" l="l"/>
              <a:pathLst>
                <a:path h="494266" w="1215415">
                  <a:moveTo>
                    <a:pt x="50329" y="0"/>
                  </a:moveTo>
                  <a:lnTo>
                    <a:pt x="1165086" y="0"/>
                  </a:lnTo>
                  <a:cubicBezTo>
                    <a:pt x="1192882" y="0"/>
                    <a:pt x="1215415" y="22533"/>
                    <a:pt x="1215415" y="50329"/>
                  </a:cubicBezTo>
                  <a:lnTo>
                    <a:pt x="1215415" y="443937"/>
                  </a:lnTo>
                  <a:cubicBezTo>
                    <a:pt x="1215415" y="457285"/>
                    <a:pt x="1210113" y="470087"/>
                    <a:pt x="1200674" y="479525"/>
                  </a:cubicBezTo>
                  <a:cubicBezTo>
                    <a:pt x="1191236" y="488964"/>
                    <a:pt x="1178434" y="494266"/>
                    <a:pt x="1165086" y="494266"/>
                  </a:cubicBezTo>
                  <a:lnTo>
                    <a:pt x="50329" y="494266"/>
                  </a:lnTo>
                  <a:cubicBezTo>
                    <a:pt x="22533" y="494266"/>
                    <a:pt x="0" y="471733"/>
                    <a:pt x="0" y="443937"/>
                  </a:cubicBezTo>
                  <a:lnTo>
                    <a:pt x="0" y="50329"/>
                  </a:lnTo>
                  <a:cubicBezTo>
                    <a:pt x="0" y="22533"/>
                    <a:pt x="22533" y="0"/>
                    <a:pt x="50329" y="0"/>
                  </a:cubicBezTo>
                  <a:close/>
                </a:path>
              </a:pathLst>
            </a:custGeom>
            <a:solidFill>
              <a:srgbClr val="0F632B"/>
            </a:solidFill>
            <a:ln cap="rnd">
              <a:noFill/>
              <a:prstDash val="solid"/>
              <a:round/>
            </a:ln>
          </p:spPr>
        </p:sp>
        <p:sp>
          <p:nvSpPr>
            <p:cNvPr name="TextBox 10" id="10"/>
            <p:cNvSpPr txBox="true"/>
            <p:nvPr/>
          </p:nvSpPr>
          <p:spPr>
            <a:xfrm>
              <a:off x="0" y="-57150"/>
              <a:ext cx="1215415" cy="55141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3640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6323319" y="3701550"/>
            <a:ext cx="949876" cy="949876"/>
          </a:xfrm>
          <a:custGeom>
            <a:avLst/>
            <a:gdLst/>
            <a:ahLst/>
            <a:cxnLst/>
            <a:rect r="r" b="b" t="t" l="l"/>
            <a:pathLst>
              <a:path h="949876" w="949876">
                <a:moveTo>
                  <a:pt x="0" y="0"/>
                </a:moveTo>
                <a:lnTo>
                  <a:pt x="949876" y="0"/>
                </a:lnTo>
                <a:lnTo>
                  <a:pt x="949876" y="949876"/>
                </a:lnTo>
                <a:lnTo>
                  <a:pt x="0" y="94987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2" id="12"/>
          <p:cNvGrpSpPr/>
          <p:nvPr/>
        </p:nvGrpSpPr>
        <p:grpSpPr>
          <a:xfrm rot="0">
            <a:off x="12637515" y="3266833"/>
            <a:ext cx="4614780" cy="1876667"/>
            <a:chOff x="0" y="0"/>
            <a:chExt cx="1215415" cy="494266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1215415" cy="494266"/>
            </a:xfrm>
            <a:custGeom>
              <a:avLst/>
              <a:gdLst/>
              <a:ahLst/>
              <a:cxnLst/>
              <a:rect r="r" b="b" t="t" l="l"/>
              <a:pathLst>
                <a:path h="494266" w="1215415">
                  <a:moveTo>
                    <a:pt x="50329" y="0"/>
                  </a:moveTo>
                  <a:lnTo>
                    <a:pt x="1165086" y="0"/>
                  </a:lnTo>
                  <a:cubicBezTo>
                    <a:pt x="1192882" y="0"/>
                    <a:pt x="1215415" y="22533"/>
                    <a:pt x="1215415" y="50329"/>
                  </a:cubicBezTo>
                  <a:lnTo>
                    <a:pt x="1215415" y="443937"/>
                  </a:lnTo>
                  <a:cubicBezTo>
                    <a:pt x="1215415" y="457285"/>
                    <a:pt x="1210113" y="470087"/>
                    <a:pt x="1200674" y="479525"/>
                  </a:cubicBezTo>
                  <a:cubicBezTo>
                    <a:pt x="1191236" y="488964"/>
                    <a:pt x="1178434" y="494266"/>
                    <a:pt x="1165086" y="494266"/>
                  </a:cubicBezTo>
                  <a:lnTo>
                    <a:pt x="50329" y="494266"/>
                  </a:lnTo>
                  <a:cubicBezTo>
                    <a:pt x="22533" y="494266"/>
                    <a:pt x="0" y="471733"/>
                    <a:pt x="0" y="443937"/>
                  </a:cubicBezTo>
                  <a:lnTo>
                    <a:pt x="0" y="50329"/>
                  </a:lnTo>
                  <a:cubicBezTo>
                    <a:pt x="0" y="22533"/>
                    <a:pt x="22533" y="0"/>
                    <a:pt x="50329" y="0"/>
                  </a:cubicBezTo>
                  <a:close/>
                </a:path>
              </a:pathLst>
            </a:custGeom>
            <a:solidFill>
              <a:srgbClr val="0F632B"/>
            </a:solidFill>
            <a:ln cap="rnd">
              <a:noFill/>
              <a:prstDash val="solid"/>
              <a:round/>
            </a:ln>
          </p:spPr>
        </p:sp>
        <p:sp>
          <p:nvSpPr>
            <p:cNvPr name="TextBox 14" id="14"/>
            <p:cNvSpPr txBox="true"/>
            <p:nvPr/>
          </p:nvSpPr>
          <p:spPr>
            <a:xfrm>
              <a:off x="0" y="-57150"/>
              <a:ext cx="1215415" cy="55141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3640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5" id="15"/>
          <p:cNvSpPr/>
          <p:nvPr/>
        </p:nvSpPr>
        <p:spPr>
          <a:xfrm flipH="false" flipV="false" rot="0">
            <a:off x="12006882" y="3701550"/>
            <a:ext cx="949876" cy="949876"/>
          </a:xfrm>
          <a:custGeom>
            <a:avLst/>
            <a:gdLst/>
            <a:ahLst/>
            <a:cxnLst/>
            <a:rect r="r" b="b" t="t" l="l"/>
            <a:pathLst>
              <a:path h="949876" w="949876">
                <a:moveTo>
                  <a:pt x="0" y="0"/>
                </a:moveTo>
                <a:lnTo>
                  <a:pt x="949876" y="0"/>
                </a:lnTo>
                <a:lnTo>
                  <a:pt x="949876" y="949876"/>
                </a:lnTo>
                <a:lnTo>
                  <a:pt x="0" y="94987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6" id="16"/>
          <p:cNvGrpSpPr/>
          <p:nvPr/>
        </p:nvGrpSpPr>
        <p:grpSpPr>
          <a:xfrm rot="0">
            <a:off x="1274543" y="6505368"/>
            <a:ext cx="4614780" cy="1876667"/>
            <a:chOff x="0" y="0"/>
            <a:chExt cx="1215415" cy="494266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1215415" cy="494266"/>
            </a:xfrm>
            <a:custGeom>
              <a:avLst/>
              <a:gdLst/>
              <a:ahLst/>
              <a:cxnLst/>
              <a:rect r="r" b="b" t="t" l="l"/>
              <a:pathLst>
                <a:path h="494266" w="1215415">
                  <a:moveTo>
                    <a:pt x="50329" y="0"/>
                  </a:moveTo>
                  <a:lnTo>
                    <a:pt x="1165086" y="0"/>
                  </a:lnTo>
                  <a:cubicBezTo>
                    <a:pt x="1192882" y="0"/>
                    <a:pt x="1215415" y="22533"/>
                    <a:pt x="1215415" y="50329"/>
                  </a:cubicBezTo>
                  <a:lnTo>
                    <a:pt x="1215415" y="443937"/>
                  </a:lnTo>
                  <a:cubicBezTo>
                    <a:pt x="1215415" y="457285"/>
                    <a:pt x="1210113" y="470087"/>
                    <a:pt x="1200674" y="479525"/>
                  </a:cubicBezTo>
                  <a:cubicBezTo>
                    <a:pt x="1191236" y="488964"/>
                    <a:pt x="1178434" y="494266"/>
                    <a:pt x="1165086" y="494266"/>
                  </a:cubicBezTo>
                  <a:lnTo>
                    <a:pt x="50329" y="494266"/>
                  </a:lnTo>
                  <a:cubicBezTo>
                    <a:pt x="22533" y="494266"/>
                    <a:pt x="0" y="471733"/>
                    <a:pt x="0" y="443937"/>
                  </a:cubicBezTo>
                  <a:lnTo>
                    <a:pt x="0" y="50329"/>
                  </a:lnTo>
                  <a:cubicBezTo>
                    <a:pt x="0" y="22533"/>
                    <a:pt x="22533" y="0"/>
                    <a:pt x="50329" y="0"/>
                  </a:cubicBezTo>
                  <a:close/>
                </a:path>
              </a:pathLst>
            </a:custGeom>
            <a:solidFill>
              <a:srgbClr val="0F632B"/>
            </a:solidFill>
            <a:ln cap="rnd">
              <a:noFill/>
              <a:prstDash val="solid"/>
              <a:round/>
            </a:ln>
          </p:spPr>
        </p:sp>
        <p:sp>
          <p:nvSpPr>
            <p:cNvPr name="TextBox 18" id="18"/>
            <p:cNvSpPr txBox="true"/>
            <p:nvPr/>
          </p:nvSpPr>
          <p:spPr>
            <a:xfrm>
              <a:off x="0" y="-57150"/>
              <a:ext cx="1215415" cy="55141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3640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9" id="19"/>
          <p:cNvSpPr/>
          <p:nvPr/>
        </p:nvSpPr>
        <p:spPr>
          <a:xfrm flipH="false" flipV="false" rot="0">
            <a:off x="643910" y="6940085"/>
            <a:ext cx="949876" cy="949876"/>
          </a:xfrm>
          <a:custGeom>
            <a:avLst/>
            <a:gdLst/>
            <a:ahLst/>
            <a:cxnLst/>
            <a:rect r="r" b="b" t="t" l="l"/>
            <a:pathLst>
              <a:path h="949876" w="949876">
                <a:moveTo>
                  <a:pt x="0" y="0"/>
                </a:moveTo>
                <a:lnTo>
                  <a:pt x="949876" y="0"/>
                </a:lnTo>
                <a:lnTo>
                  <a:pt x="949876" y="949875"/>
                </a:lnTo>
                <a:lnTo>
                  <a:pt x="0" y="94987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20" id="20"/>
          <p:cNvGrpSpPr/>
          <p:nvPr/>
        </p:nvGrpSpPr>
        <p:grpSpPr>
          <a:xfrm rot="0">
            <a:off x="6953952" y="6467475"/>
            <a:ext cx="4614780" cy="1876667"/>
            <a:chOff x="0" y="0"/>
            <a:chExt cx="1215415" cy="494266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1215415" cy="494266"/>
            </a:xfrm>
            <a:custGeom>
              <a:avLst/>
              <a:gdLst/>
              <a:ahLst/>
              <a:cxnLst/>
              <a:rect r="r" b="b" t="t" l="l"/>
              <a:pathLst>
                <a:path h="494266" w="1215415">
                  <a:moveTo>
                    <a:pt x="50329" y="0"/>
                  </a:moveTo>
                  <a:lnTo>
                    <a:pt x="1165086" y="0"/>
                  </a:lnTo>
                  <a:cubicBezTo>
                    <a:pt x="1192882" y="0"/>
                    <a:pt x="1215415" y="22533"/>
                    <a:pt x="1215415" y="50329"/>
                  </a:cubicBezTo>
                  <a:lnTo>
                    <a:pt x="1215415" y="443937"/>
                  </a:lnTo>
                  <a:cubicBezTo>
                    <a:pt x="1215415" y="457285"/>
                    <a:pt x="1210113" y="470087"/>
                    <a:pt x="1200674" y="479525"/>
                  </a:cubicBezTo>
                  <a:cubicBezTo>
                    <a:pt x="1191236" y="488964"/>
                    <a:pt x="1178434" y="494266"/>
                    <a:pt x="1165086" y="494266"/>
                  </a:cubicBezTo>
                  <a:lnTo>
                    <a:pt x="50329" y="494266"/>
                  </a:lnTo>
                  <a:cubicBezTo>
                    <a:pt x="22533" y="494266"/>
                    <a:pt x="0" y="471733"/>
                    <a:pt x="0" y="443937"/>
                  </a:cubicBezTo>
                  <a:lnTo>
                    <a:pt x="0" y="50329"/>
                  </a:lnTo>
                  <a:cubicBezTo>
                    <a:pt x="0" y="22533"/>
                    <a:pt x="22533" y="0"/>
                    <a:pt x="50329" y="0"/>
                  </a:cubicBezTo>
                  <a:close/>
                </a:path>
              </a:pathLst>
            </a:custGeom>
            <a:solidFill>
              <a:srgbClr val="0F632B"/>
            </a:solidFill>
            <a:ln cap="rnd">
              <a:noFill/>
              <a:prstDash val="solid"/>
              <a:round/>
            </a:ln>
          </p:spPr>
        </p:sp>
        <p:sp>
          <p:nvSpPr>
            <p:cNvPr name="TextBox 22" id="22"/>
            <p:cNvSpPr txBox="true"/>
            <p:nvPr/>
          </p:nvSpPr>
          <p:spPr>
            <a:xfrm>
              <a:off x="0" y="-57150"/>
              <a:ext cx="1215415" cy="55141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3640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23" id="23"/>
          <p:cNvSpPr/>
          <p:nvPr/>
        </p:nvSpPr>
        <p:spPr>
          <a:xfrm flipH="false" flipV="false" rot="0">
            <a:off x="6323319" y="6902192"/>
            <a:ext cx="949876" cy="949876"/>
          </a:xfrm>
          <a:custGeom>
            <a:avLst/>
            <a:gdLst/>
            <a:ahLst/>
            <a:cxnLst/>
            <a:rect r="r" b="b" t="t" l="l"/>
            <a:pathLst>
              <a:path h="949876" w="949876">
                <a:moveTo>
                  <a:pt x="0" y="0"/>
                </a:moveTo>
                <a:lnTo>
                  <a:pt x="949876" y="0"/>
                </a:lnTo>
                <a:lnTo>
                  <a:pt x="949876" y="949876"/>
                </a:lnTo>
                <a:lnTo>
                  <a:pt x="0" y="94987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24" id="24"/>
          <p:cNvGrpSpPr/>
          <p:nvPr/>
        </p:nvGrpSpPr>
        <p:grpSpPr>
          <a:xfrm rot="0">
            <a:off x="12637515" y="6505368"/>
            <a:ext cx="4614780" cy="1876667"/>
            <a:chOff x="0" y="0"/>
            <a:chExt cx="1215415" cy="494266"/>
          </a:xfrm>
        </p:grpSpPr>
        <p:sp>
          <p:nvSpPr>
            <p:cNvPr name="Freeform 25" id="25"/>
            <p:cNvSpPr/>
            <p:nvPr/>
          </p:nvSpPr>
          <p:spPr>
            <a:xfrm flipH="false" flipV="false" rot="0">
              <a:off x="0" y="0"/>
              <a:ext cx="1215415" cy="494266"/>
            </a:xfrm>
            <a:custGeom>
              <a:avLst/>
              <a:gdLst/>
              <a:ahLst/>
              <a:cxnLst/>
              <a:rect r="r" b="b" t="t" l="l"/>
              <a:pathLst>
                <a:path h="494266" w="1215415">
                  <a:moveTo>
                    <a:pt x="50329" y="0"/>
                  </a:moveTo>
                  <a:lnTo>
                    <a:pt x="1165086" y="0"/>
                  </a:lnTo>
                  <a:cubicBezTo>
                    <a:pt x="1192882" y="0"/>
                    <a:pt x="1215415" y="22533"/>
                    <a:pt x="1215415" y="50329"/>
                  </a:cubicBezTo>
                  <a:lnTo>
                    <a:pt x="1215415" y="443937"/>
                  </a:lnTo>
                  <a:cubicBezTo>
                    <a:pt x="1215415" y="457285"/>
                    <a:pt x="1210113" y="470087"/>
                    <a:pt x="1200674" y="479525"/>
                  </a:cubicBezTo>
                  <a:cubicBezTo>
                    <a:pt x="1191236" y="488964"/>
                    <a:pt x="1178434" y="494266"/>
                    <a:pt x="1165086" y="494266"/>
                  </a:cubicBezTo>
                  <a:lnTo>
                    <a:pt x="50329" y="494266"/>
                  </a:lnTo>
                  <a:cubicBezTo>
                    <a:pt x="22533" y="494266"/>
                    <a:pt x="0" y="471733"/>
                    <a:pt x="0" y="443937"/>
                  </a:cubicBezTo>
                  <a:lnTo>
                    <a:pt x="0" y="50329"/>
                  </a:lnTo>
                  <a:cubicBezTo>
                    <a:pt x="0" y="22533"/>
                    <a:pt x="22533" y="0"/>
                    <a:pt x="50329" y="0"/>
                  </a:cubicBezTo>
                  <a:close/>
                </a:path>
              </a:pathLst>
            </a:custGeom>
            <a:solidFill>
              <a:srgbClr val="0F632B"/>
            </a:solidFill>
            <a:ln cap="rnd">
              <a:noFill/>
              <a:prstDash val="solid"/>
              <a:round/>
            </a:ln>
          </p:spPr>
        </p:sp>
        <p:sp>
          <p:nvSpPr>
            <p:cNvPr name="TextBox 26" id="26"/>
            <p:cNvSpPr txBox="true"/>
            <p:nvPr/>
          </p:nvSpPr>
          <p:spPr>
            <a:xfrm>
              <a:off x="0" y="-57150"/>
              <a:ext cx="1215415" cy="55141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3640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27" id="27"/>
          <p:cNvSpPr/>
          <p:nvPr/>
        </p:nvSpPr>
        <p:spPr>
          <a:xfrm flipH="false" flipV="false" rot="0">
            <a:off x="12006882" y="6940085"/>
            <a:ext cx="949876" cy="949876"/>
          </a:xfrm>
          <a:custGeom>
            <a:avLst/>
            <a:gdLst/>
            <a:ahLst/>
            <a:cxnLst/>
            <a:rect r="r" b="b" t="t" l="l"/>
            <a:pathLst>
              <a:path h="949876" w="949876">
                <a:moveTo>
                  <a:pt x="0" y="0"/>
                </a:moveTo>
                <a:lnTo>
                  <a:pt x="949876" y="0"/>
                </a:lnTo>
                <a:lnTo>
                  <a:pt x="949876" y="949875"/>
                </a:lnTo>
                <a:lnTo>
                  <a:pt x="0" y="94987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28" id="28"/>
          <p:cNvSpPr/>
          <p:nvPr/>
        </p:nvSpPr>
        <p:spPr>
          <a:xfrm flipH="false" flipV="false" rot="0">
            <a:off x="1274543" y="681751"/>
            <a:ext cx="1686216" cy="1690442"/>
          </a:xfrm>
          <a:custGeom>
            <a:avLst/>
            <a:gdLst/>
            <a:ahLst/>
            <a:cxnLst/>
            <a:rect r="r" b="b" t="t" l="l"/>
            <a:pathLst>
              <a:path h="1690442" w="1686216">
                <a:moveTo>
                  <a:pt x="0" y="0"/>
                </a:moveTo>
                <a:lnTo>
                  <a:pt x="1686216" y="0"/>
                </a:lnTo>
                <a:lnTo>
                  <a:pt x="1686216" y="1690442"/>
                </a:lnTo>
                <a:lnTo>
                  <a:pt x="0" y="1690442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29" id="29"/>
          <p:cNvSpPr/>
          <p:nvPr/>
        </p:nvSpPr>
        <p:spPr>
          <a:xfrm flipH="false" flipV="false" rot="0">
            <a:off x="15781884" y="355548"/>
            <a:ext cx="2342847" cy="2342847"/>
          </a:xfrm>
          <a:custGeom>
            <a:avLst/>
            <a:gdLst/>
            <a:ahLst/>
            <a:cxnLst/>
            <a:rect r="r" b="b" t="t" l="l"/>
            <a:pathLst>
              <a:path h="2342847" w="2342847">
                <a:moveTo>
                  <a:pt x="0" y="0"/>
                </a:moveTo>
                <a:lnTo>
                  <a:pt x="2342847" y="0"/>
                </a:lnTo>
                <a:lnTo>
                  <a:pt x="2342847" y="2342848"/>
                </a:lnTo>
                <a:lnTo>
                  <a:pt x="0" y="2342848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TextBox 30" id="30"/>
          <p:cNvSpPr txBox="true"/>
          <p:nvPr/>
        </p:nvSpPr>
        <p:spPr>
          <a:xfrm rot="0">
            <a:off x="1669986" y="3514715"/>
            <a:ext cx="3920350" cy="118998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4760"/>
              </a:lnSpc>
              <a:spcBef>
                <a:spcPct val="0"/>
              </a:spcBef>
            </a:pPr>
            <a:r>
              <a:rPr lang="en-US" b="true" sz="3400">
                <a:solidFill>
                  <a:srgbClr val="B4CA96"/>
                </a:solidFill>
                <a:latin typeface="Aileron Heavy"/>
                <a:ea typeface="Aileron Heavy"/>
                <a:cs typeface="Aileron Heavy"/>
                <a:sym typeface="Aileron Heavy"/>
              </a:rPr>
              <a:t>Firebase Integration</a:t>
            </a:r>
          </a:p>
        </p:txBody>
      </p:sp>
      <p:sp>
        <p:nvSpPr>
          <p:cNvPr name="TextBox 31" id="31"/>
          <p:cNvSpPr txBox="true"/>
          <p:nvPr/>
        </p:nvSpPr>
        <p:spPr>
          <a:xfrm rot="0">
            <a:off x="7273195" y="3731781"/>
            <a:ext cx="3920350" cy="68897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600"/>
              </a:lnSpc>
              <a:spcBef>
                <a:spcPct val="0"/>
              </a:spcBef>
            </a:pPr>
            <a:r>
              <a:rPr lang="en-US" b="true" sz="4000">
                <a:solidFill>
                  <a:srgbClr val="B4CA96"/>
                </a:solidFill>
                <a:latin typeface="Aileron Heavy"/>
                <a:ea typeface="Aileron Heavy"/>
                <a:cs typeface="Aileron Heavy"/>
                <a:sym typeface="Aileron Heavy"/>
              </a:rPr>
              <a:t>CORS Issue</a:t>
            </a:r>
          </a:p>
        </p:txBody>
      </p:sp>
      <p:sp>
        <p:nvSpPr>
          <p:cNvPr name="TextBox 32" id="32"/>
          <p:cNvSpPr txBox="true"/>
          <p:nvPr/>
        </p:nvSpPr>
        <p:spPr>
          <a:xfrm rot="0">
            <a:off x="13032958" y="3572072"/>
            <a:ext cx="3920350" cy="12255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900"/>
              </a:lnSpc>
              <a:spcBef>
                <a:spcPct val="0"/>
              </a:spcBef>
            </a:pPr>
            <a:r>
              <a:rPr lang="en-US" b="true" sz="3500">
                <a:solidFill>
                  <a:srgbClr val="B4CA96"/>
                </a:solidFill>
                <a:latin typeface="Aileron Heavy"/>
                <a:ea typeface="Aileron Heavy"/>
                <a:cs typeface="Aileron Heavy"/>
                <a:sym typeface="Aileron Heavy"/>
              </a:rPr>
              <a:t>Dependency Issues</a:t>
            </a:r>
          </a:p>
        </p:txBody>
      </p:sp>
      <p:sp>
        <p:nvSpPr>
          <p:cNvPr name="TextBox 33" id="33"/>
          <p:cNvSpPr txBox="true"/>
          <p:nvPr/>
        </p:nvSpPr>
        <p:spPr>
          <a:xfrm rot="0">
            <a:off x="1669986" y="6810607"/>
            <a:ext cx="3920350" cy="12255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900"/>
              </a:lnSpc>
              <a:spcBef>
                <a:spcPct val="0"/>
              </a:spcBef>
            </a:pPr>
            <a:r>
              <a:rPr lang="en-US" b="true" sz="3500">
                <a:solidFill>
                  <a:srgbClr val="B4CA96"/>
                </a:solidFill>
                <a:latin typeface="Aileron Heavy"/>
                <a:ea typeface="Aileron Heavy"/>
                <a:cs typeface="Aileron Heavy"/>
                <a:sym typeface="Aileron Heavy"/>
              </a:rPr>
              <a:t>Database Challenges</a:t>
            </a:r>
          </a:p>
        </p:txBody>
      </p:sp>
      <p:sp>
        <p:nvSpPr>
          <p:cNvPr name="TextBox 34" id="34"/>
          <p:cNvSpPr txBox="true"/>
          <p:nvPr/>
        </p:nvSpPr>
        <p:spPr>
          <a:xfrm rot="0">
            <a:off x="7349395" y="6772714"/>
            <a:ext cx="3920350" cy="118998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60"/>
              </a:lnSpc>
              <a:spcBef>
                <a:spcPct val="0"/>
              </a:spcBef>
            </a:pPr>
            <a:r>
              <a:rPr lang="en-US" b="true" sz="3400">
                <a:solidFill>
                  <a:srgbClr val="B4CA96"/>
                </a:solidFill>
                <a:latin typeface="Aileron Heavy"/>
                <a:ea typeface="Aileron Heavy"/>
                <a:cs typeface="Aileron Heavy"/>
                <a:sym typeface="Aileron Heavy"/>
              </a:rPr>
              <a:t>Arabic Design Difficulties</a:t>
            </a:r>
          </a:p>
        </p:txBody>
      </p:sp>
      <p:sp>
        <p:nvSpPr>
          <p:cNvPr name="TextBox 35" id="35"/>
          <p:cNvSpPr txBox="true"/>
          <p:nvPr/>
        </p:nvSpPr>
        <p:spPr>
          <a:xfrm rot="0">
            <a:off x="12984730" y="7056241"/>
            <a:ext cx="3920350" cy="62293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040"/>
              </a:lnSpc>
              <a:spcBef>
                <a:spcPct val="0"/>
              </a:spcBef>
            </a:pPr>
            <a:r>
              <a:rPr lang="en-US" b="true" sz="3600">
                <a:solidFill>
                  <a:srgbClr val="B4CA96"/>
                </a:solidFill>
                <a:latin typeface="Aileron Heavy"/>
                <a:ea typeface="Aileron Heavy"/>
                <a:cs typeface="Aileron Heavy"/>
                <a:sym typeface="Aileron Heavy"/>
              </a:rPr>
              <a:t>Google Maps API</a:t>
            </a:r>
          </a:p>
        </p:txBody>
      </p:sp>
    </p:spTree>
  </p:cSld>
  <p:clrMapOvr>
    <a:masterClrMapping/>
  </p:clrMapOvr>
</p:sld>
</file>

<file path=ppt/slides/slide5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CFFF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188598" y="3766261"/>
            <a:ext cx="5833091" cy="2678513"/>
            <a:chOff x="0" y="0"/>
            <a:chExt cx="1770062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770062" cy="812800"/>
            </a:xfrm>
            <a:custGeom>
              <a:avLst/>
              <a:gdLst/>
              <a:ahLst/>
              <a:cxnLst/>
              <a:rect r="r" b="b" t="t" l="l"/>
              <a:pathLst>
                <a:path h="812800" w="1770062">
                  <a:moveTo>
                    <a:pt x="885031" y="0"/>
                  </a:moveTo>
                  <a:cubicBezTo>
                    <a:pt x="396242" y="0"/>
                    <a:pt x="0" y="181951"/>
                    <a:pt x="0" y="406400"/>
                  </a:cubicBezTo>
                  <a:cubicBezTo>
                    <a:pt x="0" y="630849"/>
                    <a:pt x="396242" y="812800"/>
                    <a:pt x="885031" y="812800"/>
                  </a:cubicBezTo>
                  <a:cubicBezTo>
                    <a:pt x="1373820" y="812800"/>
                    <a:pt x="1770062" y="630849"/>
                    <a:pt x="1770062" y="406400"/>
                  </a:cubicBezTo>
                  <a:cubicBezTo>
                    <a:pt x="1770062" y="181951"/>
                    <a:pt x="1373820" y="0"/>
                    <a:pt x="885031" y="0"/>
                  </a:cubicBezTo>
                  <a:close/>
                </a:path>
              </a:pathLst>
            </a:custGeom>
            <a:solidFill>
              <a:srgbClr val="0F632B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165943" y="28575"/>
              <a:ext cx="1438176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60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8496003" y="3766261"/>
            <a:ext cx="1807783" cy="2448967"/>
          </a:xfrm>
          <a:custGeom>
            <a:avLst/>
            <a:gdLst/>
            <a:ahLst/>
            <a:cxnLst/>
            <a:rect r="r" b="b" t="t" l="l"/>
            <a:pathLst>
              <a:path h="2448967" w="1807783">
                <a:moveTo>
                  <a:pt x="0" y="0"/>
                </a:moveTo>
                <a:lnTo>
                  <a:pt x="1807783" y="0"/>
                </a:lnTo>
                <a:lnTo>
                  <a:pt x="1807783" y="2448967"/>
                </a:lnTo>
                <a:lnTo>
                  <a:pt x="0" y="24489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6109042" y="6953364"/>
            <a:ext cx="5790251" cy="2658842"/>
            <a:chOff x="0" y="0"/>
            <a:chExt cx="1770062" cy="8128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1770062" cy="812800"/>
            </a:xfrm>
            <a:custGeom>
              <a:avLst/>
              <a:gdLst/>
              <a:ahLst/>
              <a:cxnLst/>
              <a:rect r="r" b="b" t="t" l="l"/>
              <a:pathLst>
                <a:path h="812800" w="1770062">
                  <a:moveTo>
                    <a:pt x="885031" y="0"/>
                  </a:moveTo>
                  <a:cubicBezTo>
                    <a:pt x="396242" y="0"/>
                    <a:pt x="0" y="181951"/>
                    <a:pt x="0" y="406400"/>
                  </a:cubicBezTo>
                  <a:cubicBezTo>
                    <a:pt x="0" y="630849"/>
                    <a:pt x="396242" y="812800"/>
                    <a:pt x="885031" y="812800"/>
                  </a:cubicBezTo>
                  <a:cubicBezTo>
                    <a:pt x="1373820" y="812800"/>
                    <a:pt x="1770062" y="630849"/>
                    <a:pt x="1770062" y="406400"/>
                  </a:cubicBezTo>
                  <a:cubicBezTo>
                    <a:pt x="1770062" y="181951"/>
                    <a:pt x="1373820" y="0"/>
                    <a:pt x="885031" y="0"/>
                  </a:cubicBezTo>
                  <a:close/>
                </a:path>
              </a:pathLst>
            </a:custGeom>
            <a:solidFill>
              <a:srgbClr val="0F632B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165943" y="28575"/>
              <a:ext cx="1438176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60"/>
                </a:lnSpc>
              </a:pPr>
            </a:p>
          </p:txBody>
        </p:sp>
      </p:grpSp>
      <p:grpSp>
        <p:nvGrpSpPr>
          <p:cNvPr name="Group 9" id="9"/>
          <p:cNvGrpSpPr/>
          <p:nvPr/>
        </p:nvGrpSpPr>
        <p:grpSpPr>
          <a:xfrm rot="0">
            <a:off x="11595520" y="3857975"/>
            <a:ext cx="5633361" cy="2586799"/>
            <a:chOff x="0" y="0"/>
            <a:chExt cx="1770062" cy="812800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1770062" cy="812800"/>
            </a:xfrm>
            <a:custGeom>
              <a:avLst/>
              <a:gdLst/>
              <a:ahLst/>
              <a:cxnLst/>
              <a:rect r="r" b="b" t="t" l="l"/>
              <a:pathLst>
                <a:path h="812800" w="1770062">
                  <a:moveTo>
                    <a:pt x="885031" y="0"/>
                  </a:moveTo>
                  <a:cubicBezTo>
                    <a:pt x="396242" y="0"/>
                    <a:pt x="0" y="181951"/>
                    <a:pt x="0" y="406400"/>
                  </a:cubicBezTo>
                  <a:cubicBezTo>
                    <a:pt x="0" y="630849"/>
                    <a:pt x="396242" y="812800"/>
                    <a:pt x="885031" y="812800"/>
                  </a:cubicBezTo>
                  <a:cubicBezTo>
                    <a:pt x="1373820" y="812800"/>
                    <a:pt x="1770062" y="630849"/>
                    <a:pt x="1770062" y="406400"/>
                  </a:cubicBezTo>
                  <a:cubicBezTo>
                    <a:pt x="1770062" y="181951"/>
                    <a:pt x="1373820" y="0"/>
                    <a:pt x="885031" y="0"/>
                  </a:cubicBezTo>
                  <a:close/>
                </a:path>
              </a:pathLst>
            </a:custGeom>
            <a:solidFill>
              <a:srgbClr val="0F632B"/>
            </a:solidFill>
          </p:spPr>
        </p:sp>
        <p:sp>
          <p:nvSpPr>
            <p:cNvPr name="TextBox 11" id="11"/>
            <p:cNvSpPr txBox="true"/>
            <p:nvPr/>
          </p:nvSpPr>
          <p:spPr>
            <a:xfrm>
              <a:off x="165943" y="28575"/>
              <a:ext cx="1438176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60"/>
                </a:lnSpc>
              </a:pPr>
            </a:p>
          </p:txBody>
        </p:sp>
      </p:grpSp>
      <p:sp>
        <p:nvSpPr>
          <p:cNvPr name="Freeform 12" id="12"/>
          <p:cNvSpPr/>
          <p:nvPr/>
        </p:nvSpPr>
        <p:spPr>
          <a:xfrm flipH="false" flipV="false" rot="0">
            <a:off x="15597990" y="213758"/>
            <a:ext cx="2342847" cy="2342847"/>
          </a:xfrm>
          <a:custGeom>
            <a:avLst/>
            <a:gdLst/>
            <a:ahLst/>
            <a:cxnLst/>
            <a:rect r="r" b="b" t="t" l="l"/>
            <a:pathLst>
              <a:path h="2342847" w="2342847">
                <a:moveTo>
                  <a:pt x="0" y="0"/>
                </a:moveTo>
                <a:lnTo>
                  <a:pt x="2342847" y="0"/>
                </a:lnTo>
                <a:lnTo>
                  <a:pt x="2342847" y="2342848"/>
                </a:lnTo>
                <a:lnTo>
                  <a:pt x="0" y="234284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13" id="13"/>
          <p:cNvSpPr txBox="true"/>
          <p:nvPr/>
        </p:nvSpPr>
        <p:spPr>
          <a:xfrm rot="0">
            <a:off x="1241699" y="1329858"/>
            <a:ext cx="10536401" cy="9369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 marL="0" indent="0" lvl="0">
              <a:lnSpc>
                <a:spcPts val="7466"/>
              </a:lnSpc>
              <a:spcBef>
                <a:spcPct val="0"/>
              </a:spcBef>
            </a:pPr>
            <a:r>
              <a:rPr lang="en-US" b="true" sz="6119">
                <a:solidFill>
                  <a:srgbClr val="0F632B"/>
                </a:solidFill>
                <a:latin typeface="Montserrat Heavy"/>
                <a:ea typeface="Montserrat Heavy"/>
                <a:cs typeface="Montserrat Heavy"/>
                <a:sym typeface="Montserrat Heavy"/>
              </a:rPr>
              <a:t>Future Work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1726471" y="4591823"/>
            <a:ext cx="4783429" cy="12255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900"/>
              </a:lnSpc>
            </a:pPr>
            <a:r>
              <a:rPr lang="en-US" sz="3500" b="true">
                <a:solidFill>
                  <a:srgbClr val="B4CA96"/>
                </a:solidFill>
                <a:latin typeface="Aileron Bold"/>
                <a:ea typeface="Aileron Bold"/>
                <a:cs typeface="Aileron Bold"/>
                <a:sym typeface="Aileron Bold"/>
              </a:rPr>
              <a:t>Add recommendation system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6612453" y="7676996"/>
            <a:ext cx="4783429" cy="114490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620"/>
              </a:lnSpc>
            </a:pPr>
            <a:r>
              <a:rPr lang="en-US" sz="3300" b="true">
                <a:solidFill>
                  <a:srgbClr val="B4CA96"/>
                </a:solidFill>
                <a:latin typeface="Aileron Bold"/>
                <a:ea typeface="Aileron Bold"/>
                <a:cs typeface="Aileron Bold"/>
                <a:sym typeface="Aileron Bold"/>
              </a:rPr>
              <a:t>Tracking special order by owner and customer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12020486" y="4591823"/>
            <a:ext cx="4783429" cy="126110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040"/>
              </a:lnSpc>
            </a:pPr>
            <a:r>
              <a:rPr lang="en-US" sz="3600" b="true">
                <a:solidFill>
                  <a:srgbClr val="B4CA96"/>
                </a:solidFill>
                <a:latin typeface="Aileron Bold"/>
                <a:ea typeface="Aileron Bold"/>
                <a:cs typeface="Aileron Bold"/>
                <a:sym typeface="Aileron Bold"/>
              </a:rPr>
              <a:t>Add delivery man tracking system</a:t>
            </a:r>
          </a:p>
        </p:txBody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CFFF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5277733" y="338267"/>
            <a:ext cx="2342847" cy="2342847"/>
          </a:xfrm>
          <a:custGeom>
            <a:avLst/>
            <a:gdLst/>
            <a:ahLst/>
            <a:cxnLst/>
            <a:rect r="r" b="b" t="t" l="l"/>
            <a:pathLst>
              <a:path h="2342847" w="2342847">
                <a:moveTo>
                  <a:pt x="0" y="0"/>
                </a:moveTo>
                <a:lnTo>
                  <a:pt x="2342847" y="0"/>
                </a:lnTo>
                <a:lnTo>
                  <a:pt x="2342847" y="2342847"/>
                </a:lnTo>
                <a:lnTo>
                  <a:pt x="0" y="234284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670987" y="3372023"/>
            <a:ext cx="7639534" cy="4986347"/>
          </a:xfrm>
          <a:custGeom>
            <a:avLst/>
            <a:gdLst/>
            <a:ahLst/>
            <a:cxnLst/>
            <a:rect r="r" b="b" t="t" l="l"/>
            <a:pathLst>
              <a:path h="4986347" w="7639534">
                <a:moveTo>
                  <a:pt x="0" y="0"/>
                </a:moveTo>
                <a:lnTo>
                  <a:pt x="7639535" y="0"/>
                </a:lnTo>
                <a:lnTo>
                  <a:pt x="7639535" y="4986347"/>
                </a:lnTo>
                <a:lnTo>
                  <a:pt x="0" y="498634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-4041" r="0" b="-4041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9144000" y="3500118"/>
            <a:ext cx="8268256" cy="4730157"/>
          </a:xfrm>
          <a:custGeom>
            <a:avLst/>
            <a:gdLst/>
            <a:ahLst/>
            <a:cxnLst/>
            <a:rect r="r" b="b" t="t" l="l"/>
            <a:pathLst>
              <a:path h="4730157" w="8268256">
                <a:moveTo>
                  <a:pt x="0" y="0"/>
                </a:moveTo>
                <a:lnTo>
                  <a:pt x="8268256" y="0"/>
                </a:lnTo>
                <a:lnTo>
                  <a:pt x="8268256" y="4730156"/>
                </a:lnTo>
                <a:lnTo>
                  <a:pt x="0" y="473015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7208" t="0" r="-7208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0" y="627004"/>
            <a:ext cx="17412256" cy="89014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075"/>
              </a:lnSpc>
              <a:spcBef>
                <a:spcPct val="0"/>
              </a:spcBef>
            </a:pPr>
            <a:r>
              <a:rPr lang="en-US" b="true" sz="5799">
                <a:solidFill>
                  <a:srgbClr val="0F632B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Technologies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2807249" y="1980654"/>
            <a:ext cx="2626876" cy="8045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580"/>
              </a:lnSpc>
              <a:spcBef>
                <a:spcPct val="0"/>
              </a:spcBef>
            </a:pPr>
            <a:r>
              <a:rPr lang="en-US" b="true" sz="4700">
                <a:solidFill>
                  <a:srgbClr val="FCFFFB"/>
                </a:solidFill>
                <a:latin typeface="Aileron Heavy"/>
                <a:ea typeface="Aileron Heavy"/>
                <a:cs typeface="Aileron Heavy"/>
                <a:sym typeface="Aileron Heavy"/>
              </a:rPr>
              <a:t>Backend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11900813" y="2044702"/>
            <a:ext cx="2754630" cy="8045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580"/>
              </a:lnSpc>
              <a:spcBef>
                <a:spcPct val="0"/>
              </a:spcBef>
            </a:pPr>
            <a:r>
              <a:rPr lang="en-US" b="true" sz="4700">
                <a:solidFill>
                  <a:srgbClr val="FCFFFB"/>
                </a:solidFill>
                <a:latin typeface="Aileron Heavy"/>
                <a:ea typeface="Aileron Heavy"/>
                <a:cs typeface="Aileron Heavy"/>
                <a:sym typeface="Aileron Heavy"/>
              </a:rPr>
              <a:t>Frontend</a:t>
            </a:r>
          </a:p>
        </p:txBody>
      </p:sp>
    </p:spTree>
  </p:cSld>
  <p:clrMapOvr>
    <a:masterClrMapping/>
  </p:clrMapOvr>
</p:sld>
</file>

<file path=ppt/slides/slide6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9222" r="0" b="-9222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8575171" y="3355320"/>
            <a:ext cx="3435666" cy="3435666"/>
          </a:xfrm>
          <a:custGeom>
            <a:avLst/>
            <a:gdLst/>
            <a:ahLst/>
            <a:cxnLst/>
            <a:rect r="r" b="b" t="t" l="l"/>
            <a:pathLst>
              <a:path h="3435666" w="3435666">
                <a:moveTo>
                  <a:pt x="0" y="0"/>
                </a:moveTo>
                <a:lnTo>
                  <a:pt x="3435666" y="0"/>
                </a:lnTo>
                <a:lnTo>
                  <a:pt x="3435666" y="3435666"/>
                </a:lnTo>
                <a:lnTo>
                  <a:pt x="0" y="343566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4" id="4"/>
          <p:cNvGrpSpPr/>
          <p:nvPr/>
        </p:nvGrpSpPr>
        <p:grpSpPr>
          <a:xfrm rot="5400000">
            <a:off x="1029790" y="-701396"/>
            <a:ext cx="7327658" cy="10787850"/>
            <a:chOff x="0" y="0"/>
            <a:chExt cx="660400" cy="972247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660400" cy="972247"/>
            </a:xfrm>
            <a:custGeom>
              <a:avLst/>
              <a:gdLst/>
              <a:ahLst/>
              <a:cxnLst/>
              <a:rect r="r" b="b" t="t" l="l"/>
              <a:pathLst>
                <a:path h="972247" w="660400">
                  <a:moveTo>
                    <a:pt x="220252" y="19070"/>
                  </a:moveTo>
                  <a:cubicBezTo>
                    <a:pt x="254000" y="7556"/>
                    <a:pt x="292600" y="0"/>
                    <a:pt x="330378" y="0"/>
                  </a:cubicBezTo>
                  <a:cubicBezTo>
                    <a:pt x="368157" y="0"/>
                    <a:pt x="404509" y="6476"/>
                    <a:pt x="438009" y="17990"/>
                  </a:cubicBezTo>
                  <a:cubicBezTo>
                    <a:pt x="438723" y="18350"/>
                    <a:pt x="439435" y="18350"/>
                    <a:pt x="440148" y="18710"/>
                  </a:cubicBezTo>
                  <a:cubicBezTo>
                    <a:pt x="565955" y="64765"/>
                    <a:pt x="658618" y="186379"/>
                    <a:pt x="660400" y="332044"/>
                  </a:cubicBezTo>
                  <a:lnTo>
                    <a:pt x="660400" y="972247"/>
                  </a:lnTo>
                  <a:lnTo>
                    <a:pt x="0" y="972247"/>
                  </a:lnTo>
                  <a:lnTo>
                    <a:pt x="0" y="332519"/>
                  </a:lnTo>
                  <a:cubicBezTo>
                    <a:pt x="1782" y="185660"/>
                    <a:pt x="93019" y="64045"/>
                    <a:pt x="220252" y="1907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3C6832">
                    <a:alpha val="100000"/>
                  </a:srgbClr>
                </a:gs>
                <a:gs pos="100000">
                  <a:srgbClr val="14320E">
                    <a:alpha val="100000"/>
                  </a:srgbClr>
                </a:gs>
              </a:gsLst>
              <a:lin ang="5400000"/>
            </a:gradFill>
            <a:ln cap="sq">
              <a:noFill/>
              <a:prstDash val="solid"/>
              <a:miter/>
            </a:ln>
          </p:spPr>
        </p:sp>
        <p:sp>
          <p:nvSpPr>
            <p:cNvPr name="TextBox 6" id="6"/>
            <p:cNvSpPr txBox="true"/>
            <p:nvPr/>
          </p:nvSpPr>
          <p:spPr>
            <a:xfrm>
              <a:off x="0" y="79375"/>
              <a:ext cx="660400" cy="89287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3360"/>
                </a:lnSpc>
                <a:spcBef>
                  <a:spcPct val="0"/>
                </a:spcBef>
              </a:pPr>
            </a:p>
          </p:txBody>
        </p:sp>
      </p:grpSp>
      <p:sp>
        <p:nvSpPr>
          <p:cNvPr name="TextBox 7" id="7"/>
          <p:cNvSpPr txBox="true"/>
          <p:nvPr/>
        </p:nvSpPr>
        <p:spPr>
          <a:xfrm rot="0">
            <a:off x="1028700" y="2570845"/>
            <a:ext cx="7163344" cy="366044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4163"/>
              </a:lnSpc>
            </a:pPr>
            <a:r>
              <a:rPr lang="en-US" sz="13886" b="true">
                <a:solidFill>
                  <a:srgbClr val="FCFFFB"/>
                </a:solidFill>
                <a:latin typeface="Prompt Heavy"/>
                <a:ea typeface="Prompt Heavy"/>
                <a:cs typeface="Prompt Heavy"/>
                <a:sym typeface="Prompt Heavy"/>
              </a:rPr>
              <a:t>THANK  YOU!</a:t>
            </a:r>
          </a:p>
        </p:txBody>
      </p:sp>
      <p:grpSp>
        <p:nvGrpSpPr>
          <p:cNvPr name="Group 8" id="8"/>
          <p:cNvGrpSpPr/>
          <p:nvPr/>
        </p:nvGrpSpPr>
        <p:grpSpPr>
          <a:xfrm rot="0">
            <a:off x="5986173" y="4846559"/>
            <a:ext cx="4635028" cy="4411741"/>
            <a:chOff x="0" y="0"/>
            <a:chExt cx="853937" cy="81280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853938" cy="812800"/>
            </a:xfrm>
            <a:custGeom>
              <a:avLst/>
              <a:gdLst/>
              <a:ahLst/>
              <a:cxnLst/>
              <a:rect r="r" b="b" t="t" l="l"/>
              <a:pathLst>
                <a:path h="812800" w="853938">
                  <a:moveTo>
                    <a:pt x="426969" y="0"/>
                  </a:moveTo>
                  <a:cubicBezTo>
                    <a:pt x="191160" y="0"/>
                    <a:pt x="0" y="181951"/>
                    <a:pt x="0" y="406400"/>
                  </a:cubicBezTo>
                  <a:cubicBezTo>
                    <a:pt x="0" y="630849"/>
                    <a:pt x="191160" y="812800"/>
                    <a:pt x="426969" y="812800"/>
                  </a:cubicBezTo>
                  <a:cubicBezTo>
                    <a:pt x="662777" y="812800"/>
                    <a:pt x="853938" y="630849"/>
                    <a:pt x="853938" y="406400"/>
                  </a:cubicBezTo>
                  <a:cubicBezTo>
                    <a:pt x="853938" y="181951"/>
                    <a:pt x="662777" y="0"/>
                    <a:pt x="426969" y="0"/>
                  </a:cubicBezTo>
                  <a:close/>
                </a:path>
              </a:pathLst>
            </a:custGeom>
            <a:blipFill>
              <a:blip r:embed="rId5"/>
              <a:stretch>
                <a:fillRect l="0" t="-13082" r="0" b="-13082"/>
              </a:stretch>
            </a:blipFill>
          </p:spPr>
        </p:sp>
      </p:grpSp>
      <p:sp>
        <p:nvSpPr>
          <p:cNvPr name="Freeform 10" id="10"/>
          <p:cNvSpPr/>
          <p:nvPr/>
        </p:nvSpPr>
        <p:spPr>
          <a:xfrm flipH="false" flipV="false" rot="0">
            <a:off x="9916922" y="1914139"/>
            <a:ext cx="837163" cy="837163"/>
          </a:xfrm>
          <a:custGeom>
            <a:avLst/>
            <a:gdLst/>
            <a:ahLst/>
            <a:cxnLst/>
            <a:rect r="r" b="b" t="t" l="l"/>
            <a:pathLst>
              <a:path h="837163" w="837163">
                <a:moveTo>
                  <a:pt x="0" y="0"/>
                </a:moveTo>
                <a:lnTo>
                  <a:pt x="837163" y="0"/>
                </a:lnTo>
                <a:lnTo>
                  <a:pt x="837163" y="837163"/>
                </a:lnTo>
                <a:lnTo>
                  <a:pt x="0" y="837163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14229859" y="6143920"/>
            <a:ext cx="2179052" cy="647066"/>
          </a:xfrm>
          <a:custGeom>
            <a:avLst/>
            <a:gdLst/>
            <a:ahLst/>
            <a:cxnLst/>
            <a:rect r="r" b="b" t="t" l="l"/>
            <a:pathLst>
              <a:path h="647066" w="2179052">
                <a:moveTo>
                  <a:pt x="0" y="0"/>
                </a:moveTo>
                <a:lnTo>
                  <a:pt x="2179052" y="0"/>
                </a:lnTo>
                <a:lnTo>
                  <a:pt x="2179052" y="647066"/>
                </a:lnTo>
                <a:lnTo>
                  <a:pt x="0" y="647066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  <a:ln cap="sq">
            <a:noFill/>
            <a:prstDash val="solid"/>
            <a:miter/>
          </a:ln>
        </p:spPr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59142" y="235625"/>
            <a:ext cx="6086846" cy="1955399"/>
          </a:xfrm>
          <a:custGeom>
            <a:avLst/>
            <a:gdLst/>
            <a:ahLst/>
            <a:cxnLst/>
            <a:rect r="r" b="b" t="t" l="l"/>
            <a:pathLst>
              <a:path h="1955399" w="6086846">
                <a:moveTo>
                  <a:pt x="0" y="0"/>
                </a:moveTo>
                <a:lnTo>
                  <a:pt x="6086846" y="0"/>
                </a:lnTo>
                <a:lnTo>
                  <a:pt x="6086846" y="1955399"/>
                </a:lnTo>
                <a:lnTo>
                  <a:pt x="0" y="195539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1212742" y="722606"/>
            <a:ext cx="5772682" cy="96238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605"/>
              </a:lnSpc>
              <a:spcBef>
                <a:spcPct val="0"/>
              </a:spcBef>
            </a:pPr>
            <a:r>
              <a:rPr lang="en-US" b="true" sz="6233">
                <a:solidFill>
                  <a:srgbClr val="0F632B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Welcome</a:t>
            </a:r>
          </a:p>
        </p:txBody>
      </p:sp>
      <p:sp>
        <p:nvSpPr>
          <p:cNvPr name="Freeform 4" id="4"/>
          <p:cNvSpPr/>
          <p:nvPr/>
        </p:nvSpPr>
        <p:spPr>
          <a:xfrm flipH="false" flipV="false" rot="0">
            <a:off x="305809" y="373067"/>
            <a:ext cx="1680516" cy="1680516"/>
          </a:xfrm>
          <a:custGeom>
            <a:avLst/>
            <a:gdLst/>
            <a:ahLst/>
            <a:cxnLst/>
            <a:rect r="r" b="b" t="t" l="l"/>
            <a:pathLst>
              <a:path h="1680516" w="1680516">
                <a:moveTo>
                  <a:pt x="0" y="0"/>
                </a:moveTo>
                <a:lnTo>
                  <a:pt x="1680516" y="0"/>
                </a:lnTo>
                <a:lnTo>
                  <a:pt x="1680516" y="1680515"/>
                </a:lnTo>
                <a:lnTo>
                  <a:pt x="0" y="168051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8117095" y="741656"/>
            <a:ext cx="4287312" cy="9073675"/>
          </a:xfrm>
          <a:custGeom>
            <a:avLst/>
            <a:gdLst/>
            <a:ahLst/>
            <a:cxnLst/>
            <a:rect r="r" b="b" t="t" l="l"/>
            <a:pathLst>
              <a:path h="9073675" w="4287312">
                <a:moveTo>
                  <a:pt x="0" y="0"/>
                </a:moveTo>
                <a:lnTo>
                  <a:pt x="4287311" y="0"/>
                </a:lnTo>
                <a:lnTo>
                  <a:pt x="4287311" y="9073676"/>
                </a:lnTo>
                <a:lnTo>
                  <a:pt x="0" y="907367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8428732" y="787492"/>
            <a:ext cx="4326267" cy="9156120"/>
          </a:xfrm>
          <a:custGeom>
            <a:avLst/>
            <a:gdLst/>
            <a:ahLst/>
            <a:cxnLst/>
            <a:rect r="r" b="b" t="t" l="l"/>
            <a:pathLst>
              <a:path h="9156120" w="4326267">
                <a:moveTo>
                  <a:pt x="0" y="0"/>
                </a:moveTo>
                <a:lnTo>
                  <a:pt x="4326266" y="0"/>
                </a:lnTo>
                <a:lnTo>
                  <a:pt x="4326266" y="9156120"/>
                </a:lnTo>
                <a:lnTo>
                  <a:pt x="0" y="915612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59142" y="235625"/>
            <a:ext cx="6086846" cy="1955399"/>
          </a:xfrm>
          <a:custGeom>
            <a:avLst/>
            <a:gdLst/>
            <a:ahLst/>
            <a:cxnLst/>
            <a:rect r="r" b="b" t="t" l="l"/>
            <a:pathLst>
              <a:path h="1955399" w="6086846">
                <a:moveTo>
                  <a:pt x="0" y="0"/>
                </a:moveTo>
                <a:lnTo>
                  <a:pt x="6086846" y="0"/>
                </a:lnTo>
                <a:lnTo>
                  <a:pt x="6086846" y="1955399"/>
                </a:lnTo>
                <a:lnTo>
                  <a:pt x="0" y="1955399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977317" y="722606"/>
            <a:ext cx="5772682" cy="96238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605"/>
              </a:lnSpc>
              <a:spcBef>
                <a:spcPct val="0"/>
              </a:spcBef>
            </a:pPr>
            <a:r>
              <a:rPr lang="en-US" b="true" sz="6233">
                <a:solidFill>
                  <a:srgbClr val="0F632B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LOGIN</a:t>
            </a:r>
          </a:p>
        </p:txBody>
      </p:sp>
      <p:sp>
        <p:nvSpPr>
          <p:cNvPr name="Freeform 5" id="5"/>
          <p:cNvSpPr/>
          <p:nvPr/>
        </p:nvSpPr>
        <p:spPr>
          <a:xfrm flipH="false" flipV="false" rot="0">
            <a:off x="305809" y="373067"/>
            <a:ext cx="1680516" cy="1680516"/>
          </a:xfrm>
          <a:custGeom>
            <a:avLst/>
            <a:gdLst/>
            <a:ahLst/>
            <a:cxnLst/>
            <a:rect r="r" b="b" t="t" l="l"/>
            <a:pathLst>
              <a:path h="1680516" w="1680516">
                <a:moveTo>
                  <a:pt x="0" y="0"/>
                </a:moveTo>
                <a:lnTo>
                  <a:pt x="1680516" y="0"/>
                </a:lnTo>
                <a:lnTo>
                  <a:pt x="1680516" y="1680515"/>
                </a:lnTo>
                <a:lnTo>
                  <a:pt x="0" y="168051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59142" y="235625"/>
            <a:ext cx="6086846" cy="1955399"/>
          </a:xfrm>
          <a:custGeom>
            <a:avLst/>
            <a:gdLst/>
            <a:ahLst/>
            <a:cxnLst/>
            <a:rect r="r" b="b" t="t" l="l"/>
            <a:pathLst>
              <a:path h="1955399" w="6086846">
                <a:moveTo>
                  <a:pt x="0" y="0"/>
                </a:moveTo>
                <a:lnTo>
                  <a:pt x="6086846" y="0"/>
                </a:lnTo>
                <a:lnTo>
                  <a:pt x="6086846" y="1955399"/>
                </a:lnTo>
                <a:lnTo>
                  <a:pt x="0" y="195539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1114425" y="722606"/>
            <a:ext cx="5772682" cy="96238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605"/>
              </a:lnSpc>
              <a:spcBef>
                <a:spcPct val="0"/>
              </a:spcBef>
            </a:pPr>
            <a:r>
              <a:rPr lang="en-US" b="true" sz="6233">
                <a:solidFill>
                  <a:srgbClr val="0F632B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SIGN UP</a:t>
            </a:r>
          </a:p>
        </p:txBody>
      </p:sp>
      <p:sp>
        <p:nvSpPr>
          <p:cNvPr name="Freeform 4" id="4"/>
          <p:cNvSpPr/>
          <p:nvPr/>
        </p:nvSpPr>
        <p:spPr>
          <a:xfrm flipH="false" flipV="false" rot="0">
            <a:off x="305809" y="373067"/>
            <a:ext cx="1680516" cy="1680516"/>
          </a:xfrm>
          <a:custGeom>
            <a:avLst/>
            <a:gdLst/>
            <a:ahLst/>
            <a:cxnLst/>
            <a:rect r="r" b="b" t="t" l="l"/>
            <a:pathLst>
              <a:path h="1680516" w="1680516">
                <a:moveTo>
                  <a:pt x="0" y="0"/>
                </a:moveTo>
                <a:lnTo>
                  <a:pt x="1680516" y="0"/>
                </a:lnTo>
                <a:lnTo>
                  <a:pt x="1680516" y="1680515"/>
                </a:lnTo>
                <a:lnTo>
                  <a:pt x="0" y="168051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2524036" y="2053582"/>
            <a:ext cx="3643430" cy="7710963"/>
          </a:xfrm>
          <a:custGeom>
            <a:avLst/>
            <a:gdLst/>
            <a:ahLst/>
            <a:cxnLst/>
            <a:rect r="r" b="b" t="t" l="l"/>
            <a:pathLst>
              <a:path h="7710963" w="3643430">
                <a:moveTo>
                  <a:pt x="0" y="0"/>
                </a:moveTo>
                <a:lnTo>
                  <a:pt x="3643430" y="0"/>
                </a:lnTo>
                <a:lnTo>
                  <a:pt x="3643430" y="7710963"/>
                </a:lnTo>
                <a:lnTo>
                  <a:pt x="0" y="771096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3523880" y="2053582"/>
            <a:ext cx="3643430" cy="7710963"/>
          </a:xfrm>
          <a:custGeom>
            <a:avLst/>
            <a:gdLst/>
            <a:ahLst/>
            <a:cxnLst/>
            <a:rect r="r" b="b" t="t" l="l"/>
            <a:pathLst>
              <a:path h="7710963" w="3643430">
                <a:moveTo>
                  <a:pt x="0" y="0"/>
                </a:moveTo>
                <a:lnTo>
                  <a:pt x="3643430" y="0"/>
                </a:lnTo>
                <a:lnTo>
                  <a:pt x="3643430" y="7710963"/>
                </a:lnTo>
                <a:lnTo>
                  <a:pt x="0" y="7710963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8023958" y="2053582"/>
            <a:ext cx="3643430" cy="7710963"/>
          </a:xfrm>
          <a:custGeom>
            <a:avLst/>
            <a:gdLst/>
            <a:ahLst/>
            <a:cxnLst/>
            <a:rect r="r" b="b" t="t" l="l"/>
            <a:pathLst>
              <a:path h="7710963" w="3643430">
                <a:moveTo>
                  <a:pt x="0" y="0"/>
                </a:moveTo>
                <a:lnTo>
                  <a:pt x="3643430" y="0"/>
                </a:lnTo>
                <a:lnTo>
                  <a:pt x="3643430" y="7710963"/>
                </a:lnTo>
                <a:lnTo>
                  <a:pt x="0" y="7710963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DAGdsJMqbqU</dc:identifier>
  <dcterms:modified xsi:type="dcterms:W3CDTF">2011-08-01T06:04:30Z</dcterms:modified>
  <cp:revision>1</cp:revision>
  <dc:title>Green and Dark Green Simple Forest Of The Future Presentation</dc:title>
</cp:coreProperties>
</file>