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Default Extension="png" ContentType="image/png"/>
  <Default Extension="jpg" ContentType="image/jpg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</p:sldIdLst>
  <p:sldSz cx="18288000" cy="10287000"/>
  <p:notesSz cx="18288000" cy="10287000"/>
  <p:defaultTextStyle>
    <a:defPPr>
      <a:defRPr kern="0"/>
    </a:def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9" Type="http://schemas.openxmlformats.org/officeDocument/2006/relationships/slide" Target="slides/slide4.xml"/><Relationship Id="rId10" Type="http://schemas.openxmlformats.org/officeDocument/2006/relationships/slide" Target="slides/slide5.xml"/><Relationship Id="rId11" Type="http://schemas.openxmlformats.org/officeDocument/2006/relationships/slide" Target="slides/slide6.xml"/><Relationship Id="rId12" Type="http://schemas.openxmlformats.org/officeDocument/2006/relationships/slide" Target="slides/slide7.xml"/><Relationship Id="rId13" Type="http://schemas.openxmlformats.org/officeDocument/2006/relationships/slide" Target="slides/slide8.xml"/><Relationship Id="rId14" Type="http://schemas.openxmlformats.org/officeDocument/2006/relationships/slide" Target="slides/slide9.xml"/><Relationship Id="rId15" Type="http://schemas.openxmlformats.org/officeDocument/2006/relationships/slide" Target="slides/slide10.xml"/><Relationship Id="rId16" Type="http://schemas.openxmlformats.org/officeDocument/2006/relationships/slide" Target="slides/slide11.xml"/><Relationship Id="rId17" Type="http://schemas.openxmlformats.org/officeDocument/2006/relationships/slide" Target="slides/slide12.xml"/><Relationship Id="rId18" Type="http://schemas.openxmlformats.org/officeDocument/2006/relationships/slide" Target="slides/slide13.xml"/><Relationship Id="rId19" Type="http://schemas.openxmlformats.org/officeDocument/2006/relationships/slide" Target="slides/slide14.xml"/><Relationship Id="rId20" Type="http://schemas.openxmlformats.org/officeDocument/2006/relationships/slide" Target="slides/slide15.xml"/><Relationship Id="rId21" Type="http://schemas.openxmlformats.org/officeDocument/2006/relationships/slide" Target="slides/slide16.xml"/></Relationships>

</file>

<file path=ppt/slideLayouts/_rels/slideLayout1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7" Type="http://schemas.openxmlformats.org/officeDocument/2006/relationships/image" Target="../media/image6.png"/><Relationship Id="rId8" Type="http://schemas.openxmlformats.org/officeDocument/2006/relationships/image" Target="../media/image7.png"/><Relationship Id="rId9" Type="http://schemas.openxmlformats.org/officeDocument/2006/relationships/image" Target="../media/image8.png"/><Relationship Id="rId10" Type="http://schemas.openxmlformats.org/officeDocument/2006/relationships/image" Target="../media/image9.png"/><Relationship Id="rId11" Type="http://schemas.openxmlformats.org/officeDocument/2006/relationships/image" Target="../media/image10.png"/><Relationship Id="rId12" Type="http://schemas.openxmlformats.org/officeDocument/2006/relationships/image" Target="../media/image11.png"/><Relationship Id="rId13" Type="http://schemas.openxmlformats.org/officeDocument/2006/relationships/image" Target="../media/image12.png"/><Relationship Id="rId14" Type="http://schemas.openxmlformats.org/officeDocument/2006/relationships/image" Target="../media/image13.png"/><Relationship Id="rId15" Type="http://schemas.openxmlformats.org/officeDocument/2006/relationships/image" Target="../media/image14.png"/><Relationship Id="rId16" Type="http://schemas.openxmlformats.org/officeDocument/2006/relationships/image" Target="../media/image15.png"/><Relationship Id="rId17" Type="http://schemas.openxmlformats.org/officeDocument/2006/relationships/image" Target="../media/image16.png"/><Relationship Id="rId18" Type="http://schemas.openxmlformats.org/officeDocument/2006/relationships/image" Target="../media/image17.png"/><Relationship Id="rId19" Type="http://schemas.openxmlformats.org/officeDocument/2006/relationships/image" Target="../media/image18.png"/><Relationship Id="rId20" Type="http://schemas.openxmlformats.org/officeDocument/2006/relationships/image" Target="../media/image19.png"/><Relationship Id="rId21" Type="http://schemas.openxmlformats.org/officeDocument/2006/relationships/image" Target="../media/image20.png"/><Relationship Id="rId22" Type="http://schemas.openxmlformats.org/officeDocument/2006/relationships/image" Target="../media/image21.png"/><Relationship Id="rId23" Type="http://schemas.openxmlformats.org/officeDocument/2006/relationships/image" Target="../media/image22.png"/><Relationship Id="rId24" Type="http://schemas.openxmlformats.org/officeDocument/2006/relationships/image" Target="../media/image23.png"/><Relationship Id="rId25" Type="http://schemas.openxmlformats.org/officeDocument/2006/relationships/image" Target="../media/image24.png"/><Relationship Id="rId26" Type="http://schemas.openxmlformats.org/officeDocument/2006/relationships/image" Target="../media/image25.png"/><Relationship Id="rId27" Type="http://schemas.openxmlformats.org/officeDocument/2006/relationships/image" Target="../media/image26.png"/><Relationship Id="rId28" Type="http://schemas.openxmlformats.org/officeDocument/2006/relationships/image" Target="../media/image27.png"/><Relationship Id="rId29" Type="http://schemas.openxmlformats.org/officeDocument/2006/relationships/image" Target="../media/image28.png"/><Relationship Id="rId30" Type="http://schemas.openxmlformats.org/officeDocument/2006/relationships/image" Target="../media/image29.png"/><Relationship Id="rId31" Type="http://schemas.openxmlformats.org/officeDocument/2006/relationships/image" Target="../media/image30.png"/><Relationship Id="rId32" Type="http://schemas.openxmlformats.org/officeDocument/2006/relationships/image" Target="../media/image31.png"/><Relationship Id="rId33" Type="http://schemas.openxmlformats.org/officeDocument/2006/relationships/image" Target="../media/image32.png"/><Relationship Id="rId34" Type="http://schemas.openxmlformats.org/officeDocument/2006/relationships/image" Target="../media/image33.png"/><Relationship Id="rId35" Type="http://schemas.openxmlformats.org/officeDocument/2006/relationships/image" Target="../media/image34.png"/><Relationship Id="rId36" Type="http://schemas.openxmlformats.org/officeDocument/2006/relationships/image" Target="../media/image35.png"/><Relationship Id="rId37" Type="http://schemas.openxmlformats.org/officeDocument/2006/relationships/image" Target="../media/image36.png"/><Relationship Id="rId38" Type="http://schemas.openxmlformats.org/officeDocument/2006/relationships/image" Target="../media/image37.png"/><Relationship Id="rId39" Type="http://schemas.openxmlformats.org/officeDocument/2006/relationships/image" Target="../media/image38.png"/><Relationship Id="rId40" Type="http://schemas.openxmlformats.org/officeDocument/2006/relationships/image" Target="../media/image39.png"/><Relationship Id="rId41" Type="http://schemas.openxmlformats.org/officeDocument/2006/relationships/image" Target="../media/image40.png"/><Relationship Id="rId42" Type="http://schemas.openxmlformats.org/officeDocument/2006/relationships/image" Target="../media/image41.png"/><Relationship Id="rId43" Type="http://schemas.openxmlformats.org/officeDocument/2006/relationships/image" Target="../media/image42.png"/><Relationship Id="rId44" Type="http://schemas.openxmlformats.org/officeDocument/2006/relationships/image" Target="../media/image43.png"/><Relationship Id="rId45" Type="http://schemas.openxmlformats.org/officeDocument/2006/relationships/image" Target="../media/image44.png"/><Relationship Id="rId46" Type="http://schemas.openxmlformats.org/officeDocument/2006/relationships/image" Target="../media/image45.png"/><Relationship Id="rId47" Type="http://schemas.openxmlformats.org/officeDocument/2006/relationships/image" Target="../media/image46.png"/><Relationship Id="rId48" Type="http://schemas.openxmlformats.org/officeDocument/2006/relationships/image" Target="../media/image47.png"/><Relationship Id="rId49" Type="http://schemas.openxmlformats.org/officeDocument/2006/relationships/image" Target="../media/image48.png"/><Relationship Id="rId50" Type="http://schemas.openxmlformats.org/officeDocument/2006/relationships/image" Target="../media/image49.png"/><Relationship Id="rId51" Type="http://schemas.openxmlformats.org/officeDocument/2006/relationships/image" Target="../media/image50.png"/><Relationship Id="rId52" Type="http://schemas.openxmlformats.org/officeDocument/2006/relationships/image" Target="../media/image51.png"/><Relationship Id="rId53" Type="http://schemas.openxmlformats.org/officeDocument/2006/relationships/image" Target="../media/image52.png"/><Relationship Id="rId54" Type="http://schemas.openxmlformats.org/officeDocument/2006/relationships/image" Target="../media/image53.png"/><Relationship Id="rId55" Type="http://schemas.openxmlformats.org/officeDocument/2006/relationships/image" Target="../media/image54.png"/><Relationship Id="rId56" Type="http://schemas.openxmlformats.org/officeDocument/2006/relationships/image" Target="../media/image55.png"/><Relationship Id="rId57" Type="http://schemas.openxmlformats.org/officeDocument/2006/relationships/image" Target="../media/image56.png"/><Relationship Id="rId58" Type="http://schemas.openxmlformats.org/officeDocument/2006/relationships/image" Target="../media/image57.png"/><Relationship Id="rId59" Type="http://schemas.openxmlformats.org/officeDocument/2006/relationships/image" Target="../media/image58.png"/><Relationship Id="rId60" Type="http://schemas.openxmlformats.org/officeDocument/2006/relationships/image" Target="../media/image59.png"/><Relationship Id="rId61" Type="http://schemas.openxmlformats.org/officeDocument/2006/relationships/image" Target="../media/image60.png"/><Relationship Id="rId62" Type="http://schemas.openxmlformats.org/officeDocument/2006/relationships/image" Target="../media/image61.png"/><Relationship Id="rId63" Type="http://schemas.openxmlformats.org/officeDocument/2006/relationships/image" Target="../media/image62.png"/><Relationship Id="rId64" Type="http://schemas.openxmlformats.org/officeDocument/2006/relationships/image" Target="../media/image63.png"/><Relationship Id="rId65" Type="http://schemas.openxmlformats.org/officeDocument/2006/relationships/image" Target="../media/image64.png"/><Relationship Id="rId66" Type="http://schemas.openxmlformats.org/officeDocument/2006/relationships/image" Target="../media/image65.png"/><Relationship Id="rId67" Type="http://schemas.openxmlformats.org/officeDocument/2006/relationships/image" Target="../media/image66.png"/><Relationship Id="rId68" Type="http://schemas.openxmlformats.org/officeDocument/2006/relationships/image" Target="../media/image67.png"/><Relationship Id="rId69" Type="http://schemas.openxmlformats.org/officeDocument/2006/relationships/image" Target="../media/image68.png"/><Relationship Id="rId70" Type="http://schemas.openxmlformats.org/officeDocument/2006/relationships/image" Target="../media/image69.png"/><Relationship Id="rId71" Type="http://schemas.openxmlformats.org/officeDocument/2006/relationships/image" Target="../media/image70.png"/><Relationship Id="rId72" Type="http://schemas.openxmlformats.org/officeDocument/2006/relationships/image" Target="../media/image71.png"/><Relationship Id="rId73" Type="http://schemas.openxmlformats.org/officeDocument/2006/relationships/image" Target="../media/image72.png"/><Relationship Id="rId74" Type="http://schemas.openxmlformats.org/officeDocument/2006/relationships/image" Target="../media/image73.png"/><Relationship Id="rId75" Type="http://schemas.openxmlformats.org/officeDocument/2006/relationships/image" Target="../media/image74.png"/><Relationship Id="rId76" Type="http://schemas.openxmlformats.org/officeDocument/2006/relationships/image" Target="../media/image75.png"/><Relationship Id="rId77" Type="http://schemas.openxmlformats.org/officeDocument/2006/relationships/image" Target="../media/image76.png"/><Relationship Id="rId78" Type="http://schemas.openxmlformats.org/officeDocument/2006/relationships/image" Target="../media/image77.png"/><Relationship Id="rId79" Type="http://schemas.openxmlformats.org/officeDocument/2006/relationships/image" Target="../media/image78.png"/><Relationship Id="rId80" Type="http://schemas.openxmlformats.org/officeDocument/2006/relationships/image" Target="../media/image79.png"/><Relationship Id="rId81" Type="http://schemas.openxmlformats.org/officeDocument/2006/relationships/image" Target="../media/image80.png"/><Relationship Id="rId82" Type="http://schemas.openxmlformats.org/officeDocument/2006/relationships/image" Target="../media/image81.png"/><Relationship Id="rId83" Type="http://schemas.openxmlformats.org/officeDocument/2006/relationships/image" Target="../media/image82.png"/><Relationship Id="rId84" Type="http://schemas.openxmlformats.org/officeDocument/2006/relationships/image" Target="../media/image83.png"/><Relationship Id="rId85" Type="http://schemas.openxmlformats.org/officeDocument/2006/relationships/image" Target="../media/image84.png"/><Relationship Id="rId86" Type="http://schemas.openxmlformats.org/officeDocument/2006/relationships/image" Target="../media/image85.png"/><Relationship Id="rId87" Type="http://schemas.openxmlformats.org/officeDocument/2006/relationships/image" Target="../media/image86.png"/><Relationship Id="rId88" Type="http://schemas.openxmlformats.org/officeDocument/2006/relationships/image" Target="../media/image87.png"/><Relationship Id="rId89" Type="http://schemas.openxmlformats.org/officeDocument/2006/relationships/image" Target="../media/image88.png"/><Relationship Id="rId90" Type="http://schemas.openxmlformats.org/officeDocument/2006/relationships/image" Target="../media/image89.png"/><Relationship Id="rId91" Type="http://schemas.openxmlformats.org/officeDocument/2006/relationships/image" Target="../media/image90.png"/><Relationship Id="rId92" Type="http://schemas.openxmlformats.org/officeDocument/2006/relationships/image" Target="../media/image91.png"/><Relationship Id="rId93" Type="http://schemas.openxmlformats.org/officeDocument/2006/relationships/image" Target="../media/image92.png"/><Relationship Id="rId94" Type="http://schemas.openxmlformats.org/officeDocument/2006/relationships/image" Target="../media/image93.png"/><Relationship Id="rId95" Type="http://schemas.openxmlformats.org/officeDocument/2006/relationships/image" Target="../media/image94.png"/><Relationship Id="rId96" Type="http://schemas.openxmlformats.org/officeDocument/2006/relationships/image" Target="../media/image95.png"/><Relationship Id="rId97" Type="http://schemas.openxmlformats.org/officeDocument/2006/relationships/image" Target="../media/image96.png"/><Relationship Id="rId98" Type="http://schemas.openxmlformats.org/officeDocument/2006/relationships/image" Target="../media/image97.png"/><Relationship Id="rId99" Type="http://schemas.openxmlformats.org/officeDocument/2006/relationships/image" Target="../media/image98.png"/><Relationship Id="rId100" Type="http://schemas.openxmlformats.org/officeDocument/2006/relationships/image" Target="../media/image99.png"/><Relationship Id="rId101" Type="http://schemas.openxmlformats.org/officeDocument/2006/relationships/image" Target="../media/image100.png"/><Relationship Id="rId102" Type="http://schemas.openxmlformats.org/officeDocument/2006/relationships/image" Target="../media/image101.png"/><Relationship Id="rId103" Type="http://schemas.openxmlformats.org/officeDocument/2006/relationships/image" Target="../media/image102.png"/><Relationship Id="rId104" Type="http://schemas.openxmlformats.org/officeDocument/2006/relationships/image" Target="../media/image103.png"/><Relationship Id="rId105" Type="http://schemas.openxmlformats.org/officeDocument/2006/relationships/image" Target="../media/image104.png"/><Relationship Id="rId106" Type="http://schemas.openxmlformats.org/officeDocument/2006/relationships/image" Target="../media/image105.png"/><Relationship Id="rId107" Type="http://schemas.openxmlformats.org/officeDocument/2006/relationships/image" Target="../media/image106.png"/><Relationship Id="rId108" Type="http://schemas.openxmlformats.org/officeDocument/2006/relationships/image" Target="../media/image107.png"/><Relationship Id="rId109" Type="http://schemas.openxmlformats.org/officeDocument/2006/relationships/image" Target="../media/image108.png"/><Relationship Id="rId110" Type="http://schemas.openxmlformats.org/officeDocument/2006/relationships/image" Target="../media/image109.png"/><Relationship Id="rId111" Type="http://schemas.openxmlformats.org/officeDocument/2006/relationships/image" Target="../media/image110.png"/><Relationship Id="rId112" Type="http://schemas.openxmlformats.org/officeDocument/2006/relationships/image" Target="../media/image111.png"/><Relationship Id="rId113" Type="http://schemas.openxmlformats.org/officeDocument/2006/relationships/image" Target="../media/image112.png"/><Relationship Id="rId114" Type="http://schemas.openxmlformats.org/officeDocument/2006/relationships/image" Target="../media/image113.png"/><Relationship Id="rId115" Type="http://schemas.openxmlformats.org/officeDocument/2006/relationships/image" Target="../media/image114.png"/><Relationship Id="rId116" Type="http://schemas.openxmlformats.org/officeDocument/2006/relationships/image" Target="../media/image115.png"/><Relationship Id="rId117" Type="http://schemas.openxmlformats.org/officeDocument/2006/relationships/image" Target="../media/image116.png"/><Relationship Id="rId118" Type="http://schemas.openxmlformats.org/officeDocument/2006/relationships/image" Target="../media/image117.png"/><Relationship Id="rId119" Type="http://schemas.openxmlformats.org/officeDocument/2006/relationships/image" Target="../media/image118.png"/><Relationship Id="rId120" Type="http://schemas.openxmlformats.org/officeDocument/2006/relationships/image" Target="../media/image119.png"/><Relationship Id="rId121" Type="http://schemas.openxmlformats.org/officeDocument/2006/relationships/image" Target="../media/image120.png"/><Relationship Id="rId122" Type="http://schemas.openxmlformats.org/officeDocument/2006/relationships/image" Target="../media/image121.png"/><Relationship Id="rId123" Type="http://schemas.openxmlformats.org/officeDocument/2006/relationships/image" Target="../media/image122.png"/><Relationship Id="rId124" Type="http://schemas.openxmlformats.org/officeDocument/2006/relationships/image" Target="../media/image123.png"/><Relationship Id="rId125" Type="http://schemas.openxmlformats.org/officeDocument/2006/relationships/image" Target="../media/image124.png"/><Relationship Id="rId126" Type="http://schemas.openxmlformats.org/officeDocument/2006/relationships/image" Target="../media/image125.png"/><Relationship Id="rId127" Type="http://schemas.openxmlformats.org/officeDocument/2006/relationships/image" Target="../media/image126.png"/><Relationship Id="rId128" Type="http://schemas.openxmlformats.org/officeDocument/2006/relationships/image" Target="../media/image127.png"/><Relationship Id="rId129" Type="http://schemas.openxmlformats.org/officeDocument/2006/relationships/image" Target="../media/image128.png"/><Relationship Id="rId130" Type="http://schemas.openxmlformats.org/officeDocument/2006/relationships/image" Target="../media/image129.png"/><Relationship Id="rId131" Type="http://schemas.openxmlformats.org/officeDocument/2006/relationships/image" Target="../media/image130.png"/><Relationship Id="rId132" Type="http://schemas.openxmlformats.org/officeDocument/2006/relationships/image" Target="../media/image131.png"/><Relationship Id="rId133" Type="http://schemas.openxmlformats.org/officeDocument/2006/relationships/image" Target="../media/image132.png"/><Relationship Id="rId134" Type="http://schemas.openxmlformats.org/officeDocument/2006/relationships/image" Target="../media/image133.png"/><Relationship Id="rId135" Type="http://schemas.openxmlformats.org/officeDocument/2006/relationships/image" Target="../media/image134.png"/><Relationship Id="rId136" Type="http://schemas.openxmlformats.org/officeDocument/2006/relationships/image" Target="../media/image135.png"/><Relationship Id="rId137" Type="http://schemas.openxmlformats.org/officeDocument/2006/relationships/image" Target="../media/image136.png"/><Relationship Id="rId138" Type="http://schemas.openxmlformats.org/officeDocument/2006/relationships/image" Target="../media/image137.png"/><Relationship Id="rId139" Type="http://schemas.openxmlformats.org/officeDocument/2006/relationships/image" Target="../media/image138.png"/><Relationship Id="rId140" Type="http://schemas.openxmlformats.org/officeDocument/2006/relationships/image" Target="../media/image139.png"/><Relationship Id="rId141" Type="http://schemas.openxmlformats.org/officeDocument/2006/relationships/image" Target="../media/image140.png"/><Relationship Id="rId142" Type="http://schemas.openxmlformats.org/officeDocument/2006/relationships/image" Target="../media/image141.png"/><Relationship Id="rId143" Type="http://schemas.openxmlformats.org/officeDocument/2006/relationships/image" Target="../media/image142.png"/><Relationship Id="rId144" Type="http://schemas.openxmlformats.org/officeDocument/2006/relationships/image" Target="../media/image143.png"/><Relationship Id="rId145" Type="http://schemas.openxmlformats.org/officeDocument/2006/relationships/image" Target="../media/image144.png"/><Relationship Id="rId146" Type="http://schemas.openxmlformats.org/officeDocument/2006/relationships/image" Target="../media/image145.png"/><Relationship Id="rId147" Type="http://schemas.openxmlformats.org/officeDocument/2006/relationships/image" Target="../media/image146.png"/><Relationship Id="rId148" Type="http://schemas.openxmlformats.org/officeDocument/2006/relationships/image" Target="../media/image147.png"/><Relationship Id="rId149" Type="http://schemas.openxmlformats.org/officeDocument/2006/relationships/image" Target="../media/image148.png"/><Relationship Id="rId150" Type="http://schemas.openxmlformats.org/officeDocument/2006/relationships/image" Target="../media/image149.png"/><Relationship Id="rId151" Type="http://schemas.openxmlformats.org/officeDocument/2006/relationships/image" Target="../media/image150.png"/><Relationship Id="rId152" Type="http://schemas.openxmlformats.org/officeDocument/2006/relationships/image" Target="../media/image151.png"/><Relationship Id="rId153" Type="http://schemas.openxmlformats.org/officeDocument/2006/relationships/image" Target="../media/image152.png"/><Relationship Id="rId154" Type="http://schemas.openxmlformats.org/officeDocument/2006/relationships/image" Target="../media/image153.png"/><Relationship Id="rId155" Type="http://schemas.openxmlformats.org/officeDocument/2006/relationships/image" Target="../media/image154.png"/><Relationship Id="rId156" Type="http://schemas.openxmlformats.org/officeDocument/2006/relationships/image" Target="../media/image155.png"/><Relationship Id="rId157" Type="http://schemas.openxmlformats.org/officeDocument/2006/relationships/image" Target="../media/image156.png"/><Relationship Id="rId158" Type="http://schemas.openxmlformats.org/officeDocument/2006/relationships/image" Target="../media/image157.png"/><Relationship Id="rId159" Type="http://schemas.openxmlformats.org/officeDocument/2006/relationships/image" Target="../media/image158.png"/><Relationship Id="rId160" Type="http://schemas.openxmlformats.org/officeDocument/2006/relationships/image" Target="../media/image159.png"/><Relationship Id="rId161" Type="http://schemas.openxmlformats.org/officeDocument/2006/relationships/image" Target="../media/image160.png"/><Relationship Id="rId162" Type="http://schemas.openxmlformats.org/officeDocument/2006/relationships/image" Target="../media/image161.png"/><Relationship Id="rId163" Type="http://schemas.openxmlformats.org/officeDocument/2006/relationships/image" Target="../media/image162.png"/><Relationship Id="rId164" Type="http://schemas.openxmlformats.org/officeDocument/2006/relationships/image" Target="../media/image163.png"/><Relationship Id="rId165" Type="http://schemas.openxmlformats.org/officeDocument/2006/relationships/image" Target="../media/image164.png"/><Relationship Id="rId166" Type="http://schemas.openxmlformats.org/officeDocument/2006/relationships/image" Target="../media/image165.png"/><Relationship Id="rId167" Type="http://schemas.openxmlformats.org/officeDocument/2006/relationships/image" Target="../media/image166.png"/><Relationship Id="rId168" Type="http://schemas.openxmlformats.org/officeDocument/2006/relationships/image" Target="../media/image167.png"/><Relationship Id="rId169" Type="http://schemas.openxmlformats.org/officeDocument/2006/relationships/image" Target="../media/image168.png"/><Relationship Id="rId170" Type="http://schemas.openxmlformats.org/officeDocument/2006/relationships/image" Target="../media/image169.png"/><Relationship Id="rId171" Type="http://schemas.openxmlformats.org/officeDocument/2006/relationships/image" Target="../media/image170.png"/><Relationship Id="rId172" Type="http://schemas.openxmlformats.org/officeDocument/2006/relationships/image" Target="../media/image171.png"/><Relationship Id="rId173" Type="http://schemas.openxmlformats.org/officeDocument/2006/relationships/image" Target="../media/image172.png"/><Relationship Id="rId174" Type="http://schemas.openxmlformats.org/officeDocument/2006/relationships/image" Target="../media/image173.png"/><Relationship Id="rId175" Type="http://schemas.openxmlformats.org/officeDocument/2006/relationships/image" Target="../media/image174.png"/><Relationship Id="rId176" Type="http://schemas.openxmlformats.org/officeDocument/2006/relationships/image" Target="../media/image175.png"/><Relationship Id="rId177" Type="http://schemas.openxmlformats.org/officeDocument/2006/relationships/image" Target="../media/image176.png"/><Relationship Id="rId178" Type="http://schemas.openxmlformats.org/officeDocument/2006/relationships/image" Target="../media/image177.png"/><Relationship Id="rId179" Type="http://schemas.openxmlformats.org/officeDocument/2006/relationships/image" Target="../media/image178.png"/><Relationship Id="rId180" Type="http://schemas.openxmlformats.org/officeDocument/2006/relationships/image" Target="../media/image179.png"/><Relationship Id="rId181" Type="http://schemas.openxmlformats.org/officeDocument/2006/relationships/image" Target="../media/image180.png"/><Relationship Id="rId182" Type="http://schemas.openxmlformats.org/officeDocument/2006/relationships/image" Target="../media/image181.png"/><Relationship Id="rId183" Type="http://schemas.openxmlformats.org/officeDocument/2006/relationships/image" Target="../media/image182.png"/><Relationship Id="rId184" Type="http://schemas.openxmlformats.org/officeDocument/2006/relationships/image" Target="../media/image183.png"/><Relationship Id="rId185" Type="http://schemas.openxmlformats.org/officeDocument/2006/relationships/image" Target="../media/image184.png"/><Relationship Id="rId186" Type="http://schemas.openxmlformats.org/officeDocument/2006/relationships/image" Target="../media/image185.png"/><Relationship Id="rId187" Type="http://schemas.openxmlformats.org/officeDocument/2006/relationships/image" Target="../media/image186.png"/><Relationship Id="rId188" Type="http://schemas.openxmlformats.org/officeDocument/2006/relationships/image" Target="../media/image187.png"/><Relationship Id="rId189" Type="http://schemas.openxmlformats.org/officeDocument/2006/relationships/image" Target="../media/image188.png"/><Relationship Id="rId190" Type="http://schemas.openxmlformats.org/officeDocument/2006/relationships/image" Target="../media/image189.png"/><Relationship Id="rId191" Type="http://schemas.openxmlformats.org/officeDocument/2006/relationships/image" Target="../media/image190.png"/><Relationship Id="rId192" Type="http://schemas.openxmlformats.org/officeDocument/2006/relationships/image" Target="../media/image191.png"/><Relationship Id="rId193" Type="http://schemas.openxmlformats.org/officeDocument/2006/relationships/image" Target="../media/image192.png"/><Relationship Id="rId194" Type="http://schemas.openxmlformats.org/officeDocument/2006/relationships/image" Target="../media/image193.png"/><Relationship Id="rId195" Type="http://schemas.openxmlformats.org/officeDocument/2006/relationships/image" Target="../media/image194.png"/><Relationship Id="rId196" Type="http://schemas.openxmlformats.org/officeDocument/2006/relationships/image" Target="../media/image195.png"/><Relationship Id="rId197" Type="http://schemas.openxmlformats.org/officeDocument/2006/relationships/image" Target="../media/image196.png"/><Relationship Id="rId198" Type="http://schemas.openxmlformats.org/officeDocument/2006/relationships/image" Target="../media/image197.png"/><Relationship Id="rId199" Type="http://schemas.openxmlformats.org/officeDocument/2006/relationships/image" Target="../media/image198.png"/><Relationship Id="rId200" Type="http://schemas.openxmlformats.org/officeDocument/2006/relationships/image" Target="../media/image199.png"/><Relationship Id="rId201" Type="http://schemas.openxmlformats.org/officeDocument/2006/relationships/image" Target="../media/image200.jpg"/><Relationship Id="rId202" Type="http://schemas.openxmlformats.org/officeDocument/2006/relationships/image" Target="../media/image201.jpg"/></Relationships>

</file>

<file path=ppt/slideLayouts/_rels/slideLayout2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02.png"/><Relationship Id="rId4" Type="http://schemas.openxmlformats.org/officeDocument/2006/relationships/image" Target="../media/image203.png"/><Relationship Id="rId5" Type="http://schemas.openxmlformats.org/officeDocument/2006/relationships/image" Target="../media/image204.png"/><Relationship Id="rId6" Type="http://schemas.openxmlformats.org/officeDocument/2006/relationships/image" Target="../media/image205.png"/><Relationship Id="rId7" Type="http://schemas.openxmlformats.org/officeDocument/2006/relationships/image" Target="../media/image206.png"/><Relationship Id="rId8" Type="http://schemas.openxmlformats.org/officeDocument/2006/relationships/image" Target="../media/image207.png"/><Relationship Id="rId9" Type="http://schemas.openxmlformats.org/officeDocument/2006/relationships/image" Target="../media/image208.png"/><Relationship Id="rId10" Type="http://schemas.openxmlformats.org/officeDocument/2006/relationships/image" Target="../media/image9.png"/><Relationship Id="rId11" Type="http://schemas.openxmlformats.org/officeDocument/2006/relationships/image" Target="../media/image209.png"/><Relationship Id="rId12" Type="http://schemas.openxmlformats.org/officeDocument/2006/relationships/image" Target="../media/image210.png"/><Relationship Id="rId13" Type="http://schemas.openxmlformats.org/officeDocument/2006/relationships/image" Target="../media/image211.png"/><Relationship Id="rId14" Type="http://schemas.openxmlformats.org/officeDocument/2006/relationships/image" Target="../media/image212.png"/><Relationship Id="rId15" Type="http://schemas.openxmlformats.org/officeDocument/2006/relationships/image" Target="../media/image14.png"/><Relationship Id="rId16" Type="http://schemas.openxmlformats.org/officeDocument/2006/relationships/image" Target="../media/image213.png"/><Relationship Id="rId17" Type="http://schemas.openxmlformats.org/officeDocument/2006/relationships/image" Target="../media/image214.png"/><Relationship Id="rId18" Type="http://schemas.openxmlformats.org/officeDocument/2006/relationships/image" Target="../media/image215.png"/><Relationship Id="rId19" Type="http://schemas.openxmlformats.org/officeDocument/2006/relationships/image" Target="../media/image216.png"/><Relationship Id="rId20" Type="http://schemas.openxmlformats.org/officeDocument/2006/relationships/image" Target="../media/image217.png"/><Relationship Id="rId21" Type="http://schemas.openxmlformats.org/officeDocument/2006/relationships/image" Target="../media/image218.png"/><Relationship Id="rId22" Type="http://schemas.openxmlformats.org/officeDocument/2006/relationships/image" Target="../media/image219.png"/><Relationship Id="rId23" Type="http://schemas.openxmlformats.org/officeDocument/2006/relationships/image" Target="../media/image220.png"/><Relationship Id="rId24" Type="http://schemas.openxmlformats.org/officeDocument/2006/relationships/image" Target="../media/image221.png"/><Relationship Id="rId25" Type="http://schemas.openxmlformats.org/officeDocument/2006/relationships/image" Target="../media/image24.png"/><Relationship Id="rId26" Type="http://schemas.openxmlformats.org/officeDocument/2006/relationships/image" Target="../media/image222.png"/><Relationship Id="rId27" Type="http://schemas.openxmlformats.org/officeDocument/2006/relationships/image" Target="../media/image223.png"/><Relationship Id="rId28" Type="http://schemas.openxmlformats.org/officeDocument/2006/relationships/image" Target="../media/image224.png"/><Relationship Id="rId29" Type="http://schemas.openxmlformats.org/officeDocument/2006/relationships/image" Target="../media/image225.png"/><Relationship Id="rId30" Type="http://schemas.openxmlformats.org/officeDocument/2006/relationships/image" Target="../media/image226.png"/><Relationship Id="rId31" Type="http://schemas.openxmlformats.org/officeDocument/2006/relationships/image" Target="../media/image227.png"/><Relationship Id="rId32" Type="http://schemas.openxmlformats.org/officeDocument/2006/relationships/image" Target="../media/image228.png"/><Relationship Id="rId33" Type="http://schemas.openxmlformats.org/officeDocument/2006/relationships/image" Target="../media/image229.png"/><Relationship Id="rId34" Type="http://schemas.openxmlformats.org/officeDocument/2006/relationships/image" Target="../media/image230.png"/><Relationship Id="rId35" Type="http://schemas.openxmlformats.org/officeDocument/2006/relationships/image" Target="../media/image231.png"/><Relationship Id="rId36" Type="http://schemas.openxmlformats.org/officeDocument/2006/relationships/image" Target="../media/image232.png"/><Relationship Id="rId37" Type="http://schemas.openxmlformats.org/officeDocument/2006/relationships/image" Target="../media/image233.png"/><Relationship Id="rId38" Type="http://schemas.openxmlformats.org/officeDocument/2006/relationships/image" Target="../media/image234.png"/><Relationship Id="rId39" Type="http://schemas.openxmlformats.org/officeDocument/2006/relationships/image" Target="../media/image235.png"/><Relationship Id="rId40" Type="http://schemas.openxmlformats.org/officeDocument/2006/relationships/image" Target="../media/image236.png"/><Relationship Id="rId41" Type="http://schemas.openxmlformats.org/officeDocument/2006/relationships/image" Target="../media/image237.png"/><Relationship Id="rId42" Type="http://schemas.openxmlformats.org/officeDocument/2006/relationships/image" Target="../media/image238.png"/><Relationship Id="rId43" Type="http://schemas.openxmlformats.org/officeDocument/2006/relationships/image" Target="../media/image239.png"/><Relationship Id="rId44" Type="http://schemas.openxmlformats.org/officeDocument/2006/relationships/image" Target="../media/image240.png"/><Relationship Id="rId45" Type="http://schemas.openxmlformats.org/officeDocument/2006/relationships/image" Target="../media/image241.png"/><Relationship Id="rId46" Type="http://schemas.openxmlformats.org/officeDocument/2006/relationships/image" Target="../media/image242.png"/><Relationship Id="rId47" Type="http://schemas.openxmlformats.org/officeDocument/2006/relationships/image" Target="../media/image243.png"/><Relationship Id="rId48" Type="http://schemas.openxmlformats.org/officeDocument/2006/relationships/image" Target="../media/image244.png"/><Relationship Id="rId49" Type="http://schemas.openxmlformats.org/officeDocument/2006/relationships/image" Target="../media/image245.png"/><Relationship Id="rId50" Type="http://schemas.openxmlformats.org/officeDocument/2006/relationships/image" Target="../media/image246.png"/><Relationship Id="rId51" Type="http://schemas.openxmlformats.org/officeDocument/2006/relationships/image" Target="../media/image247.png"/><Relationship Id="rId52" Type="http://schemas.openxmlformats.org/officeDocument/2006/relationships/image" Target="../media/image248.png"/><Relationship Id="rId53" Type="http://schemas.openxmlformats.org/officeDocument/2006/relationships/image" Target="../media/image249.png"/><Relationship Id="rId54" Type="http://schemas.openxmlformats.org/officeDocument/2006/relationships/image" Target="../media/image250.png"/><Relationship Id="rId55" Type="http://schemas.openxmlformats.org/officeDocument/2006/relationships/image" Target="../media/image251.png"/><Relationship Id="rId56" Type="http://schemas.openxmlformats.org/officeDocument/2006/relationships/image" Target="../media/image252.png"/><Relationship Id="rId57" Type="http://schemas.openxmlformats.org/officeDocument/2006/relationships/image" Target="../media/image253.png"/><Relationship Id="rId58" Type="http://schemas.openxmlformats.org/officeDocument/2006/relationships/image" Target="../media/image254.png"/><Relationship Id="rId59" Type="http://schemas.openxmlformats.org/officeDocument/2006/relationships/image" Target="../media/image255.png"/><Relationship Id="rId60" Type="http://schemas.openxmlformats.org/officeDocument/2006/relationships/image" Target="../media/image256.png"/><Relationship Id="rId61" Type="http://schemas.openxmlformats.org/officeDocument/2006/relationships/image" Target="../media/image257.png"/><Relationship Id="rId62" Type="http://schemas.openxmlformats.org/officeDocument/2006/relationships/image" Target="../media/image258.png"/><Relationship Id="rId63" Type="http://schemas.openxmlformats.org/officeDocument/2006/relationships/image" Target="../media/image259.png"/><Relationship Id="rId64" Type="http://schemas.openxmlformats.org/officeDocument/2006/relationships/image" Target="../media/image260.png"/></Relationships>

</file>

<file path=ppt/slideLayouts/_rels/slideLayout3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61.png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 showMasterSp="0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18287998" y="10286999"/>
                </a:moveTo>
                <a:lnTo>
                  <a:pt x="0" y="10286999"/>
                </a:lnTo>
                <a:lnTo>
                  <a:pt x="0" y="0"/>
                </a:lnTo>
                <a:lnTo>
                  <a:pt x="18287998" y="0"/>
                </a:lnTo>
                <a:lnTo>
                  <a:pt x="18287998" y="10286999"/>
                </a:lnTo>
                <a:close/>
              </a:path>
            </a:pathLst>
          </a:custGeom>
          <a:solidFill>
            <a:srgbClr val="00002E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17" name="bg object 17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5888965" y="72618"/>
            <a:ext cx="33713" cy="71486"/>
          </a:xfrm>
          <a:prstGeom prst="rect">
            <a:avLst/>
          </a:prstGeom>
        </p:spPr>
      </p:pic>
      <p:pic>
        <p:nvPicPr>
          <p:cNvPr id="18" name="bg object 18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6003023" y="71880"/>
            <a:ext cx="80468" cy="80468"/>
          </a:xfrm>
          <a:prstGeom prst="rect">
            <a:avLst/>
          </a:prstGeom>
        </p:spPr>
      </p:pic>
      <p:pic>
        <p:nvPicPr>
          <p:cNvPr id="19" name="bg object 19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6163714" y="71880"/>
            <a:ext cx="80468" cy="80468"/>
          </a:xfrm>
          <a:prstGeom prst="rect">
            <a:avLst/>
          </a:prstGeom>
        </p:spPr>
      </p:pic>
      <p:pic>
        <p:nvPicPr>
          <p:cNvPr id="20" name="bg object 20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16324529" y="71880"/>
            <a:ext cx="80468" cy="80468"/>
          </a:xfrm>
          <a:prstGeom prst="rect">
            <a:avLst/>
          </a:prstGeom>
        </p:spPr>
      </p:pic>
      <p:pic>
        <p:nvPicPr>
          <p:cNvPr id="21" name="bg object 21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16467748" y="71880"/>
            <a:ext cx="80468" cy="80468"/>
          </a:xfrm>
          <a:prstGeom prst="rect">
            <a:avLst/>
          </a:prstGeom>
        </p:spPr>
      </p:pic>
      <p:pic>
        <p:nvPicPr>
          <p:cNvPr id="22" name="bg object 22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16628439" y="71880"/>
            <a:ext cx="80468" cy="80468"/>
          </a:xfrm>
          <a:prstGeom prst="rect">
            <a:avLst/>
          </a:prstGeom>
        </p:spPr>
      </p:pic>
      <p:pic>
        <p:nvPicPr>
          <p:cNvPr id="23" name="bg object 23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16789252" y="71880"/>
            <a:ext cx="80468" cy="80468"/>
          </a:xfrm>
          <a:prstGeom prst="rect">
            <a:avLst/>
          </a:prstGeom>
        </p:spPr>
      </p:pic>
      <p:pic>
        <p:nvPicPr>
          <p:cNvPr id="24" name="bg object 24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16949945" y="71880"/>
            <a:ext cx="80468" cy="80468"/>
          </a:xfrm>
          <a:prstGeom prst="rect">
            <a:avLst/>
          </a:prstGeom>
        </p:spPr>
      </p:pic>
      <p:pic>
        <p:nvPicPr>
          <p:cNvPr id="25" name="bg object 25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17110636" y="71880"/>
            <a:ext cx="80468" cy="80468"/>
          </a:xfrm>
          <a:prstGeom prst="rect">
            <a:avLst/>
          </a:prstGeom>
        </p:spPr>
      </p:pic>
      <p:pic>
        <p:nvPicPr>
          <p:cNvPr id="26" name="bg object 26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16003023" y="222974"/>
            <a:ext cx="80468" cy="80468"/>
          </a:xfrm>
          <a:prstGeom prst="rect">
            <a:avLst/>
          </a:prstGeom>
        </p:spPr>
      </p:pic>
      <p:pic>
        <p:nvPicPr>
          <p:cNvPr id="27" name="bg object 27"/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16003023" y="383665"/>
            <a:ext cx="80468" cy="80468"/>
          </a:xfrm>
          <a:prstGeom prst="rect">
            <a:avLst/>
          </a:prstGeom>
        </p:spPr>
      </p:pic>
      <p:pic>
        <p:nvPicPr>
          <p:cNvPr id="28" name="bg object 28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16041289" y="544356"/>
            <a:ext cx="42202" cy="69271"/>
          </a:xfrm>
          <a:prstGeom prst="rect">
            <a:avLst/>
          </a:prstGeom>
        </p:spPr>
      </p:pic>
      <p:pic>
        <p:nvPicPr>
          <p:cNvPr id="29" name="bg object 29"/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16163714" y="222974"/>
            <a:ext cx="80468" cy="80468"/>
          </a:xfrm>
          <a:prstGeom prst="rect">
            <a:avLst/>
          </a:prstGeom>
        </p:spPr>
      </p:pic>
      <p:pic>
        <p:nvPicPr>
          <p:cNvPr id="30" name="bg object 30"/>
          <p:cNvPicPr/>
          <p:nvPr/>
        </p:nvPicPr>
        <p:blipFill>
          <a:blip r:embed="rId12" cstate="print"/>
          <a:stretch>
            <a:fillRect/>
          </a:stretch>
        </p:blipFill>
        <p:spPr>
          <a:xfrm>
            <a:off x="16163714" y="383665"/>
            <a:ext cx="80468" cy="80468"/>
          </a:xfrm>
          <a:prstGeom prst="rect">
            <a:avLst/>
          </a:prstGeom>
        </p:spPr>
      </p:pic>
      <p:pic>
        <p:nvPicPr>
          <p:cNvPr id="31" name="bg object 31"/>
          <p:cNvPicPr/>
          <p:nvPr/>
        </p:nvPicPr>
        <p:blipFill>
          <a:blip r:embed="rId13" cstate="print"/>
          <a:stretch>
            <a:fillRect/>
          </a:stretch>
        </p:blipFill>
        <p:spPr>
          <a:xfrm>
            <a:off x="16163714" y="544356"/>
            <a:ext cx="80468" cy="80468"/>
          </a:xfrm>
          <a:prstGeom prst="rect">
            <a:avLst/>
          </a:prstGeom>
        </p:spPr>
      </p:pic>
      <p:pic>
        <p:nvPicPr>
          <p:cNvPr id="32" name="bg object 32"/>
          <p:cNvPicPr/>
          <p:nvPr/>
        </p:nvPicPr>
        <p:blipFill>
          <a:blip r:embed="rId14" cstate="print"/>
          <a:stretch>
            <a:fillRect/>
          </a:stretch>
        </p:blipFill>
        <p:spPr>
          <a:xfrm>
            <a:off x="16163714" y="705047"/>
            <a:ext cx="80468" cy="80468"/>
          </a:xfrm>
          <a:prstGeom prst="rect">
            <a:avLst/>
          </a:prstGeom>
        </p:spPr>
      </p:pic>
      <p:pic>
        <p:nvPicPr>
          <p:cNvPr id="33" name="bg object 33"/>
          <p:cNvPicPr/>
          <p:nvPr/>
        </p:nvPicPr>
        <p:blipFill>
          <a:blip r:embed="rId15" cstate="print"/>
          <a:stretch>
            <a:fillRect/>
          </a:stretch>
        </p:blipFill>
        <p:spPr>
          <a:xfrm>
            <a:off x="16198042" y="865861"/>
            <a:ext cx="46017" cy="64965"/>
          </a:xfrm>
          <a:prstGeom prst="rect">
            <a:avLst/>
          </a:prstGeom>
        </p:spPr>
      </p:pic>
      <p:pic>
        <p:nvPicPr>
          <p:cNvPr id="34" name="bg object 34"/>
          <p:cNvPicPr/>
          <p:nvPr/>
        </p:nvPicPr>
        <p:blipFill>
          <a:blip r:embed="rId16" cstate="print"/>
          <a:stretch>
            <a:fillRect/>
          </a:stretch>
        </p:blipFill>
        <p:spPr>
          <a:xfrm>
            <a:off x="16324529" y="222974"/>
            <a:ext cx="80468" cy="80468"/>
          </a:xfrm>
          <a:prstGeom prst="rect">
            <a:avLst/>
          </a:prstGeom>
        </p:spPr>
      </p:pic>
      <p:pic>
        <p:nvPicPr>
          <p:cNvPr id="35" name="bg object 35"/>
          <p:cNvPicPr/>
          <p:nvPr/>
        </p:nvPicPr>
        <p:blipFill>
          <a:blip r:embed="rId17" cstate="print"/>
          <a:stretch>
            <a:fillRect/>
          </a:stretch>
        </p:blipFill>
        <p:spPr>
          <a:xfrm>
            <a:off x="16324529" y="383665"/>
            <a:ext cx="80468" cy="80468"/>
          </a:xfrm>
          <a:prstGeom prst="rect">
            <a:avLst/>
          </a:prstGeom>
        </p:spPr>
      </p:pic>
      <p:pic>
        <p:nvPicPr>
          <p:cNvPr id="36" name="bg object 36"/>
          <p:cNvPicPr/>
          <p:nvPr/>
        </p:nvPicPr>
        <p:blipFill>
          <a:blip r:embed="rId18" cstate="print"/>
          <a:stretch>
            <a:fillRect/>
          </a:stretch>
        </p:blipFill>
        <p:spPr>
          <a:xfrm>
            <a:off x="16324529" y="544356"/>
            <a:ext cx="80468" cy="80468"/>
          </a:xfrm>
          <a:prstGeom prst="rect">
            <a:avLst/>
          </a:prstGeom>
        </p:spPr>
      </p:pic>
      <p:pic>
        <p:nvPicPr>
          <p:cNvPr id="37" name="bg object 37"/>
          <p:cNvPicPr/>
          <p:nvPr/>
        </p:nvPicPr>
        <p:blipFill>
          <a:blip r:embed="rId19" cstate="print"/>
          <a:stretch>
            <a:fillRect/>
          </a:stretch>
        </p:blipFill>
        <p:spPr>
          <a:xfrm>
            <a:off x="16324529" y="705047"/>
            <a:ext cx="80468" cy="80468"/>
          </a:xfrm>
          <a:prstGeom prst="rect">
            <a:avLst/>
          </a:prstGeom>
        </p:spPr>
      </p:pic>
      <p:pic>
        <p:nvPicPr>
          <p:cNvPr id="38" name="bg object 38"/>
          <p:cNvPicPr/>
          <p:nvPr/>
        </p:nvPicPr>
        <p:blipFill>
          <a:blip r:embed="rId20" cstate="print"/>
          <a:stretch>
            <a:fillRect/>
          </a:stretch>
        </p:blipFill>
        <p:spPr>
          <a:xfrm>
            <a:off x="16324529" y="865861"/>
            <a:ext cx="80468" cy="80468"/>
          </a:xfrm>
          <a:prstGeom prst="rect">
            <a:avLst/>
          </a:prstGeom>
        </p:spPr>
      </p:pic>
      <p:pic>
        <p:nvPicPr>
          <p:cNvPr id="39" name="bg object 39"/>
          <p:cNvPicPr/>
          <p:nvPr/>
        </p:nvPicPr>
        <p:blipFill>
          <a:blip r:embed="rId20" cstate="print"/>
          <a:stretch>
            <a:fillRect/>
          </a:stretch>
        </p:blipFill>
        <p:spPr>
          <a:xfrm>
            <a:off x="16467748" y="222974"/>
            <a:ext cx="80468" cy="80468"/>
          </a:xfrm>
          <a:prstGeom prst="rect">
            <a:avLst/>
          </a:prstGeom>
        </p:spPr>
      </p:pic>
      <p:pic>
        <p:nvPicPr>
          <p:cNvPr id="40" name="bg object 40"/>
          <p:cNvPicPr/>
          <p:nvPr/>
        </p:nvPicPr>
        <p:blipFill>
          <a:blip r:embed="rId21" cstate="print"/>
          <a:stretch>
            <a:fillRect/>
          </a:stretch>
        </p:blipFill>
        <p:spPr>
          <a:xfrm>
            <a:off x="16467748" y="383665"/>
            <a:ext cx="80468" cy="80468"/>
          </a:xfrm>
          <a:prstGeom prst="rect">
            <a:avLst/>
          </a:prstGeom>
        </p:spPr>
      </p:pic>
      <p:pic>
        <p:nvPicPr>
          <p:cNvPr id="41" name="bg object 41"/>
          <p:cNvPicPr/>
          <p:nvPr/>
        </p:nvPicPr>
        <p:blipFill>
          <a:blip r:embed="rId22" cstate="print"/>
          <a:stretch>
            <a:fillRect/>
          </a:stretch>
        </p:blipFill>
        <p:spPr>
          <a:xfrm>
            <a:off x="16467748" y="544356"/>
            <a:ext cx="80468" cy="80468"/>
          </a:xfrm>
          <a:prstGeom prst="rect">
            <a:avLst/>
          </a:prstGeom>
        </p:spPr>
      </p:pic>
      <p:pic>
        <p:nvPicPr>
          <p:cNvPr id="42" name="bg object 42"/>
          <p:cNvPicPr/>
          <p:nvPr/>
        </p:nvPicPr>
        <p:blipFill>
          <a:blip r:embed="rId23" cstate="print"/>
          <a:stretch>
            <a:fillRect/>
          </a:stretch>
        </p:blipFill>
        <p:spPr>
          <a:xfrm>
            <a:off x="16467748" y="705047"/>
            <a:ext cx="80468" cy="80468"/>
          </a:xfrm>
          <a:prstGeom prst="rect">
            <a:avLst/>
          </a:prstGeom>
        </p:spPr>
      </p:pic>
      <p:pic>
        <p:nvPicPr>
          <p:cNvPr id="43" name="bg object 43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16628439" y="222974"/>
            <a:ext cx="80468" cy="80468"/>
          </a:xfrm>
          <a:prstGeom prst="rect">
            <a:avLst/>
          </a:prstGeom>
        </p:spPr>
      </p:pic>
      <p:pic>
        <p:nvPicPr>
          <p:cNvPr id="44" name="bg object 44"/>
          <p:cNvPicPr/>
          <p:nvPr/>
        </p:nvPicPr>
        <p:blipFill>
          <a:blip r:embed="rId24" cstate="print"/>
          <a:stretch>
            <a:fillRect/>
          </a:stretch>
        </p:blipFill>
        <p:spPr>
          <a:xfrm>
            <a:off x="16467748" y="865861"/>
            <a:ext cx="80468" cy="80468"/>
          </a:xfrm>
          <a:prstGeom prst="rect">
            <a:avLst/>
          </a:prstGeom>
        </p:spPr>
      </p:pic>
      <p:pic>
        <p:nvPicPr>
          <p:cNvPr id="45" name="bg object 45"/>
          <p:cNvPicPr/>
          <p:nvPr/>
        </p:nvPicPr>
        <p:blipFill>
          <a:blip r:embed="rId25" cstate="print"/>
          <a:stretch>
            <a:fillRect/>
          </a:stretch>
        </p:blipFill>
        <p:spPr>
          <a:xfrm>
            <a:off x="16628439" y="383665"/>
            <a:ext cx="80468" cy="80468"/>
          </a:xfrm>
          <a:prstGeom prst="rect">
            <a:avLst/>
          </a:prstGeom>
        </p:spPr>
      </p:pic>
      <p:pic>
        <p:nvPicPr>
          <p:cNvPr id="46" name="bg object 46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16628439" y="544356"/>
            <a:ext cx="80468" cy="80468"/>
          </a:xfrm>
          <a:prstGeom prst="rect">
            <a:avLst/>
          </a:prstGeom>
        </p:spPr>
      </p:pic>
      <p:pic>
        <p:nvPicPr>
          <p:cNvPr id="47" name="bg object 47"/>
          <p:cNvPicPr/>
          <p:nvPr/>
        </p:nvPicPr>
        <p:blipFill>
          <a:blip r:embed="rId25" cstate="print"/>
          <a:stretch>
            <a:fillRect/>
          </a:stretch>
        </p:blipFill>
        <p:spPr>
          <a:xfrm>
            <a:off x="16628439" y="705047"/>
            <a:ext cx="80468" cy="80468"/>
          </a:xfrm>
          <a:prstGeom prst="rect">
            <a:avLst/>
          </a:prstGeom>
        </p:spPr>
      </p:pic>
      <p:pic>
        <p:nvPicPr>
          <p:cNvPr id="48" name="bg object 48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16628439" y="865738"/>
            <a:ext cx="80468" cy="80468"/>
          </a:xfrm>
          <a:prstGeom prst="rect">
            <a:avLst/>
          </a:prstGeom>
        </p:spPr>
      </p:pic>
      <p:pic>
        <p:nvPicPr>
          <p:cNvPr id="49" name="bg object 49"/>
          <p:cNvPicPr/>
          <p:nvPr/>
        </p:nvPicPr>
        <p:blipFill>
          <a:blip r:embed="rId26" cstate="print"/>
          <a:stretch>
            <a:fillRect/>
          </a:stretch>
        </p:blipFill>
        <p:spPr>
          <a:xfrm>
            <a:off x="16789252" y="222974"/>
            <a:ext cx="80468" cy="80468"/>
          </a:xfrm>
          <a:prstGeom prst="rect">
            <a:avLst/>
          </a:prstGeom>
        </p:spPr>
      </p:pic>
      <p:pic>
        <p:nvPicPr>
          <p:cNvPr id="50" name="bg object 50"/>
          <p:cNvPicPr/>
          <p:nvPr/>
        </p:nvPicPr>
        <p:blipFill>
          <a:blip r:embed="rId27" cstate="print"/>
          <a:stretch>
            <a:fillRect/>
          </a:stretch>
        </p:blipFill>
        <p:spPr>
          <a:xfrm>
            <a:off x="16789252" y="383665"/>
            <a:ext cx="80468" cy="80468"/>
          </a:xfrm>
          <a:prstGeom prst="rect">
            <a:avLst/>
          </a:prstGeom>
        </p:spPr>
      </p:pic>
      <p:pic>
        <p:nvPicPr>
          <p:cNvPr id="51" name="bg object 51"/>
          <p:cNvPicPr/>
          <p:nvPr/>
        </p:nvPicPr>
        <p:blipFill>
          <a:blip r:embed="rId28" cstate="print"/>
          <a:stretch>
            <a:fillRect/>
          </a:stretch>
        </p:blipFill>
        <p:spPr>
          <a:xfrm>
            <a:off x="16789252" y="544356"/>
            <a:ext cx="80468" cy="80468"/>
          </a:xfrm>
          <a:prstGeom prst="rect">
            <a:avLst/>
          </a:prstGeom>
        </p:spPr>
      </p:pic>
      <p:pic>
        <p:nvPicPr>
          <p:cNvPr id="52" name="bg object 52"/>
          <p:cNvPicPr/>
          <p:nvPr/>
        </p:nvPicPr>
        <p:blipFill>
          <a:blip r:embed="rId29" cstate="print"/>
          <a:stretch>
            <a:fillRect/>
          </a:stretch>
        </p:blipFill>
        <p:spPr>
          <a:xfrm>
            <a:off x="16789252" y="705047"/>
            <a:ext cx="80468" cy="80468"/>
          </a:xfrm>
          <a:prstGeom prst="rect">
            <a:avLst/>
          </a:prstGeom>
        </p:spPr>
      </p:pic>
      <p:pic>
        <p:nvPicPr>
          <p:cNvPr id="53" name="bg object 53"/>
          <p:cNvPicPr/>
          <p:nvPr/>
        </p:nvPicPr>
        <p:blipFill>
          <a:blip r:embed="rId30" cstate="print"/>
          <a:stretch>
            <a:fillRect/>
          </a:stretch>
        </p:blipFill>
        <p:spPr>
          <a:xfrm>
            <a:off x="16789252" y="865738"/>
            <a:ext cx="80468" cy="80468"/>
          </a:xfrm>
          <a:prstGeom prst="rect">
            <a:avLst/>
          </a:prstGeom>
        </p:spPr>
      </p:pic>
      <p:pic>
        <p:nvPicPr>
          <p:cNvPr id="54" name="bg object 54"/>
          <p:cNvPicPr/>
          <p:nvPr/>
        </p:nvPicPr>
        <p:blipFill>
          <a:blip r:embed="rId30" cstate="print"/>
          <a:stretch>
            <a:fillRect/>
          </a:stretch>
        </p:blipFill>
        <p:spPr>
          <a:xfrm>
            <a:off x="16949943" y="222974"/>
            <a:ext cx="80468" cy="80468"/>
          </a:xfrm>
          <a:prstGeom prst="rect">
            <a:avLst/>
          </a:prstGeom>
        </p:spPr>
      </p:pic>
      <p:pic>
        <p:nvPicPr>
          <p:cNvPr id="55" name="bg object 55"/>
          <p:cNvPicPr/>
          <p:nvPr/>
        </p:nvPicPr>
        <p:blipFill>
          <a:blip r:embed="rId31" cstate="print"/>
          <a:stretch>
            <a:fillRect/>
          </a:stretch>
        </p:blipFill>
        <p:spPr>
          <a:xfrm>
            <a:off x="16949945" y="383665"/>
            <a:ext cx="80468" cy="80468"/>
          </a:xfrm>
          <a:prstGeom prst="rect">
            <a:avLst/>
          </a:prstGeom>
        </p:spPr>
      </p:pic>
      <p:pic>
        <p:nvPicPr>
          <p:cNvPr id="56" name="bg object 56"/>
          <p:cNvPicPr/>
          <p:nvPr/>
        </p:nvPicPr>
        <p:blipFill>
          <a:blip r:embed="rId32" cstate="print"/>
          <a:stretch>
            <a:fillRect/>
          </a:stretch>
        </p:blipFill>
        <p:spPr>
          <a:xfrm>
            <a:off x="16949945" y="544356"/>
            <a:ext cx="80468" cy="80468"/>
          </a:xfrm>
          <a:prstGeom prst="rect">
            <a:avLst/>
          </a:prstGeom>
        </p:spPr>
      </p:pic>
      <p:pic>
        <p:nvPicPr>
          <p:cNvPr id="57" name="bg object 57"/>
          <p:cNvPicPr/>
          <p:nvPr/>
        </p:nvPicPr>
        <p:blipFill>
          <a:blip r:embed="rId33" cstate="print"/>
          <a:stretch>
            <a:fillRect/>
          </a:stretch>
        </p:blipFill>
        <p:spPr>
          <a:xfrm>
            <a:off x="16949943" y="705047"/>
            <a:ext cx="80468" cy="80468"/>
          </a:xfrm>
          <a:prstGeom prst="rect">
            <a:avLst/>
          </a:prstGeom>
        </p:spPr>
      </p:pic>
      <p:pic>
        <p:nvPicPr>
          <p:cNvPr id="58" name="bg object 58"/>
          <p:cNvPicPr/>
          <p:nvPr/>
        </p:nvPicPr>
        <p:blipFill>
          <a:blip r:embed="rId34" cstate="print"/>
          <a:stretch>
            <a:fillRect/>
          </a:stretch>
        </p:blipFill>
        <p:spPr>
          <a:xfrm>
            <a:off x="16949945" y="865861"/>
            <a:ext cx="80468" cy="80468"/>
          </a:xfrm>
          <a:prstGeom prst="rect">
            <a:avLst/>
          </a:prstGeom>
        </p:spPr>
      </p:pic>
      <p:pic>
        <p:nvPicPr>
          <p:cNvPr id="59" name="bg object 59"/>
          <p:cNvPicPr/>
          <p:nvPr/>
        </p:nvPicPr>
        <p:blipFill>
          <a:blip r:embed="rId35" cstate="print"/>
          <a:stretch>
            <a:fillRect/>
          </a:stretch>
        </p:blipFill>
        <p:spPr>
          <a:xfrm>
            <a:off x="17110636" y="222974"/>
            <a:ext cx="80468" cy="80468"/>
          </a:xfrm>
          <a:prstGeom prst="rect">
            <a:avLst/>
          </a:prstGeom>
        </p:spPr>
      </p:pic>
      <p:pic>
        <p:nvPicPr>
          <p:cNvPr id="60" name="bg object 60"/>
          <p:cNvPicPr/>
          <p:nvPr/>
        </p:nvPicPr>
        <p:blipFill>
          <a:blip r:embed="rId36" cstate="print"/>
          <a:stretch>
            <a:fillRect/>
          </a:stretch>
        </p:blipFill>
        <p:spPr>
          <a:xfrm>
            <a:off x="17110636" y="383665"/>
            <a:ext cx="80468" cy="80468"/>
          </a:xfrm>
          <a:prstGeom prst="rect">
            <a:avLst/>
          </a:prstGeom>
        </p:spPr>
      </p:pic>
      <p:pic>
        <p:nvPicPr>
          <p:cNvPr id="61" name="bg object 61"/>
          <p:cNvPicPr/>
          <p:nvPr/>
        </p:nvPicPr>
        <p:blipFill>
          <a:blip r:embed="rId37" cstate="print"/>
          <a:stretch>
            <a:fillRect/>
          </a:stretch>
        </p:blipFill>
        <p:spPr>
          <a:xfrm>
            <a:off x="17110636" y="544356"/>
            <a:ext cx="80468" cy="80468"/>
          </a:xfrm>
          <a:prstGeom prst="rect">
            <a:avLst/>
          </a:prstGeom>
        </p:spPr>
      </p:pic>
      <p:pic>
        <p:nvPicPr>
          <p:cNvPr id="62" name="bg object 62"/>
          <p:cNvPicPr/>
          <p:nvPr/>
        </p:nvPicPr>
        <p:blipFill>
          <a:blip r:embed="rId38" cstate="print"/>
          <a:stretch>
            <a:fillRect/>
          </a:stretch>
        </p:blipFill>
        <p:spPr>
          <a:xfrm>
            <a:off x="17110636" y="705047"/>
            <a:ext cx="80468" cy="80468"/>
          </a:xfrm>
          <a:prstGeom prst="rect">
            <a:avLst/>
          </a:prstGeom>
        </p:spPr>
      </p:pic>
      <p:pic>
        <p:nvPicPr>
          <p:cNvPr id="63" name="bg object 63"/>
          <p:cNvPicPr/>
          <p:nvPr/>
        </p:nvPicPr>
        <p:blipFill>
          <a:blip r:embed="rId39" cstate="print"/>
          <a:stretch>
            <a:fillRect/>
          </a:stretch>
        </p:blipFill>
        <p:spPr>
          <a:xfrm>
            <a:off x="17110636" y="865861"/>
            <a:ext cx="80468" cy="80468"/>
          </a:xfrm>
          <a:prstGeom prst="rect">
            <a:avLst/>
          </a:prstGeom>
        </p:spPr>
      </p:pic>
      <p:pic>
        <p:nvPicPr>
          <p:cNvPr id="64" name="bg object 64"/>
          <p:cNvPicPr/>
          <p:nvPr/>
        </p:nvPicPr>
        <p:blipFill>
          <a:blip r:embed="rId40" cstate="print"/>
          <a:stretch>
            <a:fillRect/>
          </a:stretch>
        </p:blipFill>
        <p:spPr>
          <a:xfrm>
            <a:off x="17271449" y="71880"/>
            <a:ext cx="80468" cy="80468"/>
          </a:xfrm>
          <a:prstGeom prst="rect">
            <a:avLst/>
          </a:prstGeom>
        </p:spPr>
      </p:pic>
      <p:pic>
        <p:nvPicPr>
          <p:cNvPr id="65" name="bg object 65"/>
          <p:cNvPicPr/>
          <p:nvPr/>
        </p:nvPicPr>
        <p:blipFill>
          <a:blip r:embed="rId41" cstate="print"/>
          <a:stretch>
            <a:fillRect/>
          </a:stretch>
        </p:blipFill>
        <p:spPr>
          <a:xfrm>
            <a:off x="17432140" y="71880"/>
            <a:ext cx="80468" cy="80468"/>
          </a:xfrm>
          <a:prstGeom prst="rect">
            <a:avLst/>
          </a:prstGeom>
        </p:spPr>
      </p:pic>
      <p:pic>
        <p:nvPicPr>
          <p:cNvPr id="66" name="bg object 66"/>
          <p:cNvPicPr/>
          <p:nvPr/>
        </p:nvPicPr>
        <p:blipFill>
          <a:blip r:embed="rId42" cstate="print"/>
          <a:stretch>
            <a:fillRect/>
          </a:stretch>
        </p:blipFill>
        <p:spPr>
          <a:xfrm>
            <a:off x="17592831" y="71880"/>
            <a:ext cx="80468" cy="80468"/>
          </a:xfrm>
          <a:prstGeom prst="rect">
            <a:avLst/>
          </a:prstGeom>
        </p:spPr>
      </p:pic>
      <p:pic>
        <p:nvPicPr>
          <p:cNvPr id="67" name="bg object 67"/>
          <p:cNvPicPr/>
          <p:nvPr/>
        </p:nvPicPr>
        <p:blipFill>
          <a:blip r:embed="rId40" cstate="print"/>
          <a:stretch>
            <a:fillRect/>
          </a:stretch>
        </p:blipFill>
        <p:spPr>
          <a:xfrm>
            <a:off x="17271449" y="222974"/>
            <a:ext cx="80468" cy="80468"/>
          </a:xfrm>
          <a:prstGeom prst="rect">
            <a:avLst/>
          </a:prstGeom>
        </p:spPr>
      </p:pic>
      <p:pic>
        <p:nvPicPr>
          <p:cNvPr id="68" name="bg object 68"/>
          <p:cNvPicPr/>
          <p:nvPr/>
        </p:nvPicPr>
        <p:blipFill>
          <a:blip r:embed="rId43" cstate="print"/>
          <a:stretch>
            <a:fillRect/>
          </a:stretch>
        </p:blipFill>
        <p:spPr>
          <a:xfrm>
            <a:off x="17753522" y="71880"/>
            <a:ext cx="80468" cy="80468"/>
          </a:xfrm>
          <a:prstGeom prst="rect">
            <a:avLst/>
          </a:prstGeom>
        </p:spPr>
      </p:pic>
      <p:pic>
        <p:nvPicPr>
          <p:cNvPr id="69" name="bg object 69"/>
          <p:cNvPicPr/>
          <p:nvPr/>
        </p:nvPicPr>
        <p:blipFill>
          <a:blip r:embed="rId44" cstate="print"/>
          <a:stretch>
            <a:fillRect/>
          </a:stretch>
        </p:blipFill>
        <p:spPr>
          <a:xfrm>
            <a:off x="17271449" y="383665"/>
            <a:ext cx="80468" cy="80468"/>
          </a:xfrm>
          <a:prstGeom prst="rect">
            <a:avLst/>
          </a:prstGeom>
        </p:spPr>
      </p:pic>
      <p:pic>
        <p:nvPicPr>
          <p:cNvPr id="70" name="bg object 70"/>
          <p:cNvPicPr/>
          <p:nvPr/>
        </p:nvPicPr>
        <p:blipFill>
          <a:blip r:embed="rId45" cstate="print"/>
          <a:stretch>
            <a:fillRect/>
          </a:stretch>
        </p:blipFill>
        <p:spPr>
          <a:xfrm>
            <a:off x="17271449" y="544356"/>
            <a:ext cx="80468" cy="80468"/>
          </a:xfrm>
          <a:prstGeom prst="rect">
            <a:avLst/>
          </a:prstGeom>
        </p:spPr>
      </p:pic>
      <p:pic>
        <p:nvPicPr>
          <p:cNvPr id="71" name="bg object 71"/>
          <p:cNvPicPr/>
          <p:nvPr/>
        </p:nvPicPr>
        <p:blipFill>
          <a:blip r:embed="rId46" cstate="print"/>
          <a:stretch>
            <a:fillRect/>
          </a:stretch>
        </p:blipFill>
        <p:spPr>
          <a:xfrm>
            <a:off x="17271449" y="705047"/>
            <a:ext cx="80468" cy="80468"/>
          </a:xfrm>
          <a:prstGeom prst="rect">
            <a:avLst/>
          </a:prstGeom>
        </p:spPr>
      </p:pic>
      <p:pic>
        <p:nvPicPr>
          <p:cNvPr id="72" name="bg object 72"/>
          <p:cNvPicPr/>
          <p:nvPr/>
        </p:nvPicPr>
        <p:blipFill>
          <a:blip r:embed="rId47" cstate="print"/>
          <a:stretch>
            <a:fillRect/>
          </a:stretch>
        </p:blipFill>
        <p:spPr>
          <a:xfrm>
            <a:off x="17271449" y="865861"/>
            <a:ext cx="80468" cy="80468"/>
          </a:xfrm>
          <a:prstGeom prst="rect">
            <a:avLst/>
          </a:prstGeom>
        </p:spPr>
      </p:pic>
      <p:pic>
        <p:nvPicPr>
          <p:cNvPr id="73" name="bg object 73"/>
          <p:cNvPicPr/>
          <p:nvPr/>
        </p:nvPicPr>
        <p:blipFill>
          <a:blip r:embed="rId48" cstate="print"/>
          <a:stretch>
            <a:fillRect/>
          </a:stretch>
        </p:blipFill>
        <p:spPr>
          <a:xfrm>
            <a:off x="17432140" y="222974"/>
            <a:ext cx="80468" cy="80468"/>
          </a:xfrm>
          <a:prstGeom prst="rect">
            <a:avLst/>
          </a:prstGeom>
        </p:spPr>
      </p:pic>
      <p:pic>
        <p:nvPicPr>
          <p:cNvPr id="74" name="bg object 74"/>
          <p:cNvPicPr/>
          <p:nvPr/>
        </p:nvPicPr>
        <p:blipFill>
          <a:blip r:embed="rId49" cstate="print"/>
          <a:stretch>
            <a:fillRect/>
          </a:stretch>
        </p:blipFill>
        <p:spPr>
          <a:xfrm>
            <a:off x="17432140" y="383665"/>
            <a:ext cx="80468" cy="80468"/>
          </a:xfrm>
          <a:prstGeom prst="rect">
            <a:avLst/>
          </a:prstGeom>
        </p:spPr>
      </p:pic>
      <p:pic>
        <p:nvPicPr>
          <p:cNvPr id="75" name="bg object 75"/>
          <p:cNvPicPr/>
          <p:nvPr/>
        </p:nvPicPr>
        <p:blipFill>
          <a:blip r:embed="rId50" cstate="print"/>
          <a:stretch>
            <a:fillRect/>
          </a:stretch>
        </p:blipFill>
        <p:spPr>
          <a:xfrm>
            <a:off x="17432140" y="544356"/>
            <a:ext cx="80468" cy="80468"/>
          </a:xfrm>
          <a:prstGeom prst="rect">
            <a:avLst/>
          </a:prstGeom>
        </p:spPr>
      </p:pic>
      <p:pic>
        <p:nvPicPr>
          <p:cNvPr id="76" name="bg object 76"/>
          <p:cNvPicPr/>
          <p:nvPr/>
        </p:nvPicPr>
        <p:blipFill>
          <a:blip r:embed="rId51" cstate="print"/>
          <a:stretch>
            <a:fillRect/>
          </a:stretch>
        </p:blipFill>
        <p:spPr>
          <a:xfrm>
            <a:off x="17432140" y="705047"/>
            <a:ext cx="80468" cy="80468"/>
          </a:xfrm>
          <a:prstGeom prst="rect">
            <a:avLst/>
          </a:prstGeom>
        </p:spPr>
      </p:pic>
      <p:pic>
        <p:nvPicPr>
          <p:cNvPr id="77" name="bg object 77"/>
          <p:cNvPicPr/>
          <p:nvPr/>
        </p:nvPicPr>
        <p:blipFill>
          <a:blip r:embed="rId52" cstate="print"/>
          <a:stretch>
            <a:fillRect/>
          </a:stretch>
        </p:blipFill>
        <p:spPr>
          <a:xfrm>
            <a:off x="17432140" y="865861"/>
            <a:ext cx="80468" cy="80468"/>
          </a:xfrm>
          <a:prstGeom prst="rect">
            <a:avLst/>
          </a:prstGeom>
        </p:spPr>
      </p:pic>
      <p:pic>
        <p:nvPicPr>
          <p:cNvPr id="78" name="bg object 78"/>
          <p:cNvPicPr/>
          <p:nvPr/>
        </p:nvPicPr>
        <p:blipFill>
          <a:blip r:embed="rId53" cstate="print"/>
          <a:stretch>
            <a:fillRect/>
          </a:stretch>
        </p:blipFill>
        <p:spPr>
          <a:xfrm>
            <a:off x="17592831" y="222974"/>
            <a:ext cx="80468" cy="80468"/>
          </a:xfrm>
          <a:prstGeom prst="rect">
            <a:avLst/>
          </a:prstGeom>
        </p:spPr>
      </p:pic>
      <p:pic>
        <p:nvPicPr>
          <p:cNvPr id="79" name="bg object 79"/>
          <p:cNvPicPr/>
          <p:nvPr/>
        </p:nvPicPr>
        <p:blipFill>
          <a:blip r:embed="rId54" cstate="print"/>
          <a:stretch>
            <a:fillRect/>
          </a:stretch>
        </p:blipFill>
        <p:spPr>
          <a:xfrm>
            <a:off x="17592831" y="383665"/>
            <a:ext cx="80468" cy="80468"/>
          </a:xfrm>
          <a:prstGeom prst="rect">
            <a:avLst/>
          </a:prstGeom>
        </p:spPr>
      </p:pic>
      <p:pic>
        <p:nvPicPr>
          <p:cNvPr id="80" name="bg object 80"/>
          <p:cNvPicPr/>
          <p:nvPr/>
        </p:nvPicPr>
        <p:blipFill>
          <a:blip r:embed="rId55" cstate="print"/>
          <a:stretch>
            <a:fillRect/>
          </a:stretch>
        </p:blipFill>
        <p:spPr>
          <a:xfrm>
            <a:off x="17592831" y="544356"/>
            <a:ext cx="80468" cy="80468"/>
          </a:xfrm>
          <a:prstGeom prst="rect">
            <a:avLst/>
          </a:prstGeom>
        </p:spPr>
      </p:pic>
      <p:pic>
        <p:nvPicPr>
          <p:cNvPr id="81" name="bg object 81"/>
          <p:cNvPicPr/>
          <p:nvPr/>
        </p:nvPicPr>
        <p:blipFill>
          <a:blip r:embed="rId56" cstate="print"/>
          <a:stretch>
            <a:fillRect/>
          </a:stretch>
        </p:blipFill>
        <p:spPr>
          <a:xfrm>
            <a:off x="17592831" y="705047"/>
            <a:ext cx="80468" cy="80468"/>
          </a:xfrm>
          <a:prstGeom prst="rect">
            <a:avLst/>
          </a:prstGeom>
        </p:spPr>
      </p:pic>
      <p:pic>
        <p:nvPicPr>
          <p:cNvPr id="82" name="bg object 82"/>
          <p:cNvPicPr/>
          <p:nvPr/>
        </p:nvPicPr>
        <p:blipFill>
          <a:blip r:embed="rId57" cstate="print"/>
          <a:stretch>
            <a:fillRect/>
          </a:stretch>
        </p:blipFill>
        <p:spPr>
          <a:xfrm>
            <a:off x="17592831" y="865861"/>
            <a:ext cx="80468" cy="80468"/>
          </a:xfrm>
          <a:prstGeom prst="rect">
            <a:avLst/>
          </a:prstGeom>
        </p:spPr>
      </p:pic>
      <p:pic>
        <p:nvPicPr>
          <p:cNvPr id="83" name="bg object 83"/>
          <p:cNvPicPr/>
          <p:nvPr/>
        </p:nvPicPr>
        <p:blipFill>
          <a:blip r:embed="rId57" cstate="print"/>
          <a:stretch>
            <a:fillRect/>
          </a:stretch>
        </p:blipFill>
        <p:spPr>
          <a:xfrm>
            <a:off x="17753522" y="222974"/>
            <a:ext cx="80468" cy="80468"/>
          </a:xfrm>
          <a:prstGeom prst="rect">
            <a:avLst/>
          </a:prstGeom>
        </p:spPr>
      </p:pic>
      <p:pic>
        <p:nvPicPr>
          <p:cNvPr id="84" name="bg object 84"/>
          <p:cNvPicPr/>
          <p:nvPr/>
        </p:nvPicPr>
        <p:blipFill>
          <a:blip r:embed="rId58" cstate="print"/>
          <a:stretch>
            <a:fillRect/>
          </a:stretch>
        </p:blipFill>
        <p:spPr>
          <a:xfrm>
            <a:off x="17753522" y="383665"/>
            <a:ext cx="80468" cy="80468"/>
          </a:xfrm>
          <a:prstGeom prst="rect">
            <a:avLst/>
          </a:prstGeom>
        </p:spPr>
      </p:pic>
      <p:pic>
        <p:nvPicPr>
          <p:cNvPr id="85" name="bg object 85"/>
          <p:cNvPicPr/>
          <p:nvPr/>
        </p:nvPicPr>
        <p:blipFill>
          <a:blip r:embed="rId59" cstate="print"/>
          <a:stretch>
            <a:fillRect/>
          </a:stretch>
        </p:blipFill>
        <p:spPr>
          <a:xfrm>
            <a:off x="17753522" y="544356"/>
            <a:ext cx="80468" cy="80468"/>
          </a:xfrm>
          <a:prstGeom prst="rect">
            <a:avLst/>
          </a:prstGeom>
        </p:spPr>
      </p:pic>
      <p:pic>
        <p:nvPicPr>
          <p:cNvPr id="86" name="bg object 86"/>
          <p:cNvPicPr/>
          <p:nvPr/>
        </p:nvPicPr>
        <p:blipFill>
          <a:blip r:embed="rId60" cstate="print"/>
          <a:stretch>
            <a:fillRect/>
          </a:stretch>
        </p:blipFill>
        <p:spPr>
          <a:xfrm>
            <a:off x="17753522" y="705047"/>
            <a:ext cx="80468" cy="80468"/>
          </a:xfrm>
          <a:prstGeom prst="rect">
            <a:avLst/>
          </a:prstGeom>
        </p:spPr>
      </p:pic>
      <p:pic>
        <p:nvPicPr>
          <p:cNvPr id="87" name="bg object 87"/>
          <p:cNvPicPr/>
          <p:nvPr/>
        </p:nvPicPr>
        <p:blipFill>
          <a:blip r:embed="rId61" cstate="print"/>
          <a:stretch>
            <a:fillRect/>
          </a:stretch>
        </p:blipFill>
        <p:spPr>
          <a:xfrm>
            <a:off x="17753522" y="865738"/>
            <a:ext cx="80468" cy="80468"/>
          </a:xfrm>
          <a:prstGeom prst="rect">
            <a:avLst/>
          </a:prstGeom>
        </p:spPr>
      </p:pic>
      <p:pic>
        <p:nvPicPr>
          <p:cNvPr id="88" name="bg object 88"/>
          <p:cNvPicPr/>
          <p:nvPr/>
        </p:nvPicPr>
        <p:blipFill>
          <a:blip r:embed="rId62" cstate="print"/>
          <a:stretch>
            <a:fillRect/>
          </a:stretch>
        </p:blipFill>
        <p:spPr>
          <a:xfrm>
            <a:off x="17914337" y="222974"/>
            <a:ext cx="80468" cy="80468"/>
          </a:xfrm>
          <a:prstGeom prst="rect">
            <a:avLst/>
          </a:prstGeom>
        </p:spPr>
      </p:pic>
      <p:pic>
        <p:nvPicPr>
          <p:cNvPr id="89" name="bg object 89"/>
          <p:cNvPicPr/>
          <p:nvPr/>
        </p:nvPicPr>
        <p:blipFill>
          <a:blip r:embed="rId63" cstate="print"/>
          <a:stretch>
            <a:fillRect/>
          </a:stretch>
        </p:blipFill>
        <p:spPr>
          <a:xfrm>
            <a:off x="17914337" y="383665"/>
            <a:ext cx="80468" cy="80468"/>
          </a:xfrm>
          <a:prstGeom prst="rect">
            <a:avLst/>
          </a:prstGeom>
        </p:spPr>
      </p:pic>
      <p:pic>
        <p:nvPicPr>
          <p:cNvPr id="90" name="bg object 90"/>
          <p:cNvPicPr/>
          <p:nvPr/>
        </p:nvPicPr>
        <p:blipFill>
          <a:blip r:embed="rId64" cstate="print"/>
          <a:stretch>
            <a:fillRect/>
          </a:stretch>
        </p:blipFill>
        <p:spPr>
          <a:xfrm>
            <a:off x="17914337" y="544356"/>
            <a:ext cx="80468" cy="80468"/>
          </a:xfrm>
          <a:prstGeom prst="rect">
            <a:avLst/>
          </a:prstGeom>
        </p:spPr>
      </p:pic>
      <p:pic>
        <p:nvPicPr>
          <p:cNvPr id="91" name="bg object 91"/>
          <p:cNvPicPr/>
          <p:nvPr/>
        </p:nvPicPr>
        <p:blipFill>
          <a:blip r:embed="rId25" cstate="print"/>
          <a:stretch>
            <a:fillRect/>
          </a:stretch>
        </p:blipFill>
        <p:spPr>
          <a:xfrm>
            <a:off x="17914337" y="705047"/>
            <a:ext cx="80468" cy="80468"/>
          </a:xfrm>
          <a:prstGeom prst="rect">
            <a:avLst/>
          </a:prstGeom>
        </p:spPr>
      </p:pic>
      <p:pic>
        <p:nvPicPr>
          <p:cNvPr id="92" name="bg object 92"/>
          <p:cNvPicPr/>
          <p:nvPr/>
        </p:nvPicPr>
        <p:blipFill>
          <a:blip r:embed="rId64" cstate="print"/>
          <a:stretch>
            <a:fillRect/>
          </a:stretch>
        </p:blipFill>
        <p:spPr>
          <a:xfrm>
            <a:off x="17914337" y="865738"/>
            <a:ext cx="80468" cy="80468"/>
          </a:xfrm>
          <a:prstGeom prst="rect">
            <a:avLst/>
          </a:prstGeom>
        </p:spPr>
      </p:pic>
      <p:pic>
        <p:nvPicPr>
          <p:cNvPr id="93" name="bg object 93"/>
          <p:cNvPicPr/>
          <p:nvPr/>
        </p:nvPicPr>
        <p:blipFill>
          <a:blip r:embed="rId65" cstate="print"/>
          <a:stretch>
            <a:fillRect/>
          </a:stretch>
        </p:blipFill>
        <p:spPr>
          <a:xfrm>
            <a:off x="18057556" y="383665"/>
            <a:ext cx="80468" cy="80468"/>
          </a:xfrm>
          <a:prstGeom prst="rect">
            <a:avLst/>
          </a:prstGeom>
        </p:spPr>
      </p:pic>
      <p:pic>
        <p:nvPicPr>
          <p:cNvPr id="94" name="bg object 94"/>
          <p:cNvPicPr/>
          <p:nvPr/>
        </p:nvPicPr>
        <p:blipFill>
          <a:blip r:embed="rId66" cstate="print"/>
          <a:stretch>
            <a:fillRect/>
          </a:stretch>
        </p:blipFill>
        <p:spPr>
          <a:xfrm>
            <a:off x="18057556" y="544356"/>
            <a:ext cx="80468" cy="80468"/>
          </a:xfrm>
          <a:prstGeom prst="rect">
            <a:avLst/>
          </a:prstGeom>
        </p:spPr>
      </p:pic>
      <p:pic>
        <p:nvPicPr>
          <p:cNvPr id="95" name="bg object 95"/>
          <p:cNvPicPr/>
          <p:nvPr/>
        </p:nvPicPr>
        <p:blipFill>
          <a:blip r:embed="rId67" cstate="print"/>
          <a:stretch>
            <a:fillRect/>
          </a:stretch>
        </p:blipFill>
        <p:spPr>
          <a:xfrm>
            <a:off x="18057556" y="705047"/>
            <a:ext cx="80468" cy="80468"/>
          </a:xfrm>
          <a:prstGeom prst="rect">
            <a:avLst/>
          </a:prstGeom>
        </p:spPr>
      </p:pic>
      <p:pic>
        <p:nvPicPr>
          <p:cNvPr id="96" name="bg object 96"/>
          <p:cNvPicPr/>
          <p:nvPr/>
        </p:nvPicPr>
        <p:blipFill>
          <a:blip r:embed="rId68" cstate="print"/>
          <a:stretch>
            <a:fillRect/>
          </a:stretch>
        </p:blipFill>
        <p:spPr>
          <a:xfrm>
            <a:off x="18057556" y="865861"/>
            <a:ext cx="80468" cy="80468"/>
          </a:xfrm>
          <a:prstGeom prst="rect">
            <a:avLst/>
          </a:prstGeom>
        </p:spPr>
      </p:pic>
      <p:pic>
        <p:nvPicPr>
          <p:cNvPr id="97" name="bg object 97"/>
          <p:cNvPicPr/>
          <p:nvPr/>
        </p:nvPicPr>
        <p:blipFill>
          <a:blip r:embed="rId69" cstate="print"/>
          <a:stretch>
            <a:fillRect/>
          </a:stretch>
        </p:blipFill>
        <p:spPr>
          <a:xfrm>
            <a:off x="18218371" y="400644"/>
            <a:ext cx="69628" cy="63365"/>
          </a:xfrm>
          <a:prstGeom prst="rect">
            <a:avLst/>
          </a:prstGeom>
        </p:spPr>
      </p:pic>
      <p:pic>
        <p:nvPicPr>
          <p:cNvPr id="98" name="bg object 98"/>
          <p:cNvPicPr/>
          <p:nvPr/>
        </p:nvPicPr>
        <p:blipFill>
          <a:blip r:embed="rId70" cstate="print"/>
          <a:stretch>
            <a:fillRect/>
          </a:stretch>
        </p:blipFill>
        <p:spPr>
          <a:xfrm>
            <a:off x="18218371" y="544355"/>
            <a:ext cx="69628" cy="80468"/>
          </a:xfrm>
          <a:prstGeom prst="rect">
            <a:avLst/>
          </a:prstGeom>
        </p:spPr>
      </p:pic>
      <p:pic>
        <p:nvPicPr>
          <p:cNvPr id="99" name="bg object 99"/>
          <p:cNvPicPr/>
          <p:nvPr/>
        </p:nvPicPr>
        <p:blipFill>
          <a:blip r:embed="rId70" cstate="print"/>
          <a:stretch>
            <a:fillRect/>
          </a:stretch>
        </p:blipFill>
        <p:spPr>
          <a:xfrm>
            <a:off x="18218371" y="705047"/>
            <a:ext cx="69628" cy="80468"/>
          </a:xfrm>
          <a:prstGeom prst="rect">
            <a:avLst/>
          </a:prstGeom>
        </p:spPr>
      </p:pic>
      <p:pic>
        <p:nvPicPr>
          <p:cNvPr id="100" name="bg object 100"/>
          <p:cNvPicPr/>
          <p:nvPr/>
        </p:nvPicPr>
        <p:blipFill>
          <a:blip r:embed="rId71" cstate="print"/>
          <a:stretch>
            <a:fillRect/>
          </a:stretch>
        </p:blipFill>
        <p:spPr>
          <a:xfrm>
            <a:off x="18218371" y="865738"/>
            <a:ext cx="69628" cy="80468"/>
          </a:xfrm>
          <a:prstGeom prst="rect">
            <a:avLst/>
          </a:prstGeom>
        </p:spPr>
      </p:pic>
      <p:pic>
        <p:nvPicPr>
          <p:cNvPr id="101" name="bg object 101"/>
          <p:cNvPicPr/>
          <p:nvPr/>
        </p:nvPicPr>
        <p:blipFill>
          <a:blip r:embed="rId72" cstate="print"/>
          <a:stretch>
            <a:fillRect/>
          </a:stretch>
        </p:blipFill>
        <p:spPr>
          <a:xfrm>
            <a:off x="16324529" y="1009081"/>
            <a:ext cx="80468" cy="80468"/>
          </a:xfrm>
          <a:prstGeom prst="rect">
            <a:avLst/>
          </a:prstGeom>
        </p:spPr>
      </p:pic>
      <p:pic>
        <p:nvPicPr>
          <p:cNvPr id="102" name="bg object 102"/>
          <p:cNvPicPr/>
          <p:nvPr/>
        </p:nvPicPr>
        <p:blipFill>
          <a:blip r:embed="rId72" cstate="print"/>
          <a:stretch>
            <a:fillRect/>
          </a:stretch>
        </p:blipFill>
        <p:spPr>
          <a:xfrm>
            <a:off x="16467748" y="1009081"/>
            <a:ext cx="80468" cy="80468"/>
          </a:xfrm>
          <a:prstGeom prst="rect">
            <a:avLst/>
          </a:prstGeom>
        </p:spPr>
      </p:pic>
      <p:pic>
        <p:nvPicPr>
          <p:cNvPr id="103" name="bg object 103"/>
          <p:cNvPicPr/>
          <p:nvPr/>
        </p:nvPicPr>
        <p:blipFill>
          <a:blip r:embed="rId73" cstate="print"/>
          <a:stretch>
            <a:fillRect/>
          </a:stretch>
        </p:blipFill>
        <p:spPr>
          <a:xfrm>
            <a:off x="16467748" y="1169772"/>
            <a:ext cx="80468" cy="80468"/>
          </a:xfrm>
          <a:prstGeom prst="rect">
            <a:avLst/>
          </a:prstGeom>
        </p:spPr>
      </p:pic>
      <p:pic>
        <p:nvPicPr>
          <p:cNvPr id="104" name="bg object 104"/>
          <p:cNvPicPr/>
          <p:nvPr/>
        </p:nvPicPr>
        <p:blipFill>
          <a:blip r:embed="rId74" cstate="print"/>
          <a:stretch>
            <a:fillRect/>
          </a:stretch>
        </p:blipFill>
        <p:spPr>
          <a:xfrm>
            <a:off x="16523608" y="1333662"/>
            <a:ext cx="23254" cy="27315"/>
          </a:xfrm>
          <a:prstGeom prst="rect">
            <a:avLst/>
          </a:prstGeom>
        </p:spPr>
      </p:pic>
      <p:pic>
        <p:nvPicPr>
          <p:cNvPr id="105" name="bg object 105"/>
          <p:cNvPicPr/>
          <p:nvPr/>
        </p:nvPicPr>
        <p:blipFill>
          <a:blip r:embed="rId75" cstate="print"/>
          <a:stretch>
            <a:fillRect/>
          </a:stretch>
        </p:blipFill>
        <p:spPr>
          <a:xfrm>
            <a:off x="16628439" y="1009081"/>
            <a:ext cx="80468" cy="80468"/>
          </a:xfrm>
          <a:prstGeom prst="rect">
            <a:avLst/>
          </a:prstGeom>
        </p:spPr>
      </p:pic>
      <p:pic>
        <p:nvPicPr>
          <p:cNvPr id="106" name="bg object 106"/>
          <p:cNvPicPr/>
          <p:nvPr/>
        </p:nvPicPr>
        <p:blipFill>
          <a:blip r:embed="rId76" cstate="print"/>
          <a:stretch>
            <a:fillRect/>
          </a:stretch>
        </p:blipFill>
        <p:spPr>
          <a:xfrm>
            <a:off x="16628439" y="1169772"/>
            <a:ext cx="80468" cy="80468"/>
          </a:xfrm>
          <a:prstGeom prst="rect">
            <a:avLst/>
          </a:prstGeom>
        </p:spPr>
      </p:pic>
      <p:pic>
        <p:nvPicPr>
          <p:cNvPr id="107" name="bg object 107"/>
          <p:cNvPicPr/>
          <p:nvPr/>
        </p:nvPicPr>
        <p:blipFill>
          <a:blip r:embed="rId25" cstate="print"/>
          <a:stretch>
            <a:fillRect/>
          </a:stretch>
        </p:blipFill>
        <p:spPr>
          <a:xfrm>
            <a:off x="16628439" y="1330463"/>
            <a:ext cx="80468" cy="80468"/>
          </a:xfrm>
          <a:prstGeom prst="rect">
            <a:avLst/>
          </a:prstGeom>
        </p:spPr>
      </p:pic>
      <p:pic>
        <p:nvPicPr>
          <p:cNvPr id="108" name="bg object 108"/>
          <p:cNvPicPr/>
          <p:nvPr/>
        </p:nvPicPr>
        <p:blipFill>
          <a:blip r:embed="rId77" cstate="print"/>
          <a:stretch>
            <a:fillRect/>
          </a:stretch>
        </p:blipFill>
        <p:spPr>
          <a:xfrm>
            <a:off x="16667196" y="1491154"/>
            <a:ext cx="41587" cy="41834"/>
          </a:xfrm>
          <a:prstGeom prst="rect">
            <a:avLst/>
          </a:prstGeom>
        </p:spPr>
      </p:pic>
      <p:pic>
        <p:nvPicPr>
          <p:cNvPr id="109" name="bg object 109"/>
          <p:cNvPicPr/>
          <p:nvPr/>
        </p:nvPicPr>
        <p:blipFill>
          <a:blip r:embed="rId78" cstate="print"/>
          <a:stretch>
            <a:fillRect/>
          </a:stretch>
        </p:blipFill>
        <p:spPr>
          <a:xfrm>
            <a:off x="16789252" y="1009081"/>
            <a:ext cx="80468" cy="80468"/>
          </a:xfrm>
          <a:prstGeom prst="rect">
            <a:avLst/>
          </a:prstGeom>
        </p:spPr>
      </p:pic>
      <p:pic>
        <p:nvPicPr>
          <p:cNvPr id="110" name="bg object 110"/>
          <p:cNvPicPr/>
          <p:nvPr/>
        </p:nvPicPr>
        <p:blipFill>
          <a:blip r:embed="rId79" cstate="print"/>
          <a:stretch>
            <a:fillRect/>
          </a:stretch>
        </p:blipFill>
        <p:spPr>
          <a:xfrm>
            <a:off x="16789252" y="1169772"/>
            <a:ext cx="80468" cy="80468"/>
          </a:xfrm>
          <a:prstGeom prst="rect">
            <a:avLst/>
          </a:prstGeom>
        </p:spPr>
      </p:pic>
      <p:pic>
        <p:nvPicPr>
          <p:cNvPr id="111" name="bg object 111"/>
          <p:cNvPicPr/>
          <p:nvPr/>
        </p:nvPicPr>
        <p:blipFill>
          <a:blip r:embed="rId80" cstate="print"/>
          <a:stretch>
            <a:fillRect/>
          </a:stretch>
        </p:blipFill>
        <p:spPr>
          <a:xfrm>
            <a:off x="16789252" y="1330463"/>
            <a:ext cx="80468" cy="80468"/>
          </a:xfrm>
          <a:prstGeom prst="rect">
            <a:avLst/>
          </a:prstGeom>
        </p:spPr>
      </p:pic>
      <p:pic>
        <p:nvPicPr>
          <p:cNvPr id="112" name="bg object 112"/>
          <p:cNvPicPr/>
          <p:nvPr/>
        </p:nvPicPr>
        <p:blipFill>
          <a:blip r:embed="rId81" cstate="print"/>
          <a:stretch>
            <a:fillRect/>
          </a:stretch>
        </p:blipFill>
        <p:spPr>
          <a:xfrm>
            <a:off x="16789252" y="1491154"/>
            <a:ext cx="80468" cy="80468"/>
          </a:xfrm>
          <a:prstGeom prst="rect">
            <a:avLst/>
          </a:prstGeom>
        </p:spPr>
      </p:pic>
      <p:pic>
        <p:nvPicPr>
          <p:cNvPr id="113" name="bg object 113"/>
          <p:cNvPicPr/>
          <p:nvPr/>
        </p:nvPicPr>
        <p:blipFill>
          <a:blip r:embed="rId82" cstate="print"/>
          <a:stretch>
            <a:fillRect/>
          </a:stretch>
        </p:blipFill>
        <p:spPr>
          <a:xfrm>
            <a:off x="16837485" y="1652706"/>
            <a:ext cx="29652" cy="25715"/>
          </a:xfrm>
          <a:prstGeom prst="rect">
            <a:avLst/>
          </a:prstGeom>
        </p:spPr>
      </p:pic>
      <p:pic>
        <p:nvPicPr>
          <p:cNvPr id="114" name="bg object 114"/>
          <p:cNvPicPr/>
          <p:nvPr/>
        </p:nvPicPr>
        <p:blipFill>
          <a:blip r:embed="rId83" cstate="print"/>
          <a:stretch>
            <a:fillRect/>
          </a:stretch>
        </p:blipFill>
        <p:spPr>
          <a:xfrm>
            <a:off x="16949943" y="1009081"/>
            <a:ext cx="80468" cy="80468"/>
          </a:xfrm>
          <a:prstGeom prst="rect">
            <a:avLst/>
          </a:prstGeom>
        </p:spPr>
      </p:pic>
      <p:pic>
        <p:nvPicPr>
          <p:cNvPr id="115" name="bg object 115"/>
          <p:cNvPicPr/>
          <p:nvPr/>
        </p:nvPicPr>
        <p:blipFill>
          <a:blip r:embed="rId83" cstate="print"/>
          <a:stretch>
            <a:fillRect/>
          </a:stretch>
        </p:blipFill>
        <p:spPr>
          <a:xfrm>
            <a:off x="16949943" y="1169649"/>
            <a:ext cx="80468" cy="80468"/>
          </a:xfrm>
          <a:prstGeom prst="rect">
            <a:avLst/>
          </a:prstGeom>
        </p:spPr>
      </p:pic>
      <p:pic>
        <p:nvPicPr>
          <p:cNvPr id="116" name="bg object 116"/>
          <p:cNvPicPr/>
          <p:nvPr/>
        </p:nvPicPr>
        <p:blipFill>
          <a:blip r:embed="rId84" cstate="print"/>
          <a:stretch>
            <a:fillRect/>
          </a:stretch>
        </p:blipFill>
        <p:spPr>
          <a:xfrm>
            <a:off x="16949943" y="1330463"/>
            <a:ext cx="80468" cy="80468"/>
          </a:xfrm>
          <a:prstGeom prst="rect">
            <a:avLst/>
          </a:prstGeom>
        </p:spPr>
      </p:pic>
      <p:pic>
        <p:nvPicPr>
          <p:cNvPr id="117" name="bg object 117"/>
          <p:cNvPicPr/>
          <p:nvPr/>
        </p:nvPicPr>
        <p:blipFill>
          <a:blip r:embed="rId85" cstate="print"/>
          <a:stretch>
            <a:fillRect/>
          </a:stretch>
        </p:blipFill>
        <p:spPr>
          <a:xfrm>
            <a:off x="16949945" y="1651968"/>
            <a:ext cx="80468" cy="80468"/>
          </a:xfrm>
          <a:prstGeom prst="rect">
            <a:avLst/>
          </a:prstGeom>
        </p:spPr>
      </p:pic>
      <p:pic>
        <p:nvPicPr>
          <p:cNvPr id="118" name="bg object 118"/>
          <p:cNvPicPr/>
          <p:nvPr/>
        </p:nvPicPr>
        <p:blipFill>
          <a:blip r:embed="rId86" cstate="print"/>
          <a:stretch>
            <a:fillRect/>
          </a:stretch>
        </p:blipFill>
        <p:spPr>
          <a:xfrm>
            <a:off x="16949943" y="1491154"/>
            <a:ext cx="80468" cy="80468"/>
          </a:xfrm>
          <a:prstGeom prst="rect">
            <a:avLst/>
          </a:prstGeom>
        </p:spPr>
      </p:pic>
      <p:pic>
        <p:nvPicPr>
          <p:cNvPr id="119" name="bg object 119"/>
          <p:cNvPicPr/>
          <p:nvPr/>
        </p:nvPicPr>
        <p:blipFill>
          <a:blip r:embed="rId87" cstate="print"/>
          <a:stretch>
            <a:fillRect/>
          </a:stretch>
        </p:blipFill>
        <p:spPr>
          <a:xfrm>
            <a:off x="17110636" y="1009081"/>
            <a:ext cx="80468" cy="80468"/>
          </a:xfrm>
          <a:prstGeom prst="rect">
            <a:avLst/>
          </a:prstGeom>
        </p:spPr>
      </p:pic>
      <p:pic>
        <p:nvPicPr>
          <p:cNvPr id="120" name="bg object 120"/>
          <p:cNvPicPr/>
          <p:nvPr/>
        </p:nvPicPr>
        <p:blipFill>
          <a:blip r:embed="rId87" cstate="print"/>
          <a:stretch>
            <a:fillRect/>
          </a:stretch>
        </p:blipFill>
        <p:spPr>
          <a:xfrm>
            <a:off x="17110636" y="1169649"/>
            <a:ext cx="80468" cy="80468"/>
          </a:xfrm>
          <a:prstGeom prst="rect">
            <a:avLst/>
          </a:prstGeom>
        </p:spPr>
      </p:pic>
      <p:pic>
        <p:nvPicPr>
          <p:cNvPr id="121" name="bg object 121"/>
          <p:cNvPicPr/>
          <p:nvPr/>
        </p:nvPicPr>
        <p:blipFill>
          <a:blip r:embed="rId88" cstate="print"/>
          <a:stretch>
            <a:fillRect/>
          </a:stretch>
        </p:blipFill>
        <p:spPr>
          <a:xfrm>
            <a:off x="17110636" y="1330463"/>
            <a:ext cx="80468" cy="80468"/>
          </a:xfrm>
          <a:prstGeom prst="rect">
            <a:avLst/>
          </a:prstGeom>
        </p:spPr>
      </p:pic>
      <p:pic>
        <p:nvPicPr>
          <p:cNvPr id="122" name="bg object 122"/>
          <p:cNvPicPr/>
          <p:nvPr/>
        </p:nvPicPr>
        <p:blipFill>
          <a:blip r:embed="rId89" cstate="print"/>
          <a:stretch>
            <a:fillRect/>
          </a:stretch>
        </p:blipFill>
        <p:spPr>
          <a:xfrm>
            <a:off x="17110636" y="1491154"/>
            <a:ext cx="80468" cy="80468"/>
          </a:xfrm>
          <a:prstGeom prst="rect">
            <a:avLst/>
          </a:prstGeom>
        </p:spPr>
      </p:pic>
      <p:pic>
        <p:nvPicPr>
          <p:cNvPr id="123" name="bg object 123"/>
          <p:cNvPicPr/>
          <p:nvPr/>
        </p:nvPicPr>
        <p:blipFill>
          <a:blip r:embed="rId90" cstate="print"/>
          <a:stretch>
            <a:fillRect/>
          </a:stretch>
        </p:blipFill>
        <p:spPr>
          <a:xfrm>
            <a:off x="17110636" y="1651968"/>
            <a:ext cx="80468" cy="80468"/>
          </a:xfrm>
          <a:prstGeom prst="rect">
            <a:avLst/>
          </a:prstGeom>
        </p:spPr>
      </p:pic>
      <p:pic>
        <p:nvPicPr>
          <p:cNvPr id="124" name="bg object 124"/>
          <p:cNvPicPr/>
          <p:nvPr/>
        </p:nvPicPr>
        <p:blipFill>
          <a:blip r:embed="rId91" cstate="print"/>
          <a:stretch>
            <a:fillRect/>
          </a:stretch>
        </p:blipFill>
        <p:spPr>
          <a:xfrm>
            <a:off x="17110636" y="1803062"/>
            <a:ext cx="80468" cy="80468"/>
          </a:xfrm>
          <a:prstGeom prst="rect">
            <a:avLst/>
          </a:prstGeom>
        </p:spPr>
      </p:pic>
      <p:pic>
        <p:nvPicPr>
          <p:cNvPr id="125" name="bg object 125"/>
          <p:cNvPicPr/>
          <p:nvPr/>
        </p:nvPicPr>
        <p:blipFill>
          <a:blip r:embed="rId92" cstate="print"/>
          <a:stretch>
            <a:fillRect/>
          </a:stretch>
        </p:blipFill>
        <p:spPr>
          <a:xfrm>
            <a:off x="17271449" y="1009081"/>
            <a:ext cx="80468" cy="80468"/>
          </a:xfrm>
          <a:prstGeom prst="rect">
            <a:avLst/>
          </a:prstGeom>
        </p:spPr>
      </p:pic>
      <p:pic>
        <p:nvPicPr>
          <p:cNvPr id="126" name="bg object 126"/>
          <p:cNvPicPr/>
          <p:nvPr/>
        </p:nvPicPr>
        <p:blipFill>
          <a:blip r:embed="rId93" cstate="print"/>
          <a:stretch>
            <a:fillRect/>
          </a:stretch>
        </p:blipFill>
        <p:spPr>
          <a:xfrm>
            <a:off x="17271449" y="1169772"/>
            <a:ext cx="80468" cy="80468"/>
          </a:xfrm>
          <a:prstGeom prst="rect">
            <a:avLst/>
          </a:prstGeom>
        </p:spPr>
      </p:pic>
      <p:pic>
        <p:nvPicPr>
          <p:cNvPr id="127" name="bg object 127"/>
          <p:cNvPicPr/>
          <p:nvPr/>
        </p:nvPicPr>
        <p:blipFill>
          <a:blip r:embed="rId94" cstate="print"/>
          <a:stretch>
            <a:fillRect/>
          </a:stretch>
        </p:blipFill>
        <p:spPr>
          <a:xfrm>
            <a:off x="17271449" y="1330463"/>
            <a:ext cx="80468" cy="80468"/>
          </a:xfrm>
          <a:prstGeom prst="rect">
            <a:avLst/>
          </a:prstGeom>
        </p:spPr>
      </p:pic>
      <p:pic>
        <p:nvPicPr>
          <p:cNvPr id="128" name="bg object 128"/>
          <p:cNvPicPr/>
          <p:nvPr/>
        </p:nvPicPr>
        <p:blipFill>
          <a:blip r:embed="rId95" cstate="print"/>
          <a:stretch>
            <a:fillRect/>
          </a:stretch>
        </p:blipFill>
        <p:spPr>
          <a:xfrm>
            <a:off x="17271449" y="1491154"/>
            <a:ext cx="80468" cy="80468"/>
          </a:xfrm>
          <a:prstGeom prst="rect">
            <a:avLst/>
          </a:prstGeom>
        </p:spPr>
      </p:pic>
      <p:pic>
        <p:nvPicPr>
          <p:cNvPr id="129" name="bg object 129"/>
          <p:cNvPicPr/>
          <p:nvPr/>
        </p:nvPicPr>
        <p:blipFill>
          <a:blip r:embed="rId96" cstate="print"/>
          <a:stretch>
            <a:fillRect/>
          </a:stretch>
        </p:blipFill>
        <p:spPr>
          <a:xfrm>
            <a:off x="17432140" y="1009081"/>
            <a:ext cx="80468" cy="80468"/>
          </a:xfrm>
          <a:prstGeom prst="rect">
            <a:avLst/>
          </a:prstGeom>
        </p:spPr>
      </p:pic>
      <p:pic>
        <p:nvPicPr>
          <p:cNvPr id="130" name="bg object 130"/>
          <p:cNvPicPr/>
          <p:nvPr/>
        </p:nvPicPr>
        <p:blipFill>
          <a:blip r:embed="rId95" cstate="print"/>
          <a:stretch>
            <a:fillRect/>
          </a:stretch>
        </p:blipFill>
        <p:spPr>
          <a:xfrm>
            <a:off x="17271449" y="1651968"/>
            <a:ext cx="80468" cy="80468"/>
          </a:xfrm>
          <a:prstGeom prst="rect">
            <a:avLst/>
          </a:prstGeom>
        </p:spPr>
      </p:pic>
      <p:pic>
        <p:nvPicPr>
          <p:cNvPr id="131" name="bg object 131"/>
          <p:cNvPicPr/>
          <p:nvPr/>
        </p:nvPicPr>
        <p:blipFill>
          <a:blip r:embed="rId97" cstate="print"/>
          <a:stretch>
            <a:fillRect/>
          </a:stretch>
        </p:blipFill>
        <p:spPr>
          <a:xfrm>
            <a:off x="17432140" y="1330463"/>
            <a:ext cx="80468" cy="80468"/>
          </a:xfrm>
          <a:prstGeom prst="rect">
            <a:avLst/>
          </a:prstGeom>
        </p:spPr>
      </p:pic>
      <p:pic>
        <p:nvPicPr>
          <p:cNvPr id="132" name="bg object 132"/>
          <p:cNvPicPr/>
          <p:nvPr/>
        </p:nvPicPr>
        <p:blipFill>
          <a:blip r:embed="rId98" cstate="print"/>
          <a:stretch>
            <a:fillRect/>
          </a:stretch>
        </p:blipFill>
        <p:spPr>
          <a:xfrm>
            <a:off x="17432140" y="1169772"/>
            <a:ext cx="80468" cy="80468"/>
          </a:xfrm>
          <a:prstGeom prst="rect">
            <a:avLst/>
          </a:prstGeom>
        </p:spPr>
      </p:pic>
      <p:pic>
        <p:nvPicPr>
          <p:cNvPr id="133" name="bg object 133"/>
          <p:cNvPicPr/>
          <p:nvPr/>
        </p:nvPicPr>
        <p:blipFill>
          <a:blip r:embed="rId99" cstate="print"/>
          <a:stretch>
            <a:fillRect/>
          </a:stretch>
        </p:blipFill>
        <p:spPr>
          <a:xfrm>
            <a:off x="17432140" y="1491154"/>
            <a:ext cx="80468" cy="80468"/>
          </a:xfrm>
          <a:prstGeom prst="rect">
            <a:avLst/>
          </a:prstGeom>
        </p:spPr>
      </p:pic>
      <p:pic>
        <p:nvPicPr>
          <p:cNvPr id="134" name="bg object 134"/>
          <p:cNvPicPr/>
          <p:nvPr/>
        </p:nvPicPr>
        <p:blipFill>
          <a:blip r:embed="rId99" cstate="print"/>
          <a:stretch>
            <a:fillRect/>
          </a:stretch>
        </p:blipFill>
        <p:spPr>
          <a:xfrm>
            <a:off x="17432140" y="1651968"/>
            <a:ext cx="80468" cy="80468"/>
          </a:xfrm>
          <a:prstGeom prst="rect">
            <a:avLst/>
          </a:prstGeom>
        </p:spPr>
      </p:pic>
      <p:pic>
        <p:nvPicPr>
          <p:cNvPr id="135" name="bg object 135"/>
          <p:cNvPicPr/>
          <p:nvPr/>
        </p:nvPicPr>
        <p:blipFill>
          <a:blip r:embed="rId100" cstate="print"/>
          <a:stretch>
            <a:fillRect/>
          </a:stretch>
        </p:blipFill>
        <p:spPr>
          <a:xfrm>
            <a:off x="17592831" y="1009081"/>
            <a:ext cx="80468" cy="80468"/>
          </a:xfrm>
          <a:prstGeom prst="rect">
            <a:avLst/>
          </a:prstGeom>
        </p:spPr>
      </p:pic>
      <p:pic>
        <p:nvPicPr>
          <p:cNvPr id="136" name="bg object 136"/>
          <p:cNvPicPr/>
          <p:nvPr/>
        </p:nvPicPr>
        <p:blipFill>
          <a:blip r:embed="rId101" cstate="print"/>
          <a:stretch>
            <a:fillRect/>
          </a:stretch>
        </p:blipFill>
        <p:spPr>
          <a:xfrm>
            <a:off x="17592831" y="1169772"/>
            <a:ext cx="80468" cy="80468"/>
          </a:xfrm>
          <a:prstGeom prst="rect">
            <a:avLst/>
          </a:prstGeom>
        </p:spPr>
      </p:pic>
      <p:pic>
        <p:nvPicPr>
          <p:cNvPr id="137" name="bg object 137"/>
          <p:cNvPicPr/>
          <p:nvPr/>
        </p:nvPicPr>
        <p:blipFill>
          <a:blip r:embed="rId102" cstate="print"/>
          <a:stretch>
            <a:fillRect/>
          </a:stretch>
        </p:blipFill>
        <p:spPr>
          <a:xfrm>
            <a:off x="17592831" y="1330463"/>
            <a:ext cx="80468" cy="80468"/>
          </a:xfrm>
          <a:prstGeom prst="rect">
            <a:avLst/>
          </a:prstGeom>
        </p:spPr>
      </p:pic>
      <p:pic>
        <p:nvPicPr>
          <p:cNvPr id="138" name="bg object 138"/>
          <p:cNvPicPr/>
          <p:nvPr/>
        </p:nvPicPr>
        <p:blipFill>
          <a:blip r:embed="rId103" cstate="print"/>
          <a:stretch>
            <a:fillRect/>
          </a:stretch>
        </p:blipFill>
        <p:spPr>
          <a:xfrm>
            <a:off x="17592831" y="1491154"/>
            <a:ext cx="80468" cy="80468"/>
          </a:xfrm>
          <a:prstGeom prst="rect">
            <a:avLst/>
          </a:prstGeom>
        </p:spPr>
      </p:pic>
      <p:pic>
        <p:nvPicPr>
          <p:cNvPr id="139" name="bg object 139"/>
          <p:cNvPicPr/>
          <p:nvPr/>
        </p:nvPicPr>
        <p:blipFill>
          <a:blip r:embed="rId104" cstate="print"/>
          <a:stretch>
            <a:fillRect/>
          </a:stretch>
        </p:blipFill>
        <p:spPr>
          <a:xfrm>
            <a:off x="17592831" y="1651968"/>
            <a:ext cx="80468" cy="80468"/>
          </a:xfrm>
          <a:prstGeom prst="rect">
            <a:avLst/>
          </a:prstGeom>
        </p:spPr>
      </p:pic>
      <p:pic>
        <p:nvPicPr>
          <p:cNvPr id="140" name="bg object 140"/>
          <p:cNvPicPr/>
          <p:nvPr/>
        </p:nvPicPr>
        <p:blipFill>
          <a:blip r:embed="rId104" cstate="print"/>
          <a:stretch>
            <a:fillRect/>
          </a:stretch>
        </p:blipFill>
        <p:spPr>
          <a:xfrm>
            <a:off x="17753522" y="1009081"/>
            <a:ext cx="80468" cy="80468"/>
          </a:xfrm>
          <a:prstGeom prst="rect">
            <a:avLst/>
          </a:prstGeom>
        </p:spPr>
      </p:pic>
      <p:pic>
        <p:nvPicPr>
          <p:cNvPr id="141" name="bg object 141"/>
          <p:cNvPicPr/>
          <p:nvPr/>
        </p:nvPicPr>
        <p:blipFill>
          <a:blip r:embed="rId101" cstate="print"/>
          <a:stretch>
            <a:fillRect/>
          </a:stretch>
        </p:blipFill>
        <p:spPr>
          <a:xfrm>
            <a:off x="17753522" y="1169772"/>
            <a:ext cx="80468" cy="80468"/>
          </a:xfrm>
          <a:prstGeom prst="rect">
            <a:avLst/>
          </a:prstGeom>
        </p:spPr>
      </p:pic>
      <p:pic>
        <p:nvPicPr>
          <p:cNvPr id="142" name="bg object 142"/>
          <p:cNvPicPr/>
          <p:nvPr/>
        </p:nvPicPr>
        <p:blipFill>
          <a:blip r:embed="rId105" cstate="print"/>
          <a:stretch>
            <a:fillRect/>
          </a:stretch>
        </p:blipFill>
        <p:spPr>
          <a:xfrm>
            <a:off x="17753522" y="1330463"/>
            <a:ext cx="80468" cy="80468"/>
          </a:xfrm>
          <a:prstGeom prst="rect">
            <a:avLst/>
          </a:prstGeom>
        </p:spPr>
      </p:pic>
      <p:pic>
        <p:nvPicPr>
          <p:cNvPr id="143" name="bg object 143"/>
          <p:cNvPicPr/>
          <p:nvPr/>
        </p:nvPicPr>
        <p:blipFill>
          <a:blip r:embed="rId106" cstate="print"/>
          <a:stretch>
            <a:fillRect/>
          </a:stretch>
        </p:blipFill>
        <p:spPr>
          <a:xfrm>
            <a:off x="17753522" y="1491154"/>
            <a:ext cx="80468" cy="80468"/>
          </a:xfrm>
          <a:prstGeom prst="rect">
            <a:avLst/>
          </a:prstGeom>
        </p:spPr>
      </p:pic>
      <p:pic>
        <p:nvPicPr>
          <p:cNvPr id="144" name="bg object 144"/>
          <p:cNvPicPr/>
          <p:nvPr/>
        </p:nvPicPr>
        <p:blipFill>
          <a:blip r:embed="rId107" cstate="print"/>
          <a:stretch>
            <a:fillRect/>
          </a:stretch>
        </p:blipFill>
        <p:spPr>
          <a:xfrm>
            <a:off x="17753522" y="1651845"/>
            <a:ext cx="80468" cy="80468"/>
          </a:xfrm>
          <a:prstGeom prst="rect">
            <a:avLst/>
          </a:prstGeom>
        </p:spPr>
      </p:pic>
      <p:pic>
        <p:nvPicPr>
          <p:cNvPr id="145" name="bg object 145"/>
          <p:cNvPicPr/>
          <p:nvPr/>
        </p:nvPicPr>
        <p:blipFill>
          <a:blip r:embed="rId108" cstate="print"/>
          <a:stretch>
            <a:fillRect/>
          </a:stretch>
        </p:blipFill>
        <p:spPr>
          <a:xfrm>
            <a:off x="17914337" y="1009081"/>
            <a:ext cx="80468" cy="80468"/>
          </a:xfrm>
          <a:prstGeom prst="rect">
            <a:avLst/>
          </a:prstGeom>
        </p:spPr>
      </p:pic>
      <p:pic>
        <p:nvPicPr>
          <p:cNvPr id="146" name="bg object 146"/>
          <p:cNvPicPr/>
          <p:nvPr/>
        </p:nvPicPr>
        <p:blipFill>
          <a:blip r:embed="rId109" cstate="print"/>
          <a:stretch>
            <a:fillRect/>
          </a:stretch>
        </p:blipFill>
        <p:spPr>
          <a:xfrm>
            <a:off x="17914337" y="1169772"/>
            <a:ext cx="80468" cy="80468"/>
          </a:xfrm>
          <a:prstGeom prst="rect">
            <a:avLst/>
          </a:prstGeom>
        </p:spPr>
      </p:pic>
      <p:pic>
        <p:nvPicPr>
          <p:cNvPr id="147" name="bg object 147"/>
          <p:cNvPicPr/>
          <p:nvPr/>
        </p:nvPicPr>
        <p:blipFill>
          <a:blip r:embed="rId25" cstate="print"/>
          <a:stretch>
            <a:fillRect/>
          </a:stretch>
        </p:blipFill>
        <p:spPr>
          <a:xfrm>
            <a:off x="17914337" y="1330463"/>
            <a:ext cx="80468" cy="80468"/>
          </a:xfrm>
          <a:prstGeom prst="rect">
            <a:avLst/>
          </a:prstGeom>
        </p:spPr>
      </p:pic>
      <p:pic>
        <p:nvPicPr>
          <p:cNvPr id="148" name="bg object 148"/>
          <p:cNvPicPr/>
          <p:nvPr/>
        </p:nvPicPr>
        <p:blipFill>
          <a:blip r:embed="rId108" cstate="print"/>
          <a:stretch>
            <a:fillRect/>
          </a:stretch>
        </p:blipFill>
        <p:spPr>
          <a:xfrm>
            <a:off x="17914337" y="1491154"/>
            <a:ext cx="80468" cy="80468"/>
          </a:xfrm>
          <a:prstGeom prst="rect">
            <a:avLst/>
          </a:prstGeom>
        </p:spPr>
      </p:pic>
      <p:pic>
        <p:nvPicPr>
          <p:cNvPr id="149" name="bg object 149"/>
          <p:cNvPicPr/>
          <p:nvPr/>
        </p:nvPicPr>
        <p:blipFill>
          <a:blip r:embed="rId110" cstate="print"/>
          <a:stretch>
            <a:fillRect/>
          </a:stretch>
        </p:blipFill>
        <p:spPr>
          <a:xfrm>
            <a:off x="17914337" y="1651845"/>
            <a:ext cx="80468" cy="80468"/>
          </a:xfrm>
          <a:prstGeom prst="rect">
            <a:avLst/>
          </a:prstGeom>
        </p:spPr>
      </p:pic>
      <p:pic>
        <p:nvPicPr>
          <p:cNvPr id="150" name="bg object 150"/>
          <p:cNvPicPr/>
          <p:nvPr/>
        </p:nvPicPr>
        <p:blipFill>
          <a:blip r:embed="rId111" cstate="print"/>
          <a:stretch>
            <a:fillRect/>
          </a:stretch>
        </p:blipFill>
        <p:spPr>
          <a:xfrm>
            <a:off x="18057556" y="1009081"/>
            <a:ext cx="80468" cy="80468"/>
          </a:xfrm>
          <a:prstGeom prst="rect">
            <a:avLst/>
          </a:prstGeom>
        </p:spPr>
      </p:pic>
      <p:pic>
        <p:nvPicPr>
          <p:cNvPr id="151" name="bg object 151"/>
          <p:cNvPicPr/>
          <p:nvPr/>
        </p:nvPicPr>
        <p:blipFill>
          <a:blip r:embed="rId112" cstate="print"/>
          <a:stretch>
            <a:fillRect/>
          </a:stretch>
        </p:blipFill>
        <p:spPr>
          <a:xfrm>
            <a:off x="18057556" y="1169772"/>
            <a:ext cx="80468" cy="80468"/>
          </a:xfrm>
          <a:prstGeom prst="rect">
            <a:avLst/>
          </a:prstGeom>
        </p:spPr>
      </p:pic>
      <p:pic>
        <p:nvPicPr>
          <p:cNvPr id="152" name="bg object 152"/>
          <p:cNvPicPr/>
          <p:nvPr/>
        </p:nvPicPr>
        <p:blipFill>
          <a:blip r:embed="rId113" cstate="print"/>
          <a:stretch>
            <a:fillRect/>
          </a:stretch>
        </p:blipFill>
        <p:spPr>
          <a:xfrm>
            <a:off x="18057556" y="1330463"/>
            <a:ext cx="80468" cy="80468"/>
          </a:xfrm>
          <a:prstGeom prst="rect">
            <a:avLst/>
          </a:prstGeom>
        </p:spPr>
      </p:pic>
      <p:pic>
        <p:nvPicPr>
          <p:cNvPr id="153" name="bg object 153"/>
          <p:cNvPicPr/>
          <p:nvPr/>
        </p:nvPicPr>
        <p:blipFill>
          <a:blip r:embed="rId114" cstate="print"/>
          <a:stretch>
            <a:fillRect/>
          </a:stretch>
        </p:blipFill>
        <p:spPr>
          <a:xfrm>
            <a:off x="18057556" y="1491154"/>
            <a:ext cx="80468" cy="80468"/>
          </a:xfrm>
          <a:prstGeom prst="rect">
            <a:avLst/>
          </a:prstGeom>
        </p:spPr>
      </p:pic>
      <p:pic>
        <p:nvPicPr>
          <p:cNvPr id="154" name="bg object 154"/>
          <p:cNvPicPr/>
          <p:nvPr/>
        </p:nvPicPr>
        <p:blipFill>
          <a:blip r:embed="rId114" cstate="print"/>
          <a:stretch>
            <a:fillRect/>
          </a:stretch>
        </p:blipFill>
        <p:spPr>
          <a:xfrm>
            <a:off x="18057556" y="1651968"/>
            <a:ext cx="80468" cy="80468"/>
          </a:xfrm>
          <a:prstGeom prst="rect">
            <a:avLst/>
          </a:prstGeom>
        </p:spPr>
      </p:pic>
      <p:pic>
        <p:nvPicPr>
          <p:cNvPr id="155" name="bg object 155"/>
          <p:cNvPicPr/>
          <p:nvPr/>
        </p:nvPicPr>
        <p:blipFill>
          <a:blip r:embed="rId70" cstate="print"/>
          <a:stretch>
            <a:fillRect/>
          </a:stretch>
        </p:blipFill>
        <p:spPr>
          <a:xfrm>
            <a:off x="18218371" y="1009080"/>
            <a:ext cx="69628" cy="80468"/>
          </a:xfrm>
          <a:prstGeom prst="rect">
            <a:avLst/>
          </a:prstGeom>
        </p:spPr>
      </p:pic>
      <p:pic>
        <p:nvPicPr>
          <p:cNvPr id="156" name="bg object 156"/>
          <p:cNvPicPr/>
          <p:nvPr/>
        </p:nvPicPr>
        <p:blipFill>
          <a:blip r:embed="rId115" cstate="print"/>
          <a:stretch>
            <a:fillRect/>
          </a:stretch>
        </p:blipFill>
        <p:spPr>
          <a:xfrm>
            <a:off x="18218371" y="1169771"/>
            <a:ext cx="69628" cy="80468"/>
          </a:xfrm>
          <a:prstGeom prst="rect">
            <a:avLst/>
          </a:prstGeom>
        </p:spPr>
      </p:pic>
      <p:pic>
        <p:nvPicPr>
          <p:cNvPr id="157" name="bg object 157"/>
          <p:cNvPicPr/>
          <p:nvPr/>
        </p:nvPicPr>
        <p:blipFill>
          <a:blip r:embed="rId70" cstate="print"/>
          <a:stretch>
            <a:fillRect/>
          </a:stretch>
        </p:blipFill>
        <p:spPr>
          <a:xfrm>
            <a:off x="18218371" y="1330462"/>
            <a:ext cx="69628" cy="80468"/>
          </a:xfrm>
          <a:prstGeom prst="rect">
            <a:avLst/>
          </a:prstGeom>
        </p:spPr>
      </p:pic>
      <p:pic>
        <p:nvPicPr>
          <p:cNvPr id="158" name="bg object 158"/>
          <p:cNvPicPr/>
          <p:nvPr/>
        </p:nvPicPr>
        <p:blipFill>
          <a:blip r:embed="rId71" cstate="print"/>
          <a:stretch>
            <a:fillRect/>
          </a:stretch>
        </p:blipFill>
        <p:spPr>
          <a:xfrm>
            <a:off x="18218371" y="1491154"/>
            <a:ext cx="69628" cy="80468"/>
          </a:xfrm>
          <a:prstGeom prst="rect">
            <a:avLst/>
          </a:prstGeom>
        </p:spPr>
      </p:pic>
      <p:pic>
        <p:nvPicPr>
          <p:cNvPr id="159" name="bg object 159"/>
          <p:cNvPicPr/>
          <p:nvPr/>
        </p:nvPicPr>
        <p:blipFill>
          <a:blip r:embed="rId70" cstate="print"/>
          <a:stretch>
            <a:fillRect/>
          </a:stretch>
        </p:blipFill>
        <p:spPr>
          <a:xfrm>
            <a:off x="18218371" y="1651845"/>
            <a:ext cx="69628" cy="80468"/>
          </a:xfrm>
          <a:prstGeom prst="rect">
            <a:avLst/>
          </a:prstGeom>
        </p:spPr>
      </p:pic>
      <p:pic>
        <p:nvPicPr>
          <p:cNvPr id="160" name="bg object 160"/>
          <p:cNvPicPr/>
          <p:nvPr/>
        </p:nvPicPr>
        <p:blipFill>
          <a:blip r:embed="rId116" cstate="print"/>
          <a:stretch>
            <a:fillRect/>
          </a:stretch>
        </p:blipFill>
        <p:spPr>
          <a:xfrm>
            <a:off x="17271449" y="1803062"/>
            <a:ext cx="80468" cy="80468"/>
          </a:xfrm>
          <a:prstGeom prst="rect">
            <a:avLst/>
          </a:prstGeom>
        </p:spPr>
      </p:pic>
      <p:pic>
        <p:nvPicPr>
          <p:cNvPr id="161" name="bg object 161"/>
          <p:cNvPicPr/>
          <p:nvPr/>
        </p:nvPicPr>
        <p:blipFill>
          <a:blip r:embed="rId117" cstate="print"/>
          <a:stretch>
            <a:fillRect/>
          </a:stretch>
        </p:blipFill>
        <p:spPr>
          <a:xfrm>
            <a:off x="17282523" y="1963630"/>
            <a:ext cx="69271" cy="51554"/>
          </a:xfrm>
          <a:prstGeom prst="rect">
            <a:avLst/>
          </a:prstGeom>
        </p:spPr>
      </p:pic>
      <p:pic>
        <p:nvPicPr>
          <p:cNvPr id="162" name="bg object 162"/>
          <p:cNvPicPr/>
          <p:nvPr/>
        </p:nvPicPr>
        <p:blipFill>
          <a:blip r:embed="rId118" cstate="print"/>
          <a:stretch>
            <a:fillRect/>
          </a:stretch>
        </p:blipFill>
        <p:spPr>
          <a:xfrm>
            <a:off x="17432140" y="1803062"/>
            <a:ext cx="80468" cy="80468"/>
          </a:xfrm>
          <a:prstGeom prst="rect">
            <a:avLst/>
          </a:prstGeom>
        </p:spPr>
      </p:pic>
      <p:pic>
        <p:nvPicPr>
          <p:cNvPr id="163" name="bg object 163"/>
          <p:cNvPicPr/>
          <p:nvPr/>
        </p:nvPicPr>
        <p:blipFill>
          <a:blip r:embed="rId119" cstate="print"/>
          <a:stretch>
            <a:fillRect/>
          </a:stretch>
        </p:blipFill>
        <p:spPr>
          <a:xfrm>
            <a:off x="17432140" y="1963630"/>
            <a:ext cx="80468" cy="80468"/>
          </a:xfrm>
          <a:prstGeom prst="rect">
            <a:avLst/>
          </a:prstGeom>
        </p:spPr>
      </p:pic>
      <p:pic>
        <p:nvPicPr>
          <p:cNvPr id="164" name="bg object 164"/>
          <p:cNvPicPr/>
          <p:nvPr/>
        </p:nvPicPr>
        <p:blipFill>
          <a:blip r:embed="rId120" cstate="print"/>
          <a:stretch>
            <a:fillRect/>
          </a:stretch>
        </p:blipFill>
        <p:spPr>
          <a:xfrm>
            <a:off x="17592831" y="1803062"/>
            <a:ext cx="80468" cy="80468"/>
          </a:xfrm>
          <a:prstGeom prst="rect">
            <a:avLst/>
          </a:prstGeom>
        </p:spPr>
      </p:pic>
      <p:pic>
        <p:nvPicPr>
          <p:cNvPr id="165" name="bg object 165"/>
          <p:cNvPicPr/>
          <p:nvPr/>
        </p:nvPicPr>
        <p:blipFill>
          <a:blip r:embed="rId121" cstate="print"/>
          <a:stretch>
            <a:fillRect/>
          </a:stretch>
        </p:blipFill>
        <p:spPr>
          <a:xfrm>
            <a:off x="17592831" y="1963630"/>
            <a:ext cx="80468" cy="80468"/>
          </a:xfrm>
          <a:prstGeom prst="rect">
            <a:avLst/>
          </a:prstGeom>
        </p:spPr>
      </p:pic>
      <p:pic>
        <p:nvPicPr>
          <p:cNvPr id="166" name="bg object 166"/>
          <p:cNvPicPr/>
          <p:nvPr/>
        </p:nvPicPr>
        <p:blipFill>
          <a:blip r:embed="rId122" cstate="print"/>
          <a:stretch>
            <a:fillRect/>
          </a:stretch>
        </p:blipFill>
        <p:spPr>
          <a:xfrm>
            <a:off x="17600952" y="2124444"/>
            <a:ext cx="72347" cy="47001"/>
          </a:xfrm>
          <a:prstGeom prst="rect">
            <a:avLst/>
          </a:prstGeom>
        </p:spPr>
      </p:pic>
      <p:pic>
        <p:nvPicPr>
          <p:cNvPr id="167" name="bg object 167"/>
          <p:cNvPicPr/>
          <p:nvPr/>
        </p:nvPicPr>
        <p:blipFill>
          <a:blip r:embed="rId123" cstate="print"/>
          <a:stretch>
            <a:fillRect/>
          </a:stretch>
        </p:blipFill>
        <p:spPr>
          <a:xfrm>
            <a:off x="17753522" y="1803062"/>
            <a:ext cx="80468" cy="80468"/>
          </a:xfrm>
          <a:prstGeom prst="rect">
            <a:avLst/>
          </a:prstGeom>
        </p:spPr>
      </p:pic>
      <p:pic>
        <p:nvPicPr>
          <p:cNvPr id="168" name="bg object 168"/>
          <p:cNvPicPr/>
          <p:nvPr/>
        </p:nvPicPr>
        <p:blipFill>
          <a:blip r:embed="rId124" cstate="print"/>
          <a:stretch>
            <a:fillRect/>
          </a:stretch>
        </p:blipFill>
        <p:spPr>
          <a:xfrm>
            <a:off x="17753522" y="1963630"/>
            <a:ext cx="80468" cy="80468"/>
          </a:xfrm>
          <a:prstGeom prst="rect">
            <a:avLst/>
          </a:prstGeom>
        </p:spPr>
      </p:pic>
      <p:pic>
        <p:nvPicPr>
          <p:cNvPr id="169" name="bg object 169"/>
          <p:cNvPicPr/>
          <p:nvPr/>
        </p:nvPicPr>
        <p:blipFill>
          <a:blip r:embed="rId125" cstate="print"/>
          <a:stretch>
            <a:fillRect/>
          </a:stretch>
        </p:blipFill>
        <p:spPr>
          <a:xfrm>
            <a:off x="17753522" y="2124444"/>
            <a:ext cx="80468" cy="80468"/>
          </a:xfrm>
          <a:prstGeom prst="rect">
            <a:avLst/>
          </a:prstGeom>
        </p:spPr>
      </p:pic>
      <p:pic>
        <p:nvPicPr>
          <p:cNvPr id="170" name="bg object 170"/>
          <p:cNvPicPr/>
          <p:nvPr/>
        </p:nvPicPr>
        <p:blipFill>
          <a:blip r:embed="rId25" cstate="print"/>
          <a:stretch>
            <a:fillRect/>
          </a:stretch>
        </p:blipFill>
        <p:spPr>
          <a:xfrm>
            <a:off x="17914337" y="1803062"/>
            <a:ext cx="80468" cy="80468"/>
          </a:xfrm>
          <a:prstGeom prst="rect">
            <a:avLst/>
          </a:prstGeom>
        </p:spPr>
      </p:pic>
      <p:pic>
        <p:nvPicPr>
          <p:cNvPr id="171" name="bg object 171"/>
          <p:cNvPicPr/>
          <p:nvPr/>
        </p:nvPicPr>
        <p:blipFill>
          <a:blip r:embed="rId126" cstate="print"/>
          <a:stretch>
            <a:fillRect/>
          </a:stretch>
        </p:blipFill>
        <p:spPr>
          <a:xfrm>
            <a:off x="17914337" y="1963630"/>
            <a:ext cx="80468" cy="80468"/>
          </a:xfrm>
          <a:prstGeom prst="rect">
            <a:avLst/>
          </a:prstGeom>
        </p:spPr>
      </p:pic>
      <p:pic>
        <p:nvPicPr>
          <p:cNvPr id="172" name="bg object 172"/>
          <p:cNvPicPr/>
          <p:nvPr/>
        </p:nvPicPr>
        <p:blipFill>
          <a:blip r:embed="rId25" cstate="print"/>
          <a:stretch>
            <a:fillRect/>
          </a:stretch>
        </p:blipFill>
        <p:spPr>
          <a:xfrm>
            <a:off x="17914337" y="2124444"/>
            <a:ext cx="80468" cy="80468"/>
          </a:xfrm>
          <a:prstGeom prst="rect">
            <a:avLst/>
          </a:prstGeom>
        </p:spPr>
      </p:pic>
      <p:pic>
        <p:nvPicPr>
          <p:cNvPr id="173" name="bg object 173"/>
          <p:cNvPicPr/>
          <p:nvPr/>
        </p:nvPicPr>
        <p:blipFill>
          <a:blip r:embed="rId127" cstate="print"/>
          <a:stretch>
            <a:fillRect/>
          </a:stretch>
        </p:blipFill>
        <p:spPr>
          <a:xfrm>
            <a:off x="18057556" y="1803062"/>
            <a:ext cx="80468" cy="80468"/>
          </a:xfrm>
          <a:prstGeom prst="rect">
            <a:avLst/>
          </a:prstGeom>
        </p:spPr>
      </p:pic>
      <p:pic>
        <p:nvPicPr>
          <p:cNvPr id="174" name="bg object 174"/>
          <p:cNvPicPr/>
          <p:nvPr/>
        </p:nvPicPr>
        <p:blipFill>
          <a:blip r:embed="rId128" cstate="print"/>
          <a:stretch>
            <a:fillRect/>
          </a:stretch>
        </p:blipFill>
        <p:spPr>
          <a:xfrm>
            <a:off x="18057556" y="1963630"/>
            <a:ext cx="80468" cy="80468"/>
          </a:xfrm>
          <a:prstGeom prst="rect">
            <a:avLst/>
          </a:prstGeom>
        </p:spPr>
      </p:pic>
      <p:pic>
        <p:nvPicPr>
          <p:cNvPr id="175" name="bg object 175"/>
          <p:cNvPicPr/>
          <p:nvPr/>
        </p:nvPicPr>
        <p:blipFill>
          <a:blip r:embed="rId129" cstate="print"/>
          <a:stretch>
            <a:fillRect/>
          </a:stretch>
        </p:blipFill>
        <p:spPr>
          <a:xfrm>
            <a:off x="18057556" y="2124444"/>
            <a:ext cx="80468" cy="80468"/>
          </a:xfrm>
          <a:prstGeom prst="rect">
            <a:avLst/>
          </a:prstGeom>
        </p:spPr>
      </p:pic>
      <p:pic>
        <p:nvPicPr>
          <p:cNvPr id="176" name="bg object 176"/>
          <p:cNvPicPr/>
          <p:nvPr/>
        </p:nvPicPr>
        <p:blipFill>
          <a:blip r:embed="rId130" cstate="print"/>
          <a:stretch>
            <a:fillRect/>
          </a:stretch>
        </p:blipFill>
        <p:spPr>
          <a:xfrm>
            <a:off x="18064570" y="2285136"/>
            <a:ext cx="72963" cy="35558"/>
          </a:xfrm>
          <a:prstGeom prst="rect">
            <a:avLst/>
          </a:prstGeom>
        </p:spPr>
      </p:pic>
      <p:pic>
        <p:nvPicPr>
          <p:cNvPr id="177" name="bg object 177"/>
          <p:cNvPicPr/>
          <p:nvPr/>
        </p:nvPicPr>
        <p:blipFill>
          <a:blip r:embed="rId70" cstate="print"/>
          <a:stretch>
            <a:fillRect/>
          </a:stretch>
        </p:blipFill>
        <p:spPr>
          <a:xfrm>
            <a:off x="18218371" y="1803062"/>
            <a:ext cx="69628" cy="80468"/>
          </a:xfrm>
          <a:prstGeom prst="rect">
            <a:avLst/>
          </a:prstGeom>
        </p:spPr>
      </p:pic>
      <p:pic>
        <p:nvPicPr>
          <p:cNvPr id="178" name="bg object 178"/>
          <p:cNvPicPr/>
          <p:nvPr/>
        </p:nvPicPr>
        <p:blipFill>
          <a:blip r:embed="rId70" cstate="print"/>
          <a:stretch>
            <a:fillRect/>
          </a:stretch>
        </p:blipFill>
        <p:spPr>
          <a:xfrm>
            <a:off x="18218371" y="1963630"/>
            <a:ext cx="69628" cy="80468"/>
          </a:xfrm>
          <a:prstGeom prst="rect">
            <a:avLst/>
          </a:prstGeom>
        </p:spPr>
      </p:pic>
      <p:pic>
        <p:nvPicPr>
          <p:cNvPr id="179" name="bg object 179"/>
          <p:cNvPicPr/>
          <p:nvPr/>
        </p:nvPicPr>
        <p:blipFill>
          <a:blip r:embed="rId71" cstate="print"/>
          <a:stretch>
            <a:fillRect/>
          </a:stretch>
        </p:blipFill>
        <p:spPr>
          <a:xfrm>
            <a:off x="18218371" y="2124321"/>
            <a:ext cx="69628" cy="80468"/>
          </a:xfrm>
          <a:prstGeom prst="rect">
            <a:avLst/>
          </a:prstGeom>
        </p:spPr>
      </p:pic>
      <p:pic>
        <p:nvPicPr>
          <p:cNvPr id="180" name="bg object 180"/>
          <p:cNvPicPr/>
          <p:nvPr/>
        </p:nvPicPr>
        <p:blipFill>
          <a:blip r:embed="rId131" cstate="print"/>
          <a:stretch>
            <a:fillRect/>
          </a:stretch>
        </p:blipFill>
        <p:spPr>
          <a:xfrm>
            <a:off x="18218371" y="2285012"/>
            <a:ext cx="69628" cy="66574"/>
          </a:xfrm>
          <a:prstGeom prst="rect">
            <a:avLst/>
          </a:prstGeom>
        </p:spPr>
      </p:pic>
      <p:pic>
        <p:nvPicPr>
          <p:cNvPr id="181" name="bg object 181"/>
          <p:cNvPicPr/>
          <p:nvPr/>
        </p:nvPicPr>
        <p:blipFill>
          <a:blip r:embed="rId132" cstate="print"/>
          <a:stretch>
            <a:fillRect/>
          </a:stretch>
        </p:blipFill>
        <p:spPr>
          <a:xfrm>
            <a:off x="75430" y="8282378"/>
            <a:ext cx="80468" cy="80468"/>
          </a:xfrm>
          <a:prstGeom prst="rect">
            <a:avLst/>
          </a:prstGeom>
        </p:spPr>
      </p:pic>
      <p:pic>
        <p:nvPicPr>
          <p:cNvPr id="182" name="bg object 182"/>
          <p:cNvPicPr/>
          <p:nvPr/>
        </p:nvPicPr>
        <p:blipFill>
          <a:blip r:embed="rId132" cstate="print"/>
          <a:stretch>
            <a:fillRect/>
          </a:stretch>
        </p:blipFill>
        <p:spPr>
          <a:xfrm>
            <a:off x="75430" y="8443192"/>
            <a:ext cx="80468" cy="80468"/>
          </a:xfrm>
          <a:prstGeom prst="rect">
            <a:avLst/>
          </a:prstGeom>
        </p:spPr>
      </p:pic>
      <p:pic>
        <p:nvPicPr>
          <p:cNvPr id="183" name="bg object 183"/>
          <p:cNvPicPr/>
          <p:nvPr/>
        </p:nvPicPr>
        <p:blipFill>
          <a:blip r:embed="rId133" cstate="print"/>
          <a:stretch>
            <a:fillRect/>
          </a:stretch>
        </p:blipFill>
        <p:spPr>
          <a:xfrm>
            <a:off x="236121" y="8311415"/>
            <a:ext cx="69272" cy="51431"/>
          </a:xfrm>
          <a:prstGeom prst="rect">
            <a:avLst/>
          </a:prstGeom>
        </p:spPr>
      </p:pic>
      <p:pic>
        <p:nvPicPr>
          <p:cNvPr id="184" name="bg object 184"/>
          <p:cNvPicPr/>
          <p:nvPr/>
        </p:nvPicPr>
        <p:blipFill>
          <a:blip r:embed="rId126" cstate="print"/>
          <a:stretch>
            <a:fillRect/>
          </a:stretch>
        </p:blipFill>
        <p:spPr>
          <a:xfrm>
            <a:off x="236121" y="8443192"/>
            <a:ext cx="80468" cy="80468"/>
          </a:xfrm>
          <a:prstGeom prst="rect">
            <a:avLst/>
          </a:prstGeom>
        </p:spPr>
      </p:pic>
      <p:pic>
        <p:nvPicPr>
          <p:cNvPr id="185" name="bg object 185"/>
          <p:cNvPicPr/>
          <p:nvPr/>
        </p:nvPicPr>
        <p:blipFill>
          <a:blip r:embed="rId134" cstate="print"/>
          <a:stretch>
            <a:fillRect/>
          </a:stretch>
        </p:blipFill>
        <p:spPr>
          <a:xfrm>
            <a:off x="75430" y="8594286"/>
            <a:ext cx="80468" cy="80468"/>
          </a:xfrm>
          <a:prstGeom prst="rect">
            <a:avLst/>
          </a:prstGeom>
        </p:spPr>
      </p:pic>
      <p:pic>
        <p:nvPicPr>
          <p:cNvPr id="186" name="bg object 186"/>
          <p:cNvPicPr/>
          <p:nvPr/>
        </p:nvPicPr>
        <p:blipFill>
          <a:blip r:embed="rId135" cstate="print"/>
          <a:stretch>
            <a:fillRect/>
          </a:stretch>
        </p:blipFill>
        <p:spPr>
          <a:xfrm>
            <a:off x="75430" y="8754978"/>
            <a:ext cx="80468" cy="80468"/>
          </a:xfrm>
          <a:prstGeom prst="rect">
            <a:avLst/>
          </a:prstGeom>
        </p:spPr>
      </p:pic>
      <p:pic>
        <p:nvPicPr>
          <p:cNvPr id="187" name="bg object 187"/>
          <p:cNvPicPr/>
          <p:nvPr/>
        </p:nvPicPr>
        <p:blipFill>
          <a:blip r:embed="rId136" cstate="print"/>
          <a:stretch>
            <a:fillRect/>
          </a:stretch>
        </p:blipFill>
        <p:spPr>
          <a:xfrm>
            <a:off x="75430" y="8915668"/>
            <a:ext cx="80468" cy="80468"/>
          </a:xfrm>
          <a:prstGeom prst="rect">
            <a:avLst/>
          </a:prstGeom>
        </p:spPr>
      </p:pic>
      <p:pic>
        <p:nvPicPr>
          <p:cNvPr id="188" name="bg object 188"/>
          <p:cNvPicPr/>
          <p:nvPr/>
        </p:nvPicPr>
        <p:blipFill>
          <a:blip r:embed="rId137" cstate="print"/>
          <a:stretch>
            <a:fillRect/>
          </a:stretch>
        </p:blipFill>
        <p:spPr>
          <a:xfrm>
            <a:off x="75430" y="9076359"/>
            <a:ext cx="80468" cy="80468"/>
          </a:xfrm>
          <a:prstGeom prst="rect">
            <a:avLst/>
          </a:prstGeom>
        </p:spPr>
      </p:pic>
      <p:pic>
        <p:nvPicPr>
          <p:cNvPr id="189" name="bg object 189"/>
          <p:cNvPicPr/>
          <p:nvPr/>
        </p:nvPicPr>
        <p:blipFill>
          <a:blip r:embed="rId137" cstate="print"/>
          <a:stretch>
            <a:fillRect/>
          </a:stretch>
        </p:blipFill>
        <p:spPr>
          <a:xfrm>
            <a:off x="75430" y="9237174"/>
            <a:ext cx="80468" cy="80468"/>
          </a:xfrm>
          <a:prstGeom prst="rect">
            <a:avLst/>
          </a:prstGeom>
        </p:spPr>
      </p:pic>
      <p:pic>
        <p:nvPicPr>
          <p:cNvPr id="190" name="bg object 190"/>
          <p:cNvPicPr/>
          <p:nvPr/>
        </p:nvPicPr>
        <p:blipFill>
          <a:blip r:embed="rId25" cstate="print"/>
          <a:stretch>
            <a:fillRect/>
          </a:stretch>
        </p:blipFill>
        <p:spPr>
          <a:xfrm>
            <a:off x="236121" y="8594286"/>
            <a:ext cx="80468" cy="80468"/>
          </a:xfrm>
          <a:prstGeom prst="rect">
            <a:avLst/>
          </a:prstGeom>
        </p:spPr>
      </p:pic>
      <p:pic>
        <p:nvPicPr>
          <p:cNvPr id="191" name="bg object 191"/>
          <p:cNvPicPr/>
          <p:nvPr/>
        </p:nvPicPr>
        <p:blipFill>
          <a:blip r:embed="rId126" cstate="print"/>
          <a:stretch>
            <a:fillRect/>
          </a:stretch>
        </p:blipFill>
        <p:spPr>
          <a:xfrm>
            <a:off x="236121" y="8754978"/>
            <a:ext cx="80468" cy="80468"/>
          </a:xfrm>
          <a:prstGeom prst="rect">
            <a:avLst/>
          </a:prstGeom>
        </p:spPr>
      </p:pic>
      <p:pic>
        <p:nvPicPr>
          <p:cNvPr id="192" name="bg object 192"/>
          <p:cNvPicPr/>
          <p:nvPr/>
        </p:nvPicPr>
        <p:blipFill>
          <a:blip r:embed="rId25" cstate="print"/>
          <a:stretch>
            <a:fillRect/>
          </a:stretch>
        </p:blipFill>
        <p:spPr>
          <a:xfrm>
            <a:off x="236121" y="8915668"/>
            <a:ext cx="80468" cy="80468"/>
          </a:xfrm>
          <a:prstGeom prst="rect">
            <a:avLst/>
          </a:prstGeom>
        </p:spPr>
      </p:pic>
      <p:pic>
        <p:nvPicPr>
          <p:cNvPr id="193" name="bg object 193"/>
          <p:cNvPicPr/>
          <p:nvPr/>
        </p:nvPicPr>
        <p:blipFill>
          <a:blip r:embed="rId126" cstate="print"/>
          <a:stretch>
            <a:fillRect/>
          </a:stretch>
        </p:blipFill>
        <p:spPr>
          <a:xfrm>
            <a:off x="236121" y="9076359"/>
            <a:ext cx="80468" cy="80468"/>
          </a:xfrm>
          <a:prstGeom prst="rect">
            <a:avLst/>
          </a:prstGeom>
        </p:spPr>
      </p:pic>
      <p:pic>
        <p:nvPicPr>
          <p:cNvPr id="194" name="bg object 194"/>
          <p:cNvPicPr/>
          <p:nvPr/>
        </p:nvPicPr>
        <p:blipFill>
          <a:blip r:embed="rId126" cstate="print"/>
          <a:stretch>
            <a:fillRect/>
          </a:stretch>
        </p:blipFill>
        <p:spPr>
          <a:xfrm>
            <a:off x="236121" y="9237174"/>
            <a:ext cx="80468" cy="80468"/>
          </a:xfrm>
          <a:prstGeom prst="rect">
            <a:avLst/>
          </a:prstGeom>
        </p:spPr>
      </p:pic>
      <p:pic>
        <p:nvPicPr>
          <p:cNvPr id="195" name="bg object 195"/>
          <p:cNvPicPr/>
          <p:nvPr/>
        </p:nvPicPr>
        <p:blipFill>
          <a:blip r:embed="rId137" cstate="print"/>
          <a:stretch>
            <a:fillRect/>
          </a:stretch>
        </p:blipFill>
        <p:spPr>
          <a:xfrm>
            <a:off x="396935" y="8443192"/>
            <a:ext cx="80468" cy="80468"/>
          </a:xfrm>
          <a:prstGeom prst="rect">
            <a:avLst/>
          </a:prstGeom>
        </p:spPr>
      </p:pic>
      <p:pic>
        <p:nvPicPr>
          <p:cNvPr id="196" name="bg object 196"/>
          <p:cNvPicPr/>
          <p:nvPr/>
        </p:nvPicPr>
        <p:blipFill>
          <a:blip r:embed="rId138" cstate="print"/>
          <a:stretch>
            <a:fillRect/>
          </a:stretch>
        </p:blipFill>
        <p:spPr>
          <a:xfrm>
            <a:off x="396935" y="8594286"/>
            <a:ext cx="80468" cy="80468"/>
          </a:xfrm>
          <a:prstGeom prst="rect">
            <a:avLst/>
          </a:prstGeom>
        </p:spPr>
      </p:pic>
      <p:pic>
        <p:nvPicPr>
          <p:cNvPr id="197" name="bg object 197"/>
          <p:cNvPicPr/>
          <p:nvPr/>
        </p:nvPicPr>
        <p:blipFill>
          <a:blip r:embed="rId139" cstate="print"/>
          <a:stretch>
            <a:fillRect/>
          </a:stretch>
        </p:blipFill>
        <p:spPr>
          <a:xfrm>
            <a:off x="396935" y="8754978"/>
            <a:ext cx="80468" cy="80468"/>
          </a:xfrm>
          <a:prstGeom prst="rect">
            <a:avLst/>
          </a:prstGeom>
        </p:spPr>
      </p:pic>
      <p:pic>
        <p:nvPicPr>
          <p:cNvPr id="198" name="bg object 198"/>
          <p:cNvPicPr/>
          <p:nvPr/>
        </p:nvPicPr>
        <p:blipFill>
          <a:blip r:embed="rId140" cstate="print"/>
          <a:stretch>
            <a:fillRect/>
          </a:stretch>
        </p:blipFill>
        <p:spPr>
          <a:xfrm>
            <a:off x="396935" y="8915668"/>
            <a:ext cx="80468" cy="80468"/>
          </a:xfrm>
          <a:prstGeom prst="rect">
            <a:avLst/>
          </a:prstGeom>
        </p:spPr>
      </p:pic>
      <p:pic>
        <p:nvPicPr>
          <p:cNvPr id="199" name="bg object 199"/>
          <p:cNvPicPr/>
          <p:nvPr/>
        </p:nvPicPr>
        <p:blipFill>
          <a:blip r:embed="rId141" cstate="print"/>
          <a:stretch>
            <a:fillRect/>
          </a:stretch>
        </p:blipFill>
        <p:spPr>
          <a:xfrm>
            <a:off x="396935" y="9076359"/>
            <a:ext cx="80468" cy="80468"/>
          </a:xfrm>
          <a:prstGeom prst="rect">
            <a:avLst/>
          </a:prstGeom>
        </p:spPr>
      </p:pic>
      <p:pic>
        <p:nvPicPr>
          <p:cNvPr id="200" name="bg object 200"/>
          <p:cNvPicPr/>
          <p:nvPr/>
        </p:nvPicPr>
        <p:blipFill>
          <a:blip r:embed="rId141" cstate="print"/>
          <a:stretch>
            <a:fillRect/>
          </a:stretch>
        </p:blipFill>
        <p:spPr>
          <a:xfrm>
            <a:off x="396935" y="9237174"/>
            <a:ext cx="80468" cy="80468"/>
          </a:xfrm>
          <a:prstGeom prst="rect">
            <a:avLst/>
          </a:prstGeom>
        </p:spPr>
      </p:pic>
      <p:pic>
        <p:nvPicPr>
          <p:cNvPr id="201" name="bg object 201"/>
          <p:cNvPicPr/>
          <p:nvPr/>
        </p:nvPicPr>
        <p:blipFill>
          <a:blip r:embed="rId142" cstate="print"/>
          <a:stretch>
            <a:fillRect/>
          </a:stretch>
        </p:blipFill>
        <p:spPr>
          <a:xfrm>
            <a:off x="557626" y="8594286"/>
            <a:ext cx="80468" cy="80468"/>
          </a:xfrm>
          <a:prstGeom prst="rect">
            <a:avLst/>
          </a:prstGeom>
        </p:spPr>
      </p:pic>
      <p:pic>
        <p:nvPicPr>
          <p:cNvPr id="202" name="bg object 202"/>
          <p:cNvPicPr/>
          <p:nvPr/>
        </p:nvPicPr>
        <p:blipFill>
          <a:blip r:embed="rId143" cstate="print"/>
          <a:stretch>
            <a:fillRect/>
          </a:stretch>
        </p:blipFill>
        <p:spPr>
          <a:xfrm>
            <a:off x="557626" y="8754978"/>
            <a:ext cx="80468" cy="80468"/>
          </a:xfrm>
          <a:prstGeom prst="rect">
            <a:avLst/>
          </a:prstGeom>
        </p:spPr>
      </p:pic>
      <p:pic>
        <p:nvPicPr>
          <p:cNvPr id="203" name="bg object 203"/>
          <p:cNvPicPr/>
          <p:nvPr/>
        </p:nvPicPr>
        <p:blipFill>
          <a:blip r:embed="rId144" cstate="print"/>
          <a:stretch>
            <a:fillRect/>
          </a:stretch>
        </p:blipFill>
        <p:spPr>
          <a:xfrm>
            <a:off x="557626" y="8915668"/>
            <a:ext cx="80468" cy="80468"/>
          </a:xfrm>
          <a:prstGeom prst="rect">
            <a:avLst/>
          </a:prstGeom>
        </p:spPr>
      </p:pic>
      <p:pic>
        <p:nvPicPr>
          <p:cNvPr id="204" name="bg object 204"/>
          <p:cNvPicPr/>
          <p:nvPr/>
        </p:nvPicPr>
        <p:blipFill>
          <a:blip r:embed="rId145" cstate="print"/>
          <a:stretch>
            <a:fillRect/>
          </a:stretch>
        </p:blipFill>
        <p:spPr>
          <a:xfrm>
            <a:off x="557626" y="9076359"/>
            <a:ext cx="80468" cy="80468"/>
          </a:xfrm>
          <a:prstGeom prst="rect">
            <a:avLst/>
          </a:prstGeom>
        </p:spPr>
      </p:pic>
      <p:pic>
        <p:nvPicPr>
          <p:cNvPr id="205" name="bg object 205"/>
          <p:cNvPicPr/>
          <p:nvPr/>
        </p:nvPicPr>
        <p:blipFill>
          <a:blip r:embed="rId145" cstate="print"/>
          <a:stretch>
            <a:fillRect/>
          </a:stretch>
        </p:blipFill>
        <p:spPr>
          <a:xfrm>
            <a:off x="557626" y="9237050"/>
            <a:ext cx="80468" cy="80468"/>
          </a:xfrm>
          <a:prstGeom prst="rect">
            <a:avLst/>
          </a:prstGeom>
        </p:spPr>
      </p:pic>
      <p:pic>
        <p:nvPicPr>
          <p:cNvPr id="206" name="bg object 206"/>
          <p:cNvPicPr/>
          <p:nvPr/>
        </p:nvPicPr>
        <p:blipFill>
          <a:blip r:embed="rId146" cstate="print"/>
          <a:stretch>
            <a:fillRect/>
          </a:stretch>
        </p:blipFill>
        <p:spPr>
          <a:xfrm>
            <a:off x="720901" y="8648178"/>
            <a:ext cx="29652" cy="25715"/>
          </a:xfrm>
          <a:prstGeom prst="rect">
            <a:avLst/>
          </a:prstGeom>
        </p:spPr>
      </p:pic>
      <p:pic>
        <p:nvPicPr>
          <p:cNvPr id="207" name="bg object 207"/>
          <p:cNvPicPr/>
          <p:nvPr/>
        </p:nvPicPr>
        <p:blipFill>
          <a:blip r:embed="rId147" cstate="print"/>
          <a:stretch>
            <a:fillRect/>
          </a:stretch>
        </p:blipFill>
        <p:spPr>
          <a:xfrm>
            <a:off x="718317" y="8754978"/>
            <a:ext cx="80469" cy="80468"/>
          </a:xfrm>
          <a:prstGeom prst="rect">
            <a:avLst/>
          </a:prstGeom>
        </p:spPr>
      </p:pic>
      <p:pic>
        <p:nvPicPr>
          <p:cNvPr id="208" name="bg object 208"/>
          <p:cNvPicPr/>
          <p:nvPr/>
        </p:nvPicPr>
        <p:blipFill>
          <a:blip r:embed="rId148" cstate="print"/>
          <a:stretch>
            <a:fillRect/>
          </a:stretch>
        </p:blipFill>
        <p:spPr>
          <a:xfrm>
            <a:off x="718317" y="8915668"/>
            <a:ext cx="80469" cy="80468"/>
          </a:xfrm>
          <a:prstGeom prst="rect">
            <a:avLst/>
          </a:prstGeom>
        </p:spPr>
      </p:pic>
      <p:pic>
        <p:nvPicPr>
          <p:cNvPr id="209" name="bg object 209"/>
          <p:cNvPicPr/>
          <p:nvPr/>
        </p:nvPicPr>
        <p:blipFill>
          <a:blip r:embed="rId149" cstate="print"/>
          <a:stretch>
            <a:fillRect/>
          </a:stretch>
        </p:blipFill>
        <p:spPr>
          <a:xfrm>
            <a:off x="718317" y="9076359"/>
            <a:ext cx="80469" cy="80468"/>
          </a:xfrm>
          <a:prstGeom prst="rect">
            <a:avLst/>
          </a:prstGeom>
        </p:spPr>
      </p:pic>
      <p:pic>
        <p:nvPicPr>
          <p:cNvPr id="210" name="bg object 210"/>
          <p:cNvPicPr/>
          <p:nvPr/>
        </p:nvPicPr>
        <p:blipFill>
          <a:blip r:embed="rId149" cstate="print"/>
          <a:stretch>
            <a:fillRect/>
          </a:stretch>
        </p:blipFill>
        <p:spPr>
          <a:xfrm>
            <a:off x="718317" y="9237050"/>
            <a:ext cx="80469" cy="80468"/>
          </a:xfrm>
          <a:prstGeom prst="rect">
            <a:avLst/>
          </a:prstGeom>
        </p:spPr>
      </p:pic>
      <p:pic>
        <p:nvPicPr>
          <p:cNvPr id="211" name="bg object 211"/>
          <p:cNvPicPr/>
          <p:nvPr/>
        </p:nvPicPr>
        <p:blipFill>
          <a:blip r:embed="rId150" cstate="print"/>
          <a:stretch>
            <a:fillRect/>
          </a:stretch>
        </p:blipFill>
        <p:spPr>
          <a:xfrm>
            <a:off x="879131" y="8793489"/>
            <a:ext cx="41587" cy="41833"/>
          </a:xfrm>
          <a:prstGeom prst="rect">
            <a:avLst/>
          </a:prstGeom>
        </p:spPr>
      </p:pic>
      <p:pic>
        <p:nvPicPr>
          <p:cNvPr id="212" name="bg object 212"/>
          <p:cNvPicPr/>
          <p:nvPr/>
        </p:nvPicPr>
        <p:blipFill>
          <a:blip r:embed="rId151" cstate="print"/>
          <a:stretch>
            <a:fillRect/>
          </a:stretch>
        </p:blipFill>
        <p:spPr>
          <a:xfrm>
            <a:off x="879132" y="8915668"/>
            <a:ext cx="80468" cy="80468"/>
          </a:xfrm>
          <a:prstGeom prst="rect">
            <a:avLst/>
          </a:prstGeom>
        </p:spPr>
      </p:pic>
      <p:pic>
        <p:nvPicPr>
          <p:cNvPr id="213" name="bg object 213"/>
          <p:cNvPicPr/>
          <p:nvPr/>
        </p:nvPicPr>
        <p:blipFill>
          <a:blip r:embed="rId152" cstate="print"/>
          <a:stretch>
            <a:fillRect/>
          </a:stretch>
        </p:blipFill>
        <p:spPr>
          <a:xfrm>
            <a:off x="879132" y="9076359"/>
            <a:ext cx="80468" cy="80468"/>
          </a:xfrm>
          <a:prstGeom prst="rect">
            <a:avLst/>
          </a:prstGeom>
        </p:spPr>
      </p:pic>
      <p:pic>
        <p:nvPicPr>
          <p:cNvPr id="214" name="bg object 214"/>
          <p:cNvPicPr/>
          <p:nvPr/>
        </p:nvPicPr>
        <p:blipFill>
          <a:blip r:embed="rId152" cstate="print"/>
          <a:stretch>
            <a:fillRect/>
          </a:stretch>
        </p:blipFill>
        <p:spPr>
          <a:xfrm>
            <a:off x="879132" y="9237050"/>
            <a:ext cx="80468" cy="80468"/>
          </a:xfrm>
          <a:prstGeom prst="rect">
            <a:avLst/>
          </a:prstGeom>
        </p:spPr>
      </p:pic>
      <p:pic>
        <p:nvPicPr>
          <p:cNvPr id="215" name="bg object 215"/>
          <p:cNvPicPr/>
          <p:nvPr/>
        </p:nvPicPr>
        <p:blipFill>
          <a:blip r:embed="rId74" cstate="print"/>
          <a:stretch>
            <a:fillRect/>
          </a:stretch>
        </p:blipFill>
        <p:spPr>
          <a:xfrm>
            <a:off x="1041299" y="8965746"/>
            <a:ext cx="23008" cy="27068"/>
          </a:xfrm>
          <a:prstGeom prst="rect">
            <a:avLst/>
          </a:prstGeom>
        </p:spPr>
      </p:pic>
      <p:pic>
        <p:nvPicPr>
          <p:cNvPr id="216" name="bg object 216"/>
          <p:cNvPicPr/>
          <p:nvPr/>
        </p:nvPicPr>
        <p:blipFill>
          <a:blip r:embed="rId153" cstate="print"/>
          <a:stretch>
            <a:fillRect/>
          </a:stretch>
        </p:blipFill>
        <p:spPr>
          <a:xfrm>
            <a:off x="1039822" y="9076359"/>
            <a:ext cx="80469" cy="80468"/>
          </a:xfrm>
          <a:prstGeom prst="rect">
            <a:avLst/>
          </a:prstGeom>
        </p:spPr>
      </p:pic>
      <p:pic>
        <p:nvPicPr>
          <p:cNvPr id="217" name="bg object 217"/>
          <p:cNvPicPr/>
          <p:nvPr/>
        </p:nvPicPr>
        <p:blipFill>
          <a:blip r:embed="rId153" cstate="print"/>
          <a:stretch>
            <a:fillRect/>
          </a:stretch>
        </p:blipFill>
        <p:spPr>
          <a:xfrm>
            <a:off x="1039822" y="9237050"/>
            <a:ext cx="80469" cy="80468"/>
          </a:xfrm>
          <a:prstGeom prst="rect">
            <a:avLst/>
          </a:prstGeom>
        </p:spPr>
      </p:pic>
      <p:pic>
        <p:nvPicPr>
          <p:cNvPr id="218" name="bg object 218"/>
          <p:cNvPicPr/>
          <p:nvPr/>
        </p:nvPicPr>
        <p:blipFill>
          <a:blip r:embed="rId154" cstate="print"/>
          <a:stretch>
            <a:fillRect/>
          </a:stretch>
        </p:blipFill>
        <p:spPr>
          <a:xfrm>
            <a:off x="1183042" y="9237174"/>
            <a:ext cx="80468" cy="80468"/>
          </a:xfrm>
          <a:prstGeom prst="rect">
            <a:avLst/>
          </a:prstGeom>
        </p:spPr>
      </p:pic>
      <p:pic>
        <p:nvPicPr>
          <p:cNvPr id="219" name="bg object 219"/>
          <p:cNvPicPr/>
          <p:nvPr/>
        </p:nvPicPr>
        <p:blipFill>
          <a:blip r:embed="rId155" cstate="print"/>
          <a:stretch>
            <a:fillRect/>
          </a:stretch>
        </p:blipFill>
        <p:spPr>
          <a:xfrm>
            <a:off x="75430" y="9380393"/>
            <a:ext cx="80468" cy="80468"/>
          </a:xfrm>
          <a:prstGeom prst="rect">
            <a:avLst/>
          </a:prstGeom>
        </p:spPr>
      </p:pic>
      <p:pic>
        <p:nvPicPr>
          <p:cNvPr id="220" name="bg object 220"/>
          <p:cNvPicPr/>
          <p:nvPr/>
        </p:nvPicPr>
        <p:blipFill>
          <a:blip r:embed="rId156" cstate="print"/>
          <a:stretch>
            <a:fillRect/>
          </a:stretch>
        </p:blipFill>
        <p:spPr>
          <a:xfrm>
            <a:off x="75430" y="9541085"/>
            <a:ext cx="80468" cy="80468"/>
          </a:xfrm>
          <a:prstGeom prst="rect">
            <a:avLst/>
          </a:prstGeom>
        </p:spPr>
      </p:pic>
      <p:pic>
        <p:nvPicPr>
          <p:cNvPr id="221" name="bg object 221"/>
          <p:cNvPicPr/>
          <p:nvPr/>
        </p:nvPicPr>
        <p:blipFill>
          <a:blip r:embed="rId157" cstate="print"/>
          <a:stretch>
            <a:fillRect/>
          </a:stretch>
        </p:blipFill>
        <p:spPr>
          <a:xfrm>
            <a:off x="75430" y="9701776"/>
            <a:ext cx="80468" cy="80468"/>
          </a:xfrm>
          <a:prstGeom prst="rect">
            <a:avLst/>
          </a:prstGeom>
        </p:spPr>
      </p:pic>
      <p:pic>
        <p:nvPicPr>
          <p:cNvPr id="222" name="bg object 222"/>
          <p:cNvPicPr/>
          <p:nvPr/>
        </p:nvPicPr>
        <p:blipFill>
          <a:blip r:embed="rId157" cstate="print"/>
          <a:stretch>
            <a:fillRect/>
          </a:stretch>
        </p:blipFill>
        <p:spPr>
          <a:xfrm>
            <a:off x="75430" y="9862466"/>
            <a:ext cx="80468" cy="80468"/>
          </a:xfrm>
          <a:prstGeom prst="rect">
            <a:avLst/>
          </a:prstGeom>
        </p:spPr>
      </p:pic>
      <p:pic>
        <p:nvPicPr>
          <p:cNvPr id="223" name="bg object 223"/>
          <p:cNvPicPr/>
          <p:nvPr/>
        </p:nvPicPr>
        <p:blipFill>
          <a:blip r:embed="rId158" cstate="print"/>
          <a:stretch>
            <a:fillRect/>
          </a:stretch>
        </p:blipFill>
        <p:spPr>
          <a:xfrm>
            <a:off x="75430" y="10023157"/>
            <a:ext cx="80468" cy="80468"/>
          </a:xfrm>
          <a:prstGeom prst="rect">
            <a:avLst/>
          </a:prstGeom>
        </p:spPr>
      </p:pic>
      <p:pic>
        <p:nvPicPr>
          <p:cNvPr id="224" name="bg object 224"/>
          <p:cNvPicPr/>
          <p:nvPr/>
        </p:nvPicPr>
        <p:blipFill>
          <a:blip r:embed="rId25" cstate="print"/>
          <a:stretch>
            <a:fillRect/>
          </a:stretch>
        </p:blipFill>
        <p:spPr>
          <a:xfrm>
            <a:off x="236121" y="9541085"/>
            <a:ext cx="80468" cy="80468"/>
          </a:xfrm>
          <a:prstGeom prst="rect">
            <a:avLst/>
          </a:prstGeom>
        </p:spPr>
      </p:pic>
      <p:pic>
        <p:nvPicPr>
          <p:cNvPr id="225" name="bg object 225"/>
          <p:cNvPicPr/>
          <p:nvPr/>
        </p:nvPicPr>
        <p:blipFill>
          <a:blip r:embed="rId159" cstate="print"/>
          <a:stretch>
            <a:fillRect/>
          </a:stretch>
        </p:blipFill>
        <p:spPr>
          <a:xfrm>
            <a:off x="236121" y="9380393"/>
            <a:ext cx="80468" cy="80468"/>
          </a:xfrm>
          <a:prstGeom prst="rect">
            <a:avLst/>
          </a:prstGeom>
        </p:spPr>
      </p:pic>
      <p:pic>
        <p:nvPicPr>
          <p:cNvPr id="226" name="bg object 226"/>
          <p:cNvPicPr/>
          <p:nvPr/>
        </p:nvPicPr>
        <p:blipFill>
          <a:blip r:embed="rId160" cstate="print"/>
          <a:stretch>
            <a:fillRect/>
          </a:stretch>
        </p:blipFill>
        <p:spPr>
          <a:xfrm>
            <a:off x="236121" y="9701776"/>
            <a:ext cx="80468" cy="80468"/>
          </a:xfrm>
          <a:prstGeom prst="rect">
            <a:avLst/>
          </a:prstGeom>
        </p:spPr>
      </p:pic>
      <p:pic>
        <p:nvPicPr>
          <p:cNvPr id="227" name="bg object 227"/>
          <p:cNvPicPr/>
          <p:nvPr/>
        </p:nvPicPr>
        <p:blipFill>
          <a:blip r:embed="rId25" cstate="print"/>
          <a:stretch>
            <a:fillRect/>
          </a:stretch>
        </p:blipFill>
        <p:spPr>
          <a:xfrm>
            <a:off x="236121" y="10023157"/>
            <a:ext cx="80468" cy="80468"/>
          </a:xfrm>
          <a:prstGeom prst="rect">
            <a:avLst/>
          </a:prstGeom>
        </p:spPr>
      </p:pic>
      <p:pic>
        <p:nvPicPr>
          <p:cNvPr id="228" name="bg object 228"/>
          <p:cNvPicPr/>
          <p:nvPr/>
        </p:nvPicPr>
        <p:blipFill>
          <a:blip r:embed="rId160" cstate="print"/>
          <a:stretch>
            <a:fillRect/>
          </a:stretch>
        </p:blipFill>
        <p:spPr>
          <a:xfrm>
            <a:off x="236121" y="9862466"/>
            <a:ext cx="80468" cy="80468"/>
          </a:xfrm>
          <a:prstGeom prst="rect">
            <a:avLst/>
          </a:prstGeom>
        </p:spPr>
      </p:pic>
      <p:pic>
        <p:nvPicPr>
          <p:cNvPr id="229" name="bg object 229"/>
          <p:cNvPicPr/>
          <p:nvPr/>
        </p:nvPicPr>
        <p:blipFill>
          <a:blip r:embed="rId161" cstate="print"/>
          <a:stretch>
            <a:fillRect/>
          </a:stretch>
        </p:blipFill>
        <p:spPr>
          <a:xfrm>
            <a:off x="75430" y="10174251"/>
            <a:ext cx="80468" cy="80468"/>
          </a:xfrm>
          <a:prstGeom prst="rect">
            <a:avLst/>
          </a:prstGeom>
        </p:spPr>
      </p:pic>
      <p:pic>
        <p:nvPicPr>
          <p:cNvPr id="230" name="bg object 230"/>
          <p:cNvPicPr/>
          <p:nvPr/>
        </p:nvPicPr>
        <p:blipFill>
          <a:blip r:embed="rId160" cstate="print"/>
          <a:stretch>
            <a:fillRect/>
          </a:stretch>
        </p:blipFill>
        <p:spPr>
          <a:xfrm>
            <a:off x="236121" y="10174251"/>
            <a:ext cx="80468" cy="80468"/>
          </a:xfrm>
          <a:prstGeom prst="rect">
            <a:avLst/>
          </a:prstGeom>
        </p:spPr>
      </p:pic>
      <p:pic>
        <p:nvPicPr>
          <p:cNvPr id="231" name="bg object 231"/>
          <p:cNvPicPr/>
          <p:nvPr/>
        </p:nvPicPr>
        <p:blipFill>
          <a:blip r:embed="rId155" cstate="print"/>
          <a:stretch>
            <a:fillRect/>
          </a:stretch>
        </p:blipFill>
        <p:spPr>
          <a:xfrm>
            <a:off x="396935" y="9380393"/>
            <a:ext cx="80468" cy="80468"/>
          </a:xfrm>
          <a:prstGeom prst="rect">
            <a:avLst/>
          </a:prstGeom>
        </p:spPr>
      </p:pic>
      <p:pic>
        <p:nvPicPr>
          <p:cNvPr id="232" name="bg object 232"/>
          <p:cNvPicPr/>
          <p:nvPr/>
        </p:nvPicPr>
        <p:blipFill>
          <a:blip r:embed="rId162" cstate="print"/>
          <a:stretch>
            <a:fillRect/>
          </a:stretch>
        </p:blipFill>
        <p:spPr>
          <a:xfrm>
            <a:off x="396935" y="9541085"/>
            <a:ext cx="80468" cy="80468"/>
          </a:xfrm>
          <a:prstGeom prst="rect">
            <a:avLst/>
          </a:prstGeom>
        </p:spPr>
      </p:pic>
      <p:pic>
        <p:nvPicPr>
          <p:cNvPr id="233" name="bg object 233"/>
          <p:cNvPicPr/>
          <p:nvPr/>
        </p:nvPicPr>
        <p:blipFill>
          <a:blip r:embed="rId163" cstate="print"/>
          <a:stretch>
            <a:fillRect/>
          </a:stretch>
        </p:blipFill>
        <p:spPr>
          <a:xfrm>
            <a:off x="396935" y="9701776"/>
            <a:ext cx="80468" cy="80468"/>
          </a:xfrm>
          <a:prstGeom prst="rect">
            <a:avLst/>
          </a:prstGeom>
        </p:spPr>
      </p:pic>
      <p:pic>
        <p:nvPicPr>
          <p:cNvPr id="234" name="bg object 234"/>
          <p:cNvPicPr/>
          <p:nvPr/>
        </p:nvPicPr>
        <p:blipFill>
          <a:blip r:embed="rId163" cstate="print"/>
          <a:stretch>
            <a:fillRect/>
          </a:stretch>
        </p:blipFill>
        <p:spPr>
          <a:xfrm>
            <a:off x="396935" y="9862466"/>
            <a:ext cx="80468" cy="80468"/>
          </a:xfrm>
          <a:prstGeom prst="rect">
            <a:avLst/>
          </a:prstGeom>
        </p:spPr>
      </p:pic>
      <p:pic>
        <p:nvPicPr>
          <p:cNvPr id="235" name="bg object 235"/>
          <p:cNvPicPr/>
          <p:nvPr/>
        </p:nvPicPr>
        <p:blipFill>
          <a:blip r:embed="rId164" cstate="print"/>
          <a:stretch>
            <a:fillRect/>
          </a:stretch>
        </p:blipFill>
        <p:spPr>
          <a:xfrm>
            <a:off x="396935" y="10023281"/>
            <a:ext cx="80468" cy="80468"/>
          </a:xfrm>
          <a:prstGeom prst="rect">
            <a:avLst/>
          </a:prstGeom>
        </p:spPr>
      </p:pic>
      <p:pic>
        <p:nvPicPr>
          <p:cNvPr id="236" name="bg object 236"/>
          <p:cNvPicPr/>
          <p:nvPr/>
        </p:nvPicPr>
        <p:blipFill>
          <a:blip r:embed="rId165" cstate="print"/>
          <a:stretch>
            <a:fillRect/>
          </a:stretch>
        </p:blipFill>
        <p:spPr>
          <a:xfrm>
            <a:off x="557626" y="9380393"/>
            <a:ext cx="80468" cy="80468"/>
          </a:xfrm>
          <a:prstGeom prst="rect">
            <a:avLst/>
          </a:prstGeom>
        </p:spPr>
      </p:pic>
      <p:pic>
        <p:nvPicPr>
          <p:cNvPr id="237" name="bg object 237"/>
          <p:cNvPicPr/>
          <p:nvPr/>
        </p:nvPicPr>
        <p:blipFill>
          <a:blip r:embed="rId166" cstate="print"/>
          <a:stretch>
            <a:fillRect/>
          </a:stretch>
        </p:blipFill>
        <p:spPr>
          <a:xfrm>
            <a:off x="557626" y="9541085"/>
            <a:ext cx="80468" cy="80468"/>
          </a:xfrm>
          <a:prstGeom prst="rect">
            <a:avLst/>
          </a:prstGeom>
        </p:spPr>
      </p:pic>
      <p:pic>
        <p:nvPicPr>
          <p:cNvPr id="238" name="bg object 238"/>
          <p:cNvPicPr/>
          <p:nvPr/>
        </p:nvPicPr>
        <p:blipFill>
          <a:blip r:embed="rId167" cstate="print"/>
          <a:stretch>
            <a:fillRect/>
          </a:stretch>
        </p:blipFill>
        <p:spPr>
          <a:xfrm>
            <a:off x="557626" y="9862466"/>
            <a:ext cx="80468" cy="80468"/>
          </a:xfrm>
          <a:prstGeom prst="rect">
            <a:avLst/>
          </a:prstGeom>
        </p:spPr>
      </p:pic>
      <p:pic>
        <p:nvPicPr>
          <p:cNvPr id="239" name="bg object 239"/>
          <p:cNvPicPr/>
          <p:nvPr/>
        </p:nvPicPr>
        <p:blipFill>
          <a:blip r:embed="rId167" cstate="print"/>
          <a:stretch>
            <a:fillRect/>
          </a:stretch>
        </p:blipFill>
        <p:spPr>
          <a:xfrm>
            <a:off x="557626" y="9701776"/>
            <a:ext cx="80468" cy="80468"/>
          </a:xfrm>
          <a:prstGeom prst="rect">
            <a:avLst/>
          </a:prstGeom>
        </p:spPr>
      </p:pic>
      <p:pic>
        <p:nvPicPr>
          <p:cNvPr id="240" name="bg object 240"/>
          <p:cNvPicPr/>
          <p:nvPr/>
        </p:nvPicPr>
        <p:blipFill>
          <a:blip r:embed="rId168" cstate="print"/>
          <a:stretch>
            <a:fillRect/>
          </a:stretch>
        </p:blipFill>
        <p:spPr>
          <a:xfrm>
            <a:off x="557626" y="10023157"/>
            <a:ext cx="80468" cy="80468"/>
          </a:xfrm>
          <a:prstGeom prst="rect">
            <a:avLst/>
          </a:prstGeom>
        </p:spPr>
      </p:pic>
      <p:pic>
        <p:nvPicPr>
          <p:cNvPr id="241" name="bg object 241"/>
          <p:cNvPicPr/>
          <p:nvPr/>
        </p:nvPicPr>
        <p:blipFill>
          <a:blip r:embed="rId169" cstate="print"/>
          <a:stretch>
            <a:fillRect/>
          </a:stretch>
        </p:blipFill>
        <p:spPr>
          <a:xfrm>
            <a:off x="718317" y="9380393"/>
            <a:ext cx="80469" cy="80468"/>
          </a:xfrm>
          <a:prstGeom prst="rect">
            <a:avLst/>
          </a:prstGeom>
        </p:spPr>
      </p:pic>
      <p:pic>
        <p:nvPicPr>
          <p:cNvPr id="242" name="bg object 242"/>
          <p:cNvPicPr/>
          <p:nvPr/>
        </p:nvPicPr>
        <p:blipFill>
          <a:blip r:embed="rId170" cstate="print"/>
          <a:stretch>
            <a:fillRect/>
          </a:stretch>
        </p:blipFill>
        <p:spPr>
          <a:xfrm>
            <a:off x="718317" y="9541085"/>
            <a:ext cx="80469" cy="80468"/>
          </a:xfrm>
          <a:prstGeom prst="rect">
            <a:avLst/>
          </a:prstGeom>
        </p:spPr>
      </p:pic>
      <p:pic>
        <p:nvPicPr>
          <p:cNvPr id="243" name="bg object 243"/>
          <p:cNvPicPr/>
          <p:nvPr/>
        </p:nvPicPr>
        <p:blipFill>
          <a:blip r:embed="rId171" cstate="print"/>
          <a:stretch>
            <a:fillRect/>
          </a:stretch>
        </p:blipFill>
        <p:spPr>
          <a:xfrm>
            <a:off x="718317" y="9701776"/>
            <a:ext cx="80469" cy="80468"/>
          </a:xfrm>
          <a:prstGeom prst="rect">
            <a:avLst/>
          </a:prstGeom>
        </p:spPr>
      </p:pic>
      <p:pic>
        <p:nvPicPr>
          <p:cNvPr id="244" name="bg object 244"/>
          <p:cNvPicPr/>
          <p:nvPr/>
        </p:nvPicPr>
        <p:blipFill>
          <a:blip r:embed="rId171" cstate="print"/>
          <a:stretch>
            <a:fillRect/>
          </a:stretch>
        </p:blipFill>
        <p:spPr>
          <a:xfrm>
            <a:off x="718317" y="9862466"/>
            <a:ext cx="80469" cy="80468"/>
          </a:xfrm>
          <a:prstGeom prst="rect">
            <a:avLst/>
          </a:prstGeom>
        </p:spPr>
      </p:pic>
      <p:pic>
        <p:nvPicPr>
          <p:cNvPr id="245" name="bg object 245"/>
          <p:cNvPicPr/>
          <p:nvPr/>
        </p:nvPicPr>
        <p:blipFill>
          <a:blip r:embed="rId172" cstate="print"/>
          <a:stretch>
            <a:fillRect/>
          </a:stretch>
        </p:blipFill>
        <p:spPr>
          <a:xfrm>
            <a:off x="718317" y="10023157"/>
            <a:ext cx="80469" cy="80468"/>
          </a:xfrm>
          <a:prstGeom prst="rect">
            <a:avLst/>
          </a:prstGeom>
        </p:spPr>
      </p:pic>
      <p:pic>
        <p:nvPicPr>
          <p:cNvPr id="246" name="bg object 246"/>
          <p:cNvPicPr/>
          <p:nvPr/>
        </p:nvPicPr>
        <p:blipFill>
          <a:blip r:embed="rId173" cstate="print"/>
          <a:stretch>
            <a:fillRect/>
          </a:stretch>
        </p:blipFill>
        <p:spPr>
          <a:xfrm>
            <a:off x="879132" y="9380393"/>
            <a:ext cx="80468" cy="80468"/>
          </a:xfrm>
          <a:prstGeom prst="rect">
            <a:avLst/>
          </a:prstGeom>
        </p:spPr>
      </p:pic>
      <p:pic>
        <p:nvPicPr>
          <p:cNvPr id="247" name="bg object 247"/>
          <p:cNvPicPr/>
          <p:nvPr/>
        </p:nvPicPr>
        <p:blipFill>
          <a:blip r:embed="rId174" cstate="print"/>
          <a:stretch>
            <a:fillRect/>
          </a:stretch>
        </p:blipFill>
        <p:spPr>
          <a:xfrm>
            <a:off x="879132" y="9540961"/>
            <a:ext cx="80468" cy="80468"/>
          </a:xfrm>
          <a:prstGeom prst="rect">
            <a:avLst/>
          </a:prstGeom>
        </p:spPr>
      </p:pic>
      <p:pic>
        <p:nvPicPr>
          <p:cNvPr id="248" name="bg object 248"/>
          <p:cNvPicPr/>
          <p:nvPr/>
        </p:nvPicPr>
        <p:blipFill>
          <a:blip r:embed="rId175" cstate="print"/>
          <a:stretch>
            <a:fillRect/>
          </a:stretch>
        </p:blipFill>
        <p:spPr>
          <a:xfrm>
            <a:off x="879132" y="9701776"/>
            <a:ext cx="80468" cy="80468"/>
          </a:xfrm>
          <a:prstGeom prst="rect">
            <a:avLst/>
          </a:prstGeom>
        </p:spPr>
      </p:pic>
      <p:pic>
        <p:nvPicPr>
          <p:cNvPr id="249" name="bg object 249"/>
          <p:cNvPicPr/>
          <p:nvPr/>
        </p:nvPicPr>
        <p:blipFill>
          <a:blip r:embed="rId175" cstate="print"/>
          <a:stretch>
            <a:fillRect/>
          </a:stretch>
        </p:blipFill>
        <p:spPr>
          <a:xfrm>
            <a:off x="879132" y="9862466"/>
            <a:ext cx="80468" cy="80468"/>
          </a:xfrm>
          <a:prstGeom prst="rect">
            <a:avLst/>
          </a:prstGeom>
        </p:spPr>
      </p:pic>
      <p:pic>
        <p:nvPicPr>
          <p:cNvPr id="250" name="bg object 250"/>
          <p:cNvPicPr/>
          <p:nvPr/>
        </p:nvPicPr>
        <p:blipFill>
          <a:blip r:embed="rId176" cstate="print"/>
          <a:stretch>
            <a:fillRect/>
          </a:stretch>
        </p:blipFill>
        <p:spPr>
          <a:xfrm>
            <a:off x="879132" y="10023157"/>
            <a:ext cx="80468" cy="80468"/>
          </a:xfrm>
          <a:prstGeom prst="rect">
            <a:avLst/>
          </a:prstGeom>
        </p:spPr>
      </p:pic>
      <p:pic>
        <p:nvPicPr>
          <p:cNvPr id="251" name="bg object 251"/>
          <p:cNvPicPr/>
          <p:nvPr/>
        </p:nvPicPr>
        <p:blipFill>
          <a:blip r:embed="rId177" cstate="print"/>
          <a:stretch>
            <a:fillRect/>
          </a:stretch>
        </p:blipFill>
        <p:spPr>
          <a:xfrm>
            <a:off x="1039822" y="9380393"/>
            <a:ext cx="80469" cy="80468"/>
          </a:xfrm>
          <a:prstGeom prst="rect">
            <a:avLst/>
          </a:prstGeom>
        </p:spPr>
      </p:pic>
      <p:pic>
        <p:nvPicPr>
          <p:cNvPr id="252" name="bg object 252"/>
          <p:cNvPicPr/>
          <p:nvPr/>
        </p:nvPicPr>
        <p:blipFill>
          <a:blip r:embed="rId178" cstate="print"/>
          <a:stretch>
            <a:fillRect/>
          </a:stretch>
        </p:blipFill>
        <p:spPr>
          <a:xfrm>
            <a:off x="1039822" y="9540961"/>
            <a:ext cx="80469" cy="80468"/>
          </a:xfrm>
          <a:prstGeom prst="rect">
            <a:avLst/>
          </a:prstGeom>
        </p:spPr>
      </p:pic>
      <p:pic>
        <p:nvPicPr>
          <p:cNvPr id="253" name="bg object 253"/>
          <p:cNvPicPr/>
          <p:nvPr/>
        </p:nvPicPr>
        <p:blipFill>
          <a:blip r:embed="rId179" cstate="print"/>
          <a:stretch>
            <a:fillRect/>
          </a:stretch>
        </p:blipFill>
        <p:spPr>
          <a:xfrm>
            <a:off x="1039822" y="9701776"/>
            <a:ext cx="80469" cy="80468"/>
          </a:xfrm>
          <a:prstGeom prst="rect">
            <a:avLst/>
          </a:prstGeom>
        </p:spPr>
      </p:pic>
      <p:pic>
        <p:nvPicPr>
          <p:cNvPr id="254" name="bg object 254"/>
          <p:cNvPicPr/>
          <p:nvPr/>
        </p:nvPicPr>
        <p:blipFill>
          <a:blip r:embed="rId179" cstate="print"/>
          <a:stretch>
            <a:fillRect/>
          </a:stretch>
        </p:blipFill>
        <p:spPr>
          <a:xfrm>
            <a:off x="1039822" y="9862466"/>
            <a:ext cx="80469" cy="80468"/>
          </a:xfrm>
          <a:prstGeom prst="rect">
            <a:avLst/>
          </a:prstGeom>
        </p:spPr>
      </p:pic>
      <p:pic>
        <p:nvPicPr>
          <p:cNvPr id="255" name="bg object 255"/>
          <p:cNvPicPr/>
          <p:nvPr/>
        </p:nvPicPr>
        <p:blipFill>
          <a:blip r:embed="rId180" cstate="print"/>
          <a:stretch>
            <a:fillRect/>
          </a:stretch>
        </p:blipFill>
        <p:spPr>
          <a:xfrm>
            <a:off x="1039822" y="10023157"/>
            <a:ext cx="80469" cy="80468"/>
          </a:xfrm>
          <a:prstGeom prst="rect">
            <a:avLst/>
          </a:prstGeom>
        </p:spPr>
      </p:pic>
      <p:pic>
        <p:nvPicPr>
          <p:cNvPr id="256" name="bg object 256"/>
          <p:cNvPicPr/>
          <p:nvPr/>
        </p:nvPicPr>
        <p:blipFill>
          <a:blip r:embed="rId165" cstate="print"/>
          <a:stretch>
            <a:fillRect/>
          </a:stretch>
        </p:blipFill>
        <p:spPr>
          <a:xfrm>
            <a:off x="1183042" y="9380393"/>
            <a:ext cx="80468" cy="80468"/>
          </a:xfrm>
          <a:prstGeom prst="rect">
            <a:avLst/>
          </a:prstGeom>
        </p:spPr>
      </p:pic>
      <p:pic>
        <p:nvPicPr>
          <p:cNvPr id="257" name="bg object 257"/>
          <p:cNvPicPr/>
          <p:nvPr/>
        </p:nvPicPr>
        <p:blipFill>
          <a:blip r:embed="rId181" cstate="print"/>
          <a:stretch>
            <a:fillRect/>
          </a:stretch>
        </p:blipFill>
        <p:spPr>
          <a:xfrm>
            <a:off x="1183042" y="9541085"/>
            <a:ext cx="80468" cy="80468"/>
          </a:xfrm>
          <a:prstGeom prst="rect">
            <a:avLst/>
          </a:prstGeom>
        </p:spPr>
      </p:pic>
      <p:pic>
        <p:nvPicPr>
          <p:cNvPr id="258" name="bg object 258"/>
          <p:cNvPicPr/>
          <p:nvPr/>
        </p:nvPicPr>
        <p:blipFill>
          <a:blip r:embed="rId182" cstate="print"/>
          <a:stretch>
            <a:fillRect/>
          </a:stretch>
        </p:blipFill>
        <p:spPr>
          <a:xfrm>
            <a:off x="1183042" y="9701776"/>
            <a:ext cx="80468" cy="80468"/>
          </a:xfrm>
          <a:prstGeom prst="rect">
            <a:avLst/>
          </a:prstGeom>
        </p:spPr>
      </p:pic>
      <p:pic>
        <p:nvPicPr>
          <p:cNvPr id="259" name="bg object 259"/>
          <p:cNvPicPr/>
          <p:nvPr/>
        </p:nvPicPr>
        <p:blipFill>
          <a:blip r:embed="rId182" cstate="print"/>
          <a:stretch>
            <a:fillRect/>
          </a:stretch>
        </p:blipFill>
        <p:spPr>
          <a:xfrm>
            <a:off x="1183042" y="9862466"/>
            <a:ext cx="80468" cy="80468"/>
          </a:xfrm>
          <a:prstGeom prst="rect">
            <a:avLst/>
          </a:prstGeom>
        </p:spPr>
      </p:pic>
      <p:pic>
        <p:nvPicPr>
          <p:cNvPr id="260" name="bg object 260"/>
          <p:cNvPicPr/>
          <p:nvPr/>
        </p:nvPicPr>
        <p:blipFill>
          <a:blip r:embed="rId183" cstate="print"/>
          <a:stretch>
            <a:fillRect/>
          </a:stretch>
        </p:blipFill>
        <p:spPr>
          <a:xfrm>
            <a:off x="1183042" y="10023157"/>
            <a:ext cx="80468" cy="80468"/>
          </a:xfrm>
          <a:prstGeom prst="rect">
            <a:avLst/>
          </a:prstGeom>
        </p:spPr>
      </p:pic>
      <p:pic>
        <p:nvPicPr>
          <p:cNvPr id="261" name="bg object 261"/>
          <p:cNvPicPr/>
          <p:nvPr/>
        </p:nvPicPr>
        <p:blipFill>
          <a:blip r:embed="rId184" cstate="print"/>
          <a:stretch>
            <a:fillRect/>
          </a:stretch>
        </p:blipFill>
        <p:spPr>
          <a:xfrm>
            <a:off x="1343856" y="9395773"/>
            <a:ext cx="46017" cy="64965"/>
          </a:xfrm>
          <a:prstGeom prst="rect">
            <a:avLst/>
          </a:prstGeom>
        </p:spPr>
      </p:pic>
      <p:pic>
        <p:nvPicPr>
          <p:cNvPr id="262" name="bg object 262"/>
          <p:cNvPicPr/>
          <p:nvPr/>
        </p:nvPicPr>
        <p:blipFill>
          <a:blip r:embed="rId185" cstate="print"/>
          <a:stretch>
            <a:fillRect/>
          </a:stretch>
        </p:blipFill>
        <p:spPr>
          <a:xfrm>
            <a:off x="1343856" y="9540961"/>
            <a:ext cx="80468" cy="80468"/>
          </a:xfrm>
          <a:prstGeom prst="rect">
            <a:avLst/>
          </a:prstGeom>
        </p:spPr>
      </p:pic>
      <p:pic>
        <p:nvPicPr>
          <p:cNvPr id="263" name="bg object 263"/>
          <p:cNvPicPr/>
          <p:nvPr/>
        </p:nvPicPr>
        <p:blipFill>
          <a:blip r:embed="rId186" cstate="print"/>
          <a:stretch>
            <a:fillRect/>
          </a:stretch>
        </p:blipFill>
        <p:spPr>
          <a:xfrm>
            <a:off x="1343856" y="9701776"/>
            <a:ext cx="80468" cy="80468"/>
          </a:xfrm>
          <a:prstGeom prst="rect">
            <a:avLst/>
          </a:prstGeom>
        </p:spPr>
      </p:pic>
      <p:pic>
        <p:nvPicPr>
          <p:cNvPr id="264" name="bg object 264"/>
          <p:cNvPicPr/>
          <p:nvPr/>
        </p:nvPicPr>
        <p:blipFill>
          <a:blip r:embed="rId186" cstate="print"/>
          <a:stretch>
            <a:fillRect/>
          </a:stretch>
        </p:blipFill>
        <p:spPr>
          <a:xfrm>
            <a:off x="1343856" y="9862466"/>
            <a:ext cx="80468" cy="80468"/>
          </a:xfrm>
          <a:prstGeom prst="rect">
            <a:avLst/>
          </a:prstGeom>
        </p:spPr>
      </p:pic>
      <p:pic>
        <p:nvPicPr>
          <p:cNvPr id="265" name="bg object 265"/>
          <p:cNvPicPr/>
          <p:nvPr/>
        </p:nvPicPr>
        <p:blipFill>
          <a:blip r:embed="rId187" cstate="print"/>
          <a:stretch>
            <a:fillRect/>
          </a:stretch>
        </p:blipFill>
        <p:spPr>
          <a:xfrm>
            <a:off x="1504547" y="9712972"/>
            <a:ext cx="42202" cy="69271"/>
          </a:xfrm>
          <a:prstGeom prst="rect">
            <a:avLst/>
          </a:prstGeom>
        </p:spPr>
      </p:pic>
      <p:pic>
        <p:nvPicPr>
          <p:cNvPr id="266" name="bg object 266"/>
          <p:cNvPicPr/>
          <p:nvPr/>
        </p:nvPicPr>
        <p:blipFill>
          <a:blip r:embed="rId188" cstate="print"/>
          <a:stretch>
            <a:fillRect/>
          </a:stretch>
        </p:blipFill>
        <p:spPr>
          <a:xfrm>
            <a:off x="1343856" y="10023157"/>
            <a:ext cx="80468" cy="80468"/>
          </a:xfrm>
          <a:prstGeom prst="rect">
            <a:avLst/>
          </a:prstGeom>
        </p:spPr>
      </p:pic>
      <p:pic>
        <p:nvPicPr>
          <p:cNvPr id="267" name="bg object 267"/>
          <p:cNvPicPr/>
          <p:nvPr/>
        </p:nvPicPr>
        <p:blipFill>
          <a:blip r:embed="rId189" cstate="print"/>
          <a:stretch>
            <a:fillRect/>
          </a:stretch>
        </p:blipFill>
        <p:spPr>
          <a:xfrm>
            <a:off x="1504547" y="9862466"/>
            <a:ext cx="80468" cy="80468"/>
          </a:xfrm>
          <a:prstGeom prst="rect">
            <a:avLst/>
          </a:prstGeom>
        </p:spPr>
      </p:pic>
      <p:pic>
        <p:nvPicPr>
          <p:cNvPr id="268" name="bg object 268"/>
          <p:cNvPicPr/>
          <p:nvPr/>
        </p:nvPicPr>
        <p:blipFill>
          <a:blip r:embed="rId190" cstate="print"/>
          <a:stretch>
            <a:fillRect/>
          </a:stretch>
        </p:blipFill>
        <p:spPr>
          <a:xfrm>
            <a:off x="396935" y="10174375"/>
            <a:ext cx="80468" cy="80468"/>
          </a:xfrm>
          <a:prstGeom prst="rect">
            <a:avLst/>
          </a:prstGeom>
        </p:spPr>
      </p:pic>
      <p:pic>
        <p:nvPicPr>
          <p:cNvPr id="269" name="bg object 269"/>
          <p:cNvPicPr/>
          <p:nvPr/>
        </p:nvPicPr>
        <p:blipFill>
          <a:blip r:embed="rId191" cstate="print"/>
          <a:stretch>
            <a:fillRect/>
          </a:stretch>
        </p:blipFill>
        <p:spPr>
          <a:xfrm>
            <a:off x="1504547" y="10023281"/>
            <a:ext cx="80468" cy="80468"/>
          </a:xfrm>
          <a:prstGeom prst="rect">
            <a:avLst/>
          </a:prstGeom>
        </p:spPr>
      </p:pic>
      <p:pic>
        <p:nvPicPr>
          <p:cNvPr id="270" name="bg object 270"/>
          <p:cNvPicPr/>
          <p:nvPr/>
        </p:nvPicPr>
        <p:blipFill>
          <a:blip r:embed="rId190" cstate="print"/>
          <a:stretch>
            <a:fillRect/>
          </a:stretch>
        </p:blipFill>
        <p:spPr>
          <a:xfrm>
            <a:off x="557626" y="10174375"/>
            <a:ext cx="80468" cy="80468"/>
          </a:xfrm>
          <a:prstGeom prst="rect">
            <a:avLst/>
          </a:prstGeom>
        </p:spPr>
      </p:pic>
      <p:pic>
        <p:nvPicPr>
          <p:cNvPr id="271" name="bg object 271"/>
          <p:cNvPicPr/>
          <p:nvPr/>
        </p:nvPicPr>
        <p:blipFill>
          <a:blip r:embed="rId192" cstate="print"/>
          <a:stretch>
            <a:fillRect/>
          </a:stretch>
        </p:blipFill>
        <p:spPr>
          <a:xfrm>
            <a:off x="718317" y="10174251"/>
            <a:ext cx="80469" cy="80468"/>
          </a:xfrm>
          <a:prstGeom prst="rect">
            <a:avLst/>
          </a:prstGeom>
        </p:spPr>
      </p:pic>
      <p:pic>
        <p:nvPicPr>
          <p:cNvPr id="272" name="bg object 272"/>
          <p:cNvPicPr/>
          <p:nvPr/>
        </p:nvPicPr>
        <p:blipFill>
          <a:blip r:embed="rId193" cstate="print"/>
          <a:stretch>
            <a:fillRect/>
          </a:stretch>
        </p:blipFill>
        <p:spPr>
          <a:xfrm>
            <a:off x="879132" y="10174251"/>
            <a:ext cx="80468" cy="80468"/>
          </a:xfrm>
          <a:prstGeom prst="rect">
            <a:avLst/>
          </a:prstGeom>
        </p:spPr>
      </p:pic>
      <p:pic>
        <p:nvPicPr>
          <p:cNvPr id="273" name="bg object 273"/>
          <p:cNvPicPr/>
          <p:nvPr/>
        </p:nvPicPr>
        <p:blipFill>
          <a:blip r:embed="rId194" cstate="print"/>
          <a:stretch>
            <a:fillRect/>
          </a:stretch>
        </p:blipFill>
        <p:spPr>
          <a:xfrm>
            <a:off x="1039822" y="10174251"/>
            <a:ext cx="80469" cy="80468"/>
          </a:xfrm>
          <a:prstGeom prst="rect">
            <a:avLst/>
          </a:prstGeom>
        </p:spPr>
      </p:pic>
      <p:pic>
        <p:nvPicPr>
          <p:cNvPr id="274" name="bg object 274"/>
          <p:cNvPicPr/>
          <p:nvPr/>
        </p:nvPicPr>
        <p:blipFill>
          <a:blip r:embed="rId195" cstate="print"/>
          <a:stretch>
            <a:fillRect/>
          </a:stretch>
        </p:blipFill>
        <p:spPr>
          <a:xfrm>
            <a:off x="1183042" y="10174251"/>
            <a:ext cx="80468" cy="80468"/>
          </a:xfrm>
          <a:prstGeom prst="rect">
            <a:avLst/>
          </a:prstGeom>
        </p:spPr>
      </p:pic>
      <p:pic>
        <p:nvPicPr>
          <p:cNvPr id="275" name="bg object 275"/>
          <p:cNvPicPr/>
          <p:nvPr/>
        </p:nvPicPr>
        <p:blipFill>
          <a:blip r:embed="rId196" cstate="print"/>
          <a:stretch>
            <a:fillRect/>
          </a:stretch>
        </p:blipFill>
        <p:spPr>
          <a:xfrm>
            <a:off x="1343856" y="10174251"/>
            <a:ext cx="80468" cy="80468"/>
          </a:xfrm>
          <a:prstGeom prst="rect">
            <a:avLst/>
          </a:prstGeom>
        </p:spPr>
      </p:pic>
      <p:pic>
        <p:nvPicPr>
          <p:cNvPr id="276" name="bg object 276"/>
          <p:cNvPicPr/>
          <p:nvPr/>
        </p:nvPicPr>
        <p:blipFill>
          <a:blip r:embed="rId197" cstate="print"/>
          <a:stretch>
            <a:fillRect/>
          </a:stretch>
        </p:blipFill>
        <p:spPr>
          <a:xfrm>
            <a:off x="1504547" y="10174251"/>
            <a:ext cx="80468" cy="80468"/>
          </a:xfrm>
          <a:prstGeom prst="rect">
            <a:avLst/>
          </a:prstGeom>
        </p:spPr>
      </p:pic>
      <p:pic>
        <p:nvPicPr>
          <p:cNvPr id="277" name="bg object 277"/>
          <p:cNvPicPr/>
          <p:nvPr/>
        </p:nvPicPr>
        <p:blipFill>
          <a:blip r:embed="rId198" cstate="print"/>
          <a:stretch>
            <a:fillRect/>
          </a:stretch>
        </p:blipFill>
        <p:spPr>
          <a:xfrm>
            <a:off x="1665362" y="10182495"/>
            <a:ext cx="33713" cy="71486"/>
          </a:xfrm>
          <a:prstGeom prst="rect">
            <a:avLst/>
          </a:prstGeom>
        </p:spPr>
      </p:pic>
      <p:pic>
        <p:nvPicPr>
          <p:cNvPr id="278" name="bg object 278"/>
          <p:cNvPicPr/>
          <p:nvPr/>
        </p:nvPicPr>
        <p:blipFill>
          <a:blip r:embed="rId199" cstate="print"/>
          <a:stretch>
            <a:fillRect/>
          </a:stretch>
        </p:blipFill>
        <p:spPr>
          <a:xfrm>
            <a:off x="223360" y="1898402"/>
            <a:ext cx="1819274" cy="933449"/>
          </a:xfrm>
          <a:prstGeom prst="rect">
            <a:avLst/>
          </a:prstGeom>
        </p:spPr>
      </p:pic>
      <p:pic>
        <p:nvPicPr>
          <p:cNvPr id="279" name="bg object 279"/>
          <p:cNvPicPr/>
          <p:nvPr/>
        </p:nvPicPr>
        <p:blipFill>
          <a:blip r:embed="rId200" cstate="print"/>
          <a:stretch>
            <a:fillRect/>
          </a:stretch>
        </p:blipFill>
        <p:spPr>
          <a:xfrm>
            <a:off x="2042526" y="1880719"/>
            <a:ext cx="11296649" cy="2114549"/>
          </a:xfrm>
          <a:prstGeom prst="rect">
            <a:avLst/>
          </a:prstGeom>
        </p:spPr>
      </p:pic>
      <p:pic>
        <p:nvPicPr>
          <p:cNvPr id="280" name="bg object 280"/>
          <p:cNvPicPr/>
          <p:nvPr/>
        </p:nvPicPr>
        <p:blipFill>
          <a:blip r:embed="rId201" cstate="print"/>
          <a:stretch>
            <a:fillRect/>
          </a:stretch>
        </p:blipFill>
        <p:spPr>
          <a:xfrm>
            <a:off x="2308153" y="3999705"/>
            <a:ext cx="6010274" cy="2390774"/>
          </a:xfrm>
          <a:prstGeom prst="rect">
            <a:avLst/>
          </a:prstGeom>
        </p:spPr>
      </p:pic>
      <p:pic>
        <p:nvPicPr>
          <p:cNvPr id="281" name="bg object 281"/>
          <p:cNvPicPr/>
          <p:nvPr/>
        </p:nvPicPr>
        <p:blipFill>
          <a:blip r:embed="rId202" cstate="print"/>
          <a:stretch>
            <a:fillRect/>
          </a:stretch>
        </p:blipFill>
        <p:spPr>
          <a:xfrm>
            <a:off x="9765956" y="3999705"/>
            <a:ext cx="6410324" cy="4076699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002899" y="115212"/>
            <a:ext cx="7938134" cy="74358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700" b="1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2743200" y="5760720"/>
            <a:ext cx="12801600" cy="25717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850" b="0" i="0">
                <a:solidFill>
                  <a:srgbClr val="4AD0FA"/>
                </a:solidFill>
                <a:latin typeface="Trebuchet MS"/>
                <a:cs typeface="Trebuchet MS"/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 showMasterSp="0">
  <p:cSld name="Title and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18287998" y="10286999"/>
                </a:moveTo>
                <a:lnTo>
                  <a:pt x="0" y="10286999"/>
                </a:lnTo>
                <a:lnTo>
                  <a:pt x="0" y="0"/>
                </a:lnTo>
                <a:lnTo>
                  <a:pt x="18287998" y="0"/>
                </a:lnTo>
                <a:lnTo>
                  <a:pt x="18287998" y="10286999"/>
                </a:lnTo>
                <a:close/>
              </a:path>
            </a:pathLst>
          </a:custGeom>
          <a:solidFill>
            <a:srgbClr val="00002E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17" name="bg object 17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5888965" y="72618"/>
            <a:ext cx="33713" cy="71486"/>
          </a:xfrm>
          <a:prstGeom prst="rect">
            <a:avLst/>
          </a:prstGeom>
        </p:spPr>
      </p:pic>
      <p:pic>
        <p:nvPicPr>
          <p:cNvPr id="18" name="bg object 18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6003023" y="71880"/>
            <a:ext cx="80468" cy="80468"/>
          </a:xfrm>
          <a:prstGeom prst="rect">
            <a:avLst/>
          </a:prstGeom>
        </p:spPr>
      </p:pic>
      <p:pic>
        <p:nvPicPr>
          <p:cNvPr id="19" name="bg object 19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6163714" y="71880"/>
            <a:ext cx="80468" cy="80468"/>
          </a:xfrm>
          <a:prstGeom prst="rect">
            <a:avLst/>
          </a:prstGeom>
        </p:spPr>
      </p:pic>
      <p:pic>
        <p:nvPicPr>
          <p:cNvPr id="20" name="bg object 20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16324529" y="71880"/>
            <a:ext cx="80468" cy="80468"/>
          </a:xfrm>
          <a:prstGeom prst="rect">
            <a:avLst/>
          </a:prstGeom>
        </p:spPr>
      </p:pic>
      <p:pic>
        <p:nvPicPr>
          <p:cNvPr id="21" name="bg object 21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16467748" y="71880"/>
            <a:ext cx="80468" cy="80468"/>
          </a:xfrm>
          <a:prstGeom prst="rect">
            <a:avLst/>
          </a:prstGeom>
        </p:spPr>
      </p:pic>
      <p:pic>
        <p:nvPicPr>
          <p:cNvPr id="22" name="bg object 22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16628439" y="71880"/>
            <a:ext cx="80468" cy="80468"/>
          </a:xfrm>
          <a:prstGeom prst="rect">
            <a:avLst/>
          </a:prstGeom>
        </p:spPr>
      </p:pic>
      <p:pic>
        <p:nvPicPr>
          <p:cNvPr id="23" name="bg object 23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16789252" y="71880"/>
            <a:ext cx="80468" cy="80468"/>
          </a:xfrm>
          <a:prstGeom prst="rect">
            <a:avLst/>
          </a:prstGeom>
        </p:spPr>
      </p:pic>
      <p:pic>
        <p:nvPicPr>
          <p:cNvPr id="24" name="bg object 24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16949945" y="71880"/>
            <a:ext cx="80468" cy="80468"/>
          </a:xfrm>
          <a:prstGeom prst="rect">
            <a:avLst/>
          </a:prstGeom>
        </p:spPr>
      </p:pic>
      <p:pic>
        <p:nvPicPr>
          <p:cNvPr id="25" name="bg object 25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17110636" y="71880"/>
            <a:ext cx="80468" cy="80468"/>
          </a:xfrm>
          <a:prstGeom prst="rect">
            <a:avLst/>
          </a:prstGeom>
        </p:spPr>
      </p:pic>
      <p:pic>
        <p:nvPicPr>
          <p:cNvPr id="26" name="bg object 26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16003023" y="222974"/>
            <a:ext cx="80468" cy="80468"/>
          </a:xfrm>
          <a:prstGeom prst="rect">
            <a:avLst/>
          </a:prstGeom>
        </p:spPr>
      </p:pic>
      <p:pic>
        <p:nvPicPr>
          <p:cNvPr id="27" name="bg object 27"/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16003023" y="383665"/>
            <a:ext cx="80468" cy="80468"/>
          </a:xfrm>
          <a:prstGeom prst="rect">
            <a:avLst/>
          </a:prstGeom>
        </p:spPr>
      </p:pic>
      <p:pic>
        <p:nvPicPr>
          <p:cNvPr id="28" name="bg object 28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16041289" y="544356"/>
            <a:ext cx="42202" cy="69271"/>
          </a:xfrm>
          <a:prstGeom prst="rect">
            <a:avLst/>
          </a:prstGeom>
        </p:spPr>
      </p:pic>
      <p:pic>
        <p:nvPicPr>
          <p:cNvPr id="29" name="bg object 29"/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16163714" y="222974"/>
            <a:ext cx="80468" cy="80468"/>
          </a:xfrm>
          <a:prstGeom prst="rect">
            <a:avLst/>
          </a:prstGeom>
        </p:spPr>
      </p:pic>
      <p:pic>
        <p:nvPicPr>
          <p:cNvPr id="30" name="bg object 30"/>
          <p:cNvPicPr/>
          <p:nvPr/>
        </p:nvPicPr>
        <p:blipFill>
          <a:blip r:embed="rId12" cstate="print"/>
          <a:stretch>
            <a:fillRect/>
          </a:stretch>
        </p:blipFill>
        <p:spPr>
          <a:xfrm>
            <a:off x="16163714" y="383665"/>
            <a:ext cx="80468" cy="80468"/>
          </a:xfrm>
          <a:prstGeom prst="rect">
            <a:avLst/>
          </a:prstGeom>
        </p:spPr>
      </p:pic>
      <p:pic>
        <p:nvPicPr>
          <p:cNvPr id="31" name="bg object 31"/>
          <p:cNvPicPr/>
          <p:nvPr/>
        </p:nvPicPr>
        <p:blipFill>
          <a:blip r:embed="rId13" cstate="print"/>
          <a:stretch>
            <a:fillRect/>
          </a:stretch>
        </p:blipFill>
        <p:spPr>
          <a:xfrm>
            <a:off x="16163714" y="544356"/>
            <a:ext cx="80468" cy="80468"/>
          </a:xfrm>
          <a:prstGeom prst="rect">
            <a:avLst/>
          </a:prstGeom>
        </p:spPr>
      </p:pic>
      <p:pic>
        <p:nvPicPr>
          <p:cNvPr id="32" name="bg object 32"/>
          <p:cNvPicPr/>
          <p:nvPr/>
        </p:nvPicPr>
        <p:blipFill>
          <a:blip r:embed="rId14" cstate="print"/>
          <a:stretch>
            <a:fillRect/>
          </a:stretch>
        </p:blipFill>
        <p:spPr>
          <a:xfrm>
            <a:off x="16163714" y="705047"/>
            <a:ext cx="80468" cy="80468"/>
          </a:xfrm>
          <a:prstGeom prst="rect">
            <a:avLst/>
          </a:prstGeom>
        </p:spPr>
      </p:pic>
      <p:pic>
        <p:nvPicPr>
          <p:cNvPr id="33" name="bg object 33"/>
          <p:cNvPicPr/>
          <p:nvPr/>
        </p:nvPicPr>
        <p:blipFill>
          <a:blip r:embed="rId15" cstate="print"/>
          <a:stretch>
            <a:fillRect/>
          </a:stretch>
        </p:blipFill>
        <p:spPr>
          <a:xfrm>
            <a:off x="16198042" y="865861"/>
            <a:ext cx="46017" cy="64965"/>
          </a:xfrm>
          <a:prstGeom prst="rect">
            <a:avLst/>
          </a:prstGeom>
        </p:spPr>
      </p:pic>
      <p:pic>
        <p:nvPicPr>
          <p:cNvPr id="34" name="bg object 34"/>
          <p:cNvPicPr/>
          <p:nvPr/>
        </p:nvPicPr>
        <p:blipFill>
          <a:blip r:embed="rId16" cstate="print"/>
          <a:stretch>
            <a:fillRect/>
          </a:stretch>
        </p:blipFill>
        <p:spPr>
          <a:xfrm>
            <a:off x="16324529" y="222974"/>
            <a:ext cx="80468" cy="80468"/>
          </a:xfrm>
          <a:prstGeom prst="rect">
            <a:avLst/>
          </a:prstGeom>
        </p:spPr>
      </p:pic>
      <p:pic>
        <p:nvPicPr>
          <p:cNvPr id="35" name="bg object 35"/>
          <p:cNvPicPr/>
          <p:nvPr/>
        </p:nvPicPr>
        <p:blipFill>
          <a:blip r:embed="rId17" cstate="print"/>
          <a:stretch>
            <a:fillRect/>
          </a:stretch>
        </p:blipFill>
        <p:spPr>
          <a:xfrm>
            <a:off x="16324529" y="383665"/>
            <a:ext cx="80468" cy="80468"/>
          </a:xfrm>
          <a:prstGeom prst="rect">
            <a:avLst/>
          </a:prstGeom>
        </p:spPr>
      </p:pic>
      <p:pic>
        <p:nvPicPr>
          <p:cNvPr id="36" name="bg object 36"/>
          <p:cNvPicPr/>
          <p:nvPr/>
        </p:nvPicPr>
        <p:blipFill>
          <a:blip r:embed="rId18" cstate="print"/>
          <a:stretch>
            <a:fillRect/>
          </a:stretch>
        </p:blipFill>
        <p:spPr>
          <a:xfrm>
            <a:off x="16324529" y="544356"/>
            <a:ext cx="80468" cy="80468"/>
          </a:xfrm>
          <a:prstGeom prst="rect">
            <a:avLst/>
          </a:prstGeom>
        </p:spPr>
      </p:pic>
      <p:pic>
        <p:nvPicPr>
          <p:cNvPr id="37" name="bg object 37"/>
          <p:cNvPicPr/>
          <p:nvPr/>
        </p:nvPicPr>
        <p:blipFill>
          <a:blip r:embed="rId19" cstate="print"/>
          <a:stretch>
            <a:fillRect/>
          </a:stretch>
        </p:blipFill>
        <p:spPr>
          <a:xfrm>
            <a:off x="16324529" y="705047"/>
            <a:ext cx="80468" cy="80468"/>
          </a:xfrm>
          <a:prstGeom prst="rect">
            <a:avLst/>
          </a:prstGeom>
        </p:spPr>
      </p:pic>
      <p:pic>
        <p:nvPicPr>
          <p:cNvPr id="38" name="bg object 38"/>
          <p:cNvPicPr/>
          <p:nvPr/>
        </p:nvPicPr>
        <p:blipFill>
          <a:blip r:embed="rId20" cstate="print"/>
          <a:stretch>
            <a:fillRect/>
          </a:stretch>
        </p:blipFill>
        <p:spPr>
          <a:xfrm>
            <a:off x="16324529" y="865861"/>
            <a:ext cx="80468" cy="80468"/>
          </a:xfrm>
          <a:prstGeom prst="rect">
            <a:avLst/>
          </a:prstGeom>
        </p:spPr>
      </p:pic>
      <p:pic>
        <p:nvPicPr>
          <p:cNvPr id="39" name="bg object 39"/>
          <p:cNvPicPr/>
          <p:nvPr/>
        </p:nvPicPr>
        <p:blipFill>
          <a:blip r:embed="rId20" cstate="print"/>
          <a:stretch>
            <a:fillRect/>
          </a:stretch>
        </p:blipFill>
        <p:spPr>
          <a:xfrm>
            <a:off x="16467748" y="222974"/>
            <a:ext cx="80468" cy="80468"/>
          </a:xfrm>
          <a:prstGeom prst="rect">
            <a:avLst/>
          </a:prstGeom>
        </p:spPr>
      </p:pic>
      <p:pic>
        <p:nvPicPr>
          <p:cNvPr id="40" name="bg object 40"/>
          <p:cNvPicPr/>
          <p:nvPr/>
        </p:nvPicPr>
        <p:blipFill>
          <a:blip r:embed="rId21" cstate="print"/>
          <a:stretch>
            <a:fillRect/>
          </a:stretch>
        </p:blipFill>
        <p:spPr>
          <a:xfrm>
            <a:off x="16467748" y="383665"/>
            <a:ext cx="80468" cy="80468"/>
          </a:xfrm>
          <a:prstGeom prst="rect">
            <a:avLst/>
          </a:prstGeom>
        </p:spPr>
      </p:pic>
      <p:pic>
        <p:nvPicPr>
          <p:cNvPr id="41" name="bg object 41"/>
          <p:cNvPicPr/>
          <p:nvPr/>
        </p:nvPicPr>
        <p:blipFill>
          <a:blip r:embed="rId22" cstate="print"/>
          <a:stretch>
            <a:fillRect/>
          </a:stretch>
        </p:blipFill>
        <p:spPr>
          <a:xfrm>
            <a:off x="16467748" y="544356"/>
            <a:ext cx="80468" cy="80468"/>
          </a:xfrm>
          <a:prstGeom prst="rect">
            <a:avLst/>
          </a:prstGeom>
        </p:spPr>
      </p:pic>
      <p:pic>
        <p:nvPicPr>
          <p:cNvPr id="42" name="bg object 42"/>
          <p:cNvPicPr/>
          <p:nvPr/>
        </p:nvPicPr>
        <p:blipFill>
          <a:blip r:embed="rId23" cstate="print"/>
          <a:stretch>
            <a:fillRect/>
          </a:stretch>
        </p:blipFill>
        <p:spPr>
          <a:xfrm>
            <a:off x="16467748" y="705047"/>
            <a:ext cx="80468" cy="80468"/>
          </a:xfrm>
          <a:prstGeom prst="rect">
            <a:avLst/>
          </a:prstGeom>
        </p:spPr>
      </p:pic>
      <p:pic>
        <p:nvPicPr>
          <p:cNvPr id="43" name="bg object 43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16628439" y="222974"/>
            <a:ext cx="80468" cy="80468"/>
          </a:xfrm>
          <a:prstGeom prst="rect">
            <a:avLst/>
          </a:prstGeom>
        </p:spPr>
      </p:pic>
      <p:pic>
        <p:nvPicPr>
          <p:cNvPr id="44" name="bg object 44"/>
          <p:cNvPicPr/>
          <p:nvPr/>
        </p:nvPicPr>
        <p:blipFill>
          <a:blip r:embed="rId24" cstate="print"/>
          <a:stretch>
            <a:fillRect/>
          </a:stretch>
        </p:blipFill>
        <p:spPr>
          <a:xfrm>
            <a:off x="16467748" y="865861"/>
            <a:ext cx="80468" cy="80468"/>
          </a:xfrm>
          <a:prstGeom prst="rect">
            <a:avLst/>
          </a:prstGeom>
        </p:spPr>
      </p:pic>
      <p:pic>
        <p:nvPicPr>
          <p:cNvPr id="45" name="bg object 45"/>
          <p:cNvPicPr/>
          <p:nvPr/>
        </p:nvPicPr>
        <p:blipFill>
          <a:blip r:embed="rId25" cstate="print"/>
          <a:stretch>
            <a:fillRect/>
          </a:stretch>
        </p:blipFill>
        <p:spPr>
          <a:xfrm>
            <a:off x="16628439" y="383665"/>
            <a:ext cx="80468" cy="80468"/>
          </a:xfrm>
          <a:prstGeom prst="rect">
            <a:avLst/>
          </a:prstGeom>
        </p:spPr>
      </p:pic>
      <p:pic>
        <p:nvPicPr>
          <p:cNvPr id="46" name="bg object 46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16628439" y="544356"/>
            <a:ext cx="80468" cy="80468"/>
          </a:xfrm>
          <a:prstGeom prst="rect">
            <a:avLst/>
          </a:prstGeom>
        </p:spPr>
      </p:pic>
      <p:pic>
        <p:nvPicPr>
          <p:cNvPr id="47" name="bg object 47"/>
          <p:cNvPicPr/>
          <p:nvPr/>
        </p:nvPicPr>
        <p:blipFill>
          <a:blip r:embed="rId25" cstate="print"/>
          <a:stretch>
            <a:fillRect/>
          </a:stretch>
        </p:blipFill>
        <p:spPr>
          <a:xfrm>
            <a:off x="16628439" y="705047"/>
            <a:ext cx="80468" cy="80468"/>
          </a:xfrm>
          <a:prstGeom prst="rect">
            <a:avLst/>
          </a:prstGeom>
        </p:spPr>
      </p:pic>
      <p:pic>
        <p:nvPicPr>
          <p:cNvPr id="48" name="bg object 48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16628439" y="865738"/>
            <a:ext cx="80468" cy="80468"/>
          </a:xfrm>
          <a:prstGeom prst="rect">
            <a:avLst/>
          </a:prstGeom>
        </p:spPr>
      </p:pic>
      <p:pic>
        <p:nvPicPr>
          <p:cNvPr id="49" name="bg object 49"/>
          <p:cNvPicPr/>
          <p:nvPr/>
        </p:nvPicPr>
        <p:blipFill>
          <a:blip r:embed="rId26" cstate="print"/>
          <a:stretch>
            <a:fillRect/>
          </a:stretch>
        </p:blipFill>
        <p:spPr>
          <a:xfrm>
            <a:off x="16789252" y="222974"/>
            <a:ext cx="80468" cy="80468"/>
          </a:xfrm>
          <a:prstGeom prst="rect">
            <a:avLst/>
          </a:prstGeom>
        </p:spPr>
      </p:pic>
      <p:pic>
        <p:nvPicPr>
          <p:cNvPr id="50" name="bg object 50"/>
          <p:cNvPicPr/>
          <p:nvPr/>
        </p:nvPicPr>
        <p:blipFill>
          <a:blip r:embed="rId27" cstate="print"/>
          <a:stretch>
            <a:fillRect/>
          </a:stretch>
        </p:blipFill>
        <p:spPr>
          <a:xfrm>
            <a:off x="16789252" y="383665"/>
            <a:ext cx="80468" cy="80468"/>
          </a:xfrm>
          <a:prstGeom prst="rect">
            <a:avLst/>
          </a:prstGeom>
        </p:spPr>
      </p:pic>
      <p:pic>
        <p:nvPicPr>
          <p:cNvPr id="51" name="bg object 51"/>
          <p:cNvPicPr/>
          <p:nvPr/>
        </p:nvPicPr>
        <p:blipFill>
          <a:blip r:embed="rId28" cstate="print"/>
          <a:stretch>
            <a:fillRect/>
          </a:stretch>
        </p:blipFill>
        <p:spPr>
          <a:xfrm>
            <a:off x="16789252" y="544356"/>
            <a:ext cx="80468" cy="80468"/>
          </a:xfrm>
          <a:prstGeom prst="rect">
            <a:avLst/>
          </a:prstGeom>
        </p:spPr>
      </p:pic>
      <p:pic>
        <p:nvPicPr>
          <p:cNvPr id="52" name="bg object 52"/>
          <p:cNvPicPr/>
          <p:nvPr/>
        </p:nvPicPr>
        <p:blipFill>
          <a:blip r:embed="rId29" cstate="print"/>
          <a:stretch>
            <a:fillRect/>
          </a:stretch>
        </p:blipFill>
        <p:spPr>
          <a:xfrm>
            <a:off x="16789252" y="705047"/>
            <a:ext cx="80468" cy="80468"/>
          </a:xfrm>
          <a:prstGeom prst="rect">
            <a:avLst/>
          </a:prstGeom>
        </p:spPr>
      </p:pic>
      <p:pic>
        <p:nvPicPr>
          <p:cNvPr id="53" name="bg object 53"/>
          <p:cNvPicPr/>
          <p:nvPr/>
        </p:nvPicPr>
        <p:blipFill>
          <a:blip r:embed="rId30" cstate="print"/>
          <a:stretch>
            <a:fillRect/>
          </a:stretch>
        </p:blipFill>
        <p:spPr>
          <a:xfrm>
            <a:off x="16789252" y="865738"/>
            <a:ext cx="80468" cy="80468"/>
          </a:xfrm>
          <a:prstGeom prst="rect">
            <a:avLst/>
          </a:prstGeom>
        </p:spPr>
      </p:pic>
      <p:pic>
        <p:nvPicPr>
          <p:cNvPr id="54" name="bg object 54"/>
          <p:cNvPicPr/>
          <p:nvPr/>
        </p:nvPicPr>
        <p:blipFill>
          <a:blip r:embed="rId30" cstate="print"/>
          <a:stretch>
            <a:fillRect/>
          </a:stretch>
        </p:blipFill>
        <p:spPr>
          <a:xfrm>
            <a:off x="16949943" y="222974"/>
            <a:ext cx="80468" cy="80468"/>
          </a:xfrm>
          <a:prstGeom prst="rect">
            <a:avLst/>
          </a:prstGeom>
        </p:spPr>
      </p:pic>
      <p:pic>
        <p:nvPicPr>
          <p:cNvPr id="55" name="bg object 55"/>
          <p:cNvPicPr/>
          <p:nvPr/>
        </p:nvPicPr>
        <p:blipFill>
          <a:blip r:embed="rId31" cstate="print"/>
          <a:stretch>
            <a:fillRect/>
          </a:stretch>
        </p:blipFill>
        <p:spPr>
          <a:xfrm>
            <a:off x="16949945" y="383665"/>
            <a:ext cx="80468" cy="80468"/>
          </a:xfrm>
          <a:prstGeom prst="rect">
            <a:avLst/>
          </a:prstGeom>
        </p:spPr>
      </p:pic>
      <p:pic>
        <p:nvPicPr>
          <p:cNvPr id="56" name="bg object 56"/>
          <p:cNvPicPr/>
          <p:nvPr/>
        </p:nvPicPr>
        <p:blipFill>
          <a:blip r:embed="rId32" cstate="print"/>
          <a:stretch>
            <a:fillRect/>
          </a:stretch>
        </p:blipFill>
        <p:spPr>
          <a:xfrm>
            <a:off x="16949945" y="544356"/>
            <a:ext cx="80468" cy="80468"/>
          </a:xfrm>
          <a:prstGeom prst="rect">
            <a:avLst/>
          </a:prstGeom>
        </p:spPr>
      </p:pic>
      <p:pic>
        <p:nvPicPr>
          <p:cNvPr id="57" name="bg object 57"/>
          <p:cNvPicPr/>
          <p:nvPr/>
        </p:nvPicPr>
        <p:blipFill>
          <a:blip r:embed="rId33" cstate="print"/>
          <a:stretch>
            <a:fillRect/>
          </a:stretch>
        </p:blipFill>
        <p:spPr>
          <a:xfrm>
            <a:off x="16949943" y="705047"/>
            <a:ext cx="80468" cy="80468"/>
          </a:xfrm>
          <a:prstGeom prst="rect">
            <a:avLst/>
          </a:prstGeom>
        </p:spPr>
      </p:pic>
      <p:pic>
        <p:nvPicPr>
          <p:cNvPr id="58" name="bg object 58"/>
          <p:cNvPicPr/>
          <p:nvPr/>
        </p:nvPicPr>
        <p:blipFill>
          <a:blip r:embed="rId34" cstate="print"/>
          <a:stretch>
            <a:fillRect/>
          </a:stretch>
        </p:blipFill>
        <p:spPr>
          <a:xfrm>
            <a:off x="16949945" y="865861"/>
            <a:ext cx="80468" cy="80468"/>
          </a:xfrm>
          <a:prstGeom prst="rect">
            <a:avLst/>
          </a:prstGeom>
        </p:spPr>
      </p:pic>
      <p:pic>
        <p:nvPicPr>
          <p:cNvPr id="59" name="bg object 59"/>
          <p:cNvPicPr/>
          <p:nvPr/>
        </p:nvPicPr>
        <p:blipFill>
          <a:blip r:embed="rId35" cstate="print"/>
          <a:stretch>
            <a:fillRect/>
          </a:stretch>
        </p:blipFill>
        <p:spPr>
          <a:xfrm>
            <a:off x="17110636" y="222974"/>
            <a:ext cx="80468" cy="80468"/>
          </a:xfrm>
          <a:prstGeom prst="rect">
            <a:avLst/>
          </a:prstGeom>
        </p:spPr>
      </p:pic>
      <p:pic>
        <p:nvPicPr>
          <p:cNvPr id="60" name="bg object 60"/>
          <p:cNvPicPr/>
          <p:nvPr/>
        </p:nvPicPr>
        <p:blipFill>
          <a:blip r:embed="rId36" cstate="print"/>
          <a:stretch>
            <a:fillRect/>
          </a:stretch>
        </p:blipFill>
        <p:spPr>
          <a:xfrm>
            <a:off x="17110636" y="383665"/>
            <a:ext cx="80468" cy="80468"/>
          </a:xfrm>
          <a:prstGeom prst="rect">
            <a:avLst/>
          </a:prstGeom>
        </p:spPr>
      </p:pic>
      <p:pic>
        <p:nvPicPr>
          <p:cNvPr id="61" name="bg object 61"/>
          <p:cNvPicPr/>
          <p:nvPr/>
        </p:nvPicPr>
        <p:blipFill>
          <a:blip r:embed="rId37" cstate="print"/>
          <a:stretch>
            <a:fillRect/>
          </a:stretch>
        </p:blipFill>
        <p:spPr>
          <a:xfrm>
            <a:off x="17110636" y="544356"/>
            <a:ext cx="80468" cy="80468"/>
          </a:xfrm>
          <a:prstGeom prst="rect">
            <a:avLst/>
          </a:prstGeom>
        </p:spPr>
      </p:pic>
      <p:pic>
        <p:nvPicPr>
          <p:cNvPr id="62" name="bg object 62"/>
          <p:cNvPicPr/>
          <p:nvPr/>
        </p:nvPicPr>
        <p:blipFill>
          <a:blip r:embed="rId38" cstate="print"/>
          <a:stretch>
            <a:fillRect/>
          </a:stretch>
        </p:blipFill>
        <p:spPr>
          <a:xfrm>
            <a:off x="17110636" y="705047"/>
            <a:ext cx="80468" cy="80468"/>
          </a:xfrm>
          <a:prstGeom prst="rect">
            <a:avLst/>
          </a:prstGeom>
        </p:spPr>
      </p:pic>
      <p:pic>
        <p:nvPicPr>
          <p:cNvPr id="63" name="bg object 63"/>
          <p:cNvPicPr/>
          <p:nvPr/>
        </p:nvPicPr>
        <p:blipFill>
          <a:blip r:embed="rId39" cstate="print"/>
          <a:stretch>
            <a:fillRect/>
          </a:stretch>
        </p:blipFill>
        <p:spPr>
          <a:xfrm>
            <a:off x="17110636" y="865861"/>
            <a:ext cx="80468" cy="80468"/>
          </a:xfrm>
          <a:prstGeom prst="rect">
            <a:avLst/>
          </a:prstGeom>
        </p:spPr>
      </p:pic>
      <p:pic>
        <p:nvPicPr>
          <p:cNvPr id="64" name="bg object 64"/>
          <p:cNvPicPr/>
          <p:nvPr/>
        </p:nvPicPr>
        <p:blipFill>
          <a:blip r:embed="rId40" cstate="print"/>
          <a:stretch>
            <a:fillRect/>
          </a:stretch>
        </p:blipFill>
        <p:spPr>
          <a:xfrm>
            <a:off x="17271449" y="71880"/>
            <a:ext cx="80468" cy="80468"/>
          </a:xfrm>
          <a:prstGeom prst="rect">
            <a:avLst/>
          </a:prstGeom>
        </p:spPr>
      </p:pic>
      <p:pic>
        <p:nvPicPr>
          <p:cNvPr id="65" name="bg object 65"/>
          <p:cNvPicPr/>
          <p:nvPr/>
        </p:nvPicPr>
        <p:blipFill>
          <a:blip r:embed="rId41" cstate="print"/>
          <a:stretch>
            <a:fillRect/>
          </a:stretch>
        </p:blipFill>
        <p:spPr>
          <a:xfrm>
            <a:off x="17432140" y="71880"/>
            <a:ext cx="80468" cy="80468"/>
          </a:xfrm>
          <a:prstGeom prst="rect">
            <a:avLst/>
          </a:prstGeom>
        </p:spPr>
      </p:pic>
      <p:pic>
        <p:nvPicPr>
          <p:cNvPr id="66" name="bg object 66"/>
          <p:cNvPicPr/>
          <p:nvPr/>
        </p:nvPicPr>
        <p:blipFill>
          <a:blip r:embed="rId42" cstate="print"/>
          <a:stretch>
            <a:fillRect/>
          </a:stretch>
        </p:blipFill>
        <p:spPr>
          <a:xfrm>
            <a:off x="17592831" y="71880"/>
            <a:ext cx="80468" cy="80468"/>
          </a:xfrm>
          <a:prstGeom prst="rect">
            <a:avLst/>
          </a:prstGeom>
        </p:spPr>
      </p:pic>
      <p:pic>
        <p:nvPicPr>
          <p:cNvPr id="67" name="bg object 67"/>
          <p:cNvPicPr/>
          <p:nvPr/>
        </p:nvPicPr>
        <p:blipFill>
          <a:blip r:embed="rId40" cstate="print"/>
          <a:stretch>
            <a:fillRect/>
          </a:stretch>
        </p:blipFill>
        <p:spPr>
          <a:xfrm>
            <a:off x="17271449" y="222974"/>
            <a:ext cx="80468" cy="80468"/>
          </a:xfrm>
          <a:prstGeom prst="rect">
            <a:avLst/>
          </a:prstGeom>
        </p:spPr>
      </p:pic>
      <p:pic>
        <p:nvPicPr>
          <p:cNvPr id="68" name="bg object 68"/>
          <p:cNvPicPr/>
          <p:nvPr/>
        </p:nvPicPr>
        <p:blipFill>
          <a:blip r:embed="rId43" cstate="print"/>
          <a:stretch>
            <a:fillRect/>
          </a:stretch>
        </p:blipFill>
        <p:spPr>
          <a:xfrm>
            <a:off x="17753522" y="71880"/>
            <a:ext cx="80468" cy="80468"/>
          </a:xfrm>
          <a:prstGeom prst="rect">
            <a:avLst/>
          </a:prstGeom>
        </p:spPr>
      </p:pic>
      <p:pic>
        <p:nvPicPr>
          <p:cNvPr id="69" name="bg object 69"/>
          <p:cNvPicPr/>
          <p:nvPr/>
        </p:nvPicPr>
        <p:blipFill>
          <a:blip r:embed="rId44" cstate="print"/>
          <a:stretch>
            <a:fillRect/>
          </a:stretch>
        </p:blipFill>
        <p:spPr>
          <a:xfrm>
            <a:off x="17271449" y="383665"/>
            <a:ext cx="80468" cy="80468"/>
          </a:xfrm>
          <a:prstGeom prst="rect">
            <a:avLst/>
          </a:prstGeom>
        </p:spPr>
      </p:pic>
      <p:pic>
        <p:nvPicPr>
          <p:cNvPr id="70" name="bg object 70"/>
          <p:cNvPicPr/>
          <p:nvPr/>
        </p:nvPicPr>
        <p:blipFill>
          <a:blip r:embed="rId45" cstate="print"/>
          <a:stretch>
            <a:fillRect/>
          </a:stretch>
        </p:blipFill>
        <p:spPr>
          <a:xfrm>
            <a:off x="17271449" y="544356"/>
            <a:ext cx="80468" cy="80468"/>
          </a:xfrm>
          <a:prstGeom prst="rect">
            <a:avLst/>
          </a:prstGeom>
        </p:spPr>
      </p:pic>
      <p:pic>
        <p:nvPicPr>
          <p:cNvPr id="71" name="bg object 71"/>
          <p:cNvPicPr/>
          <p:nvPr/>
        </p:nvPicPr>
        <p:blipFill>
          <a:blip r:embed="rId46" cstate="print"/>
          <a:stretch>
            <a:fillRect/>
          </a:stretch>
        </p:blipFill>
        <p:spPr>
          <a:xfrm>
            <a:off x="17271449" y="705047"/>
            <a:ext cx="80468" cy="80468"/>
          </a:xfrm>
          <a:prstGeom prst="rect">
            <a:avLst/>
          </a:prstGeom>
        </p:spPr>
      </p:pic>
      <p:pic>
        <p:nvPicPr>
          <p:cNvPr id="72" name="bg object 72"/>
          <p:cNvPicPr/>
          <p:nvPr/>
        </p:nvPicPr>
        <p:blipFill>
          <a:blip r:embed="rId47" cstate="print"/>
          <a:stretch>
            <a:fillRect/>
          </a:stretch>
        </p:blipFill>
        <p:spPr>
          <a:xfrm>
            <a:off x="17271449" y="865861"/>
            <a:ext cx="80468" cy="80468"/>
          </a:xfrm>
          <a:prstGeom prst="rect">
            <a:avLst/>
          </a:prstGeom>
        </p:spPr>
      </p:pic>
      <p:pic>
        <p:nvPicPr>
          <p:cNvPr id="73" name="bg object 73"/>
          <p:cNvPicPr/>
          <p:nvPr/>
        </p:nvPicPr>
        <p:blipFill>
          <a:blip r:embed="rId48" cstate="print"/>
          <a:stretch>
            <a:fillRect/>
          </a:stretch>
        </p:blipFill>
        <p:spPr>
          <a:xfrm>
            <a:off x="17432140" y="222974"/>
            <a:ext cx="80468" cy="80468"/>
          </a:xfrm>
          <a:prstGeom prst="rect">
            <a:avLst/>
          </a:prstGeom>
        </p:spPr>
      </p:pic>
      <p:pic>
        <p:nvPicPr>
          <p:cNvPr id="74" name="bg object 74"/>
          <p:cNvPicPr/>
          <p:nvPr/>
        </p:nvPicPr>
        <p:blipFill>
          <a:blip r:embed="rId49" cstate="print"/>
          <a:stretch>
            <a:fillRect/>
          </a:stretch>
        </p:blipFill>
        <p:spPr>
          <a:xfrm>
            <a:off x="17432140" y="383665"/>
            <a:ext cx="80468" cy="80468"/>
          </a:xfrm>
          <a:prstGeom prst="rect">
            <a:avLst/>
          </a:prstGeom>
        </p:spPr>
      </p:pic>
      <p:pic>
        <p:nvPicPr>
          <p:cNvPr id="75" name="bg object 75"/>
          <p:cNvPicPr/>
          <p:nvPr/>
        </p:nvPicPr>
        <p:blipFill>
          <a:blip r:embed="rId50" cstate="print"/>
          <a:stretch>
            <a:fillRect/>
          </a:stretch>
        </p:blipFill>
        <p:spPr>
          <a:xfrm>
            <a:off x="17432140" y="544356"/>
            <a:ext cx="80468" cy="80468"/>
          </a:xfrm>
          <a:prstGeom prst="rect">
            <a:avLst/>
          </a:prstGeom>
        </p:spPr>
      </p:pic>
      <p:pic>
        <p:nvPicPr>
          <p:cNvPr id="76" name="bg object 76"/>
          <p:cNvPicPr/>
          <p:nvPr/>
        </p:nvPicPr>
        <p:blipFill>
          <a:blip r:embed="rId51" cstate="print"/>
          <a:stretch>
            <a:fillRect/>
          </a:stretch>
        </p:blipFill>
        <p:spPr>
          <a:xfrm>
            <a:off x="17432140" y="705047"/>
            <a:ext cx="80468" cy="80468"/>
          </a:xfrm>
          <a:prstGeom prst="rect">
            <a:avLst/>
          </a:prstGeom>
        </p:spPr>
      </p:pic>
      <p:pic>
        <p:nvPicPr>
          <p:cNvPr id="77" name="bg object 77"/>
          <p:cNvPicPr/>
          <p:nvPr/>
        </p:nvPicPr>
        <p:blipFill>
          <a:blip r:embed="rId52" cstate="print"/>
          <a:stretch>
            <a:fillRect/>
          </a:stretch>
        </p:blipFill>
        <p:spPr>
          <a:xfrm>
            <a:off x="17432140" y="865861"/>
            <a:ext cx="80468" cy="80468"/>
          </a:xfrm>
          <a:prstGeom prst="rect">
            <a:avLst/>
          </a:prstGeom>
        </p:spPr>
      </p:pic>
      <p:pic>
        <p:nvPicPr>
          <p:cNvPr id="78" name="bg object 78"/>
          <p:cNvPicPr/>
          <p:nvPr/>
        </p:nvPicPr>
        <p:blipFill>
          <a:blip r:embed="rId53" cstate="print"/>
          <a:stretch>
            <a:fillRect/>
          </a:stretch>
        </p:blipFill>
        <p:spPr>
          <a:xfrm>
            <a:off x="17592831" y="222974"/>
            <a:ext cx="80468" cy="80468"/>
          </a:xfrm>
          <a:prstGeom prst="rect">
            <a:avLst/>
          </a:prstGeom>
        </p:spPr>
      </p:pic>
      <p:pic>
        <p:nvPicPr>
          <p:cNvPr id="79" name="bg object 79"/>
          <p:cNvPicPr/>
          <p:nvPr/>
        </p:nvPicPr>
        <p:blipFill>
          <a:blip r:embed="rId54" cstate="print"/>
          <a:stretch>
            <a:fillRect/>
          </a:stretch>
        </p:blipFill>
        <p:spPr>
          <a:xfrm>
            <a:off x="17592831" y="383665"/>
            <a:ext cx="80468" cy="80468"/>
          </a:xfrm>
          <a:prstGeom prst="rect">
            <a:avLst/>
          </a:prstGeom>
        </p:spPr>
      </p:pic>
      <p:pic>
        <p:nvPicPr>
          <p:cNvPr id="80" name="bg object 80"/>
          <p:cNvPicPr/>
          <p:nvPr/>
        </p:nvPicPr>
        <p:blipFill>
          <a:blip r:embed="rId55" cstate="print"/>
          <a:stretch>
            <a:fillRect/>
          </a:stretch>
        </p:blipFill>
        <p:spPr>
          <a:xfrm>
            <a:off x="17592831" y="544356"/>
            <a:ext cx="80468" cy="80468"/>
          </a:xfrm>
          <a:prstGeom prst="rect">
            <a:avLst/>
          </a:prstGeom>
        </p:spPr>
      </p:pic>
      <p:pic>
        <p:nvPicPr>
          <p:cNvPr id="81" name="bg object 81"/>
          <p:cNvPicPr/>
          <p:nvPr/>
        </p:nvPicPr>
        <p:blipFill>
          <a:blip r:embed="rId56" cstate="print"/>
          <a:stretch>
            <a:fillRect/>
          </a:stretch>
        </p:blipFill>
        <p:spPr>
          <a:xfrm>
            <a:off x="17592831" y="705047"/>
            <a:ext cx="80468" cy="80468"/>
          </a:xfrm>
          <a:prstGeom prst="rect">
            <a:avLst/>
          </a:prstGeom>
        </p:spPr>
      </p:pic>
      <p:pic>
        <p:nvPicPr>
          <p:cNvPr id="82" name="bg object 82"/>
          <p:cNvPicPr/>
          <p:nvPr/>
        </p:nvPicPr>
        <p:blipFill>
          <a:blip r:embed="rId57" cstate="print"/>
          <a:stretch>
            <a:fillRect/>
          </a:stretch>
        </p:blipFill>
        <p:spPr>
          <a:xfrm>
            <a:off x="17592831" y="865861"/>
            <a:ext cx="80468" cy="80468"/>
          </a:xfrm>
          <a:prstGeom prst="rect">
            <a:avLst/>
          </a:prstGeom>
        </p:spPr>
      </p:pic>
      <p:pic>
        <p:nvPicPr>
          <p:cNvPr id="83" name="bg object 83"/>
          <p:cNvPicPr/>
          <p:nvPr/>
        </p:nvPicPr>
        <p:blipFill>
          <a:blip r:embed="rId57" cstate="print"/>
          <a:stretch>
            <a:fillRect/>
          </a:stretch>
        </p:blipFill>
        <p:spPr>
          <a:xfrm>
            <a:off x="17753522" y="222974"/>
            <a:ext cx="80468" cy="80468"/>
          </a:xfrm>
          <a:prstGeom prst="rect">
            <a:avLst/>
          </a:prstGeom>
        </p:spPr>
      </p:pic>
      <p:pic>
        <p:nvPicPr>
          <p:cNvPr id="84" name="bg object 84"/>
          <p:cNvPicPr/>
          <p:nvPr/>
        </p:nvPicPr>
        <p:blipFill>
          <a:blip r:embed="rId58" cstate="print"/>
          <a:stretch>
            <a:fillRect/>
          </a:stretch>
        </p:blipFill>
        <p:spPr>
          <a:xfrm>
            <a:off x="17753522" y="383665"/>
            <a:ext cx="80468" cy="80468"/>
          </a:xfrm>
          <a:prstGeom prst="rect">
            <a:avLst/>
          </a:prstGeom>
        </p:spPr>
      </p:pic>
      <p:pic>
        <p:nvPicPr>
          <p:cNvPr id="85" name="bg object 85"/>
          <p:cNvPicPr/>
          <p:nvPr/>
        </p:nvPicPr>
        <p:blipFill>
          <a:blip r:embed="rId59" cstate="print"/>
          <a:stretch>
            <a:fillRect/>
          </a:stretch>
        </p:blipFill>
        <p:spPr>
          <a:xfrm>
            <a:off x="17753522" y="544356"/>
            <a:ext cx="80468" cy="80468"/>
          </a:xfrm>
          <a:prstGeom prst="rect">
            <a:avLst/>
          </a:prstGeom>
        </p:spPr>
      </p:pic>
      <p:pic>
        <p:nvPicPr>
          <p:cNvPr id="86" name="bg object 86"/>
          <p:cNvPicPr/>
          <p:nvPr/>
        </p:nvPicPr>
        <p:blipFill>
          <a:blip r:embed="rId60" cstate="print"/>
          <a:stretch>
            <a:fillRect/>
          </a:stretch>
        </p:blipFill>
        <p:spPr>
          <a:xfrm>
            <a:off x="17753522" y="705047"/>
            <a:ext cx="80468" cy="80468"/>
          </a:xfrm>
          <a:prstGeom prst="rect">
            <a:avLst/>
          </a:prstGeom>
        </p:spPr>
      </p:pic>
      <p:pic>
        <p:nvPicPr>
          <p:cNvPr id="87" name="bg object 87"/>
          <p:cNvPicPr/>
          <p:nvPr/>
        </p:nvPicPr>
        <p:blipFill>
          <a:blip r:embed="rId61" cstate="print"/>
          <a:stretch>
            <a:fillRect/>
          </a:stretch>
        </p:blipFill>
        <p:spPr>
          <a:xfrm>
            <a:off x="17753522" y="865738"/>
            <a:ext cx="80468" cy="80468"/>
          </a:xfrm>
          <a:prstGeom prst="rect">
            <a:avLst/>
          </a:prstGeom>
        </p:spPr>
      </p:pic>
      <p:pic>
        <p:nvPicPr>
          <p:cNvPr id="88" name="bg object 88"/>
          <p:cNvPicPr/>
          <p:nvPr/>
        </p:nvPicPr>
        <p:blipFill>
          <a:blip r:embed="rId62" cstate="print"/>
          <a:stretch>
            <a:fillRect/>
          </a:stretch>
        </p:blipFill>
        <p:spPr>
          <a:xfrm>
            <a:off x="17914337" y="222974"/>
            <a:ext cx="80468" cy="80468"/>
          </a:xfrm>
          <a:prstGeom prst="rect">
            <a:avLst/>
          </a:prstGeom>
        </p:spPr>
      </p:pic>
      <p:pic>
        <p:nvPicPr>
          <p:cNvPr id="89" name="bg object 89"/>
          <p:cNvPicPr/>
          <p:nvPr/>
        </p:nvPicPr>
        <p:blipFill>
          <a:blip r:embed="rId63" cstate="print"/>
          <a:stretch>
            <a:fillRect/>
          </a:stretch>
        </p:blipFill>
        <p:spPr>
          <a:xfrm>
            <a:off x="17914337" y="383665"/>
            <a:ext cx="80468" cy="80468"/>
          </a:xfrm>
          <a:prstGeom prst="rect">
            <a:avLst/>
          </a:prstGeom>
        </p:spPr>
      </p:pic>
      <p:pic>
        <p:nvPicPr>
          <p:cNvPr id="90" name="bg object 90"/>
          <p:cNvPicPr/>
          <p:nvPr/>
        </p:nvPicPr>
        <p:blipFill>
          <a:blip r:embed="rId64" cstate="print"/>
          <a:stretch>
            <a:fillRect/>
          </a:stretch>
        </p:blipFill>
        <p:spPr>
          <a:xfrm>
            <a:off x="17914337" y="544356"/>
            <a:ext cx="80468" cy="80468"/>
          </a:xfrm>
          <a:prstGeom prst="rect">
            <a:avLst/>
          </a:prstGeom>
        </p:spPr>
      </p:pic>
      <p:pic>
        <p:nvPicPr>
          <p:cNvPr id="91" name="bg object 91"/>
          <p:cNvPicPr/>
          <p:nvPr/>
        </p:nvPicPr>
        <p:blipFill>
          <a:blip r:embed="rId25" cstate="print"/>
          <a:stretch>
            <a:fillRect/>
          </a:stretch>
        </p:blipFill>
        <p:spPr>
          <a:xfrm>
            <a:off x="17914337" y="705047"/>
            <a:ext cx="80468" cy="80468"/>
          </a:xfrm>
          <a:prstGeom prst="rect">
            <a:avLst/>
          </a:prstGeom>
        </p:spPr>
      </p:pic>
      <p:pic>
        <p:nvPicPr>
          <p:cNvPr id="92" name="bg object 92"/>
          <p:cNvPicPr/>
          <p:nvPr/>
        </p:nvPicPr>
        <p:blipFill>
          <a:blip r:embed="rId64" cstate="print"/>
          <a:stretch>
            <a:fillRect/>
          </a:stretch>
        </p:blipFill>
        <p:spPr>
          <a:xfrm>
            <a:off x="17914337" y="865738"/>
            <a:ext cx="80468" cy="80468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700" b="1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1850" b="0" i="0">
                <a:solidFill>
                  <a:srgbClr val="4AD0FA"/>
                </a:solidFill>
                <a:latin typeface="Trebuchet MS"/>
                <a:cs typeface="Trebuchet MS"/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700" b="1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914400" y="2366010"/>
            <a:ext cx="7955280" cy="67894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9418320" y="2366010"/>
            <a:ext cx="7955280" cy="67894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700" b="1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 showMasterSp="0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0" y="0"/>
            <a:ext cx="16358869" cy="10287000"/>
          </a:xfrm>
          <a:custGeom>
            <a:avLst/>
            <a:gdLst/>
            <a:ahLst/>
            <a:cxnLst/>
            <a:rect l="l" t="t" r="r" b="b"/>
            <a:pathLst>
              <a:path w="16358869" h="10287000">
                <a:moveTo>
                  <a:pt x="0" y="10286999"/>
                </a:moveTo>
                <a:lnTo>
                  <a:pt x="16358652" y="10286999"/>
                </a:lnTo>
                <a:lnTo>
                  <a:pt x="16358652" y="0"/>
                </a:lnTo>
                <a:lnTo>
                  <a:pt x="0" y="0"/>
                </a:lnTo>
                <a:lnTo>
                  <a:pt x="0" y="10286999"/>
                </a:lnTo>
                <a:close/>
              </a:path>
            </a:pathLst>
          </a:custGeom>
          <a:solidFill>
            <a:srgbClr val="00002E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7" name="bg object 17"/>
          <p:cNvSpPr/>
          <p:nvPr/>
        </p:nvSpPr>
        <p:spPr>
          <a:xfrm>
            <a:off x="16358652" y="0"/>
            <a:ext cx="1929764" cy="10287000"/>
          </a:xfrm>
          <a:custGeom>
            <a:avLst/>
            <a:gdLst/>
            <a:ahLst/>
            <a:cxnLst/>
            <a:rect l="l" t="t" r="r" b="b"/>
            <a:pathLst>
              <a:path w="1929765" h="10287000">
                <a:moveTo>
                  <a:pt x="1929322" y="0"/>
                </a:moveTo>
                <a:lnTo>
                  <a:pt x="1929322" y="10286999"/>
                </a:lnTo>
                <a:lnTo>
                  <a:pt x="0" y="10286999"/>
                </a:lnTo>
                <a:lnTo>
                  <a:pt x="0" y="0"/>
                </a:lnTo>
                <a:lnTo>
                  <a:pt x="1929322" y="0"/>
                </a:lnTo>
                <a:close/>
              </a:path>
            </a:pathLst>
          </a:custGeom>
          <a:solidFill>
            <a:srgbClr val="135CA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8" name="bg object 18"/>
          <p:cNvSpPr/>
          <p:nvPr/>
        </p:nvSpPr>
        <p:spPr>
          <a:xfrm>
            <a:off x="15935402" y="115416"/>
            <a:ext cx="2059305" cy="2059939"/>
          </a:xfrm>
          <a:custGeom>
            <a:avLst/>
            <a:gdLst/>
            <a:ahLst/>
            <a:cxnLst/>
            <a:rect l="l" t="t" r="r" b="b"/>
            <a:pathLst>
              <a:path w="2059305" h="2059939">
                <a:moveTo>
                  <a:pt x="294220" y="1912289"/>
                </a:moveTo>
                <a:lnTo>
                  <a:pt x="147104" y="1765185"/>
                </a:lnTo>
                <a:lnTo>
                  <a:pt x="0" y="1912302"/>
                </a:lnTo>
                <a:lnTo>
                  <a:pt x="147116" y="2059406"/>
                </a:lnTo>
                <a:lnTo>
                  <a:pt x="294220" y="1912289"/>
                </a:lnTo>
                <a:close/>
              </a:path>
              <a:path w="2059305" h="2059939">
                <a:moveTo>
                  <a:pt x="294220" y="735571"/>
                </a:moveTo>
                <a:lnTo>
                  <a:pt x="147116" y="588454"/>
                </a:lnTo>
                <a:lnTo>
                  <a:pt x="0" y="735571"/>
                </a:lnTo>
                <a:lnTo>
                  <a:pt x="147116" y="882675"/>
                </a:lnTo>
                <a:lnTo>
                  <a:pt x="294220" y="735571"/>
                </a:lnTo>
                <a:close/>
              </a:path>
              <a:path w="2059305" h="2059939">
                <a:moveTo>
                  <a:pt x="882573" y="147116"/>
                </a:moveTo>
                <a:lnTo>
                  <a:pt x="735469" y="0"/>
                </a:lnTo>
                <a:lnTo>
                  <a:pt x="588352" y="147116"/>
                </a:lnTo>
                <a:lnTo>
                  <a:pt x="735469" y="294233"/>
                </a:lnTo>
                <a:lnTo>
                  <a:pt x="882573" y="147116"/>
                </a:lnTo>
                <a:close/>
              </a:path>
              <a:path w="2059305" h="2059939">
                <a:moveTo>
                  <a:pt x="882586" y="1323721"/>
                </a:moveTo>
                <a:lnTo>
                  <a:pt x="735469" y="1176616"/>
                </a:lnTo>
                <a:lnTo>
                  <a:pt x="588365" y="1323721"/>
                </a:lnTo>
                <a:lnTo>
                  <a:pt x="735469" y="1470837"/>
                </a:lnTo>
                <a:lnTo>
                  <a:pt x="882586" y="1323721"/>
                </a:lnTo>
                <a:close/>
              </a:path>
              <a:path w="2059305" h="2059939">
                <a:moveTo>
                  <a:pt x="1470875" y="1912378"/>
                </a:moveTo>
                <a:lnTo>
                  <a:pt x="1323759" y="1765274"/>
                </a:lnTo>
                <a:lnTo>
                  <a:pt x="1176655" y="1912391"/>
                </a:lnTo>
                <a:lnTo>
                  <a:pt x="1323759" y="2059495"/>
                </a:lnTo>
                <a:lnTo>
                  <a:pt x="1470875" y="1912378"/>
                </a:lnTo>
                <a:close/>
              </a:path>
              <a:path w="2059305" h="2059939">
                <a:moveTo>
                  <a:pt x="1470875" y="735660"/>
                </a:moveTo>
                <a:lnTo>
                  <a:pt x="1323771" y="588543"/>
                </a:lnTo>
                <a:lnTo>
                  <a:pt x="1176655" y="735660"/>
                </a:lnTo>
                <a:lnTo>
                  <a:pt x="1323771" y="882764"/>
                </a:lnTo>
                <a:lnTo>
                  <a:pt x="1470875" y="735660"/>
                </a:lnTo>
                <a:close/>
              </a:path>
              <a:path w="2059305" h="2059939">
                <a:moveTo>
                  <a:pt x="2059279" y="1323771"/>
                </a:moveTo>
                <a:lnTo>
                  <a:pt x="1912162" y="1176655"/>
                </a:lnTo>
                <a:lnTo>
                  <a:pt x="1765046" y="1323771"/>
                </a:lnTo>
                <a:lnTo>
                  <a:pt x="1912162" y="1470875"/>
                </a:lnTo>
                <a:lnTo>
                  <a:pt x="2059279" y="1323771"/>
                </a:lnTo>
                <a:close/>
              </a:path>
              <a:path w="2059305" h="2059939">
                <a:moveTo>
                  <a:pt x="2059305" y="147205"/>
                </a:moveTo>
                <a:lnTo>
                  <a:pt x="1912200" y="88"/>
                </a:lnTo>
                <a:lnTo>
                  <a:pt x="1765084" y="147205"/>
                </a:lnTo>
                <a:lnTo>
                  <a:pt x="1912200" y="294322"/>
                </a:lnTo>
                <a:lnTo>
                  <a:pt x="2059305" y="147205"/>
                </a:lnTo>
                <a:close/>
              </a:path>
            </a:pathLst>
          </a:custGeom>
          <a:solidFill>
            <a:srgbClr val="CFF4FF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19" name="bg object 19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0380902" y="650035"/>
            <a:ext cx="7517033" cy="8987372"/>
          </a:xfrm>
          <a:prstGeom prst="rect">
            <a:avLst/>
          </a:prstGeom>
        </p:spPr>
      </p:pic>
      <p:sp>
        <p:nvSpPr>
          <p:cNvPr id="20" name="bg object 20"/>
          <p:cNvSpPr/>
          <p:nvPr/>
        </p:nvSpPr>
        <p:spPr>
          <a:xfrm>
            <a:off x="293154" y="8630563"/>
            <a:ext cx="2059939" cy="1471295"/>
          </a:xfrm>
          <a:custGeom>
            <a:avLst/>
            <a:gdLst/>
            <a:ahLst/>
            <a:cxnLst/>
            <a:rect l="l" t="t" r="r" b="b"/>
            <a:pathLst>
              <a:path w="2059939" h="1471295">
                <a:moveTo>
                  <a:pt x="294220" y="735177"/>
                </a:moveTo>
                <a:lnTo>
                  <a:pt x="147116" y="588060"/>
                </a:lnTo>
                <a:lnTo>
                  <a:pt x="0" y="735177"/>
                </a:lnTo>
                <a:lnTo>
                  <a:pt x="147116" y="882281"/>
                </a:lnTo>
                <a:lnTo>
                  <a:pt x="294220" y="735177"/>
                </a:lnTo>
                <a:close/>
              </a:path>
              <a:path w="2059939" h="1471295">
                <a:moveTo>
                  <a:pt x="882523" y="1323721"/>
                </a:moveTo>
                <a:lnTo>
                  <a:pt x="735418" y="1176604"/>
                </a:lnTo>
                <a:lnTo>
                  <a:pt x="588302" y="1323721"/>
                </a:lnTo>
                <a:lnTo>
                  <a:pt x="735418" y="1470825"/>
                </a:lnTo>
                <a:lnTo>
                  <a:pt x="882523" y="1323721"/>
                </a:lnTo>
                <a:close/>
              </a:path>
              <a:path w="2059939" h="1471295">
                <a:moveTo>
                  <a:pt x="882523" y="147104"/>
                </a:moveTo>
                <a:lnTo>
                  <a:pt x="735418" y="0"/>
                </a:lnTo>
                <a:lnTo>
                  <a:pt x="588302" y="147116"/>
                </a:lnTo>
                <a:lnTo>
                  <a:pt x="735418" y="294220"/>
                </a:lnTo>
                <a:lnTo>
                  <a:pt x="882523" y="147104"/>
                </a:lnTo>
                <a:close/>
              </a:path>
              <a:path w="2059939" h="1471295">
                <a:moveTo>
                  <a:pt x="1470964" y="735266"/>
                </a:moveTo>
                <a:lnTo>
                  <a:pt x="1323848" y="588149"/>
                </a:lnTo>
                <a:lnTo>
                  <a:pt x="1176731" y="735266"/>
                </a:lnTo>
                <a:lnTo>
                  <a:pt x="1323848" y="882370"/>
                </a:lnTo>
                <a:lnTo>
                  <a:pt x="1470964" y="735266"/>
                </a:lnTo>
                <a:close/>
              </a:path>
              <a:path w="2059939" h="1471295">
                <a:moveTo>
                  <a:pt x="2059317" y="147129"/>
                </a:moveTo>
                <a:lnTo>
                  <a:pt x="1912200" y="12"/>
                </a:lnTo>
                <a:lnTo>
                  <a:pt x="1765096" y="147129"/>
                </a:lnTo>
                <a:lnTo>
                  <a:pt x="1912213" y="294233"/>
                </a:lnTo>
                <a:lnTo>
                  <a:pt x="2059317" y="147129"/>
                </a:lnTo>
                <a:close/>
              </a:path>
              <a:path w="2059939" h="1471295">
                <a:moveTo>
                  <a:pt x="2059343" y="1323657"/>
                </a:moveTo>
                <a:lnTo>
                  <a:pt x="1912226" y="1176553"/>
                </a:lnTo>
                <a:lnTo>
                  <a:pt x="1765109" y="1323670"/>
                </a:lnTo>
                <a:lnTo>
                  <a:pt x="1912226" y="1470774"/>
                </a:lnTo>
                <a:lnTo>
                  <a:pt x="2059343" y="1323657"/>
                </a:lnTo>
                <a:close/>
              </a:path>
            </a:pathLst>
          </a:custGeom>
          <a:solidFill>
            <a:srgbClr val="135CA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18287998" y="10286999"/>
                </a:moveTo>
                <a:lnTo>
                  <a:pt x="0" y="10286999"/>
                </a:lnTo>
                <a:lnTo>
                  <a:pt x="0" y="0"/>
                </a:lnTo>
                <a:lnTo>
                  <a:pt x="18287998" y="0"/>
                </a:lnTo>
                <a:lnTo>
                  <a:pt x="18287998" y="10286999"/>
                </a:lnTo>
                <a:close/>
              </a:path>
            </a:pathLst>
          </a:custGeom>
          <a:solidFill>
            <a:srgbClr val="00002E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731292" y="38246"/>
            <a:ext cx="10825415" cy="9118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700" b="1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2019072" y="2390137"/>
            <a:ext cx="7566659" cy="24288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850" b="0" i="0">
                <a:solidFill>
                  <a:srgbClr val="4AD0FA"/>
                </a:solidFill>
                <a:latin typeface="Trebuchet MS"/>
                <a:cs typeface="Trebuchet MS"/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6217920" y="9566910"/>
            <a:ext cx="5852160" cy="514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914400" y="9566910"/>
            <a:ext cx="4206240" cy="514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13167361" y="9566910"/>
            <a:ext cx="4206240" cy="514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62.png"/></Relationships>

</file>

<file path=ppt/slides/_rels/slide10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42.png"/><Relationship Id="rId3" Type="http://schemas.openxmlformats.org/officeDocument/2006/relationships/image" Target="../media/image943.png"/><Relationship Id="rId4" Type="http://schemas.openxmlformats.org/officeDocument/2006/relationships/image" Target="../media/image944.png"/><Relationship Id="rId5" Type="http://schemas.openxmlformats.org/officeDocument/2006/relationships/image" Target="../media/image945.png"/><Relationship Id="rId6" Type="http://schemas.openxmlformats.org/officeDocument/2006/relationships/image" Target="../media/image68.png"/><Relationship Id="rId7" Type="http://schemas.openxmlformats.org/officeDocument/2006/relationships/image" Target="../media/image69.png"/><Relationship Id="rId8" Type="http://schemas.openxmlformats.org/officeDocument/2006/relationships/image" Target="../media/image70.png"/><Relationship Id="rId9" Type="http://schemas.openxmlformats.org/officeDocument/2006/relationships/image" Target="../media/image946.png"/><Relationship Id="rId10" Type="http://schemas.openxmlformats.org/officeDocument/2006/relationships/image" Target="../media/image947.png"/><Relationship Id="rId11" Type="http://schemas.openxmlformats.org/officeDocument/2006/relationships/image" Target="../media/image73.png"/><Relationship Id="rId12" Type="http://schemas.openxmlformats.org/officeDocument/2006/relationships/image" Target="../media/image948.png"/><Relationship Id="rId13" Type="http://schemas.openxmlformats.org/officeDocument/2006/relationships/image" Target="../media/image903.png"/><Relationship Id="rId14" Type="http://schemas.openxmlformats.org/officeDocument/2006/relationships/image" Target="../media/image24.png"/><Relationship Id="rId15" Type="http://schemas.openxmlformats.org/officeDocument/2006/relationships/image" Target="../media/image76.png"/><Relationship Id="rId16" Type="http://schemas.openxmlformats.org/officeDocument/2006/relationships/image" Target="../media/image949.png"/><Relationship Id="rId17" Type="http://schemas.openxmlformats.org/officeDocument/2006/relationships/image" Target="../media/image921.png"/><Relationship Id="rId18" Type="http://schemas.openxmlformats.org/officeDocument/2006/relationships/image" Target="../media/image950.png"/><Relationship Id="rId19" Type="http://schemas.openxmlformats.org/officeDocument/2006/relationships/image" Target="../media/image951.png"/><Relationship Id="rId20" Type="http://schemas.openxmlformats.org/officeDocument/2006/relationships/image" Target="../media/image81.png"/><Relationship Id="rId21" Type="http://schemas.openxmlformats.org/officeDocument/2006/relationships/image" Target="../media/image952.png"/><Relationship Id="rId22" Type="http://schemas.openxmlformats.org/officeDocument/2006/relationships/image" Target="../media/image953.png"/><Relationship Id="rId23" Type="http://schemas.openxmlformats.org/officeDocument/2006/relationships/image" Target="../media/image954.png"/><Relationship Id="rId24" Type="http://schemas.openxmlformats.org/officeDocument/2006/relationships/image" Target="../media/image955.png"/><Relationship Id="rId25" Type="http://schemas.openxmlformats.org/officeDocument/2006/relationships/image" Target="../media/image956.png"/><Relationship Id="rId26" Type="http://schemas.openxmlformats.org/officeDocument/2006/relationships/image" Target="../media/image957.png"/><Relationship Id="rId27" Type="http://schemas.openxmlformats.org/officeDocument/2006/relationships/image" Target="../media/image958.png"/><Relationship Id="rId28" Type="http://schemas.openxmlformats.org/officeDocument/2006/relationships/image" Target="../media/image959.png"/><Relationship Id="rId29" Type="http://schemas.openxmlformats.org/officeDocument/2006/relationships/image" Target="../media/image960.png"/><Relationship Id="rId30" Type="http://schemas.openxmlformats.org/officeDocument/2006/relationships/image" Target="../media/image961.png"/><Relationship Id="rId31" Type="http://schemas.openxmlformats.org/officeDocument/2006/relationships/image" Target="../media/image962.png"/><Relationship Id="rId32" Type="http://schemas.openxmlformats.org/officeDocument/2006/relationships/image" Target="../media/image963.png"/><Relationship Id="rId33" Type="http://schemas.openxmlformats.org/officeDocument/2006/relationships/image" Target="../media/image964.png"/><Relationship Id="rId34" Type="http://schemas.openxmlformats.org/officeDocument/2006/relationships/image" Target="../media/image965.png"/><Relationship Id="rId35" Type="http://schemas.openxmlformats.org/officeDocument/2006/relationships/image" Target="../media/image966.png"/><Relationship Id="rId36" Type="http://schemas.openxmlformats.org/officeDocument/2006/relationships/image" Target="../media/image967.png"/><Relationship Id="rId37" Type="http://schemas.openxmlformats.org/officeDocument/2006/relationships/image" Target="../media/image968.png"/><Relationship Id="rId38" Type="http://schemas.openxmlformats.org/officeDocument/2006/relationships/image" Target="../media/image969.png"/><Relationship Id="rId39" Type="http://schemas.openxmlformats.org/officeDocument/2006/relationships/image" Target="../media/image970.png"/><Relationship Id="rId40" Type="http://schemas.openxmlformats.org/officeDocument/2006/relationships/image" Target="../media/image971.png"/><Relationship Id="rId41" Type="http://schemas.openxmlformats.org/officeDocument/2006/relationships/image" Target="../media/image972.png"/><Relationship Id="rId42" Type="http://schemas.openxmlformats.org/officeDocument/2006/relationships/image" Target="../media/image973.png"/><Relationship Id="rId43" Type="http://schemas.openxmlformats.org/officeDocument/2006/relationships/image" Target="../media/image974.png"/><Relationship Id="rId44" Type="http://schemas.openxmlformats.org/officeDocument/2006/relationships/image" Target="../media/image975.png"/><Relationship Id="rId45" Type="http://schemas.openxmlformats.org/officeDocument/2006/relationships/image" Target="../media/image976.png"/><Relationship Id="rId46" Type="http://schemas.openxmlformats.org/officeDocument/2006/relationships/image" Target="../media/image977.png"/><Relationship Id="rId47" Type="http://schemas.openxmlformats.org/officeDocument/2006/relationships/image" Target="../media/image978.png"/><Relationship Id="rId48" Type="http://schemas.openxmlformats.org/officeDocument/2006/relationships/image" Target="../media/image979.png"/><Relationship Id="rId49" Type="http://schemas.openxmlformats.org/officeDocument/2006/relationships/image" Target="../media/image980.png"/><Relationship Id="rId50" Type="http://schemas.openxmlformats.org/officeDocument/2006/relationships/image" Target="../media/image981.png"/><Relationship Id="rId51" Type="http://schemas.openxmlformats.org/officeDocument/2006/relationships/image" Target="../media/image982.png"/><Relationship Id="rId52" Type="http://schemas.openxmlformats.org/officeDocument/2006/relationships/image" Target="../media/image983.png"/><Relationship Id="rId53" Type="http://schemas.openxmlformats.org/officeDocument/2006/relationships/image" Target="../media/image114.png"/><Relationship Id="rId54" Type="http://schemas.openxmlformats.org/officeDocument/2006/relationships/image" Target="../media/image984.png"/><Relationship Id="rId55" Type="http://schemas.openxmlformats.org/officeDocument/2006/relationships/image" Target="../media/image116.png"/><Relationship Id="rId56" Type="http://schemas.openxmlformats.org/officeDocument/2006/relationships/image" Target="../media/image985.png"/><Relationship Id="rId57" Type="http://schemas.openxmlformats.org/officeDocument/2006/relationships/image" Target="../media/image986.png"/><Relationship Id="rId58" Type="http://schemas.openxmlformats.org/officeDocument/2006/relationships/image" Target="../media/image987.png"/><Relationship Id="rId59" Type="http://schemas.openxmlformats.org/officeDocument/2006/relationships/image" Target="../media/image988.png"/><Relationship Id="rId60" Type="http://schemas.openxmlformats.org/officeDocument/2006/relationships/image" Target="../media/image121.png"/><Relationship Id="rId61" Type="http://schemas.openxmlformats.org/officeDocument/2006/relationships/image" Target="../media/image989.png"/><Relationship Id="rId62" Type="http://schemas.openxmlformats.org/officeDocument/2006/relationships/image" Target="../media/image990.png"/><Relationship Id="rId63" Type="http://schemas.openxmlformats.org/officeDocument/2006/relationships/image" Target="../media/image991.png"/><Relationship Id="rId64" Type="http://schemas.openxmlformats.org/officeDocument/2006/relationships/image" Target="../media/image992.png"/><Relationship Id="rId65" Type="http://schemas.openxmlformats.org/officeDocument/2006/relationships/image" Target="../media/image993.png"/><Relationship Id="rId66" Type="http://schemas.openxmlformats.org/officeDocument/2006/relationships/image" Target="../media/image994.png"/><Relationship Id="rId67" Type="http://schemas.openxmlformats.org/officeDocument/2006/relationships/image" Target="../media/image995.png"/><Relationship Id="rId68" Type="http://schemas.openxmlformats.org/officeDocument/2006/relationships/image" Target="../media/image129.png"/><Relationship Id="rId69" Type="http://schemas.openxmlformats.org/officeDocument/2006/relationships/image" Target="../media/image130.png"/><Relationship Id="rId70" Type="http://schemas.openxmlformats.org/officeDocument/2006/relationships/image" Target="../media/image996.png"/><Relationship Id="rId71" Type="http://schemas.openxmlformats.org/officeDocument/2006/relationships/image" Target="../media/image132.png"/><Relationship Id="rId72" Type="http://schemas.openxmlformats.org/officeDocument/2006/relationships/image" Target="../media/image997.png"/><Relationship Id="rId73" Type="http://schemas.openxmlformats.org/officeDocument/2006/relationships/image" Target="../media/image998.png"/><Relationship Id="rId74" Type="http://schemas.openxmlformats.org/officeDocument/2006/relationships/image" Target="../media/image999.png"/><Relationship Id="rId75" Type="http://schemas.openxmlformats.org/officeDocument/2006/relationships/image" Target="../media/image1000.png"/><Relationship Id="rId76" Type="http://schemas.openxmlformats.org/officeDocument/2006/relationships/image" Target="../media/image1001.png"/><Relationship Id="rId77" Type="http://schemas.openxmlformats.org/officeDocument/2006/relationships/image" Target="../media/image1002.png"/><Relationship Id="rId78" Type="http://schemas.openxmlformats.org/officeDocument/2006/relationships/image" Target="../media/image1003.png"/><Relationship Id="rId79" Type="http://schemas.openxmlformats.org/officeDocument/2006/relationships/image" Target="../media/image1004.png"/><Relationship Id="rId80" Type="http://schemas.openxmlformats.org/officeDocument/2006/relationships/image" Target="../media/image1005.png"/><Relationship Id="rId81" Type="http://schemas.openxmlformats.org/officeDocument/2006/relationships/image" Target="../media/image1006.png"/><Relationship Id="rId82" Type="http://schemas.openxmlformats.org/officeDocument/2006/relationships/image" Target="../media/image1007.png"/><Relationship Id="rId83" Type="http://schemas.openxmlformats.org/officeDocument/2006/relationships/image" Target="../media/image1008.png"/><Relationship Id="rId84" Type="http://schemas.openxmlformats.org/officeDocument/2006/relationships/image" Target="../media/image145.png"/><Relationship Id="rId85" Type="http://schemas.openxmlformats.org/officeDocument/2006/relationships/image" Target="../media/image1009.png"/><Relationship Id="rId86" Type="http://schemas.openxmlformats.org/officeDocument/2006/relationships/image" Target="../media/image1010.png"/><Relationship Id="rId87" Type="http://schemas.openxmlformats.org/officeDocument/2006/relationships/image" Target="../media/image1011.png"/><Relationship Id="rId88" Type="http://schemas.openxmlformats.org/officeDocument/2006/relationships/image" Target="../media/image149.png"/><Relationship Id="rId89" Type="http://schemas.openxmlformats.org/officeDocument/2006/relationships/image" Target="../media/image1012.png"/><Relationship Id="rId90" Type="http://schemas.openxmlformats.org/officeDocument/2006/relationships/image" Target="../media/image1013.png"/><Relationship Id="rId91" Type="http://schemas.openxmlformats.org/officeDocument/2006/relationships/image" Target="../media/image1014.png"/><Relationship Id="rId92" Type="http://schemas.openxmlformats.org/officeDocument/2006/relationships/image" Target="../media/image1015.png"/><Relationship Id="rId93" Type="http://schemas.openxmlformats.org/officeDocument/2006/relationships/image" Target="../media/image1016.png"/><Relationship Id="rId94" Type="http://schemas.openxmlformats.org/officeDocument/2006/relationships/image" Target="../media/image1017.png"/><Relationship Id="rId95" Type="http://schemas.openxmlformats.org/officeDocument/2006/relationships/image" Target="../media/image1018.png"/><Relationship Id="rId96" Type="http://schemas.openxmlformats.org/officeDocument/2006/relationships/image" Target="../media/image1019.png"/><Relationship Id="rId97" Type="http://schemas.openxmlformats.org/officeDocument/2006/relationships/image" Target="../media/image1020.png"/><Relationship Id="rId98" Type="http://schemas.openxmlformats.org/officeDocument/2006/relationships/image" Target="../media/image1021.png"/><Relationship Id="rId99" Type="http://schemas.openxmlformats.org/officeDocument/2006/relationships/image" Target="../media/image1022.png"/><Relationship Id="rId100" Type="http://schemas.openxmlformats.org/officeDocument/2006/relationships/image" Target="../media/image1023.png"/><Relationship Id="rId101" Type="http://schemas.openxmlformats.org/officeDocument/2006/relationships/image" Target="../media/image1024.png"/><Relationship Id="rId102" Type="http://schemas.openxmlformats.org/officeDocument/2006/relationships/image" Target="../media/image1025.png"/><Relationship Id="rId103" Type="http://schemas.openxmlformats.org/officeDocument/2006/relationships/image" Target="../media/image1026.png"/><Relationship Id="rId104" Type="http://schemas.openxmlformats.org/officeDocument/2006/relationships/image" Target="../media/image1027.png"/><Relationship Id="rId105" Type="http://schemas.openxmlformats.org/officeDocument/2006/relationships/image" Target="../media/image1028.png"/><Relationship Id="rId106" Type="http://schemas.openxmlformats.org/officeDocument/2006/relationships/image" Target="../media/image1029.png"/><Relationship Id="rId107" Type="http://schemas.openxmlformats.org/officeDocument/2006/relationships/image" Target="../media/image1030.png"/><Relationship Id="rId108" Type="http://schemas.openxmlformats.org/officeDocument/2006/relationships/image" Target="../media/image1031.png"/><Relationship Id="rId109" Type="http://schemas.openxmlformats.org/officeDocument/2006/relationships/image" Target="../media/image1032.png"/><Relationship Id="rId110" Type="http://schemas.openxmlformats.org/officeDocument/2006/relationships/image" Target="../media/image1033.png"/><Relationship Id="rId111" Type="http://schemas.openxmlformats.org/officeDocument/2006/relationships/image" Target="../media/image917.png"/><Relationship Id="rId112" Type="http://schemas.openxmlformats.org/officeDocument/2006/relationships/image" Target="../media/image1034.png"/><Relationship Id="rId113" Type="http://schemas.openxmlformats.org/officeDocument/2006/relationships/image" Target="../media/image1035.png"/><Relationship Id="rId114" Type="http://schemas.openxmlformats.org/officeDocument/2006/relationships/image" Target="../media/image1036.png"/><Relationship Id="rId115" Type="http://schemas.openxmlformats.org/officeDocument/2006/relationships/image" Target="../media/image1037.png"/><Relationship Id="rId116" Type="http://schemas.openxmlformats.org/officeDocument/2006/relationships/image" Target="../media/image1038.png"/><Relationship Id="rId117" Type="http://schemas.openxmlformats.org/officeDocument/2006/relationships/image" Target="../media/image1039.png"/><Relationship Id="rId118" Type="http://schemas.openxmlformats.org/officeDocument/2006/relationships/image" Target="../media/image1040.png"/><Relationship Id="rId119" Type="http://schemas.openxmlformats.org/officeDocument/2006/relationships/image" Target="../media/image1041.png"/><Relationship Id="rId120" Type="http://schemas.openxmlformats.org/officeDocument/2006/relationships/image" Target="../media/image1042.png"/><Relationship Id="rId121" Type="http://schemas.openxmlformats.org/officeDocument/2006/relationships/image" Target="../media/image1043.png"/><Relationship Id="rId122" Type="http://schemas.openxmlformats.org/officeDocument/2006/relationships/image" Target="../media/image183.png"/><Relationship Id="rId123" Type="http://schemas.openxmlformats.org/officeDocument/2006/relationships/image" Target="../media/image1044.png"/><Relationship Id="rId124" Type="http://schemas.openxmlformats.org/officeDocument/2006/relationships/image" Target="../media/image1045.png"/><Relationship Id="rId125" Type="http://schemas.openxmlformats.org/officeDocument/2006/relationships/image" Target="../media/image186.png"/><Relationship Id="rId126" Type="http://schemas.openxmlformats.org/officeDocument/2006/relationships/image" Target="../media/image1046.png"/><Relationship Id="rId127" Type="http://schemas.openxmlformats.org/officeDocument/2006/relationships/image" Target="../media/image1047.png"/><Relationship Id="rId128" Type="http://schemas.openxmlformats.org/officeDocument/2006/relationships/image" Target="../media/image1048.png"/><Relationship Id="rId129" Type="http://schemas.openxmlformats.org/officeDocument/2006/relationships/image" Target="../media/image1049.png"/><Relationship Id="rId130" Type="http://schemas.openxmlformats.org/officeDocument/2006/relationships/image" Target="../media/image1050.png"/><Relationship Id="rId131" Type="http://schemas.openxmlformats.org/officeDocument/2006/relationships/image" Target="../media/image1051.png"/><Relationship Id="rId132" Type="http://schemas.openxmlformats.org/officeDocument/2006/relationships/image" Target="../media/image1052.png"/><Relationship Id="rId133" Type="http://schemas.openxmlformats.org/officeDocument/2006/relationships/image" Target="../media/image1053.png"/><Relationship Id="rId134" Type="http://schemas.openxmlformats.org/officeDocument/2006/relationships/image" Target="../media/image1054.png"/><Relationship Id="rId135" Type="http://schemas.openxmlformats.org/officeDocument/2006/relationships/image" Target="../media/image1055.png"/><Relationship Id="rId136" Type="http://schemas.openxmlformats.org/officeDocument/2006/relationships/image" Target="../media/image197.png"/><Relationship Id="rId137" Type="http://schemas.openxmlformats.org/officeDocument/2006/relationships/image" Target="../media/image1056.png"/><Relationship Id="rId138" Type="http://schemas.openxmlformats.org/officeDocument/2006/relationships/image" Target="../media/image1057.jpg"/><Relationship Id="rId139" Type="http://schemas.openxmlformats.org/officeDocument/2006/relationships/image" Target="../media/image1058.jpg"/></Relationships>

</file>

<file path=ppt/slides/_rels/slide1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059.png"/><Relationship Id="rId3" Type="http://schemas.openxmlformats.org/officeDocument/2006/relationships/image" Target="../media/image1060.png"/><Relationship Id="rId4" Type="http://schemas.openxmlformats.org/officeDocument/2006/relationships/image" Target="../media/image1061.png"/><Relationship Id="rId5" Type="http://schemas.openxmlformats.org/officeDocument/2006/relationships/image" Target="../media/image1062.png"/><Relationship Id="rId6" Type="http://schemas.openxmlformats.org/officeDocument/2006/relationships/image" Target="../media/image1063.png"/><Relationship Id="rId7" Type="http://schemas.openxmlformats.org/officeDocument/2006/relationships/image" Target="../media/image1064.png"/><Relationship Id="rId8" Type="http://schemas.openxmlformats.org/officeDocument/2006/relationships/image" Target="../media/image1065.png"/></Relationships>

</file>

<file path=ppt/slides/_rels/slide12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066.png"/><Relationship Id="rId3" Type="http://schemas.openxmlformats.org/officeDocument/2006/relationships/image" Target="../media/image1067.png"/><Relationship Id="rId4" Type="http://schemas.openxmlformats.org/officeDocument/2006/relationships/image" Target="../media/image1068.png"/><Relationship Id="rId5" Type="http://schemas.openxmlformats.org/officeDocument/2006/relationships/image" Target="../media/image1069.png"/><Relationship Id="rId6" Type="http://schemas.openxmlformats.org/officeDocument/2006/relationships/image" Target="../media/image1070.png"/></Relationships>

</file>

<file path=ppt/slides/_rels/slide13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71.jpg"/><Relationship Id="rId3" Type="http://schemas.openxmlformats.org/officeDocument/2006/relationships/image" Target="../media/image1072.png"/><Relationship Id="rId4" Type="http://schemas.openxmlformats.org/officeDocument/2006/relationships/image" Target="../media/image1073.png"/><Relationship Id="rId5" Type="http://schemas.openxmlformats.org/officeDocument/2006/relationships/image" Target="../media/image1074.png"/><Relationship Id="rId6" Type="http://schemas.openxmlformats.org/officeDocument/2006/relationships/image" Target="../media/image1075.jpg"/></Relationships>

</file>

<file path=ppt/slides/_rels/slide14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76.jpg"/></Relationships>

</file>

<file path=ppt/slides/_rels/slide15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77.png"/><Relationship Id="rId3" Type="http://schemas.openxmlformats.org/officeDocument/2006/relationships/image" Target="../media/image1078.png"/><Relationship Id="rId4" Type="http://schemas.openxmlformats.org/officeDocument/2006/relationships/image" Target="../media/image1079.jpg"/></Relationships>

</file>

<file path=ppt/slides/_rels/slide16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80.jpg"/></Relationships>

</file>

<file path=ppt/slides/_rels/slide2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263.png"/><Relationship Id="rId3" Type="http://schemas.openxmlformats.org/officeDocument/2006/relationships/image" Target="../media/image264.png"/><Relationship Id="rId4" Type="http://schemas.openxmlformats.org/officeDocument/2006/relationships/image" Target="../media/image265.png"/><Relationship Id="rId5" Type="http://schemas.openxmlformats.org/officeDocument/2006/relationships/image" Target="../media/image266.png"/><Relationship Id="rId6" Type="http://schemas.openxmlformats.org/officeDocument/2006/relationships/image" Target="../media/image267.png"/><Relationship Id="rId7" Type="http://schemas.openxmlformats.org/officeDocument/2006/relationships/image" Target="../media/image268.png"/><Relationship Id="rId8" Type="http://schemas.openxmlformats.org/officeDocument/2006/relationships/image" Target="../media/image269.png"/><Relationship Id="rId9" Type="http://schemas.openxmlformats.org/officeDocument/2006/relationships/image" Target="../media/image270.png"/><Relationship Id="rId10" Type="http://schemas.openxmlformats.org/officeDocument/2006/relationships/image" Target="../media/image271.png"/><Relationship Id="rId11" Type="http://schemas.openxmlformats.org/officeDocument/2006/relationships/image" Target="../media/image272.png"/><Relationship Id="rId12" Type="http://schemas.openxmlformats.org/officeDocument/2006/relationships/image" Target="../media/image273.png"/><Relationship Id="rId13" Type="http://schemas.openxmlformats.org/officeDocument/2006/relationships/image" Target="../media/image274.png"/><Relationship Id="rId14" Type="http://schemas.openxmlformats.org/officeDocument/2006/relationships/image" Target="../media/image275.png"/><Relationship Id="rId15" Type="http://schemas.openxmlformats.org/officeDocument/2006/relationships/image" Target="../media/image276.png"/><Relationship Id="rId16" Type="http://schemas.openxmlformats.org/officeDocument/2006/relationships/image" Target="../media/image277.png"/><Relationship Id="rId17" Type="http://schemas.openxmlformats.org/officeDocument/2006/relationships/image" Target="../media/image278.png"/><Relationship Id="rId18" Type="http://schemas.openxmlformats.org/officeDocument/2006/relationships/image" Target="../media/image279.png"/><Relationship Id="rId19" Type="http://schemas.openxmlformats.org/officeDocument/2006/relationships/image" Target="../media/image280.png"/><Relationship Id="rId20" Type="http://schemas.openxmlformats.org/officeDocument/2006/relationships/image" Target="../media/image281.png"/><Relationship Id="rId21" Type="http://schemas.openxmlformats.org/officeDocument/2006/relationships/image" Target="../media/image282.png"/><Relationship Id="rId22" Type="http://schemas.openxmlformats.org/officeDocument/2006/relationships/image" Target="../media/image283.png"/><Relationship Id="rId23" Type="http://schemas.openxmlformats.org/officeDocument/2006/relationships/image" Target="../media/image284.png"/><Relationship Id="rId24" Type="http://schemas.openxmlformats.org/officeDocument/2006/relationships/image" Target="../media/image285.png"/><Relationship Id="rId25" Type="http://schemas.openxmlformats.org/officeDocument/2006/relationships/image" Target="../media/image286.png"/><Relationship Id="rId26" Type="http://schemas.openxmlformats.org/officeDocument/2006/relationships/image" Target="../media/image287.png"/><Relationship Id="rId27" Type="http://schemas.openxmlformats.org/officeDocument/2006/relationships/image" Target="../media/image288.png"/><Relationship Id="rId28" Type="http://schemas.openxmlformats.org/officeDocument/2006/relationships/image" Target="../media/image289.png"/><Relationship Id="rId29" Type="http://schemas.openxmlformats.org/officeDocument/2006/relationships/image" Target="../media/image290.png"/><Relationship Id="rId30" Type="http://schemas.openxmlformats.org/officeDocument/2006/relationships/image" Target="../media/image291.png"/><Relationship Id="rId31" Type="http://schemas.openxmlformats.org/officeDocument/2006/relationships/image" Target="../media/image292.png"/><Relationship Id="rId32" Type="http://schemas.openxmlformats.org/officeDocument/2006/relationships/image" Target="../media/image293.png"/><Relationship Id="rId33" Type="http://schemas.openxmlformats.org/officeDocument/2006/relationships/image" Target="../media/image294.png"/><Relationship Id="rId34" Type="http://schemas.openxmlformats.org/officeDocument/2006/relationships/image" Target="../media/image295.png"/><Relationship Id="rId35" Type="http://schemas.openxmlformats.org/officeDocument/2006/relationships/image" Target="../media/image296.png"/><Relationship Id="rId36" Type="http://schemas.openxmlformats.org/officeDocument/2006/relationships/image" Target="../media/image297.png"/><Relationship Id="rId37" Type="http://schemas.openxmlformats.org/officeDocument/2006/relationships/image" Target="../media/image298.png"/><Relationship Id="rId38" Type="http://schemas.openxmlformats.org/officeDocument/2006/relationships/image" Target="../media/image299.png"/><Relationship Id="rId39" Type="http://schemas.openxmlformats.org/officeDocument/2006/relationships/image" Target="../media/image300.png"/><Relationship Id="rId40" Type="http://schemas.openxmlformats.org/officeDocument/2006/relationships/image" Target="../media/image301.png"/><Relationship Id="rId41" Type="http://schemas.openxmlformats.org/officeDocument/2006/relationships/image" Target="../media/image302.png"/><Relationship Id="rId42" Type="http://schemas.openxmlformats.org/officeDocument/2006/relationships/image" Target="../media/image303.png"/><Relationship Id="rId43" Type="http://schemas.openxmlformats.org/officeDocument/2006/relationships/image" Target="../media/image304.png"/><Relationship Id="rId44" Type="http://schemas.openxmlformats.org/officeDocument/2006/relationships/image" Target="../media/image305.png"/><Relationship Id="rId45" Type="http://schemas.openxmlformats.org/officeDocument/2006/relationships/image" Target="../media/image306.png"/><Relationship Id="rId46" Type="http://schemas.openxmlformats.org/officeDocument/2006/relationships/image" Target="../media/image307.png"/><Relationship Id="rId47" Type="http://schemas.openxmlformats.org/officeDocument/2006/relationships/image" Target="../media/image308.png"/><Relationship Id="rId48" Type="http://schemas.openxmlformats.org/officeDocument/2006/relationships/image" Target="../media/image309.png"/><Relationship Id="rId49" Type="http://schemas.openxmlformats.org/officeDocument/2006/relationships/image" Target="../media/image310.png"/></Relationships>

</file>

<file path=ppt/slides/_rels/slide3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270.png"/><Relationship Id="rId3" Type="http://schemas.openxmlformats.org/officeDocument/2006/relationships/image" Target="../media/image273.png"/><Relationship Id="rId4" Type="http://schemas.openxmlformats.org/officeDocument/2006/relationships/image" Target="../media/image308.png"/><Relationship Id="rId5" Type="http://schemas.openxmlformats.org/officeDocument/2006/relationships/image" Target="../media/image309.png"/><Relationship Id="rId6" Type="http://schemas.openxmlformats.org/officeDocument/2006/relationships/image" Target="../media/image311.png"/><Relationship Id="rId7" Type="http://schemas.openxmlformats.org/officeDocument/2006/relationships/image" Target="../media/image312.png"/></Relationships>

</file>

<file path=ppt/slides/_rels/slide4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13.png"/><Relationship Id="rId3" Type="http://schemas.openxmlformats.org/officeDocument/2006/relationships/image" Target="../media/image314.png"/><Relationship Id="rId4" Type="http://schemas.openxmlformats.org/officeDocument/2006/relationships/image" Target="../media/image315.png"/><Relationship Id="rId5" Type="http://schemas.openxmlformats.org/officeDocument/2006/relationships/image" Target="../media/image316.png"/><Relationship Id="rId6" Type="http://schemas.openxmlformats.org/officeDocument/2006/relationships/image" Target="../media/image68.png"/><Relationship Id="rId7" Type="http://schemas.openxmlformats.org/officeDocument/2006/relationships/image" Target="../media/image69.png"/><Relationship Id="rId8" Type="http://schemas.openxmlformats.org/officeDocument/2006/relationships/image" Target="../media/image70.png"/><Relationship Id="rId9" Type="http://schemas.openxmlformats.org/officeDocument/2006/relationships/image" Target="../media/image317.png"/><Relationship Id="rId10" Type="http://schemas.openxmlformats.org/officeDocument/2006/relationships/image" Target="../media/image318.png"/><Relationship Id="rId11" Type="http://schemas.openxmlformats.org/officeDocument/2006/relationships/image" Target="../media/image73.png"/><Relationship Id="rId12" Type="http://schemas.openxmlformats.org/officeDocument/2006/relationships/image" Target="../media/image319.png"/><Relationship Id="rId13" Type="http://schemas.openxmlformats.org/officeDocument/2006/relationships/image" Target="../media/image158.png"/><Relationship Id="rId14" Type="http://schemas.openxmlformats.org/officeDocument/2006/relationships/image" Target="../media/image24.png"/><Relationship Id="rId15" Type="http://schemas.openxmlformats.org/officeDocument/2006/relationships/image" Target="../media/image76.png"/><Relationship Id="rId16" Type="http://schemas.openxmlformats.org/officeDocument/2006/relationships/image" Target="../media/image320.png"/><Relationship Id="rId17" Type="http://schemas.openxmlformats.org/officeDocument/2006/relationships/image" Target="../media/image176.png"/><Relationship Id="rId18" Type="http://schemas.openxmlformats.org/officeDocument/2006/relationships/image" Target="../media/image321.png"/><Relationship Id="rId19" Type="http://schemas.openxmlformats.org/officeDocument/2006/relationships/image" Target="../media/image322.png"/><Relationship Id="rId20" Type="http://schemas.openxmlformats.org/officeDocument/2006/relationships/image" Target="../media/image81.png"/><Relationship Id="rId21" Type="http://schemas.openxmlformats.org/officeDocument/2006/relationships/image" Target="../media/image323.png"/><Relationship Id="rId22" Type="http://schemas.openxmlformats.org/officeDocument/2006/relationships/image" Target="../media/image324.png"/><Relationship Id="rId23" Type="http://schemas.openxmlformats.org/officeDocument/2006/relationships/image" Target="../media/image325.png"/><Relationship Id="rId24" Type="http://schemas.openxmlformats.org/officeDocument/2006/relationships/image" Target="../media/image326.png"/><Relationship Id="rId25" Type="http://schemas.openxmlformats.org/officeDocument/2006/relationships/image" Target="../media/image327.png"/><Relationship Id="rId26" Type="http://schemas.openxmlformats.org/officeDocument/2006/relationships/image" Target="../media/image328.png"/><Relationship Id="rId27" Type="http://schemas.openxmlformats.org/officeDocument/2006/relationships/image" Target="../media/image329.png"/><Relationship Id="rId28" Type="http://schemas.openxmlformats.org/officeDocument/2006/relationships/image" Target="../media/image330.png"/><Relationship Id="rId29" Type="http://schemas.openxmlformats.org/officeDocument/2006/relationships/image" Target="../media/image331.png"/><Relationship Id="rId30" Type="http://schemas.openxmlformats.org/officeDocument/2006/relationships/image" Target="../media/image332.png"/><Relationship Id="rId31" Type="http://schemas.openxmlformats.org/officeDocument/2006/relationships/image" Target="../media/image333.png"/><Relationship Id="rId32" Type="http://schemas.openxmlformats.org/officeDocument/2006/relationships/image" Target="../media/image334.png"/><Relationship Id="rId33" Type="http://schemas.openxmlformats.org/officeDocument/2006/relationships/image" Target="../media/image335.png"/><Relationship Id="rId34" Type="http://schemas.openxmlformats.org/officeDocument/2006/relationships/image" Target="../media/image336.png"/><Relationship Id="rId35" Type="http://schemas.openxmlformats.org/officeDocument/2006/relationships/image" Target="../media/image337.png"/><Relationship Id="rId36" Type="http://schemas.openxmlformats.org/officeDocument/2006/relationships/image" Target="../media/image338.png"/><Relationship Id="rId37" Type="http://schemas.openxmlformats.org/officeDocument/2006/relationships/image" Target="../media/image339.png"/><Relationship Id="rId38" Type="http://schemas.openxmlformats.org/officeDocument/2006/relationships/image" Target="../media/image340.png"/><Relationship Id="rId39" Type="http://schemas.openxmlformats.org/officeDocument/2006/relationships/image" Target="../media/image341.png"/><Relationship Id="rId40" Type="http://schemas.openxmlformats.org/officeDocument/2006/relationships/image" Target="../media/image342.png"/><Relationship Id="rId41" Type="http://schemas.openxmlformats.org/officeDocument/2006/relationships/image" Target="../media/image343.png"/><Relationship Id="rId42" Type="http://schemas.openxmlformats.org/officeDocument/2006/relationships/image" Target="../media/image344.png"/><Relationship Id="rId43" Type="http://schemas.openxmlformats.org/officeDocument/2006/relationships/image" Target="../media/image345.png"/><Relationship Id="rId44" Type="http://schemas.openxmlformats.org/officeDocument/2006/relationships/image" Target="../media/image346.png"/><Relationship Id="rId45" Type="http://schemas.openxmlformats.org/officeDocument/2006/relationships/image" Target="../media/image347.png"/><Relationship Id="rId46" Type="http://schemas.openxmlformats.org/officeDocument/2006/relationships/image" Target="../media/image348.png"/><Relationship Id="rId47" Type="http://schemas.openxmlformats.org/officeDocument/2006/relationships/image" Target="../media/image349.png"/><Relationship Id="rId48" Type="http://schemas.openxmlformats.org/officeDocument/2006/relationships/image" Target="../media/image350.png"/><Relationship Id="rId49" Type="http://schemas.openxmlformats.org/officeDocument/2006/relationships/image" Target="../media/image351.png"/><Relationship Id="rId50" Type="http://schemas.openxmlformats.org/officeDocument/2006/relationships/image" Target="../media/image352.png"/><Relationship Id="rId51" Type="http://schemas.openxmlformats.org/officeDocument/2006/relationships/image" Target="../media/image353.png"/><Relationship Id="rId52" Type="http://schemas.openxmlformats.org/officeDocument/2006/relationships/image" Target="../media/image354.png"/><Relationship Id="rId53" Type="http://schemas.openxmlformats.org/officeDocument/2006/relationships/image" Target="../media/image114.png"/><Relationship Id="rId54" Type="http://schemas.openxmlformats.org/officeDocument/2006/relationships/image" Target="../media/image355.png"/><Relationship Id="rId55" Type="http://schemas.openxmlformats.org/officeDocument/2006/relationships/image" Target="../media/image116.png"/><Relationship Id="rId56" Type="http://schemas.openxmlformats.org/officeDocument/2006/relationships/image" Target="../media/image356.png"/><Relationship Id="rId57" Type="http://schemas.openxmlformats.org/officeDocument/2006/relationships/image" Target="../media/image357.png"/><Relationship Id="rId58" Type="http://schemas.openxmlformats.org/officeDocument/2006/relationships/image" Target="../media/image358.png"/><Relationship Id="rId59" Type="http://schemas.openxmlformats.org/officeDocument/2006/relationships/image" Target="../media/image359.png"/><Relationship Id="rId60" Type="http://schemas.openxmlformats.org/officeDocument/2006/relationships/image" Target="../media/image121.png"/><Relationship Id="rId61" Type="http://schemas.openxmlformats.org/officeDocument/2006/relationships/image" Target="../media/image360.png"/><Relationship Id="rId62" Type="http://schemas.openxmlformats.org/officeDocument/2006/relationships/image" Target="../media/image361.png"/><Relationship Id="rId63" Type="http://schemas.openxmlformats.org/officeDocument/2006/relationships/image" Target="../media/image362.png"/><Relationship Id="rId64" Type="http://schemas.openxmlformats.org/officeDocument/2006/relationships/image" Target="../media/image363.png"/><Relationship Id="rId65" Type="http://schemas.openxmlformats.org/officeDocument/2006/relationships/image" Target="../media/image364.png"/><Relationship Id="rId66" Type="http://schemas.openxmlformats.org/officeDocument/2006/relationships/image" Target="../media/image365.png"/><Relationship Id="rId67" Type="http://schemas.openxmlformats.org/officeDocument/2006/relationships/image" Target="../media/image366.png"/><Relationship Id="rId68" Type="http://schemas.openxmlformats.org/officeDocument/2006/relationships/image" Target="../media/image129.png"/><Relationship Id="rId69" Type="http://schemas.openxmlformats.org/officeDocument/2006/relationships/image" Target="../media/image130.png"/><Relationship Id="rId70" Type="http://schemas.openxmlformats.org/officeDocument/2006/relationships/image" Target="../media/image367.png"/><Relationship Id="rId71" Type="http://schemas.openxmlformats.org/officeDocument/2006/relationships/image" Target="../media/image368.png"/><Relationship Id="rId72" Type="http://schemas.openxmlformats.org/officeDocument/2006/relationships/image" Target="../media/image369.png"/><Relationship Id="rId73" Type="http://schemas.openxmlformats.org/officeDocument/2006/relationships/image" Target="../media/image370.png"/><Relationship Id="rId74" Type="http://schemas.openxmlformats.org/officeDocument/2006/relationships/image" Target="../media/image371.png"/><Relationship Id="rId75" Type="http://schemas.openxmlformats.org/officeDocument/2006/relationships/image" Target="../media/image372.png"/><Relationship Id="rId76" Type="http://schemas.openxmlformats.org/officeDocument/2006/relationships/image" Target="../media/image373.png"/><Relationship Id="rId77" Type="http://schemas.openxmlformats.org/officeDocument/2006/relationships/image" Target="../media/image374.png"/><Relationship Id="rId78" Type="http://schemas.openxmlformats.org/officeDocument/2006/relationships/image" Target="../media/image375.png"/><Relationship Id="rId79" Type="http://schemas.openxmlformats.org/officeDocument/2006/relationships/image" Target="../media/image376.png"/><Relationship Id="rId80" Type="http://schemas.openxmlformats.org/officeDocument/2006/relationships/image" Target="../media/image377.png"/><Relationship Id="rId81" Type="http://schemas.openxmlformats.org/officeDocument/2006/relationships/image" Target="../media/image145.png"/><Relationship Id="rId82" Type="http://schemas.openxmlformats.org/officeDocument/2006/relationships/image" Target="../media/image378.png"/><Relationship Id="rId83" Type="http://schemas.openxmlformats.org/officeDocument/2006/relationships/image" Target="../media/image379.png"/><Relationship Id="rId84" Type="http://schemas.openxmlformats.org/officeDocument/2006/relationships/image" Target="../media/image380.png"/><Relationship Id="rId85" Type="http://schemas.openxmlformats.org/officeDocument/2006/relationships/image" Target="../media/image149.png"/><Relationship Id="rId86" Type="http://schemas.openxmlformats.org/officeDocument/2006/relationships/image" Target="../media/image381.png"/><Relationship Id="rId87" Type="http://schemas.openxmlformats.org/officeDocument/2006/relationships/image" Target="../media/image382.png"/><Relationship Id="rId88" Type="http://schemas.openxmlformats.org/officeDocument/2006/relationships/image" Target="../media/image383.png"/><Relationship Id="rId89" Type="http://schemas.openxmlformats.org/officeDocument/2006/relationships/image" Target="../media/image384.png"/><Relationship Id="rId90" Type="http://schemas.openxmlformats.org/officeDocument/2006/relationships/image" Target="../media/image385.png"/><Relationship Id="rId91" Type="http://schemas.openxmlformats.org/officeDocument/2006/relationships/image" Target="../media/image386.png"/><Relationship Id="rId92" Type="http://schemas.openxmlformats.org/officeDocument/2006/relationships/image" Target="../media/image387.png"/><Relationship Id="rId93" Type="http://schemas.openxmlformats.org/officeDocument/2006/relationships/image" Target="../media/image388.png"/><Relationship Id="rId94" Type="http://schemas.openxmlformats.org/officeDocument/2006/relationships/image" Target="../media/image389.png"/><Relationship Id="rId95" Type="http://schemas.openxmlformats.org/officeDocument/2006/relationships/image" Target="../media/image390.png"/><Relationship Id="rId96" Type="http://schemas.openxmlformats.org/officeDocument/2006/relationships/image" Target="../media/image391.png"/><Relationship Id="rId97" Type="http://schemas.openxmlformats.org/officeDocument/2006/relationships/image" Target="../media/image392.png"/><Relationship Id="rId98" Type="http://schemas.openxmlformats.org/officeDocument/2006/relationships/image" Target="../media/image393.png"/><Relationship Id="rId99" Type="http://schemas.openxmlformats.org/officeDocument/2006/relationships/image" Target="../media/image394.png"/><Relationship Id="rId100" Type="http://schemas.openxmlformats.org/officeDocument/2006/relationships/image" Target="../media/image395.png"/><Relationship Id="rId101" Type="http://schemas.openxmlformats.org/officeDocument/2006/relationships/image" Target="../media/image396.png"/><Relationship Id="rId102" Type="http://schemas.openxmlformats.org/officeDocument/2006/relationships/image" Target="../media/image397.png"/><Relationship Id="rId103" Type="http://schemas.openxmlformats.org/officeDocument/2006/relationships/image" Target="../media/image398.png"/><Relationship Id="rId104" Type="http://schemas.openxmlformats.org/officeDocument/2006/relationships/image" Target="../media/image399.png"/><Relationship Id="rId105" Type="http://schemas.openxmlformats.org/officeDocument/2006/relationships/image" Target="../media/image400.png"/><Relationship Id="rId106" Type="http://schemas.openxmlformats.org/officeDocument/2006/relationships/image" Target="../media/image401.png"/><Relationship Id="rId107" Type="http://schemas.openxmlformats.org/officeDocument/2006/relationships/image" Target="../media/image402.png"/><Relationship Id="rId108" Type="http://schemas.openxmlformats.org/officeDocument/2006/relationships/image" Target="../media/image403.png"/><Relationship Id="rId109" Type="http://schemas.openxmlformats.org/officeDocument/2006/relationships/image" Target="../media/image404.png"/><Relationship Id="rId110" Type="http://schemas.openxmlformats.org/officeDocument/2006/relationships/image" Target="../media/image405.png"/><Relationship Id="rId111" Type="http://schemas.openxmlformats.org/officeDocument/2006/relationships/image" Target="../media/image406.png"/><Relationship Id="rId112" Type="http://schemas.openxmlformats.org/officeDocument/2006/relationships/image" Target="../media/image183.png"/><Relationship Id="rId113" Type="http://schemas.openxmlformats.org/officeDocument/2006/relationships/image" Target="../media/image407.png"/><Relationship Id="rId114" Type="http://schemas.openxmlformats.org/officeDocument/2006/relationships/image" Target="../media/image408.png"/><Relationship Id="rId115" Type="http://schemas.openxmlformats.org/officeDocument/2006/relationships/image" Target="../media/image186.png"/><Relationship Id="rId116" Type="http://schemas.openxmlformats.org/officeDocument/2006/relationships/image" Target="../media/image409.png"/><Relationship Id="rId117" Type="http://schemas.openxmlformats.org/officeDocument/2006/relationships/image" Target="../media/image410.png"/><Relationship Id="rId118" Type="http://schemas.openxmlformats.org/officeDocument/2006/relationships/image" Target="../media/image411.png"/><Relationship Id="rId119" Type="http://schemas.openxmlformats.org/officeDocument/2006/relationships/image" Target="../media/image412.png"/><Relationship Id="rId120" Type="http://schemas.openxmlformats.org/officeDocument/2006/relationships/image" Target="../media/image413.png"/><Relationship Id="rId121" Type="http://schemas.openxmlformats.org/officeDocument/2006/relationships/image" Target="../media/image414.png"/><Relationship Id="rId122" Type="http://schemas.openxmlformats.org/officeDocument/2006/relationships/image" Target="../media/image415.png"/><Relationship Id="rId123" Type="http://schemas.openxmlformats.org/officeDocument/2006/relationships/image" Target="../media/image416.png"/><Relationship Id="rId124" Type="http://schemas.openxmlformats.org/officeDocument/2006/relationships/image" Target="../media/image197.png"/><Relationship Id="rId125" Type="http://schemas.openxmlformats.org/officeDocument/2006/relationships/image" Target="../media/image417.jpg"/><Relationship Id="rId126" Type="http://schemas.openxmlformats.org/officeDocument/2006/relationships/image" Target="../media/image418.jpg"/></Relationships>

</file>

<file path=ppt/slides/_rels/slide5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19.png"/><Relationship Id="rId3" Type="http://schemas.openxmlformats.org/officeDocument/2006/relationships/image" Target="../media/image420.png"/><Relationship Id="rId4" Type="http://schemas.openxmlformats.org/officeDocument/2006/relationships/image" Target="../media/image421.png"/><Relationship Id="rId5" Type="http://schemas.openxmlformats.org/officeDocument/2006/relationships/image" Target="../media/image422.png"/><Relationship Id="rId6" Type="http://schemas.openxmlformats.org/officeDocument/2006/relationships/image" Target="../media/image68.png"/><Relationship Id="rId7" Type="http://schemas.openxmlformats.org/officeDocument/2006/relationships/image" Target="../media/image69.png"/><Relationship Id="rId8" Type="http://schemas.openxmlformats.org/officeDocument/2006/relationships/image" Target="../media/image70.png"/><Relationship Id="rId9" Type="http://schemas.openxmlformats.org/officeDocument/2006/relationships/image" Target="../media/image423.png"/><Relationship Id="rId10" Type="http://schemas.openxmlformats.org/officeDocument/2006/relationships/image" Target="../media/image391.png"/><Relationship Id="rId11" Type="http://schemas.openxmlformats.org/officeDocument/2006/relationships/image" Target="../media/image73.png"/><Relationship Id="rId12" Type="http://schemas.openxmlformats.org/officeDocument/2006/relationships/image" Target="../media/image424.png"/><Relationship Id="rId13" Type="http://schemas.openxmlformats.org/officeDocument/2006/relationships/image" Target="../media/image425.png"/><Relationship Id="rId14" Type="http://schemas.openxmlformats.org/officeDocument/2006/relationships/image" Target="../media/image24.png"/><Relationship Id="rId15" Type="http://schemas.openxmlformats.org/officeDocument/2006/relationships/image" Target="../media/image76.png"/><Relationship Id="rId16" Type="http://schemas.openxmlformats.org/officeDocument/2006/relationships/image" Target="../media/image426.png"/><Relationship Id="rId17" Type="http://schemas.openxmlformats.org/officeDocument/2006/relationships/image" Target="../media/image397.png"/><Relationship Id="rId18" Type="http://schemas.openxmlformats.org/officeDocument/2006/relationships/image" Target="../media/image427.png"/><Relationship Id="rId19" Type="http://schemas.openxmlformats.org/officeDocument/2006/relationships/image" Target="../media/image428.png"/><Relationship Id="rId20" Type="http://schemas.openxmlformats.org/officeDocument/2006/relationships/image" Target="../media/image81.png"/><Relationship Id="rId21" Type="http://schemas.openxmlformats.org/officeDocument/2006/relationships/image" Target="../media/image429.png"/><Relationship Id="rId22" Type="http://schemas.openxmlformats.org/officeDocument/2006/relationships/image" Target="../media/image430.png"/><Relationship Id="rId23" Type="http://schemas.openxmlformats.org/officeDocument/2006/relationships/image" Target="../media/image431.png"/><Relationship Id="rId24" Type="http://schemas.openxmlformats.org/officeDocument/2006/relationships/image" Target="../media/image432.png"/><Relationship Id="rId25" Type="http://schemas.openxmlformats.org/officeDocument/2006/relationships/image" Target="../media/image433.png"/><Relationship Id="rId26" Type="http://schemas.openxmlformats.org/officeDocument/2006/relationships/image" Target="../media/image434.png"/><Relationship Id="rId27" Type="http://schemas.openxmlformats.org/officeDocument/2006/relationships/image" Target="../media/image435.png"/><Relationship Id="rId28" Type="http://schemas.openxmlformats.org/officeDocument/2006/relationships/image" Target="../media/image436.png"/><Relationship Id="rId29" Type="http://schemas.openxmlformats.org/officeDocument/2006/relationships/image" Target="../media/image437.png"/><Relationship Id="rId30" Type="http://schemas.openxmlformats.org/officeDocument/2006/relationships/image" Target="../media/image438.png"/><Relationship Id="rId31" Type="http://schemas.openxmlformats.org/officeDocument/2006/relationships/image" Target="../media/image439.png"/><Relationship Id="rId32" Type="http://schemas.openxmlformats.org/officeDocument/2006/relationships/image" Target="../media/image440.png"/><Relationship Id="rId33" Type="http://schemas.openxmlformats.org/officeDocument/2006/relationships/image" Target="../media/image441.png"/><Relationship Id="rId34" Type="http://schemas.openxmlformats.org/officeDocument/2006/relationships/image" Target="../media/image442.png"/><Relationship Id="rId35" Type="http://schemas.openxmlformats.org/officeDocument/2006/relationships/image" Target="../media/image443.png"/><Relationship Id="rId36" Type="http://schemas.openxmlformats.org/officeDocument/2006/relationships/image" Target="../media/image444.png"/><Relationship Id="rId37" Type="http://schemas.openxmlformats.org/officeDocument/2006/relationships/image" Target="../media/image445.png"/><Relationship Id="rId38" Type="http://schemas.openxmlformats.org/officeDocument/2006/relationships/image" Target="../media/image446.png"/><Relationship Id="rId39" Type="http://schemas.openxmlformats.org/officeDocument/2006/relationships/image" Target="../media/image447.png"/><Relationship Id="rId40" Type="http://schemas.openxmlformats.org/officeDocument/2006/relationships/image" Target="../media/image448.png"/><Relationship Id="rId41" Type="http://schemas.openxmlformats.org/officeDocument/2006/relationships/image" Target="../media/image449.png"/><Relationship Id="rId42" Type="http://schemas.openxmlformats.org/officeDocument/2006/relationships/image" Target="../media/image450.png"/><Relationship Id="rId43" Type="http://schemas.openxmlformats.org/officeDocument/2006/relationships/image" Target="../media/image451.png"/><Relationship Id="rId44" Type="http://schemas.openxmlformats.org/officeDocument/2006/relationships/image" Target="../media/image452.png"/><Relationship Id="rId45" Type="http://schemas.openxmlformats.org/officeDocument/2006/relationships/image" Target="../media/image453.png"/><Relationship Id="rId46" Type="http://schemas.openxmlformats.org/officeDocument/2006/relationships/image" Target="../media/image454.png"/><Relationship Id="rId47" Type="http://schemas.openxmlformats.org/officeDocument/2006/relationships/image" Target="../media/image455.png"/><Relationship Id="rId48" Type="http://schemas.openxmlformats.org/officeDocument/2006/relationships/image" Target="../media/image456.png"/><Relationship Id="rId49" Type="http://schemas.openxmlformats.org/officeDocument/2006/relationships/image" Target="../media/image457.png"/><Relationship Id="rId50" Type="http://schemas.openxmlformats.org/officeDocument/2006/relationships/image" Target="../media/image458.png"/><Relationship Id="rId51" Type="http://schemas.openxmlformats.org/officeDocument/2006/relationships/image" Target="../media/image459.png"/><Relationship Id="rId52" Type="http://schemas.openxmlformats.org/officeDocument/2006/relationships/image" Target="../media/image460.png"/><Relationship Id="rId53" Type="http://schemas.openxmlformats.org/officeDocument/2006/relationships/image" Target="../media/image114.png"/><Relationship Id="rId54" Type="http://schemas.openxmlformats.org/officeDocument/2006/relationships/image" Target="../media/image461.png"/><Relationship Id="rId55" Type="http://schemas.openxmlformats.org/officeDocument/2006/relationships/image" Target="../media/image116.png"/><Relationship Id="rId56" Type="http://schemas.openxmlformats.org/officeDocument/2006/relationships/image" Target="../media/image462.png"/><Relationship Id="rId57" Type="http://schemas.openxmlformats.org/officeDocument/2006/relationships/image" Target="../media/image463.png"/><Relationship Id="rId58" Type="http://schemas.openxmlformats.org/officeDocument/2006/relationships/image" Target="../media/image464.png"/><Relationship Id="rId59" Type="http://schemas.openxmlformats.org/officeDocument/2006/relationships/image" Target="../media/image465.png"/><Relationship Id="rId60" Type="http://schemas.openxmlformats.org/officeDocument/2006/relationships/image" Target="../media/image121.png"/><Relationship Id="rId61" Type="http://schemas.openxmlformats.org/officeDocument/2006/relationships/image" Target="../media/image466.png"/><Relationship Id="rId62" Type="http://schemas.openxmlformats.org/officeDocument/2006/relationships/image" Target="../media/image467.png"/><Relationship Id="rId63" Type="http://schemas.openxmlformats.org/officeDocument/2006/relationships/image" Target="../media/image468.png"/><Relationship Id="rId64" Type="http://schemas.openxmlformats.org/officeDocument/2006/relationships/image" Target="../media/image469.png"/><Relationship Id="rId65" Type="http://schemas.openxmlformats.org/officeDocument/2006/relationships/image" Target="../media/image470.png"/><Relationship Id="rId66" Type="http://schemas.openxmlformats.org/officeDocument/2006/relationships/image" Target="../media/image471.png"/><Relationship Id="rId67" Type="http://schemas.openxmlformats.org/officeDocument/2006/relationships/image" Target="../media/image472.png"/><Relationship Id="rId68" Type="http://schemas.openxmlformats.org/officeDocument/2006/relationships/image" Target="../media/image129.png"/><Relationship Id="rId69" Type="http://schemas.openxmlformats.org/officeDocument/2006/relationships/image" Target="../media/image130.png"/><Relationship Id="rId70" Type="http://schemas.openxmlformats.org/officeDocument/2006/relationships/image" Target="../media/image367.png"/><Relationship Id="rId71" Type="http://schemas.openxmlformats.org/officeDocument/2006/relationships/image" Target="../media/image368.png"/><Relationship Id="rId72" Type="http://schemas.openxmlformats.org/officeDocument/2006/relationships/image" Target="../media/image369.png"/><Relationship Id="rId73" Type="http://schemas.openxmlformats.org/officeDocument/2006/relationships/image" Target="../media/image370.png"/><Relationship Id="rId74" Type="http://schemas.openxmlformats.org/officeDocument/2006/relationships/image" Target="../media/image371.png"/><Relationship Id="rId75" Type="http://schemas.openxmlformats.org/officeDocument/2006/relationships/image" Target="../media/image473.png"/><Relationship Id="rId76" Type="http://schemas.openxmlformats.org/officeDocument/2006/relationships/image" Target="../media/image474.png"/><Relationship Id="rId77" Type="http://schemas.openxmlformats.org/officeDocument/2006/relationships/image" Target="../media/image475.png"/><Relationship Id="rId78" Type="http://schemas.openxmlformats.org/officeDocument/2006/relationships/image" Target="../media/image476.png"/><Relationship Id="rId79" Type="http://schemas.openxmlformats.org/officeDocument/2006/relationships/image" Target="../media/image477.png"/><Relationship Id="rId80" Type="http://schemas.openxmlformats.org/officeDocument/2006/relationships/image" Target="../media/image478.png"/><Relationship Id="rId81" Type="http://schemas.openxmlformats.org/officeDocument/2006/relationships/image" Target="../media/image145.png"/><Relationship Id="rId82" Type="http://schemas.openxmlformats.org/officeDocument/2006/relationships/image" Target="../media/image479.png"/><Relationship Id="rId83" Type="http://schemas.openxmlformats.org/officeDocument/2006/relationships/image" Target="../media/image480.png"/><Relationship Id="rId84" Type="http://schemas.openxmlformats.org/officeDocument/2006/relationships/image" Target="../media/image481.png"/><Relationship Id="rId85" Type="http://schemas.openxmlformats.org/officeDocument/2006/relationships/image" Target="../media/image149.png"/><Relationship Id="rId86" Type="http://schemas.openxmlformats.org/officeDocument/2006/relationships/image" Target="../media/image482.png"/><Relationship Id="rId87" Type="http://schemas.openxmlformats.org/officeDocument/2006/relationships/image" Target="../media/image483.png"/><Relationship Id="rId88" Type="http://schemas.openxmlformats.org/officeDocument/2006/relationships/image" Target="../media/image383.png"/><Relationship Id="rId89" Type="http://schemas.openxmlformats.org/officeDocument/2006/relationships/image" Target="../media/image484.png"/><Relationship Id="rId90" Type="http://schemas.openxmlformats.org/officeDocument/2006/relationships/image" Target="../media/image485.png"/><Relationship Id="rId91" Type="http://schemas.openxmlformats.org/officeDocument/2006/relationships/image" Target="../media/image486.png"/><Relationship Id="rId92" Type="http://schemas.openxmlformats.org/officeDocument/2006/relationships/image" Target="../media/image487.png"/><Relationship Id="rId93" Type="http://schemas.openxmlformats.org/officeDocument/2006/relationships/image" Target="../media/image488.png"/><Relationship Id="rId94" Type="http://schemas.openxmlformats.org/officeDocument/2006/relationships/image" Target="../media/image489.png"/><Relationship Id="rId95" Type="http://schemas.openxmlformats.org/officeDocument/2006/relationships/image" Target="../media/image490.png"/><Relationship Id="rId96" Type="http://schemas.openxmlformats.org/officeDocument/2006/relationships/image" Target="../media/image491.png"/><Relationship Id="rId97" Type="http://schemas.openxmlformats.org/officeDocument/2006/relationships/image" Target="../media/image492.png"/><Relationship Id="rId98" Type="http://schemas.openxmlformats.org/officeDocument/2006/relationships/image" Target="../media/image493.png"/><Relationship Id="rId99" Type="http://schemas.openxmlformats.org/officeDocument/2006/relationships/image" Target="../media/image494.png"/><Relationship Id="rId100" Type="http://schemas.openxmlformats.org/officeDocument/2006/relationships/image" Target="../media/image495.png"/><Relationship Id="rId101" Type="http://schemas.openxmlformats.org/officeDocument/2006/relationships/image" Target="../media/image496.png"/><Relationship Id="rId102" Type="http://schemas.openxmlformats.org/officeDocument/2006/relationships/image" Target="../media/image497.png"/><Relationship Id="rId103" Type="http://schemas.openxmlformats.org/officeDocument/2006/relationships/image" Target="../media/image498.png"/><Relationship Id="rId104" Type="http://schemas.openxmlformats.org/officeDocument/2006/relationships/image" Target="../media/image499.png"/><Relationship Id="rId105" Type="http://schemas.openxmlformats.org/officeDocument/2006/relationships/image" Target="../media/image500.png"/><Relationship Id="rId106" Type="http://schemas.openxmlformats.org/officeDocument/2006/relationships/image" Target="../media/image501.png"/><Relationship Id="rId107" Type="http://schemas.openxmlformats.org/officeDocument/2006/relationships/image" Target="../media/image502.png"/><Relationship Id="rId108" Type="http://schemas.openxmlformats.org/officeDocument/2006/relationships/image" Target="../media/image503.png"/><Relationship Id="rId109" Type="http://schemas.openxmlformats.org/officeDocument/2006/relationships/image" Target="../media/image504.png"/><Relationship Id="rId110" Type="http://schemas.openxmlformats.org/officeDocument/2006/relationships/image" Target="../media/image505.png"/><Relationship Id="rId111" Type="http://schemas.openxmlformats.org/officeDocument/2006/relationships/image" Target="../media/image506.png"/><Relationship Id="rId112" Type="http://schemas.openxmlformats.org/officeDocument/2006/relationships/image" Target="../media/image183.png"/><Relationship Id="rId113" Type="http://schemas.openxmlformats.org/officeDocument/2006/relationships/image" Target="../media/image507.png"/><Relationship Id="rId114" Type="http://schemas.openxmlformats.org/officeDocument/2006/relationships/image" Target="../media/image508.png"/><Relationship Id="rId115" Type="http://schemas.openxmlformats.org/officeDocument/2006/relationships/image" Target="../media/image186.png"/><Relationship Id="rId116" Type="http://schemas.openxmlformats.org/officeDocument/2006/relationships/image" Target="../media/image509.png"/><Relationship Id="rId117" Type="http://schemas.openxmlformats.org/officeDocument/2006/relationships/image" Target="../media/image510.png"/><Relationship Id="rId118" Type="http://schemas.openxmlformats.org/officeDocument/2006/relationships/image" Target="../media/image511.png"/><Relationship Id="rId119" Type="http://schemas.openxmlformats.org/officeDocument/2006/relationships/image" Target="../media/image512.png"/><Relationship Id="rId120" Type="http://schemas.openxmlformats.org/officeDocument/2006/relationships/image" Target="../media/image513.png"/><Relationship Id="rId121" Type="http://schemas.openxmlformats.org/officeDocument/2006/relationships/image" Target="../media/image514.png"/><Relationship Id="rId122" Type="http://schemas.openxmlformats.org/officeDocument/2006/relationships/image" Target="../media/image515.png"/><Relationship Id="rId123" Type="http://schemas.openxmlformats.org/officeDocument/2006/relationships/image" Target="../media/image516.png"/><Relationship Id="rId124" Type="http://schemas.openxmlformats.org/officeDocument/2006/relationships/image" Target="../media/image197.png"/><Relationship Id="rId125" Type="http://schemas.openxmlformats.org/officeDocument/2006/relationships/image" Target="../media/image517.png"/><Relationship Id="rId126" Type="http://schemas.openxmlformats.org/officeDocument/2006/relationships/image" Target="../media/image518.jpg"/><Relationship Id="rId127" Type="http://schemas.openxmlformats.org/officeDocument/2006/relationships/image" Target="../media/image519.png"/><Relationship Id="rId128" Type="http://schemas.openxmlformats.org/officeDocument/2006/relationships/image" Target="../media/image520.jpg"/><Relationship Id="rId129" Type="http://schemas.openxmlformats.org/officeDocument/2006/relationships/image" Target="../media/image521.png"/><Relationship Id="rId130" Type="http://schemas.openxmlformats.org/officeDocument/2006/relationships/image" Target="../media/image522.jpg"/><Relationship Id="rId131" Type="http://schemas.openxmlformats.org/officeDocument/2006/relationships/image" Target="../media/image523.png"/><Relationship Id="rId132" Type="http://schemas.openxmlformats.org/officeDocument/2006/relationships/image" Target="../media/image524.png"/><Relationship Id="rId133" Type="http://schemas.openxmlformats.org/officeDocument/2006/relationships/image" Target="../media/image525.jpg"/><Relationship Id="rId134" Type="http://schemas.openxmlformats.org/officeDocument/2006/relationships/image" Target="../media/image526.png"/><Relationship Id="rId135" Type="http://schemas.openxmlformats.org/officeDocument/2006/relationships/image" Target="../media/image527.jpg"/><Relationship Id="rId136" Type="http://schemas.openxmlformats.org/officeDocument/2006/relationships/image" Target="../media/image528.jpg"/></Relationships>

</file>

<file path=ppt/slides/_rels/slide6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29.png"/><Relationship Id="rId3" Type="http://schemas.openxmlformats.org/officeDocument/2006/relationships/image" Target="../media/image1.png"/><Relationship Id="rId4" Type="http://schemas.openxmlformats.org/officeDocument/2006/relationships/image" Target="../media/image530.png"/><Relationship Id="rId5" Type="http://schemas.openxmlformats.org/officeDocument/2006/relationships/image" Target="../media/image531.png"/><Relationship Id="rId6" Type="http://schemas.openxmlformats.org/officeDocument/2006/relationships/image" Target="../media/image532.png"/><Relationship Id="rId7" Type="http://schemas.openxmlformats.org/officeDocument/2006/relationships/image" Target="../media/image533.png"/><Relationship Id="rId8" Type="http://schemas.openxmlformats.org/officeDocument/2006/relationships/image" Target="../media/image534.png"/><Relationship Id="rId9" Type="http://schemas.openxmlformats.org/officeDocument/2006/relationships/image" Target="../media/image535.png"/><Relationship Id="rId10" Type="http://schemas.openxmlformats.org/officeDocument/2006/relationships/image" Target="../media/image536.png"/><Relationship Id="rId11" Type="http://schemas.openxmlformats.org/officeDocument/2006/relationships/image" Target="../media/image9.png"/><Relationship Id="rId12" Type="http://schemas.openxmlformats.org/officeDocument/2006/relationships/image" Target="../media/image537.png"/><Relationship Id="rId13" Type="http://schemas.openxmlformats.org/officeDocument/2006/relationships/image" Target="../media/image538.png"/><Relationship Id="rId14" Type="http://schemas.openxmlformats.org/officeDocument/2006/relationships/image" Target="../media/image539.png"/><Relationship Id="rId15" Type="http://schemas.openxmlformats.org/officeDocument/2006/relationships/image" Target="../media/image540.png"/><Relationship Id="rId16" Type="http://schemas.openxmlformats.org/officeDocument/2006/relationships/image" Target="../media/image14.png"/><Relationship Id="rId17" Type="http://schemas.openxmlformats.org/officeDocument/2006/relationships/image" Target="../media/image541.png"/><Relationship Id="rId18" Type="http://schemas.openxmlformats.org/officeDocument/2006/relationships/image" Target="../media/image542.png"/><Relationship Id="rId19" Type="http://schemas.openxmlformats.org/officeDocument/2006/relationships/image" Target="../media/image543.png"/><Relationship Id="rId20" Type="http://schemas.openxmlformats.org/officeDocument/2006/relationships/image" Target="../media/image544.png"/><Relationship Id="rId21" Type="http://schemas.openxmlformats.org/officeDocument/2006/relationships/image" Target="../media/image545.png"/><Relationship Id="rId22" Type="http://schemas.openxmlformats.org/officeDocument/2006/relationships/image" Target="../media/image546.png"/><Relationship Id="rId23" Type="http://schemas.openxmlformats.org/officeDocument/2006/relationships/image" Target="../media/image547.png"/><Relationship Id="rId24" Type="http://schemas.openxmlformats.org/officeDocument/2006/relationships/image" Target="../media/image548.png"/><Relationship Id="rId25" Type="http://schemas.openxmlformats.org/officeDocument/2006/relationships/image" Target="../media/image549.png"/><Relationship Id="rId26" Type="http://schemas.openxmlformats.org/officeDocument/2006/relationships/image" Target="../media/image24.png"/><Relationship Id="rId27" Type="http://schemas.openxmlformats.org/officeDocument/2006/relationships/image" Target="../media/image550.png"/><Relationship Id="rId28" Type="http://schemas.openxmlformats.org/officeDocument/2006/relationships/image" Target="../media/image551.png"/><Relationship Id="rId29" Type="http://schemas.openxmlformats.org/officeDocument/2006/relationships/image" Target="../media/image552.png"/><Relationship Id="rId30" Type="http://schemas.openxmlformats.org/officeDocument/2006/relationships/image" Target="../media/image553.png"/><Relationship Id="rId31" Type="http://schemas.openxmlformats.org/officeDocument/2006/relationships/image" Target="../media/image554.png"/><Relationship Id="rId32" Type="http://schemas.openxmlformats.org/officeDocument/2006/relationships/image" Target="../media/image555.png"/><Relationship Id="rId33" Type="http://schemas.openxmlformats.org/officeDocument/2006/relationships/image" Target="../media/image556.png"/><Relationship Id="rId34" Type="http://schemas.openxmlformats.org/officeDocument/2006/relationships/image" Target="../media/image557.png"/><Relationship Id="rId35" Type="http://schemas.openxmlformats.org/officeDocument/2006/relationships/image" Target="../media/image558.png"/><Relationship Id="rId36" Type="http://schemas.openxmlformats.org/officeDocument/2006/relationships/image" Target="../media/image559.png"/><Relationship Id="rId37" Type="http://schemas.openxmlformats.org/officeDocument/2006/relationships/image" Target="../media/image560.png"/><Relationship Id="rId38" Type="http://schemas.openxmlformats.org/officeDocument/2006/relationships/image" Target="../media/image561.png"/><Relationship Id="rId39" Type="http://schemas.openxmlformats.org/officeDocument/2006/relationships/image" Target="../media/image562.png"/><Relationship Id="rId40" Type="http://schemas.openxmlformats.org/officeDocument/2006/relationships/image" Target="../media/image563.png"/><Relationship Id="rId41" Type="http://schemas.openxmlformats.org/officeDocument/2006/relationships/image" Target="../media/image564.png"/><Relationship Id="rId42" Type="http://schemas.openxmlformats.org/officeDocument/2006/relationships/image" Target="../media/image565.png"/><Relationship Id="rId43" Type="http://schemas.openxmlformats.org/officeDocument/2006/relationships/image" Target="../media/image566.png"/><Relationship Id="rId44" Type="http://schemas.openxmlformats.org/officeDocument/2006/relationships/image" Target="../media/image567.png"/><Relationship Id="rId45" Type="http://schemas.openxmlformats.org/officeDocument/2006/relationships/image" Target="../media/image568.png"/><Relationship Id="rId46" Type="http://schemas.openxmlformats.org/officeDocument/2006/relationships/image" Target="../media/image569.png"/><Relationship Id="rId47" Type="http://schemas.openxmlformats.org/officeDocument/2006/relationships/image" Target="../media/image570.png"/><Relationship Id="rId48" Type="http://schemas.openxmlformats.org/officeDocument/2006/relationships/image" Target="../media/image571.png"/><Relationship Id="rId49" Type="http://schemas.openxmlformats.org/officeDocument/2006/relationships/image" Target="../media/image572.png"/><Relationship Id="rId50" Type="http://schemas.openxmlformats.org/officeDocument/2006/relationships/image" Target="../media/image573.png"/><Relationship Id="rId51" Type="http://schemas.openxmlformats.org/officeDocument/2006/relationships/image" Target="../media/image574.png"/><Relationship Id="rId52" Type="http://schemas.openxmlformats.org/officeDocument/2006/relationships/image" Target="../media/image575.png"/><Relationship Id="rId53" Type="http://schemas.openxmlformats.org/officeDocument/2006/relationships/image" Target="../media/image576.png"/><Relationship Id="rId54" Type="http://schemas.openxmlformats.org/officeDocument/2006/relationships/image" Target="../media/image577.png"/><Relationship Id="rId55" Type="http://schemas.openxmlformats.org/officeDocument/2006/relationships/image" Target="../media/image578.png"/><Relationship Id="rId56" Type="http://schemas.openxmlformats.org/officeDocument/2006/relationships/image" Target="../media/image579.png"/><Relationship Id="rId57" Type="http://schemas.openxmlformats.org/officeDocument/2006/relationships/image" Target="../media/image580.png"/><Relationship Id="rId58" Type="http://schemas.openxmlformats.org/officeDocument/2006/relationships/image" Target="../media/image581.png"/><Relationship Id="rId59" Type="http://schemas.openxmlformats.org/officeDocument/2006/relationships/image" Target="../media/image582.png"/><Relationship Id="rId60" Type="http://schemas.openxmlformats.org/officeDocument/2006/relationships/image" Target="../media/image583.png"/><Relationship Id="rId61" Type="http://schemas.openxmlformats.org/officeDocument/2006/relationships/image" Target="../media/image584.png"/><Relationship Id="rId62" Type="http://schemas.openxmlformats.org/officeDocument/2006/relationships/image" Target="../media/image585.png"/><Relationship Id="rId63" Type="http://schemas.openxmlformats.org/officeDocument/2006/relationships/image" Target="../media/image586.png"/><Relationship Id="rId64" Type="http://schemas.openxmlformats.org/officeDocument/2006/relationships/image" Target="../media/image587.png"/><Relationship Id="rId65" Type="http://schemas.openxmlformats.org/officeDocument/2006/relationships/image" Target="../media/image588.png"/><Relationship Id="rId66" Type="http://schemas.openxmlformats.org/officeDocument/2006/relationships/image" Target="../media/image589.png"/><Relationship Id="rId67" Type="http://schemas.openxmlformats.org/officeDocument/2006/relationships/image" Target="../media/image590.png"/><Relationship Id="rId68" Type="http://schemas.openxmlformats.org/officeDocument/2006/relationships/image" Target="../media/image591.png"/><Relationship Id="rId69" Type="http://schemas.openxmlformats.org/officeDocument/2006/relationships/image" Target="../media/image68.png"/><Relationship Id="rId70" Type="http://schemas.openxmlformats.org/officeDocument/2006/relationships/image" Target="../media/image69.png"/><Relationship Id="rId71" Type="http://schemas.openxmlformats.org/officeDocument/2006/relationships/image" Target="../media/image70.png"/><Relationship Id="rId72" Type="http://schemas.openxmlformats.org/officeDocument/2006/relationships/image" Target="../media/image592.png"/><Relationship Id="rId73" Type="http://schemas.openxmlformats.org/officeDocument/2006/relationships/image" Target="../media/image491.png"/><Relationship Id="rId74" Type="http://schemas.openxmlformats.org/officeDocument/2006/relationships/image" Target="../media/image73.png"/><Relationship Id="rId75" Type="http://schemas.openxmlformats.org/officeDocument/2006/relationships/image" Target="../media/image593.png"/><Relationship Id="rId76" Type="http://schemas.openxmlformats.org/officeDocument/2006/relationships/image" Target="../media/image594.png"/><Relationship Id="rId77" Type="http://schemas.openxmlformats.org/officeDocument/2006/relationships/image" Target="../media/image76.png"/><Relationship Id="rId78" Type="http://schemas.openxmlformats.org/officeDocument/2006/relationships/image" Target="../media/image595.png"/><Relationship Id="rId79" Type="http://schemas.openxmlformats.org/officeDocument/2006/relationships/image" Target="../media/image497.png"/><Relationship Id="rId80" Type="http://schemas.openxmlformats.org/officeDocument/2006/relationships/image" Target="../media/image596.png"/><Relationship Id="rId81" Type="http://schemas.openxmlformats.org/officeDocument/2006/relationships/image" Target="../media/image597.png"/><Relationship Id="rId82" Type="http://schemas.openxmlformats.org/officeDocument/2006/relationships/image" Target="../media/image81.png"/><Relationship Id="rId83" Type="http://schemas.openxmlformats.org/officeDocument/2006/relationships/image" Target="../media/image598.png"/><Relationship Id="rId84" Type="http://schemas.openxmlformats.org/officeDocument/2006/relationships/image" Target="../media/image599.png"/><Relationship Id="rId85" Type="http://schemas.openxmlformats.org/officeDocument/2006/relationships/image" Target="../media/image600.png"/><Relationship Id="rId86" Type="http://schemas.openxmlformats.org/officeDocument/2006/relationships/image" Target="../media/image601.png"/><Relationship Id="rId87" Type="http://schemas.openxmlformats.org/officeDocument/2006/relationships/image" Target="../media/image602.png"/><Relationship Id="rId88" Type="http://schemas.openxmlformats.org/officeDocument/2006/relationships/image" Target="../media/image603.png"/><Relationship Id="rId89" Type="http://schemas.openxmlformats.org/officeDocument/2006/relationships/image" Target="../media/image604.png"/><Relationship Id="rId90" Type="http://schemas.openxmlformats.org/officeDocument/2006/relationships/image" Target="../media/image605.png"/><Relationship Id="rId91" Type="http://schemas.openxmlformats.org/officeDocument/2006/relationships/image" Target="../media/image606.png"/><Relationship Id="rId92" Type="http://schemas.openxmlformats.org/officeDocument/2006/relationships/image" Target="../media/image607.png"/><Relationship Id="rId93" Type="http://schemas.openxmlformats.org/officeDocument/2006/relationships/image" Target="../media/image608.png"/><Relationship Id="rId94" Type="http://schemas.openxmlformats.org/officeDocument/2006/relationships/image" Target="../media/image609.png"/><Relationship Id="rId95" Type="http://schemas.openxmlformats.org/officeDocument/2006/relationships/image" Target="../media/image610.png"/><Relationship Id="rId96" Type="http://schemas.openxmlformats.org/officeDocument/2006/relationships/image" Target="../media/image611.png"/><Relationship Id="rId97" Type="http://schemas.openxmlformats.org/officeDocument/2006/relationships/image" Target="../media/image612.png"/><Relationship Id="rId98" Type="http://schemas.openxmlformats.org/officeDocument/2006/relationships/image" Target="../media/image613.png"/><Relationship Id="rId99" Type="http://schemas.openxmlformats.org/officeDocument/2006/relationships/image" Target="../media/image614.png"/><Relationship Id="rId100" Type="http://schemas.openxmlformats.org/officeDocument/2006/relationships/image" Target="../media/image615.png"/><Relationship Id="rId101" Type="http://schemas.openxmlformats.org/officeDocument/2006/relationships/image" Target="../media/image616.png"/><Relationship Id="rId102" Type="http://schemas.openxmlformats.org/officeDocument/2006/relationships/image" Target="../media/image617.png"/><Relationship Id="rId103" Type="http://schemas.openxmlformats.org/officeDocument/2006/relationships/image" Target="../media/image618.png"/><Relationship Id="rId104" Type="http://schemas.openxmlformats.org/officeDocument/2006/relationships/image" Target="../media/image619.png"/><Relationship Id="rId105" Type="http://schemas.openxmlformats.org/officeDocument/2006/relationships/image" Target="../media/image620.png"/><Relationship Id="rId106" Type="http://schemas.openxmlformats.org/officeDocument/2006/relationships/image" Target="../media/image621.png"/><Relationship Id="rId107" Type="http://schemas.openxmlformats.org/officeDocument/2006/relationships/image" Target="../media/image622.png"/><Relationship Id="rId108" Type="http://schemas.openxmlformats.org/officeDocument/2006/relationships/image" Target="../media/image623.png"/><Relationship Id="rId109" Type="http://schemas.openxmlformats.org/officeDocument/2006/relationships/image" Target="../media/image624.png"/><Relationship Id="rId110" Type="http://schemas.openxmlformats.org/officeDocument/2006/relationships/image" Target="../media/image625.png"/><Relationship Id="rId111" Type="http://schemas.openxmlformats.org/officeDocument/2006/relationships/image" Target="../media/image626.png"/><Relationship Id="rId112" Type="http://schemas.openxmlformats.org/officeDocument/2006/relationships/image" Target="../media/image627.png"/><Relationship Id="rId113" Type="http://schemas.openxmlformats.org/officeDocument/2006/relationships/image" Target="../media/image628.png"/><Relationship Id="rId114" Type="http://schemas.openxmlformats.org/officeDocument/2006/relationships/image" Target="../media/image629.png"/><Relationship Id="rId115" Type="http://schemas.openxmlformats.org/officeDocument/2006/relationships/image" Target="../media/image630.png"/><Relationship Id="rId116" Type="http://schemas.openxmlformats.org/officeDocument/2006/relationships/image" Target="../media/image114.png"/><Relationship Id="rId117" Type="http://schemas.openxmlformats.org/officeDocument/2006/relationships/image" Target="../media/image631.png"/><Relationship Id="rId118" Type="http://schemas.openxmlformats.org/officeDocument/2006/relationships/image" Target="../media/image116.png"/><Relationship Id="rId119" Type="http://schemas.openxmlformats.org/officeDocument/2006/relationships/image" Target="../media/image632.png"/><Relationship Id="rId120" Type="http://schemas.openxmlformats.org/officeDocument/2006/relationships/image" Target="../media/image633.png"/><Relationship Id="rId121" Type="http://schemas.openxmlformats.org/officeDocument/2006/relationships/image" Target="../media/image634.png"/><Relationship Id="rId122" Type="http://schemas.openxmlformats.org/officeDocument/2006/relationships/image" Target="../media/image635.png"/><Relationship Id="rId123" Type="http://schemas.openxmlformats.org/officeDocument/2006/relationships/image" Target="../media/image121.png"/><Relationship Id="rId124" Type="http://schemas.openxmlformats.org/officeDocument/2006/relationships/image" Target="../media/image636.png"/><Relationship Id="rId125" Type="http://schemas.openxmlformats.org/officeDocument/2006/relationships/image" Target="../media/image637.png"/><Relationship Id="rId126" Type="http://schemas.openxmlformats.org/officeDocument/2006/relationships/image" Target="../media/image638.png"/><Relationship Id="rId127" Type="http://schemas.openxmlformats.org/officeDocument/2006/relationships/image" Target="../media/image639.png"/><Relationship Id="rId128" Type="http://schemas.openxmlformats.org/officeDocument/2006/relationships/image" Target="../media/image640.png"/><Relationship Id="rId129" Type="http://schemas.openxmlformats.org/officeDocument/2006/relationships/image" Target="../media/image641.png"/><Relationship Id="rId130" Type="http://schemas.openxmlformats.org/officeDocument/2006/relationships/image" Target="../media/image642.png"/><Relationship Id="rId131" Type="http://schemas.openxmlformats.org/officeDocument/2006/relationships/image" Target="../media/image129.png"/><Relationship Id="rId132" Type="http://schemas.openxmlformats.org/officeDocument/2006/relationships/image" Target="../media/image130.png"/><Relationship Id="rId133" Type="http://schemas.openxmlformats.org/officeDocument/2006/relationships/image" Target="../media/image643.jpg"/><Relationship Id="rId134" Type="http://schemas.openxmlformats.org/officeDocument/2006/relationships/image" Target="../media/image644.png"/><Relationship Id="rId135" Type="http://schemas.openxmlformats.org/officeDocument/2006/relationships/image" Target="../media/image645.jpg"/><Relationship Id="rId136" Type="http://schemas.openxmlformats.org/officeDocument/2006/relationships/image" Target="../media/image646.jpg"/></Relationships>

</file>

<file path=ppt/slides/_rels/slide7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87.png"/><Relationship Id="rId3" Type="http://schemas.openxmlformats.org/officeDocument/2006/relationships/image" Target="../media/image642.png"/><Relationship Id="rId4" Type="http://schemas.openxmlformats.org/officeDocument/2006/relationships/image" Target="../media/image647.png"/><Relationship Id="rId5" Type="http://schemas.openxmlformats.org/officeDocument/2006/relationships/image" Target="../media/image648.png"/><Relationship Id="rId6" Type="http://schemas.openxmlformats.org/officeDocument/2006/relationships/image" Target="../media/image649.png"/><Relationship Id="rId7" Type="http://schemas.openxmlformats.org/officeDocument/2006/relationships/image" Target="../media/image68.png"/><Relationship Id="rId8" Type="http://schemas.openxmlformats.org/officeDocument/2006/relationships/image" Target="../media/image69.png"/><Relationship Id="rId9" Type="http://schemas.openxmlformats.org/officeDocument/2006/relationships/image" Target="../media/image70.png"/><Relationship Id="rId10" Type="http://schemas.openxmlformats.org/officeDocument/2006/relationships/image" Target="../media/image650.png"/><Relationship Id="rId11" Type="http://schemas.openxmlformats.org/officeDocument/2006/relationships/image" Target="../media/image651.png"/><Relationship Id="rId12" Type="http://schemas.openxmlformats.org/officeDocument/2006/relationships/image" Target="../media/image73.png"/><Relationship Id="rId13" Type="http://schemas.openxmlformats.org/officeDocument/2006/relationships/image" Target="../media/image639.png"/><Relationship Id="rId14" Type="http://schemas.openxmlformats.org/officeDocument/2006/relationships/image" Target="../media/image652.png"/><Relationship Id="rId15" Type="http://schemas.openxmlformats.org/officeDocument/2006/relationships/image" Target="../media/image24.png"/><Relationship Id="rId16" Type="http://schemas.openxmlformats.org/officeDocument/2006/relationships/image" Target="../media/image76.png"/><Relationship Id="rId17" Type="http://schemas.openxmlformats.org/officeDocument/2006/relationships/image" Target="../media/image653.png"/><Relationship Id="rId18" Type="http://schemas.openxmlformats.org/officeDocument/2006/relationships/image" Target="../media/image497.png"/><Relationship Id="rId19" Type="http://schemas.openxmlformats.org/officeDocument/2006/relationships/image" Target="../media/image654.png"/><Relationship Id="rId20" Type="http://schemas.openxmlformats.org/officeDocument/2006/relationships/image" Target="../media/image655.png"/><Relationship Id="rId21" Type="http://schemas.openxmlformats.org/officeDocument/2006/relationships/image" Target="../media/image81.png"/><Relationship Id="rId22" Type="http://schemas.openxmlformats.org/officeDocument/2006/relationships/image" Target="../media/image656.png"/><Relationship Id="rId23" Type="http://schemas.openxmlformats.org/officeDocument/2006/relationships/image" Target="../media/image657.png"/><Relationship Id="rId24" Type="http://schemas.openxmlformats.org/officeDocument/2006/relationships/image" Target="../media/image658.png"/><Relationship Id="rId25" Type="http://schemas.openxmlformats.org/officeDocument/2006/relationships/image" Target="../media/image659.png"/><Relationship Id="rId26" Type="http://schemas.openxmlformats.org/officeDocument/2006/relationships/image" Target="../media/image660.png"/><Relationship Id="rId27" Type="http://schemas.openxmlformats.org/officeDocument/2006/relationships/image" Target="../media/image661.png"/><Relationship Id="rId28" Type="http://schemas.openxmlformats.org/officeDocument/2006/relationships/image" Target="../media/image662.png"/><Relationship Id="rId29" Type="http://schemas.openxmlformats.org/officeDocument/2006/relationships/image" Target="../media/image663.png"/><Relationship Id="rId30" Type="http://schemas.openxmlformats.org/officeDocument/2006/relationships/image" Target="../media/image664.png"/><Relationship Id="rId31" Type="http://schemas.openxmlformats.org/officeDocument/2006/relationships/image" Target="../media/image665.png"/><Relationship Id="rId32" Type="http://schemas.openxmlformats.org/officeDocument/2006/relationships/image" Target="../media/image666.png"/><Relationship Id="rId33" Type="http://schemas.openxmlformats.org/officeDocument/2006/relationships/image" Target="../media/image667.png"/><Relationship Id="rId34" Type="http://schemas.openxmlformats.org/officeDocument/2006/relationships/image" Target="../media/image668.png"/><Relationship Id="rId35" Type="http://schemas.openxmlformats.org/officeDocument/2006/relationships/image" Target="../media/image669.png"/><Relationship Id="rId36" Type="http://schemas.openxmlformats.org/officeDocument/2006/relationships/image" Target="../media/image670.png"/><Relationship Id="rId37" Type="http://schemas.openxmlformats.org/officeDocument/2006/relationships/image" Target="../media/image671.png"/><Relationship Id="rId38" Type="http://schemas.openxmlformats.org/officeDocument/2006/relationships/image" Target="../media/image672.png"/><Relationship Id="rId39" Type="http://schemas.openxmlformats.org/officeDocument/2006/relationships/image" Target="../media/image673.png"/><Relationship Id="rId40" Type="http://schemas.openxmlformats.org/officeDocument/2006/relationships/image" Target="../media/image674.png"/><Relationship Id="rId41" Type="http://schemas.openxmlformats.org/officeDocument/2006/relationships/image" Target="../media/image675.png"/><Relationship Id="rId42" Type="http://schemas.openxmlformats.org/officeDocument/2006/relationships/image" Target="../media/image676.png"/><Relationship Id="rId43" Type="http://schemas.openxmlformats.org/officeDocument/2006/relationships/image" Target="../media/image677.png"/><Relationship Id="rId44" Type="http://schemas.openxmlformats.org/officeDocument/2006/relationships/image" Target="../media/image678.png"/><Relationship Id="rId45" Type="http://schemas.openxmlformats.org/officeDocument/2006/relationships/image" Target="../media/image679.png"/><Relationship Id="rId46" Type="http://schemas.openxmlformats.org/officeDocument/2006/relationships/image" Target="../media/image680.png"/><Relationship Id="rId47" Type="http://schemas.openxmlformats.org/officeDocument/2006/relationships/image" Target="../media/image681.png"/><Relationship Id="rId48" Type="http://schemas.openxmlformats.org/officeDocument/2006/relationships/image" Target="../media/image682.png"/><Relationship Id="rId49" Type="http://schemas.openxmlformats.org/officeDocument/2006/relationships/image" Target="../media/image683.png"/><Relationship Id="rId50" Type="http://schemas.openxmlformats.org/officeDocument/2006/relationships/image" Target="../media/image684.png"/><Relationship Id="rId51" Type="http://schemas.openxmlformats.org/officeDocument/2006/relationships/image" Target="../media/image685.png"/><Relationship Id="rId52" Type="http://schemas.openxmlformats.org/officeDocument/2006/relationships/image" Target="../media/image686.png"/><Relationship Id="rId53" Type="http://schemas.openxmlformats.org/officeDocument/2006/relationships/image" Target="../media/image687.png"/><Relationship Id="rId54" Type="http://schemas.openxmlformats.org/officeDocument/2006/relationships/image" Target="../media/image114.png"/><Relationship Id="rId55" Type="http://schemas.openxmlformats.org/officeDocument/2006/relationships/image" Target="../media/image688.png"/><Relationship Id="rId56" Type="http://schemas.openxmlformats.org/officeDocument/2006/relationships/image" Target="../media/image116.png"/><Relationship Id="rId57" Type="http://schemas.openxmlformats.org/officeDocument/2006/relationships/image" Target="../media/image689.png"/><Relationship Id="rId58" Type="http://schemas.openxmlformats.org/officeDocument/2006/relationships/image" Target="../media/image690.png"/><Relationship Id="rId59" Type="http://schemas.openxmlformats.org/officeDocument/2006/relationships/image" Target="../media/image691.png"/><Relationship Id="rId60" Type="http://schemas.openxmlformats.org/officeDocument/2006/relationships/image" Target="../media/image692.png"/><Relationship Id="rId61" Type="http://schemas.openxmlformats.org/officeDocument/2006/relationships/image" Target="../media/image121.png"/><Relationship Id="rId62" Type="http://schemas.openxmlformats.org/officeDocument/2006/relationships/image" Target="../media/image693.png"/><Relationship Id="rId63" Type="http://schemas.openxmlformats.org/officeDocument/2006/relationships/image" Target="../media/image694.png"/><Relationship Id="rId64" Type="http://schemas.openxmlformats.org/officeDocument/2006/relationships/image" Target="../media/image695.png"/><Relationship Id="rId65" Type="http://schemas.openxmlformats.org/officeDocument/2006/relationships/image" Target="../media/image696.png"/><Relationship Id="rId66" Type="http://schemas.openxmlformats.org/officeDocument/2006/relationships/image" Target="../media/image697.png"/><Relationship Id="rId67" Type="http://schemas.openxmlformats.org/officeDocument/2006/relationships/image" Target="../media/image698.png"/><Relationship Id="rId68" Type="http://schemas.openxmlformats.org/officeDocument/2006/relationships/image" Target="../media/image699.png"/><Relationship Id="rId69" Type="http://schemas.openxmlformats.org/officeDocument/2006/relationships/image" Target="../media/image129.png"/><Relationship Id="rId70" Type="http://schemas.openxmlformats.org/officeDocument/2006/relationships/image" Target="../media/image130.png"/><Relationship Id="rId71" Type="http://schemas.openxmlformats.org/officeDocument/2006/relationships/image" Target="../media/image700.png"/><Relationship Id="rId72" Type="http://schemas.openxmlformats.org/officeDocument/2006/relationships/image" Target="../media/image701.png"/><Relationship Id="rId73" Type="http://schemas.openxmlformats.org/officeDocument/2006/relationships/image" Target="../media/image702.png"/><Relationship Id="rId74" Type="http://schemas.openxmlformats.org/officeDocument/2006/relationships/image" Target="../media/image703.png"/><Relationship Id="rId75" Type="http://schemas.openxmlformats.org/officeDocument/2006/relationships/image" Target="../media/image704.png"/><Relationship Id="rId76" Type="http://schemas.openxmlformats.org/officeDocument/2006/relationships/image" Target="../media/image705.png"/><Relationship Id="rId77" Type="http://schemas.openxmlformats.org/officeDocument/2006/relationships/image" Target="../media/image706.png"/><Relationship Id="rId78" Type="http://schemas.openxmlformats.org/officeDocument/2006/relationships/image" Target="../media/image707.png"/><Relationship Id="rId79" Type="http://schemas.openxmlformats.org/officeDocument/2006/relationships/image" Target="../media/image708.png"/><Relationship Id="rId80" Type="http://schemas.openxmlformats.org/officeDocument/2006/relationships/image" Target="../media/image709.png"/><Relationship Id="rId81" Type="http://schemas.openxmlformats.org/officeDocument/2006/relationships/image" Target="../media/image710.png"/><Relationship Id="rId82" Type="http://schemas.openxmlformats.org/officeDocument/2006/relationships/image" Target="../media/image711.png"/><Relationship Id="rId83" Type="http://schemas.openxmlformats.org/officeDocument/2006/relationships/image" Target="../media/image712.png"/><Relationship Id="rId84" Type="http://schemas.openxmlformats.org/officeDocument/2006/relationships/image" Target="../media/image713.png"/><Relationship Id="rId85" Type="http://schemas.openxmlformats.org/officeDocument/2006/relationships/image" Target="../media/image714.png"/><Relationship Id="rId86" Type="http://schemas.openxmlformats.org/officeDocument/2006/relationships/image" Target="../media/image715.png"/><Relationship Id="rId87" Type="http://schemas.openxmlformats.org/officeDocument/2006/relationships/image" Target="../media/image716.png"/><Relationship Id="rId88" Type="http://schemas.openxmlformats.org/officeDocument/2006/relationships/image" Target="../media/image717.png"/><Relationship Id="rId89" Type="http://schemas.openxmlformats.org/officeDocument/2006/relationships/image" Target="../media/image718.png"/><Relationship Id="rId90" Type="http://schemas.openxmlformats.org/officeDocument/2006/relationships/image" Target="../media/image719.png"/><Relationship Id="rId91" Type="http://schemas.openxmlformats.org/officeDocument/2006/relationships/image" Target="../media/image720.png"/><Relationship Id="rId92" Type="http://schemas.openxmlformats.org/officeDocument/2006/relationships/image" Target="../media/image721.png"/><Relationship Id="rId93" Type="http://schemas.openxmlformats.org/officeDocument/2006/relationships/image" Target="../media/image722.png"/><Relationship Id="rId94" Type="http://schemas.openxmlformats.org/officeDocument/2006/relationships/image" Target="../media/image723.png"/><Relationship Id="rId95" Type="http://schemas.openxmlformats.org/officeDocument/2006/relationships/image" Target="../media/image724.png"/><Relationship Id="rId96" Type="http://schemas.openxmlformats.org/officeDocument/2006/relationships/image" Target="../media/image725.png"/><Relationship Id="rId97" Type="http://schemas.openxmlformats.org/officeDocument/2006/relationships/image" Target="../media/image726.png"/><Relationship Id="rId98" Type="http://schemas.openxmlformats.org/officeDocument/2006/relationships/image" Target="../media/image727.png"/><Relationship Id="rId99" Type="http://schemas.openxmlformats.org/officeDocument/2006/relationships/image" Target="../media/image728.png"/><Relationship Id="rId100" Type="http://schemas.openxmlformats.org/officeDocument/2006/relationships/image" Target="../media/image729.png"/><Relationship Id="rId101" Type="http://schemas.openxmlformats.org/officeDocument/2006/relationships/image" Target="../media/image730.png"/><Relationship Id="rId102" Type="http://schemas.openxmlformats.org/officeDocument/2006/relationships/image" Target="../media/image731.png"/><Relationship Id="rId103" Type="http://schemas.openxmlformats.org/officeDocument/2006/relationships/image" Target="../media/image732.png"/><Relationship Id="rId104" Type="http://schemas.openxmlformats.org/officeDocument/2006/relationships/image" Target="../media/image733.png"/><Relationship Id="rId105" Type="http://schemas.openxmlformats.org/officeDocument/2006/relationships/image" Target="../media/image734.png"/><Relationship Id="rId106" Type="http://schemas.openxmlformats.org/officeDocument/2006/relationships/image" Target="../media/image735.png"/><Relationship Id="rId107" Type="http://schemas.openxmlformats.org/officeDocument/2006/relationships/image" Target="../media/image736.png"/><Relationship Id="rId108" Type="http://schemas.openxmlformats.org/officeDocument/2006/relationships/image" Target="../media/image737.png"/><Relationship Id="rId109" Type="http://schemas.openxmlformats.org/officeDocument/2006/relationships/image" Target="../media/image738.png"/><Relationship Id="rId110" Type="http://schemas.openxmlformats.org/officeDocument/2006/relationships/image" Target="../media/image739.png"/><Relationship Id="rId111" Type="http://schemas.openxmlformats.org/officeDocument/2006/relationships/image" Target="../media/image740.png"/><Relationship Id="rId112" Type="http://schemas.openxmlformats.org/officeDocument/2006/relationships/image" Target="../media/image741.png"/><Relationship Id="rId113" Type="http://schemas.openxmlformats.org/officeDocument/2006/relationships/image" Target="../media/image742.png"/><Relationship Id="rId114" Type="http://schemas.openxmlformats.org/officeDocument/2006/relationships/image" Target="../media/image743.png"/><Relationship Id="rId115" Type="http://schemas.openxmlformats.org/officeDocument/2006/relationships/image" Target="../media/image744.png"/><Relationship Id="rId116" Type="http://schemas.openxmlformats.org/officeDocument/2006/relationships/image" Target="../media/image745.png"/><Relationship Id="rId117" Type="http://schemas.openxmlformats.org/officeDocument/2006/relationships/image" Target="../media/image746.png"/><Relationship Id="rId118" Type="http://schemas.openxmlformats.org/officeDocument/2006/relationships/image" Target="../media/image747.png"/><Relationship Id="rId119" Type="http://schemas.openxmlformats.org/officeDocument/2006/relationships/image" Target="../media/image748.png"/><Relationship Id="rId120" Type="http://schemas.openxmlformats.org/officeDocument/2006/relationships/image" Target="../media/image749.png"/><Relationship Id="rId121" Type="http://schemas.openxmlformats.org/officeDocument/2006/relationships/image" Target="../media/image750.png"/><Relationship Id="rId122" Type="http://schemas.openxmlformats.org/officeDocument/2006/relationships/image" Target="../media/image751.png"/><Relationship Id="rId123" Type="http://schemas.openxmlformats.org/officeDocument/2006/relationships/image" Target="../media/image752.png"/><Relationship Id="rId124" Type="http://schemas.openxmlformats.org/officeDocument/2006/relationships/image" Target="../media/image753.png"/><Relationship Id="rId125" Type="http://schemas.openxmlformats.org/officeDocument/2006/relationships/image" Target="../media/image754.png"/><Relationship Id="rId126" Type="http://schemas.openxmlformats.org/officeDocument/2006/relationships/image" Target="../media/image755.png"/><Relationship Id="rId127" Type="http://schemas.openxmlformats.org/officeDocument/2006/relationships/image" Target="../media/image756.png"/><Relationship Id="rId128" Type="http://schemas.openxmlformats.org/officeDocument/2006/relationships/image" Target="../media/image757.png"/><Relationship Id="rId129" Type="http://schemas.openxmlformats.org/officeDocument/2006/relationships/image" Target="../media/image758.png"/><Relationship Id="rId130" Type="http://schemas.openxmlformats.org/officeDocument/2006/relationships/image" Target="../media/image759.png"/><Relationship Id="rId131" Type="http://schemas.openxmlformats.org/officeDocument/2006/relationships/image" Target="../media/image760.png"/><Relationship Id="rId132" Type="http://schemas.openxmlformats.org/officeDocument/2006/relationships/image" Target="../media/image761.png"/><Relationship Id="rId133" Type="http://schemas.openxmlformats.org/officeDocument/2006/relationships/image" Target="../media/image762.png"/><Relationship Id="rId134" Type="http://schemas.openxmlformats.org/officeDocument/2006/relationships/image" Target="../media/image763.png"/><Relationship Id="rId135" Type="http://schemas.openxmlformats.org/officeDocument/2006/relationships/image" Target="../media/image764.png"/><Relationship Id="rId136" Type="http://schemas.openxmlformats.org/officeDocument/2006/relationships/image" Target="../media/image765.png"/><Relationship Id="rId137" Type="http://schemas.openxmlformats.org/officeDocument/2006/relationships/image" Target="../media/image766.png"/><Relationship Id="rId138" Type="http://schemas.openxmlformats.org/officeDocument/2006/relationships/image" Target="../media/image767.png"/><Relationship Id="rId139" Type="http://schemas.openxmlformats.org/officeDocument/2006/relationships/image" Target="../media/image768.png"/><Relationship Id="rId140" Type="http://schemas.openxmlformats.org/officeDocument/2006/relationships/image" Target="../media/image769.png"/><Relationship Id="rId141" Type="http://schemas.openxmlformats.org/officeDocument/2006/relationships/image" Target="../media/image770.png"/><Relationship Id="rId142" Type="http://schemas.openxmlformats.org/officeDocument/2006/relationships/image" Target="../media/image771.png"/><Relationship Id="rId143" Type="http://schemas.openxmlformats.org/officeDocument/2006/relationships/image" Target="../media/image772.png"/><Relationship Id="rId144" Type="http://schemas.openxmlformats.org/officeDocument/2006/relationships/image" Target="../media/image773.png"/><Relationship Id="rId145" Type="http://schemas.openxmlformats.org/officeDocument/2006/relationships/image" Target="../media/image774.png"/><Relationship Id="rId146" Type="http://schemas.openxmlformats.org/officeDocument/2006/relationships/image" Target="../media/image775.png"/><Relationship Id="rId147" Type="http://schemas.openxmlformats.org/officeDocument/2006/relationships/image" Target="../media/image776.png"/><Relationship Id="rId148" Type="http://schemas.openxmlformats.org/officeDocument/2006/relationships/image" Target="../media/image777.png"/><Relationship Id="rId149" Type="http://schemas.openxmlformats.org/officeDocument/2006/relationships/image" Target="../media/image778.png"/><Relationship Id="rId150" Type="http://schemas.openxmlformats.org/officeDocument/2006/relationships/image" Target="../media/image779.png"/><Relationship Id="rId151" Type="http://schemas.openxmlformats.org/officeDocument/2006/relationships/image" Target="../media/image780.png"/><Relationship Id="rId152" Type="http://schemas.openxmlformats.org/officeDocument/2006/relationships/image" Target="../media/image781.png"/><Relationship Id="rId153" Type="http://schemas.openxmlformats.org/officeDocument/2006/relationships/image" Target="../media/image782.png"/><Relationship Id="rId154" Type="http://schemas.openxmlformats.org/officeDocument/2006/relationships/image" Target="../media/image783.png"/><Relationship Id="rId155" Type="http://schemas.openxmlformats.org/officeDocument/2006/relationships/image" Target="../media/image784.png"/><Relationship Id="rId156" Type="http://schemas.openxmlformats.org/officeDocument/2006/relationships/image" Target="../media/image785.png"/><Relationship Id="rId157" Type="http://schemas.openxmlformats.org/officeDocument/2006/relationships/image" Target="../media/image786.png"/><Relationship Id="rId158" Type="http://schemas.openxmlformats.org/officeDocument/2006/relationships/image" Target="../media/image787.png"/><Relationship Id="rId159" Type="http://schemas.openxmlformats.org/officeDocument/2006/relationships/image" Target="../media/image788.png"/><Relationship Id="rId160" Type="http://schemas.openxmlformats.org/officeDocument/2006/relationships/image" Target="../media/image789.png"/><Relationship Id="rId161" Type="http://schemas.openxmlformats.org/officeDocument/2006/relationships/image" Target="../media/image790.png"/><Relationship Id="rId162" Type="http://schemas.openxmlformats.org/officeDocument/2006/relationships/image" Target="../media/image791.png"/><Relationship Id="rId163" Type="http://schemas.openxmlformats.org/officeDocument/2006/relationships/image" Target="../media/image792.png"/><Relationship Id="rId164" Type="http://schemas.openxmlformats.org/officeDocument/2006/relationships/image" Target="../media/image793.png"/><Relationship Id="rId165" Type="http://schemas.openxmlformats.org/officeDocument/2006/relationships/image" Target="../media/image794.png"/><Relationship Id="rId166" Type="http://schemas.openxmlformats.org/officeDocument/2006/relationships/image" Target="../media/image795.png"/><Relationship Id="rId167" Type="http://schemas.openxmlformats.org/officeDocument/2006/relationships/image" Target="../media/image796.png"/><Relationship Id="rId168" Type="http://schemas.openxmlformats.org/officeDocument/2006/relationships/image" Target="../media/image797.png"/><Relationship Id="rId169" Type="http://schemas.openxmlformats.org/officeDocument/2006/relationships/image" Target="../media/image798.png"/><Relationship Id="rId170" Type="http://schemas.openxmlformats.org/officeDocument/2006/relationships/image" Target="../media/image799.png"/><Relationship Id="rId171" Type="http://schemas.openxmlformats.org/officeDocument/2006/relationships/image" Target="../media/image800.png"/><Relationship Id="rId172" Type="http://schemas.openxmlformats.org/officeDocument/2006/relationships/image" Target="../media/image801.png"/><Relationship Id="rId173" Type="http://schemas.openxmlformats.org/officeDocument/2006/relationships/image" Target="../media/image802.png"/><Relationship Id="rId174" Type="http://schemas.openxmlformats.org/officeDocument/2006/relationships/image" Target="../media/image803.png"/><Relationship Id="rId175" Type="http://schemas.openxmlformats.org/officeDocument/2006/relationships/image" Target="../media/image804.png"/><Relationship Id="rId176" Type="http://schemas.openxmlformats.org/officeDocument/2006/relationships/image" Target="../media/image805.png"/><Relationship Id="rId177" Type="http://schemas.openxmlformats.org/officeDocument/2006/relationships/image" Target="../media/image806.png"/><Relationship Id="rId178" Type="http://schemas.openxmlformats.org/officeDocument/2006/relationships/image" Target="../media/image807.png"/><Relationship Id="rId179" Type="http://schemas.openxmlformats.org/officeDocument/2006/relationships/image" Target="../media/image808.png"/><Relationship Id="rId180" Type="http://schemas.openxmlformats.org/officeDocument/2006/relationships/image" Target="../media/image809.png"/><Relationship Id="rId181" Type="http://schemas.openxmlformats.org/officeDocument/2006/relationships/image" Target="../media/image810.png"/><Relationship Id="rId182" Type="http://schemas.openxmlformats.org/officeDocument/2006/relationships/image" Target="../media/image811.png"/><Relationship Id="rId183" Type="http://schemas.openxmlformats.org/officeDocument/2006/relationships/image" Target="../media/image812.png"/><Relationship Id="rId184" Type="http://schemas.openxmlformats.org/officeDocument/2006/relationships/image" Target="../media/image813.png"/><Relationship Id="rId185" Type="http://schemas.openxmlformats.org/officeDocument/2006/relationships/image" Target="../media/image814.png"/><Relationship Id="rId186" Type="http://schemas.openxmlformats.org/officeDocument/2006/relationships/image" Target="../media/image815.png"/><Relationship Id="rId187" Type="http://schemas.openxmlformats.org/officeDocument/2006/relationships/image" Target="../media/image816.png"/><Relationship Id="rId188" Type="http://schemas.openxmlformats.org/officeDocument/2006/relationships/image" Target="../media/image817.png"/><Relationship Id="rId189" Type="http://schemas.openxmlformats.org/officeDocument/2006/relationships/image" Target="../media/image818.png"/><Relationship Id="rId190" Type="http://schemas.openxmlformats.org/officeDocument/2006/relationships/image" Target="../media/image819.png"/><Relationship Id="rId191" Type="http://schemas.openxmlformats.org/officeDocument/2006/relationships/image" Target="../media/image820.png"/><Relationship Id="rId192" Type="http://schemas.openxmlformats.org/officeDocument/2006/relationships/image" Target="../media/image821.png"/><Relationship Id="rId193" Type="http://schemas.openxmlformats.org/officeDocument/2006/relationships/image" Target="../media/image822.jpg"/></Relationships>

</file>

<file path=ppt/slides/_rels/slide8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23.png"/><Relationship Id="rId3" Type="http://schemas.openxmlformats.org/officeDocument/2006/relationships/image" Target="../media/image824.png"/><Relationship Id="rId4" Type="http://schemas.openxmlformats.org/officeDocument/2006/relationships/image" Target="../media/image825.png"/><Relationship Id="rId5" Type="http://schemas.openxmlformats.org/officeDocument/2006/relationships/image" Target="../media/image826.png"/><Relationship Id="rId6" Type="http://schemas.openxmlformats.org/officeDocument/2006/relationships/image" Target="../media/image68.png"/><Relationship Id="rId7" Type="http://schemas.openxmlformats.org/officeDocument/2006/relationships/image" Target="../media/image69.png"/><Relationship Id="rId8" Type="http://schemas.openxmlformats.org/officeDocument/2006/relationships/image" Target="../media/image70.png"/><Relationship Id="rId9" Type="http://schemas.openxmlformats.org/officeDocument/2006/relationships/image" Target="../media/image827.png"/><Relationship Id="rId10" Type="http://schemas.openxmlformats.org/officeDocument/2006/relationships/image" Target="../media/image828.png"/><Relationship Id="rId11" Type="http://schemas.openxmlformats.org/officeDocument/2006/relationships/image" Target="../media/image73.png"/><Relationship Id="rId12" Type="http://schemas.openxmlformats.org/officeDocument/2006/relationships/image" Target="../media/image829.png"/><Relationship Id="rId13" Type="http://schemas.openxmlformats.org/officeDocument/2006/relationships/image" Target="../media/image830.png"/><Relationship Id="rId14" Type="http://schemas.openxmlformats.org/officeDocument/2006/relationships/image" Target="../media/image24.png"/><Relationship Id="rId15" Type="http://schemas.openxmlformats.org/officeDocument/2006/relationships/image" Target="../media/image76.png"/><Relationship Id="rId16" Type="http://schemas.openxmlformats.org/officeDocument/2006/relationships/image" Target="../media/image831.png"/><Relationship Id="rId17" Type="http://schemas.openxmlformats.org/officeDocument/2006/relationships/image" Target="../media/image832.png"/><Relationship Id="rId18" Type="http://schemas.openxmlformats.org/officeDocument/2006/relationships/image" Target="../media/image833.png"/><Relationship Id="rId19" Type="http://schemas.openxmlformats.org/officeDocument/2006/relationships/image" Target="../media/image834.png"/><Relationship Id="rId20" Type="http://schemas.openxmlformats.org/officeDocument/2006/relationships/image" Target="../media/image81.png"/><Relationship Id="rId21" Type="http://schemas.openxmlformats.org/officeDocument/2006/relationships/image" Target="../media/image835.png"/><Relationship Id="rId22" Type="http://schemas.openxmlformats.org/officeDocument/2006/relationships/image" Target="../media/image836.png"/><Relationship Id="rId23" Type="http://schemas.openxmlformats.org/officeDocument/2006/relationships/image" Target="../media/image837.png"/><Relationship Id="rId24" Type="http://schemas.openxmlformats.org/officeDocument/2006/relationships/image" Target="../media/image838.png"/><Relationship Id="rId25" Type="http://schemas.openxmlformats.org/officeDocument/2006/relationships/image" Target="../media/image839.png"/><Relationship Id="rId26" Type="http://schemas.openxmlformats.org/officeDocument/2006/relationships/image" Target="../media/image840.png"/><Relationship Id="rId27" Type="http://schemas.openxmlformats.org/officeDocument/2006/relationships/image" Target="../media/image841.png"/><Relationship Id="rId28" Type="http://schemas.openxmlformats.org/officeDocument/2006/relationships/image" Target="../media/image842.png"/><Relationship Id="rId29" Type="http://schemas.openxmlformats.org/officeDocument/2006/relationships/image" Target="../media/image843.png"/><Relationship Id="rId30" Type="http://schemas.openxmlformats.org/officeDocument/2006/relationships/image" Target="../media/image844.png"/><Relationship Id="rId31" Type="http://schemas.openxmlformats.org/officeDocument/2006/relationships/image" Target="../media/image845.png"/><Relationship Id="rId32" Type="http://schemas.openxmlformats.org/officeDocument/2006/relationships/image" Target="../media/image846.png"/><Relationship Id="rId33" Type="http://schemas.openxmlformats.org/officeDocument/2006/relationships/image" Target="../media/image847.png"/><Relationship Id="rId34" Type="http://schemas.openxmlformats.org/officeDocument/2006/relationships/image" Target="../media/image848.png"/><Relationship Id="rId35" Type="http://schemas.openxmlformats.org/officeDocument/2006/relationships/image" Target="../media/image849.png"/><Relationship Id="rId36" Type="http://schemas.openxmlformats.org/officeDocument/2006/relationships/image" Target="../media/image850.png"/><Relationship Id="rId37" Type="http://schemas.openxmlformats.org/officeDocument/2006/relationships/image" Target="../media/image851.png"/><Relationship Id="rId38" Type="http://schemas.openxmlformats.org/officeDocument/2006/relationships/image" Target="../media/image852.png"/><Relationship Id="rId39" Type="http://schemas.openxmlformats.org/officeDocument/2006/relationships/image" Target="../media/image853.png"/><Relationship Id="rId40" Type="http://schemas.openxmlformats.org/officeDocument/2006/relationships/image" Target="../media/image854.png"/><Relationship Id="rId41" Type="http://schemas.openxmlformats.org/officeDocument/2006/relationships/image" Target="../media/image855.png"/><Relationship Id="rId42" Type="http://schemas.openxmlformats.org/officeDocument/2006/relationships/image" Target="../media/image856.png"/><Relationship Id="rId43" Type="http://schemas.openxmlformats.org/officeDocument/2006/relationships/image" Target="../media/image857.png"/><Relationship Id="rId44" Type="http://schemas.openxmlformats.org/officeDocument/2006/relationships/image" Target="../media/image858.png"/><Relationship Id="rId45" Type="http://schemas.openxmlformats.org/officeDocument/2006/relationships/image" Target="../media/image859.png"/><Relationship Id="rId46" Type="http://schemas.openxmlformats.org/officeDocument/2006/relationships/image" Target="../media/image860.png"/><Relationship Id="rId47" Type="http://schemas.openxmlformats.org/officeDocument/2006/relationships/image" Target="../media/image861.png"/><Relationship Id="rId48" Type="http://schemas.openxmlformats.org/officeDocument/2006/relationships/image" Target="../media/image862.png"/><Relationship Id="rId49" Type="http://schemas.openxmlformats.org/officeDocument/2006/relationships/image" Target="../media/image863.png"/><Relationship Id="rId50" Type="http://schemas.openxmlformats.org/officeDocument/2006/relationships/image" Target="../media/image864.png"/><Relationship Id="rId51" Type="http://schemas.openxmlformats.org/officeDocument/2006/relationships/image" Target="../media/image865.png"/><Relationship Id="rId52" Type="http://schemas.openxmlformats.org/officeDocument/2006/relationships/image" Target="../media/image866.png"/><Relationship Id="rId53" Type="http://schemas.openxmlformats.org/officeDocument/2006/relationships/image" Target="../media/image114.png"/><Relationship Id="rId54" Type="http://schemas.openxmlformats.org/officeDocument/2006/relationships/image" Target="../media/image867.png"/><Relationship Id="rId55" Type="http://schemas.openxmlformats.org/officeDocument/2006/relationships/image" Target="../media/image116.png"/><Relationship Id="rId56" Type="http://schemas.openxmlformats.org/officeDocument/2006/relationships/image" Target="../media/image868.png"/><Relationship Id="rId57" Type="http://schemas.openxmlformats.org/officeDocument/2006/relationships/image" Target="../media/image869.png"/><Relationship Id="rId58" Type="http://schemas.openxmlformats.org/officeDocument/2006/relationships/image" Target="../media/image870.png"/><Relationship Id="rId59" Type="http://schemas.openxmlformats.org/officeDocument/2006/relationships/image" Target="../media/image871.png"/><Relationship Id="rId60" Type="http://schemas.openxmlformats.org/officeDocument/2006/relationships/image" Target="../media/image121.png"/><Relationship Id="rId61" Type="http://schemas.openxmlformats.org/officeDocument/2006/relationships/image" Target="../media/image872.png"/><Relationship Id="rId62" Type="http://schemas.openxmlformats.org/officeDocument/2006/relationships/image" Target="../media/image873.png"/><Relationship Id="rId63" Type="http://schemas.openxmlformats.org/officeDocument/2006/relationships/image" Target="../media/image874.png"/><Relationship Id="rId64" Type="http://schemas.openxmlformats.org/officeDocument/2006/relationships/image" Target="../media/image875.png"/><Relationship Id="rId65" Type="http://schemas.openxmlformats.org/officeDocument/2006/relationships/image" Target="../media/image876.png"/><Relationship Id="rId66" Type="http://schemas.openxmlformats.org/officeDocument/2006/relationships/image" Target="../media/image877.png"/><Relationship Id="rId67" Type="http://schemas.openxmlformats.org/officeDocument/2006/relationships/image" Target="../media/image878.png"/><Relationship Id="rId68" Type="http://schemas.openxmlformats.org/officeDocument/2006/relationships/image" Target="../media/image129.png"/><Relationship Id="rId69" Type="http://schemas.openxmlformats.org/officeDocument/2006/relationships/image" Target="../media/image130.png"/><Relationship Id="rId70" Type="http://schemas.openxmlformats.org/officeDocument/2006/relationships/image" Target="../media/image879.png"/><Relationship Id="rId71" Type="http://schemas.openxmlformats.org/officeDocument/2006/relationships/image" Target="../media/image132.png"/><Relationship Id="rId72" Type="http://schemas.openxmlformats.org/officeDocument/2006/relationships/image" Target="../media/image880.png"/><Relationship Id="rId73" Type="http://schemas.openxmlformats.org/officeDocument/2006/relationships/image" Target="../media/image881.png"/><Relationship Id="rId74" Type="http://schemas.openxmlformats.org/officeDocument/2006/relationships/image" Target="../media/image882.png"/><Relationship Id="rId75" Type="http://schemas.openxmlformats.org/officeDocument/2006/relationships/image" Target="../media/image883.png"/><Relationship Id="rId76" Type="http://schemas.openxmlformats.org/officeDocument/2006/relationships/image" Target="../media/image884.png"/><Relationship Id="rId77" Type="http://schemas.openxmlformats.org/officeDocument/2006/relationships/image" Target="../media/image885.png"/><Relationship Id="rId78" Type="http://schemas.openxmlformats.org/officeDocument/2006/relationships/image" Target="../media/image886.png"/><Relationship Id="rId79" Type="http://schemas.openxmlformats.org/officeDocument/2006/relationships/image" Target="../media/image887.png"/><Relationship Id="rId80" Type="http://schemas.openxmlformats.org/officeDocument/2006/relationships/image" Target="../media/image888.png"/><Relationship Id="rId81" Type="http://schemas.openxmlformats.org/officeDocument/2006/relationships/image" Target="../media/image889.png"/><Relationship Id="rId82" Type="http://schemas.openxmlformats.org/officeDocument/2006/relationships/image" Target="../media/image890.png"/><Relationship Id="rId83" Type="http://schemas.openxmlformats.org/officeDocument/2006/relationships/image" Target="../media/image891.png"/><Relationship Id="rId84" Type="http://schemas.openxmlformats.org/officeDocument/2006/relationships/image" Target="../media/image145.png"/><Relationship Id="rId85" Type="http://schemas.openxmlformats.org/officeDocument/2006/relationships/image" Target="../media/image892.png"/><Relationship Id="rId86" Type="http://schemas.openxmlformats.org/officeDocument/2006/relationships/image" Target="../media/image893.png"/><Relationship Id="rId87" Type="http://schemas.openxmlformats.org/officeDocument/2006/relationships/image" Target="../media/image894.png"/><Relationship Id="rId88" Type="http://schemas.openxmlformats.org/officeDocument/2006/relationships/image" Target="../media/image149.png"/><Relationship Id="rId89" Type="http://schemas.openxmlformats.org/officeDocument/2006/relationships/image" Target="../media/image895.png"/><Relationship Id="rId90" Type="http://schemas.openxmlformats.org/officeDocument/2006/relationships/image" Target="../media/image896.png"/><Relationship Id="rId91" Type="http://schemas.openxmlformats.org/officeDocument/2006/relationships/image" Target="../media/image897.png"/><Relationship Id="rId92" Type="http://schemas.openxmlformats.org/officeDocument/2006/relationships/image" Target="../media/image898.png"/><Relationship Id="rId93" Type="http://schemas.openxmlformats.org/officeDocument/2006/relationships/image" Target="../media/image899.png"/><Relationship Id="rId94" Type="http://schemas.openxmlformats.org/officeDocument/2006/relationships/image" Target="../media/image900.png"/><Relationship Id="rId95" Type="http://schemas.openxmlformats.org/officeDocument/2006/relationships/image" Target="../media/image901.png"/><Relationship Id="rId96" Type="http://schemas.openxmlformats.org/officeDocument/2006/relationships/image" Target="../media/image902.png"/><Relationship Id="rId97" Type="http://schemas.openxmlformats.org/officeDocument/2006/relationships/image" Target="../media/image903.png"/><Relationship Id="rId98" Type="http://schemas.openxmlformats.org/officeDocument/2006/relationships/image" Target="../media/image904.png"/><Relationship Id="rId99" Type="http://schemas.openxmlformats.org/officeDocument/2006/relationships/image" Target="../media/image905.png"/><Relationship Id="rId100" Type="http://schemas.openxmlformats.org/officeDocument/2006/relationships/image" Target="../media/image906.png"/><Relationship Id="rId101" Type="http://schemas.openxmlformats.org/officeDocument/2006/relationships/image" Target="../media/image907.png"/><Relationship Id="rId102" Type="http://schemas.openxmlformats.org/officeDocument/2006/relationships/image" Target="../media/image908.png"/><Relationship Id="rId103" Type="http://schemas.openxmlformats.org/officeDocument/2006/relationships/image" Target="../media/image909.png"/><Relationship Id="rId104" Type="http://schemas.openxmlformats.org/officeDocument/2006/relationships/image" Target="../media/image910.png"/><Relationship Id="rId105" Type="http://schemas.openxmlformats.org/officeDocument/2006/relationships/image" Target="../media/image911.png"/><Relationship Id="rId106" Type="http://schemas.openxmlformats.org/officeDocument/2006/relationships/image" Target="../media/image912.png"/><Relationship Id="rId107" Type="http://schemas.openxmlformats.org/officeDocument/2006/relationships/image" Target="../media/image913.png"/><Relationship Id="rId108" Type="http://schemas.openxmlformats.org/officeDocument/2006/relationships/image" Target="../media/image914.png"/><Relationship Id="rId109" Type="http://schemas.openxmlformats.org/officeDocument/2006/relationships/image" Target="../media/image915.png"/><Relationship Id="rId110" Type="http://schemas.openxmlformats.org/officeDocument/2006/relationships/image" Target="../media/image916.png"/><Relationship Id="rId111" Type="http://schemas.openxmlformats.org/officeDocument/2006/relationships/image" Target="../media/image917.png"/><Relationship Id="rId112" Type="http://schemas.openxmlformats.org/officeDocument/2006/relationships/image" Target="../media/image918.png"/><Relationship Id="rId113" Type="http://schemas.openxmlformats.org/officeDocument/2006/relationships/image" Target="../media/image919.png"/><Relationship Id="rId114" Type="http://schemas.openxmlformats.org/officeDocument/2006/relationships/image" Target="../media/image920.png"/><Relationship Id="rId115" Type="http://schemas.openxmlformats.org/officeDocument/2006/relationships/image" Target="../media/image921.png"/><Relationship Id="rId116" Type="http://schemas.openxmlformats.org/officeDocument/2006/relationships/image" Target="../media/image922.png"/><Relationship Id="rId117" Type="http://schemas.openxmlformats.org/officeDocument/2006/relationships/image" Target="../media/image923.png"/><Relationship Id="rId118" Type="http://schemas.openxmlformats.org/officeDocument/2006/relationships/image" Target="../media/image924.png"/><Relationship Id="rId119" Type="http://schemas.openxmlformats.org/officeDocument/2006/relationships/image" Target="../media/image925.png"/><Relationship Id="rId120" Type="http://schemas.openxmlformats.org/officeDocument/2006/relationships/image" Target="../media/image926.png"/><Relationship Id="rId121" Type="http://schemas.openxmlformats.org/officeDocument/2006/relationships/image" Target="../media/image927.png"/><Relationship Id="rId122" Type="http://schemas.openxmlformats.org/officeDocument/2006/relationships/image" Target="../media/image183.png"/><Relationship Id="rId123" Type="http://schemas.openxmlformats.org/officeDocument/2006/relationships/image" Target="../media/image928.png"/><Relationship Id="rId124" Type="http://schemas.openxmlformats.org/officeDocument/2006/relationships/image" Target="../media/image929.png"/><Relationship Id="rId125" Type="http://schemas.openxmlformats.org/officeDocument/2006/relationships/image" Target="../media/image186.png"/><Relationship Id="rId126" Type="http://schemas.openxmlformats.org/officeDocument/2006/relationships/image" Target="../media/image930.png"/><Relationship Id="rId127" Type="http://schemas.openxmlformats.org/officeDocument/2006/relationships/image" Target="../media/image931.png"/><Relationship Id="rId128" Type="http://schemas.openxmlformats.org/officeDocument/2006/relationships/image" Target="../media/image932.png"/><Relationship Id="rId129" Type="http://schemas.openxmlformats.org/officeDocument/2006/relationships/image" Target="../media/image933.png"/><Relationship Id="rId130" Type="http://schemas.openxmlformats.org/officeDocument/2006/relationships/image" Target="../media/image934.png"/><Relationship Id="rId131" Type="http://schemas.openxmlformats.org/officeDocument/2006/relationships/image" Target="../media/image935.png"/><Relationship Id="rId132" Type="http://schemas.openxmlformats.org/officeDocument/2006/relationships/image" Target="../media/image936.png"/><Relationship Id="rId133" Type="http://schemas.openxmlformats.org/officeDocument/2006/relationships/image" Target="../media/image937.png"/><Relationship Id="rId134" Type="http://schemas.openxmlformats.org/officeDocument/2006/relationships/image" Target="../media/image938.png"/><Relationship Id="rId135" Type="http://schemas.openxmlformats.org/officeDocument/2006/relationships/image" Target="../media/image939.png"/><Relationship Id="rId136" Type="http://schemas.openxmlformats.org/officeDocument/2006/relationships/image" Target="../media/image197.png"/><Relationship Id="rId137" Type="http://schemas.openxmlformats.org/officeDocument/2006/relationships/image" Target="../media/image940.jpg"/><Relationship Id="rId138" Type="http://schemas.openxmlformats.org/officeDocument/2006/relationships/image" Target="../media/image941.png"/></Relationships>

</file>

<file path=ppt/slides/_rels/slide9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2707376" y="7559148"/>
            <a:ext cx="5838825" cy="1887855"/>
          </a:xfrm>
          <a:prstGeom prst="rect">
            <a:avLst/>
          </a:prstGeom>
        </p:spPr>
        <p:txBody>
          <a:bodyPr wrap="square" lIns="0" tIns="6985" rIns="0" bIns="0" rtlCol="0" vert="horz">
            <a:spAutoFit/>
          </a:bodyPr>
          <a:lstStyle/>
          <a:p>
            <a:pPr marL="539750" marR="532130" indent="1094740">
              <a:lnSpc>
                <a:spcPct val="102099"/>
              </a:lnSpc>
              <a:spcBef>
                <a:spcPts val="55"/>
              </a:spcBef>
            </a:pPr>
            <a:r>
              <a:rPr dirty="0" sz="3000" spc="60" i="1">
                <a:solidFill>
                  <a:srgbClr val="D9D9D9"/>
                </a:solidFill>
                <a:latin typeface="Arial"/>
                <a:cs typeface="Arial"/>
              </a:rPr>
              <a:t>Presented</a:t>
            </a:r>
            <a:r>
              <a:rPr dirty="0" sz="3000" spc="55" i="1">
                <a:solidFill>
                  <a:srgbClr val="D9D9D9"/>
                </a:solidFill>
                <a:latin typeface="Arial"/>
                <a:cs typeface="Arial"/>
              </a:rPr>
              <a:t> </a:t>
            </a:r>
            <a:r>
              <a:rPr dirty="0" sz="3000" spc="-25" i="1">
                <a:solidFill>
                  <a:srgbClr val="D9D9D9"/>
                </a:solidFill>
                <a:latin typeface="Arial"/>
                <a:cs typeface="Arial"/>
              </a:rPr>
              <a:t>by: </a:t>
            </a:r>
            <a:r>
              <a:rPr dirty="0" sz="3000" i="1">
                <a:solidFill>
                  <a:srgbClr val="D9D9D9"/>
                </a:solidFill>
                <a:latin typeface="Arial"/>
                <a:cs typeface="Arial"/>
              </a:rPr>
              <a:t>Sameer</a:t>
            </a:r>
            <a:r>
              <a:rPr dirty="0" sz="3000" spc="95" i="1">
                <a:solidFill>
                  <a:srgbClr val="D9D9D9"/>
                </a:solidFill>
                <a:latin typeface="Arial"/>
                <a:cs typeface="Arial"/>
              </a:rPr>
              <a:t> Othman </a:t>
            </a:r>
            <a:r>
              <a:rPr dirty="0" sz="3000" spc="35" i="1">
                <a:solidFill>
                  <a:srgbClr val="D9D9D9"/>
                </a:solidFill>
                <a:latin typeface="Arial"/>
                <a:cs typeface="Arial"/>
              </a:rPr>
              <a:t>12028528</a:t>
            </a:r>
            <a:endParaRPr sz="3000">
              <a:latin typeface="Arial"/>
              <a:cs typeface="Arial"/>
            </a:endParaRPr>
          </a:p>
          <a:p>
            <a:pPr algn="ctr">
              <a:lnSpc>
                <a:spcPct val="100000"/>
              </a:lnSpc>
              <a:spcBef>
                <a:spcPts val="75"/>
              </a:spcBef>
              <a:tabLst>
                <a:tab pos="4076065" algn="l"/>
              </a:tabLst>
            </a:pPr>
            <a:r>
              <a:rPr dirty="0" sz="3000" spc="70" i="1">
                <a:solidFill>
                  <a:srgbClr val="D9D9D9"/>
                </a:solidFill>
                <a:latin typeface="Arial"/>
                <a:cs typeface="Arial"/>
              </a:rPr>
              <a:t>Abdelkareem</a:t>
            </a:r>
            <a:r>
              <a:rPr dirty="0" sz="3000" spc="60" i="1">
                <a:solidFill>
                  <a:srgbClr val="D9D9D9"/>
                </a:solidFill>
                <a:latin typeface="Arial"/>
                <a:cs typeface="Arial"/>
              </a:rPr>
              <a:t> </a:t>
            </a:r>
            <a:r>
              <a:rPr dirty="0" sz="3000" spc="45" i="1">
                <a:solidFill>
                  <a:srgbClr val="D9D9D9"/>
                </a:solidFill>
                <a:latin typeface="Arial"/>
                <a:cs typeface="Arial"/>
              </a:rPr>
              <a:t>kukhun</a:t>
            </a:r>
            <a:r>
              <a:rPr dirty="0" sz="3000" i="1">
                <a:solidFill>
                  <a:srgbClr val="D9D9D9"/>
                </a:solidFill>
                <a:latin typeface="Arial"/>
                <a:cs typeface="Arial"/>
              </a:rPr>
              <a:t>	</a:t>
            </a:r>
            <a:r>
              <a:rPr dirty="0" sz="3000" spc="-10" i="1">
                <a:solidFill>
                  <a:srgbClr val="D9D9D9"/>
                </a:solidFill>
                <a:latin typeface="Arial"/>
                <a:cs typeface="Arial"/>
              </a:rPr>
              <a:t>12027894</a:t>
            </a:r>
            <a:endParaRPr sz="3000">
              <a:latin typeface="Arial"/>
              <a:cs typeface="Arial"/>
            </a:endParaRPr>
          </a:p>
          <a:p>
            <a:pPr algn="ctr">
              <a:lnSpc>
                <a:spcPct val="100000"/>
              </a:lnSpc>
              <a:spcBef>
                <a:spcPts val="75"/>
              </a:spcBef>
            </a:pPr>
            <a:r>
              <a:rPr dirty="0" sz="3000" i="1">
                <a:solidFill>
                  <a:srgbClr val="D9D9D9"/>
                </a:solidFill>
                <a:latin typeface="Arial"/>
                <a:cs typeface="Arial"/>
              </a:rPr>
              <a:t>Khaled</a:t>
            </a:r>
            <a:r>
              <a:rPr dirty="0" sz="3000" spc="-25" i="1">
                <a:solidFill>
                  <a:srgbClr val="D9D9D9"/>
                </a:solidFill>
                <a:latin typeface="Arial"/>
                <a:cs typeface="Arial"/>
              </a:rPr>
              <a:t> </a:t>
            </a:r>
            <a:r>
              <a:rPr dirty="0" sz="3000" i="1">
                <a:solidFill>
                  <a:srgbClr val="D9D9D9"/>
                </a:solidFill>
                <a:latin typeface="Arial"/>
                <a:cs typeface="Arial"/>
              </a:rPr>
              <a:t>Azaizeh</a:t>
            </a:r>
            <a:r>
              <a:rPr dirty="0" sz="3000" spc="-25" i="1">
                <a:solidFill>
                  <a:srgbClr val="D9D9D9"/>
                </a:solidFill>
                <a:latin typeface="Arial"/>
                <a:cs typeface="Arial"/>
              </a:rPr>
              <a:t> </a:t>
            </a:r>
            <a:r>
              <a:rPr dirty="0" sz="3000" spc="-110" i="1">
                <a:solidFill>
                  <a:srgbClr val="D9D9D9"/>
                </a:solidFill>
                <a:latin typeface="Arial"/>
                <a:cs typeface="Arial"/>
              </a:rPr>
              <a:t>12115273</a:t>
            </a:r>
            <a:endParaRPr sz="3000">
              <a:latin typeface="Arial"/>
              <a:cs typeface="Arial"/>
            </a:endParaRPr>
          </a:p>
        </p:txBody>
      </p:sp>
      <p:grpSp>
        <p:nvGrpSpPr>
          <p:cNvPr id="3" name="object 3" descr=""/>
          <p:cNvGrpSpPr/>
          <p:nvPr/>
        </p:nvGrpSpPr>
        <p:grpSpPr>
          <a:xfrm>
            <a:off x="3220350" y="6338"/>
            <a:ext cx="2788285" cy="2788285"/>
            <a:chOff x="3220350" y="6338"/>
            <a:chExt cx="2788285" cy="2788285"/>
          </a:xfrm>
        </p:grpSpPr>
        <p:sp>
          <p:nvSpPr>
            <p:cNvPr id="4" name="object 4" descr=""/>
            <p:cNvSpPr/>
            <p:nvPr/>
          </p:nvSpPr>
          <p:spPr>
            <a:xfrm>
              <a:off x="3571610" y="224629"/>
              <a:ext cx="2087245" cy="2110740"/>
            </a:xfrm>
            <a:custGeom>
              <a:avLst/>
              <a:gdLst/>
              <a:ahLst/>
              <a:cxnLst/>
              <a:rect l="l" t="t" r="r" b="b"/>
              <a:pathLst>
                <a:path w="2087245" h="2110740">
                  <a:moveTo>
                    <a:pt x="2075297" y="2110365"/>
                  </a:moveTo>
                  <a:lnTo>
                    <a:pt x="6234" y="2110365"/>
                  </a:lnTo>
                  <a:lnTo>
                    <a:pt x="0" y="0"/>
                  </a:lnTo>
                  <a:lnTo>
                    <a:pt x="2086986" y="11689"/>
                  </a:lnTo>
                  <a:lnTo>
                    <a:pt x="2075297" y="2110365"/>
                  </a:lnTo>
                  <a:close/>
                </a:path>
              </a:pathLst>
            </a:custGeom>
            <a:solidFill>
              <a:srgbClr val="ECE7EB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5" name="object 5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3220350" y="6338"/>
              <a:ext cx="2788035" cy="2788035"/>
            </a:xfrm>
            <a:prstGeom prst="rect">
              <a:avLst/>
            </a:prstGeom>
          </p:spPr>
        </p:pic>
      </p:grpSp>
      <p:sp>
        <p:nvSpPr>
          <p:cNvPr id="6" name="object 6" descr=""/>
          <p:cNvSpPr txBox="1"/>
          <p:nvPr/>
        </p:nvSpPr>
        <p:spPr>
          <a:xfrm>
            <a:off x="369053" y="2693620"/>
            <a:ext cx="9156700" cy="4178935"/>
          </a:xfrm>
          <a:prstGeom prst="rect">
            <a:avLst/>
          </a:prstGeom>
        </p:spPr>
        <p:txBody>
          <a:bodyPr wrap="square" lIns="0" tIns="5080" rIns="0" bIns="0" rtlCol="0" vert="horz">
            <a:spAutoFit/>
          </a:bodyPr>
          <a:lstStyle/>
          <a:p>
            <a:pPr marL="12700" marR="5080">
              <a:lnSpc>
                <a:spcPct val="101099"/>
              </a:lnSpc>
              <a:spcBef>
                <a:spcPts val="40"/>
              </a:spcBef>
            </a:pPr>
            <a:r>
              <a:rPr dirty="0" sz="6750" spc="-350" b="1">
                <a:solidFill>
                  <a:srgbClr val="FFFAFA"/>
                </a:solidFill>
                <a:latin typeface="Arial"/>
                <a:cs typeface="Arial"/>
              </a:rPr>
              <a:t>FAULT</a:t>
            </a:r>
            <a:r>
              <a:rPr dirty="0" sz="6750" spc="250" b="1">
                <a:solidFill>
                  <a:srgbClr val="FFFAFA"/>
                </a:solidFill>
                <a:latin typeface="Arial"/>
                <a:cs typeface="Arial"/>
              </a:rPr>
              <a:t> </a:t>
            </a:r>
            <a:r>
              <a:rPr dirty="0" sz="6750" b="1">
                <a:solidFill>
                  <a:srgbClr val="FFFAFA"/>
                </a:solidFill>
                <a:latin typeface="Arial"/>
                <a:cs typeface="Arial"/>
              </a:rPr>
              <a:t>DETECTION</a:t>
            </a:r>
            <a:r>
              <a:rPr dirty="0" sz="6750" spc="245" b="1">
                <a:solidFill>
                  <a:srgbClr val="FFFAFA"/>
                </a:solidFill>
                <a:latin typeface="Arial"/>
                <a:cs typeface="Arial"/>
              </a:rPr>
              <a:t> </a:t>
            </a:r>
            <a:r>
              <a:rPr dirty="0" sz="6750" spc="570" b="1">
                <a:solidFill>
                  <a:srgbClr val="FFFAFA"/>
                </a:solidFill>
                <a:latin typeface="Arial"/>
                <a:cs typeface="Arial"/>
              </a:rPr>
              <a:t>IN </a:t>
            </a:r>
            <a:r>
              <a:rPr dirty="0" sz="6750" spc="105" b="1">
                <a:solidFill>
                  <a:srgbClr val="FFFAFA"/>
                </a:solidFill>
                <a:latin typeface="Arial"/>
                <a:cs typeface="Arial"/>
              </a:rPr>
              <a:t>TRANSMISSION</a:t>
            </a:r>
            <a:r>
              <a:rPr dirty="0" sz="6750" spc="150" b="1">
                <a:solidFill>
                  <a:srgbClr val="FFFAFA"/>
                </a:solidFill>
                <a:latin typeface="Arial"/>
                <a:cs typeface="Arial"/>
              </a:rPr>
              <a:t> </a:t>
            </a:r>
            <a:r>
              <a:rPr dirty="0" sz="6750" spc="-20" b="1">
                <a:solidFill>
                  <a:srgbClr val="FFFAFA"/>
                </a:solidFill>
                <a:latin typeface="Arial"/>
                <a:cs typeface="Arial"/>
              </a:rPr>
              <a:t>LINE </a:t>
            </a:r>
            <a:r>
              <a:rPr dirty="0" sz="6750" spc="310" b="1">
                <a:solidFill>
                  <a:srgbClr val="FFFAFA"/>
                </a:solidFill>
                <a:latin typeface="Arial"/>
                <a:cs typeface="Arial"/>
              </a:rPr>
              <a:t>USING</a:t>
            </a:r>
            <a:r>
              <a:rPr dirty="0" sz="6750" spc="155" b="1">
                <a:solidFill>
                  <a:srgbClr val="FFFAFA"/>
                </a:solidFill>
                <a:latin typeface="Arial"/>
                <a:cs typeface="Arial"/>
              </a:rPr>
              <a:t> </a:t>
            </a:r>
            <a:r>
              <a:rPr dirty="0" sz="6750" spc="-10" b="1">
                <a:solidFill>
                  <a:srgbClr val="FFFAFA"/>
                </a:solidFill>
                <a:latin typeface="Arial"/>
                <a:cs typeface="Arial"/>
              </a:rPr>
              <a:t>ARTIFICIAL INTELLIGENCE</a:t>
            </a:r>
            <a:endParaRPr sz="675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8057556" y="383665"/>
            <a:ext cx="80468" cy="80468"/>
          </a:xfrm>
          <a:prstGeom prst="rect">
            <a:avLst/>
          </a:prstGeom>
        </p:spPr>
      </p:pic>
      <p:pic>
        <p:nvPicPr>
          <p:cNvPr id="3" name="object 3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8057556" y="544356"/>
            <a:ext cx="80468" cy="80468"/>
          </a:xfrm>
          <a:prstGeom prst="rect">
            <a:avLst/>
          </a:prstGeom>
        </p:spPr>
      </p:pic>
      <p:pic>
        <p:nvPicPr>
          <p:cNvPr id="4" name="object 4" descr="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8057556" y="705047"/>
            <a:ext cx="80468" cy="80468"/>
          </a:xfrm>
          <a:prstGeom prst="rect">
            <a:avLst/>
          </a:prstGeom>
        </p:spPr>
      </p:pic>
      <p:pic>
        <p:nvPicPr>
          <p:cNvPr id="5" name="object 5" descr="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18057556" y="865861"/>
            <a:ext cx="80468" cy="80468"/>
          </a:xfrm>
          <a:prstGeom prst="rect">
            <a:avLst/>
          </a:prstGeom>
        </p:spPr>
      </p:pic>
      <p:pic>
        <p:nvPicPr>
          <p:cNvPr id="6" name="object 6" descr="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18218371" y="400644"/>
            <a:ext cx="69628" cy="63365"/>
          </a:xfrm>
          <a:prstGeom prst="rect">
            <a:avLst/>
          </a:prstGeom>
        </p:spPr>
      </p:pic>
      <p:pic>
        <p:nvPicPr>
          <p:cNvPr id="7" name="object 7" descr="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18218371" y="544355"/>
            <a:ext cx="69628" cy="80468"/>
          </a:xfrm>
          <a:prstGeom prst="rect">
            <a:avLst/>
          </a:prstGeom>
        </p:spPr>
      </p:pic>
      <p:pic>
        <p:nvPicPr>
          <p:cNvPr id="8" name="object 8" descr="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18218371" y="705047"/>
            <a:ext cx="69628" cy="80468"/>
          </a:xfrm>
          <a:prstGeom prst="rect">
            <a:avLst/>
          </a:prstGeom>
        </p:spPr>
      </p:pic>
      <p:pic>
        <p:nvPicPr>
          <p:cNvPr id="9" name="object 9" descr="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18218371" y="865738"/>
            <a:ext cx="69628" cy="80468"/>
          </a:xfrm>
          <a:prstGeom prst="rect">
            <a:avLst/>
          </a:prstGeom>
        </p:spPr>
      </p:pic>
      <p:pic>
        <p:nvPicPr>
          <p:cNvPr id="10" name="object 10" descr=""/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16324529" y="1009081"/>
            <a:ext cx="80468" cy="80468"/>
          </a:xfrm>
          <a:prstGeom prst="rect">
            <a:avLst/>
          </a:prstGeom>
        </p:spPr>
      </p:pic>
      <p:pic>
        <p:nvPicPr>
          <p:cNvPr id="11" name="object 11" descr=""/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16467748" y="1009081"/>
            <a:ext cx="80468" cy="80468"/>
          </a:xfrm>
          <a:prstGeom prst="rect">
            <a:avLst/>
          </a:prstGeom>
        </p:spPr>
      </p:pic>
      <p:pic>
        <p:nvPicPr>
          <p:cNvPr id="12" name="object 12" descr="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16467748" y="1169772"/>
            <a:ext cx="80468" cy="80468"/>
          </a:xfrm>
          <a:prstGeom prst="rect">
            <a:avLst/>
          </a:prstGeom>
        </p:spPr>
      </p:pic>
      <p:pic>
        <p:nvPicPr>
          <p:cNvPr id="13" name="object 13" descr=""/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16523608" y="1333662"/>
            <a:ext cx="23254" cy="27315"/>
          </a:xfrm>
          <a:prstGeom prst="rect">
            <a:avLst/>
          </a:prstGeom>
        </p:spPr>
      </p:pic>
      <p:pic>
        <p:nvPicPr>
          <p:cNvPr id="14" name="object 14" descr=""/>
          <p:cNvPicPr/>
          <p:nvPr/>
        </p:nvPicPr>
        <p:blipFill>
          <a:blip r:embed="rId12" cstate="print"/>
          <a:stretch>
            <a:fillRect/>
          </a:stretch>
        </p:blipFill>
        <p:spPr>
          <a:xfrm>
            <a:off x="16628439" y="1009081"/>
            <a:ext cx="80468" cy="80468"/>
          </a:xfrm>
          <a:prstGeom prst="rect">
            <a:avLst/>
          </a:prstGeom>
        </p:spPr>
      </p:pic>
      <p:pic>
        <p:nvPicPr>
          <p:cNvPr id="15" name="object 15" descr=""/>
          <p:cNvPicPr/>
          <p:nvPr/>
        </p:nvPicPr>
        <p:blipFill>
          <a:blip r:embed="rId13" cstate="print"/>
          <a:stretch>
            <a:fillRect/>
          </a:stretch>
        </p:blipFill>
        <p:spPr>
          <a:xfrm>
            <a:off x="16628439" y="1169772"/>
            <a:ext cx="80468" cy="80468"/>
          </a:xfrm>
          <a:prstGeom prst="rect">
            <a:avLst/>
          </a:prstGeom>
        </p:spPr>
      </p:pic>
      <p:pic>
        <p:nvPicPr>
          <p:cNvPr id="16" name="object 16" descr=""/>
          <p:cNvPicPr/>
          <p:nvPr/>
        </p:nvPicPr>
        <p:blipFill>
          <a:blip r:embed="rId14" cstate="print"/>
          <a:stretch>
            <a:fillRect/>
          </a:stretch>
        </p:blipFill>
        <p:spPr>
          <a:xfrm>
            <a:off x="16628439" y="1330463"/>
            <a:ext cx="80468" cy="80468"/>
          </a:xfrm>
          <a:prstGeom prst="rect">
            <a:avLst/>
          </a:prstGeom>
        </p:spPr>
      </p:pic>
      <p:pic>
        <p:nvPicPr>
          <p:cNvPr id="17" name="object 17" descr=""/>
          <p:cNvPicPr/>
          <p:nvPr/>
        </p:nvPicPr>
        <p:blipFill>
          <a:blip r:embed="rId15" cstate="print"/>
          <a:stretch>
            <a:fillRect/>
          </a:stretch>
        </p:blipFill>
        <p:spPr>
          <a:xfrm>
            <a:off x="16667196" y="1491154"/>
            <a:ext cx="41587" cy="41834"/>
          </a:xfrm>
          <a:prstGeom prst="rect">
            <a:avLst/>
          </a:prstGeom>
        </p:spPr>
      </p:pic>
      <p:pic>
        <p:nvPicPr>
          <p:cNvPr id="18" name="object 18" descr=""/>
          <p:cNvPicPr/>
          <p:nvPr/>
        </p:nvPicPr>
        <p:blipFill>
          <a:blip r:embed="rId16" cstate="print"/>
          <a:stretch>
            <a:fillRect/>
          </a:stretch>
        </p:blipFill>
        <p:spPr>
          <a:xfrm>
            <a:off x="16789252" y="1009081"/>
            <a:ext cx="80468" cy="80468"/>
          </a:xfrm>
          <a:prstGeom prst="rect">
            <a:avLst/>
          </a:prstGeom>
        </p:spPr>
      </p:pic>
      <p:pic>
        <p:nvPicPr>
          <p:cNvPr id="19" name="object 19" descr=""/>
          <p:cNvPicPr/>
          <p:nvPr/>
        </p:nvPicPr>
        <p:blipFill>
          <a:blip r:embed="rId17" cstate="print"/>
          <a:stretch>
            <a:fillRect/>
          </a:stretch>
        </p:blipFill>
        <p:spPr>
          <a:xfrm>
            <a:off x="16789252" y="1169772"/>
            <a:ext cx="80468" cy="80468"/>
          </a:xfrm>
          <a:prstGeom prst="rect">
            <a:avLst/>
          </a:prstGeom>
        </p:spPr>
      </p:pic>
      <p:pic>
        <p:nvPicPr>
          <p:cNvPr id="20" name="object 20" descr=""/>
          <p:cNvPicPr/>
          <p:nvPr/>
        </p:nvPicPr>
        <p:blipFill>
          <a:blip r:embed="rId18" cstate="print"/>
          <a:stretch>
            <a:fillRect/>
          </a:stretch>
        </p:blipFill>
        <p:spPr>
          <a:xfrm>
            <a:off x="16789252" y="1330463"/>
            <a:ext cx="80468" cy="80468"/>
          </a:xfrm>
          <a:prstGeom prst="rect">
            <a:avLst/>
          </a:prstGeom>
        </p:spPr>
      </p:pic>
      <p:pic>
        <p:nvPicPr>
          <p:cNvPr id="21" name="object 21" descr=""/>
          <p:cNvPicPr/>
          <p:nvPr/>
        </p:nvPicPr>
        <p:blipFill>
          <a:blip r:embed="rId19" cstate="print"/>
          <a:stretch>
            <a:fillRect/>
          </a:stretch>
        </p:blipFill>
        <p:spPr>
          <a:xfrm>
            <a:off x="16789252" y="1491154"/>
            <a:ext cx="80468" cy="80468"/>
          </a:xfrm>
          <a:prstGeom prst="rect">
            <a:avLst/>
          </a:prstGeom>
        </p:spPr>
      </p:pic>
      <p:pic>
        <p:nvPicPr>
          <p:cNvPr id="22" name="object 22" descr=""/>
          <p:cNvPicPr/>
          <p:nvPr/>
        </p:nvPicPr>
        <p:blipFill>
          <a:blip r:embed="rId20" cstate="print"/>
          <a:stretch>
            <a:fillRect/>
          </a:stretch>
        </p:blipFill>
        <p:spPr>
          <a:xfrm>
            <a:off x="16837485" y="1652706"/>
            <a:ext cx="29652" cy="25715"/>
          </a:xfrm>
          <a:prstGeom prst="rect">
            <a:avLst/>
          </a:prstGeom>
        </p:spPr>
      </p:pic>
      <p:pic>
        <p:nvPicPr>
          <p:cNvPr id="23" name="object 23" descr=""/>
          <p:cNvPicPr/>
          <p:nvPr/>
        </p:nvPicPr>
        <p:blipFill>
          <a:blip r:embed="rId21" cstate="print"/>
          <a:stretch>
            <a:fillRect/>
          </a:stretch>
        </p:blipFill>
        <p:spPr>
          <a:xfrm>
            <a:off x="16949943" y="1009081"/>
            <a:ext cx="80468" cy="80468"/>
          </a:xfrm>
          <a:prstGeom prst="rect">
            <a:avLst/>
          </a:prstGeom>
        </p:spPr>
      </p:pic>
      <p:pic>
        <p:nvPicPr>
          <p:cNvPr id="24" name="object 24" descr=""/>
          <p:cNvPicPr/>
          <p:nvPr/>
        </p:nvPicPr>
        <p:blipFill>
          <a:blip r:embed="rId21" cstate="print"/>
          <a:stretch>
            <a:fillRect/>
          </a:stretch>
        </p:blipFill>
        <p:spPr>
          <a:xfrm>
            <a:off x="16949943" y="1169649"/>
            <a:ext cx="80468" cy="80468"/>
          </a:xfrm>
          <a:prstGeom prst="rect">
            <a:avLst/>
          </a:prstGeom>
        </p:spPr>
      </p:pic>
      <p:pic>
        <p:nvPicPr>
          <p:cNvPr id="25" name="object 25" descr=""/>
          <p:cNvPicPr/>
          <p:nvPr/>
        </p:nvPicPr>
        <p:blipFill>
          <a:blip r:embed="rId22" cstate="print"/>
          <a:stretch>
            <a:fillRect/>
          </a:stretch>
        </p:blipFill>
        <p:spPr>
          <a:xfrm>
            <a:off x="16949943" y="1330463"/>
            <a:ext cx="80468" cy="80468"/>
          </a:xfrm>
          <a:prstGeom prst="rect">
            <a:avLst/>
          </a:prstGeom>
        </p:spPr>
      </p:pic>
      <p:pic>
        <p:nvPicPr>
          <p:cNvPr id="26" name="object 26" descr=""/>
          <p:cNvPicPr/>
          <p:nvPr/>
        </p:nvPicPr>
        <p:blipFill>
          <a:blip r:embed="rId23" cstate="print"/>
          <a:stretch>
            <a:fillRect/>
          </a:stretch>
        </p:blipFill>
        <p:spPr>
          <a:xfrm>
            <a:off x="16949945" y="1651968"/>
            <a:ext cx="80468" cy="80468"/>
          </a:xfrm>
          <a:prstGeom prst="rect">
            <a:avLst/>
          </a:prstGeom>
        </p:spPr>
      </p:pic>
      <p:pic>
        <p:nvPicPr>
          <p:cNvPr id="27" name="object 27" descr=""/>
          <p:cNvPicPr/>
          <p:nvPr/>
        </p:nvPicPr>
        <p:blipFill>
          <a:blip r:embed="rId24" cstate="print"/>
          <a:stretch>
            <a:fillRect/>
          </a:stretch>
        </p:blipFill>
        <p:spPr>
          <a:xfrm>
            <a:off x="16949943" y="1491154"/>
            <a:ext cx="80468" cy="80468"/>
          </a:xfrm>
          <a:prstGeom prst="rect">
            <a:avLst/>
          </a:prstGeom>
        </p:spPr>
      </p:pic>
      <p:pic>
        <p:nvPicPr>
          <p:cNvPr id="28" name="object 28" descr=""/>
          <p:cNvPicPr/>
          <p:nvPr/>
        </p:nvPicPr>
        <p:blipFill>
          <a:blip r:embed="rId25" cstate="print"/>
          <a:stretch>
            <a:fillRect/>
          </a:stretch>
        </p:blipFill>
        <p:spPr>
          <a:xfrm>
            <a:off x="17110636" y="1009081"/>
            <a:ext cx="80468" cy="80468"/>
          </a:xfrm>
          <a:prstGeom prst="rect">
            <a:avLst/>
          </a:prstGeom>
        </p:spPr>
      </p:pic>
      <p:pic>
        <p:nvPicPr>
          <p:cNvPr id="29" name="object 29" descr=""/>
          <p:cNvPicPr/>
          <p:nvPr/>
        </p:nvPicPr>
        <p:blipFill>
          <a:blip r:embed="rId25" cstate="print"/>
          <a:stretch>
            <a:fillRect/>
          </a:stretch>
        </p:blipFill>
        <p:spPr>
          <a:xfrm>
            <a:off x="17110636" y="1169649"/>
            <a:ext cx="80468" cy="80468"/>
          </a:xfrm>
          <a:prstGeom prst="rect">
            <a:avLst/>
          </a:prstGeom>
        </p:spPr>
      </p:pic>
      <p:pic>
        <p:nvPicPr>
          <p:cNvPr id="30" name="object 30" descr=""/>
          <p:cNvPicPr/>
          <p:nvPr/>
        </p:nvPicPr>
        <p:blipFill>
          <a:blip r:embed="rId26" cstate="print"/>
          <a:stretch>
            <a:fillRect/>
          </a:stretch>
        </p:blipFill>
        <p:spPr>
          <a:xfrm>
            <a:off x="17110636" y="1330463"/>
            <a:ext cx="80468" cy="80468"/>
          </a:xfrm>
          <a:prstGeom prst="rect">
            <a:avLst/>
          </a:prstGeom>
        </p:spPr>
      </p:pic>
      <p:pic>
        <p:nvPicPr>
          <p:cNvPr id="31" name="object 31" descr=""/>
          <p:cNvPicPr/>
          <p:nvPr/>
        </p:nvPicPr>
        <p:blipFill>
          <a:blip r:embed="rId27" cstate="print"/>
          <a:stretch>
            <a:fillRect/>
          </a:stretch>
        </p:blipFill>
        <p:spPr>
          <a:xfrm>
            <a:off x="17110636" y="1491154"/>
            <a:ext cx="80468" cy="80468"/>
          </a:xfrm>
          <a:prstGeom prst="rect">
            <a:avLst/>
          </a:prstGeom>
        </p:spPr>
      </p:pic>
      <p:pic>
        <p:nvPicPr>
          <p:cNvPr id="32" name="object 32" descr=""/>
          <p:cNvPicPr/>
          <p:nvPr/>
        </p:nvPicPr>
        <p:blipFill>
          <a:blip r:embed="rId28" cstate="print"/>
          <a:stretch>
            <a:fillRect/>
          </a:stretch>
        </p:blipFill>
        <p:spPr>
          <a:xfrm>
            <a:off x="17110636" y="1651968"/>
            <a:ext cx="80468" cy="80468"/>
          </a:xfrm>
          <a:prstGeom prst="rect">
            <a:avLst/>
          </a:prstGeom>
        </p:spPr>
      </p:pic>
      <p:pic>
        <p:nvPicPr>
          <p:cNvPr id="33" name="object 33" descr=""/>
          <p:cNvPicPr/>
          <p:nvPr/>
        </p:nvPicPr>
        <p:blipFill>
          <a:blip r:embed="rId29" cstate="print"/>
          <a:stretch>
            <a:fillRect/>
          </a:stretch>
        </p:blipFill>
        <p:spPr>
          <a:xfrm>
            <a:off x="17110636" y="1803062"/>
            <a:ext cx="80468" cy="80468"/>
          </a:xfrm>
          <a:prstGeom prst="rect">
            <a:avLst/>
          </a:prstGeom>
        </p:spPr>
      </p:pic>
      <p:pic>
        <p:nvPicPr>
          <p:cNvPr id="34" name="object 34" descr=""/>
          <p:cNvPicPr/>
          <p:nvPr/>
        </p:nvPicPr>
        <p:blipFill>
          <a:blip r:embed="rId30" cstate="print"/>
          <a:stretch>
            <a:fillRect/>
          </a:stretch>
        </p:blipFill>
        <p:spPr>
          <a:xfrm>
            <a:off x="17271449" y="1009081"/>
            <a:ext cx="80468" cy="80468"/>
          </a:xfrm>
          <a:prstGeom prst="rect">
            <a:avLst/>
          </a:prstGeom>
        </p:spPr>
      </p:pic>
      <p:pic>
        <p:nvPicPr>
          <p:cNvPr id="35" name="object 35" descr=""/>
          <p:cNvPicPr/>
          <p:nvPr/>
        </p:nvPicPr>
        <p:blipFill>
          <a:blip r:embed="rId31" cstate="print"/>
          <a:stretch>
            <a:fillRect/>
          </a:stretch>
        </p:blipFill>
        <p:spPr>
          <a:xfrm>
            <a:off x="17271449" y="1169772"/>
            <a:ext cx="80468" cy="80468"/>
          </a:xfrm>
          <a:prstGeom prst="rect">
            <a:avLst/>
          </a:prstGeom>
        </p:spPr>
      </p:pic>
      <p:pic>
        <p:nvPicPr>
          <p:cNvPr id="36" name="object 36" descr=""/>
          <p:cNvPicPr/>
          <p:nvPr/>
        </p:nvPicPr>
        <p:blipFill>
          <a:blip r:embed="rId32" cstate="print"/>
          <a:stretch>
            <a:fillRect/>
          </a:stretch>
        </p:blipFill>
        <p:spPr>
          <a:xfrm>
            <a:off x="17271449" y="1330463"/>
            <a:ext cx="80468" cy="80468"/>
          </a:xfrm>
          <a:prstGeom prst="rect">
            <a:avLst/>
          </a:prstGeom>
        </p:spPr>
      </p:pic>
      <p:pic>
        <p:nvPicPr>
          <p:cNvPr id="37" name="object 37" descr=""/>
          <p:cNvPicPr/>
          <p:nvPr/>
        </p:nvPicPr>
        <p:blipFill>
          <a:blip r:embed="rId33" cstate="print"/>
          <a:stretch>
            <a:fillRect/>
          </a:stretch>
        </p:blipFill>
        <p:spPr>
          <a:xfrm>
            <a:off x="17271449" y="1491154"/>
            <a:ext cx="80468" cy="80468"/>
          </a:xfrm>
          <a:prstGeom prst="rect">
            <a:avLst/>
          </a:prstGeom>
        </p:spPr>
      </p:pic>
      <p:pic>
        <p:nvPicPr>
          <p:cNvPr id="38" name="object 38" descr=""/>
          <p:cNvPicPr/>
          <p:nvPr/>
        </p:nvPicPr>
        <p:blipFill>
          <a:blip r:embed="rId34" cstate="print"/>
          <a:stretch>
            <a:fillRect/>
          </a:stretch>
        </p:blipFill>
        <p:spPr>
          <a:xfrm>
            <a:off x="17432140" y="1009081"/>
            <a:ext cx="80468" cy="80468"/>
          </a:xfrm>
          <a:prstGeom prst="rect">
            <a:avLst/>
          </a:prstGeom>
        </p:spPr>
      </p:pic>
      <p:pic>
        <p:nvPicPr>
          <p:cNvPr id="39" name="object 39" descr=""/>
          <p:cNvPicPr/>
          <p:nvPr/>
        </p:nvPicPr>
        <p:blipFill>
          <a:blip r:embed="rId33" cstate="print"/>
          <a:stretch>
            <a:fillRect/>
          </a:stretch>
        </p:blipFill>
        <p:spPr>
          <a:xfrm>
            <a:off x="17271449" y="1651968"/>
            <a:ext cx="80468" cy="80468"/>
          </a:xfrm>
          <a:prstGeom prst="rect">
            <a:avLst/>
          </a:prstGeom>
        </p:spPr>
      </p:pic>
      <p:pic>
        <p:nvPicPr>
          <p:cNvPr id="40" name="object 40" descr=""/>
          <p:cNvPicPr/>
          <p:nvPr/>
        </p:nvPicPr>
        <p:blipFill>
          <a:blip r:embed="rId35" cstate="print"/>
          <a:stretch>
            <a:fillRect/>
          </a:stretch>
        </p:blipFill>
        <p:spPr>
          <a:xfrm>
            <a:off x="17432140" y="1330463"/>
            <a:ext cx="80468" cy="80468"/>
          </a:xfrm>
          <a:prstGeom prst="rect">
            <a:avLst/>
          </a:prstGeom>
        </p:spPr>
      </p:pic>
      <p:pic>
        <p:nvPicPr>
          <p:cNvPr id="41" name="object 41" descr=""/>
          <p:cNvPicPr/>
          <p:nvPr/>
        </p:nvPicPr>
        <p:blipFill>
          <a:blip r:embed="rId36" cstate="print"/>
          <a:stretch>
            <a:fillRect/>
          </a:stretch>
        </p:blipFill>
        <p:spPr>
          <a:xfrm>
            <a:off x="17432140" y="1169772"/>
            <a:ext cx="80468" cy="80468"/>
          </a:xfrm>
          <a:prstGeom prst="rect">
            <a:avLst/>
          </a:prstGeom>
        </p:spPr>
      </p:pic>
      <p:pic>
        <p:nvPicPr>
          <p:cNvPr id="42" name="object 42" descr=""/>
          <p:cNvPicPr/>
          <p:nvPr/>
        </p:nvPicPr>
        <p:blipFill>
          <a:blip r:embed="rId37" cstate="print"/>
          <a:stretch>
            <a:fillRect/>
          </a:stretch>
        </p:blipFill>
        <p:spPr>
          <a:xfrm>
            <a:off x="17432140" y="1491154"/>
            <a:ext cx="80468" cy="80468"/>
          </a:xfrm>
          <a:prstGeom prst="rect">
            <a:avLst/>
          </a:prstGeom>
        </p:spPr>
      </p:pic>
      <p:pic>
        <p:nvPicPr>
          <p:cNvPr id="43" name="object 43" descr=""/>
          <p:cNvPicPr/>
          <p:nvPr/>
        </p:nvPicPr>
        <p:blipFill>
          <a:blip r:embed="rId37" cstate="print"/>
          <a:stretch>
            <a:fillRect/>
          </a:stretch>
        </p:blipFill>
        <p:spPr>
          <a:xfrm>
            <a:off x="17432140" y="1651968"/>
            <a:ext cx="80468" cy="80468"/>
          </a:xfrm>
          <a:prstGeom prst="rect">
            <a:avLst/>
          </a:prstGeom>
        </p:spPr>
      </p:pic>
      <p:pic>
        <p:nvPicPr>
          <p:cNvPr id="44" name="object 44" descr=""/>
          <p:cNvPicPr/>
          <p:nvPr/>
        </p:nvPicPr>
        <p:blipFill>
          <a:blip r:embed="rId38" cstate="print"/>
          <a:stretch>
            <a:fillRect/>
          </a:stretch>
        </p:blipFill>
        <p:spPr>
          <a:xfrm>
            <a:off x="17592831" y="1009081"/>
            <a:ext cx="80468" cy="80468"/>
          </a:xfrm>
          <a:prstGeom prst="rect">
            <a:avLst/>
          </a:prstGeom>
        </p:spPr>
      </p:pic>
      <p:pic>
        <p:nvPicPr>
          <p:cNvPr id="45" name="object 45" descr=""/>
          <p:cNvPicPr/>
          <p:nvPr/>
        </p:nvPicPr>
        <p:blipFill>
          <a:blip r:embed="rId39" cstate="print"/>
          <a:stretch>
            <a:fillRect/>
          </a:stretch>
        </p:blipFill>
        <p:spPr>
          <a:xfrm>
            <a:off x="17592831" y="1169772"/>
            <a:ext cx="80468" cy="80468"/>
          </a:xfrm>
          <a:prstGeom prst="rect">
            <a:avLst/>
          </a:prstGeom>
        </p:spPr>
      </p:pic>
      <p:pic>
        <p:nvPicPr>
          <p:cNvPr id="46" name="object 46" descr=""/>
          <p:cNvPicPr/>
          <p:nvPr/>
        </p:nvPicPr>
        <p:blipFill>
          <a:blip r:embed="rId40" cstate="print"/>
          <a:stretch>
            <a:fillRect/>
          </a:stretch>
        </p:blipFill>
        <p:spPr>
          <a:xfrm>
            <a:off x="17592831" y="1330463"/>
            <a:ext cx="80468" cy="80468"/>
          </a:xfrm>
          <a:prstGeom prst="rect">
            <a:avLst/>
          </a:prstGeom>
        </p:spPr>
      </p:pic>
      <p:pic>
        <p:nvPicPr>
          <p:cNvPr id="47" name="object 47" descr=""/>
          <p:cNvPicPr/>
          <p:nvPr/>
        </p:nvPicPr>
        <p:blipFill>
          <a:blip r:embed="rId41" cstate="print"/>
          <a:stretch>
            <a:fillRect/>
          </a:stretch>
        </p:blipFill>
        <p:spPr>
          <a:xfrm>
            <a:off x="17592831" y="1491154"/>
            <a:ext cx="80468" cy="80468"/>
          </a:xfrm>
          <a:prstGeom prst="rect">
            <a:avLst/>
          </a:prstGeom>
        </p:spPr>
      </p:pic>
      <p:pic>
        <p:nvPicPr>
          <p:cNvPr id="48" name="object 48" descr=""/>
          <p:cNvPicPr/>
          <p:nvPr/>
        </p:nvPicPr>
        <p:blipFill>
          <a:blip r:embed="rId42" cstate="print"/>
          <a:stretch>
            <a:fillRect/>
          </a:stretch>
        </p:blipFill>
        <p:spPr>
          <a:xfrm>
            <a:off x="17592831" y="1651968"/>
            <a:ext cx="80468" cy="80468"/>
          </a:xfrm>
          <a:prstGeom prst="rect">
            <a:avLst/>
          </a:prstGeom>
        </p:spPr>
      </p:pic>
      <p:pic>
        <p:nvPicPr>
          <p:cNvPr id="49" name="object 49" descr=""/>
          <p:cNvPicPr/>
          <p:nvPr/>
        </p:nvPicPr>
        <p:blipFill>
          <a:blip r:embed="rId42" cstate="print"/>
          <a:stretch>
            <a:fillRect/>
          </a:stretch>
        </p:blipFill>
        <p:spPr>
          <a:xfrm>
            <a:off x="17753522" y="1009081"/>
            <a:ext cx="80468" cy="80468"/>
          </a:xfrm>
          <a:prstGeom prst="rect">
            <a:avLst/>
          </a:prstGeom>
        </p:spPr>
      </p:pic>
      <p:pic>
        <p:nvPicPr>
          <p:cNvPr id="50" name="object 50" descr=""/>
          <p:cNvPicPr/>
          <p:nvPr/>
        </p:nvPicPr>
        <p:blipFill>
          <a:blip r:embed="rId39" cstate="print"/>
          <a:stretch>
            <a:fillRect/>
          </a:stretch>
        </p:blipFill>
        <p:spPr>
          <a:xfrm>
            <a:off x="17753522" y="1169772"/>
            <a:ext cx="80468" cy="80468"/>
          </a:xfrm>
          <a:prstGeom prst="rect">
            <a:avLst/>
          </a:prstGeom>
        </p:spPr>
      </p:pic>
      <p:pic>
        <p:nvPicPr>
          <p:cNvPr id="51" name="object 51" descr=""/>
          <p:cNvPicPr/>
          <p:nvPr/>
        </p:nvPicPr>
        <p:blipFill>
          <a:blip r:embed="rId43" cstate="print"/>
          <a:stretch>
            <a:fillRect/>
          </a:stretch>
        </p:blipFill>
        <p:spPr>
          <a:xfrm>
            <a:off x="17753522" y="1330463"/>
            <a:ext cx="80468" cy="80468"/>
          </a:xfrm>
          <a:prstGeom prst="rect">
            <a:avLst/>
          </a:prstGeom>
        </p:spPr>
      </p:pic>
      <p:pic>
        <p:nvPicPr>
          <p:cNvPr id="52" name="object 52" descr=""/>
          <p:cNvPicPr/>
          <p:nvPr/>
        </p:nvPicPr>
        <p:blipFill>
          <a:blip r:embed="rId44" cstate="print"/>
          <a:stretch>
            <a:fillRect/>
          </a:stretch>
        </p:blipFill>
        <p:spPr>
          <a:xfrm>
            <a:off x="17753522" y="1491154"/>
            <a:ext cx="80468" cy="80468"/>
          </a:xfrm>
          <a:prstGeom prst="rect">
            <a:avLst/>
          </a:prstGeom>
        </p:spPr>
      </p:pic>
      <p:pic>
        <p:nvPicPr>
          <p:cNvPr id="53" name="object 53" descr=""/>
          <p:cNvPicPr/>
          <p:nvPr/>
        </p:nvPicPr>
        <p:blipFill>
          <a:blip r:embed="rId45" cstate="print"/>
          <a:stretch>
            <a:fillRect/>
          </a:stretch>
        </p:blipFill>
        <p:spPr>
          <a:xfrm>
            <a:off x="17753522" y="1651845"/>
            <a:ext cx="80468" cy="80468"/>
          </a:xfrm>
          <a:prstGeom prst="rect">
            <a:avLst/>
          </a:prstGeom>
        </p:spPr>
      </p:pic>
      <p:pic>
        <p:nvPicPr>
          <p:cNvPr id="54" name="object 54" descr=""/>
          <p:cNvPicPr/>
          <p:nvPr/>
        </p:nvPicPr>
        <p:blipFill>
          <a:blip r:embed="rId46" cstate="print"/>
          <a:stretch>
            <a:fillRect/>
          </a:stretch>
        </p:blipFill>
        <p:spPr>
          <a:xfrm>
            <a:off x="17914337" y="1009081"/>
            <a:ext cx="80468" cy="80468"/>
          </a:xfrm>
          <a:prstGeom prst="rect">
            <a:avLst/>
          </a:prstGeom>
        </p:spPr>
      </p:pic>
      <p:pic>
        <p:nvPicPr>
          <p:cNvPr id="55" name="object 55" descr=""/>
          <p:cNvPicPr/>
          <p:nvPr/>
        </p:nvPicPr>
        <p:blipFill>
          <a:blip r:embed="rId47" cstate="print"/>
          <a:stretch>
            <a:fillRect/>
          </a:stretch>
        </p:blipFill>
        <p:spPr>
          <a:xfrm>
            <a:off x="17914337" y="1169772"/>
            <a:ext cx="80468" cy="80468"/>
          </a:xfrm>
          <a:prstGeom prst="rect">
            <a:avLst/>
          </a:prstGeom>
        </p:spPr>
      </p:pic>
      <p:pic>
        <p:nvPicPr>
          <p:cNvPr id="56" name="object 56" descr=""/>
          <p:cNvPicPr/>
          <p:nvPr/>
        </p:nvPicPr>
        <p:blipFill>
          <a:blip r:embed="rId14" cstate="print"/>
          <a:stretch>
            <a:fillRect/>
          </a:stretch>
        </p:blipFill>
        <p:spPr>
          <a:xfrm>
            <a:off x="17914337" y="1330463"/>
            <a:ext cx="80468" cy="80468"/>
          </a:xfrm>
          <a:prstGeom prst="rect">
            <a:avLst/>
          </a:prstGeom>
        </p:spPr>
      </p:pic>
      <p:pic>
        <p:nvPicPr>
          <p:cNvPr id="57" name="object 57" descr=""/>
          <p:cNvPicPr/>
          <p:nvPr/>
        </p:nvPicPr>
        <p:blipFill>
          <a:blip r:embed="rId46" cstate="print"/>
          <a:stretch>
            <a:fillRect/>
          </a:stretch>
        </p:blipFill>
        <p:spPr>
          <a:xfrm>
            <a:off x="17914337" y="1491154"/>
            <a:ext cx="80468" cy="80468"/>
          </a:xfrm>
          <a:prstGeom prst="rect">
            <a:avLst/>
          </a:prstGeom>
        </p:spPr>
      </p:pic>
      <p:pic>
        <p:nvPicPr>
          <p:cNvPr id="58" name="object 58" descr=""/>
          <p:cNvPicPr/>
          <p:nvPr/>
        </p:nvPicPr>
        <p:blipFill>
          <a:blip r:embed="rId48" cstate="print"/>
          <a:stretch>
            <a:fillRect/>
          </a:stretch>
        </p:blipFill>
        <p:spPr>
          <a:xfrm>
            <a:off x="17914337" y="1651845"/>
            <a:ext cx="80468" cy="80468"/>
          </a:xfrm>
          <a:prstGeom prst="rect">
            <a:avLst/>
          </a:prstGeom>
        </p:spPr>
      </p:pic>
      <p:pic>
        <p:nvPicPr>
          <p:cNvPr id="59" name="object 59" descr=""/>
          <p:cNvPicPr/>
          <p:nvPr/>
        </p:nvPicPr>
        <p:blipFill>
          <a:blip r:embed="rId49" cstate="print"/>
          <a:stretch>
            <a:fillRect/>
          </a:stretch>
        </p:blipFill>
        <p:spPr>
          <a:xfrm>
            <a:off x="18057556" y="1009081"/>
            <a:ext cx="80468" cy="80468"/>
          </a:xfrm>
          <a:prstGeom prst="rect">
            <a:avLst/>
          </a:prstGeom>
        </p:spPr>
      </p:pic>
      <p:pic>
        <p:nvPicPr>
          <p:cNvPr id="60" name="object 60" descr=""/>
          <p:cNvPicPr/>
          <p:nvPr/>
        </p:nvPicPr>
        <p:blipFill>
          <a:blip r:embed="rId50" cstate="print"/>
          <a:stretch>
            <a:fillRect/>
          </a:stretch>
        </p:blipFill>
        <p:spPr>
          <a:xfrm>
            <a:off x="18057556" y="1169772"/>
            <a:ext cx="80468" cy="80468"/>
          </a:xfrm>
          <a:prstGeom prst="rect">
            <a:avLst/>
          </a:prstGeom>
        </p:spPr>
      </p:pic>
      <p:pic>
        <p:nvPicPr>
          <p:cNvPr id="61" name="object 61" descr=""/>
          <p:cNvPicPr/>
          <p:nvPr/>
        </p:nvPicPr>
        <p:blipFill>
          <a:blip r:embed="rId51" cstate="print"/>
          <a:stretch>
            <a:fillRect/>
          </a:stretch>
        </p:blipFill>
        <p:spPr>
          <a:xfrm>
            <a:off x="18057556" y="1330463"/>
            <a:ext cx="80468" cy="80468"/>
          </a:xfrm>
          <a:prstGeom prst="rect">
            <a:avLst/>
          </a:prstGeom>
        </p:spPr>
      </p:pic>
      <p:pic>
        <p:nvPicPr>
          <p:cNvPr id="62" name="object 62" descr=""/>
          <p:cNvPicPr/>
          <p:nvPr/>
        </p:nvPicPr>
        <p:blipFill>
          <a:blip r:embed="rId52" cstate="print"/>
          <a:stretch>
            <a:fillRect/>
          </a:stretch>
        </p:blipFill>
        <p:spPr>
          <a:xfrm>
            <a:off x="18057556" y="1491154"/>
            <a:ext cx="80468" cy="80468"/>
          </a:xfrm>
          <a:prstGeom prst="rect">
            <a:avLst/>
          </a:prstGeom>
        </p:spPr>
      </p:pic>
      <p:pic>
        <p:nvPicPr>
          <p:cNvPr id="63" name="object 63" descr=""/>
          <p:cNvPicPr/>
          <p:nvPr/>
        </p:nvPicPr>
        <p:blipFill>
          <a:blip r:embed="rId52" cstate="print"/>
          <a:stretch>
            <a:fillRect/>
          </a:stretch>
        </p:blipFill>
        <p:spPr>
          <a:xfrm>
            <a:off x="18057556" y="1651968"/>
            <a:ext cx="80468" cy="80468"/>
          </a:xfrm>
          <a:prstGeom prst="rect">
            <a:avLst/>
          </a:prstGeom>
        </p:spPr>
      </p:pic>
      <p:pic>
        <p:nvPicPr>
          <p:cNvPr id="64" name="object 64" descr="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18218371" y="1009080"/>
            <a:ext cx="69628" cy="80468"/>
          </a:xfrm>
          <a:prstGeom prst="rect">
            <a:avLst/>
          </a:prstGeom>
        </p:spPr>
      </p:pic>
      <p:pic>
        <p:nvPicPr>
          <p:cNvPr id="65" name="object 65" descr=""/>
          <p:cNvPicPr/>
          <p:nvPr/>
        </p:nvPicPr>
        <p:blipFill>
          <a:blip r:embed="rId53" cstate="print"/>
          <a:stretch>
            <a:fillRect/>
          </a:stretch>
        </p:blipFill>
        <p:spPr>
          <a:xfrm>
            <a:off x="18218371" y="1169771"/>
            <a:ext cx="69628" cy="80468"/>
          </a:xfrm>
          <a:prstGeom prst="rect">
            <a:avLst/>
          </a:prstGeom>
        </p:spPr>
      </p:pic>
      <p:pic>
        <p:nvPicPr>
          <p:cNvPr id="66" name="object 66" descr="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18218371" y="1330462"/>
            <a:ext cx="69628" cy="80468"/>
          </a:xfrm>
          <a:prstGeom prst="rect">
            <a:avLst/>
          </a:prstGeom>
        </p:spPr>
      </p:pic>
      <p:pic>
        <p:nvPicPr>
          <p:cNvPr id="67" name="object 67" descr="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18218371" y="1491154"/>
            <a:ext cx="69628" cy="80468"/>
          </a:xfrm>
          <a:prstGeom prst="rect">
            <a:avLst/>
          </a:prstGeom>
        </p:spPr>
      </p:pic>
      <p:pic>
        <p:nvPicPr>
          <p:cNvPr id="68" name="object 68" descr="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18218371" y="1651845"/>
            <a:ext cx="69628" cy="80468"/>
          </a:xfrm>
          <a:prstGeom prst="rect">
            <a:avLst/>
          </a:prstGeom>
        </p:spPr>
      </p:pic>
      <p:pic>
        <p:nvPicPr>
          <p:cNvPr id="69" name="object 69" descr=""/>
          <p:cNvPicPr/>
          <p:nvPr/>
        </p:nvPicPr>
        <p:blipFill>
          <a:blip r:embed="rId54" cstate="print"/>
          <a:stretch>
            <a:fillRect/>
          </a:stretch>
        </p:blipFill>
        <p:spPr>
          <a:xfrm>
            <a:off x="17271449" y="1803062"/>
            <a:ext cx="80468" cy="80468"/>
          </a:xfrm>
          <a:prstGeom prst="rect">
            <a:avLst/>
          </a:prstGeom>
        </p:spPr>
      </p:pic>
      <p:pic>
        <p:nvPicPr>
          <p:cNvPr id="70" name="object 70" descr=""/>
          <p:cNvPicPr/>
          <p:nvPr/>
        </p:nvPicPr>
        <p:blipFill>
          <a:blip r:embed="rId55" cstate="print"/>
          <a:stretch>
            <a:fillRect/>
          </a:stretch>
        </p:blipFill>
        <p:spPr>
          <a:xfrm>
            <a:off x="17282523" y="1963630"/>
            <a:ext cx="69271" cy="51554"/>
          </a:xfrm>
          <a:prstGeom prst="rect">
            <a:avLst/>
          </a:prstGeom>
        </p:spPr>
      </p:pic>
      <p:pic>
        <p:nvPicPr>
          <p:cNvPr id="71" name="object 71" descr=""/>
          <p:cNvPicPr/>
          <p:nvPr/>
        </p:nvPicPr>
        <p:blipFill>
          <a:blip r:embed="rId56" cstate="print"/>
          <a:stretch>
            <a:fillRect/>
          </a:stretch>
        </p:blipFill>
        <p:spPr>
          <a:xfrm>
            <a:off x="17432140" y="1803062"/>
            <a:ext cx="80468" cy="80468"/>
          </a:xfrm>
          <a:prstGeom prst="rect">
            <a:avLst/>
          </a:prstGeom>
        </p:spPr>
      </p:pic>
      <p:pic>
        <p:nvPicPr>
          <p:cNvPr id="72" name="object 72" descr=""/>
          <p:cNvPicPr/>
          <p:nvPr/>
        </p:nvPicPr>
        <p:blipFill>
          <a:blip r:embed="rId57" cstate="print"/>
          <a:stretch>
            <a:fillRect/>
          </a:stretch>
        </p:blipFill>
        <p:spPr>
          <a:xfrm>
            <a:off x="17432140" y="1963630"/>
            <a:ext cx="80468" cy="80468"/>
          </a:xfrm>
          <a:prstGeom prst="rect">
            <a:avLst/>
          </a:prstGeom>
        </p:spPr>
      </p:pic>
      <p:pic>
        <p:nvPicPr>
          <p:cNvPr id="73" name="object 73" descr=""/>
          <p:cNvPicPr/>
          <p:nvPr/>
        </p:nvPicPr>
        <p:blipFill>
          <a:blip r:embed="rId58" cstate="print"/>
          <a:stretch>
            <a:fillRect/>
          </a:stretch>
        </p:blipFill>
        <p:spPr>
          <a:xfrm>
            <a:off x="17592831" y="1803062"/>
            <a:ext cx="80468" cy="80468"/>
          </a:xfrm>
          <a:prstGeom prst="rect">
            <a:avLst/>
          </a:prstGeom>
        </p:spPr>
      </p:pic>
      <p:pic>
        <p:nvPicPr>
          <p:cNvPr id="74" name="object 74" descr=""/>
          <p:cNvPicPr/>
          <p:nvPr/>
        </p:nvPicPr>
        <p:blipFill>
          <a:blip r:embed="rId59" cstate="print"/>
          <a:stretch>
            <a:fillRect/>
          </a:stretch>
        </p:blipFill>
        <p:spPr>
          <a:xfrm>
            <a:off x="17592831" y="1963630"/>
            <a:ext cx="80468" cy="80468"/>
          </a:xfrm>
          <a:prstGeom prst="rect">
            <a:avLst/>
          </a:prstGeom>
        </p:spPr>
      </p:pic>
      <p:pic>
        <p:nvPicPr>
          <p:cNvPr id="75" name="object 75" descr=""/>
          <p:cNvPicPr/>
          <p:nvPr/>
        </p:nvPicPr>
        <p:blipFill>
          <a:blip r:embed="rId60" cstate="print"/>
          <a:stretch>
            <a:fillRect/>
          </a:stretch>
        </p:blipFill>
        <p:spPr>
          <a:xfrm>
            <a:off x="17600952" y="2124444"/>
            <a:ext cx="72347" cy="47001"/>
          </a:xfrm>
          <a:prstGeom prst="rect">
            <a:avLst/>
          </a:prstGeom>
        </p:spPr>
      </p:pic>
      <p:pic>
        <p:nvPicPr>
          <p:cNvPr id="76" name="object 76" descr=""/>
          <p:cNvPicPr/>
          <p:nvPr/>
        </p:nvPicPr>
        <p:blipFill>
          <a:blip r:embed="rId61" cstate="print"/>
          <a:stretch>
            <a:fillRect/>
          </a:stretch>
        </p:blipFill>
        <p:spPr>
          <a:xfrm>
            <a:off x="17753522" y="1803062"/>
            <a:ext cx="80468" cy="80468"/>
          </a:xfrm>
          <a:prstGeom prst="rect">
            <a:avLst/>
          </a:prstGeom>
        </p:spPr>
      </p:pic>
      <p:pic>
        <p:nvPicPr>
          <p:cNvPr id="77" name="object 77" descr=""/>
          <p:cNvPicPr/>
          <p:nvPr/>
        </p:nvPicPr>
        <p:blipFill>
          <a:blip r:embed="rId62" cstate="print"/>
          <a:stretch>
            <a:fillRect/>
          </a:stretch>
        </p:blipFill>
        <p:spPr>
          <a:xfrm>
            <a:off x="17753522" y="1963630"/>
            <a:ext cx="80468" cy="80468"/>
          </a:xfrm>
          <a:prstGeom prst="rect">
            <a:avLst/>
          </a:prstGeom>
        </p:spPr>
      </p:pic>
      <p:pic>
        <p:nvPicPr>
          <p:cNvPr id="78" name="object 78" descr=""/>
          <p:cNvPicPr/>
          <p:nvPr/>
        </p:nvPicPr>
        <p:blipFill>
          <a:blip r:embed="rId63" cstate="print"/>
          <a:stretch>
            <a:fillRect/>
          </a:stretch>
        </p:blipFill>
        <p:spPr>
          <a:xfrm>
            <a:off x="17753522" y="2124444"/>
            <a:ext cx="80468" cy="80468"/>
          </a:xfrm>
          <a:prstGeom prst="rect">
            <a:avLst/>
          </a:prstGeom>
        </p:spPr>
      </p:pic>
      <p:pic>
        <p:nvPicPr>
          <p:cNvPr id="79" name="object 79" descr=""/>
          <p:cNvPicPr/>
          <p:nvPr/>
        </p:nvPicPr>
        <p:blipFill>
          <a:blip r:embed="rId14" cstate="print"/>
          <a:stretch>
            <a:fillRect/>
          </a:stretch>
        </p:blipFill>
        <p:spPr>
          <a:xfrm>
            <a:off x="17914337" y="1803062"/>
            <a:ext cx="80468" cy="80468"/>
          </a:xfrm>
          <a:prstGeom prst="rect">
            <a:avLst/>
          </a:prstGeom>
        </p:spPr>
      </p:pic>
      <p:pic>
        <p:nvPicPr>
          <p:cNvPr id="80" name="object 80" descr=""/>
          <p:cNvPicPr/>
          <p:nvPr/>
        </p:nvPicPr>
        <p:blipFill>
          <a:blip r:embed="rId64" cstate="print"/>
          <a:stretch>
            <a:fillRect/>
          </a:stretch>
        </p:blipFill>
        <p:spPr>
          <a:xfrm>
            <a:off x="17914337" y="1963630"/>
            <a:ext cx="80468" cy="80468"/>
          </a:xfrm>
          <a:prstGeom prst="rect">
            <a:avLst/>
          </a:prstGeom>
        </p:spPr>
      </p:pic>
      <p:pic>
        <p:nvPicPr>
          <p:cNvPr id="81" name="object 81" descr=""/>
          <p:cNvPicPr/>
          <p:nvPr/>
        </p:nvPicPr>
        <p:blipFill>
          <a:blip r:embed="rId14" cstate="print"/>
          <a:stretch>
            <a:fillRect/>
          </a:stretch>
        </p:blipFill>
        <p:spPr>
          <a:xfrm>
            <a:off x="17914337" y="2124444"/>
            <a:ext cx="80468" cy="80468"/>
          </a:xfrm>
          <a:prstGeom prst="rect">
            <a:avLst/>
          </a:prstGeom>
        </p:spPr>
      </p:pic>
      <p:pic>
        <p:nvPicPr>
          <p:cNvPr id="82" name="object 82" descr=""/>
          <p:cNvPicPr/>
          <p:nvPr/>
        </p:nvPicPr>
        <p:blipFill>
          <a:blip r:embed="rId65" cstate="print"/>
          <a:stretch>
            <a:fillRect/>
          </a:stretch>
        </p:blipFill>
        <p:spPr>
          <a:xfrm>
            <a:off x="18057556" y="1803062"/>
            <a:ext cx="80468" cy="80468"/>
          </a:xfrm>
          <a:prstGeom prst="rect">
            <a:avLst/>
          </a:prstGeom>
        </p:spPr>
      </p:pic>
      <p:pic>
        <p:nvPicPr>
          <p:cNvPr id="83" name="object 83" descr=""/>
          <p:cNvPicPr/>
          <p:nvPr/>
        </p:nvPicPr>
        <p:blipFill>
          <a:blip r:embed="rId66" cstate="print"/>
          <a:stretch>
            <a:fillRect/>
          </a:stretch>
        </p:blipFill>
        <p:spPr>
          <a:xfrm>
            <a:off x="18057556" y="1963630"/>
            <a:ext cx="80468" cy="80468"/>
          </a:xfrm>
          <a:prstGeom prst="rect">
            <a:avLst/>
          </a:prstGeom>
        </p:spPr>
      </p:pic>
      <p:pic>
        <p:nvPicPr>
          <p:cNvPr id="84" name="object 84" descr=""/>
          <p:cNvPicPr/>
          <p:nvPr/>
        </p:nvPicPr>
        <p:blipFill>
          <a:blip r:embed="rId67" cstate="print"/>
          <a:stretch>
            <a:fillRect/>
          </a:stretch>
        </p:blipFill>
        <p:spPr>
          <a:xfrm>
            <a:off x="18057556" y="2124444"/>
            <a:ext cx="80468" cy="80468"/>
          </a:xfrm>
          <a:prstGeom prst="rect">
            <a:avLst/>
          </a:prstGeom>
        </p:spPr>
      </p:pic>
      <p:pic>
        <p:nvPicPr>
          <p:cNvPr id="85" name="object 85" descr=""/>
          <p:cNvPicPr/>
          <p:nvPr/>
        </p:nvPicPr>
        <p:blipFill>
          <a:blip r:embed="rId68" cstate="print"/>
          <a:stretch>
            <a:fillRect/>
          </a:stretch>
        </p:blipFill>
        <p:spPr>
          <a:xfrm>
            <a:off x="18064570" y="2285136"/>
            <a:ext cx="72963" cy="35558"/>
          </a:xfrm>
          <a:prstGeom prst="rect">
            <a:avLst/>
          </a:prstGeom>
        </p:spPr>
      </p:pic>
      <p:pic>
        <p:nvPicPr>
          <p:cNvPr id="86" name="object 86" descr="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18218371" y="1803062"/>
            <a:ext cx="69628" cy="80468"/>
          </a:xfrm>
          <a:prstGeom prst="rect">
            <a:avLst/>
          </a:prstGeom>
        </p:spPr>
      </p:pic>
      <p:pic>
        <p:nvPicPr>
          <p:cNvPr id="87" name="object 87" descr="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18218371" y="1963630"/>
            <a:ext cx="69628" cy="80468"/>
          </a:xfrm>
          <a:prstGeom prst="rect">
            <a:avLst/>
          </a:prstGeom>
        </p:spPr>
      </p:pic>
      <p:pic>
        <p:nvPicPr>
          <p:cNvPr id="88" name="object 88" descr="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18218371" y="2124321"/>
            <a:ext cx="69628" cy="80468"/>
          </a:xfrm>
          <a:prstGeom prst="rect">
            <a:avLst/>
          </a:prstGeom>
        </p:spPr>
      </p:pic>
      <p:pic>
        <p:nvPicPr>
          <p:cNvPr id="89" name="object 89" descr=""/>
          <p:cNvPicPr/>
          <p:nvPr/>
        </p:nvPicPr>
        <p:blipFill>
          <a:blip r:embed="rId69" cstate="print"/>
          <a:stretch>
            <a:fillRect/>
          </a:stretch>
        </p:blipFill>
        <p:spPr>
          <a:xfrm>
            <a:off x="18218371" y="2285012"/>
            <a:ext cx="69628" cy="66574"/>
          </a:xfrm>
          <a:prstGeom prst="rect">
            <a:avLst/>
          </a:prstGeom>
        </p:spPr>
      </p:pic>
      <p:pic>
        <p:nvPicPr>
          <p:cNvPr id="90" name="object 90" descr=""/>
          <p:cNvPicPr/>
          <p:nvPr/>
        </p:nvPicPr>
        <p:blipFill>
          <a:blip r:embed="rId70" cstate="print"/>
          <a:stretch>
            <a:fillRect/>
          </a:stretch>
        </p:blipFill>
        <p:spPr>
          <a:xfrm>
            <a:off x="75430" y="8282378"/>
            <a:ext cx="80468" cy="80468"/>
          </a:xfrm>
          <a:prstGeom prst="rect">
            <a:avLst/>
          </a:prstGeom>
        </p:spPr>
      </p:pic>
      <p:pic>
        <p:nvPicPr>
          <p:cNvPr id="91" name="object 91" descr=""/>
          <p:cNvPicPr/>
          <p:nvPr/>
        </p:nvPicPr>
        <p:blipFill>
          <a:blip r:embed="rId70" cstate="print"/>
          <a:stretch>
            <a:fillRect/>
          </a:stretch>
        </p:blipFill>
        <p:spPr>
          <a:xfrm>
            <a:off x="75430" y="8443192"/>
            <a:ext cx="80468" cy="80468"/>
          </a:xfrm>
          <a:prstGeom prst="rect">
            <a:avLst/>
          </a:prstGeom>
        </p:spPr>
      </p:pic>
      <p:pic>
        <p:nvPicPr>
          <p:cNvPr id="92" name="object 92" descr=""/>
          <p:cNvPicPr/>
          <p:nvPr/>
        </p:nvPicPr>
        <p:blipFill>
          <a:blip r:embed="rId71" cstate="print"/>
          <a:stretch>
            <a:fillRect/>
          </a:stretch>
        </p:blipFill>
        <p:spPr>
          <a:xfrm>
            <a:off x="236121" y="8311415"/>
            <a:ext cx="69272" cy="51431"/>
          </a:xfrm>
          <a:prstGeom prst="rect">
            <a:avLst/>
          </a:prstGeom>
        </p:spPr>
      </p:pic>
      <p:pic>
        <p:nvPicPr>
          <p:cNvPr id="93" name="object 93" descr=""/>
          <p:cNvPicPr/>
          <p:nvPr/>
        </p:nvPicPr>
        <p:blipFill>
          <a:blip r:embed="rId64" cstate="print"/>
          <a:stretch>
            <a:fillRect/>
          </a:stretch>
        </p:blipFill>
        <p:spPr>
          <a:xfrm>
            <a:off x="236121" y="8443192"/>
            <a:ext cx="80468" cy="80468"/>
          </a:xfrm>
          <a:prstGeom prst="rect">
            <a:avLst/>
          </a:prstGeom>
        </p:spPr>
      </p:pic>
      <p:pic>
        <p:nvPicPr>
          <p:cNvPr id="94" name="object 94" descr=""/>
          <p:cNvPicPr/>
          <p:nvPr/>
        </p:nvPicPr>
        <p:blipFill>
          <a:blip r:embed="rId72" cstate="print"/>
          <a:stretch>
            <a:fillRect/>
          </a:stretch>
        </p:blipFill>
        <p:spPr>
          <a:xfrm>
            <a:off x="75430" y="8594286"/>
            <a:ext cx="80468" cy="80468"/>
          </a:xfrm>
          <a:prstGeom prst="rect">
            <a:avLst/>
          </a:prstGeom>
        </p:spPr>
      </p:pic>
      <p:pic>
        <p:nvPicPr>
          <p:cNvPr id="95" name="object 95" descr=""/>
          <p:cNvPicPr/>
          <p:nvPr/>
        </p:nvPicPr>
        <p:blipFill>
          <a:blip r:embed="rId73" cstate="print"/>
          <a:stretch>
            <a:fillRect/>
          </a:stretch>
        </p:blipFill>
        <p:spPr>
          <a:xfrm>
            <a:off x="75430" y="8754978"/>
            <a:ext cx="80468" cy="80468"/>
          </a:xfrm>
          <a:prstGeom prst="rect">
            <a:avLst/>
          </a:prstGeom>
        </p:spPr>
      </p:pic>
      <p:pic>
        <p:nvPicPr>
          <p:cNvPr id="96" name="object 96" descr=""/>
          <p:cNvPicPr/>
          <p:nvPr/>
        </p:nvPicPr>
        <p:blipFill>
          <a:blip r:embed="rId74" cstate="print"/>
          <a:stretch>
            <a:fillRect/>
          </a:stretch>
        </p:blipFill>
        <p:spPr>
          <a:xfrm>
            <a:off x="75430" y="8915668"/>
            <a:ext cx="80468" cy="80468"/>
          </a:xfrm>
          <a:prstGeom prst="rect">
            <a:avLst/>
          </a:prstGeom>
        </p:spPr>
      </p:pic>
      <p:pic>
        <p:nvPicPr>
          <p:cNvPr id="97" name="object 97" descr=""/>
          <p:cNvPicPr/>
          <p:nvPr/>
        </p:nvPicPr>
        <p:blipFill>
          <a:blip r:embed="rId75" cstate="print"/>
          <a:stretch>
            <a:fillRect/>
          </a:stretch>
        </p:blipFill>
        <p:spPr>
          <a:xfrm>
            <a:off x="75430" y="9076359"/>
            <a:ext cx="80468" cy="80468"/>
          </a:xfrm>
          <a:prstGeom prst="rect">
            <a:avLst/>
          </a:prstGeom>
        </p:spPr>
      </p:pic>
      <p:pic>
        <p:nvPicPr>
          <p:cNvPr id="98" name="object 98" descr=""/>
          <p:cNvPicPr/>
          <p:nvPr/>
        </p:nvPicPr>
        <p:blipFill>
          <a:blip r:embed="rId75" cstate="print"/>
          <a:stretch>
            <a:fillRect/>
          </a:stretch>
        </p:blipFill>
        <p:spPr>
          <a:xfrm>
            <a:off x="75430" y="9237174"/>
            <a:ext cx="80468" cy="80468"/>
          </a:xfrm>
          <a:prstGeom prst="rect">
            <a:avLst/>
          </a:prstGeom>
        </p:spPr>
      </p:pic>
      <p:pic>
        <p:nvPicPr>
          <p:cNvPr id="99" name="object 99" descr=""/>
          <p:cNvPicPr/>
          <p:nvPr/>
        </p:nvPicPr>
        <p:blipFill>
          <a:blip r:embed="rId14" cstate="print"/>
          <a:stretch>
            <a:fillRect/>
          </a:stretch>
        </p:blipFill>
        <p:spPr>
          <a:xfrm>
            <a:off x="236121" y="8594286"/>
            <a:ext cx="80468" cy="80468"/>
          </a:xfrm>
          <a:prstGeom prst="rect">
            <a:avLst/>
          </a:prstGeom>
        </p:spPr>
      </p:pic>
      <p:pic>
        <p:nvPicPr>
          <p:cNvPr id="100" name="object 100" descr=""/>
          <p:cNvPicPr/>
          <p:nvPr/>
        </p:nvPicPr>
        <p:blipFill>
          <a:blip r:embed="rId64" cstate="print"/>
          <a:stretch>
            <a:fillRect/>
          </a:stretch>
        </p:blipFill>
        <p:spPr>
          <a:xfrm>
            <a:off x="236121" y="8754978"/>
            <a:ext cx="80468" cy="80468"/>
          </a:xfrm>
          <a:prstGeom prst="rect">
            <a:avLst/>
          </a:prstGeom>
        </p:spPr>
      </p:pic>
      <p:pic>
        <p:nvPicPr>
          <p:cNvPr id="101" name="object 101" descr=""/>
          <p:cNvPicPr/>
          <p:nvPr/>
        </p:nvPicPr>
        <p:blipFill>
          <a:blip r:embed="rId14" cstate="print"/>
          <a:stretch>
            <a:fillRect/>
          </a:stretch>
        </p:blipFill>
        <p:spPr>
          <a:xfrm>
            <a:off x="236121" y="8915668"/>
            <a:ext cx="80468" cy="80468"/>
          </a:xfrm>
          <a:prstGeom prst="rect">
            <a:avLst/>
          </a:prstGeom>
        </p:spPr>
      </p:pic>
      <p:pic>
        <p:nvPicPr>
          <p:cNvPr id="102" name="object 102" descr=""/>
          <p:cNvPicPr/>
          <p:nvPr/>
        </p:nvPicPr>
        <p:blipFill>
          <a:blip r:embed="rId64" cstate="print"/>
          <a:stretch>
            <a:fillRect/>
          </a:stretch>
        </p:blipFill>
        <p:spPr>
          <a:xfrm>
            <a:off x="236121" y="9076359"/>
            <a:ext cx="80468" cy="80468"/>
          </a:xfrm>
          <a:prstGeom prst="rect">
            <a:avLst/>
          </a:prstGeom>
        </p:spPr>
      </p:pic>
      <p:pic>
        <p:nvPicPr>
          <p:cNvPr id="103" name="object 103" descr=""/>
          <p:cNvPicPr/>
          <p:nvPr/>
        </p:nvPicPr>
        <p:blipFill>
          <a:blip r:embed="rId64" cstate="print"/>
          <a:stretch>
            <a:fillRect/>
          </a:stretch>
        </p:blipFill>
        <p:spPr>
          <a:xfrm>
            <a:off x="236121" y="9237174"/>
            <a:ext cx="80468" cy="80468"/>
          </a:xfrm>
          <a:prstGeom prst="rect">
            <a:avLst/>
          </a:prstGeom>
        </p:spPr>
      </p:pic>
      <p:pic>
        <p:nvPicPr>
          <p:cNvPr id="104" name="object 104" descr=""/>
          <p:cNvPicPr/>
          <p:nvPr/>
        </p:nvPicPr>
        <p:blipFill>
          <a:blip r:embed="rId75" cstate="print"/>
          <a:stretch>
            <a:fillRect/>
          </a:stretch>
        </p:blipFill>
        <p:spPr>
          <a:xfrm>
            <a:off x="396935" y="8443192"/>
            <a:ext cx="80468" cy="80468"/>
          </a:xfrm>
          <a:prstGeom prst="rect">
            <a:avLst/>
          </a:prstGeom>
        </p:spPr>
      </p:pic>
      <p:pic>
        <p:nvPicPr>
          <p:cNvPr id="105" name="object 105" descr=""/>
          <p:cNvPicPr/>
          <p:nvPr/>
        </p:nvPicPr>
        <p:blipFill>
          <a:blip r:embed="rId76" cstate="print"/>
          <a:stretch>
            <a:fillRect/>
          </a:stretch>
        </p:blipFill>
        <p:spPr>
          <a:xfrm>
            <a:off x="396935" y="8594286"/>
            <a:ext cx="80468" cy="80468"/>
          </a:xfrm>
          <a:prstGeom prst="rect">
            <a:avLst/>
          </a:prstGeom>
        </p:spPr>
      </p:pic>
      <p:pic>
        <p:nvPicPr>
          <p:cNvPr id="106" name="object 106" descr=""/>
          <p:cNvPicPr/>
          <p:nvPr/>
        </p:nvPicPr>
        <p:blipFill>
          <a:blip r:embed="rId77" cstate="print"/>
          <a:stretch>
            <a:fillRect/>
          </a:stretch>
        </p:blipFill>
        <p:spPr>
          <a:xfrm>
            <a:off x="396935" y="8754978"/>
            <a:ext cx="80468" cy="80468"/>
          </a:xfrm>
          <a:prstGeom prst="rect">
            <a:avLst/>
          </a:prstGeom>
        </p:spPr>
      </p:pic>
      <p:pic>
        <p:nvPicPr>
          <p:cNvPr id="107" name="object 107" descr=""/>
          <p:cNvPicPr/>
          <p:nvPr/>
        </p:nvPicPr>
        <p:blipFill>
          <a:blip r:embed="rId78" cstate="print"/>
          <a:stretch>
            <a:fillRect/>
          </a:stretch>
        </p:blipFill>
        <p:spPr>
          <a:xfrm>
            <a:off x="396935" y="8915668"/>
            <a:ext cx="80468" cy="80468"/>
          </a:xfrm>
          <a:prstGeom prst="rect">
            <a:avLst/>
          </a:prstGeom>
        </p:spPr>
      </p:pic>
      <p:pic>
        <p:nvPicPr>
          <p:cNvPr id="108" name="object 108" descr=""/>
          <p:cNvPicPr/>
          <p:nvPr/>
        </p:nvPicPr>
        <p:blipFill>
          <a:blip r:embed="rId79" cstate="print"/>
          <a:stretch>
            <a:fillRect/>
          </a:stretch>
        </p:blipFill>
        <p:spPr>
          <a:xfrm>
            <a:off x="396935" y="9076359"/>
            <a:ext cx="80468" cy="80468"/>
          </a:xfrm>
          <a:prstGeom prst="rect">
            <a:avLst/>
          </a:prstGeom>
        </p:spPr>
      </p:pic>
      <p:pic>
        <p:nvPicPr>
          <p:cNvPr id="109" name="object 109" descr=""/>
          <p:cNvPicPr/>
          <p:nvPr/>
        </p:nvPicPr>
        <p:blipFill>
          <a:blip r:embed="rId79" cstate="print"/>
          <a:stretch>
            <a:fillRect/>
          </a:stretch>
        </p:blipFill>
        <p:spPr>
          <a:xfrm>
            <a:off x="396935" y="9237174"/>
            <a:ext cx="80468" cy="80468"/>
          </a:xfrm>
          <a:prstGeom prst="rect">
            <a:avLst/>
          </a:prstGeom>
        </p:spPr>
      </p:pic>
      <p:pic>
        <p:nvPicPr>
          <p:cNvPr id="110" name="object 110" descr=""/>
          <p:cNvPicPr/>
          <p:nvPr/>
        </p:nvPicPr>
        <p:blipFill>
          <a:blip r:embed="rId80" cstate="print"/>
          <a:stretch>
            <a:fillRect/>
          </a:stretch>
        </p:blipFill>
        <p:spPr>
          <a:xfrm>
            <a:off x="557626" y="8594286"/>
            <a:ext cx="80468" cy="80468"/>
          </a:xfrm>
          <a:prstGeom prst="rect">
            <a:avLst/>
          </a:prstGeom>
        </p:spPr>
      </p:pic>
      <p:pic>
        <p:nvPicPr>
          <p:cNvPr id="111" name="object 111" descr=""/>
          <p:cNvPicPr/>
          <p:nvPr/>
        </p:nvPicPr>
        <p:blipFill>
          <a:blip r:embed="rId81" cstate="print"/>
          <a:stretch>
            <a:fillRect/>
          </a:stretch>
        </p:blipFill>
        <p:spPr>
          <a:xfrm>
            <a:off x="557626" y="8754978"/>
            <a:ext cx="80468" cy="80468"/>
          </a:xfrm>
          <a:prstGeom prst="rect">
            <a:avLst/>
          </a:prstGeom>
        </p:spPr>
      </p:pic>
      <p:pic>
        <p:nvPicPr>
          <p:cNvPr id="112" name="object 112" descr=""/>
          <p:cNvPicPr/>
          <p:nvPr/>
        </p:nvPicPr>
        <p:blipFill>
          <a:blip r:embed="rId82" cstate="print"/>
          <a:stretch>
            <a:fillRect/>
          </a:stretch>
        </p:blipFill>
        <p:spPr>
          <a:xfrm>
            <a:off x="557626" y="8915668"/>
            <a:ext cx="80468" cy="80468"/>
          </a:xfrm>
          <a:prstGeom prst="rect">
            <a:avLst/>
          </a:prstGeom>
        </p:spPr>
      </p:pic>
      <p:pic>
        <p:nvPicPr>
          <p:cNvPr id="113" name="object 113" descr=""/>
          <p:cNvPicPr/>
          <p:nvPr/>
        </p:nvPicPr>
        <p:blipFill>
          <a:blip r:embed="rId83" cstate="print"/>
          <a:stretch>
            <a:fillRect/>
          </a:stretch>
        </p:blipFill>
        <p:spPr>
          <a:xfrm>
            <a:off x="557626" y="9076359"/>
            <a:ext cx="80468" cy="80468"/>
          </a:xfrm>
          <a:prstGeom prst="rect">
            <a:avLst/>
          </a:prstGeom>
        </p:spPr>
      </p:pic>
      <p:pic>
        <p:nvPicPr>
          <p:cNvPr id="114" name="object 114" descr=""/>
          <p:cNvPicPr/>
          <p:nvPr/>
        </p:nvPicPr>
        <p:blipFill>
          <a:blip r:embed="rId83" cstate="print"/>
          <a:stretch>
            <a:fillRect/>
          </a:stretch>
        </p:blipFill>
        <p:spPr>
          <a:xfrm>
            <a:off x="557626" y="9237050"/>
            <a:ext cx="80468" cy="80468"/>
          </a:xfrm>
          <a:prstGeom prst="rect">
            <a:avLst/>
          </a:prstGeom>
        </p:spPr>
      </p:pic>
      <p:pic>
        <p:nvPicPr>
          <p:cNvPr id="115" name="object 115" descr=""/>
          <p:cNvPicPr/>
          <p:nvPr/>
        </p:nvPicPr>
        <p:blipFill>
          <a:blip r:embed="rId84" cstate="print"/>
          <a:stretch>
            <a:fillRect/>
          </a:stretch>
        </p:blipFill>
        <p:spPr>
          <a:xfrm>
            <a:off x="720901" y="8648178"/>
            <a:ext cx="29652" cy="25715"/>
          </a:xfrm>
          <a:prstGeom prst="rect">
            <a:avLst/>
          </a:prstGeom>
        </p:spPr>
      </p:pic>
      <p:pic>
        <p:nvPicPr>
          <p:cNvPr id="116" name="object 116" descr=""/>
          <p:cNvPicPr/>
          <p:nvPr/>
        </p:nvPicPr>
        <p:blipFill>
          <a:blip r:embed="rId85" cstate="print"/>
          <a:stretch>
            <a:fillRect/>
          </a:stretch>
        </p:blipFill>
        <p:spPr>
          <a:xfrm>
            <a:off x="718317" y="8754978"/>
            <a:ext cx="80469" cy="80468"/>
          </a:xfrm>
          <a:prstGeom prst="rect">
            <a:avLst/>
          </a:prstGeom>
        </p:spPr>
      </p:pic>
      <p:pic>
        <p:nvPicPr>
          <p:cNvPr id="117" name="object 117" descr=""/>
          <p:cNvPicPr/>
          <p:nvPr/>
        </p:nvPicPr>
        <p:blipFill>
          <a:blip r:embed="rId86" cstate="print"/>
          <a:stretch>
            <a:fillRect/>
          </a:stretch>
        </p:blipFill>
        <p:spPr>
          <a:xfrm>
            <a:off x="718317" y="8915668"/>
            <a:ext cx="80469" cy="80468"/>
          </a:xfrm>
          <a:prstGeom prst="rect">
            <a:avLst/>
          </a:prstGeom>
        </p:spPr>
      </p:pic>
      <p:pic>
        <p:nvPicPr>
          <p:cNvPr id="118" name="object 118" descr=""/>
          <p:cNvPicPr/>
          <p:nvPr/>
        </p:nvPicPr>
        <p:blipFill>
          <a:blip r:embed="rId87" cstate="print"/>
          <a:stretch>
            <a:fillRect/>
          </a:stretch>
        </p:blipFill>
        <p:spPr>
          <a:xfrm>
            <a:off x="718317" y="9076359"/>
            <a:ext cx="80469" cy="80468"/>
          </a:xfrm>
          <a:prstGeom prst="rect">
            <a:avLst/>
          </a:prstGeom>
        </p:spPr>
      </p:pic>
      <p:pic>
        <p:nvPicPr>
          <p:cNvPr id="119" name="object 119" descr=""/>
          <p:cNvPicPr/>
          <p:nvPr/>
        </p:nvPicPr>
        <p:blipFill>
          <a:blip r:embed="rId87" cstate="print"/>
          <a:stretch>
            <a:fillRect/>
          </a:stretch>
        </p:blipFill>
        <p:spPr>
          <a:xfrm>
            <a:off x="718317" y="9237050"/>
            <a:ext cx="80469" cy="80468"/>
          </a:xfrm>
          <a:prstGeom prst="rect">
            <a:avLst/>
          </a:prstGeom>
        </p:spPr>
      </p:pic>
      <p:pic>
        <p:nvPicPr>
          <p:cNvPr id="120" name="object 120" descr=""/>
          <p:cNvPicPr/>
          <p:nvPr/>
        </p:nvPicPr>
        <p:blipFill>
          <a:blip r:embed="rId88" cstate="print"/>
          <a:stretch>
            <a:fillRect/>
          </a:stretch>
        </p:blipFill>
        <p:spPr>
          <a:xfrm>
            <a:off x="879131" y="8793489"/>
            <a:ext cx="41587" cy="41833"/>
          </a:xfrm>
          <a:prstGeom prst="rect">
            <a:avLst/>
          </a:prstGeom>
        </p:spPr>
      </p:pic>
      <p:pic>
        <p:nvPicPr>
          <p:cNvPr id="121" name="object 121" descr=""/>
          <p:cNvPicPr/>
          <p:nvPr/>
        </p:nvPicPr>
        <p:blipFill>
          <a:blip r:embed="rId89" cstate="print"/>
          <a:stretch>
            <a:fillRect/>
          </a:stretch>
        </p:blipFill>
        <p:spPr>
          <a:xfrm>
            <a:off x="879132" y="8915668"/>
            <a:ext cx="80468" cy="80468"/>
          </a:xfrm>
          <a:prstGeom prst="rect">
            <a:avLst/>
          </a:prstGeom>
        </p:spPr>
      </p:pic>
      <p:pic>
        <p:nvPicPr>
          <p:cNvPr id="122" name="object 122" descr=""/>
          <p:cNvPicPr/>
          <p:nvPr/>
        </p:nvPicPr>
        <p:blipFill>
          <a:blip r:embed="rId90" cstate="print"/>
          <a:stretch>
            <a:fillRect/>
          </a:stretch>
        </p:blipFill>
        <p:spPr>
          <a:xfrm>
            <a:off x="879132" y="9076359"/>
            <a:ext cx="80468" cy="80468"/>
          </a:xfrm>
          <a:prstGeom prst="rect">
            <a:avLst/>
          </a:prstGeom>
        </p:spPr>
      </p:pic>
      <p:pic>
        <p:nvPicPr>
          <p:cNvPr id="123" name="object 123" descr=""/>
          <p:cNvPicPr/>
          <p:nvPr/>
        </p:nvPicPr>
        <p:blipFill>
          <a:blip r:embed="rId90" cstate="print"/>
          <a:stretch>
            <a:fillRect/>
          </a:stretch>
        </p:blipFill>
        <p:spPr>
          <a:xfrm>
            <a:off x="879132" y="9237050"/>
            <a:ext cx="80468" cy="80468"/>
          </a:xfrm>
          <a:prstGeom prst="rect">
            <a:avLst/>
          </a:prstGeom>
        </p:spPr>
      </p:pic>
      <p:pic>
        <p:nvPicPr>
          <p:cNvPr id="124" name="object 124" descr=""/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1041299" y="8965746"/>
            <a:ext cx="23008" cy="27068"/>
          </a:xfrm>
          <a:prstGeom prst="rect">
            <a:avLst/>
          </a:prstGeom>
        </p:spPr>
      </p:pic>
      <p:pic>
        <p:nvPicPr>
          <p:cNvPr id="125" name="object 125" descr=""/>
          <p:cNvPicPr/>
          <p:nvPr/>
        </p:nvPicPr>
        <p:blipFill>
          <a:blip r:embed="rId91" cstate="print"/>
          <a:stretch>
            <a:fillRect/>
          </a:stretch>
        </p:blipFill>
        <p:spPr>
          <a:xfrm>
            <a:off x="1039822" y="9076359"/>
            <a:ext cx="80469" cy="80468"/>
          </a:xfrm>
          <a:prstGeom prst="rect">
            <a:avLst/>
          </a:prstGeom>
        </p:spPr>
      </p:pic>
      <p:pic>
        <p:nvPicPr>
          <p:cNvPr id="126" name="object 126" descr=""/>
          <p:cNvPicPr/>
          <p:nvPr/>
        </p:nvPicPr>
        <p:blipFill>
          <a:blip r:embed="rId91" cstate="print"/>
          <a:stretch>
            <a:fillRect/>
          </a:stretch>
        </p:blipFill>
        <p:spPr>
          <a:xfrm>
            <a:off x="1039822" y="9237050"/>
            <a:ext cx="80469" cy="80468"/>
          </a:xfrm>
          <a:prstGeom prst="rect">
            <a:avLst/>
          </a:prstGeom>
        </p:spPr>
      </p:pic>
      <p:pic>
        <p:nvPicPr>
          <p:cNvPr id="127" name="object 127" descr=""/>
          <p:cNvPicPr/>
          <p:nvPr/>
        </p:nvPicPr>
        <p:blipFill>
          <a:blip r:embed="rId92" cstate="print"/>
          <a:stretch>
            <a:fillRect/>
          </a:stretch>
        </p:blipFill>
        <p:spPr>
          <a:xfrm>
            <a:off x="1183042" y="9237174"/>
            <a:ext cx="80468" cy="80468"/>
          </a:xfrm>
          <a:prstGeom prst="rect">
            <a:avLst/>
          </a:prstGeom>
        </p:spPr>
      </p:pic>
      <p:pic>
        <p:nvPicPr>
          <p:cNvPr id="128" name="object 128" descr=""/>
          <p:cNvPicPr/>
          <p:nvPr/>
        </p:nvPicPr>
        <p:blipFill>
          <a:blip r:embed="rId93" cstate="print"/>
          <a:stretch>
            <a:fillRect/>
          </a:stretch>
        </p:blipFill>
        <p:spPr>
          <a:xfrm>
            <a:off x="75430" y="9380393"/>
            <a:ext cx="80468" cy="80468"/>
          </a:xfrm>
          <a:prstGeom prst="rect">
            <a:avLst/>
          </a:prstGeom>
        </p:spPr>
      </p:pic>
      <p:pic>
        <p:nvPicPr>
          <p:cNvPr id="129" name="object 129" descr=""/>
          <p:cNvPicPr/>
          <p:nvPr/>
        </p:nvPicPr>
        <p:blipFill>
          <a:blip r:embed="rId94" cstate="print"/>
          <a:stretch>
            <a:fillRect/>
          </a:stretch>
        </p:blipFill>
        <p:spPr>
          <a:xfrm>
            <a:off x="75430" y="9541085"/>
            <a:ext cx="80468" cy="80468"/>
          </a:xfrm>
          <a:prstGeom prst="rect">
            <a:avLst/>
          </a:prstGeom>
        </p:spPr>
      </p:pic>
      <p:pic>
        <p:nvPicPr>
          <p:cNvPr id="130" name="object 130" descr=""/>
          <p:cNvPicPr/>
          <p:nvPr/>
        </p:nvPicPr>
        <p:blipFill>
          <a:blip r:embed="rId95" cstate="print"/>
          <a:stretch>
            <a:fillRect/>
          </a:stretch>
        </p:blipFill>
        <p:spPr>
          <a:xfrm>
            <a:off x="75430" y="9701776"/>
            <a:ext cx="80468" cy="80468"/>
          </a:xfrm>
          <a:prstGeom prst="rect">
            <a:avLst/>
          </a:prstGeom>
        </p:spPr>
      </p:pic>
      <p:pic>
        <p:nvPicPr>
          <p:cNvPr id="131" name="object 131" descr=""/>
          <p:cNvPicPr/>
          <p:nvPr/>
        </p:nvPicPr>
        <p:blipFill>
          <a:blip r:embed="rId95" cstate="print"/>
          <a:stretch>
            <a:fillRect/>
          </a:stretch>
        </p:blipFill>
        <p:spPr>
          <a:xfrm>
            <a:off x="75430" y="9862466"/>
            <a:ext cx="80468" cy="80468"/>
          </a:xfrm>
          <a:prstGeom prst="rect">
            <a:avLst/>
          </a:prstGeom>
        </p:spPr>
      </p:pic>
      <p:pic>
        <p:nvPicPr>
          <p:cNvPr id="132" name="object 132" descr=""/>
          <p:cNvPicPr/>
          <p:nvPr/>
        </p:nvPicPr>
        <p:blipFill>
          <a:blip r:embed="rId96" cstate="print"/>
          <a:stretch>
            <a:fillRect/>
          </a:stretch>
        </p:blipFill>
        <p:spPr>
          <a:xfrm>
            <a:off x="75430" y="10023157"/>
            <a:ext cx="80468" cy="80468"/>
          </a:xfrm>
          <a:prstGeom prst="rect">
            <a:avLst/>
          </a:prstGeom>
        </p:spPr>
      </p:pic>
      <p:pic>
        <p:nvPicPr>
          <p:cNvPr id="133" name="object 133" descr=""/>
          <p:cNvPicPr/>
          <p:nvPr/>
        </p:nvPicPr>
        <p:blipFill>
          <a:blip r:embed="rId14" cstate="print"/>
          <a:stretch>
            <a:fillRect/>
          </a:stretch>
        </p:blipFill>
        <p:spPr>
          <a:xfrm>
            <a:off x="236121" y="9541085"/>
            <a:ext cx="80468" cy="80468"/>
          </a:xfrm>
          <a:prstGeom prst="rect">
            <a:avLst/>
          </a:prstGeom>
        </p:spPr>
      </p:pic>
      <p:pic>
        <p:nvPicPr>
          <p:cNvPr id="134" name="object 134" descr=""/>
          <p:cNvPicPr/>
          <p:nvPr/>
        </p:nvPicPr>
        <p:blipFill>
          <a:blip r:embed="rId97" cstate="print"/>
          <a:stretch>
            <a:fillRect/>
          </a:stretch>
        </p:blipFill>
        <p:spPr>
          <a:xfrm>
            <a:off x="236121" y="9380393"/>
            <a:ext cx="80468" cy="80468"/>
          </a:xfrm>
          <a:prstGeom prst="rect">
            <a:avLst/>
          </a:prstGeom>
        </p:spPr>
      </p:pic>
      <p:pic>
        <p:nvPicPr>
          <p:cNvPr id="135" name="object 135" descr=""/>
          <p:cNvPicPr/>
          <p:nvPr/>
        </p:nvPicPr>
        <p:blipFill>
          <a:blip r:embed="rId98" cstate="print"/>
          <a:stretch>
            <a:fillRect/>
          </a:stretch>
        </p:blipFill>
        <p:spPr>
          <a:xfrm>
            <a:off x="236121" y="9701776"/>
            <a:ext cx="80468" cy="80468"/>
          </a:xfrm>
          <a:prstGeom prst="rect">
            <a:avLst/>
          </a:prstGeom>
        </p:spPr>
      </p:pic>
      <p:pic>
        <p:nvPicPr>
          <p:cNvPr id="136" name="object 136" descr=""/>
          <p:cNvPicPr/>
          <p:nvPr/>
        </p:nvPicPr>
        <p:blipFill>
          <a:blip r:embed="rId14" cstate="print"/>
          <a:stretch>
            <a:fillRect/>
          </a:stretch>
        </p:blipFill>
        <p:spPr>
          <a:xfrm>
            <a:off x="236121" y="10023157"/>
            <a:ext cx="80468" cy="80468"/>
          </a:xfrm>
          <a:prstGeom prst="rect">
            <a:avLst/>
          </a:prstGeom>
        </p:spPr>
      </p:pic>
      <p:pic>
        <p:nvPicPr>
          <p:cNvPr id="137" name="object 137" descr=""/>
          <p:cNvPicPr/>
          <p:nvPr/>
        </p:nvPicPr>
        <p:blipFill>
          <a:blip r:embed="rId98" cstate="print"/>
          <a:stretch>
            <a:fillRect/>
          </a:stretch>
        </p:blipFill>
        <p:spPr>
          <a:xfrm>
            <a:off x="236121" y="9862466"/>
            <a:ext cx="80468" cy="80468"/>
          </a:xfrm>
          <a:prstGeom prst="rect">
            <a:avLst/>
          </a:prstGeom>
        </p:spPr>
      </p:pic>
      <p:pic>
        <p:nvPicPr>
          <p:cNvPr id="138" name="object 138" descr=""/>
          <p:cNvPicPr/>
          <p:nvPr/>
        </p:nvPicPr>
        <p:blipFill>
          <a:blip r:embed="rId99" cstate="print"/>
          <a:stretch>
            <a:fillRect/>
          </a:stretch>
        </p:blipFill>
        <p:spPr>
          <a:xfrm>
            <a:off x="75430" y="10174251"/>
            <a:ext cx="80468" cy="80468"/>
          </a:xfrm>
          <a:prstGeom prst="rect">
            <a:avLst/>
          </a:prstGeom>
        </p:spPr>
      </p:pic>
      <p:pic>
        <p:nvPicPr>
          <p:cNvPr id="139" name="object 139" descr=""/>
          <p:cNvPicPr/>
          <p:nvPr/>
        </p:nvPicPr>
        <p:blipFill>
          <a:blip r:embed="rId98" cstate="print"/>
          <a:stretch>
            <a:fillRect/>
          </a:stretch>
        </p:blipFill>
        <p:spPr>
          <a:xfrm>
            <a:off x="236121" y="10174251"/>
            <a:ext cx="80468" cy="80468"/>
          </a:xfrm>
          <a:prstGeom prst="rect">
            <a:avLst/>
          </a:prstGeom>
        </p:spPr>
      </p:pic>
      <p:pic>
        <p:nvPicPr>
          <p:cNvPr id="140" name="object 140" descr=""/>
          <p:cNvPicPr/>
          <p:nvPr/>
        </p:nvPicPr>
        <p:blipFill>
          <a:blip r:embed="rId93" cstate="print"/>
          <a:stretch>
            <a:fillRect/>
          </a:stretch>
        </p:blipFill>
        <p:spPr>
          <a:xfrm>
            <a:off x="396935" y="9380393"/>
            <a:ext cx="80468" cy="80468"/>
          </a:xfrm>
          <a:prstGeom prst="rect">
            <a:avLst/>
          </a:prstGeom>
        </p:spPr>
      </p:pic>
      <p:pic>
        <p:nvPicPr>
          <p:cNvPr id="141" name="object 141" descr=""/>
          <p:cNvPicPr/>
          <p:nvPr/>
        </p:nvPicPr>
        <p:blipFill>
          <a:blip r:embed="rId100" cstate="print"/>
          <a:stretch>
            <a:fillRect/>
          </a:stretch>
        </p:blipFill>
        <p:spPr>
          <a:xfrm>
            <a:off x="396935" y="9541085"/>
            <a:ext cx="80468" cy="80468"/>
          </a:xfrm>
          <a:prstGeom prst="rect">
            <a:avLst/>
          </a:prstGeom>
        </p:spPr>
      </p:pic>
      <p:pic>
        <p:nvPicPr>
          <p:cNvPr id="142" name="object 142" descr=""/>
          <p:cNvPicPr/>
          <p:nvPr/>
        </p:nvPicPr>
        <p:blipFill>
          <a:blip r:embed="rId101" cstate="print"/>
          <a:stretch>
            <a:fillRect/>
          </a:stretch>
        </p:blipFill>
        <p:spPr>
          <a:xfrm>
            <a:off x="396935" y="9701776"/>
            <a:ext cx="80468" cy="80468"/>
          </a:xfrm>
          <a:prstGeom prst="rect">
            <a:avLst/>
          </a:prstGeom>
        </p:spPr>
      </p:pic>
      <p:pic>
        <p:nvPicPr>
          <p:cNvPr id="143" name="object 143" descr=""/>
          <p:cNvPicPr/>
          <p:nvPr/>
        </p:nvPicPr>
        <p:blipFill>
          <a:blip r:embed="rId101" cstate="print"/>
          <a:stretch>
            <a:fillRect/>
          </a:stretch>
        </p:blipFill>
        <p:spPr>
          <a:xfrm>
            <a:off x="396935" y="9862466"/>
            <a:ext cx="80468" cy="80468"/>
          </a:xfrm>
          <a:prstGeom prst="rect">
            <a:avLst/>
          </a:prstGeom>
        </p:spPr>
      </p:pic>
      <p:pic>
        <p:nvPicPr>
          <p:cNvPr id="144" name="object 144" descr=""/>
          <p:cNvPicPr/>
          <p:nvPr/>
        </p:nvPicPr>
        <p:blipFill>
          <a:blip r:embed="rId102" cstate="print"/>
          <a:stretch>
            <a:fillRect/>
          </a:stretch>
        </p:blipFill>
        <p:spPr>
          <a:xfrm>
            <a:off x="396935" y="10023281"/>
            <a:ext cx="80468" cy="80468"/>
          </a:xfrm>
          <a:prstGeom prst="rect">
            <a:avLst/>
          </a:prstGeom>
        </p:spPr>
      </p:pic>
      <p:pic>
        <p:nvPicPr>
          <p:cNvPr id="145" name="object 145" descr=""/>
          <p:cNvPicPr/>
          <p:nvPr/>
        </p:nvPicPr>
        <p:blipFill>
          <a:blip r:embed="rId103" cstate="print"/>
          <a:stretch>
            <a:fillRect/>
          </a:stretch>
        </p:blipFill>
        <p:spPr>
          <a:xfrm>
            <a:off x="557626" y="9380393"/>
            <a:ext cx="80468" cy="80468"/>
          </a:xfrm>
          <a:prstGeom prst="rect">
            <a:avLst/>
          </a:prstGeom>
        </p:spPr>
      </p:pic>
      <p:pic>
        <p:nvPicPr>
          <p:cNvPr id="146" name="object 146" descr=""/>
          <p:cNvPicPr/>
          <p:nvPr/>
        </p:nvPicPr>
        <p:blipFill>
          <a:blip r:embed="rId104" cstate="print"/>
          <a:stretch>
            <a:fillRect/>
          </a:stretch>
        </p:blipFill>
        <p:spPr>
          <a:xfrm>
            <a:off x="557626" y="9541085"/>
            <a:ext cx="80468" cy="80468"/>
          </a:xfrm>
          <a:prstGeom prst="rect">
            <a:avLst/>
          </a:prstGeom>
        </p:spPr>
      </p:pic>
      <p:pic>
        <p:nvPicPr>
          <p:cNvPr id="147" name="object 147" descr=""/>
          <p:cNvPicPr/>
          <p:nvPr/>
        </p:nvPicPr>
        <p:blipFill>
          <a:blip r:embed="rId105" cstate="print"/>
          <a:stretch>
            <a:fillRect/>
          </a:stretch>
        </p:blipFill>
        <p:spPr>
          <a:xfrm>
            <a:off x="557626" y="9862466"/>
            <a:ext cx="80468" cy="80468"/>
          </a:xfrm>
          <a:prstGeom prst="rect">
            <a:avLst/>
          </a:prstGeom>
        </p:spPr>
      </p:pic>
      <p:pic>
        <p:nvPicPr>
          <p:cNvPr id="148" name="object 148" descr=""/>
          <p:cNvPicPr/>
          <p:nvPr/>
        </p:nvPicPr>
        <p:blipFill>
          <a:blip r:embed="rId105" cstate="print"/>
          <a:stretch>
            <a:fillRect/>
          </a:stretch>
        </p:blipFill>
        <p:spPr>
          <a:xfrm>
            <a:off x="557626" y="9701776"/>
            <a:ext cx="80468" cy="80468"/>
          </a:xfrm>
          <a:prstGeom prst="rect">
            <a:avLst/>
          </a:prstGeom>
        </p:spPr>
      </p:pic>
      <p:pic>
        <p:nvPicPr>
          <p:cNvPr id="149" name="object 149" descr=""/>
          <p:cNvPicPr/>
          <p:nvPr/>
        </p:nvPicPr>
        <p:blipFill>
          <a:blip r:embed="rId106" cstate="print"/>
          <a:stretch>
            <a:fillRect/>
          </a:stretch>
        </p:blipFill>
        <p:spPr>
          <a:xfrm>
            <a:off x="557626" y="10023157"/>
            <a:ext cx="80468" cy="80468"/>
          </a:xfrm>
          <a:prstGeom prst="rect">
            <a:avLst/>
          </a:prstGeom>
        </p:spPr>
      </p:pic>
      <p:pic>
        <p:nvPicPr>
          <p:cNvPr id="150" name="object 150" descr=""/>
          <p:cNvPicPr/>
          <p:nvPr/>
        </p:nvPicPr>
        <p:blipFill>
          <a:blip r:embed="rId107" cstate="print"/>
          <a:stretch>
            <a:fillRect/>
          </a:stretch>
        </p:blipFill>
        <p:spPr>
          <a:xfrm>
            <a:off x="718317" y="9380393"/>
            <a:ext cx="80469" cy="80468"/>
          </a:xfrm>
          <a:prstGeom prst="rect">
            <a:avLst/>
          </a:prstGeom>
        </p:spPr>
      </p:pic>
      <p:pic>
        <p:nvPicPr>
          <p:cNvPr id="151" name="object 151" descr=""/>
          <p:cNvPicPr/>
          <p:nvPr/>
        </p:nvPicPr>
        <p:blipFill>
          <a:blip r:embed="rId108" cstate="print"/>
          <a:stretch>
            <a:fillRect/>
          </a:stretch>
        </p:blipFill>
        <p:spPr>
          <a:xfrm>
            <a:off x="718317" y="9541085"/>
            <a:ext cx="80469" cy="80468"/>
          </a:xfrm>
          <a:prstGeom prst="rect">
            <a:avLst/>
          </a:prstGeom>
        </p:spPr>
      </p:pic>
      <p:pic>
        <p:nvPicPr>
          <p:cNvPr id="152" name="object 152" descr=""/>
          <p:cNvPicPr/>
          <p:nvPr/>
        </p:nvPicPr>
        <p:blipFill>
          <a:blip r:embed="rId109" cstate="print"/>
          <a:stretch>
            <a:fillRect/>
          </a:stretch>
        </p:blipFill>
        <p:spPr>
          <a:xfrm>
            <a:off x="718317" y="9701776"/>
            <a:ext cx="80469" cy="80468"/>
          </a:xfrm>
          <a:prstGeom prst="rect">
            <a:avLst/>
          </a:prstGeom>
        </p:spPr>
      </p:pic>
      <p:pic>
        <p:nvPicPr>
          <p:cNvPr id="153" name="object 153" descr=""/>
          <p:cNvPicPr/>
          <p:nvPr/>
        </p:nvPicPr>
        <p:blipFill>
          <a:blip r:embed="rId109" cstate="print"/>
          <a:stretch>
            <a:fillRect/>
          </a:stretch>
        </p:blipFill>
        <p:spPr>
          <a:xfrm>
            <a:off x="718317" y="9862466"/>
            <a:ext cx="80469" cy="80468"/>
          </a:xfrm>
          <a:prstGeom prst="rect">
            <a:avLst/>
          </a:prstGeom>
        </p:spPr>
      </p:pic>
      <p:pic>
        <p:nvPicPr>
          <p:cNvPr id="154" name="object 154" descr=""/>
          <p:cNvPicPr/>
          <p:nvPr/>
        </p:nvPicPr>
        <p:blipFill>
          <a:blip r:embed="rId110" cstate="print"/>
          <a:stretch>
            <a:fillRect/>
          </a:stretch>
        </p:blipFill>
        <p:spPr>
          <a:xfrm>
            <a:off x="718317" y="10023157"/>
            <a:ext cx="80469" cy="80468"/>
          </a:xfrm>
          <a:prstGeom prst="rect">
            <a:avLst/>
          </a:prstGeom>
        </p:spPr>
      </p:pic>
      <p:pic>
        <p:nvPicPr>
          <p:cNvPr id="155" name="object 155" descr=""/>
          <p:cNvPicPr/>
          <p:nvPr/>
        </p:nvPicPr>
        <p:blipFill>
          <a:blip r:embed="rId111" cstate="print"/>
          <a:stretch>
            <a:fillRect/>
          </a:stretch>
        </p:blipFill>
        <p:spPr>
          <a:xfrm>
            <a:off x="879132" y="9380393"/>
            <a:ext cx="80468" cy="80468"/>
          </a:xfrm>
          <a:prstGeom prst="rect">
            <a:avLst/>
          </a:prstGeom>
        </p:spPr>
      </p:pic>
      <p:pic>
        <p:nvPicPr>
          <p:cNvPr id="156" name="object 156" descr=""/>
          <p:cNvPicPr/>
          <p:nvPr/>
        </p:nvPicPr>
        <p:blipFill>
          <a:blip r:embed="rId112" cstate="print"/>
          <a:stretch>
            <a:fillRect/>
          </a:stretch>
        </p:blipFill>
        <p:spPr>
          <a:xfrm>
            <a:off x="879132" y="9540961"/>
            <a:ext cx="80468" cy="80468"/>
          </a:xfrm>
          <a:prstGeom prst="rect">
            <a:avLst/>
          </a:prstGeom>
        </p:spPr>
      </p:pic>
      <p:pic>
        <p:nvPicPr>
          <p:cNvPr id="157" name="object 157" descr=""/>
          <p:cNvPicPr/>
          <p:nvPr/>
        </p:nvPicPr>
        <p:blipFill>
          <a:blip r:embed="rId113" cstate="print"/>
          <a:stretch>
            <a:fillRect/>
          </a:stretch>
        </p:blipFill>
        <p:spPr>
          <a:xfrm>
            <a:off x="879132" y="9701776"/>
            <a:ext cx="80468" cy="80468"/>
          </a:xfrm>
          <a:prstGeom prst="rect">
            <a:avLst/>
          </a:prstGeom>
        </p:spPr>
      </p:pic>
      <p:pic>
        <p:nvPicPr>
          <p:cNvPr id="158" name="object 158" descr=""/>
          <p:cNvPicPr/>
          <p:nvPr/>
        </p:nvPicPr>
        <p:blipFill>
          <a:blip r:embed="rId113" cstate="print"/>
          <a:stretch>
            <a:fillRect/>
          </a:stretch>
        </p:blipFill>
        <p:spPr>
          <a:xfrm>
            <a:off x="879132" y="9862466"/>
            <a:ext cx="80468" cy="80468"/>
          </a:xfrm>
          <a:prstGeom prst="rect">
            <a:avLst/>
          </a:prstGeom>
        </p:spPr>
      </p:pic>
      <p:pic>
        <p:nvPicPr>
          <p:cNvPr id="159" name="object 159" descr=""/>
          <p:cNvPicPr/>
          <p:nvPr/>
        </p:nvPicPr>
        <p:blipFill>
          <a:blip r:embed="rId114" cstate="print"/>
          <a:stretch>
            <a:fillRect/>
          </a:stretch>
        </p:blipFill>
        <p:spPr>
          <a:xfrm>
            <a:off x="879132" y="10023157"/>
            <a:ext cx="80468" cy="80468"/>
          </a:xfrm>
          <a:prstGeom prst="rect">
            <a:avLst/>
          </a:prstGeom>
        </p:spPr>
      </p:pic>
      <p:pic>
        <p:nvPicPr>
          <p:cNvPr id="160" name="object 160" descr=""/>
          <p:cNvPicPr/>
          <p:nvPr/>
        </p:nvPicPr>
        <p:blipFill>
          <a:blip r:embed="rId115" cstate="print"/>
          <a:stretch>
            <a:fillRect/>
          </a:stretch>
        </p:blipFill>
        <p:spPr>
          <a:xfrm>
            <a:off x="1039822" y="9380393"/>
            <a:ext cx="80469" cy="80468"/>
          </a:xfrm>
          <a:prstGeom prst="rect">
            <a:avLst/>
          </a:prstGeom>
        </p:spPr>
      </p:pic>
      <p:pic>
        <p:nvPicPr>
          <p:cNvPr id="161" name="object 161" descr=""/>
          <p:cNvPicPr/>
          <p:nvPr/>
        </p:nvPicPr>
        <p:blipFill>
          <a:blip r:embed="rId116" cstate="print"/>
          <a:stretch>
            <a:fillRect/>
          </a:stretch>
        </p:blipFill>
        <p:spPr>
          <a:xfrm>
            <a:off x="1039822" y="9540961"/>
            <a:ext cx="80469" cy="80468"/>
          </a:xfrm>
          <a:prstGeom prst="rect">
            <a:avLst/>
          </a:prstGeom>
        </p:spPr>
      </p:pic>
      <p:pic>
        <p:nvPicPr>
          <p:cNvPr id="162" name="object 162" descr=""/>
          <p:cNvPicPr/>
          <p:nvPr/>
        </p:nvPicPr>
        <p:blipFill>
          <a:blip r:embed="rId117" cstate="print"/>
          <a:stretch>
            <a:fillRect/>
          </a:stretch>
        </p:blipFill>
        <p:spPr>
          <a:xfrm>
            <a:off x="1039822" y="9701776"/>
            <a:ext cx="80469" cy="80468"/>
          </a:xfrm>
          <a:prstGeom prst="rect">
            <a:avLst/>
          </a:prstGeom>
        </p:spPr>
      </p:pic>
      <p:pic>
        <p:nvPicPr>
          <p:cNvPr id="163" name="object 163" descr=""/>
          <p:cNvPicPr/>
          <p:nvPr/>
        </p:nvPicPr>
        <p:blipFill>
          <a:blip r:embed="rId117" cstate="print"/>
          <a:stretch>
            <a:fillRect/>
          </a:stretch>
        </p:blipFill>
        <p:spPr>
          <a:xfrm>
            <a:off x="1039822" y="9862466"/>
            <a:ext cx="80469" cy="80468"/>
          </a:xfrm>
          <a:prstGeom prst="rect">
            <a:avLst/>
          </a:prstGeom>
        </p:spPr>
      </p:pic>
      <p:pic>
        <p:nvPicPr>
          <p:cNvPr id="164" name="object 164" descr=""/>
          <p:cNvPicPr/>
          <p:nvPr/>
        </p:nvPicPr>
        <p:blipFill>
          <a:blip r:embed="rId118" cstate="print"/>
          <a:stretch>
            <a:fillRect/>
          </a:stretch>
        </p:blipFill>
        <p:spPr>
          <a:xfrm>
            <a:off x="1039822" y="10023157"/>
            <a:ext cx="80469" cy="80468"/>
          </a:xfrm>
          <a:prstGeom prst="rect">
            <a:avLst/>
          </a:prstGeom>
        </p:spPr>
      </p:pic>
      <p:pic>
        <p:nvPicPr>
          <p:cNvPr id="165" name="object 165" descr=""/>
          <p:cNvPicPr/>
          <p:nvPr/>
        </p:nvPicPr>
        <p:blipFill>
          <a:blip r:embed="rId103" cstate="print"/>
          <a:stretch>
            <a:fillRect/>
          </a:stretch>
        </p:blipFill>
        <p:spPr>
          <a:xfrm>
            <a:off x="1183042" y="9380393"/>
            <a:ext cx="80468" cy="80468"/>
          </a:xfrm>
          <a:prstGeom prst="rect">
            <a:avLst/>
          </a:prstGeom>
        </p:spPr>
      </p:pic>
      <p:pic>
        <p:nvPicPr>
          <p:cNvPr id="166" name="object 166" descr=""/>
          <p:cNvPicPr/>
          <p:nvPr/>
        </p:nvPicPr>
        <p:blipFill>
          <a:blip r:embed="rId119" cstate="print"/>
          <a:stretch>
            <a:fillRect/>
          </a:stretch>
        </p:blipFill>
        <p:spPr>
          <a:xfrm>
            <a:off x="1183042" y="9541085"/>
            <a:ext cx="80468" cy="80468"/>
          </a:xfrm>
          <a:prstGeom prst="rect">
            <a:avLst/>
          </a:prstGeom>
        </p:spPr>
      </p:pic>
      <p:pic>
        <p:nvPicPr>
          <p:cNvPr id="167" name="object 167" descr=""/>
          <p:cNvPicPr/>
          <p:nvPr/>
        </p:nvPicPr>
        <p:blipFill>
          <a:blip r:embed="rId120" cstate="print"/>
          <a:stretch>
            <a:fillRect/>
          </a:stretch>
        </p:blipFill>
        <p:spPr>
          <a:xfrm>
            <a:off x="1183042" y="9701776"/>
            <a:ext cx="80468" cy="80468"/>
          </a:xfrm>
          <a:prstGeom prst="rect">
            <a:avLst/>
          </a:prstGeom>
        </p:spPr>
      </p:pic>
      <p:pic>
        <p:nvPicPr>
          <p:cNvPr id="168" name="object 168" descr=""/>
          <p:cNvPicPr/>
          <p:nvPr/>
        </p:nvPicPr>
        <p:blipFill>
          <a:blip r:embed="rId120" cstate="print"/>
          <a:stretch>
            <a:fillRect/>
          </a:stretch>
        </p:blipFill>
        <p:spPr>
          <a:xfrm>
            <a:off x="1183042" y="9862466"/>
            <a:ext cx="80468" cy="80468"/>
          </a:xfrm>
          <a:prstGeom prst="rect">
            <a:avLst/>
          </a:prstGeom>
        </p:spPr>
      </p:pic>
      <p:pic>
        <p:nvPicPr>
          <p:cNvPr id="169" name="object 169" descr=""/>
          <p:cNvPicPr/>
          <p:nvPr/>
        </p:nvPicPr>
        <p:blipFill>
          <a:blip r:embed="rId121" cstate="print"/>
          <a:stretch>
            <a:fillRect/>
          </a:stretch>
        </p:blipFill>
        <p:spPr>
          <a:xfrm>
            <a:off x="1183042" y="10023157"/>
            <a:ext cx="80468" cy="80468"/>
          </a:xfrm>
          <a:prstGeom prst="rect">
            <a:avLst/>
          </a:prstGeom>
        </p:spPr>
      </p:pic>
      <p:pic>
        <p:nvPicPr>
          <p:cNvPr id="170" name="object 170" descr=""/>
          <p:cNvPicPr/>
          <p:nvPr/>
        </p:nvPicPr>
        <p:blipFill>
          <a:blip r:embed="rId122" cstate="print"/>
          <a:stretch>
            <a:fillRect/>
          </a:stretch>
        </p:blipFill>
        <p:spPr>
          <a:xfrm>
            <a:off x="1343856" y="9395773"/>
            <a:ext cx="46017" cy="64965"/>
          </a:xfrm>
          <a:prstGeom prst="rect">
            <a:avLst/>
          </a:prstGeom>
        </p:spPr>
      </p:pic>
      <p:pic>
        <p:nvPicPr>
          <p:cNvPr id="171" name="object 171" descr=""/>
          <p:cNvPicPr/>
          <p:nvPr/>
        </p:nvPicPr>
        <p:blipFill>
          <a:blip r:embed="rId123" cstate="print"/>
          <a:stretch>
            <a:fillRect/>
          </a:stretch>
        </p:blipFill>
        <p:spPr>
          <a:xfrm>
            <a:off x="1343856" y="9540961"/>
            <a:ext cx="80468" cy="80468"/>
          </a:xfrm>
          <a:prstGeom prst="rect">
            <a:avLst/>
          </a:prstGeom>
        </p:spPr>
      </p:pic>
      <p:pic>
        <p:nvPicPr>
          <p:cNvPr id="172" name="object 172" descr=""/>
          <p:cNvPicPr/>
          <p:nvPr/>
        </p:nvPicPr>
        <p:blipFill>
          <a:blip r:embed="rId124" cstate="print"/>
          <a:stretch>
            <a:fillRect/>
          </a:stretch>
        </p:blipFill>
        <p:spPr>
          <a:xfrm>
            <a:off x="1343856" y="9701776"/>
            <a:ext cx="80468" cy="80468"/>
          </a:xfrm>
          <a:prstGeom prst="rect">
            <a:avLst/>
          </a:prstGeom>
        </p:spPr>
      </p:pic>
      <p:pic>
        <p:nvPicPr>
          <p:cNvPr id="173" name="object 173" descr=""/>
          <p:cNvPicPr/>
          <p:nvPr/>
        </p:nvPicPr>
        <p:blipFill>
          <a:blip r:embed="rId124" cstate="print"/>
          <a:stretch>
            <a:fillRect/>
          </a:stretch>
        </p:blipFill>
        <p:spPr>
          <a:xfrm>
            <a:off x="1343856" y="9862466"/>
            <a:ext cx="80468" cy="80468"/>
          </a:xfrm>
          <a:prstGeom prst="rect">
            <a:avLst/>
          </a:prstGeom>
        </p:spPr>
      </p:pic>
      <p:pic>
        <p:nvPicPr>
          <p:cNvPr id="174" name="object 174" descr=""/>
          <p:cNvPicPr/>
          <p:nvPr/>
        </p:nvPicPr>
        <p:blipFill>
          <a:blip r:embed="rId125" cstate="print"/>
          <a:stretch>
            <a:fillRect/>
          </a:stretch>
        </p:blipFill>
        <p:spPr>
          <a:xfrm>
            <a:off x="1504547" y="9712972"/>
            <a:ext cx="42202" cy="69271"/>
          </a:xfrm>
          <a:prstGeom prst="rect">
            <a:avLst/>
          </a:prstGeom>
        </p:spPr>
      </p:pic>
      <p:pic>
        <p:nvPicPr>
          <p:cNvPr id="175" name="object 175" descr=""/>
          <p:cNvPicPr/>
          <p:nvPr/>
        </p:nvPicPr>
        <p:blipFill>
          <a:blip r:embed="rId126" cstate="print"/>
          <a:stretch>
            <a:fillRect/>
          </a:stretch>
        </p:blipFill>
        <p:spPr>
          <a:xfrm>
            <a:off x="1343856" y="10023157"/>
            <a:ext cx="80468" cy="80468"/>
          </a:xfrm>
          <a:prstGeom prst="rect">
            <a:avLst/>
          </a:prstGeom>
        </p:spPr>
      </p:pic>
      <p:pic>
        <p:nvPicPr>
          <p:cNvPr id="176" name="object 176" descr=""/>
          <p:cNvPicPr/>
          <p:nvPr/>
        </p:nvPicPr>
        <p:blipFill>
          <a:blip r:embed="rId127" cstate="print"/>
          <a:stretch>
            <a:fillRect/>
          </a:stretch>
        </p:blipFill>
        <p:spPr>
          <a:xfrm>
            <a:off x="1504547" y="9862466"/>
            <a:ext cx="80468" cy="80468"/>
          </a:xfrm>
          <a:prstGeom prst="rect">
            <a:avLst/>
          </a:prstGeom>
        </p:spPr>
      </p:pic>
      <p:pic>
        <p:nvPicPr>
          <p:cNvPr id="177" name="object 177" descr=""/>
          <p:cNvPicPr/>
          <p:nvPr/>
        </p:nvPicPr>
        <p:blipFill>
          <a:blip r:embed="rId128" cstate="print"/>
          <a:stretch>
            <a:fillRect/>
          </a:stretch>
        </p:blipFill>
        <p:spPr>
          <a:xfrm>
            <a:off x="396935" y="10174375"/>
            <a:ext cx="80468" cy="80468"/>
          </a:xfrm>
          <a:prstGeom prst="rect">
            <a:avLst/>
          </a:prstGeom>
        </p:spPr>
      </p:pic>
      <p:pic>
        <p:nvPicPr>
          <p:cNvPr id="178" name="object 178" descr=""/>
          <p:cNvPicPr/>
          <p:nvPr/>
        </p:nvPicPr>
        <p:blipFill>
          <a:blip r:embed="rId129" cstate="print"/>
          <a:stretch>
            <a:fillRect/>
          </a:stretch>
        </p:blipFill>
        <p:spPr>
          <a:xfrm>
            <a:off x="1504547" y="10023281"/>
            <a:ext cx="80468" cy="80468"/>
          </a:xfrm>
          <a:prstGeom prst="rect">
            <a:avLst/>
          </a:prstGeom>
        </p:spPr>
      </p:pic>
      <p:pic>
        <p:nvPicPr>
          <p:cNvPr id="179" name="object 179" descr=""/>
          <p:cNvPicPr/>
          <p:nvPr/>
        </p:nvPicPr>
        <p:blipFill>
          <a:blip r:embed="rId128" cstate="print"/>
          <a:stretch>
            <a:fillRect/>
          </a:stretch>
        </p:blipFill>
        <p:spPr>
          <a:xfrm>
            <a:off x="557626" y="10174375"/>
            <a:ext cx="80468" cy="80468"/>
          </a:xfrm>
          <a:prstGeom prst="rect">
            <a:avLst/>
          </a:prstGeom>
        </p:spPr>
      </p:pic>
      <p:pic>
        <p:nvPicPr>
          <p:cNvPr id="180" name="object 180" descr=""/>
          <p:cNvPicPr/>
          <p:nvPr/>
        </p:nvPicPr>
        <p:blipFill>
          <a:blip r:embed="rId130" cstate="print"/>
          <a:stretch>
            <a:fillRect/>
          </a:stretch>
        </p:blipFill>
        <p:spPr>
          <a:xfrm>
            <a:off x="718317" y="10174251"/>
            <a:ext cx="80469" cy="80468"/>
          </a:xfrm>
          <a:prstGeom prst="rect">
            <a:avLst/>
          </a:prstGeom>
        </p:spPr>
      </p:pic>
      <p:pic>
        <p:nvPicPr>
          <p:cNvPr id="181" name="object 181" descr=""/>
          <p:cNvPicPr/>
          <p:nvPr/>
        </p:nvPicPr>
        <p:blipFill>
          <a:blip r:embed="rId131" cstate="print"/>
          <a:stretch>
            <a:fillRect/>
          </a:stretch>
        </p:blipFill>
        <p:spPr>
          <a:xfrm>
            <a:off x="879132" y="10174251"/>
            <a:ext cx="80468" cy="80468"/>
          </a:xfrm>
          <a:prstGeom prst="rect">
            <a:avLst/>
          </a:prstGeom>
        </p:spPr>
      </p:pic>
      <p:pic>
        <p:nvPicPr>
          <p:cNvPr id="182" name="object 182" descr=""/>
          <p:cNvPicPr/>
          <p:nvPr/>
        </p:nvPicPr>
        <p:blipFill>
          <a:blip r:embed="rId132" cstate="print"/>
          <a:stretch>
            <a:fillRect/>
          </a:stretch>
        </p:blipFill>
        <p:spPr>
          <a:xfrm>
            <a:off x="1039822" y="10174251"/>
            <a:ext cx="80469" cy="80468"/>
          </a:xfrm>
          <a:prstGeom prst="rect">
            <a:avLst/>
          </a:prstGeom>
        </p:spPr>
      </p:pic>
      <p:pic>
        <p:nvPicPr>
          <p:cNvPr id="183" name="object 183" descr=""/>
          <p:cNvPicPr/>
          <p:nvPr/>
        </p:nvPicPr>
        <p:blipFill>
          <a:blip r:embed="rId133" cstate="print"/>
          <a:stretch>
            <a:fillRect/>
          </a:stretch>
        </p:blipFill>
        <p:spPr>
          <a:xfrm>
            <a:off x="1183042" y="10174251"/>
            <a:ext cx="80468" cy="80468"/>
          </a:xfrm>
          <a:prstGeom prst="rect">
            <a:avLst/>
          </a:prstGeom>
        </p:spPr>
      </p:pic>
      <p:pic>
        <p:nvPicPr>
          <p:cNvPr id="184" name="object 184" descr=""/>
          <p:cNvPicPr/>
          <p:nvPr/>
        </p:nvPicPr>
        <p:blipFill>
          <a:blip r:embed="rId134" cstate="print"/>
          <a:stretch>
            <a:fillRect/>
          </a:stretch>
        </p:blipFill>
        <p:spPr>
          <a:xfrm>
            <a:off x="1343856" y="10174251"/>
            <a:ext cx="80468" cy="80468"/>
          </a:xfrm>
          <a:prstGeom prst="rect">
            <a:avLst/>
          </a:prstGeom>
        </p:spPr>
      </p:pic>
      <p:pic>
        <p:nvPicPr>
          <p:cNvPr id="185" name="object 185" descr=""/>
          <p:cNvPicPr/>
          <p:nvPr/>
        </p:nvPicPr>
        <p:blipFill>
          <a:blip r:embed="rId135" cstate="print"/>
          <a:stretch>
            <a:fillRect/>
          </a:stretch>
        </p:blipFill>
        <p:spPr>
          <a:xfrm>
            <a:off x="1504547" y="10174251"/>
            <a:ext cx="80468" cy="80468"/>
          </a:xfrm>
          <a:prstGeom prst="rect">
            <a:avLst/>
          </a:prstGeom>
        </p:spPr>
      </p:pic>
      <p:pic>
        <p:nvPicPr>
          <p:cNvPr id="186" name="object 186" descr=""/>
          <p:cNvPicPr/>
          <p:nvPr/>
        </p:nvPicPr>
        <p:blipFill>
          <a:blip r:embed="rId136" cstate="print"/>
          <a:stretch>
            <a:fillRect/>
          </a:stretch>
        </p:blipFill>
        <p:spPr>
          <a:xfrm>
            <a:off x="1665362" y="10182495"/>
            <a:ext cx="33713" cy="71486"/>
          </a:xfrm>
          <a:prstGeom prst="rect">
            <a:avLst/>
          </a:prstGeom>
        </p:spPr>
      </p:pic>
      <p:pic>
        <p:nvPicPr>
          <p:cNvPr id="187" name="object 187" descr=""/>
          <p:cNvPicPr/>
          <p:nvPr/>
        </p:nvPicPr>
        <p:blipFill>
          <a:blip r:embed="rId137" cstate="print"/>
          <a:stretch>
            <a:fillRect/>
          </a:stretch>
        </p:blipFill>
        <p:spPr>
          <a:xfrm>
            <a:off x="223360" y="1898402"/>
            <a:ext cx="1819274" cy="942974"/>
          </a:xfrm>
          <a:prstGeom prst="rect">
            <a:avLst/>
          </a:prstGeom>
        </p:spPr>
      </p:pic>
      <p:pic>
        <p:nvPicPr>
          <p:cNvPr id="188" name="object 188" descr=""/>
          <p:cNvPicPr/>
          <p:nvPr/>
        </p:nvPicPr>
        <p:blipFill>
          <a:blip r:embed="rId138" cstate="print"/>
          <a:stretch>
            <a:fillRect/>
          </a:stretch>
        </p:blipFill>
        <p:spPr>
          <a:xfrm>
            <a:off x="2697417" y="4890071"/>
            <a:ext cx="11296649" cy="2809874"/>
          </a:xfrm>
          <a:prstGeom prst="rect">
            <a:avLst/>
          </a:prstGeom>
        </p:spPr>
      </p:pic>
      <p:pic>
        <p:nvPicPr>
          <p:cNvPr id="189" name="object 189" descr=""/>
          <p:cNvPicPr/>
          <p:nvPr/>
        </p:nvPicPr>
        <p:blipFill>
          <a:blip r:embed="rId139" cstate="print"/>
          <a:stretch>
            <a:fillRect/>
          </a:stretch>
        </p:blipFill>
        <p:spPr>
          <a:xfrm>
            <a:off x="14379657" y="0"/>
            <a:ext cx="3908342" cy="10286999"/>
          </a:xfrm>
          <a:prstGeom prst="rect">
            <a:avLst/>
          </a:prstGeom>
        </p:spPr>
      </p:pic>
      <p:sp>
        <p:nvSpPr>
          <p:cNvPr id="190" name="object 190"/>
          <p:cNvSpPr txBox="1">
            <a:spLocks noGrp="1"/>
          </p:cNvSpPr>
          <p:nvPr>
            <p:ph type="title"/>
          </p:nvPr>
        </p:nvSpPr>
        <p:spPr>
          <a:xfrm>
            <a:off x="5002899" y="115212"/>
            <a:ext cx="7938134" cy="743585"/>
          </a:xfrm>
          <a:prstGeom prst="rect"/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>
                <a:latin typeface="Trebuchet MS"/>
                <a:cs typeface="Trebuchet MS"/>
              </a:rPr>
              <a:t>3.ARTIFICIAL</a:t>
            </a:r>
            <a:r>
              <a:rPr dirty="0" spc="-160">
                <a:latin typeface="Trebuchet MS"/>
                <a:cs typeface="Trebuchet MS"/>
              </a:rPr>
              <a:t> </a:t>
            </a:r>
            <a:r>
              <a:rPr dirty="0" spc="90">
                <a:latin typeface="Trebuchet MS"/>
                <a:cs typeface="Trebuchet MS"/>
              </a:rPr>
              <a:t>INTELLIGENCE</a:t>
            </a:r>
          </a:p>
        </p:txBody>
      </p:sp>
      <p:sp>
        <p:nvSpPr>
          <p:cNvPr id="191" name="object 191" descr=""/>
          <p:cNvSpPr txBox="1"/>
          <p:nvPr/>
        </p:nvSpPr>
        <p:spPr>
          <a:xfrm>
            <a:off x="458592" y="681635"/>
            <a:ext cx="13306425" cy="3499485"/>
          </a:xfrm>
          <a:prstGeom prst="rect">
            <a:avLst/>
          </a:prstGeom>
        </p:spPr>
        <p:txBody>
          <a:bodyPr wrap="square" lIns="0" tIns="32766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2580"/>
              </a:spcBef>
            </a:pPr>
            <a:r>
              <a:rPr dirty="0" sz="4200" spc="-95" b="1">
                <a:solidFill>
                  <a:srgbClr val="F1945B"/>
                </a:solidFill>
                <a:latin typeface="Tahoma"/>
                <a:cs typeface="Tahoma"/>
              </a:rPr>
              <a:t>3.1.2HOW</a:t>
            </a:r>
            <a:r>
              <a:rPr dirty="0" sz="4200" spc="-190" b="1">
                <a:solidFill>
                  <a:srgbClr val="F1945B"/>
                </a:solidFill>
                <a:latin typeface="Tahoma"/>
                <a:cs typeface="Tahoma"/>
              </a:rPr>
              <a:t> </a:t>
            </a:r>
            <a:r>
              <a:rPr dirty="0" sz="4200" spc="-215" b="1">
                <a:solidFill>
                  <a:srgbClr val="F1945B"/>
                </a:solidFill>
                <a:latin typeface="Tahoma"/>
                <a:cs typeface="Tahoma"/>
              </a:rPr>
              <a:t>ARTIFICIAL</a:t>
            </a:r>
            <a:r>
              <a:rPr dirty="0" sz="4200" spc="-105" b="1">
                <a:solidFill>
                  <a:srgbClr val="F1945B"/>
                </a:solidFill>
                <a:latin typeface="Tahoma"/>
                <a:cs typeface="Tahoma"/>
              </a:rPr>
              <a:t> </a:t>
            </a:r>
            <a:r>
              <a:rPr dirty="0" sz="4200" spc="-10" b="1">
                <a:solidFill>
                  <a:srgbClr val="F1945B"/>
                </a:solidFill>
                <a:latin typeface="Tahoma"/>
                <a:cs typeface="Tahoma"/>
              </a:rPr>
              <a:t>NEURAL</a:t>
            </a:r>
            <a:r>
              <a:rPr dirty="0" sz="4200" spc="-150" b="1">
                <a:solidFill>
                  <a:srgbClr val="F1945B"/>
                </a:solidFill>
                <a:latin typeface="Tahoma"/>
                <a:cs typeface="Tahoma"/>
              </a:rPr>
              <a:t> </a:t>
            </a:r>
            <a:r>
              <a:rPr dirty="0" sz="4200" spc="65" b="1">
                <a:solidFill>
                  <a:srgbClr val="F1945B"/>
                </a:solidFill>
                <a:latin typeface="Tahoma"/>
                <a:cs typeface="Tahoma"/>
              </a:rPr>
              <a:t>NETWORKS</a:t>
            </a:r>
            <a:r>
              <a:rPr dirty="0" sz="4200" spc="-145" b="1">
                <a:solidFill>
                  <a:srgbClr val="F1945B"/>
                </a:solidFill>
                <a:latin typeface="Tahoma"/>
                <a:cs typeface="Tahoma"/>
              </a:rPr>
              <a:t> </a:t>
            </a:r>
            <a:r>
              <a:rPr dirty="0" sz="4200" spc="40" b="1">
                <a:solidFill>
                  <a:srgbClr val="F1945B"/>
                </a:solidFill>
                <a:latin typeface="Tahoma"/>
                <a:cs typeface="Tahoma"/>
              </a:rPr>
              <a:t>WORK</a:t>
            </a:r>
            <a:endParaRPr sz="4200">
              <a:latin typeface="Tahoma"/>
              <a:cs typeface="Tahoma"/>
            </a:endParaRPr>
          </a:p>
          <a:p>
            <a:pPr marL="5528945" marR="147320" indent="-3883660">
              <a:lnSpc>
                <a:spcPct val="115900"/>
              </a:lnSpc>
              <a:spcBef>
                <a:spcPts val="1050"/>
              </a:spcBef>
            </a:pPr>
            <a:r>
              <a:rPr dirty="0" sz="2500">
                <a:solidFill>
                  <a:srgbClr val="FFFFFF"/>
                </a:solidFill>
                <a:latin typeface="Arial MT"/>
                <a:cs typeface="Arial MT"/>
              </a:rPr>
              <a:t>Back</a:t>
            </a:r>
            <a:r>
              <a:rPr dirty="0" sz="2500" spc="6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2500">
                <a:solidFill>
                  <a:srgbClr val="FFFFFF"/>
                </a:solidFill>
                <a:latin typeface="Arial MT"/>
                <a:cs typeface="Arial MT"/>
              </a:rPr>
              <a:t>Propagation:</a:t>
            </a:r>
            <a:r>
              <a:rPr dirty="0" sz="2500" spc="6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2500">
                <a:solidFill>
                  <a:srgbClr val="FFFFFF"/>
                </a:solidFill>
                <a:latin typeface="Arial MT"/>
                <a:cs typeface="Arial MT"/>
              </a:rPr>
              <a:t>Back</a:t>
            </a:r>
            <a:r>
              <a:rPr dirty="0" sz="2500" spc="6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2500">
                <a:solidFill>
                  <a:srgbClr val="FFFFFF"/>
                </a:solidFill>
                <a:latin typeface="Arial MT"/>
                <a:cs typeface="Arial MT"/>
              </a:rPr>
              <a:t>propagation</a:t>
            </a:r>
            <a:r>
              <a:rPr dirty="0" sz="2500" spc="6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2500">
                <a:solidFill>
                  <a:srgbClr val="FFFFFF"/>
                </a:solidFill>
                <a:latin typeface="Arial MT"/>
                <a:cs typeface="Arial MT"/>
              </a:rPr>
              <a:t>adjusts</a:t>
            </a:r>
            <a:r>
              <a:rPr dirty="0" sz="2500" spc="6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2500">
                <a:solidFill>
                  <a:srgbClr val="FFFFFF"/>
                </a:solidFill>
                <a:latin typeface="Arial MT"/>
                <a:cs typeface="Arial MT"/>
              </a:rPr>
              <a:t>the</a:t>
            </a:r>
            <a:r>
              <a:rPr dirty="0" sz="2500" spc="6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2500">
                <a:solidFill>
                  <a:srgbClr val="FFFFFF"/>
                </a:solidFill>
                <a:latin typeface="Arial MT"/>
                <a:cs typeface="Arial MT"/>
              </a:rPr>
              <a:t>network’s</a:t>
            </a:r>
            <a:r>
              <a:rPr dirty="0" sz="2500" spc="6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2500">
                <a:solidFill>
                  <a:srgbClr val="FFFFFF"/>
                </a:solidFill>
                <a:latin typeface="Arial MT"/>
                <a:cs typeface="Arial MT"/>
              </a:rPr>
              <a:t>weights</a:t>
            </a:r>
            <a:r>
              <a:rPr dirty="0" sz="2500" spc="6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2500">
                <a:solidFill>
                  <a:srgbClr val="FFFFFF"/>
                </a:solidFill>
                <a:latin typeface="Arial MT"/>
                <a:cs typeface="Arial MT"/>
              </a:rPr>
              <a:t>and</a:t>
            </a:r>
            <a:r>
              <a:rPr dirty="0" sz="2500" spc="6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2500">
                <a:solidFill>
                  <a:srgbClr val="FFFFFF"/>
                </a:solidFill>
                <a:latin typeface="Arial MT"/>
                <a:cs typeface="Arial MT"/>
              </a:rPr>
              <a:t>biases</a:t>
            </a:r>
            <a:r>
              <a:rPr dirty="0" sz="2500" spc="6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2500" spc="-25">
                <a:solidFill>
                  <a:srgbClr val="FFFFFF"/>
                </a:solidFill>
                <a:latin typeface="Arial MT"/>
                <a:cs typeface="Arial MT"/>
              </a:rPr>
              <a:t>to </a:t>
            </a:r>
            <a:r>
              <a:rPr dirty="0" sz="2500">
                <a:solidFill>
                  <a:srgbClr val="FFFFFF"/>
                </a:solidFill>
                <a:latin typeface="Arial MT"/>
                <a:cs typeface="Arial MT"/>
              </a:rPr>
              <a:t>minimize</a:t>
            </a:r>
            <a:r>
              <a:rPr dirty="0" sz="2500" spc="4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2500">
                <a:solidFill>
                  <a:srgbClr val="FFFFFF"/>
                </a:solidFill>
                <a:latin typeface="Arial MT"/>
                <a:cs typeface="Arial MT"/>
              </a:rPr>
              <a:t>error.</a:t>
            </a:r>
            <a:r>
              <a:rPr dirty="0" sz="2500" spc="4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2500">
                <a:solidFill>
                  <a:srgbClr val="FFFFFF"/>
                </a:solidFill>
                <a:latin typeface="Arial MT"/>
                <a:cs typeface="Arial MT"/>
              </a:rPr>
              <a:t>It</a:t>
            </a:r>
            <a:r>
              <a:rPr dirty="0" sz="2500" spc="4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2500" spc="-10">
                <a:solidFill>
                  <a:srgbClr val="FFFFFF"/>
                </a:solidFill>
                <a:latin typeface="Arial MT"/>
                <a:cs typeface="Arial MT"/>
              </a:rPr>
              <a:t>involves:</a:t>
            </a:r>
            <a:endParaRPr sz="2500">
              <a:latin typeface="Arial MT"/>
              <a:cs typeface="Arial MT"/>
            </a:endParaRPr>
          </a:p>
          <a:p>
            <a:pPr marL="1854835" indent="-172085">
              <a:lnSpc>
                <a:spcPct val="100000"/>
              </a:lnSpc>
              <a:spcBef>
                <a:spcPts val="480"/>
              </a:spcBef>
              <a:buChar char="•"/>
              <a:tabLst>
                <a:tab pos="1854835" algn="l"/>
              </a:tabLst>
            </a:pPr>
            <a:r>
              <a:rPr dirty="0" sz="2150">
                <a:solidFill>
                  <a:srgbClr val="FFFFFF"/>
                </a:solidFill>
                <a:latin typeface="Arial MT"/>
                <a:cs typeface="Arial MT"/>
              </a:rPr>
              <a:t>Error</a:t>
            </a:r>
            <a:r>
              <a:rPr dirty="0" sz="2150" spc="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2150">
                <a:solidFill>
                  <a:srgbClr val="FFFFFF"/>
                </a:solidFill>
                <a:latin typeface="Arial MT"/>
                <a:cs typeface="Arial MT"/>
              </a:rPr>
              <a:t>Calculation:</a:t>
            </a:r>
            <a:r>
              <a:rPr dirty="0" sz="2150" spc="1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2150">
                <a:solidFill>
                  <a:srgbClr val="FFFFFF"/>
                </a:solidFill>
                <a:latin typeface="Arial MT"/>
                <a:cs typeface="Arial MT"/>
              </a:rPr>
              <a:t>Comparing</a:t>
            </a:r>
            <a:r>
              <a:rPr dirty="0" sz="2150" spc="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2150">
                <a:solidFill>
                  <a:srgbClr val="FFFFFF"/>
                </a:solidFill>
                <a:latin typeface="Arial MT"/>
                <a:cs typeface="Arial MT"/>
              </a:rPr>
              <a:t>the</a:t>
            </a:r>
            <a:r>
              <a:rPr dirty="0" sz="2150" spc="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2150">
                <a:solidFill>
                  <a:srgbClr val="FFFFFF"/>
                </a:solidFill>
                <a:latin typeface="Arial MT"/>
                <a:cs typeface="Arial MT"/>
              </a:rPr>
              <a:t>network’s</a:t>
            </a:r>
            <a:r>
              <a:rPr dirty="0" sz="2150" spc="1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2150">
                <a:solidFill>
                  <a:srgbClr val="FFFFFF"/>
                </a:solidFill>
                <a:latin typeface="Arial MT"/>
                <a:cs typeface="Arial MT"/>
              </a:rPr>
              <a:t>output</a:t>
            </a:r>
            <a:r>
              <a:rPr dirty="0" sz="2150" spc="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2150">
                <a:solidFill>
                  <a:srgbClr val="FFFFFF"/>
                </a:solidFill>
                <a:latin typeface="Arial MT"/>
                <a:cs typeface="Arial MT"/>
              </a:rPr>
              <a:t>with</a:t>
            </a:r>
            <a:r>
              <a:rPr dirty="0" sz="2150" spc="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2150">
                <a:solidFill>
                  <a:srgbClr val="FFFFFF"/>
                </a:solidFill>
                <a:latin typeface="Arial MT"/>
                <a:cs typeface="Arial MT"/>
              </a:rPr>
              <a:t>the</a:t>
            </a:r>
            <a:r>
              <a:rPr dirty="0" sz="2150" spc="1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2150">
                <a:solidFill>
                  <a:srgbClr val="FFFFFF"/>
                </a:solidFill>
                <a:latin typeface="Arial MT"/>
                <a:cs typeface="Arial MT"/>
              </a:rPr>
              <a:t>target</a:t>
            </a:r>
            <a:r>
              <a:rPr dirty="0" sz="2150" spc="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2150">
                <a:solidFill>
                  <a:srgbClr val="FFFFFF"/>
                </a:solidFill>
                <a:latin typeface="Arial MT"/>
                <a:cs typeface="Arial MT"/>
              </a:rPr>
              <a:t>value</a:t>
            </a:r>
            <a:r>
              <a:rPr dirty="0" sz="2150" spc="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2150">
                <a:solidFill>
                  <a:srgbClr val="FFFFFF"/>
                </a:solidFill>
                <a:latin typeface="Arial MT"/>
                <a:cs typeface="Arial MT"/>
              </a:rPr>
              <a:t>using</a:t>
            </a:r>
            <a:r>
              <a:rPr dirty="0" sz="2150" spc="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2150">
                <a:solidFill>
                  <a:srgbClr val="FFFFFF"/>
                </a:solidFill>
                <a:latin typeface="Arial MT"/>
                <a:cs typeface="Arial MT"/>
              </a:rPr>
              <a:t>a</a:t>
            </a:r>
            <a:r>
              <a:rPr dirty="0" sz="2150" spc="1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2150">
                <a:solidFill>
                  <a:srgbClr val="FFFFFF"/>
                </a:solidFill>
                <a:latin typeface="Arial MT"/>
                <a:cs typeface="Arial MT"/>
              </a:rPr>
              <a:t>loss</a:t>
            </a:r>
            <a:r>
              <a:rPr dirty="0" sz="2150" spc="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2150" spc="-10">
                <a:solidFill>
                  <a:srgbClr val="FFFFFF"/>
                </a:solidFill>
                <a:latin typeface="Arial MT"/>
                <a:cs typeface="Arial MT"/>
              </a:rPr>
              <a:t>function.</a:t>
            </a:r>
            <a:endParaRPr sz="2150">
              <a:latin typeface="Arial MT"/>
              <a:cs typeface="Arial MT"/>
            </a:endParaRPr>
          </a:p>
          <a:p>
            <a:pPr lvl="1" marL="2083435" indent="-172085">
              <a:lnSpc>
                <a:spcPct val="100000"/>
              </a:lnSpc>
              <a:spcBef>
                <a:spcPts val="340"/>
              </a:spcBef>
              <a:buChar char="•"/>
              <a:tabLst>
                <a:tab pos="2083435" algn="l"/>
              </a:tabLst>
            </a:pPr>
            <a:r>
              <a:rPr dirty="0" sz="2150">
                <a:solidFill>
                  <a:srgbClr val="FFFFFF"/>
                </a:solidFill>
                <a:latin typeface="Arial MT"/>
                <a:cs typeface="Arial MT"/>
              </a:rPr>
              <a:t>Gradient</a:t>
            </a:r>
            <a:r>
              <a:rPr dirty="0" sz="2150" spc="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2150">
                <a:solidFill>
                  <a:srgbClr val="FFFFFF"/>
                </a:solidFill>
                <a:latin typeface="Arial MT"/>
                <a:cs typeface="Arial MT"/>
              </a:rPr>
              <a:t>Computation:</a:t>
            </a:r>
            <a:r>
              <a:rPr dirty="0" sz="2150" spc="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2150">
                <a:solidFill>
                  <a:srgbClr val="FFFFFF"/>
                </a:solidFill>
                <a:latin typeface="Arial MT"/>
                <a:cs typeface="Arial MT"/>
              </a:rPr>
              <a:t>Using</a:t>
            </a:r>
            <a:r>
              <a:rPr dirty="0" sz="2150" spc="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2150">
                <a:solidFill>
                  <a:srgbClr val="FFFFFF"/>
                </a:solidFill>
                <a:latin typeface="Arial MT"/>
                <a:cs typeface="Arial MT"/>
              </a:rPr>
              <a:t>the</a:t>
            </a:r>
            <a:r>
              <a:rPr dirty="0" sz="2150" spc="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2150">
                <a:solidFill>
                  <a:srgbClr val="FFFFFF"/>
                </a:solidFill>
                <a:latin typeface="Arial MT"/>
                <a:cs typeface="Arial MT"/>
              </a:rPr>
              <a:t>chain</a:t>
            </a:r>
            <a:r>
              <a:rPr dirty="0" sz="2150" spc="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2150">
                <a:solidFill>
                  <a:srgbClr val="FFFFFF"/>
                </a:solidFill>
                <a:latin typeface="Arial MT"/>
                <a:cs typeface="Arial MT"/>
              </a:rPr>
              <a:t>rule</a:t>
            </a:r>
            <a:r>
              <a:rPr dirty="0" sz="2150" spc="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2150">
                <a:solidFill>
                  <a:srgbClr val="FFFFFF"/>
                </a:solidFill>
                <a:latin typeface="Arial MT"/>
                <a:cs typeface="Arial MT"/>
              </a:rPr>
              <a:t>to</a:t>
            </a:r>
            <a:r>
              <a:rPr dirty="0" sz="2150" spc="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2150">
                <a:solidFill>
                  <a:srgbClr val="FFFFFF"/>
                </a:solidFill>
                <a:latin typeface="Arial MT"/>
                <a:cs typeface="Arial MT"/>
              </a:rPr>
              <a:t>calculate</a:t>
            </a:r>
            <a:r>
              <a:rPr dirty="0" sz="2150" spc="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2150">
                <a:solidFill>
                  <a:srgbClr val="FFFFFF"/>
                </a:solidFill>
                <a:latin typeface="Arial MT"/>
                <a:cs typeface="Arial MT"/>
              </a:rPr>
              <a:t>how</a:t>
            </a:r>
            <a:r>
              <a:rPr dirty="0" sz="2150" spc="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2150">
                <a:solidFill>
                  <a:srgbClr val="FFFFFF"/>
                </a:solidFill>
                <a:latin typeface="Arial MT"/>
                <a:cs typeface="Arial MT"/>
              </a:rPr>
              <a:t>each</a:t>
            </a:r>
            <a:r>
              <a:rPr dirty="0" sz="2150" spc="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2150">
                <a:solidFill>
                  <a:srgbClr val="FFFFFF"/>
                </a:solidFill>
                <a:latin typeface="Arial MT"/>
                <a:cs typeface="Arial MT"/>
              </a:rPr>
              <a:t>weight should</a:t>
            </a:r>
            <a:r>
              <a:rPr dirty="0" sz="2150" spc="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2150" spc="-10">
                <a:solidFill>
                  <a:srgbClr val="FFFFFF"/>
                </a:solidFill>
                <a:latin typeface="Arial MT"/>
                <a:cs typeface="Arial MT"/>
              </a:rPr>
              <a:t>change.</a:t>
            </a:r>
            <a:endParaRPr sz="2150">
              <a:latin typeface="Arial MT"/>
              <a:cs typeface="Arial MT"/>
            </a:endParaRPr>
          </a:p>
          <a:p>
            <a:pPr lvl="1" marL="2113915" marR="444500" indent="-172085">
              <a:lnSpc>
                <a:spcPct val="113199"/>
              </a:lnSpc>
              <a:spcBef>
                <a:spcPts val="5"/>
              </a:spcBef>
              <a:buChar char="•"/>
              <a:tabLst>
                <a:tab pos="6878320" algn="l"/>
              </a:tabLst>
            </a:pPr>
            <a:r>
              <a:rPr dirty="0" sz="2150">
                <a:solidFill>
                  <a:srgbClr val="FFFFFF"/>
                </a:solidFill>
                <a:latin typeface="Arial MT"/>
                <a:cs typeface="Arial MT"/>
              </a:rPr>
              <a:t>Weight</a:t>
            </a:r>
            <a:r>
              <a:rPr dirty="0" sz="2150" spc="-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2150">
                <a:solidFill>
                  <a:srgbClr val="FFFFFF"/>
                </a:solidFill>
                <a:latin typeface="Arial MT"/>
                <a:cs typeface="Arial MT"/>
              </a:rPr>
              <a:t>Update:</a:t>
            </a:r>
            <a:r>
              <a:rPr dirty="0" sz="2150" spc="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2150">
                <a:solidFill>
                  <a:srgbClr val="FFFFFF"/>
                </a:solidFill>
                <a:latin typeface="Arial MT"/>
                <a:cs typeface="Arial MT"/>
              </a:rPr>
              <a:t>Updating</a:t>
            </a:r>
            <a:r>
              <a:rPr dirty="0" sz="2150" spc="1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2150">
                <a:solidFill>
                  <a:srgbClr val="FFFFFF"/>
                </a:solidFill>
                <a:latin typeface="Arial MT"/>
                <a:cs typeface="Arial MT"/>
              </a:rPr>
              <a:t>weights</a:t>
            </a:r>
            <a:r>
              <a:rPr dirty="0" sz="2150" spc="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2150">
                <a:solidFill>
                  <a:srgbClr val="FFFFFF"/>
                </a:solidFill>
                <a:latin typeface="Arial MT"/>
                <a:cs typeface="Arial MT"/>
              </a:rPr>
              <a:t>and</a:t>
            </a:r>
            <a:r>
              <a:rPr dirty="0" sz="2150" spc="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2150">
                <a:solidFill>
                  <a:srgbClr val="FFFFFF"/>
                </a:solidFill>
                <a:latin typeface="Arial MT"/>
                <a:cs typeface="Arial MT"/>
              </a:rPr>
              <a:t>biases</a:t>
            </a:r>
            <a:r>
              <a:rPr dirty="0" sz="2150" spc="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2150">
                <a:solidFill>
                  <a:srgbClr val="FFFFFF"/>
                </a:solidFill>
                <a:latin typeface="Arial MT"/>
                <a:cs typeface="Arial MT"/>
              </a:rPr>
              <a:t>with</a:t>
            </a:r>
            <a:r>
              <a:rPr dirty="0" sz="2150" spc="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2150">
                <a:solidFill>
                  <a:srgbClr val="FFFFFF"/>
                </a:solidFill>
                <a:latin typeface="Arial MT"/>
                <a:cs typeface="Arial MT"/>
              </a:rPr>
              <a:t>an</a:t>
            </a:r>
            <a:r>
              <a:rPr dirty="0" sz="2150" spc="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2150">
                <a:solidFill>
                  <a:srgbClr val="FFFFFF"/>
                </a:solidFill>
                <a:latin typeface="Arial MT"/>
                <a:cs typeface="Arial MT"/>
              </a:rPr>
              <a:t>optimization</a:t>
            </a:r>
            <a:r>
              <a:rPr dirty="0" sz="2150" spc="1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2150">
                <a:solidFill>
                  <a:srgbClr val="FFFFFF"/>
                </a:solidFill>
                <a:latin typeface="Arial MT"/>
                <a:cs typeface="Arial MT"/>
              </a:rPr>
              <a:t>algorithm</a:t>
            </a:r>
            <a:r>
              <a:rPr dirty="0" sz="2150" spc="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2150">
                <a:solidFill>
                  <a:srgbClr val="FFFFFF"/>
                </a:solidFill>
                <a:latin typeface="Arial MT"/>
                <a:cs typeface="Arial MT"/>
              </a:rPr>
              <a:t>like</a:t>
            </a:r>
            <a:r>
              <a:rPr dirty="0" sz="2150" spc="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2150" spc="-10">
                <a:solidFill>
                  <a:srgbClr val="FFFFFF"/>
                </a:solidFill>
                <a:latin typeface="Arial MT"/>
                <a:cs typeface="Arial MT"/>
              </a:rPr>
              <a:t>gradient 	descent.</a:t>
            </a:r>
            <a:endParaRPr sz="2150">
              <a:latin typeface="Arial MT"/>
              <a:cs typeface="Arial MT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/>
          <p:nvPr/>
        </p:nvSpPr>
        <p:spPr>
          <a:xfrm>
            <a:off x="0" y="9306233"/>
            <a:ext cx="862965" cy="981075"/>
          </a:xfrm>
          <a:custGeom>
            <a:avLst/>
            <a:gdLst/>
            <a:ahLst/>
            <a:cxnLst/>
            <a:rect l="l" t="t" r="r" b="b"/>
            <a:pathLst>
              <a:path w="862965" h="981075">
                <a:moveTo>
                  <a:pt x="0" y="285254"/>
                </a:moveTo>
                <a:lnTo>
                  <a:pt x="538072" y="0"/>
                </a:lnTo>
                <a:lnTo>
                  <a:pt x="862391" y="980765"/>
                </a:lnTo>
              </a:path>
            </a:pathLst>
          </a:custGeom>
          <a:ln w="879750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pic>
        <p:nvPicPr>
          <p:cNvPr id="3" name="object 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03467" y="4867805"/>
            <a:ext cx="2790825" cy="276224"/>
          </a:xfrm>
          <a:prstGeom prst="rect">
            <a:avLst/>
          </a:prstGeom>
        </p:spPr>
      </p:pic>
      <p:pic>
        <p:nvPicPr>
          <p:cNvPr id="4" name="object 4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2810032" y="7179447"/>
            <a:ext cx="2876549" cy="285749"/>
          </a:xfrm>
          <a:prstGeom prst="rect">
            <a:avLst/>
          </a:prstGeom>
        </p:spPr>
      </p:pic>
      <p:pic>
        <p:nvPicPr>
          <p:cNvPr id="5" name="object 5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209661" y="4688801"/>
            <a:ext cx="2200274" cy="219074"/>
          </a:xfrm>
          <a:prstGeom prst="rect">
            <a:avLst/>
          </a:prstGeom>
        </p:spPr>
      </p:pic>
      <p:grpSp>
        <p:nvGrpSpPr>
          <p:cNvPr id="6" name="object 6" descr=""/>
          <p:cNvGrpSpPr/>
          <p:nvPr/>
        </p:nvGrpSpPr>
        <p:grpSpPr>
          <a:xfrm>
            <a:off x="403930" y="2035203"/>
            <a:ext cx="7903845" cy="7586345"/>
            <a:chOff x="403930" y="2035203"/>
            <a:chExt cx="7903845" cy="7586345"/>
          </a:xfrm>
        </p:grpSpPr>
        <p:sp>
          <p:nvSpPr>
            <p:cNvPr id="7" name="object 7" descr=""/>
            <p:cNvSpPr/>
            <p:nvPr/>
          </p:nvSpPr>
          <p:spPr>
            <a:xfrm>
              <a:off x="518178" y="2149504"/>
              <a:ext cx="2777490" cy="2718435"/>
            </a:xfrm>
            <a:custGeom>
              <a:avLst/>
              <a:gdLst/>
              <a:ahLst/>
              <a:cxnLst/>
              <a:rect l="l" t="t" r="r" b="b"/>
              <a:pathLst>
                <a:path w="2777490" h="2718435">
                  <a:moveTo>
                    <a:pt x="2777135" y="2718301"/>
                  </a:moveTo>
                  <a:lnTo>
                    <a:pt x="0" y="2718301"/>
                  </a:lnTo>
                  <a:lnTo>
                    <a:pt x="0" y="0"/>
                  </a:lnTo>
                  <a:lnTo>
                    <a:pt x="2777135" y="0"/>
                  </a:lnTo>
                  <a:lnTo>
                    <a:pt x="2777135" y="2718301"/>
                  </a:lnTo>
                  <a:close/>
                </a:path>
              </a:pathLst>
            </a:custGeom>
            <a:solidFill>
              <a:srgbClr val="CFF4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 descr=""/>
            <p:cNvSpPr/>
            <p:nvPr/>
          </p:nvSpPr>
          <p:spPr>
            <a:xfrm>
              <a:off x="518230" y="2149503"/>
              <a:ext cx="2777490" cy="2714625"/>
            </a:xfrm>
            <a:custGeom>
              <a:avLst/>
              <a:gdLst/>
              <a:ahLst/>
              <a:cxnLst/>
              <a:rect l="l" t="t" r="r" b="b"/>
              <a:pathLst>
                <a:path w="2777490" h="2714625">
                  <a:moveTo>
                    <a:pt x="0" y="2714624"/>
                  </a:moveTo>
                  <a:lnTo>
                    <a:pt x="0" y="0"/>
                  </a:lnTo>
                  <a:lnTo>
                    <a:pt x="2777028" y="0"/>
                  </a:lnTo>
                  <a:lnTo>
                    <a:pt x="2777028" y="2714624"/>
                  </a:lnTo>
                </a:path>
              </a:pathLst>
            </a:custGeom>
            <a:ln w="22859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 descr=""/>
            <p:cNvSpPr/>
            <p:nvPr/>
          </p:nvSpPr>
          <p:spPr>
            <a:xfrm>
              <a:off x="2816357" y="4382402"/>
              <a:ext cx="2858135" cy="2797175"/>
            </a:xfrm>
            <a:custGeom>
              <a:avLst/>
              <a:gdLst/>
              <a:ahLst/>
              <a:cxnLst/>
              <a:rect l="l" t="t" r="r" b="b"/>
              <a:pathLst>
                <a:path w="2858135" h="2797175">
                  <a:moveTo>
                    <a:pt x="2857583" y="2797045"/>
                  </a:moveTo>
                  <a:lnTo>
                    <a:pt x="0" y="2797045"/>
                  </a:lnTo>
                  <a:lnTo>
                    <a:pt x="0" y="0"/>
                  </a:lnTo>
                  <a:lnTo>
                    <a:pt x="2857583" y="0"/>
                  </a:lnTo>
                  <a:lnTo>
                    <a:pt x="2857583" y="2797045"/>
                  </a:lnTo>
                  <a:close/>
                </a:path>
              </a:pathLst>
            </a:custGeom>
            <a:solidFill>
              <a:srgbClr val="CFF4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 descr=""/>
            <p:cNvSpPr/>
            <p:nvPr/>
          </p:nvSpPr>
          <p:spPr>
            <a:xfrm>
              <a:off x="2816376" y="4382402"/>
              <a:ext cx="2857500" cy="2797175"/>
            </a:xfrm>
            <a:custGeom>
              <a:avLst/>
              <a:gdLst/>
              <a:ahLst/>
              <a:cxnLst/>
              <a:rect l="l" t="t" r="r" b="b"/>
              <a:pathLst>
                <a:path w="2857500" h="2797175">
                  <a:moveTo>
                    <a:pt x="0" y="0"/>
                  </a:moveTo>
                  <a:lnTo>
                    <a:pt x="2857462" y="0"/>
                  </a:lnTo>
                  <a:lnTo>
                    <a:pt x="2857462" y="2796926"/>
                  </a:lnTo>
                  <a:lnTo>
                    <a:pt x="0" y="2796926"/>
                  </a:lnTo>
                  <a:lnTo>
                    <a:pt x="0" y="0"/>
                  </a:lnTo>
                  <a:close/>
                </a:path>
              </a:pathLst>
            </a:custGeom>
            <a:ln w="209549">
              <a:solidFill>
                <a:srgbClr val="F1945B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 descr=""/>
            <p:cNvSpPr/>
            <p:nvPr/>
          </p:nvSpPr>
          <p:spPr>
            <a:xfrm>
              <a:off x="5221233" y="6593843"/>
              <a:ext cx="2986405" cy="2922905"/>
            </a:xfrm>
            <a:custGeom>
              <a:avLst/>
              <a:gdLst/>
              <a:ahLst/>
              <a:cxnLst/>
              <a:rect l="l" t="t" r="r" b="b"/>
              <a:pathLst>
                <a:path w="2986404" h="2922904">
                  <a:moveTo>
                    <a:pt x="2985811" y="2922556"/>
                  </a:moveTo>
                  <a:lnTo>
                    <a:pt x="0" y="2922556"/>
                  </a:lnTo>
                  <a:lnTo>
                    <a:pt x="0" y="0"/>
                  </a:lnTo>
                  <a:lnTo>
                    <a:pt x="2985811" y="0"/>
                  </a:lnTo>
                  <a:lnTo>
                    <a:pt x="2985811" y="2922556"/>
                  </a:lnTo>
                  <a:close/>
                </a:path>
              </a:pathLst>
            </a:custGeom>
            <a:solidFill>
              <a:srgbClr val="CFF4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 descr=""/>
            <p:cNvSpPr/>
            <p:nvPr/>
          </p:nvSpPr>
          <p:spPr>
            <a:xfrm>
              <a:off x="5221233" y="6593844"/>
              <a:ext cx="2981325" cy="2922905"/>
            </a:xfrm>
            <a:custGeom>
              <a:avLst/>
              <a:gdLst/>
              <a:ahLst/>
              <a:cxnLst/>
              <a:rect l="l" t="t" r="r" b="b"/>
              <a:pathLst>
                <a:path w="2981325" h="2922904">
                  <a:moveTo>
                    <a:pt x="2981324" y="2922535"/>
                  </a:moveTo>
                  <a:lnTo>
                    <a:pt x="0" y="2922535"/>
                  </a:lnTo>
                  <a:lnTo>
                    <a:pt x="0" y="0"/>
                  </a:lnTo>
                  <a:lnTo>
                    <a:pt x="2981324" y="0"/>
                  </a:lnTo>
                </a:path>
              </a:pathLst>
            </a:custGeom>
            <a:ln w="209549">
              <a:solidFill>
                <a:srgbClr val="38B44A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3" name="object 13" descr=""/>
          <p:cNvSpPr/>
          <p:nvPr/>
        </p:nvSpPr>
        <p:spPr>
          <a:xfrm>
            <a:off x="16673225" y="393386"/>
            <a:ext cx="1614805" cy="1504950"/>
          </a:xfrm>
          <a:custGeom>
            <a:avLst/>
            <a:gdLst/>
            <a:ahLst/>
            <a:cxnLst/>
            <a:rect l="l" t="t" r="r" b="b"/>
            <a:pathLst>
              <a:path w="1614805" h="1504950">
                <a:moveTo>
                  <a:pt x="1614775" y="1504737"/>
                </a:moveTo>
                <a:lnTo>
                  <a:pt x="0" y="856058"/>
                </a:lnTo>
                <a:lnTo>
                  <a:pt x="1614775" y="0"/>
                </a:lnTo>
              </a:path>
            </a:pathLst>
          </a:custGeom>
          <a:ln w="879750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grpSp>
        <p:nvGrpSpPr>
          <p:cNvPr id="14" name="object 14" descr=""/>
          <p:cNvGrpSpPr/>
          <p:nvPr/>
        </p:nvGrpSpPr>
        <p:grpSpPr>
          <a:xfrm>
            <a:off x="8850386" y="2346618"/>
            <a:ext cx="1143000" cy="1143000"/>
            <a:chOff x="8850386" y="2346618"/>
            <a:chExt cx="1143000" cy="1143000"/>
          </a:xfrm>
        </p:grpSpPr>
        <p:sp>
          <p:nvSpPr>
            <p:cNvPr id="15" name="object 15" descr=""/>
            <p:cNvSpPr/>
            <p:nvPr/>
          </p:nvSpPr>
          <p:spPr>
            <a:xfrm>
              <a:off x="8850386" y="2346618"/>
              <a:ext cx="1143000" cy="1143000"/>
            </a:xfrm>
            <a:custGeom>
              <a:avLst/>
              <a:gdLst/>
              <a:ahLst/>
              <a:cxnLst/>
              <a:rect l="l" t="t" r="r" b="b"/>
              <a:pathLst>
                <a:path w="1143000" h="1143000">
                  <a:moveTo>
                    <a:pt x="571186" y="1142373"/>
                  </a:moveTo>
                  <a:lnTo>
                    <a:pt x="524340" y="1140479"/>
                  </a:lnTo>
                  <a:lnTo>
                    <a:pt x="478537" y="1134897"/>
                  </a:lnTo>
                  <a:lnTo>
                    <a:pt x="433924" y="1125772"/>
                  </a:lnTo>
                  <a:lnTo>
                    <a:pt x="390647" y="1113253"/>
                  </a:lnTo>
                  <a:lnTo>
                    <a:pt x="348855" y="1097486"/>
                  </a:lnTo>
                  <a:lnTo>
                    <a:pt x="308693" y="1078618"/>
                  </a:lnTo>
                  <a:lnTo>
                    <a:pt x="270310" y="1056796"/>
                  </a:lnTo>
                  <a:lnTo>
                    <a:pt x="233851" y="1032167"/>
                  </a:lnTo>
                  <a:lnTo>
                    <a:pt x="199464" y="1004878"/>
                  </a:lnTo>
                  <a:lnTo>
                    <a:pt x="167296" y="975076"/>
                  </a:lnTo>
                  <a:lnTo>
                    <a:pt x="137494" y="942908"/>
                  </a:lnTo>
                  <a:lnTo>
                    <a:pt x="110205" y="908521"/>
                  </a:lnTo>
                  <a:lnTo>
                    <a:pt x="85576" y="872063"/>
                  </a:lnTo>
                  <a:lnTo>
                    <a:pt x="63754" y="833679"/>
                  </a:lnTo>
                  <a:lnTo>
                    <a:pt x="44886" y="793518"/>
                  </a:lnTo>
                  <a:lnTo>
                    <a:pt x="29119" y="751725"/>
                  </a:lnTo>
                  <a:lnTo>
                    <a:pt x="16600" y="708449"/>
                  </a:lnTo>
                  <a:lnTo>
                    <a:pt x="7475" y="663835"/>
                  </a:lnTo>
                  <a:lnTo>
                    <a:pt x="1893" y="618032"/>
                  </a:lnTo>
                  <a:lnTo>
                    <a:pt x="0" y="571186"/>
                  </a:lnTo>
                  <a:lnTo>
                    <a:pt x="1893" y="524340"/>
                  </a:lnTo>
                  <a:lnTo>
                    <a:pt x="7475" y="478537"/>
                  </a:lnTo>
                  <a:lnTo>
                    <a:pt x="16600" y="433923"/>
                  </a:lnTo>
                  <a:lnTo>
                    <a:pt x="29119" y="390647"/>
                  </a:lnTo>
                  <a:lnTo>
                    <a:pt x="44886" y="348854"/>
                  </a:lnTo>
                  <a:lnTo>
                    <a:pt x="63754" y="308693"/>
                  </a:lnTo>
                  <a:lnTo>
                    <a:pt x="85576" y="270309"/>
                  </a:lnTo>
                  <a:lnTo>
                    <a:pt x="110205" y="233851"/>
                  </a:lnTo>
                  <a:lnTo>
                    <a:pt x="137494" y="199464"/>
                  </a:lnTo>
                  <a:lnTo>
                    <a:pt x="167296" y="167296"/>
                  </a:lnTo>
                  <a:lnTo>
                    <a:pt x="199464" y="137494"/>
                  </a:lnTo>
                  <a:lnTo>
                    <a:pt x="233851" y="110205"/>
                  </a:lnTo>
                  <a:lnTo>
                    <a:pt x="270310" y="85576"/>
                  </a:lnTo>
                  <a:lnTo>
                    <a:pt x="308693" y="63754"/>
                  </a:lnTo>
                  <a:lnTo>
                    <a:pt x="348855" y="44886"/>
                  </a:lnTo>
                  <a:lnTo>
                    <a:pt x="390647" y="29119"/>
                  </a:lnTo>
                  <a:lnTo>
                    <a:pt x="433924" y="16600"/>
                  </a:lnTo>
                  <a:lnTo>
                    <a:pt x="478537" y="7475"/>
                  </a:lnTo>
                  <a:lnTo>
                    <a:pt x="524340" y="1893"/>
                  </a:lnTo>
                  <a:lnTo>
                    <a:pt x="571186" y="0"/>
                  </a:lnTo>
                  <a:lnTo>
                    <a:pt x="618032" y="1893"/>
                  </a:lnTo>
                  <a:lnTo>
                    <a:pt x="663836" y="7475"/>
                  </a:lnTo>
                  <a:lnTo>
                    <a:pt x="708449" y="16600"/>
                  </a:lnTo>
                  <a:lnTo>
                    <a:pt x="751725" y="29119"/>
                  </a:lnTo>
                  <a:lnTo>
                    <a:pt x="793518" y="44886"/>
                  </a:lnTo>
                  <a:lnTo>
                    <a:pt x="833679" y="63754"/>
                  </a:lnTo>
                  <a:lnTo>
                    <a:pt x="872063" y="85576"/>
                  </a:lnTo>
                  <a:lnTo>
                    <a:pt x="908522" y="110205"/>
                  </a:lnTo>
                  <a:lnTo>
                    <a:pt x="942908" y="137494"/>
                  </a:lnTo>
                  <a:lnTo>
                    <a:pt x="975076" y="167296"/>
                  </a:lnTo>
                  <a:lnTo>
                    <a:pt x="1004878" y="199464"/>
                  </a:lnTo>
                  <a:lnTo>
                    <a:pt x="1032167" y="233851"/>
                  </a:lnTo>
                  <a:lnTo>
                    <a:pt x="1056796" y="270309"/>
                  </a:lnTo>
                  <a:lnTo>
                    <a:pt x="1078618" y="308693"/>
                  </a:lnTo>
                  <a:lnTo>
                    <a:pt x="1097486" y="348854"/>
                  </a:lnTo>
                  <a:lnTo>
                    <a:pt x="1113254" y="390647"/>
                  </a:lnTo>
                  <a:lnTo>
                    <a:pt x="1125773" y="433923"/>
                  </a:lnTo>
                  <a:lnTo>
                    <a:pt x="1134897" y="478537"/>
                  </a:lnTo>
                  <a:lnTo>
                    <a:pt x="1140480" y="524340"/>
                  </a:lnTo>
                  <a:lnTo>
                    <a:pt x="1142373" y="571186"/>
                  </a:lnTo>
                  <a:lnTo>
                    <a:pt x="1140480" y="618032"/>
                  </a:lnTo>
                  <a:lnTo>
                    <a:pt x="1134897" y="663835"/>
                  </a:lnTo>
                  <a:lnTo>
                    <a:pt x="1125773" y="708449"/>
                  </a:lnTo>
                  <a:lnTo>
                    <a:pt x="1113254" y="751725"/>
                  </a:lnTo>
                  <a:lnTo>
                    <a:pt x="1097486" y="793518"/>
                  </a:lnTo>
                  <a:lnTo>
                    <a:pt x="1078618" y="833679"/>
                  </a:lnTo>
                  <a:lnTo>
                    <a:pt x="1056796" y="872063"/>
                  </a:lnTo>
                  <a:lnTo>
                    <a:pt x="1032167" y="908521"/>
                  </a:lnTo>
                  <a:lnTo>
                    <a:pt x="1004878" y="942908"/>
                  </a:lnTo>
                  <a:lnTo>
                    <a:pt x="975076" y="975076"/>
                  </a:lnTo>
                  <a:lnTo>
                    <a:pt x="942908" y="1004878"/>
                  </a:lnTo>
                  <a:lnTo>
                    <a:pt x="908522" y="1032167"/>
                  </a:lnTo>
                  <a:lnTo>
                    <a:pt x="872063" y="1056796"/>
                  </a:lnTo>
                  <a:lnTo>
                    <a:pt x="833679" y="1078618"/>
                  </a:lnTo>
                  <a:lnTo>
                    <a:pt x="793518" y="1097486"/>
                  </a:lnTo>
                  <a:lnTo>
                    <a:pt x="751725" y="1113253"/>
                  </a:lnTo>
                  <a:lnTo>
                    <a:pt x="708449" y="1125772"/>
                  </a:lnTo>
                  <a:lnTo>
                    <a:pt x="663836" y="1134897"/>
                  </a:lnTo>
                  <a:lnTo>
                    <a:pt x="618032" y="1140479"/>
                  </a:lnTo>
                  <a:lnTo>
                    <a:pt x="571186" y="1142373"/>
                  </a:lnTo>
                  <a:close/>
                </a:path>
              </a:pathLst>
            </a:custGeom>
            <a:solidFill>
              <a:srgbClr val="041C4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 descr=""/>
            <p:cNvSpPr/>
            <p:nvPr/>
          </p:nvSpPr>
          <p:spPr>
            <a:xfrm>
              <a:off x="9136922" y="2525487"/>
              <a:ext cx="714375" cy="711200"/>
            </a:xfrm>
            <a:custGeom>
              <a:avLst/>
              <a:gdLst/>
              <a:ahLst/>
              <a:cxnLst/>
              <a:rect l="l" t="t" r="r" b="b"/>
              <a:pathLst>
                <a:path w="714375" h="711200">
                  <a:moveTo>
                    <a:pt x="482783" y="71120"/>
                  </a:moveTo>
                  <a:lnTo>
                    <a:pt x="477710" y="69850"/>
                  </a:lnTo>
                  <a:lnTo>
                    <a:pt x="472916" y="67310"/>
                  </a:lnTo>
                  <a:lnTo>
                    <a:pt x="470749" y="64770"/>
                  </a:lnTo>
                  <a:lnTo>
                    <a:pt x="469086" y="63500"/>
                  </a:lnTo>
                  <a:lnTo>
                    <a:pt x="468506" y="62230"/>
                  </a:lnTo>
                  <a:lnTo>
                    <a:pt x="467962" y="60960"/>
                  </a:lnTo>
                  <a:lnTo>
                    <a:pt x="465423" y="55880"/>
                  </a:lnTo>
                  <a:lnTo>
                    <a:pt x="465885" y="50800"/>
                  </a:lnTo>
                  <a:lnTo>
                    <a:pt x="469349" y="45720"/>
                  </a:lnTo>
                  <a:lnTo>
                    <a:pt x="475860" y="35560"/>
                  </a:lnTo>
                  <a:lnTo>
                    <a:pt x="482420" y="25400"/>
                  </a:lnTo>
                  <a:lnTo>
                    <a:pt x="489026" y="16510"/>
                  </a:lnTo>
                  <a:lnTo>
                    <a:pt x="498996" y="1270"/>
                  </a:lnTo>
                  <a:lnTo>
                    <a:pt x="503641" y="0"/>
                  </a:lnTo>
                  <a:lnTo>
                    <a:pt x="515846" y="0"/>
                  </a:lnTo>
                  <a:lnTo>
                    <a:pt x="520538" y="2540"/>
                  </a:lnTo>
                  <a:lnTo>
                    <a:pt x="523689" y="7620"/>
                  </a:lnTo>
                  <a:lnTo>
                    <a:pt x="524733" y="8890"/>
                  </a:lnTo>
                  <a:lnTo>
                    <a:pt x="524290" y="11430"/>
                  </a:lnTo>
                  <a:lnTo>
                    <a:pt x="524003" y="12700"/>
                  </a:lnTo>
                  <a:lnTo>
                    <a:pt x="523902" y="13970"/>
                  </a:lnTo>
                  <a:lnTo>
                    <a:pt x="523781" y="16510"/>
                  </a:lnTo>
                  <a:lnTo>
                    <a:pt x="523720" y="17780"/>
                  </a:lnTo>
                  <a:lnTo>
                    <a:pt x="522858" y="20320"/>
                  </a:lnTo>
                  <a:lnTo>
                    <a:pt x="521314" y="22860"/>
                  </a:lnTo>
                  <a:lnTo>
                    <a:pt x="514642" y="33020"/>
                  </a:lnTo>
                  <a:lnTo>
                    <a:pt x="501061" y="53340"/>
                  </a:lnTo>
                  <a:lnTo>
                    <a:pt x="494347" y="62230"/>
                  </a:lnTo>
                  <a:lnTo>
                    <a:pt x="492765" y="64770"/>
                  </a:lnTo>
                  <a:lnTo>
                    <a:pt x="490695" y="67310"/>
                  </a:lnTo>
                  <a:lnTo>
                    <a:pt x="488137" y="68580"/>
                  </a:lnTo>
                  <a:lnTo>
                    <a:pt x="482783" y="71120"/>
                  </a:lnTo>
                  <a:close/>
                </a:path>
                <a:path w="714375" h="711200">
                  <a:moveTo>
                    <a:pt x="109852" y="563880"/>
                  </a:moveTo>
                  <a:lnTo>
                    <a:pt x="103126" y="563880"/>
                  </a:lnTo>
                  <a:lnTo>
                    <a:pt x="89682" y="562610"/>
                  </a:lnTo>
                  <a:lnTo>
                    <a:pt x="51890" y="548640"/>
                  </a:lnTo>
                  <a:lnTo>
                    <a:pt x="35608" y="535940"/>
                  </a:lnTo>
                  <a:lnTo>
                    <a:pt x="30732" y="532130"/>
                  </a:lnTo>
                  <a:lnTo>
                    <a:pt x="8300" y="497840"/>
                  </a:lnTo>
                  <a:lnTo>
                    <a:pt x="0" y="452120"/>
                  </a:lnTo>
                  <a:lnTo>
                    <a:pt x="8700" y="414020"/>
                  </a:lnTo>
                  <a:lnTo>
                    <a:pt x="30881" y="381000"/>
                  </a:lnTo>
                  <a:lnTo>
                    <a:pt x="65269" y="356870"/>
                  </a:lnTo>
                  <a:lnTo>
                    <a:pt x="160094" y="311150"/>
                  </a:lnTo>
                  <a:lnTo>
                    <a:pt x="190955" y="294640"/>
                  </a:lnTo>
                  <a:lnTo>
                    <a:pt x="223476" y="274320"/>
                  </a:lnTo>
                  <a:lnTo>
                    <a:pt x="252568" y="248920"/>
                  </a:lnTo>
                  <a:lnTo>
                    <a:pt x="300468" y="190500"/>
                  </a:lnTo>
                  <a:lnTo>
                    <a:pt x="321044" y="144780"/>
                  </a:lnTo>
                  <a:lnTo>
                    <a:pt x="325256" y="119380"/>
                  </a:lnTo>
                  <a:lnTo>
                    <a:pt x="324126" y="93980"/>
                  </a:lnTo>
                  <a:lnTo>
                    <a:pt x="323845" y="90170"/>
                  </a:lnTo>
                  <a:lnTo>
                    <a:pt x="324295" y="86360"/>
                  </a:lnTo>
                  <a:lnTo>
                    <a:pt x="355738" y="54610"/>
                  </a:lnTo>
                  <a:lnTo>
                    <a:pt x="359943" y="54610"/>
                  </a:lnTo>
                  <a:lnTo>
                    <a:pt x="396583" y="81280"/>
                  </a:lnTo>
                  <a:lnTo>
                    <a:pt x="357581" y="81280"/>
                  </a:lnTo>
                  <a:lnTo>
                    <a:pt x="348145" y="85090"/>
                  </a:lnTo>
                  <a:lnTo>
                    <a:pt x="350760" y="92710"/>
                  </a:lnTo>
                  <a:lnTo>
                    <a:pt x="350821" y="111760"/>
                  </a:lnTo>
                  <a:lnTo>
                    <a:pt x="350305" y="121920"/>
                  </a:lnTo>
                  <a:lnTo>
                    <a:pt x="334407" y="182880"/>
                  </a:lnTo>
                  <a:lnTo>
                    <a:pt x="314391" y="217170"/>
                  </a:lnTo>
                  <a:lnTo>
                    <a:pt x="288604" y="248920"/>
                  </a:lnTo>
                  <a:lnTo>
                    <a:pt x="258150" y="276860"/>
                  </a:lnTo>
                  <a:lnTo>
                    <a:pt x="211149" y="311150"/>
                  </a:lnTo>
                  <a:lnTo>
                    <a:pt x="186614" y="327660"/>
                  </a:lnTo>
                  <a:lnTo>
                    <a:pt x="161853" y="345440"/>
                  </a:lnTo>
                  <a:lnTo>
                    <a:pt x="164838" y="351790"/>
                  </a:lnTo>
                  <a:lnTo>
                    <a:pt x="136411" y="351790"/>
                  </a:lnTo>
                  <a:lnTo>
                    <a:pt x="98712" y="369570"/>
                  </a:lnTo>
                  <a:lnTo>
                    <a:pt x="62885" y="388620"/>
                  </a:lnTo>
                  <a:lnTo>
                    <a:pt x="32405" y="422910"/>
                  </a:lnTo>
                  <a:lnTo>
                    <a:pt x="25583" y="454660"/>
                  </a:lnTo>
                  <a:lnTo>
                    <a:pt x="25544" y="455930"/>
                  </a:lnTo>
                  <a:lnTo>
                    <a:pt x="26062" y="464820"/>
                  </a:lnTo>
                  <a:lnTo>
                    <a:pt x="26734" y="469900"/>
                  </a:lnTo>
                  <a:lnTo>
                    <a:pt x="28906" y="478790"/>
                  </a:lnTo>
                  <a:lnTo>
                    <a:pt x="30389" y="482600"/>
                  </a:lnTo>
                  <a:lnTo>
                    <a:pt x="32268" y="487680"/>
                  </a:lnTo>
                  <a:lnTo>
                    <a:pt x="33953" y="491490"/>
                  </a:lnTo>
                  <a:lnTo>
                    <a:pt x="36023" y="496570"/>
                  </a:lnTo>
                  <a:lnTo>
                    <a:pt x="40933" y="504190"/>
                  </a:lnTo>
                  <a:lnTo>
                    <a:pt x="43733" y="508000"/>
                  </a:lnTo>
                  <a:lnTo>
                    <a:pt x="50022" y="515620"/>
                  </a:lnTo>
                  <a:lnTo>
                    <a:pt x="53459" y="518160"/>
                  </a:lnTo>
                  <a:lnTo>
                    <a:pt x="60918" y="524510"/>
                  </a:lnTo>
                  <a:lnTo>
                    <a:pt x="64879" y="527050"/>
                  </a:lnTo>
                  <a:lnTo>
                    <a:pt x="73263" y="530860"/>
                  </a:lnTo>
                  <a:lnTo>
                    <a:pt x="77617" y="532130"/>
                  </a:lnTo>
                  <a:lnTo>
                    <a:pt x="86649" y="535940"/>
                  </a:lnTo>
                  <a:lnTo>
                    <a:pt x="91253" y="535940"/>
                  </a:lnTo>
                  <a:lnTo>
                    <a:pt x="100635" y="537210"/>
                  </a:lnTo>
                  <a:lnTo>
                    <a:pt x="188556" y="537210"/>
                  </a:lnTo>
                  <a:lnTo>
                    <a:pt x="168932" y="546100"/>
                  </a:lnTo>
                  <a:lnTo>
                    <a:pt x="176207" y="557530"/>
                  </a:lnTo>
                  <a:lnTo>
                    <a:pt x="143305" y="557530"/>
                  </a:lnTo>
                  <a:lnTo>
                    <a:pt x="136429" y="560070"/>
                  </a:lnTo>
                  <a:lnTo>
                    <a:pt x="123313" y="562610"/>
                  </a:lnTo>
                  <a:lnTo>
                    <a:pt x="109852" y="563880"/>
                  </a:lnTo>
                  <a:close/>
                </a:path>
                <a:path w="714375" h="711200">
                  <a:moveTo>
                    <a:pt x="585491" y="502920"/>
                  </a:moveTo>
                  <a:lnTo>
                    <a:pt x="556182" y="502920"/>
                  </a:lnTo>
                  <a:lnTo>
                    <a:pt x="558130" y="501650"/>
                  </a:lnTo>
                  <a:lnTo>
                    <a:pt x="559529" y="500380"/>
                  </a:lnTo>
                  <a:lnTo>
                    <a:pt x="560378" y="497840"/>
                  </a:lnTo>
                  <a:lnTo>
                    <a:pt x="560692" y="496570"/>
                  </a:lnTo>
                  <a:lnTo>
                    <a:pt x="561487" y="494030"/>
                  </a:lnTo>
                  <a:lnTo>
                    <a:pt x="556931" y="482600"/>
                  </a:lnTo>
                  <a:lnTo>
                    <a:pt x="556256" y="481330"/>
                  </a:lnTo>
                  <a:lnTo>
                    <a:pt x="555332" y="480060"/>
                  </a:lnTo>
                  <a:lnTo>
                    <a:pt x="374105" y="93980"/>
                  </a:lnTo>
                  <a:lnTo>
                    <a:pt x="371611" y="88900"/>
                  </a:lnTo>
                  <a:lnTo>
                    <a:pt x="368594" y="83820"/>
                  </a:lnTo>
                  <a:lnTo>
                    <a:pt x="364202" y="81280"/>
                  </a:lnTo>
                  <a:lnTo>
                    <a:pt x="396583" y="81280"/>
                  </a:lnTo>
                  <a:lnTo>
                    <a:pt x="406424" y="101600"/>
                  </a:lnTo>
                  <a:lnTo>
                    <a:pt x="418576" y="127000"/>
                  </a:lnTo>
                  <a:lnTo>
                    <a:pt x="442770" y="179070"/>
                  </a:lnTo>
                  <a:lnTo>
                    <a:pt x="448967" y="191770"/>
                  </a:lnTo>
                  <a:lnTo>
                    <a:pt x="467528" y="231140"/>
                  </a:lnTo>
                  <a:lnTo>
                    <a:pt x="496985" y="231140"/>
                  </a:lnTo>
                  <a:lnTo>
                    <a:pt x="509342" y="233680"/>
                  </a:lnTo>
                  <a:lnTo>
                    <a:pt x="523405" y="242570"/>
                  </a:lnTo>
                  <a:lnTo>
                    <a:pt x="532376" y="255270"/>
                  </a:lnTo>
                  <a:lnTo>
                    <a:pt x="489694" y="255270"/>
                  </a:lnTo>
                  <a:lnTo>
                    <a:pt x="479459" y="256540"/>
                  </a:lnTo>
                  <a:lnTo>
                    <a:pt x="498312" y="297180"/>
                  </a:lnTo>
                  <a:lnTo>
                    <a:pt x="531716" y="297180"/>
                  </a:lnTo>
                  <a:lnTo>
                    <a:pt x="526391" y="306070"/>
                  </a:lnTo>
                  <a:lnTo>
                    <a:pt x="510298" y="321310"/>
                  </a:lnTo>
                  <a:lnTo>
                    <a:pt x="513024" y="327660"/>
                  </a:lnTo>
                  <a:lnTo>
                    <a:pt x="515778" y="334010"/>
                  </a:lnTo>
                  <a:lnTo>
                    <a:pt x="518717" y="340360"/>
                  </a:lnTo>
                  <a:lnTo>
                    <a:pt x="581394" y="473710"/>
                  </a:lnTo>
                  <a:lnTo>
                    <a:pt x="586100" y="488950"/>
                  </a:lnTo>
                  <a:lnTo>
                    <a:pt x="585975" y="501650"/>
                  </a:lnTo>
                  <a:lnTo>
                    <a:pt x="585491" y="502920"/>
                  </a:lnTo>
                  <a:close/>
                </a:path>
                <a:path w="714375" h="711200">
                  <a:moveTo>
                    <a:pt x="496985" y="231140"/>
                  </a:moveTo>
                  <a:lnTo>
                    <a:pt x="467528" y="231140"/>
                  </a:lnTo>
                  <a:lnTo>
                    <a:pt x="490807" y="229870"/>
                  </a:lnTo>
                  <a:lnTo>
                    <a:pt x="496985" y="231140"/>
                  </a:lnTo>
                  <a:close/>
                </a:path>
                <a:path w="714375" h="711200">
                  <a:moveTo>
                    <a:pt x="531716" y="297180"/>
                  </a:moveTo>
                  <a:lnTo>
                    <a:pt x="498312" y="297180"/>
                  </a:lnTo>
                  <a:lnTo>
                    <a:pt x="506449" y="289560"/>
                  </a:lnTo>
                  <a:lnTo>
                    <a:pt x="510855" y="281940"/>
                  </a:lnTo>
                  <a:lnTo>
                    <a:pt x="489694" y="255270"/>
                  </a:lnTo>
                  <a:lnTo>
                    <a:pt x="532376" y="255270"/>
                  </a:lnTo>
                  <a:lnTo>
                    <a:pt x="533273" y="256540"/>
                  </a:lnTo>
                  <a:lnTo>
                    <a:pt x="537781" y="274320"/>
                  </a:lnTo>
                  <a:lnTo>
                    <a:pt x="535519" y="290830"/>
                  </a:lnTo>
                  <a:lnTo>
                    <a:pt x="531716" y="297180"/>
                  </a:lnTo>
                  <a:close/>
                </a:path>
                <a:path w="714375" h="711200">
                  <a:moveTo>
                    <a:pt x="188556" y="537210"/>
                  </a:moveTo>
                  <a:lnTo>
                    <a:pt x="114760" y="537210"/>
                  </a:lnTo>
                  <a:lnTo>
                    <a:pt x="123981" y="534670"/>
                  </a:lnTo>
                  <a:lnTo>
                    <a:pt x="165733" y="519430"/>
                  </a:lnTo>
                  <a:lnTo>
                    <a:pt x="186240" y="510540"/>
                  </a:lnTo>
                  <a:lnTo>
                    <a:pt x="206499" y="500380"/>
                  </a:lnTo>
                  <a:lnTo>
                    <a:pt x="136411" y="351790"/>
                  </a:lnTo>
                  <a:lnTo>
                    <a:pt x="164838" y="351790"/>
                  </a:lnTo>
                  <a:lnTo>
                    <a:pt x="229317" y="488950"/>
                  </a:lnTo>
                  <a:lnTo>
                    <a:pt x="302191" y="488950"/>
                  </a:lnTo>
                  <a:lnTo>
                    <a:pt x="297353" y="490220"/>
                  </a:lnTo>
                  <a:lnTo>
                    <a:pt x="295791" y="491490"/>
                  </a:lnTo>
                  <a:lnTo>
                    <a:pt x="294337" y="492760"/>
                  </a:lnTo>
                  <a:lnTo>
                    <a:pt x="292991" y="492760"/>
                  </a:lnTo>
                  <a:lnTo>
                    <a:pt x="294610" y="501650"/>
                  </a:lnTo>
                  <a:lnTo>
                    <a:pt x="265562" y="501650"/>
                  </a:lnTo>
                  <a:lnTo>
                    <a:pt x="240776" y="513080"/>
                  </a:lnTo>
                  <a:lnTo>
                    <a:pt x="243438" y="518160"/>
                  </a:lnTo>
                  <a:lnTo>
                    <a:pt x="245397" y="521970"/>
                  </a:lnTo>
                  <a:lnTo>
                    <a:pt x="246629" y="524510"/>
                  </a:lnTo>
                  <a:lnTo>
                    <a:pt x="216591" y="524510"/>
                  </a:lnTo>
                  <a:lnTo>
                    <a:pt x="188556" y="537210"/>
                  </a:lnTo>
                  <a:close/>
                </a:path>
                <a:path w="714375" h="711200">
                  <a:moveTo>
                    <a:pt x="302191" y="488950"/>
                  </a:moveTo>
                  <a:lnTo>
                    <a:pt x="229317" y="488950"/>
                  </a:lnTo>
                  <a:lnTo>
                    <a:pt x="239591" y="483870"/>
                  </a:lnTo>
                  <a:lnTo>
                    <a:pt x="249470" y="480060"/>
                  </a:lnTo>
                  <a:lnTo>
                    <a:pt x="268723" y="472440"/>
                  </a:lnTo>
                  <a:lnTo>
                    <a:pt x="312135" y="459740"/>
                  </a:lnTo>
                  <a:lnTo>
                    <a:pt x="356097" y="452120"/>
                  </a:lnTo>
                  <a:lnTo>
                    <a:pt x="400705" y="448310"/>
                  </a:lnTo>
                  <a:lnTo>
                    <a:pt x="446050" y="453390"/>
                  </a:lnTo>
                  <a:lnTo>
                    <a:pt x="459152" y="454660"/>
                  </a:lnTo>
                  <a:lnTo>
                    <a:pt x="484455" y="462280"/>
                  </a:lnTo>
                  <a:lnTo>
                    <a:pt x="496656" y="468630"/>
                  </a:lnTo>
                  <a:lnTo>
                    <a:pt x="508411" y="473710"/>
                  </a:lnTo>
                  <a:lnTo>
                    <a:pt x="510271" y="474980"/>
                  </a:lnTo>
                  <a:lnTo>
                    <a:pt x="400066" y="474980"/>
                  </a:lnTo>
                  <a:lnTo>
                    <a:pt x="365454" y="476250"/>
                  </a:lnTo>
                  <a:lnTo>
                    <a:pt x="331217" y="481330"/>
                  </a:lnTo>
                  <a:lnTo>
                    <a:pt x="302191" y="488950"/>
                  </a:lnTo>
                  <a:close/>
                </a:path>
                <a:path w="714375" h="711200">
                  <a:moveTo>
                    <a:pt x="559232" y="529590"/>
                  </a:moveTo>
                  <a:lnTo>
                    <a:pt x="546155" y="529590"/>
                  </a:lnTo>
                  <a:lnTo>
                    <a:pt x="533058" y="525780"/>
                  </a:lnTo>
                  <a:lnTo>
                    <a:pt x="520538" y="515620"/>
                  </a:lnTo>
                  <a:lnTo>
                    <a:pt x="511498" y="508000"/>
                  </a:lnTo>
                  <a:lnTo>
                    <a:pt x="501902" y="500380"/>
                  </a:lnTo>
                  <a:lnTo>
                    <a:pt x="491750" y="495300"/>
                  </a:lnTo>
                  <a:lnTo>
                    <a:pt x="481043" y="488950"/>
                  </a:lnTo>
                  <a:lnTo>
                    <a:pt x="458561" y="481330"/>
                  </a:lnTo>
                  <a:lnTo>
                    <a:pt x="446935" y="478790"/>
                  </a:lnTo>
                  <a:lnTo>
                    <a:pt x="435053" y="477520"/>
                  </a:lnTo>
                  <a:lnTo>
                    <a:pt x="400066" y="474980"/>
                  </a:lnTo>
                  <a:lnTo>
                    <a:pt x="510271" y="474980"/>
                  </a:lnTo>
                  <a:lnTo>
                    <a:pt x="519575" y="481330"/>
                  </a:lnTo>
                  <a:lnTo>
                    <a:pt x="530148" y="488950"/>
                  </a:lnTo>
                  <a:lnTo>
                    <a:pt x="540130" y="497840"/>
                  </a:lnTo>
                  <a:lnTo>
                    <a:pt x="543549" y="501650"/>
                  </a:lnTo>
                  <a:lnTo>
                    <a:pt x="550739" y="501650"/>
                  </a:lnTo>
                  <a:lnTo>
                    <a:pt x="556182" y="502920"/>
                  </a:lnTo>
                  <a:lnTo>
                    <a:pt x="585491" y="502920"/>
                  </a:lnTo>
                  <a:lnTo>
                    <a:pt x="581134" y="514350"/>
                  </a:lnTo>
                  <a:lnTo>
                    <a:pt x="571690" y="523240"/>
                  </a:lnTo>
                  <a:lnTo>
                    <a:pt x="559232" y="529590"/>
                  </a:lnTo>
                  <a:close/>
                </a:path>
                <a:path w="714375" h="711200">
                  <a:moveTo>
                    <a:pt x="292178" y="525780"/>
                  </a:moveTo>
                  <a:lnTo>
                    <a:pt x="247245" y="525780"/>
                  </a:lnTo>
                  <a:lnTo>
                    <a:pt x="261250" y="520700"/>
                  </a:lnTo>
                  <a:lnTo>
                    <a:pt x="268152" y="515620"/>
                  </a:lnTo>
                  <a:lnTo>
                    <a:pt x="269180" y="510540"/>
                  </a:lnTo>
                  <a:lnTo>
                    <a:pt x="265562" y="501650"/>
                  </a:lnTo>
                  <a:lnTo>
                    <a:pt x="294610" y="501650"/>
                  </a:lnTo>
                  <a:lnTo>
                    <a:pt x="296460" y="511810"/>
                  </a:lnTo>
                  <a:lnTo>
                    <a:pt x="293361" y="524510"/>
                  </a:lnTo>
                  <a:lnTo>
                    <a:pt x="292178" y="525780"/>
                  </a:lnTo>
                  <a:close/>
                </a:path>
                <a:path w="714375" h="711200">
                  <a:moveTo>
                    <a:pt x="306597" y="684530"/>
                  </a:moveTo>
                  <a:lnTo>
                    <a:pt x="267397" y="684530"/>
                  </a:lnTo>
                  <a:lnTo>
                    <a:pt x="274915" y="683260"/>
                  </a:lnTo>
                  <a:lnTo>
                    <a:pt x="280470" y="679450"/>
                  </a:lnTo>
                  <a:lnTo>
                    <a:pt x="283113" y="673100"/>
                  </a:lnTo>
                  <a:lnTo>
                    <a:pt x="282875" y="665480"/>
                  </a:lnTo>
                  <a:lnTo>
                    <a:pt x="279785" y="656590"/>
                  </a:lnTo>
                  <a:lnTo>
                    <a:pt x="250827" y="595630"/>
                  </a:lnTo>
                  <a:lnTo>
                    <a:pt x="220371" y="530860"/>
                  </a:lnTo>
                  <a:lnTo>
                    <a:pt x="218495" y="527050"/>
                  </a:lnTo>
                  <a:lnTo>
                    <a:pt x="216591" y="524510"/>
                  </a:lnTo>
                  <a:lnTo>
                    <a:pt x="246629" y="524510"/>
                  </a:lnTo>
                  <a:lnTo>
                    <a:pt x="247245" y="525780"/>
                  </a:lnTo>
                  <a:lnTo>
                    <a:pt x="292178" y="525780"/>
                  </a:lnTo>
                  <a:lnTo>
                    <a:pt x="281529" y="537210"/>
                  </a:lnTo>
                  <a:lnTo>
                    <a:pt x="258797" y="551180"/>
                  </a:lnTo>
                  <a:lnTo>
                    <a:pt x="269979" y="574040"/>
                  </a:lnTo>
                  <a:lnTo>
                    <a:pt x="281202" y="598170"/>
                  </a:lnTo>
                  <a:lnTo>
                    <a:pt x="302769" y="645160"/>
                  </a:lnTo>
                  <a:lnTo>
                    <a:pt x="308182" y="670560"/>
                  </a:lnTo>
                  <a:lnTo>
                    <a:pt x="307667" y="679450"/>
                  </a:lnTo>
                  <a:lnTo>
                    <a:pt x="307021" y="683260"/>
                  </a:lnTo>
                  <a:lnTo>
                    <a:pt x="306597" y="684530"/>
                  </a:lnTo>
                  <a:close/>
                </a:path>
                <a:path w="714375" h="711200">
                  <a:moveTo>
                    <a:pt x="270880" y="711200"/>
                  </a:moveTo>
                  <a:lnTo>
                    <a:pt x="258187" y="711200"/>
                  </a:lnTo>
                  <a:lnTo>
                    <a:pt x="254109" y="709930"/>
                  </a:lnTo>
                  <a:lnTo>
                    <a:pt x="231442" y="690880"/>
                  </a:lnTo>
                  <a:lnTo>
                    <a:pt x="218945" y="671830"/>
                  </a:lnTo>
                  <a:lnTo>
                    <a:pt x="181750" y="614680"/>
                  </a:lnTo>
                  <a:lnTo>
                    <a:pt x="165841" y="590550"/>
                  </a:lnTo>
                  <a:lnTo>
                    <a:pt x="157942" y="577850"/>
                  </a:lnTo>
                  <a:lnTo>
                    <a:pt x="150181" y="565150"/>
                  </a:lnTo>
                  <a:lnTo>
                    <a:pt x="146688" y="560070"/>
                  </a:lnTo>
                  <a:lnTo>
                    <a:pt x="143305" y="557530"/>
                  </a:lnTo>
                  <a:lnTo>
                    <a:pt x="176207" y="557530"/>
                  </a:lnTo>
                  <a:lnTo>
                    <a:pt x="230484" y="642620"/>
                  </a:lnTo>
                  <a:lnTo>
                    <a:pt x="255460" y="679450"/>
                  </a:lnTo>
                  <a:lnTo>
                    <a:pt x="267397" y="684530"/>
                  </a:lnTo>
                  <a:lnTo>
                    <a:pt x="306597" y="684530"/>
                  </a:lnTo>
                  <a:lnTo>
                    <a:pt x="305748" y="687070"/>
                  </a:lnTo>
                  <a:lnTo>
                    <a:pt x="301951" y="694690"/>
                  </a:lnTo>
                  <a:lnTo>
                    <a:pt x="299528" y="697230"/>
                  </a:lnTo>
                  <a:lnTo>
                    <a:pt x="293629" y="703580"/>
                  </a:lnTo>
                  <a:lnTo>
                    <a:pt x="290311" y="706120"/>
                  </a:lnTo>
                  <a:lnTo>
                    <a:pt x="282938" y="708660"/>
                  </a:lnTo>
                  <a:lnTo>
                    <a:pt x="279077" y="709930"/>
                  </a:lnTo>
                  <a:lnTo>
                    <a:pt x="275044" y="709930"/>
                  </a:lnTo>
                  <a:lnTo>
                    <a:pt x="270880" y="711200"/>
                  </a:lnTo>
                  <a:close/>
                </a:path>
                <a:path w="714375" h="711200">
                  <a:moveTo>
                    <a:pt x="696597" y="457951"/>
                  </a:moveTo>
                  <a:lnTo>
                    <a:pt x="693476" y="457431"/>
                  </a:lnTo>
                  <a:lnTo>
                    <a:pt x="681694" y="454516"/>
                  </a:lnTo>
                  <a:lnTo>
                    <a:pt x="669985" y="451467"/>
                  </a:lnTo>
                  <a:lnTo>
                    <a:pt x="647194" y="445204"/>
                  </a:lnTo>
                  <a:lnTo>
                    <a:pt x="644055" y="444408"/>
                  </a:lnTo>
                  <a:lnTo>
                    <a:pt x="644263" y="444408"/>
                  </a:lnTo>
                  <a:lnTo>
                    <a:pt x="642037" y="443158"/>
                  </a:lnTo>
                  <a:lnTo>
                    <a:pt x="640004" y="441166"/>
                  </a:lnTo>
                  <a:lnTo>
                    <a:pt x="635838" y="436976"/>
                  </a:lnTo>
                  <a:lnTo>
                    <a:pt x="634591" y="432047"/>
                  </a:lnTo>
                  <a:lnTo>
                    <a:pt x="636261" y="426379"/>
                  </a:lnTo>
                  <a:lnTo>
                    <a:pt x="636742" y="424667"/>
                  </a:lnTo>
                  <a:lnTo>
                    <a:pt x="651210" y="415081"/>
                  </a:lnTo>
                  <a:lnTo>
                    <a:pt x="653196" y="415237"/>
                  </a:lnTo>
                  <a:lnTo>
                    <a:pt x="655151" y="415788"/>
                  </a:lnTo>
                  <a:lnTo>
                    <a:pt x="689046" y="424667"/>
                  </a:lnTo>
                  <a:lnTo>
                    <a:pt x="700259" y="427756"/>
                  </a:lnTo>
                  <a:lnTo>
                    <a:pt x="706068" y="429226"/>
                  </a:lnTo>
                  <a:lnTo>
                    <a:pt x="709949" y="432794"/>
                  </a:lnTo>
                  <a:lnTo>
                    <a:pt x="711903" y="438458"/>
                  </a:lnTo>
                  <a:lnTo>
                    <a:pt x="713770" y="444408"/>
                  </a:lnTo>
                  <a:lnTo>
                    <a:pt x="712695" y="449769"/>
                  </a:lnTo>
                  <a:lnTo>
                    <a:pt x="708697" y="454516"/>
                  </a:lnTo>
                  <a:lnTo>
                    <a:pt x="707569" y="456036"/>
                  </a:lnTo>
                  <a:lnTo>
                    <a:pt x="705721" y="456239"/>
                  </a:lnTo>
                  <a:lnTo>
                    <a:pt x="703762" y="456636"/>
                  </a:lnTo>
                  <a:lnTo>
                    <a:pt x="702717" y="456895"/>
                  </a:lnTo>
                  <a:lnTo>
                    <a:pt x="699677" y="457773"/>
                  </a:lnTo>
                  <a:lnTo>
                    <a:pt x="696597" y="457951"/>
                  </a:lnTo>
                  <a:close/>
                </a:path>
                <a:path w="714375" h="711200">
                  <a:moveTo>
                    <a:pt x="606098" y="232774"/>
                  </a:moveTo>
                  <a:lnTo>
                    <a:pt x="596979" y="232774"/>
                  </a:lnTo>
                  <a:lnTo>
                    <a:pt x="592891" y="230446"/>
                  </a:lnTo>
                  <a:lnTo>
                    <a:pt x="589961" y="225292"/>
                  </a:lnTo>
                  <a:lnTo>
                    <a:pt x="588930" y="223532"/>
                  </a:lnTo>
                  <a:lnTo>
                    <a:pt x="588277" y="221643"/>
                  </a:lnTo>
                  <a:lnTo>
                    <a:pt x="587824" y="218336"/>
                  </a:lnTo>
                  <a:lnTo>
                    <a:pt x="587846" y="215607"/>
                  </a:lnTo>
                  <a:lnTo>
                    <a:pt x="595506" y="204285"/>
                  </a:lnTo>
                  <a:lnTo>
                    <a:pt x="615410" y="192022"/>
                  </a:lnTo>
                  <a:lnTo>
                    <a:pt x="635383" y="180036"/>
                  </a:lnTo>
                  <a:lnTo>
                    <a:pt x="640466" y="176863"/>
                  </a:lnTo>
                  <a:lnTo>
                    <a:pt x="645728" y="176533"/>
                  </a:lnTo>
                  <a:lnTo>
                    <a:pt x="660520" y="192530"/>
                  </a:lnTo>
                  <a:lnTo>
                    <a:pt x="660834" y="194378"/>
                  </a:lnTo>
                  <a:lnTo>
                    <a:pt x="659661" y="195885"/>
                  </a:lnTo>
                  <a:lnTo>
                    <a:pt x="658589" y="197567"/>
                  </a:lnTo>
                  <a:lnTo>
                    <a:pt x="658053" y="198500"/>
                  </a:lnTo>
                  <a:lnTo>
                    <a:pt x="656578" y="201299"/>
                  </a:lnTo>
                  <a:lnTo>
                    <a:pt x="654569" y="203641"/>
                  </a:lnTo>
                  <a:lnTo>
                    <a:pt x="652027" y="205524"/>
                  </a:lnTo>
                  <a:lnTo>
                    <a:pt x="641770" y="211997"/>
                  </a:lnTo>
                  <a:lnTo>
                    <a:pt x="631458" y="218336"/>
                  </a:lnTo>
                  <a:lnTo>
                    <a:pt x="611202" y="230446"/>
                  </a:lnTo>
                  <a:lnTo>
                    <a:pt x="608732" y="231979"/>
                  </a:lnTo>
                  <a:lnTo>
                    <a:pt x="606098" y="232774"/>
                  </a:lnTo>
                  <a:close/>
                </a:path>
              </a:pathLst>
            </a:custGeom>
            <a:solidFill>
              <a:srgbClr val="4AD0FA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7" name="object 17" descr=""/>
          <p:cNvSpPr/>
          <p:nvPr/>
        </p:nvSpPr>
        <p:spPr>
          <a:xfrm>
            <a:off x="8850386" y="4867804"/>
            <a:ext cx="1143000" cy="1143000"/>
          </a:xfrm>
          <a:custGeom>
            <a:avLst/>
            <a:gdLst/>
            <a:ahLst/>
            <a:cxnLst/>
            <a:rect l="l" t="t" r="r" b="b"/>
            <a:pathLst>
              <a:path w="1143000" h="1143000">
                <a:moveTo>
                  <a:pt x="571186" y="1142373"/>
                </a:moveTo>
                <a:lnTo>
                  <a:pt x="524340" y="1140479"/>
                </a:lnTo>
                <a:lnTo>
                  <a:pt x="478537" y="1134897"/>
                </a:lnTo>
                <a:lnTo>
                  <a:pt x="433924" y="1125772"/>
                </a:lnTo>
                <a:lnTo>
                  <a:pt x="390647" y="1113253"/>
                </a:lnTo>
                <a:lnTo>
                  <a:pt x="348855" y="1097486"/>
                </a:lnTo>
                <a:lnTo>
                  <a:pt x="308693" y="1078618"/>
                </a:lnTo>
                <a:lnTo>
                  <a:pt x="270310" y="1056796"/>
                </a:lnTo>
                <a:lnTo>
                  <a:pt x="233851" y="1032167"/>
                </a:lnTo>
                <a:lnTo>
                  <a:pt x="199464" y="1004878"/>
                </a:lnTo>
                <a:lnTo>
                  <a:pt x="167296" y="975076"/>
                </a:lnTo>
                <a:lnTo>
                  <a:pt x="137494" y="942908"/>
                </a:lnTo>
                <a:lnTo>
                  <a:pt x="110205" y="908521"/>
                </a:lnTo>
                <a:lnTo>
                  <a:pt x="85576" y="872063"/>
                </a:lnTo>
                <a:lnTo>
                  <a:pt x="63754" y="833679"/>
                </a:lnTo>
                <a:lnTo>
                  <a:pt x="44886" y="793518"/>
                </a:lnTo>
                <a:lnTo>
                  <a:pt x="29119" y="751725"/>
                </a:lnTo>
                <a:lnTo>
                  <a:pt x="16600" y="708449"/>
                </a:lnTo>
                <a:lnTo>
                  <a:pt x="7475" y="663836"/>
                </a:lnTo>
                <a:lnTo>
                  <a:pt x="1893" y="618032"/>
                </a:lnTo>
                <a:lnTo>
                  <a:pt x="0" y="571186"/>
                </a:lnTo>
                <a:lnTo>
                  <a:pt x="1893" y="524340"/>
                </a:lnTo>
                <a:lnTo>
                  <a:pt x="7475" y="478537"/>
                </a:lnTo>
                <a:lnTo>
                  <a:pt x="16600" y="433923"/>
                </a:lnTo>
                <a:lnTo>
                  <a:pt x="29119" y="390647"/>
                </a:lnTo>
                <a:lnTo>
                  <a:pt x="44886" y="348855"/>
                </a:lnTo>
                <a:lnTo>
                  <a:pt x="63754" y="308693"/>
                </a:lnTo>
                <a:lnTo>
                  <a:pt x="85576" y="270309"/>
                </a:lnTo>
                <a:lnTo>
                  <a:pt x="110205" y="233851"/>
                </a:lnTo>
                <a:lnTo>
                  <a:pt x="137494" y="199464"/>
                </a:lnTo>
                <a:lnTo>
                  <a:pt x="167296" y="167296"/>
                </a:lnTo>
                <a:lnTo>
                  <a:pt x="199464" y="137494"/>
                </a:lnTo>
                <a:lnTo>
                  <a:pt x="233851" y="110205"/>
                </a:lnTo>
                <a:lnTo>
                  <a:pt x="270310" y="85576"/>
                </a:lnTo>
                <a:lnTo>
                  <a:pt x="308693" y="63754"/>
                </a:lnTo>
                <a:lnTo>
                  <a:pt x="348855" y="44886"/>
                </a:lnTo>
                <a:lnTo>
                  <a:pt x="390647" y="29119"/>
                </a:lnTo>
                <a:lnTo>
                  <a:pt x="433924" y="16600"/>
                </a:lnTo>
                <a:lnTo>
                  <a:pt x="478537" y="7475"/>
                </a:lnTo>
                <a:lnTo>
                  <a:pt x="524340" y="1893"/>
                </a:lnTo>
                <a:lnTo>
                  <a:pt x="571186" y="0"/>
                </a:lnTo>
                <a:lnTo>
                  <a:pt x="618032" y="1893"/>
                </a:lnTo>
                <a:lnTo>
                  <a:pt x="663836" y="7475"/>
                </a:lnTo>
                <a:lnTo>
                  <a:pt x="708449" y="16600"/>
                </a:lnTo>
                <a:lnTo>
                  <a:pt x="751725" y="29119"/>
                </a:lnTo>
                <a:lnTo>
                  <a:pt x="793518" y="44886"/>
                </a:lnTo>
                <a:lnTo>
                  <a:pt x="833679" y="63754"/>
                </a:lnTo>
                <a:lnTo>
                  <a:pt x="872063" y="85576"/>
                </a:lnTo>
                <a:lnTo>
                  <a:pt x="908522" y="110205"/>
                </a:lnTo>
                <a:lnTo>
                  <a:pt x="942908" y="137494"/>
                </a:lnTo>
                <a:lnTo>
                  <a:pt x="975076" y="167296"/>
                </a:lnTo>
                <a:lnTo>
                  <a:pt x="1004878" y="199464"/>
                </a:lnTo>
                <a:lnTo>
                  <a:pt x="1032167" y="233851"/>
                </a:lnTo>
                <a:lnTo>
                  <a:pt x="1056796" y="270309"/>
                </a:lnTo>
                <a:lnTo>
                  <a:pt x="1078618" y="308693"/>
                </a:lnTo>
                <a:lnTo>
                  <a:pt x="1097486" y="348855"/>
                </a:lnTo>
                <a:lnTo>
                  <a:pt x="1113254" y="390647"/>
                </a:lnTo>
                <a:lnTo>
                  <a:pt x="1125773" y="433923"/>
                </a:lnTo>
                <a:lnTo>
                  <a:pt x="1134897" y="478537"/>
                </a:lnTo>
                <a:lnTo>
                  <a:pt x="1140480" y="524340"/>
                </a:lnTo>
                <a:lnTo>
                  <a:pt x="1142373" y="571186"/>
                </a:lnTo>
                <a:lnTo>
                  <a:pt x="1140480" y="618032"/>
                </a:lnTo>
                <a:lnTo>
                  <a:pt x="1134897" y="663836"/>
                </a:lnTo>
                <a:lnTo>
                  <a:pt x="1125773" y="708449"/>
                </a:lnTo>
                <a:lnTo>
                  <a:pt x="1113254" y="751725"/>
                </a:lnTo>
                <a:lnTo>
                  <a:pt x="1097486" y="793518"/>
                </a:lnTo>
                <a:lnTo>
                  <a:pt x="1078618" y="833679"/>
                </a:lnTo>
                <a:lnTo>
                  <a:pt x="1056796" y="872063"/>
                </a:lnTo>
                <a:lnTo>
                  <a:pt x="1032167" y="908521"/>
                </a:lnTo>
                <a:lnTo>
                  <a:pt x="1004878" y="942908"/>
                </a:lnTo>
                <a:lnTo>
                  <a:pt x="975076" y="975076"/>
                </a:lnTo>
                <a:lnTo>
                  <a:pt x="942908" y="1004878"/>
                </a:lnTo>
                <a:lnTo>
                  <a:pt x="908522" y="1032167"/>
                </a:lnTo>
                <a:lnTo>
                  <a:pt x="872063" y="1056796"/>
                </a:lnTo>
                <a:lnTo>
                  <a:pt x="833679" y="1078618"/>
                </a:lnTo>
                <a:lnTo>
                  <a:pt x="793518" y="1097486"/>
                </a:lnTo>
                <a:lnTo>
                  <a:pt x="751725" y="1113253"/>
                </a:lnTo>
                <a:lnTo>
                  <a:pt x="708449" y="1125772"/>
                </a:lnTo>
                <a:lnTo>
                  <a:pt x="663836" y="1134897"/>
                </a:lnTo>
                <a:lnTo>
                  <a:pt x="618032" y="1140479"/>
                </a:lnTo>
                <a:lnTo>
                  <a:pt x="571186" y="1142373"/>
                </a:lnTo>
                <a:close/>
              </a:path>
            </a:pathLst>
          </a:custGeom>
          <a:solidFill>
            <a:srgbClr val="041C40"/>
          </a:solidFill>
        </p:spPr>
        <p:txBody>
          <a:bodyPr wrap="square" lIns="0" tIns="0" rIns="0" bIns="0" rtlCol="0"/>
          <a:lstStyle/>
          <a:p/>
        </p:txBody>
      </p:sp>
      <p:grpSp>
        <p:nvGrpSpPr>
          <p:cNvPr id="18" name="object 18" descr=""/>
          <p:cNvGrpSpPr/>
          <p:nvPr/>
        </p:nvGrpSpPr>
        <p:grpSpPr>
          <a:xfrm>
            <a:off x="8850386" y="7661912"/>
            <a:ext cx="1143000" cy="1143000"/>
            <a:chOff x="8850386" y="7661912"/>
            <a:chExt cx="1143000" cy="1143000"/>
          </a:xfrm>
        </p:grpSpPr>
        <p:sp>
          <p:nvSpPr>
            <p:cNvPr id="19" name="object 19" descr=""/>
            <p:cNvSpPr/>
            <p:nvPr/>
          </p:nvSpPr>
          <p:spPr>
            <a:xfrm>
              <a:off x="8850386" y="7661912"/>
              <a:ext cx="1143000" cy="1143000"/>
            </a:xfrm>
            <a:custGeom>
              <a:avLst/>
              <a:gdLst/>
              <a:ahLst/>
              <a:cxnLst/>
              <a:rect l="l" t="t" r="r" b="b"/>
              <a:pathLst>
                <a:path w="1143000" h="1143000">
                  <a:moveTo>
                    <a:pt x="571186" y="1142373"/>
                  </a:moveTo>
                  <a:lnTo>
                    <a:pt x="524340" y="1140480"/>
                  </a:lnTo>
                  <a:lnTo>
                    <a:pt x="478537" y="1134897"/>
                  </a:lnTo>
                  <a:lnTo>
                    <a:pt x="433924" y="1125773"/>
                  </a:lnTo>
                  <a:lnTo>
                    <a:pt x="390647" y="1113254"/>
                  </a:lnTo>
                  <a:lnTo>
                    <a:pt x="348855" y="1097486"/>
                  </a:lnTo>
                  <a:lnTo>
                    <a:pt x="308693" y="1078618"/>
                  </a:lnTo>
                  <a:lnTo>
                    <a:pt x="270310" y="1056796"/>
                  </a:lnTo>
                  <a:lnTo>
                    <a:pt x="233851" y="1032167"/>
                  </a:lnTo>
                  <a:lnTo>
                    <a:pt x="199464" y="1004878"/>
                  </a:lnTo>
                  <a:lnTo>
                    <a:pt x="167296" y="975076"/>
                  </a:lnTo>
                  <a:lnTo>
                    <a:pt x="137494" y="942908"/>
                  </a:lnTo>
                  <a:lnTo>
                    <a:pt x="110205" y="908522"/>
                  </a:lnTo>
                  <a:lnTo>
                    <a:pt x="85576" y="872063"/>
                  </a:lnTo>
                  <a:lnTo>
                    <a:pt x="63754" y="833679"/>
                  </a:lnTo>
                  <a:lnTo>
                    <a:pt x="44886" y="793518"/>
                  </a:lnTo>
                  <a:lnTo>
                    <a:pt x="29119" y="751725"/>
                  </a:lnTo>
                  <a:lnTo>
                    <a:pt x="16600" y="708449"/>
                  </a:lnTo>
                  <a:lnTo>
                    <a:pt x="7475" y="663836"/>
                  </a:lnTo>
                  <a:lnTo>
                    <a:pt x="1893" y="618032"/>
                  </a:lnTo>
                  <a:lnTo>
                    <a:pt x="0" y="571186"/>
                  </a:lnTo>
                  <a:lnTo>
                    <a:pt x="1893" y="524340"/>
                  </a:lnTo>
                  <a:lnTo>
                    <a:pt x="7475" y="478537"/>
                  </a:lnTo>
                  <a:lnTo>
                    <a:pt x="16600" y="433924"/>
                  </a:lnTo>
                  <a:lnTo>
                    <a:pt x="29119" y="390647"/>
                  </a:lnTo>
                  <a:lnTo>
                    <a:pt x="44886" y="348855"/>
                  </a:lnTo>
                  <a:lnTo>
                    <a:pt x="63754" y="308693"/>
                  </a:lnTo>
                  <a:lnTo>
                    <a:pt x="85576" y="270310"/>
                  </a:lnTo>
                  <a:lnTo>
                    <a:pt x="110205" y="233851"/>
                  </a:lnTo>
                  <a:lnTo>
                    <a:pt x="137494" y="199464"/>
                  </a:lnTo>
                  <a:lnTo>
                    <a:pt x="167296" y="167296"/>
                  </a:lnTo>
                  <a:lnTo>
                    <a:pt x="199464" y="137494"/>
                  </a:lnTo>
                  <a:lnTo>
                    <a:pt x="233851" y="110205"/>
                  </a:lnTo>
                  <a:lnTo>
                    <a:pt x="270310" y="85576"/>
                  </a:lnTo>
                  <a:lnTo>
                    <a:pt x="308693" y="63754"/>
                  </a:lnTo>
                  <a:lnTo>
                    <a:pt x="348855" y="44886"/>
                  </a:lnTo>
                  <a:lnTo>
                    <a:pt x="390647" y="29119"/>
                  </a:lnTo>
                  <a:lnTo>
                    <a:pt x="433924" y="16600"/>
                  </a:lnTo>
                  <a:lnTo>
                    <a:pt x="478537" y="7475"/>
                  </a:lnTo>
                  <a:lnTo>
                    <a:pt x="524340" y="1893"/>
                  </a:lnTo>
                  <a:lnTo>
                    <a:pt x="571186" y="0"/>
                  </a:lnTo>
                  <a:lnTo>
                    <a:pt x="618032" y="1893"/>
                  </a:lnTo>
                  <a:lnTo>
                    <a:pt x="663836" y="7475"/>
                  </a:lnTo>
                  <a:lnTo>
                    <a:pt x="708449" y="16600"/>
                  </a:lnTo>
                  <a:lnTo>
                    <a:pt x="751725" y="29119"/>
                  </a:lnTo>
                  <a:lnTo>
                    <a:pt x="793518" y="44886"/>
                  </a:lnTo>
                  <a:lnTo>
                    <a:pt x="833679" y="63754"/>
                  </a:lnTo>
                  <a:lnTo>
                    <a:pt x="872063" y="85576"/>
                  </a:lnTo>
                  <a:lnTo>
                    <a:pt x="908522" y="110205"/>
                  </a:lnTo>
                  <a:lnTo>
                    <a:pt x="942908" y="137494"/>
                  </a:lnTo>
                  <a:lnTo>
                    <a:pt x="975076" y="167296"/>
                  </a:lnTo>
                  <a:lnTo>
                    <a:pt x="1004878" y="199464"/>
                  </a:lnTo>
                  <a:lnTo>
                    <a:pt x="1032167" y="233851"/>
                  </a:lnTo>
                  <a:lnTo>
                    <a:pt x="1056796" y="270310"/>
                  </a:lnTo>
                  <a:lnTo>
                    <a:pt x="1078618" y="308693"/>
                  </a:lnTo>
                  <a:lnTo>
                    <a:pt x="1097486" y="348855"/>
                  </a:lnTo>
                  <a:lnTo>
                    <a:pt x="1113254" y="390647"/>
                  </a:lnTo>
                  <a:lnTo>
                    <a:pt x="1125773" y="433924"/>
                  </a:lnTo>
                  <a:lnTo>
                    <a:pt x="1134897" y="478537"/>
                  </a:lnTo>
                  <a:lnTo>
                    <a:pt x="1140480" y="524340"/>
                  </a:lnTo>
                  <a:lnTo>
                    <a:pt x="1142373" y="571186"/>
                  </a:lnTo>
                  <a:lnTo>
                    <a:pt x="1140480" y="618032"/>
                  </a:lnTo>
                  <a:lnTo>
                    <a:pt x="1134897" y="663836"/>
                  </a:lnTo>
                  <a:lnTo>
                    <a:pt x="1125773" y="708449"/>
                  </a:lnTo>
                  <a:lnTo>
                    <a:pt x="1113254" y="751725"/>
                  </a:lnTo>
                  <a:lnTo>
                    <a:pt x="1097486" y="793518"/>
                  </a:lnTo>
                  <a:lnTo>
                    <a:pt x="1078618" y="833679"/>
                  </a:lnTo>
                  <a:lnTo>
                    <a:pt x="1056796" y="872063"/>
                  </a:lnTo>
                  <a:lnTo>
                    <a:pt x="1032167" y="908522"/>
                  </a:lnTo>
                  <a:lnTo>
                    <a:pt x="1004878" y="942908"/>
                  </a:lnTo>
                  <a:lnTo>
                    <a:pt x="975076" y="975076"/>
                  </a:lnTo>
                  <a:lnTo>
                    <a:pt x="942908" y="1004878"/>
                  </a:lnTo>
                  <a:lnTo>
                    <a:pt x="908522" y="1032167"/>
                  </a:lnTo>
                  <a:lnTo>
                    <a:pt x="872063" y="1056796"/>
                  </a:lnTo>
                  <a:lnTo>
                    <a:pt x="833679" y="1078618"/>
                  </a:lnTo>
                  <a:lnTo>
                    <a:pt x="793518" y="1097486"/>
                  </a:lnTo>
                  <a:lnTo>
                    <a:pt x="751725" y="1113254"/>
                  </a:lnTo>
                  <a:lnTo>
                    <a:pt x="708449" y="1125773"/>
                  </a:lnTo>
                  <a:lnTo>
                    <a:pt x="663836" y="1134897"/>
                  </a:lnTo>
                  <a:lnTo>
                    <a:pt x="618032" y="1140480"/>
                  </a:lnTo>
                  <a:lnTo>
                    <a:pt x="571186" y="1142373"/>
                  </a:lnTo>
                  <a:close/>
                </a:path>
              </a:pathLst>
            </a:custGeom>
            <a:solidFill>
              <a:srgbClr val="041C4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0" name="object 20" descr=""/>
            <p:cNvSpPr/>
            <p:nvPr/>
          </p:nvSpPr>
          <p:spPr>
            <a:xfrm>
              <a:off x="9138438" y="7876374"/>
              <a:ext cx="561975" cy="257810"/>
            </a:xfrm>
            <a:custGeom>
              <a:avLst/>
              <a:gdLst/>
              <a:ahLst/>
              <a:cxnLst/>
              <a:rect l="l" t="t" r="r" b="b"/>
              <a:pathLst>
                <a:path w="561975" h="257809">
                  <a:moveTo>
                    <a:pt x="79209" y="233324"/>
                  </a:moveTo>
                  <a:lnTo>
                    <a:pt x="72275" y="226377"/>
                  </a:lnTo>
                  <a:lnTo>
                    <a:pt x="6946" y="226377"/>
                  </a:lnTo>
                  <a:lnTo>
                    <a:pt x="0" y="233324"/>
                  </a:lnTo>
                  <a:lnTo>
                    <a:pt x="0" y="250291"/>
                  </a:lnTo>
                  <a:lnTo>
                    <a:pt x="6946" y="257225"/>
                  </a:lnTo>
                  <a:lnTo>
                    <a:pt x="63792" y="257225"/>
                  </a:lnTo>
                  <a:lnTo>
                    <a:pt x="72275" y="257225"/>
                  </a:lnTo>
                  <a:lnTo>
                    <a:pt x="79209" y="250291"/>
                  </a:lnTo>
                  <a:lnTo>
                    <a:pt x="79209" y="233324"/>
                  </a:lnTo>
                  <a:close/>
                </a:path>
                <a:path w="561975" h="257809">
                  <a:moveTo>
                    <a:pt x="295871" y="6934"/>
                  </a:moveTo>
                  <a:lnTo>
                    <a:pt x="288937" y="0"/>
                  </a:lnTo>
                  <a:lnTo>
                    <a:pt x="271970" y="0"/>
                  </a:lnTo>
                  <a:lnTo>
                    <a:pt x="265023" y="6934"/>
                  </a:lnTo>
                  <a:lnTo>
                    <a:pt x="265023" y="72275"/>
                  </a:lnTo>
                  <a:lnTo>
                    <a:pt x="271970" y="79209"/>
                  </a:lnTo>
                  <a:lnTo>
                    <a:pt x="280454" y="79209"/>
                  </a:lnTo>
                  <a:lnTo>
                    <a:pt x="288937" y="79209"/>
                  </a:lnTo>
                  <a:lnTo>
                    <a:pt x="295871" y="72275"/>
                  </a:lnTo>
                  <a:lnTo>
                    <a:pt x="295871" y="6934"/>
                  </a:lnTo>
                  <a:close/>
                </a:path>
                <a:path w="561975" h="257809">
                  <a:moveTo>
                    <a:pt x="561975" y="228765"/>
                  </a:moveTo>
                  <a:lnTo>
                    <a:pt x="559587" y="226377"/>
                  </a:lnTo>
                  <a:lnTo>
                    <a:pt x="494258" y="226377"/>
                  </a:lnTo>
                  <a:lnTo>
                    <a:pt x="487311" y="233324"/>
                  </a:lnTo>
                  <a:lnTo>
                    <a:pt x="487311" y="250291"/>
                  </a:lnTo>
                  <a:lnTo>
                    <a:pt x="494258" y="257225"/>
                  </a:lnTo>
                  <a:lnTo>
                    <a:pt x="559587" y="257225"/>
                  </a:lnTo>
                  <a:lnTo>
                    <a:pt x="561975" y="254838"/>
                  </a:lnTo>
                  <a:lnTo>
                    <a:pt x="561975" y="228765"/>
                  </a:lnTo>
                  <a:close/>
                </a:path>
              </a:pathLst>
            </a:custGeom>
            <a:solidFill>
              <a:srgbClr val="4AD0FA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21" name="object 21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9211642" y="7955194"/>
              <a:ext cx="68029" cy="66564"/>
            </a:xfrm>
            <a:prstGeom prst="rect">
              <a:avLst/>
            </a:prstGeom>
          </p:spPr>
        </p:pic>
        <p:pic>
          <p:nvPicPr>
            <p:cNvPr id="22" name="object 22" descr="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9561663" y="7955194"/>
              <a:ext cx="68029" cy="66564"/>
            </a:xfrm>
            <a:prstGeom prst="rect">
              <a:avLst/>
            </a:prstGeom>
          </p:spPr>
        </p:pic>
        <p:sp>
          <p:nvSpPr>
            <p:cNvPr id="23" name="object 23" descr=""/>
            <p:cNvSpPr/>
            <p:nvPr/>
          </p:nvSpPr>
          <p:spPr>
            <a:xfrm>
              <a:off x="9242108" y="7983042"/>
              <a:ext cx="362585" cy="466725"/>
            </a:xfrm>
            <a:custGeom>
              <a:avLst/>
              <a:gdLst/>
              <a:ahLst/>
              <a:cxnLst/>
              <a:rect l="l" t="t" r="r" b="b"/>
              <a:pathLst>
                <a:path w="362584" h="466725">
                  <a:moveTo>
                    <a:pt x="296252" y="442734"/>
                  </a:moveTo>
                  <a:lnTo>
                    <a:pt x="289318" y="435787"/>
                  </a:lnTo>
                  <a:lnTo>
                    <a:pt x="72885" y="435787"/>
                  </a:lnTo>
                  <a:lnTo>
                    <a:pt x="65938" y="442734"/>
                  </a:lnTo>
                  <a:lnTo>
                    <a:pt x="65938" y="459701"/>
                  </a:lnTo>
                  <a:lnTo>
                    <a:pt x="72885" y="466648"/>
                  </a:lnTo>
                  <a:lnTo>
                    <a:pt x="280911" y="466648"/>
                  </a:lnTo>
                  <a:lnTo>
                    <a:pt x="289394" y="466648"/>
                  </a:lnTo>
                  <a:lnTo>
                    <a:pt x="296252" y="459701"/>
                  </a:lnTo>
                  <a:lnTo>
                    <a:pt x="296252" y="442734"/>
                  </a:lnTo>
                  <a:close/>
                </a:path>
                <a:path w="362584" h="466725">
                  <a:moveTo>
                    <a:pt x="362204" y="177711"/>
                  </a:moveTo>
                  <a:lnTo>
                    <a:pt x="355600" y="132384"/>
                  </a:lnTo>
                  <a:lnTo>
                    <a:pt x="338353" y="91262"/>
                  </a:lnTo>
                  <a:lnTo>
                    <a:pt x="331343" y="81876"/>
                  </a:lnTo>
                  <a:lnTo>
                    <a:pt x="331343" y="177711"/>
                  </a:lnTo>
                  <a:lnTo>
                    <a:pt x="331254" y="180721"/>
                  </a:lnTo>
                  <a:lnTo>
                    <a:pt x="329717" y="203631"/>
                  </a:lnTo>
                  <a:lnTo>
                    <a:pt x="323862" y="228066"/>
                  </a:lnTo>
                  <a:lnTo>
                    <a:pt x="313969" y="251129"/>
                  </a:lnTo>
                  <a:lnTo>
                    <a:pt x="285343" y="295338"/>
                  </a:lnTo>
                  <a:lnTo>
                    <a:pt x="274269" y="320624"/>
                  </a:lnTo>
                  <a:lnTo>
                    <a:pt x="274154" y="321017"/>
                  </a:lnTo>
                  <a:lnTo>
                    <a:pt x="267042" y="347814"/>
                  </a:lnTo>
                  <a:lnTo>
                    <a:pt x="266979" y="348386"/>
                  </a:lnTo>
                  <a:lnTo>
                    <a:pt x="263855" y="376326"/>
                  </a:lnTo>
                  <a:lnTo>
                    <a:pt x="98488" y="376326"/>
                  </a:lnTo>
                  <a:lnTo>
                    <a:pt x="95148" y="348386"/>
                  </a:lnTo>
                  <a:lnTo>
                    <a:pt x="87528" y="321017"/>
                  </a:lnTo>
                  <a:lnTo>
                    <a:pt x="75730" y="294551"/>
                  </a:lnTo>
                  <a:lnTo>
                    <a:pt x="59842" y="269341"/>
                  </a:lnTo>
                  <a:lnTo>
                    <a:pt x="47358" y="249123"/>
                  </a:lnTo>
                  <a:lnTo>
                    <a:pt x="38303" y="227406"/>
                  </a:lnTo>
                  <a:lnTo>
                    <a:pt x="32791" y="204508"/>
                  </a:lnTo>
                  <a:lnTo>
                    <a:pt x="32715" y="203631"/>
                  </a:lnTo>
                  <a:lnTo>
                    <a:pt x="30924" y="180721"/>
                  </a:lnTo>
                  <a:lnTo>
                    <a:pt x="34036" y="149974"/>
                  </a:lnTo>
                  <a:lnTo>
                    <a:pt x="58064" y="94526"/>
                  </a:lnTo>
                  <a:lnTo>
                    <a:pt x="102920" y="52412"/>
                  </a:lnTo>
                  <a:lnTo>
                    <a:pt x="159842" y="31953"/>
                  </a:lnTo>
                  <a:lnTo>
                    <a:pt x="190817" y="30784"/>
                  </a:lnTo>
                  <a:lnTo>
                    <a:pt x="235115" y="40474"/>
                  </a:lnTo>
                  <a:lnTo>
                    <a:pt x="273456" y="62318"/>
                  </a:lnTo>
                  <a:lnTo>
                    <a:pt x="303707" y="94043"/>
                  </a:lnTo>
                  <a:lnTo>
                    <a:pt x="323748" y="133426"/>
                  </a:lnTo>
                  <a:lnTo>
                    <a:pt x="331343" y="177711"/>
                  </a:lnTo>
                  <a:lnTo>
                    <a:pt x="331343" y="81876"/>
                  </a:lnTo>
                  <a:lnTo>
                    <a:pt x="311937" y="55880"/>
                  </a:lnTo>
                  <a:lnTo>
                    <a:pt x="281432" y="30784"/>
                  </a:lnTo>
                  <a:lnTo>
                    <a:pt x="277863" y="27838"/>
                  </a:lnTo>
                  <a:lnTo>
                    <a:pt x="237604" y="8686"/>
                  </a:lnTo>
                  <a:lnTo>
                    <a:pt x="192671" y="0"/>
                  </a:lnTo>
                  <a:lnTo>
                    <a:pt x="155359" y="1422"/>
                  </a:lnTo>
                  <a:lnTo>
                    <a:pt x="86741" y="26111"/>
                  </a:lnTo>
                  <a:lnTo>
                    <a:pt x="32893" y="76758"/>
                  </a:lnTo>
                  <a:lnTo>
                    <a:pt x="3822" y="143903"/>
                  </a:lnTo>
                  <a:lnTo>
                    <a:pt x="0" y="180721"/>
                  </a:lnTo>
                  <a:lnTo>
                    <a:pt x="2247" y="209372"/>
                  </a:lnTo>
                  <a:lnTo>
                    <a:pt x="8902" y="236969"/>
                  </a:lnTo>
                  <a:lnTo>
                    <a:pt x="19850" y="263156"/>
                  </a:lnTo>
                  <a:lnTo>
                    <a:pt x="34937" y="287553"/>
                  </a:lnTo>
                  <a:lnTo>
                    <a:pt x="49098" y="310184"/>
                  </a:lnTo>
                  <a:lnTo>
                    <a:pt x="59372" y="333908"/>
                  </a:lnTo>
                  <a:lnTo>
                    <a:pt x="65608" y="358406"/>
                  </a:lnTo>
                  <a:lnTo>
                    <a:pt x="67716" y="383349"/>
                  </a:lnTo>
                  <a:lnTo>
                    <a:pt x="67716" y="400240"/>
                  </a:lnTo>
                  <a:lnTo>
                    <a:pt x="74663" y="407174"/>
                  </a:lnTo>
                  <a:lnTo>
                    <a:pt x="287616" y="407174"/>
                  </a:lnTo>
                  <a:lnTo>
                    <a:pt x="294487" y="400240"/>
                  </a:lnTo>
                  <a:lnTo>
                    <a:pt x="294589" y="383349"/>
                  </a:lnTo>
                  <a:lnTo>
                    <a:pt x="295135" y="376326"/>
                  </a:lnTo>
                  <a:lnTo>
                    <a:pt x="302323" y="333908"/>
                  </a:lnTo>
                  <a:lnTo>
                    <a:pt x="324485" y="291401"/>
                  </a:lnTo>
                  <a:lnTo>
                    <a:pt x="341185" y="265658"/>
                  </a:lnTo>
                  <a:lnTo>
                    <a:pt x="353123" y="237858"/>
                  </a:lnTo>
                  <a:lnTo>
                    <a:pt x="360172" y="208407"/>
                  </a:lnTo>
                  <a:lnTo>
                    <a:pt x="362204" y="177711"/>
                  </a:lnTo>
                  <a:close/>
                </a:path>
              </a:pathLst>
            </a:custGeom>
            <a:solidFill>
              <a:srgbClr val="4AD0FA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24" name="object 24" descr="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9334589" y="8473901"/>
              <a:ext cx="177170" cy="115850"/>
            </a:xfrm>
            <a:prstGeom prst="rect">
              <a:avLst/>
            </a:prstGeom>
          </p:spPr>
        </p:pic>
        <p:pic>
          <p:nvPicPr>
            <p:cNvPr id="25" name="object 25" descr="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9333586" y="8148253"/>
              <a:ext cx="179406" cy="241960"/>
            </a:xfrm>
            <a:prstGeom prst="rect">
              <a:avLst/>
            </a:prstGeom>
          </p:spPr>
        </p:pic>
      </p:grpSp>
      <p:sp>
        <p:nvSpPr>
          <p:cNvPr id="26" name="object 26" descr=""/>
          <p:cNvSpPr/>
          <p:nvPr/>
        </p:nvSpPr>
        <p:spPr>
          <a:xfrm>
            <a:off x="8602277" y="2451787"/>
            <a:ext cx="24130" cy="7154545"/>
          </a:xfrm>
          <a:custGeom>
            <a:avLst/>
            <a:gdLst/>
            <a:ahLst/>
            <a:cxnLst/>
            <a:rect l="l" t="t" r="r" b="b"/>
            <a:pathLst>
              <a:path w="24129" h="7154545">
                <a:moveTo>
                  <a:pt x="0" y="0"/>
                </a:moveTo>
                <a:lnTo>
                  <a:pt x="23812" y="7154087"/>
                </a:lnTo>
              </a:path>
            </a:pathLst>
          </a:custGeom>
          <a:ln w="47624">
            <a:solidFill>
              <a:srgbClr val="FFFFFF"/>
            </a:solidFill>
          </a:ln>
        </p:spPr>
        <p:txBody>
          <a:bodyPr wrap="square" lIns="0" tIns="0" rIns="0" bIns="0" rtlCol="0"/>
          <a:lstStyle/>
          <a:p/>
        </p:txBody>
      </p:sp>
      <p:grpSp>
        <p:nvGrpSpPr>
          <p:cNvPr id="27" name="object 27" descr=""/>
          <p:cNvGrpSpPr/>
          <p:nvPr/>
        </p:nvGrpSpPr>
        <p:grpSpPr>
          <a:xfrm>
            <a:off x="9066252" y="5171351"/>
            <a:ext cx="710565" cy="559435"/>
            <a:chOff x="9066252" y="5171351"/>
            <a:chExt cx="710565" cy="559435"/>
          </a:xfrm>
        </p:grpSpPr>
        <p:sp>
          <p:nvSpPr>
            <p:cNvPr id="28" name="object 28" descr=""/>
            <p:cNvSpPr/>
            <p:nvPr/>
          </p:nvSpPr>
          <p:spPr>
            <a:xfrm>
              <a:off x="9066252" y="5171351"/>
              <a:ext cx="710565" cy="559435"/>
            </a:xfrm>
            <a:custGeom>
              <a:avLst/>
              <a:gdLst/>
              <a:ahLst/>
              <a:cxnLst/>
              <a:rect l="l" t="t" r="r" b="b"/>
              <a:pathLst>
                <a:path w="710565" h="559435">
                  <a:moveTo>
                    <a:pt x="674915" y="559265"/>
                  </a:moveTo>
                  <a:lnTo>
                    <a:pt x="35587" y="559265"/>
                  </a:lnTo>
                  <a:lnTo>
                    <a:pt x="21704" y="556479"/>
                  </a:lnTo>
                  <a:lnTo>
                    <a:pt x="10395" y="548870"/>
                  </a:lnTo>
                  <a:lnTo>
                    <a:pt x="2786" y="537565"/>
                  </a:lnTo>
                  <a:lnTo>
                    <a:pt x="0" y="523686"/>
                  </a:lnTo>
                  <a:lnTo>
                    <a:pt x="0" y="129181"/>
                  </a:lnTo>
                  <a:lnTo>
                    <a:pt x="2786" y="115746"/>
                  </a:lnTo>
                  <a:lnTo>
                    <a:pt x="10395" y="104668"/>
                  </a:lnTo>
                  <a:lnTo>
                    <a:pt x="21704" y="97143"/>
                  </a:lnTo>
                  <a:lnTo>
                    <a:pt x="35587" y="94369"/>
                  </a:lnTo>
                  <a:lnTo>
                    <a:pt x="183726" y="94369"/>
                  </a:lnTo>
                  <a:lnTo>
                    <a:pt x="189139" y="58790"/>
                  </a:lnTo>
                  <a:lnTo>
                    <a:pt x="201537" y="15885"/>
                  </a:lnTo>
                  <a:lnTo>
                    <a:pt x="233621" y="0"/>
                  </a:lnTo>
                  <a:lnTo>
                    <a:pt x="475739" y="0"/>
                  </a:lnTo>
                  <a:lnTo>
                    <a:pt x="512201" y="21507"/>
                  </a:lnTo>
                  <a:lnTo>
                    <a:pt x="518436" y="42937"/>
                  </a:lnTo>
                  <a:lnTo>
                    <a:pt x="235169" y="42937"/>
                  </a:lnTo>
                  <a:lnTo>
                    <a:pt x="231299" y="64985"/>
                  </a:lnTo>
                  <a:lnTo>
                    <a:pt x="221397" y="114891"/>
                  </a:lnTo>
                  <a:lnTo>
                    <a:pt x="183730" y="136918"/>
                  </a:lnTo>
                  <a:lnTo>
                    <a:pt x="42558" y="136918"/>
                  </a:lnTo>
                  <a:lnTo>
                    <a:pt x="42558" y="516342"/>
                  </a:lnTo>
                  <a:lnTo>
                    <a:pt x="710502" y="516342"/>
                  </a:lnTo>
                  <a:lnTo>
                    <a:pt x="710502" y="523686"/>
                  </a:lnTo>
                  <a:lnTo>
                    <a:pt x="707715" y="537565"/>
                  </a:lnTo>
                  <a:lnTo>
                    <a:pt x="700106" y="548870"/>
                  </a:lnTo>
                  <a:lnTo>
                    <a:pt x="688798" y="556479"/>
                  </a:lnTo>
                  <a:lnTo>
                    <a:pt x="674915" y="559265"/>
                  </a:lnTo>
                  <a:close/>
                </a:path>
                <a:path w="710565" h="559435">
                  <a:moveTo>
                    <a:pt x="710502" y="516342"/>
                  </a:moveTo>
                  <a:lnTo>
                    <a:pt x="667579" y="516342"/>
                  </a:lnTo>
                  <a:lnTo>
                    <a:pt x="667579" y="136918"/>
                  </a:lnTo>
                  <a:lnTo>
                    <a:pt x="526023" y="136918"/>
                  </a:lnTo>
                  <a:lnTo>
                    <a:pt x="488880" y="114891"/>
                  </a:lnTo>
                  <a:lnTo>
                    <a:pt x="478447" y="64985"/>
                  </a:lnTo>
                  <a:lnTo>
                    <a:pt x="474964" y="42937"/>
                  </a:lnTo>
                  <a:lnTo>
                    <a:pt x="518436" y="42937"/>
                  </a:lnTo>
                  <a:lnTo>
                    <a:pt x="520988" y="58790"/>
                  </a:lnTo>
                  <a:lnTo>
                    <a:pt x="526022" y="94369"/>
                  </a:lnTo>
                  <a:lnTo>
                    <a:pt x="674915" y="94369"/>
                  </a:lnTo>
                  <a:lnTo>
                    <a:pt x="688798" y="97143"/>
                  </a:lnTo>
                  <a:lnTo>
                    <a:pt x="700106" y="104668"/>
                  </a:lnTo>
                  <a:lnTo>
                    <a:pt x="707715" y="115746"/>
                  </a:lnTo>
                  <a:lnTo>
                    <a:pt x="710502" y="129181"/>
                  </a:lnTo>
                  <a:lnTo>
                    <a:pt x="710502" y="516342"/>
                  </a:lnTo>
                  <a:close/>
                </a:path>
              </a:pathLst>
            </a:custGeom>
            <a:solidFill>
              <a:srgbClr val="4AD0FA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29" name="object 29" descr="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9630950" y="5339987"/>
              <a:ext cx="68071" cy="69227"/>
            </a:xfrm>
            <a:prstGeom prst="rect">
              <a:avLst/>
            </a:prstGeom>
          </p:spPr>
        </p:pic>
        <p:sp>
          <p:nvSpPr>
            <p:cNvPr id="30" name="object 30" descr=""/>
            <p:cNvSpPr/>
            <p:nvPr/>
          </p:nvSpPr>
          <p:spPr>
            <a:xfrm>
              <a:off x="9260807" y="5319485"/>
              <a:ext cx="320675" cy="320040"/>
            </a:xfrm>
            <a:custGeom>
              <a:avLst/>
              <a:gdLst/>
              <a:ahLst/>
              <a:cxnLst/>
              <a:rect l="l" t="t" r="r" b="b"/>
              <a:pathLst>
                <a:path w="320675" h="320039">
                  <a:moveTo>
                    <a:pt x="160122" y="319858"/>
                  </a:moveTo>
                  <a:lnTo>
                    <a:pt x="99017" y="307962"/>
                  </a:lnTo>
                  <a:lnTo>
                    <a:pt x="47188" y="273058"/>
                  </a:lnTo>
                  <a:lnTo>
                    <a:pt x="11845" y="221229"/>
                  </a:lnTo>
                  <a:lnTo>
                    <a:pt x="0" y="160122"/>
                  </a:lnTo>
                  <a:lnTo>
                    <a:pt x="2967" y="128442"/>
                  </a:lnTo>
                  <a:lnTo>
                    <a:pt x="26643" y="71843"/>
                  </a:lnTo>
                  <a:lnTo>
                    <a:pt x="71907" y="26590"/>
                  </a:lnTo>
                  <a:lnTo>
                    <a:pt x="128447" y="2966"/>
                  </a:lnTo>
                  <a:lnTo>
                    <a:pt x="160122" y="0"/>
                  </a:lnTo>
                  <a:lnTo>
                    <a:pt x="191961" y="2966"/>
                  </a:lnTo>
                  <a:lnTo>
                    <a:pt x="221375" y="11841"/>
                  </a:lnTo>
                  <a:lnTo>
                    <a:pt x="248396" y="26590"/>
                  </a:lnTo>
                  <a:lnTo>
                    <a:pt x="267970" y="42929"/>
                  </a:lnTo>
                  <a:lnTo>
                    <a:pt x="160122" y="42929"/>
                  </a:lnTo>
                  <a:lnTo>
                    <a:pt x="136919" y="45099"/>
                  </a:lnTo>
                  <a:lnTo>
                    <a:pt x="95729" y="62343"/>
                  </a:lnTo>
                  <a:lnTo>
                    <a:pt x="62796" y="95393"/>
                  </a:lnTo>
                  <a:lnTo>
                    <a:pt x="45815" y="136853"/>
                  </a:lnTo>
                  <a:lnTo>
                    <a:pt x="43706" y="160122"/>
                  </a:lnTo>
                  <a:lnTo>
                    <a:pt x="45815" y="183610"/>
                  </a:lnTo>
                  <a:lnTo>
                    <a:pt x="62795" y="225224"/>
                  </a:lnTo>
                  <a:lnTo>
                    <a:pt x="95728" y="258220"/>
                  </a:lnTo>
                  <a:lnTo>
                    <a:pt x="136918" y="275198"/>
                  </a:lnTo>
                  <a:lnTo>
                    <a:pt x="160122" y="277307"/>
                  </a:lnTo>
                  <a:lnTo>
                    <a:pt x="265805" y="277307"/>
                  </a:lnTo>
                  <a:lnTo>
                    <a:pt x="254210" y="288914"/>
                  </a:lnTo>
                  <a:lnTo>
                    <a:pt x="210145" y="311980"/>
                  </a:lnTo>
                  <a:lnTo>
                    <a:pt x="160122" y="319858"/>
                  </a:lnTo>
                  <a:close/>
                </a:path>
                <a:path w="320675" h="320039">
                  <a:moveTo>
                    <a:pt x="265805" y="277307"/>
                  </a:moveTo>
                  <a:lnTo>
                    <a:pt x="160122" y="277307"/>
                  </a:lnTo>
                  <a:lnTo>
                    <a:pt x="183554" y="275198"/>
                  </a:lnTo>
                  <a:lnTo>
                    <a:pt x="205136" y="268848"/>
                  </a:lnTo>
                  <a:lnTo>
                    <a:pt x="242890" y="243278"/>
                  </a:lnTo>
                  <a:lnTo>
                    <a:pt x="268660" y="205323"/>
                  </a:lnTo>
                  <a:lnTo>
                    <a:pt x="277314" y="160122"/>
                  </a:lnTo>
                  <a:lnTo>
                    <a:pt x="275144" y="136853"/>
                  </a:lnTo>
                  <a:lnTo>
                    <a:pt x="257896" y="95393"/>
                  </a:lnTo>
                  <a:lnTo>
                    <a:pt x="224902" y="62343"/>
                  </a:lnTo>
                  <a:lnTo>
                    <a:pt x="183554" y="45099"/>
                  </a:lnTo>
                  <a:lnTo>
                    <a:pt x="160122" y="42929"/>
                  </a:lnTo>
                  <a:lnTo>
                    <a:pt x="267970" y="42929"/>
                  </a:lnTo>
                  <a:lnTo>
                    <a:pt x="293573" y="71843"/>
                  </a:lnTo>
                  <a:lnTo>
                    <a:pt x="317054" y="128278"/>
                  </a:lnTo>
                  <a:lnTo>
                    <a:pt x="320241" y="160122"/>
                  </a:lnTo>
                  <a:lnTo>
                    <a:pt x="312299" y="209832"/>
                  </a:lnTo>
                  <a:lnTo>
                    <a:pt x="289275" y="253814"/>
                  </a:lnTo>
                  <a:lnTo>
                    <a:pt x="265805" y="277307"/>
                  </a:lnTo>
                  <a:close/>
                </a:path>
              </a:pathLst>
            </a:custGeom>
            <a:solidFill>
              <a:srgbClr val="4AD0FA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31" name="object 31" descr=""/>
          <p:cNvSpPr/>
          <p:nvPr/>
        </p:nvSpPr>
        <p:spPr>
          <a:xfrm>
            <a:off x="9548934" y="8177904"/>
            <a:ext cx="311150" cy="541020"/>
          </a:xfrm>
          <a:custGeom>
            <a:avLst/>
            <a:gdLst/>
            <a:ahLst/>
            <a:cxnLst/>
            <a:rect l="l" t="t" r="r" b="b"/>
            <a:pathLst>
              <a:path w="311150" h="541020">
                <a:moveTo>
                  <a:pt x="36987" y="540707"/>
                </a:moveTo>
                <a:lnTo>
                  <a:pt x="27181" y="540707"/>
                </a:lnTo>
                <a:lnTo>
                  <a:pt x="23268" y="539354"/>
                </a:lnTo>
                <a:lnTo>
                  <a:pt x="19742" y="536612"/>
                </a:lnTo>
                <a:lnTo>
                  <a:pt x="17801" y="535156"/>
                </a:lnTo>
                <a:lnTo>
                  <a:pt x="11781" y="520520"/>
                </a:lnTo>
                <a:lnTo>
                  <a:pt x="12480" y="515869"/>
                </a:lnTo>
                <a:lnTo>
                  <a:pt x="13228" y="513679"/>
                </a:lnTo>
                <a:lnTo>
                  <a:pt x="132099" y="303175"/>
                </a:lnTo>
                <a:lnTo>
                  <a:pt x="15992" y="303175"/>
                </a:lnTo>
                <a:lnTo>
                  <a:pt x="0" y="284622"/>
                </a:lnTo>
                <a:lnTo>
                  <a:pt x="69" y="282893"/>
                </a:lnTo>
                <a:lnTo>
                  <a:pt x="1363" y="275994"/>
                </a:lnTo>
                <a:lnTo>
                  <a:pt x="3102" y="272636"/>
                </a:lnTo>
                <a:lnTo>
                  <a:pt x="5852" y="269801"/>
                </a:lnTo>
                <a:lnTo>
                  <a:pt x="245141" y="6102"/>
                </a:lnTo>
                <a:lnTo>
                  <a:pt x="248489" y="2760"/>
                </a:lnTo>
                <a:lnTo>
                  <a:pt x="252518" y="872"/>
                </a:lnTo>
                <a:lnTo>
                  <a:pt x="261937" y="0"/>
                </a:lnTo>
                <a:lnTo>
                  <a:pt x="266244" y="1116"/>
                </a:lnTo>
                <a:lnTo>
                  <a:pt x="274053" y="6455"/>
                </a:lnTo>
                <a:lnTo>
                  <a:pt x="276657" y="10063"/>
                </a:lnTo>
                <a:lnTo>
                  <a:pt x="279262" y="19157"/>
                </a:lnTo>
                <a:lnTo>
                  <a:pt x="278974" y="23455"/>
                </a:lnTo>
                <a:lnTo>
                  <a:pt x="256765" y="23455"/>
                </a:lnTo>
                <a:lnTo>
                  <a:pt x="256697" y="23597"/>
                </a:lnTo>
                <a:lnTo>
                  <a:pt x="252428" y="28234"/>
                </a:lnTo>
                <a:lnTo>
                  <a:pt x="21292" y="282893"/>
                </a:lnTo>
                <a:lnTo>
                  <a:pt x="134812" y="282893"/>
                </a:lnTo>
                <a:lnTo>
                  <a:pt x="136494" y="283112"/>
                </a:lnTo>
                <a:lnTo>
                  <a:pt x="152816" y="303853"/>
                </a:lnTo>
                <a:lnTo>
                  <a:pt x="152635" y="305532"/>
                </a:lnTo>
                <a:lnTo>
                  <a:pt x="151836" y="308842"/>
                </a:lnTo>
                <a:lnTo>
                  <a:pt x="151232" y="310419"/>
                </a:lnTo>
                <a:lnTo>
                  <a:pt x="150423" y="311918"/>
                </a:lnTo>
                <a:lnTo>
                  <a:pt x="34489" y="517204"/>
                </a:lnTo>
                <a:lnTo>
                  <a:pt x="62636" y="517204"/>
                </a:lnTo>
                <a:lnTo>
                  <a:pt x="45244" y="535156"/>
                </a:lnTo>
                <a:lnTo>
                  <a:pt x="41492" y="538840"/>
                </a:lnTo>
                <a:lnTo>
                  <a:pt x="36987" y="540707"/>
                </a:lnTo>
                <a:close/>
              </a:path>
              <a:path w="311150" h="541020">
                <a:moveTo>
                  <a:pt x="62636" y="517204"/>
                </a:moveTo>
                <a:lnTo>
                  <a:pt x="34489" y="517204"/>
                </a:lnTo>
                <a:lnTo>
                  <a:pt x="290311" y="253060"/>
                </a:lnTo>
                <a:lnTo>
                  <a:pt x="290815" y="250368"/>
                </a:lnTo>
                <a:lnTo>
                  <a:pt x="288354" y="244559"/>
                </a:lnTo>
                <a:lnTo>
                  <a:pt x="288250" y="244314"/>
                </a:lnTo>
                <a:lnTo>
                  <a:pt x="285965" y="242803"/>
                </a:lnTo>
                <a:lnTo>
                  <a:pt x="181391" y="242803"/>
                </a:lnTo>
                <a:lnTo>
                  <a:pt x="179819" y="242607"/>
                </a:lnTo>
                <a:lnTo>
                  <a:pt x="163384" y="221506"/>
                </a:lnTo>
                <a:lnTo>
                  <a:pt x="163922" y="218280"/>
                </a:lnTo>
                <a:lnTo>
                  <a:pt x="164385" y="216725"/>
                </a:lnTo>
                <a:lnTo>
                  <a:pt x="165182" y="214922"/>
                </a:lnTo>
                <a:lnTo>
                  <a:pt x="254479" y="28234"/>
                </a:lnTo>
                <a:lnTo>
                  <a:pt x="256637" y="23597"/>
                </a:lnTo>
                <a:lnTo>
                  <a:pt x="256765" y="23455"/>
                </a:lnTo>
                <a:lnTo>
                  <a:pt x="278974" y="23455"/>
                </a:lnTo>
                <a:lnTo>
                  <a:pt x="278964" y="23597"/>
                </a:lnTo>
                <a:lnTo>
                  <a:pt x="276925" y="28234"/>
                </a:lnTo>
                <a:lnTo>
                  <a:pt x="184015" y="222542"/>
                </a:lnTo>
                <a:lnTo>
                  <a:pt x="288244" y="222542"/>
                </a:lnTo>
                <a:lnTo>
                  <a:pt x="293356" y="224085"/>
                </a:lnTo>
                <a:lnTo>
                  <a:pt x="302622" y="230228"/>
                </a:lnTo>
                <a:lnTo>
                  <a:pt x="306022" y="234323"/>
                </a:lnTo>
                <a:lnTo>
                  <a:pt x="310256" y="244314"/>
                </a:lnTo>
                <a:lnTo>
                  <a:pt x="310360" y="244559"/>
                </a:lnTo>
                <a:lnTo>
                  <a:pt x="310937" y="249850"/>
                </a:lnTo>
                <a:lnTo>
                  <a:pt x="308905" y="260780"/>
                </a:lnTo>
                <a:lnTo>
                  <a:pt x="306466" y="265511"/>
                </a:lnTo>
                <a:lnTo>
                  <a:pt x="62636" y="517204"/>
                </a:lnTo>
                <a:close/>
              </a:path>
            </a:pathLst>
          </a:custGeom>
          <a:solidFill>
            <a:srgbClr val="4AD0FA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2" name="object 32" descr=""/>
          <p:cNvSpPr txBox="1"/>
          <p:nvPr/>
        </p:nvSpPr>
        <p:spPr>
          <a:xfrm>
            <a:off x="809587" y="2793524"/>
            <a:ext cx="2074545" cy="169608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algn="ctr" marR="5080">
              <a:lnSpc>
                <a:spcPct val="100000"/>
              </a:lnSpc>
              <a:spcBef>
                <a:spcPts val="135"/>
              </a:spcBef>
            </a:pPr>
            <a:r>
              <a:rPr dirty="0" sz="1450" spc="45" b="1">
                <a:solidFill>
                  <a:srgbClr val="0070C8"/>
                </a:solidFill>
                <a:latin typeface="Trebuchet MS"/>
                <a:cs typeface="Trebuchet MS"/>
              </a:rPr>
              <a:t>Adaptability</a:t>
            </a:r>
            <a:endParaRPr sz="1450">
              <a:latin typeface="Trebuchet MS"/>
              <a:cs typeface="Trebuchet MS"/>
            </a:endParaRPr>
          </a:p>
          <a:p>
            <a:pPr>
              <a:lnSpc>
                <a:spcPct val="100000"/>
              </a:lnSpc>
              <a:spcBef>
                <a:spcPts val="994"/>
              </a:spcBef>
            </a:pPr>
            <a:endParaRPr sz="1450">
              <a:latin typeface="Trebuchet MS"/>
              <a:cs typeface="Trebuchet MS"/>
            </a:endParaRPr>
          </a:p>
          <a:p>
            <a:pPr algn="ctr" marR="5080" indent="53340">
              <a:lnSpc>
                <a:spcPct val="113300"/>
              </a:lnSpc>
            </a:pPr>
            <a:r>
              <a:rPr dirty="0" sz="1600" spc="90">
                <a:solidFill>
                  <a:srgbClr val="041C40"/>
                </a:solidFill>
                <a:latin typeface="Trebuchet MS"/>
                <a:cs typeface="Trebuchet MS"/>
              </a:rPr>
              <a:t>ANNs</a:t>
            </a:r>
            <a:r>
              <a:rPr dirty="0" sz="1600" spc="-55">
                <a:solidFill>
                  <a:srgbClr val="041C40"/>
                </a:solidFill>
                <a:latin typeface="Trebuchet MS"/>
                <a:cs typeface="Trebuchet MS"/>
              </a:rPr>
              <a:t> </a:t>
            </a:r>
            <a:r>
              <a:rPr dirty="0" sz="1600" spc="55">
                <a:solidFill>
                  <a:srgbClr val="041C40"/>
                </a:solidFill>
                <a:latin typeface="Trebuchet MS"/>
                <a:cs typeface="Trebuchet MS"/>
              </a:rPr>
              <a:t>can</a:t>
            </a:r>
            <a:r>
              <a:rPr dirty="0" sz="1600" spc="-50">
                <a:solidFill>
                  <a:srgbClr val="041C40"/>
                </a:solidFill>
                <a:latin typeface="Trebuchet MS"/>
                <a:cs typeface="Trebuchet MS"/>
              </a:rPr>
              <a:t> </a:t>
            </a:r>
            <a:r>
              <a:rPr dirty="0" sz="1600" spc="-20">
                <a:solidFill>
                  <a:srgbClr val="041C40"/>
                </a:solidFill>
                <a:latin typeface="Trebuchet MS"/>
                <a:cs typeface="Trebuchet MS"/>
              </a:rPr>
              <a:t>model </a:t>
            </a:r>
            <a:r>
              <a:rPr dirty="0" sz="1600">
                <a:solidFill>
                  <a:srgbClr val="041C40"/>
                </a:solidFill>
                <a:latin typeface="Trebuchet MS"/>
                <a:cs typeface="Trebuchet MS"/>
              </a:rPr>
              <a:t>complex</a:t>
            </a:r>
            <a:r>
              <a:rPr dirty="0" sz="1600" spc="210">
                <a:solidFill>
                  <a:srgbClr val="041C40"/>
                </a:solidFill>
                <a:latin typeface="Trebuchet MS"/>
                <a:cs typeface="Trebuchet MS"/>
              </a:rPr>
              <a:t> </a:t>
            </a:r>
            <a:r>
              <a:rPr dirty="0" sz="1600" spc="-10">
                <a:solidFill>
                  <a:srgbClr val="041C40"/>
                </a:solidFill>
                <a:latin typeface="Trebuchet MS"/>
                <a:cs typeface="Trebuchet MS"/>
              </a:rPr>
              <a:t>relationships </a:t>
            </a:r>
            <a:r>
              <a:rPr dirty="0" sz="1600">
                <a:solidFill>
                  <a:srgbClr val="041C40"/>
                </a:solidFill>
                <a:latin typeface="Trebuchet MS"/>
                <a:cs typeface="Trebuchet MS"/>
              </a:rPr>
              <a:t>betweeninputs</a:t>
            </a:r>
            <a:r>
              <a:rPr dirty="0" sz="1600" spc="315">
                <a:solidFill>
                  <a:srgbClr val="041C40"/>
                </a:solidFill>
                <a:latin typeface="Trebuchet MS"/>
                <a:cs typeface="Trebuchet MS"/>
              </a:rPr>
              <a:t> </a:t>
            </a:r>
            <a:r>
              <a:rPr dirty="0" sz="1600" spc="30">
                <a:solidFill>
                  <a:srgbClr val="041C40"/>
                </a:solidFill>
                <a:latin typeface="Trebuchet MS"/>
                <a:cs typeface="Trebuchet MS"/>
              </a:rPr>
              <a:t>and </a:t>
            </a:r>
            <a:r>
              <a:rPr dirty="0" sz="1600" spc="35">
                <a:solidFill>
                  <a:srgbClr val="041C40"/>
                </a:solidFill>
                <a:latin typeface="Trebuchet MS"/>
                <a:cs typeface="Trebuchet MS"/>
              </a:rPr>
              <a:t>outputs</a:t>
            </a:r>
            <a:endParaRPr sz="1600">
              <a:latin typeface="Trebuchet MS"/>
              <a:cs typeface="Trebuchet MS"/>
            </a:endParaRPr>
          </a:p>
        </p:txBody>
      </p:sp>
      <p:sp>
        <p:nvSpPr>
          <p:cNvPr id="33" name="object 33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90935" rIns="0" bIns="0" rtlCol="0" vert="horz">
            <a:spAutoFit/>
          </a:bodyPr>
          <a:lstStyle/>
          <a:p>
            <a:pPr marL="1283970">
              <a:lnSpc>
                <a:spcPct val="100000"/>
              </a:lnSpc>
              <a:spcBef>
                <a:spcPts val="110"/>
              </a:spcBef>
            </a:pPr>
            <a:r>
              <a:rPr dirty="0">
                <a:latin typeface="Trebuchet MS"/>
                <a:cs typeface="Trebuchet MS"/>
              </a:rPr>
              <a:t>3.ARTIFICIAL</a:t>
            </a:r>
            <a:r>
              <a:rPr dirty="0" spc="-160">
                <a:latin typeface="Trebuchet MS"/>
                <a:cs typeface="Trebuchet MS"/>
              </a:rPr>
              <a:t> </a:t>
            </a:r>
            <a:r>
              <a:rPr dirty="0" spc="90">
                <a:latin typeface="Trebuchet MS"/>
                <a:cs typeface="Trebuchet MS"/>
              </a:rPr>
              <a:t>INTELLIGENCE</a:t>
            </a:r>
          </a:p>
        </p:txBody>
      </p:sp>
      <p:sp>
        <p:nvSpPr>
          <p:cNvPr id="34" name="object 34" descr=""/>
          <p:cNvSpPr txBox="1"/>
          <p:nvPr/>
        </p:nvSpPr>
        <p:spPr>
          <a:xfrm>
            <a:off x="242003" y="1436096"/>
            <a:ext cx="5924550" cy="571500"/>
          </a:xfrm>
          <a:prstGeom prst="rect">
            <a:avLst/>
          </a:prstGeom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dirty="0" sz="3550" spc="-160" b="1">
                <a:solidFill>
                  <a:srgbClr val="FFFFFF"/>
                </a:solidFill>
                <a:latin typeface="Trebuchet MS"/>
                <a:cs typeface="Trebuchet MS"/>
              </a:rPr>
              <a:t>3.2</a:t>
            </a:r>
            <a:r>
              <a:rPr dirty="0" sz="3550" spc="-204" b="1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3550" spc="204" b="1">
                <a:solidFill>
                  <a:srgbClr val="FFFFFF"/>
                </a:solidFill>
                <a:latin typeface="Trebuchet MS"/>
                <a:cs typeface="Trebuchet MS"/>
              </a:rPr>
              <a:t>ADVANTAGES</a:t>
            </a:r>
            <a:r>
              <a:rPr dirty="0" sz="3550" spc="-204" b="1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3550" spc="105" b="1">
                <a:solidFill>
                  <a:srgbClr val="FFFFFF"/>
                </a:solidFill>
                <a:latin typeface="Trebuchet MS"/>
                <a:cs typeface="Trebuchet MS"/>
              </a:rPr>
              <a:t>OF</a:t>
            </a:r>
            <a:r>
              <a:rPr dirty="0" sz="3550" spc="-200" b="1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3550" spc="210" b="1">
                <a:solidFill>
                  <a:srgbClr val="FFFFFF"/>
                </a:solidFill>
                <a:latin typeface="Trebuchet MS"/>
                <a:cs typeface="Trebuchet MS"/>
              </a:rPr>
              <a:t>ANNS</a:t>
            </a:r>
            <a:endParaRPr sz="3550">
              <a:latin typeface="Trebuchet MS"/>
              <a:cs typeface="Trebuchet MS"/>
            </a:endParaRPr>
          </a:p>
        </p:txBody>
      </p:sp>
      <p:sp>
        <p:nvSpPr>
          <p:cNvPr id="35" name="object 35" descr=""/>
          <p:cNvSpPr txBox="1"/>
          <p:nvPr/>
        </p:nvSpPr>
        <p:spPr>
          <a:xfrm>
            <a:off x="5326008" y="7284104"/>
            <a:ext cx="2876550" cy="2127885"/>
          </a:xfrm>
          <a:prstGeom prst="rect">
            <a:avLst/>
          </a:prstGeom>
          <a:solidFill>
            <a:srgbClr val="CFF4FF"/>
          </a:solidFill>
        </p:spPr>
        <p:txBody>
          <a:bodyPr wrap="square" lIns="0" tIns="73025" rIns="0" bIns="0" rtlCol="0" vert="horz">
            <a:spAutoFit/>
          </a:bodyPr>
          <a:lstStyle/>
          <a:p>
            <a:pPr algn="ctr" marL="400050" marR="332105">
              <a:lnSpc>
                <a:spcPct val="113999"/>
              </a:lnSpc>
              <a:spcBef>
                <a:spcPts val="575"/>
              </a:spcBef>
            </a:pPr>
            <a:r>
              <a:rPr dirty="0" sz="1700">
                <a:latin typeface="Trebuchet MS"/>
                <a:cs typeface="Trebuchet MS"/>
              </a:rPr>
              <a:t>·ANNs</a:t>
            </a:r>
            <a:r>
              <a:rPr dirty="0" sz="1700" spc="35">
                <a:latin typeface="Trebuchet MS"/>
                <a:cs typeface="Trebuchet MS"/>
              </a:rPr>
              <a:t> </a:t>
            </a:r>
            <a:r>
              <a:rPr dirty="0" sz="1700">
                <a:latin typeface="Trebuchet MS"/>
                <a:cs typeface="Trebuchet MS"/>
              </a:rPr>
              <a:t>are</a:t>
            </a:r>
            <a:r>
              <a:rPr dirty="0" sz="1700" spc="40">
                <a:latin typeface="Trebuchet MS"/>
                <a:cs typeface="Trebuchet MS"/>
              </a:rPr>
              <a:t> </a:t>
            </a:r>
            <a:r>
              <a:rPr dirty="0" sz="1700" spc="-10">
                <a:latin typeface="Trebuchet MS"/>
                <a:cs typeface="Trebuchet MS"/>
              </a:rPr>
              <a:t>suitablefor </a:t>
            </a:r>
            <a:r>
              <a:rPr dirty="0" sz="1700">
                <a:latin typeface="Trebuchet MS"/>
                <a:cs typeface="Trebuchet MS"/>
              </a:rPr>
              <a:t>a</a:t>
            </a:r>
            <a:r>
              <a:rPr dirty="0" sz="1700" spc="40">
                <a:latin typeface="Trebuchet MS"/>
                <a:cs typeface="Trebuchet MS"/>
              </a:rPr>
              <a:t> </a:t>
            </a:r>
            <a:r>
              <a:rPr dirty="0" sz="1700">
                <a:latin typeface="Trebuchet MS"/>
                <a:cs typeface="Trebuchet MS"/>
              </a:rPr>
              <a:t>wide</a:t>
            </a:r>
            <a:r>
              <a:rPr dirty="0" sz="1700" spc="45">
                <a:latin typeface="Trebuchet MS"/>
                <a:cs typeface="Trebuchet MS"/>
              </a:rPr>
              <a:t> </a:t>
            </a:r>
            <a:r>
              <a:rPr dirty="0" sz="1700">
                <a:latin typeface="Trebuchet MS"/>
                <a:cs typeface="Trebuchet MS"/>
              </a:rPr>
              <a:t>range</a:t>
            </a:r>
            <a:r>
              <a:rPr dirty="0" sz="1700" spc="40">
                <a:latin typeface="Trebuchet MS"/>
                <a:cs typeface="Trebuchet MS"/>
              </a:rPr>
              <a:t> </a:t>
            </a:r>
            <a:r>
              <a:rPr dirty="0" sz="1700" spc="-25">
                <a:latin typeface="Trebuchet MS"/>
                <a:cs typeface="Trebuchet MS"/>
              </a:rPr>
              <a:t>of </a:t>
            </a:r>
            <a:r>
              <a:rPr dirty="0" sz="1700" spc="-10">
                <a:latin typeface="Trebuchet MS"/>
                <a:cs typeface="Trebuchet MS"/>
              </a:rPr>
              <a:t>applications, includingregression, </a:t>
            </a:r>
            <a:r>
              <a:rPr dirty="0" sz="1700">
                <a:latin typeface="Trebuchet MS"/>
                <a:cs typeface="Trebuchet MS"/>
              </a:rPr>
              <a:t>classification,</a:t>
            </a:r>
            <a:r>
              <a:rPr dirty="0" sz="1700" spc="-55">
                <a:latin typeface="Trebuchet MS"/>
                <a:cs typeface="Trebuchet MS"/>
              </a:rPr>
              <a:t> </a:t>
            </a:r>
            <a:r>
              <a:rPr dirty="0" sz="1700" spc="40">
                <a:latin typeface="Trebuchet MS"/>
                <a:cs typeface="Trebuchet MS"/>
              </a:rPr>
              <a:t>and </a:t>
            </a:r>
            <a:r>
              <a:rPr dirty="0" sz="1700" spc="75">
                <a:latin typeface="Trebuchet MS"/>
                <a:cs typeface="Trebuchet MS"/>
              </a:rPr>
              <a:t>sequence</a:t>
            </a:r>
            <a:r>
              <a:rPr dirty="0" sz="1700" spc="-25">
                <a:latin typeface="Trebuchet MS"/>
                <a:cs typeface="Trebuchet MS"/>
              </a:rPr>
              <a:t> </a:t>
            </a:r>
            <a:r>
              <a:rPr dirty="0" sz="1700" spc="-10">
                <a:latin typeface="Trebuchet MS"/>
                <a:cs typeface="Trebuchet MS"/>
              </a:rPr>
              <a:t>prediction.</a:t>
            </a:r>
            <a:endParaRPr sz="1700">
              <a:latin typeface="Trebuchet MS"/>
              <a:cs typeface="Trebuchet MS"/>
            </a:endParaRPr>
          </a:p>
        </p:txBody>
      </p:sp>
      <p:sp>
        <p:nvSpPr>
          <p:cNvPr id="36" name="object 36" descr=""/>
          <p:cNvSpPr txBox="1"/>
          <p:nvPr/>
        </p:nvSpPr>
        <p:spPr>
          <a:xfrm>
            <a:off x="3204896" y="5049671"/>
            <a:ext cx="2085339" cy="1542415"/>
          </a:xfrm>
          <a:prstGeom prst="rect">
            <a:avLst/>
          </a:prstGeom>
        </p:spPr>
        <p:txBody>
          <a:bodyPr wrap="square" lIns="0" tIns="16510" rIns="0" bIns="0" rtlCol="0" vert="horz">
            <a:spAutoFit/>
          </a:bodyPr>
          <a:lstStyle/>
          <a:p>
            <a:pPr marL="436880">
              <a:lnSpc>
                <a:spcPct val="100000"/>
              </a:lnSpc>
              <a:spcBef>
                <a:spcPts val="130"/>
              </a:spcBef>
            </a:pPr>
            <a:r>
              <a:rPr dirty="0" sz="1500" spc="-10" b="1">
                <a:solidFill>
                  <a:srgbClr val="F1945B"/>
                </a:solidFill>
                <a:latin typeface="Trebuchet MS"/>
                <a:cs typeface="Trebuchet MS"/>
              </a:rPr>
              <a:t>Generalization</a:t>
            </a:r>
            <a:endParaRPr sz="1500">
              <a:latin typeface="Trebuchet MS"/>
              <a:cs typeface="Trebuchet MS"/>
            </a:endParaRPr>
          </a:p>
          <a:p>
            <a:pPr>
              <a:lnSpc>
                <a:spcPct val="100000"/>
              </a:lnSpc>
              <a:spcBef>
                <a:spcPts val="1620"/>
              </a:spcBef>
            </a:pPr>
            <a:endParaRPr sz="1500">
              <a:latin typeface="Trebuchet MS"/>
              <a:cs typeface="Trebuchet MS"/>
            </a:endParaRPr>
          </a:p>
          <a:p>
            <a:pPr algn="ctr" marL="12700" marR="5080">
              <a:lnSpc>
                <a:spcPct val="113599"/>
              </a:lnSpc>
            </a:pPr>
            <a:r>
              <a:rPr dirty="0" sz="1650">
                <a:solidFill>
                  <a:srgbClr val="041C40"/>
                </a:solidFill>
                <a:latin typeface="Trebuchet MS"/>
                <a:cs typeface="Trebuchet MS"/>
              </a:rPr>
              <a:t>·Once</a:t>
            </a:r>
            <a:r>
              <a:rPr dirty="0" sz="1650" spc="-35">
                <a:solidFill>
                  <a:srgbClr val="041C40"/>
                </a:solidFill>
                <a:latin typeface="Trebuchet MS"/>
                <a:cs typeface="Trebuchet MS"/>
              </a:rPr>
              <a:t> </a:t>
            </a:r>
            <a:r>
              <a:rPr dirty="0" sz="1650" spc="-40">
                <a:solidFill>
                  <a:srgbClr val="041C40"/>
                </a:solidFill>
                <a:latin typeface="Trebuchet MS"/>
                <a:cs typeface="Trebuchet MS"/>
              </a:rPr>
              <a:t>trained,</a:t>
            </a:r>
            <a:r>
              <a:rPr dirty="0" sz="1650" spc="-35">
                <a:solidFill>
                  <a:srgbClr val="041C40"/>
                </a:solidFill>
                <a:latin typeface="Trebuchet MS"/>
                <a:cs typeface="Trebuchet MS"/>
              </a:rPr>
              <a:t> </a:t>
            </a:r>
            <a:r>
              <a:rPr dirty="0" sz="1650" spc="-20">
                <a:solidFill>
                  <a:srgbClr val="041C40"/>
                </a:solidFill>
                <a:latin typeface="Trebuchet MS"/>
                <a:cs typeface="Trebuchet MS"/>
              </a:rPr>
              <a:t>they </a:t>
            </a:r>
            <a:r>
              <a:rPr dirty="0" sz="1650" spc="55">
                <a:solidFill>
                  <a:srgbClr val="041C40"/>
                </a:solidFill>
                <a:latin typeface="Trebuchet MS"/>
                <a:cs typeface="Trebuchet MS"/>
              </a:rPr>
              <a:t>can</a:t>
            </a:r>
            <a:r>
              <a:rPr dirty="0" sz="1650" spc="-75">
                <a:solidFill>
                  <a:srgbClr val="041C40"/>
                </a:solidFill>
                <a:latin typeface="Trebuchet MS"/>
                <a:cs typeface="Trebuchet MS"/>
              </a:rPr>
              <a:t> </a:t>
            </a:r>
            <a:r>
              <a:rPr dirty="0" sz="1650" spc="-10">
                <a:solidFill>
                  <a:srgbClr val="041C40"/>
                </a:solidFill>
                <a:latin typeface="Trebuchet MS"/>
                <a:cs typeface="Trebuchet MS"/>
              </a:rPr>
              <a:t>generalize</a:t>
            </a:r>
            <a:r>
              <a:rPr dirty="0" sz="1650" spc="-70">
                <a:solidFill>
                  <a:srgbClr val="041C40"/>
                </a:solidFill>
                <a:latin typeface="Trebuchet MS"/>
                <a:cs typeface="Trebuchet MS"/>
              </a:rPr>
              <a:t> </a:t>
            </a:r>
            <a:r>
              <a:rPr dirty="0" sz="1650" spc="-60">
                <a:solidFill>
                  <a:srgbClr val="041C40"/>
                </a:solidFill>
                <a:latin typeface="Trebuchet MS"/>
                <a:cs typeface="Trebuchet MS"/>
              </a:rPr>
              <a:t>well</a:t>
            </a:r>
            <a:r>
              <a:rPr dirty="0" sz="1650" spc="-65">
                <a:solidFill>
                  <a:srgbClr val="041C40"/>
                </a:solidFill>
                <a:latin typeface="Trebuchet MS"/>
                <a:cs typeface="Trebuchet MS"/>
              </a:rPr>
              <a:t> </a:t>
            </a:r>
            <a:r>
              <a:rPr dirty="0" sz="1650" spc="-25">
                <a:solidFill>
                  <a:srgbClr val="041C40"/>
                </a:solidFill>
                <a:latin typeface="Trebuchet MS"/>
                <a:cs typeface="Trebuchet MS"/>
              </a:rPr>
              <a:t>to </a:t>
            </a:r>
            <a:r>
              <a:rPr dirty="0" sz="1650" spc="-10">
                <a:solidFill>
                  <a:srgbClr val="041C40"/>
                </a:solidFill>
                <a:latin typeface="Trebuchet MS"/>
                <a:cs typeface="Trebuchet MS"/>
              </a:rPr>
              <a:t>unseendata.</a:t>
            </a:r>
            <a:endParaRPr sz="1650">
              <a:latin typeface="Trebuchet MS"/>
              <a:cs typeface="Trebuchet MS"/>
            </a:endParaRPr>
          </a:p>
        </p:txBody>
      </p:sp>
      <p:sp>
        <p:nvSpPr>
          <p:cNvPr id="37" name="object 37" descr=""/>
          <p:cNvSpPr txBox="1"/>
          <p:nvPr/>
        </p:nvSpPr>
        <p:spPr>
          <a:xfrm>
            <a:off x="6263308" y="7027202"/>
            <a:ext cx="1045210" cy="26924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600" spc="-10" b="1">
                <a:solidFill>
                  <a:srgbClr val="38B44A"/>
                </a:solidFill>
                <a:latin typeface="Trebuchet MS"/>
                <a:cs typeface="Trebuchet MS"/>
              </a:rPr>
              <a:t>Versatility</a:t>
            </a:r>
            <a:endParaRPr sz="1600">
              <a:latin typeface="Trebuchet MS"/>
              <a:cs typeface="Trebuchet MS"/>
            </a:endParaRPr>
          </a:p>
        </p:txBody>
      </p:sp>
      <p:sp>
        <p:nvSpPr>
          <p:cNvPr id="38" name="object 38" descr=""/>
          <p:cNvSpPr txBox="1"/>
          <p:nvPr/>
        </p:nvSpPr>
        <p:spPr>
          <a:xfrm>
            <a:off x="10555589" y="4480220"/>
            <a:ext cx="4534535" cy="1190625"/>
          </a:xfrm>
          <a:prstGeom prst="rect">
            <a:avLst/>
          </a:prstGeom>
        </p:spPr>
        <p:txBody>
          <a:bodyPr wrap="square" lIns="0" tIns="249554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964"/>
              </a:spcBef>
            </a:pPr>
            <a:r>
              <a:rPr dirty="0" sz="3250" spc="130" b="1">
                <a:solidFill>
                  <a:srgbClr val="4AD0FA"/>
                </a:solidFill>
                <a:latin typeface="Trebuchet MS"/>
                <a:cs typeface="Trebuchet MS"/>
              </a:rPr>
              <a:t>Image</a:t>
            </a:r>
            <a:r>
              <a:rPr dirty="0" sz="3250" spc="-190" b="1">
                <a:solidFill>
                  <a:srgbClr val="4AD0FA"/>
                </a:solidFill>
                <a:latin typeface="Trebuchet MS"/>
                <a:cs typeface="Trebuchet MS"/>
              </a:rPr>
              <a:t> </a:t>
            </a:r>
            <a:r>
              <a:rPr dirty="0" sz="3250" spc="114" b="1">
                <a:solidFill>
                  <a:srgbClr val="4AD0FA"/>
                </a:solidFill>
                <a:latin typeface="Trebuchet MS"/>
                <a:cs typeface="Trebuchet MS"/>
              </a:rPr>
              <a:t>Processing</a:t>
            </a:r>
            <a:endParaRPr sz="3250">
              <a:latin typeface="Trebuchet MS"/>
              <a:cs typeface="Trebuchet MS"/>
            </a:endParaRPr>
          </a:p>
          <a:p>
            <a:pPr marL="12700">
              <a:lnSpc>
                <a:spcPct val="100000"/>
              </a:lnSpc>
              <a:spcBef>
                <a:spcPts val="1120"/>
              </a:spcBef>
            </a:pPr>
            <a:r>
              <a:rPr dirty="0" sz="1900">
                <a:solidFill>
                  <a:srgbClr val="FFFFFF"/>
                </a:solidFill>
                <a:latin typeface="Trebuchet MS"/>
                <a:cs typeface="Trebuchet MS"/>
              </a:rPr>
              <a:t>Facial</a:t>
            </a:r>
            <a:r>
              <a:rPr dirty="0" sz="1900" spc="95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900">
                <a:solidFill>
                  <a:srgbClr val="FFFFFF"/>
                </a:solidFill>
                <a:latin typeface="Trebuchet MS"/>
                <a:cs typeface="Trebuchet MS"/>
              </a:rPr>
              <a:t>recognition</a:t>
            </a:r>
            <a:r>
              <a:rPr dirty="0" sz="1900" spc="10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900" spc="80">
                <a:solidFill>
                  <a:srgbClr val="FFFFFF"/>
                </a:solidFill>
                <a:latin typeface="Trebuchet MS"/>
                <a:cs typeface="Trebuchet MS"/>
              </a:rPr>
              <a:t>and</a:t>
            </a:r>
            <a:r>
              <a:rPr dirty="0" sz="1900" spc="95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900">
                <a:solidFill>
                  <a:srgbClr val="FFFFFF"/>
                </a:solidFill>
                <a:latin typeface="Trebuchet MS"/>
                <a:cs typeface="Trebuchet MS"/>
              </a:rPr>
              <a:t>object</a:t>
            </a:r>
            <a:r>
              <a:rPr dirty="0" sz="1900" spc="10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900" spc="-10">
                <a:solidFill>
                  <a:srgbClr val="FFFFFF"/>
                </a:solidFill>
                <a:latin typeface="Trebuchet MS"/>
                <a:cs typeface="Trebuchet MS"/>
              </a:rPr>
              <a:t>detection.</a:t>
            </a:r>
            <a:endParaRPr sz="1900">
              <a:latin typeface="Trebuchet MS"/>
              <a:cs typeface="Trebuchet MS"/>
            </a:endParaRPr>
          </a:p>
        </p:txBody>
      </p:sp>
      <p:sp>
        <p:nvSpPr>
          <p:cNvPr id="39" name="object 39" descr=""/>
          <p:cNvSpPr txBox="1"/>
          <p:nvPr/>
        </p:nvSpPr>
        <p:spPr>
          <a:xfrm>
            <a:off x="10555589" y="7090209"/>
            <a:ext cx="6041390" cy="1536700"/>
          </a:xfrm>
          <a:prstGeom prst="rect">
            <a:avLst/>
          </a:prstGeom>
        </p:spPr>
        <p:txBody>
          <a:bodyPr wrap="square" lIns="0" tIns="2578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2030"/>
              </a:spcBef>
            </a:pPr>
            <a:r>
              <a:rPr dirty="0" sz="3250" b="1">
                <a:solidFill>
                  <a:srgbClr val="4AD0FA"/>
                </a:solidFill>
                <a:latin typeface="Trebuchet MS"/>
                <a:cs typeface="Trebuchet MS"/>
              </a:rPr>
              <a:t>Power</a:t>
            </a:r>
            <a:r>
              <a:rPr dirty="0" sz="3250" spc="30" b="1">
                <a:solidFill>
                  <a:srgbClr val="4AD0FA"/>
                </a:solidFill>
                <a:latin typeface="Trebuchet MS"/>
                <a:cs typeface="Trebuchet MS"/>
              </a:rPr>
              <a:t> </a:t>
            </a:r>
            <a:r>
              <a:rPr dirty="0" sz="3250" spc="204" b="1">
                <a:solidFill>
                  <a:srgbClr val="4AD0FA"/>
                </a:solidFill>
                <a:latin typeface="Trebuchet MS"/>
                <a:cs typeface="Trebuchet MS"/>
              </a:rPr>
              <a:t>Systems</a:t>
            </a:r>
            <a:endParaRPr sz="3250">
              <a:latin typeface="Trebuchet MS"/>
              <a:cs typeface="Trebuchet MS"/>
            </a:endParaRPr>
          </a:p>
          <a:p>
            <a:pPr marL="12700" marR="5080">
              <a:lnSpc>
                <a:spcPct val="115100"/>
              </a:lnSpc>
              <a:spcBef>
                <a:spcPts val="810"/>
              </a:spcBef>
              <a:tabLst>
                <a:tab pos="725805" algn="l"/>
                <a:tab pos="1992630" algn="l"/>
                <a:tab pos="2580005" algn="l"/>
                <a:tab pos="4222115" algn="l"/>
                <a:tab pos="4581525" algn="l"/>
              </a:tabLst>
            </a:pPr>
            <a:r>
              <a:rPr dirty="0" sz="1900" spc="-10">
                <a:solidFill>
                  <a:srgbClr val="FFFFFF"/>
                </a:solidFill>
                <a:latin typeface="Trebuchet MS"/>
                <a:cs typeface="Trebuchet MS"/>
              </a:rPr>
              <a:t>Fault</a:t>
            </a:r>
            <a:r>
              <a:rPr dirty="0" sz="1900">
                <a:solidFill>
                  <a:srgbClr val="FFFFFF"/>
                </a:solidFill>
                <a:latin typeface="Trebuchet MS"/>
                <a:cs typeface="Trebuchet MS"/>
              </a:rPr>
              <a:t>	</a:t>
            </a:r>
            <a:r>
              <a:rPr dirty="0" sz="1900" spc="40">
                <a:solidFill>
                  <a:srgbClr val="FFFFFF"/>
                </a:solidFill>
                <a:latin typeface="Trebuchet MS"/>
                <a:cs typeface="Trebuchet MS"/>
              </a:rPr>
              <a:t>detection</a:t>
            </a:r>
            <a:r>
              <a:rPr dirty="0" sz="1900">
                <a:solidFill>
                  <a:srgbClr val="FFFFFF"/>
                </a:solidFill>
                <a:latin typeface="Trebuchet MS"/>
                <a:cs typeface="Trebuchet MS"/>
              </a:rPr>
              <a:t>	</a:t>
            </a:r>
            <a:r>
              <a:rPr dirty="0" sz="1900" spc="55">
                <a:solidFill>
                  <a:srgbClr val="FFFFFF"/>
                </a:solidFill>
                <a:latin typeface="Trebuchet MS"/>
                <a:cs typeface="Trebuchet MS"/>
              </a:rPr>
              <a:t>and</a:t>
            </a:r>
            <a:r>
              <a:rPr dirty="0" sz="1900">
                <a:solidFill>
                  <a:srgbClr val="FFFFFF"/>
                </a:solidFill>
                <a:latin typeface="Trebuchet MS"/>
                <a:cs typeface="Trebuchet MS"/>
              </a:rPr>
              <a:t>	</a:t>
            </a:r>
            <a:r>
              <a:rPr dirty="0" sz="1900" spc="-10">
                <a:solidFill>
                  <a:srgbClr val="FFFFFF"/>
                </a:solidFill>
                <a:latin typeface="Trebuchet MS"/>
                <a:cs typeface="Trebuchet MS"/>
              </a:rPr>
              <a:t>classification</a:t>
            </a:r>
            <a:r>
              <a:rPr dirty="0" sz="1900">
                <a:solidFill>
                  <a:srgbClr val="FFFFFF"/>
                </a:solidFill>
                <a:latin typeface="Trebuchet MS"/>
                <a:cs typeface="Trebuchet MS"/>
              </a:rPr>
              <a:t>	</a:t>
            </a:r>
            <a:r>
              <a:rPr dirty="0" sz="1900" spc="-25">
                <a:solidFill>
                  <a:srgbClr val="FFFFFF"/>
                </a:solidFill>
                <a:latin typeface="Trebuchet MS"/>
                <a:cs typeface="Trebuchet MS"/>
              </a:rPr>
              <a:t>in</a:t>
            </a:r>
            <a:r>
              <a:rPr dirty="0" sz="1900">
                <a:solidFill>
                  <a:srgbClr val="FFFFFF"/>
                </a:solidFill>
                <a:latin typeface="Trebuchet MS"/>
                <a:cs typeface="Trebuchet MS"/>
              </a:rPr>
              <a:t>	</a:t>
            </a:r>
            <a:r>
              <a:rPr dirty="0" sz="1900" spc="45">
                <a:solidFill>
                  <a:srgbClr val="FFFFFF"/>
                </a:solidFill>
                <a:latin typeface="Trebuchet MS"/>
                <a:cs typeface="Trebuchet MS"/>
              </a:rPr>
              <a:t>transmission </a:t>
            </a:r>
            <a:r>
              <a:rPr dirty="0" sz="1900" spc="-10">
                <a:solidFill>
                  <a:srgbClr val="FFFFFF"/>
                </a:solidFill>
                <a:latin typeface="Trebuchet MS"/>
                <a:cs typeface="Trebuchet MS"/>
              </a:rPr>
              <a:t>lines.</a:t>
            </a:r>
            <a:endParaRPr sz="1900">
              <a:latin typeface="Trebuchet MS"/>
              <a:cs typeface="Trebuchet MS"/>
            </a:endParaRPr>
          </a:p>
        </p:txBody>
      </p:sp>
      <p:sp>
        <p:nvSpPr>
          <p:cNvPr id="40" name="object 40" descr=""/>
          <p:cNvSpPr txBox="1"/>
          <p:nvPr/>
        </p:nvSpPr>
        <p:spPr>
          <a:xfrm>
            <a:off x="10313176" y="1160392"/>
            <a:ext cx="6647815" cy="1951355"/>
          </a:xfrm>
          <a:prstGeom prst="rect">
            <a:avLst/>
          </a:prstGeom>
        </p:spPr>
        <p:txBody>
          <a:bodyPr wrap="square" lIns="0" tIns="292100" rIns="0" bIns="0" rtlCol="0" vert="horz">
            <a:spAutoFit/>
          </a:bodyPr>
          <a:lstStyle/>
          <a:p>
            <a:pPr marL="255270">
              <a:lnSpc>
                <a:spcPct val="100000"/>
              </a:lnSpc>
              <a:spcBef>
                <a:spcPts val="2300"/>
              </a:spcBef>
            </a:pPr>
            <a:r>
              <a:rPr dirty="0" sz="3550" spc="-75" b="1">
                <a:solidFill>
                  <a:srgbClr val="FFFFFF"/>
                </a:solidFill>
                <a:latin typeface="Trebuchet MS"/>
                <a:cs typeface="Trebuchet MS"/>
              </a:rPr>
              <a:t>4.3</a:t>
            </a:r>
            <a:r>
              <a:rPr dirty="0" sz="3550" spc="-200" b="1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3550" spc="130" b="1">
                <a:solidFill>
                  <a:srgbClr val="FFFFFF"/>
                </a:solidFill>
                <a:latin typeface="Trebuchet MS"/>
                <a:cs typeface="Trebuchet MS"/>
              </a:rPr>
              <a:t>APPLICATIONS</a:t>
            </a:r>
            <a:endParaRPr sz="3550">
              <a:latin typeface="Trebuchet MS"/>
              <a:cs typeface="Trebuchet MS"/>
            </a:endParaRPr>
          </a:p>
          <a:p>
            <a:pPr marL="12700">
              <a:lnSpc>
                <a:spcPct val="100000"/>
              </a:lnSpc>
              <a:spcBef>
                <a:spcPts val="2014"/>
              </a:spcBef>
            </a:pPr>
            <a:r>
              <a:rPr dirty="0" sz="3250" spc="170" b="1">
                <a:solidFill>
                  <a:srgbClr val="4AD0FA"/>
                </a:solidFill>
                <a:latin typeface="Trebuchet MS"/>
                <a:cs typeface="Trebuchet MS"/>
              </a:rPr>
              <a:t>Speech</a:t>
            </a:r>
            <a:r>
              <a:rPr dirty="0" sz="3250" spc="-195" b="1">
                <a:solidFill>
                  <a:srgbClr val="4AD0FA"/>
                </a:solidFill>
                <a:latin typeface="Trebuchet MS"/>
                <a:cs typeface="Trebuchet MS"/>
              </a:rPr>
              <a:t> </a:t>
            </a:r>
            <a:r>
              <a:rPr dirty="0" sz="3250" spc="150" b="1">
                <a:solidFill>
                  <a:srgbClr val="4AD0FA"/>
                </a:solidFill>
                <a:latin typeface="Trebuchet MS"/>
                <a:cs typeface="Trebuchet MS"/>
              </a:rPr>
              <a:t>and</a:t>
            </a:r>
            <a:r>
              <a:rPr dirty="0" sz="3250" spc="-190" b="1">
                <a:solidFill>
                  <a:srgbClr val="4AD0FA"/>
                </a:solidFill>
                <a:latin typeface="Trebuchet MS"/>
                <a:cs typeface="Trebuchet MS"/>
              </a:rPr>
              <a:t> </a:t>
            </a:r>
            <a:r>
              <a:rPr dirty="0" sz="3250" spc="105" b="1">
                <a:solidFill>
                  <a:srgbClr val="4AD0FA"/>
                </a:solidFill>
                <a:latin typeface="Trebuchet MS"/>
                <a:cs typeface="Trebuchet MS"/>
              </a:rPr>
              <a:t>LanguageProcessing</a:t>
            </a:r>
            <a:endParaRPr sz="3250">
              <a:latin typeface="Trebuchet MS"/>
              <a:cs typeface="Trebuchet MS"/>
            </a:endParaRPr>
          </a:p>
          <a:p>
            <a:pPr marL="12700">
              <a:lnSpc>
                <a:spcPct val="100000"/>
              </a:lnSpc>
              <a:spcBef>
                <a:spcPts val="500"/>
              </a:spcBef>
            </a:pPr>
            <a:r>
              <a:rPr dirty="0" sz="1900" spc="75">
                <a:solidFill>
                  <a:srgbClr val="FFFFFF"/>
                </a:solidFill>
                <a:latin typeface="Trebuchet MS"/>
                <a:cs typeface="Trebuchet MS"/>
              </a:rPr>
              <a:t>Machine</a:t>
            </a:r>
            <a:r>
              <a:rPr dirty="0" sz="1900" spc="-1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900">
                <a:solidFill>
                  <a:srgbClr val="FFFFFF"/>
                </a:solidFill>
                <a:latin typeface="Trebuchet MS"/>
                <a:cs typeface="Trebuchet MS"/>
              </a:rPr>
              <a:t>translation</a:t>
            </a:r>
            <a:r>
              <a:rPr dirty="0" sz="1900" spc="-5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900" spc="80">
                <a:solidFill>
                  <a:srgbClr val="FFFFFF"/>
                </a:solidFill>
                <a:latin typeface="Trebuchet MS"/>
                <a:cs typeface="Trebuchet MS"/>
              </a:rPr>
              <a:t>and</a:t>
            </a:r>
            <a:r>
              <a:rPr dirty="0" sz="1900" spc="-1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900" spc="55">
                <a:solidFill>
                  <a:srgbClr val="FFFFFF"/>
                </a:solidFill>
                <a:latin typeface="Trebuchet MS"/>
                <a:cs typeface="Trebuchet MS"/>
              </a:rPr>
              <a:t>voice</a:t>
            </a:r>
            <a:r>
              <a:rPr dirty="0" sz="1900" spc="-5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900" spc="-10">
                <a:solidFill>
                  <a:srgbClr val="FFFFFF"/>
                </a:solidFill>
                <a:latin typeface="Trebuchet MS"/>
                <a:cs typeface="Trebuchet MS"/>
              </a:rPr>
              <a:t>assistants.</a:t>
            </a:r>
            <a:endParaRPr sz="1900">
              <a:latin typeface="Trebuchet MS"/>
              <a:cs typeface="Trebuchet MS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2062650" y="2877530"/>
            <a:ext cx="3543935" cy="2884805"/>
            <a:chOff x="2062650" y="2877530"/>
            <a:chExt cx="3543935" cy="2884805"/>
          </a:xfrm>
        </p:grpSpPr>
        <p:sp>
          <p:nvSpPr>
            <p:cNvPr id="3" name="object 3" descr=""/>
            <p:cNvSpPr/>
            <p:nvPr/>
          </p:nvSpPr>
          <p:spPr>
            <a:xfrm>
              <a:off x="2072146" y="2887055"/>
              <a:ext cx="3526790" cy="2866390"/>
            </a:xfrm>
            <a:custGeom>
              <a:avLst/>
              <a:gdLst/>
              <a:ahLst/>
              <a:cxnLst/>
              <a:rect l="l" t="t" r="r" b="b"/>
              <a:pathLst>
                <a:path w="3526790" h="2866390">
                  <a:moveTo>
                    <a:pt x="3526263" y="2865788"/>
                  </a:moveTo>
                  <a:lnTo>
                    <a:pt x="0" y="2865788"/>
                  </a:lnTo>
                  <a:lnTo>
                    <a:pt x="0" y="0"/>
                  </a:lnTo>
                  <a:lnTo>
                    <a:pt x="3526263" y="0"/>
                  </a:lnTo>
                  <a:lnTo>
                    <a:pt x="3526263" y="2865788"/>
                  </a:lnTo>
                  <a:close/>
                </a:path>
              </a:pathLst>
            </a:custGeom>
            <a:solidFill>
              <a:srgbClr val="041C4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" name="object 4" descr=""/>
            <p:cNvSpPr/>
            <p:nvPr/>
          </p:nvSpPr>
          <p:spPr>
            <a:xfrm>
              <a:off x="2072175" y="2887055"/>
              <a:ext cx="3524885" cy="2865755"/>
            </a:xfrm>
            <a:custGeom>
              <a:avLst/>
              <a:gdLst/>
              <a:ahLst/>
              <a:cxnLst/>
              <a:rect l="l" t="t" r="r" b="b"/>
              <a:pathLst>
                <a:path w="3524885" h="2865754">
                  <a:moveTo>
                    <a:pt x="0" y="0"/>
                  </a:moveTo>
                  <a:lnTo>
                    <a:pt x="3524638" y="0"/>
                  </a:lnTo>
                  <a:lnTo>
                    <a:pt x="3524638" y="2865685"/>
                  </a:lnTo>
                  <a:lnTo>
                    <a:pt x="0" y="2865685"/>
                  </a:lnTo>
                  <a:lnTo>
                    <a:pt x="0" y="0"/>
                  </a:lnTo>
                  <a:close/>
                </a:path>
              </a:pathLst>
            </a:custGeom>
            <a:ln w="19049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5" name="object 5" descr=""/>
          <p:cNvGrpSpPr/>
          <p:nvPr/>
        </p:nvGrpSpPr>
        <p:grpSpPr>
          <a:xfrm>
            <a:off x="12142249" y="2212230"/>
            <a:ext cx="6146165" cy="8075295"/>
            <a:chOff x="12142249" y="2212230"/>
            <a:chExt cx="6146165" cy="8075295"/>
          </a:xfrm>
        </p:grpSpPr>
        <p:sp>
          <p:nvSpPr>
            <p:cNvPr id="6" name="object 6" descr=""/>
            <p:cNvSpPr/>
            <p:nvPr/>
          </p:nvSpPr>
          <p:spPr>
            <a:xfrm>
              <a:off x="12142249" y="2212230"/>
              <a:ext cx="6146165" cy="8075295"/>
            </a:xfrm>
            <a:custGeom>
              <a:avLst/>
              <a:gdLst/>
              <a:ahLst/>
              <a:cxnLst/>
              <a:rect l="l" t="t" r="r" b="b"/>
              <a:pathLst>
                <a:path w="6146165" h="8075295">
                  <a:moveTo>
                    <a:pt x="3496375" y="8074769"/>
                  </a:moveTo>
                  <a:lnTo>
                    <a:pt x="0" y="6056076"/>
                  </a:lnTo>
                  <a:lnTo>
                    <a:pt x="0" y="2018692"/>
                  </a:lnTo>
                  <a:lnTo>
                    <a:pt x="3496375" y="0"/>
                  </a:lnTo>
                  <a:lnTo>
                    <a:pt x="6145750" y="1529661"/>
                  </a:lnTo>
                  <a:lnTo>
                    <a:pt x="6145750" y="6545107"/>
                  </a:lnTo>
                  <a:lnTo>
                    <a:pt x="3496375" y="8074769"/>
                  </a:lnTo>
                  <a:close/>
                </a:path>
              </a:pathLst>
            </a:custGeom>
            <a:solidFill>
              <a:srgbClr val="56AEFF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7" name="object 7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2289886" y="2382711"/>
              <a:ext cx="5998113" cy="7733805"/>
            </a:xfrm>
            <a:prstGeom prst="rect">
              <a:avLst/>
            </a:prstGeom>
          </p:spPr>
        </p:pic>
      </p:grpSp>
      <p:sp>
        <p:nvSpPr>
          <p:cNvPr id="8" name="object 8" descr=""/>
          <p:cNvSpPr/>
          <p:nvPr/>
        </p:nvSpPr>
        <p:spPr>
          <a:xfrm>
            <a:off x="437277" y="597733"/>
            <a:ext cx="1009015" cy="1009015"/>
          </a:xfrm>
          <a:custGeom>
            <a:avLst/>
            <a:gdLst/>
            <a:ahLst/>
            <a:cxnLst/>
            <a:rect l="l" t="t" r="r" b="b"/>
            <a:pathLst>
              <a:path w="1009015" h="1009015">
                <a:moveTo>
                  <a:pt x="1008724" y="504353"/>
                </a:moveTo>
                <a:lnTo>
                  <a:pt x="504371" y="1008724"/>
                </a:lnTo>
                <a:lnTo>
                  <a:pt x="0" y="504370"/>
                </a:lnTo>
                <a:lnTo>
                  <a:pt x="504353" y="0"/>
                </a:lnTo>
                <a:lnTo>
                  <a:pt x="1008724" y="504353"/>
                </a:lnTo>
                <a:close/>
              </a:path>
            </a:pathLst>
          </a:custGeom>
          <a:solidFill>
            <a:srgbClr val="135CA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9" name="object 9" descr=""/>
          <p:cNvSpPr/>
          <p:nvPr/>
        </p:nvSpPr>
        <p:spPr>
          <a:xfrm>
            <a:off x="437345" y="4631415"/>
            <a:ext cx="1009015" cy="1009015"/>
          </a:xfrm>
          <a:custGeom>
            <a:avLst/>
            <a:gdLst/>
            <a:ahLst/>
            <a:cxnLst/>
            <a:rect l="l" t="t" r="r" b="b"/>
            <a:pathLst>
              <a:path w="1009015" h="1009014">
                <a:moveTo>
                  <a:pt x="1008724" y="504353"/>
                </a:moveTo>
                <a:lnTo>
                  <a:pt x="504371" y="1008724"/>
                </a:lnTo>
                <a:lnTo>
                  <a:pt x="0" y="504370"/>
                </a:lnTo>
                <a:lnTo>
                  <a:pt x="504353" y="0"/>
                </a:lnTo>
                <a:lnTo>
                  <a:pt x="1008724" y="504353"/>
                </a:lnTo>
                <a:close/>
              </a:path>
            </a:pathLst>
          </a:custGeom>
          <a:solidFill>
            <a:srgbClr val="135CA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0" name="object 10" descr=""/>
          <p:cNvSpPr/>
          <p:nvPr/>
        </p:nvSpPr>
        <p:spPr>
          <a:xfrm>
            <a:off x="437305" y="8665765"/>
            <a:ext cx="1009015" cy="1009015"/>
          </a:xfrm>
          <a:custGeom>
            <a:avLst/>
            <a:gdLst/>
            <a:ahLst/>
            <a:cxnLst/>
            <a:rect l="l" t="t" r="r" b="b"/>
            <a:pathLst>
              <a:path w="1009015" h="1009015">
                <a:moveTo>
                  <a:pt x="1008724" y="504353"/>
                </a:moveTo>
                <a:lnTo>
                  <a:pt x="504371" y="1008724"/>
                </a:lnTo>
                <a:lnTo>
                  <a:pt x="0" y="504370"/>
                </a:lnTo>
                <a:lnTo>
                  <a:pt x="504353" y="0"/>
                </a:lnTo>
                <a:lnTo>
                  <a:pt x="1008724" y="504353"/>
                </a:lnTo>
                <a:close/>
              </a:path>
            </a:pathLst>
          </a:custGeom>
          <a:solidFill>
            <a:srgbClr val="135CA0"/>
          </a:solidFill>
        </p:spPr>
        <p:txBody>
          <a:bodyPr wrap="square" lIns="0" tIns="0" rIns="0" bIns="0" rtlCol="0"/>
          <a:lstStyle/>
          <a:p/>
        </p:txBody>
      </p:sp>
      <p:grpSp>
        <p:nvGrpSpPr>
          <p:cNvPr id="11" name="object 11" descr=""/>
          <p:cNvGrpSpPr/>
          <p:nvPr/>
        </p:nvGrpSpPr>
        <p:grpSpPr>
          <a:xfrm>
            <a:off x="7761258" y="2877530"/>
            <a:ext cx="3543935" cy="2884805"/>
            <a:chOff x="7761258" y="2877530"/>
            <a:chExt cx="3543935" cy="2884805"/>
          </a:xfrm>
        </p:grpSpPr>
        <p:sp>
          <p:nvSpPr>
            <p:cNvPr id="12" name="object 12" descr=""/>
            <p:cNvSpPr/>
            <p:nvPr/>
          </p:nvSpPr>
          <p:spPr>
            <a:xfrm>
              <a:off x="7770754" y="2887055"/>
              <a:ext cx="3526790" cy="2866390"/>
            </a:xfrm>
            <a:custGeom>
              <a:avLst/>
              <a:gdLst/>
              <a:ahLst/>
              <a:cxnLst/>
              <a:rect l="l" t="t" r="r" b="b"/>
              <a:pathLst>
                <a:path w="3526790" h="2866390">
                  <a:moveTo>
                    <a:pt x="3526263" y="2865788"/>
                  </a:moveTo>
                  <a:lnTo>
                    <a:pt x="0" y="2865788"/>
                  </a:lnTo>
                  <a:lnTo>
                    <a:pt x="0" y="0"/>
                  </a:lnTo>
                  <a:lnTo>
                    <a:pt x="3526263" y="0"/>
                  </a:lnTo>
                  <a:lnTo>
                    <a:pt x="3526263" y="2865788"/>
                  </a:lnTo>
                  <a:close/>
                </a:path>
              </a:pathLst>
            </a:custGeom>
            <a:solidFill>
              <a:srgbClr val="38B44A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 descr=""/>
            <p:cNvSpPr/>
            <p:nvPr/>
          </p:nvSpPr>
          <p:spPr>
            <a:xfrm>
              <a:off x="7770783" y="2887055"/>
              <a:ext cx="3524885" cy="2865755"/>
            </a:xfrm>
            <a:custGeom>
              <a:avLst/>
              <a:gdLst/>
              <a:ahLst/>
              <a:cxnLst/>
              <a:rect l="l" t="t" r="r" b="b"/>
              <a:pathLst>
                <a:path w="3524884" h="2865754">
                  <a:moveTo>
                    <a:pt x="0" y="0"/>
                  </a:moveTo>
                  <a:lnTo>
                    <a:pt x="3524638" y="0"/>
                  </a:lnTo>
                  <a:lnTo>
                    <a:pt x="3524638" y="2865685"/>
                  </a:lnTo>
                  <a:lnTo>
                    <a:pt x="0" y="2865685"/>
                  </a:lnTo>
                  <a:lnTo>
                    <a:pt x="0" y="0"/>
                  </a:lnTo>
                  <a:close/>
                </a:path>
              </a:pathLst>
            </a:custGeom>
            <a:ln w="19049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4" name="object 14" descr=""/>
          <p:cNvSpPr/>
          <p:nvPr/>
        </p:nvSpPr>
        <p:spPr>
          <a:xfrm>
            <a:off x="7770753" y="6549519"/>
            <a:ext cx="3616325" cy="2866390"/>
          </a:xfrm>
          <a:custGeom>
            <a:avLst/>
            <a:gdLst/>
            <a:ahLst/>
            <a:cxnLst/>
            <a:rect l="l" t="t" r="r" b="b"/>
            <a:pathLst>
              <a:path w="3616325" h="2866390">
                <a:moveTo>
                  <a:pt x="3615819" y="2865788"/>
                </a:moveTo>
                <a:lnTo>
                  <a:pt x="0" y="2865788"/>
                </a:lnTo>
                <a:lnTo>
                  <a:pt x="0" y="0"/>
                </a:lnTo>
                <a:lnTo>
                  <a:pt x="3615819" y="0"/>
                </a:lnTo>
                <a:lnTo>
                  <a:pt x="3615819" y="2865788"/>
                </a:lnTo>
                <a:close/>
              </a:path>
            </a:pathLst>
          </a:custGeom>
          <a:solidFill>
            <a:srgbClr val="D0595B"/>
          </a:solidFill>
        </p:spPr>
        <p:txBody>
          <a:bodyPr wrap="square" lIns="0" tIns="0" rIns="0" bIns="0" rtlCol="0"/>
          <a:lstStyle/>
          <a:p/>
        </p:txBody>
      </p:sp>
      <p:grpSp>
        <p:nvGrpSpPr>
          <p:cNvPr id="15" name="object 15" descr=""/>
          <p:cNvGrpSpPr/>
          <p:nvPr/>
        </p:nvGrpSpPr>
        <p:grpSpPr>
          <a:xfrm>
            <a:off x="2062650" y="6539994"/>
            <a:ext cx="3543935" cy="2884805"/>
            <a:chOff x="2062650" y="6539994"/>
            <a:chExt cx="3543935" cy="2884805"/>
          </a:xfrm>
        </p:grpSpPr>
        <p:sp>
          <p:nvSpPr>
            <p:cNvPr id="16" name="object 16" descr=""/>
            <p:cNvSpPr/>
            <p:nvPr/>
          </p:nvSpPr>
          <p:spPr>
            <a:xfrm>
              <a:off x="2072146" y="6549519"/>
              <a:ext cx="3526790" cy="2866390"/>
            </a:xfrm>
            <a:custGeom>
              <a:avLst/>
              <a:gdLst/>
              <a:ahLst/>
              <a:cxnLst/>
              <a:rect l="l" t="t" r="r" b="b"/>
              <a:pathLst>
                <a:path w="3526790" h="2866390">
                  <a:moveTo>
                    <a:pt x="3526263" y="2865788"/>
                  </a:moveTo>
                  <a:lnTo>
                    <a:pt x="0" y="2865788"/>
                  </a:lnTo>
                  <a:lnTo>
                    <a:pt x="0" y="0"/>
                  </a:lnTo>
                  <a:lnTo>
                    <a:pt x="3526263" y="0"/>
                  </a:lnTo>
                  <a:lnTo>
                    <a:pt x="3526263" y="2865788"/>
                  </a:lnTo>
                  <a:close/>
                </a:path>
              </a:pathLst>
            </a:custGeom>
            <a:solidFill>
              <a:srgbClr val="F1945B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7" name="object 17" descr=""/>
            <p:cNvSpPr/>
            <p:nvPr/>
          </p:nvSpPr>
          <p:spPr>
            <a:xfrm>
              <a:off x="2072175" y="6549519"/>
              <a:ext cx="3524885" cy="2865755"/>
            </a:xfrm>
            <a:custGeom>
              <a:avLst/>
              <a:gdLst/>
              <a:ahLst/>
              <a:cxnLst/>
              <a:rect l="l" t="t" r="r" b="b"/>
              <a:pathLst>
                <a:path w="3524885" h="2865754">
                  <a:moveTo>
                    <a:pt x="0" y="0"/>
                  </a:moveTo>
                  <a:lnTo>
                    <a:pt x="3524638" y="0"/>
                  </a:lnTo>
                  <a:lnTo>
                    <a:pt x="3524638" y="2865685"/>
                  </a:lnTo>
                  <a:lnTo>
                    <a:pt x="0" y="2865685"/>
                  </a:lnTo>
                  <a:lnTo>
                    <a:pt x="0" y="0"/>
                  </a:lnTo>
                  <a:close/>
                </a:path>
              </a:pathLst>
            </a:custGeom>
            <a:ln w="19049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pic>
        <p:nvPicPr>
          <p:cNvPr id="18" name="object 18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2072146" y="2889094"/>
            <a:ext cx="895349" cy="1000124"/>
          </a:xfrm>
          <a:prstGeom prst="rect">
            <a:avLst/>
          </a:prstGeom>
        </p:spPr>
      </p:pic>
      <p:pic>
        <p:nvPicPr>
          <p:cNvPr id="19" name="object 19" descr="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7770753" y="2889094"/>
            <a:ext cx="895349" cy="1000124"/>
          </a:xfrm>
          <a:prstGeom prst="rect">
            <a:avLst/>
          </a:prstGeom>
        </p:spPr>
      </p:pic>
      <p:pic>
        <p:nvPicPr>
          <p:cNvPr id="20" name="object 20" descr="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2072146" y="6549520"/>
            <a:ext cx="895349" cy="1000124"/>
          </a:xfrm>
          <a:prstGeom prst="rect">
            <a:avLst/>
          </a:prstGeom>
        </p:spPr>
      </p:pic>
      <p:sp>
        <p:nvSpPr>
          <p:cNvPr id="21" name="object 21"/>
          <p:cNvSpPr txBox="1">
            <a:spLocks noGrp="1"/>
          </p:cNvSpPr>
          <p:nvPr>
            <p:ph type="title"/>
          </p:nvPr>
        </p:nvSpPr>
        <p:spPr>
          <a:xfrm>
            <a:off x="2450082" y="75046"/>
            <a:ext cx="13113385" cy="1125220"/>
          </a:xfrm>
          <a:prstGeom prst="rect"/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7200" spc="475">
                <a:solidFill>
                  <a:srgbClr val="56AEFF"/>
                </a:solidFill>
              </a:rPr>
              <a:t>3.4</a:t>
            </a:r>
            <a:r>
              <a:rPr dirty="0" sz="7200" spc="-15">
                <a:solidFill>
                  <a:srgbClr val="56AEFF"/>
                </a:solidFill>
              </a:rPr>
              <a:t> </a:t>
            </a:r>
            <a:r>
              <a:rPr dirty="0" sz="7200" spc="-75">
                <a:solidFill>
                  <a:srgbClr val="56AEFF"/>
                </a:solidFill>
              </a:rPr>
              <a:t>CHALLENGES</a:t>
            </a:r>
            <a:r>
              <a:rPr dirty="0" sz="7200" spc="-5">
                <a:solidFill>
                  <a:srgbClr val="56AEFF"/>
                </a:solidFill>
              </a:rPr>
              <a:t> </a:t>
            </a:r>
            <a:r>
              <a:rPr dirty="0" sz="7200" spc="290">
                <a:solidFill>
                  <a:srgbClr val="56AEFF"/>
                </a:solidFill>
              </a:rPr>
              <a:t>AND</a:t>
            </a:r>
            <a:r>
              <a:rPr dirty="0" sz="7200">
                <a:solidFill>
                  <a:srgbClr val="56AEFF"/>
                </a:solidFill>
              </a:rPr>
              <a:t> </a:t>
            </a:r>
            <a:r>
              <a:rPr dirty="0" sz="7200" spc="-20">
                <a:solidFill>
                  <a:srgbClr val="56AEFF"/>
                </a:solidFill>
              </a:rPr>
              <a:t>GAPS</a:t>
            </a:r>
            <a:endParaRPr sz="7200"/>
          </a:p>
        </p:txBody>
      </p:sp>
      <p:grpSp>
        <p:nvGrpSpPr>
          <p:cNvPr id="22" name="object 22" descr=""/>
          <p:cNvGrpSpPr/>
          <p:nvPr/>
        </p:nvGrpSpPr>
        <p:grpSpPr>
          <a:xfrm>
            <a:off x="7770753" y="6549520"/>
            <a:ext cx="895350" cy="1000125"/>
            <a:chOff x="7770753" y="6549520"/>
            <a:chExt cx="895350" cy="1000125"/>
          </a:xfrm>
        </p:grpSpPr>
        <p:pic>
          <p:nvPicPr>
            <p:cNvPr id="23" name="object 23" descr="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7770753" y="6549520"/>
              <a:ext cx="895349" cy="1000124"/>
            </a:xfrm>
            <a:prstGeom prst="rect">
              <a:avLst/>
            </a:prstGeom>
          </p:spPr>
        </p:pic>
        <p:pic>
          <p:nvPicPr>
            <p:cNvPr id="24" name="object 24" descr="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7937880" y="6710482"/>
              <a:ext cx="504125" cy="513278"/>
            </a:xfrm>
            <a:prstGeom prst="rect">
              <a:avLst/>
            </a:prstGeom>
          </p:spPr>
        </p:pic>
      </p:grpSp>
      <p:sp>
        <p:nvSpPr>
          <p:cNvPr id="25" name="object 25" descr=""/>
          <p:cNvSpPr txBox="1"/>
          <p:nvPr/>
        </p:nvSpPr>
        <p:spPr>
          <a:xfrm>
            <a:off x="2081700" y="3716700"/>
            <a:ext cx="3517265" cy="107315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654685" marR="658495" indent="104775">
              <a:lnSpc>
                <a:spcPct val="114599"/>
              </a:lnSpc>
              <a:spcBef>
                <a:spcPts val="100"/>
              </a:spcBef>
            </a:pPr>
            <a:r>
              <a:rPr dirty="0" sz="3000" spc="65">
                <a:solidFill>
                  <a:srgbClr val="FFFAFA"/>
                </a:solidFill>
                <a:latin typeface="Trebuchet MS"/>
                <a:cs typeface="Trebuchet MS"/>
              </a:rPr>
              <a:t>Real-</a:t>
            </a:r>
            <a:r>
              <a:rPr dirty="0" sz="3000" spc="55">
                <a:solidFill>
                  <a:srgbClr val="FFFAFA"/>
                </a:solidFill>
                <a:latin typeface="Trebuchet MS"/>
                <a:cs typeface="Trebuchet MS"/>
              </a:rPr>
              <a:t>World </a:t>
            </a:r>
            <a:r>
              <a:rPr dirty="0" sz="3000" spc="-10">
                <a:solidFill>
                  <a:srgbClr val="FFFAFA"/>
                </a:solidFill>
                <a:latin typeface="Trebuchet MS"/>
                <a:cs typeface="Trebuchet MS"/>
              </a:rPr>
              <a:t>Applicability</a:t>
            </a:r>
            <a:endParaRPr sz="3000">
              <a:latin typeface="Trebuchet MS"/>
              <a:cs typeface="Trebuchet MS"/>
            </a:endParaRPr>
          </a:p>
        </p:txBody>
      </p:sp>
      <p:sp>
        <p:nvSpPr>
          <p:cNvPr id="26" name="object 26" descr=""/>
          <p:cNvSpPr txBox="1"/>
          <p:nvPr/>
        </p:nvSpPr>
        <p:spPr>
          <a:xfrm>
            <a:off x="7780308" y="3716700"/>
            <a:ext cx="3517265" cy="159702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ctr" marL="234315" marR="238125">
              <a:lnSpc>
                <a:spcPct val="114599"/>
              </a:lnSpc>
              <a:spcBef>
                <a:spcPts val="100"/>
              </a:spcBef>
            </a:pPr>
            <a:r>
              <a:rPr dirty="0" sz="3000">
                <a:solidFill>
                  <a:srgbClr val="FFFAFA"/>
                </a:solidFill>
                <a:latin typeface="Trebuchet MS"/>
                <a:cs typeface="Trebuchet MS"/>
              </a:rPr>
              <a:t>The</a:t>
            </a:r>
            <a:r>
              <a:rPr dirty="0" sz="3000" spc="-70">
                <a:solidFill>
                  <a:srgbClr val="FFFAFA"/>
                </a:solidFill>
                <a:latin typeface="Trebuchet MS"/>
                <a:cs typeface="Trebuchet MS"/>
              </a:rPr>
              <a:t> </a:t>
            </a:r>
            <a:r>
              <a:rPr dirty="0" sz="3000">
                <a:solidFill>
                  <a:srgbClr val="FFFAFA"/>
                </a:solidFill>
                <a:latin typeface="Trebuchet MS"/>
                <a:cs typeface="Trebuchet MS"/>
              </a:rPr>
              <a:t>limitations</a:t>
            </a:r>
            <a:r>
              <a:rPr dirty="0" sz="3000" spc="-65">
                <a:solidFill>
                  <a:srgbClr val="FFFAFA"/>
                </a:solidFill>
                <a:latin typeface="Trebuchet MS"/>
                <a:cs typeface="Trebuchet MS"/>
              </a:rPr>
              <a:t> </a:t>
            </a:r>
            <a:r>
              <a:rPr dirty="0" sz="3000" spc="-25">
                <a:solidFill>
                  <a:srgbClr val="FFFAFA"/>
                </a:solidFill>
                <a:latin typeface="Trebuchet MS"/>
                <a:cs typeface="Trebuchet MS"/>
              </a:rPr>
              <a:t>of </a:t>
            </a:r>
            <a:r>
              <a:rPr dirty="0" sz="3000" spc="45">
                <a:solidFill>
                  <a:srgbClr val="FFFAFA"/>
                </a:solidFill>
                <a:latin typeface="Trebuchet MS"/>
                <a:cs typeface="Trebuchet MS"/>
              </a:rPr>
              <a:t>latency</a:t>
            </a:r>
            <a:r>
              <a:rPr dirty="0" sz="3000" spc="-105">
                <a:solidFill>
                  <a:srgbClr val="FFFAFA"/>
                </a:solidFill>
                <a:latin typeface="Trebuchet MS"/>
                <a:cs typeface="Trebuchet MS"/>
              </a:rPr>
              <a:t> </a:t>
            </a:r>
            <a:r>
              <a:rPr dirty="0" sz="3000" spc="75">
                <a:solidFill>
                  <a:srgbClr val="FFFAFA"/>
                </a:solidFill>
                <a:latin typeface="Trebuchet MS"/>
                <a:cs typeface="Trebuchet MS"/>
              </a:rPr>
              <a:t>and </a:t>
            </a:r>
            <a:r>
              <a:rPr dirty="0" sz="3000" spc="-10">
                <a:solidFill>
                  <a:srgbClr val="FFFAFA"/>
                </a:solidFill>
                <a:latin typeface="Trebuchet MS"/>
                <a:cs typeface="Trebuchet MS"/>
              </a:rPr>
              <a:t>hardware</a:t>
            </a:r>
            <a:endParaRPr sz="3000">
              <a:latin typeface="Trebuchet MS"/>
              <a:cs typeface="Trebuchet MS"/>
            </a:endParaRPr>
          </a:p>
        </p:txBody>
      </p:sp>
      <p:sp>
        <p:nvSpPr>
          <p:cNvPr id="27" name="object 27" descr=""/>
          <p:cNvSpPr txBox="1"/>
          <p:nvPr/>
        </p:nvSpPr>
        <p:spPr>
          <a:xfrm>
            <a:off x="2081700" y="7436704"/>
            <a:ext cx="3517265" cy="107315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40970" marR="144780" indent="430530">
              <a:lnSpc>
                <a:spcPct val="114599"/>
              </a:lnSpc>
              <a:spcBef>
                <a:spcPts val="100"/>
              </a:spcBef>
            </a:pPr>
            <a:r>
              <a:rPr dirty="0" sz="3000">
                <a:solidFill>
                  <a:srgbClr val="FFFAFA"/>
                </a:solidFill>
                <a:latin typeface="Trebuchet MS"/>
                <a:cs typeface="Trebuchet MS"/>
              </a:rPr>
              <a:t>Integration</a:t>
            </a:r>
            <a:r>
              <a:rPr dirty="0" sz="3000" spc="10">
                <a:solidFill>
                  <a:srgbClr val="FFFAFA"/>
                </a:solidFill>
                <a:latin typeface="Trebuchet MS"/>
                <a:cs typeface="Trebuchet MS"/>
              </a:rPr>
              <a:t> </a:t>
            </a:r>
            <a:r>
              <a:rPr dirty="0" sz="3000" spc="-25">
                <a:solidFill>
                  <a:srgbClr val="FFFAFA"/>
                </a:solidFill>
                <a:latin typeface="Trebuchet MS"/>
                <a:cs typeface="Trebuchet MS"/>
              </a:rPr>
              <a:t>of </a:t>
            </a:r>
            <a:r>
              <a:rPr dirty="0" sz="3000">
                <a:solidFill>
                  <a:srgbClr val="FFFAFA"/>
                </a:solidFill>
                <a:latin typeface="Trebuchet MS"/>
                <a:cs typeface="Trebuchet MS"/>
              </a:rPr>
              <a:t>Renewable</a:t>
            </a:r>
            <a:r>
              <a:rPr dirty="0" sz="3000" spc="215">
                <a:solidFill>
                  <a:srgbClr val="FFFAFA"/>
                </a:solidFill>
                <a:latin typeface="Trebuchet MS"/>
                <a:cs typeface="Trebuchet MS"/>
              </a:rPr>
              <a:t> </a:t>
            </a:r>
            <a:r>
              <a:rPr dirty="0" sz="3000" spc="65">
                <a:solidFill>
                  <a:srgbClr val="FFFAFA"/>
                </a:solidFill>
                <a:latin typeface="Trebuchet MS"/>
                <a:cs typeface="Trebuchet MS"/>
              </a:rPr>
              <a:t>Energy</a:t>
            </a:r>
            <a:endParaRPr sz="3000">
              <a:latin typeface="Trebuchet MS"/>
              <a:cs typeface="Trebuchet MS"/>
            </a:endParaRPr>
          </a:p>
        </p:txBody>
      </p:sp>
      <p:sp>
        <p:nvSpPr>
          <p:cNvPr id="28" name="object 28" descr=""/>
          <p:cNvSpPr txBox="1"/>
          <p:nvPr/>
        </p:nvSpPr>
        <p:spPr>
          <a:xfrm>
            <a:off x="7770814" y="6549519"/>
            <a:ext cx="3616325" cy="2865755"/>
          </a:xfrm>
          <a:prstGeom prst="rect">
            <a:avLst/>
          </a:prstGeom>
          <a:ln w="19049">
            <a:solidFill>
              <a:srgbClr val="FFFFFF"/>
            </a:solidFill>
          </a:ln>
        </p:spPr>
        <p:txBody>
          <a:bodyPr wrap="square" lIns="0" tIns="9525" rIns="0" bIns="0" rtlCol="0" vert="horz">
            <a:spAutoFit/>
          </a:bodyPr>
          <a:lstStyle/>
          <a:p>
            <a:pPr marL="203835">
              <a:lnSpc>
                <a:spcPct val="100000"/>
              </a:lnSpc>
              <a:spcBef>
                <a:spcPts val="75"/>
              </a:spcBef>
            </a:pPr>
            <a:r>
              <a:rPr dirty="0" sz="5000" spc="340">
                <a:solidFill>
                  <a:srgbClr val="FFFFFF"/>
                </a:solidFill>
                <a:latin typeface="Trebuchet MS"/>
                <a:cs typeface="Trebuchet MS"/>
              </a:rPr>
              <a:t>4</a:t>
            </a:r>
            <a:endParaRPr sz="5000">
              <a:latin typeface="Trebuchet MS"/>
              <a:cs typeface="Trebuchet MS"/>
            </a:endParaRPr>
          </a:p>
          <a:p>
            <a:pPr marL="945515" marR="656590" indent="-281940">
              <a:lnSpc>
                <a:spcPct val="114599"/>
              </a:lnSpc>
              <a:spcBef>
                <a:spcPts val="1010"/>
              </a:spcBef>
            </a:pPr>
            <a:r>
              <a:rPr dirty="0" sz="3000">
                <a:solidFill>
                  <a:srgbClr val="FFFAFA"/>
                </a:solidFill>
                <a:latin typeface="Trebuchet MS"/>
                <a:cs typeface="Trebuchet MS"/>
              </a:rPr>
              <a:t>Limited</a:t>
            </a:r>
            <a:r>
              <a:rPr dirty="0" sz="3000" spc="65">
                <a:solidFill>
                  <a:srgbClr val="FFFAFA"/>
                </a:solidFill>
                <a:latin typeface="Trebuchet MS"/>
                <a:cs typeface="Trebuchet MS"/>
              </a:rPr>
              <a:t> </a:t>
            </a:r>
            <a:r>
              <a:rPr dirty="0" sz="3000" spc="-20">
                <a:solidFill>
                  <a:srgbClr val="FFFAFA"/>
                </a:solidFill>
                <a:latin typeface="Trebuchet MS"/>
                <a:cs typeface="Trebuchet MS"/>
              </a:rPr>
              <a:t>Fault </a:t>
            </a:r>
            <a:r>
              <a:rPr dirty="0" sz="3000" spc="85">
                <a:solidFill>
                  <a:srgbClr val="FFFAFA"/>
                </a:solidFill>
                <a:latin typeface="Trebuchet MS"/>
                <a:cs typeface="Trebuchet MS"/>
              </a:rPr>
              <a:t>Scenarios</a:t>
            </a:r>
            <a:endParaRPr sz="3000">
              <a:latin typeface="Trebuchet MS"/>
              <a:cs typeface="Trebuchet MS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18287998" y="10286999"/>
                </a:moveTo>
                <a:lnTo>
                  <a:pt x="0" y="10286999"/>
                </a:lnTo>
                <a:lnTo>
                  <a:pt x="0" y="0"/>
                </a:lnTo>
                <a:lnTo>
                  <a:pt x="18287998" y="0"/>
                </a:lnTo>
                <a:lnTo>
                  <a:pt x="18287998" y="10286999"/>
                </a:lnTo>
                <a:close/>
              </a:path>
            </a:pathLst>
          </a:custGeom>
          <a:solidFill>
            <a:srgbClr val="00002E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 descr=""/>
          <p:cNvSpPr/>
          <p:nvPr/>
        </p:nvSpPr>
        <p:spPr>
          <a:xfrm>
            <a:off x="1608836" y="3698334"/>
            <a:ext cx="8735695" cy="0"/>
          </a:xfrm>
          <a:custGeom>
            <a:avLst/>
            <a:gdLst/>
            <a:ahLst/>
            <a:cxnLst/>
            <a:rect l="l" t="t" r="r" b="b"/>
            <a:pathLst>
              <a:path w="8735695" h="0">
                <a:moveTo>
                  <a:pt x="0" y="0"/>
                </a:moveTo>
                <a:lnTo>
                  <a:pt x="8735421" y="0"/>
                </a:lnTo>
              </a:path>
            </a:pathLst>
          </a:custGeom>
          <a:ln w="47624">
            <a:solidFill>
              <a:srgbClr val="135CA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" name="object 4" descr=""/>
          <p:cNvSpPr/>
          <p:nvPr/>
        </p:nvSpPr>
        <p:spPr>
          <a:xfrm>
            <a:off x="1531325" y="6569535"/>
            <a:ext cx="8735695" cy="0"/>
          </a:xfrm>
          <a:custGeom>
            <a:avLst/>
            <a:gdLst/>
            <a:ahLst/>
            <a:cxnLst/>
            <a:rect l="l" t="t" r="r" b="b"/>
            <a:pathLst>
              <a:path w="8735695" h="0">
                <a:moveTo>
                  <a:pt x="0" y="0"/>
                </a:moveTo>
                <a:lnTo>
                  <a:pt x="8735421" y="0"/>
                </a:lnTo>
              </a:path>
            </a:pathLst>
          </a:custGeom>
          <a:ln w="47624">
            <a:solidFill>
              <a:srgbClr val="135CA0"/>
            </a:solidFill>
          </a:ln>
        </p:spPr>
        <p:txBody>
          <a:bodyPr wrap="square" lIns="0" tIns="0" rIns="0" bIns="0" rtlCol="0"/>
          <a:lstStyle/>
          <a:p/>
        </p:txBody>
      </p:sp>
      <p:pic>
        <p:nvPicPr>
          <p:cNvPr id="5" name="object 5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1632806" y="0"/>
            <a:ext cx="6655193" cy="9991724"/>
          </a:xfrm>
          <a:prstGeom prst="rect">
            <a:avLst/>
          </a:prstGeom>
        </p:spPr>
      </p:pic>
      <p:pic>
        <p:nvPicPr>
          <p:cNvPr id="6" name="object 6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45974" y="988516"/>
            <a:ext cx="1562099" cy="2495549"/>
          </a:xfrm>
          <a:prstGeom prst="rect">
            <a:avLst/>
          </a:prstGeom>
        </p:spPr>
      </p:pic>
      <p:pic>
        <p:nvPicPr>
          <p:cNvPr id="7" name="object 7" descr="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36155" y="4022947"/>
            <a:ext cx="1514474" cy="2419349"/>
          </a:xfrm>
          <a:prstGeom prst="rect">
            <a:avLst/>
          </a:prstGeom>
        </p:spPr>
      </p:pic>
      <p:pic>
        <p:nvPicPr>
          <p:cNvPr id="8" name="object 8" descr="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36155" y="7229030"/>
            <a:ext cx="1523999" cy="2438399"/>
          </a:xfrm>
          <a:prstGeom prst="rect">
            <a:avLst/>
          </a:prstGeom>
        </p:spPr>
      </p:pic>
      <p:pic>
        <p:nvPicPr>
          <p:cNvPr id="9" name="object 9" descr="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3759040" y="4896523"/>
            <a:ext cx="3629024" cy="1552574"/>
          </a:xfrm>
          <a:prstGeom prst="rect">
            <a:avLst/>
          </a:prstGeom>
        </p:spPr>
      </p:pic>
      <p:sp>
        <p:nvSpPr>
          <p:cNvPr id="10" name="object 10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4604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dirty="0" sz="5800" spc="-180">
                <a:solidFill>
                  <a:srgbClr val="4AD0FA"/>
                </a:solidFill>
                <a:latin typeface="Trebuchet MS"/>
                <a:cs typeface="Trebuchet MS"/>
              </a:rPr>
              <a:t>3.5</a:t>
            </a:r>
            <a:r>
              <a:rPr dirty="0" sz="5800" spc="-320">
                <a:solidFill>
                  <a:srgbClr val="4AD0FA"/>
                </a:solidFill>
                <a:latin typeface="Trebuchet MS"/>
                <a:cs typeface="Trebuchet MS"/>
              </a:rPr>
              <a:t> </a:t>
            </a:r>
            <a:r>
              <a:rPr dirty="0" sz="5800">
                <a:solidFill>
                  <a:srgbClr val="4AD0FA"/>
                </a:solidFill>
                <a:latin typeface="Trebuchet MS"/>
                <a:cs typeface="Trebuchet MS"/>
              </a:rPr>
              <a:t>Future</a:t>
            </a:r>
            <a:r>
              <a:rPr dirty="0" sz="5800" spc="-315">
                <a:solidFill>
                  <a:srgbClr val="4AD0FA"/>
                </a:solidFill>
                <a:latin typeface="Trebuchet MS"/>
                <a:cs typeface="Trebuchet MS"/>
              </a:rPr>
              <a:t> </a:t>
            </a:r>
            <a:r>
              <a:rPr dirty="0" sz="5800" spc="140">
                <a:solidFill>
                  <a:srgbClr val="4AD0FA"/>
                </a:solidFill>
                <a:latin typeface="Trebuchet MS"/>
                <a:cs typeface="Trebuchet MS"/>
              </a:rPr>
              <a:t>Directions</a:t>
            </a:r>
            <a:endParaRPr sz="5800">
              <a:latin typeface="Trebuchet MS"/>
              <a:cs typeface="Trebuchet MS"/>
            </a:endParaRPr>
          </a:p>
        </p:txBody>
      </p:sp>
      <p:sp>
        <p:nvSpPr>
          <p:cNvPr id="11" name="object 11" descr=""/>
          <p:cNvSpPr txBox="1">
            <a:spLocks noGrp="1"/>
          </p:cNvSpPr>
          <p:nvPr>
            <p:ph type="body" idx="1"/>
          </p:nvPr>
        </p:nvSpPr>
        <p:spPr>
          <a:prstGeom prst="rect"/>
        </p:spPr>
        <p:txBody>
          <a:bodyPr wrap="square" lIns="0" tIns="53340" rIns="0" bIns="0" rtlCol="0" vert="horz">
            <a:spAutoFit/>
          </a:bodyPr>
          <a:lstStyle/>
          <a:p>
            <a:pPr marL="2773680" indent="-222250">
              <a:lnSpc>
                <a:spcPct val="100000"/>
              </a:lnSpc>
              <a:spcBef>
                <a:spcPts val="420"/>
              </a:spcBef>
              <a:buAutoNum type="arabicPeriod"/>
              <a:tabLst>
                <a:tab pos="2773680" algn="l"/>
              </a:tabLst>
            </a:pPr>
            <a:r>
              <a:rPr dirty="0" spc="55"/>
              <a:t>Hybrid</a:t>
            </a:r>
            <a:r>
              <a:rPr dirty="0" spc="-35"/>
              <a:t> </a:t>
            </a:r>
            <a:r>
              <a:rPr dirty="0" spc="50"/>
              <a:t>Approaches:</a:t>
            </a:r>
          </a:p>
          <a:p>
            <a:pPr marL="12700" marR="5080" indent="163195">
              <a:lnSpc>
                <a:spcPct val="114900"/>
              </a:lnSpc>
            </a:pPr>
            <a:r>
              <a:rPr dirty="0" spc="105"/>
              <a:t>By</a:t>
            </a:r>
            <a:r>
              <a:rPr dirty="0" spc="-5"/>
              <a:t> </a:t>
            </a:r>
            <a:r>
              <a:rPr dirty="0"/>
              <a:t>integrating</a:t>
            </a:r>
            <a:r>
              <a:rPr dirty="0" spc="-5"/>
              <a:t> </a:t>
            </a:r>
            <a:r>
              <a:rPr dirty="0"/>
              <a:t>traditional </a:t>
            </a:r>
            <a:r>
              <a:rPr dirty="0" spc="95"/>
              <a:t>methods</a:t>
            </a:r>
            <a:r>
              <a:rPr dirty="0" spc="-5"/>
              <a:t> </a:t>
            </a:r>
            <a:r>
              <a:rPr dirty="0"/>
              <a:t>with AI</a:t>
            </a:r>
            <a:r>
              <a:rPr dirty="0" spc="-5"/>
              <a:t> </a:t>
            </a:r>
            <a:r>
              <a:rPr dirty="0"/>
              <a:t>models,</a:t>
            </a:r>
            <a:r>
              <a:rPr dirty="0" spc="-5"/>
              <a:t> </a:t>
            </a:r>
            <a:r>
              <a:rPr dirty="0" spc="-20"/>
              <a:t>fault</a:t>
            </a:r>
            <a:r>
              <a:rPr dirty="0"/>
              <a:t> </a:t>
            </a:r>
            <a:r>
              <a:rPr dirty="0" spc="40"/>
              <a:t>detection </a:t>
            </a:r>
            <a:r>
              <a:rPr dirty="0" spc="80"/>
              <a:t>accuracy</a:t>
            </a:r>
            <a:r>
              <a:rPr dirty="0" spc="-10"/>
              <a:t> </a:t>
            </a:r>
            <a:r>
              <a:rPr dirty="0" spc="80"/>
              <a:t>and</a:t>
            </a:r>
            <a:r>
              <a:rPr dirty="0" spc="-5"/>
              <a:t> </a:t>
            </a:r>
            <a:r>
              <a:rPr dirty="0"/>
              <a:t>adaptability</a:t>
            </a:r>
            <a:r>
              <a:rPr dirty="0" spc="-10"/>
              <a:t> </a:t>
            </a:r>
            <a:r>
              <a:rPr dirty="0"/>
              <a:t>in</a:t>
            </a:r>
            <a:r>
              <a:rPr dirty="0" spc="-5"/>
              <a:t> </a:t>
            </a:r>
            <a:r>
              <a:rPr dirty="0" spc="65"/>
              <a:t>complex</a:t>
            </a:r>
            <a:r>
              <a:rPr dirty="0" spc="-10"/>
              <a:t> </a:t>
            </a:r>
            <a:r>
              <a:rPr dirty="0" spc="50"/>
              <a:t>networks</a:t>
            </a:r>
            <a:r>
              <a:rPr dirty="0" spc="-5"/>
              <a:t> </a:t>
            </a:r>
            <a:r>
              <a:rPr dirty="0" spc="65"/>
              <a:t>could</a:t>
            </a:r>
            <a:r>
              <a:rPr dirty="0" spc="-10"/>
              <a:t> </a:t>
            </a:r>
            <a:r>
              <a:rPr dirty="0" spc="100"/>
              <a:t>be</a:t>
            </a:r>
            <a:r>
              <a:rPr dirty="0" spc="-5"/>
              <a:t> </a:t>
            </a:r>
            <a:r>
              <a:rPr dirty="0" spc="-10"/>
              <a:t>enhanced..</a:t>
            </a:r>
          </a:p>
          <a:p>
            <a:pPr>
              <a:lnSpc>
                <a:spcPct val="100000"/>
              </a:lnSpc>
              <a:spcBef>
                <a:spcPts val="1470"/>
              </a:spcBef>
            </a:pPr>
          </a:p>
          <a:p>
            <a:pPr marL="297180" marR="254000" indent="579120">
              <a:lnSpc>
                <a:spcPct val="114900"/>
              </a:lnSpc>
              <a:buAutoNum type="arabicPeriod" startAt="2"/>
              <a:tabLst>
                <a:tab pos="876300" algn="l"/>
              </a:tabLst>
            </a:pPr>
            <a:r>
              <a:rPr dirty="0" spc="100"/>
              <a:t>Advanced</a:t>
            </a:r>
            <a:r>
              <a:rPr dirty="0" spc="-10"/>
              <a:t> </a:t>
            </a:r>
            <a:r>
              <a:rPr dirty="0"/>
              <a:t>Feature</a:t>
            </a:r>
            <a:r>
              <a:rPr dirty="0" spc="-5"/>
              <a:t> </a:t>
            </a:r>
            <a:r>
              <a:rPr dirty="0"/>
              <a:t>Engineering:</a:t>
            </a:r>
            <a:r>
              <a:rPr dirty="0" spc="-10"/>
              <a:t> </a:t>
            </a:r>
            <a:r>
              <a:rPr dirty="0" spc="50"/>
              <a:t>Harmonic</a:t>
            </a:r>
            <a:r>
              <a:rPr dirty="0" spc="-5"/>
              <a:t> </a:t>
            </a:r>
            <a:r>
              <a:rPr dirty="0" spc="80"/>
              <a:t>and</a:t>
            </a:r>
            <a:r>
              <a:rPr dirty="0" spc="-5"/>
              <a:t> </a:t>
            </a:r>
            <a:r>
              <a:rPr dirty="0" spc="-10"/>
              <a:t>transient </a:t>
            </a:r>
            <a:r>
              <a:rPr dirty="0" spc="45"/>
              <a:t>characteristics</a:t>
            </a:r>
            <a:r>
              <a:rPr dirty="0" spc="-50"/>
              <a:t> </a:t>
            </a:r>
            <a:r>
              <a:rPr dirty="0" spc="80"/>
              <a:t>can</a:t>
            </a:r>
            <a:r>
              <a:rPr dirty="0" spc="-45"/>
              <a:t> </a:t>
            </a:r>
            <a:r>
              <a:rPr dirty="0" spc="100"/>
              <a:t>be</a:t>
            </a:r>
            <a:r>
              <a:rPr dirty="0" spc="-45"/>
              <a:t> </a:t>
            </a:r>
            <a:r>
              <a:rPr dirty="0" spc="105"/>
              <a:t>added</a:t>
            </a:r>
            <a:r>
              <a:rPr dirty="0" spc="-50"/>
              <a:t> </a:t>
            </a:r>
            <a:r>
              <a:rPr dirty="0" spc="55"/>
              <a:t>to</a:t>
            </a:r>
            <a:r>
              <a:rPr dirty="0" spc="-45"/>
              <a:t> </a:t>
            </a:r>
            <a:r>
              <a:rPr dirty="0" spc="75"/>
              <a:t>datasets</a:t>
            </a:r>
            <a:r>
              <a:rPr dirty="0" spc="-45"/>
              <a:t> </a:t>
            </a:r>
            <a:r>
              <a:rPr dirty="0" spc="55"/>
              <a:t>to</a:t>
            </a:r>
            <a:r>
              <a:rPr dirty="0" spc="-45"/>
              <a:t> </a:t>
            </a:r>
            <a:r>
              <a:rPr dirty="0" spc="65"/>
              <a:t>enhance</a:t>
            </a:r>
            <a:r>
              <a:rPr dirty="0" spc="-50"/>
              <a:t> </a:t>
            </a:r>
            <a:r>
              <a:rPr dirty="0" spc="-10"/>
              <a:t>algorithm</a:t>
            </a:r>
          </a:p>
          <a:p>
            <a:pPr marL="2165985">
              <a:lnSpc>
                <a:spcPct val="100000"/>
              </a:lnSpc>
              <a:spcBef>
                <a:spcPts val="330"/>
              </a:spcBef>
            </a:pPr>
            <a:r>
              <a:rPr dirty="0" spc="50"/>
              <a:t>performance</a:t>
            </a:r>
            <a:r>
              <a:rPr dirty="0" spc="-35"/>
              <a:t> </a:t>
            </a:r>
            <a:r>
              <a:rPr dirty="0" spc="80"/>
              <a:t>and</a:t>
            </a:r>
            <a:r>
              <a:rPr dirty="0" spc="-35"/>
              <a:t> </a:t>
            </a:r>
            <a:r>
              <a:rPr dirty="0" spc="45"/>
              <a:t>robustness.</a:t>
            </a:r>
          </a:p>
        </p:txBody>
      </p:sp>
      <p:sp>
        <p:nvSpPr>
          <p:cNvPr id="12" name="object 12" descr=""/>
          <p:cNvSpPr txBox="1"/>
          <p:nvPr/>
        </p:nvSpPr>
        <p:spPr>
          <a:xfrm>
            <a:off x="1803008" y="7588497"/>
            <a:ext cx="8294370" cy="1320800"/>
          </a:xfrm>
          <a:prstGeom prst="rect">
            <a:avLst/>
          </a:prstGeom>
        </p:spPr>
        <p:txBody>
          <a:bodyPr wrap="square" lIns="0" tIns="53340" rIns="0" bIns="0" rtlCol="0" vert="horz">
            <a:spAutoFit/>
          </a:bodyPr>
          <a:lstStyle/>
          <a:p>
            <a:pPr marL="3070225">
              <a:lnSpc>
                <a:spcPct val="100000"/>
              </a:lnSpc>
              <a:spcBef>
                <a:spcPts val="420"/>
              </a:spcBef>
            </a:pPr>
            <a:r>
              <a:rPr dirty="0" sz="1850" spc="-100">
                <a:solidFill>
                  <a:srgbClr val="4AD0FA"/>
                </a:solidFill>
                <a:latin typeface="Trebuchet MS"/>
                <a:cs typeface="Trebuchet MS"/>
              </a:rPr>
              <a:t>3.</a:t>
            </a:r>
            <a:r>
              <a:rPr dirty="0" sz="1850" spc="-45">
                <a:solidFill>
                  <a:srgbClr val="4AD0FA"/>
                </a:solidFill>
                <a:latin typeface="Trebuchet MS"/>
                <a:cs typeface="Trebuchet MS"/>
              </a:rPr>
              <a:t> </a:t>
            </a:r>
            <a:r>
              <a:rPr dirty="0" sz="1850" spc="90">
                <a:solidFill>
                  <a:srgbClr val="4AD0FA"/>
                </a:solidFill>
                <a:latin typeface="Trebuchet MS"/>
                <a:cs typeface="Trebuchet MS"/>
              </a:rPr>
              <a:t>Edge</a:t>
            </a:r>
            <a:r>
              <a:rPr dirty="0" sz="1850" spc="-45">
                <a:solidFill>
                  <a:srgbClr val="4AD0FA"/>
                </a:solidFill>
                <a:latin typeface="Trebuchet MS"/>
                <a:cs typeface="Trebuchet MS"/>
              </a:rPr>
              <a:t> </a:t>
            </a:r>
            <a:r>
              <a:rPr dirty="0" sz="1850" spc="35">
                <a:solidFill>
                  <a:srgbClr val="4AD0FA"/>
                </a:solidFill>
                <a:latin typeface="Trebuchet MS"/>
                <a:cs typeface="Trebuchet MS"/>
              </a:rPr>
              <a:t>Computing:</a:t>
            </a:r>
            <a:endParaRPr sz="1850">
              <a:latin typeface="Trebuchet MS"/>
              <a:cs typeface="Trebuchet MS"/>
            </a:endParaRPr>
          </a:p>
          <a:p>
            <a:pPr algn="ctr" marL="12065" marR="5080">
              <a:lnSpc>
                <a:spcPct val="114900"/>
              </a:lnSpc>
            </a:pPr>
            <a:r>
              <a:rPr dirty="0" sz="1850" spc="105">
                <a:solidFill>
                  <a:srgbClr val="4AD0FA"/>
                </a:solidFill>
                <a:latin typeface="Trebuchet MS"/>
                <a:cs typeface="Trebuchet MS"/>
              </a:rPr>
              <a:t>By</a:t>
            </a:r>
            <a:r>
              <a:rPr dirty="0" sz="1850">
                <a:solidFill>
                  <a:srgbClr val="4AD0FA"/>
                </a:solidFill>
                <a:latin typeface="Trebuchet MS"/>
                <a:cs typeface="Trebuchet MS"/>
              </a:rPr>
              <a:t> distributing</a:t>
            </a:r>
            <a:r>
              <a:rPr dirty="0" sz="1850" spc="5">
                <a:solidFill>
                  <a:srgbClr val="4AD0FA"/>
                </a:solidFill>
                <a:latin typeface="Trebuchet MS"/>
                <a:cs typeface="Trebuchet MS"/>
              </a:rPr>
              <a:t> </a:t>
            </a:r>
            <a:r>
              <a:rPr dirty="0" sz="1850" spc="65">
                <a:solidFill>
                  <a:srgbClr val="4AD0FA"/>
                </a:solidFill>
                <a:latin typeface="Trebuchet MS"/>
                <a:cs typeface="Trebuchet MS"/>
              </a:rPr>
              <a:t>computation</a:t>
            </a:r>
            <a:r>
              <a:rPr dirty="0" sz="1850" spc="5">
                <a:solidFill>
                  <a:srgbClr val="4AD0FA"/>
                </a:solidFill>
                <a:latin typeface="Trebuchet MS"/>
                <a:cs typeface="Trebuchet MS"/>
              </a:rPr>
              <a:t> </a:t>
            </a:r>
            <a:r>
              <a:rPr dirty="0" sz="1850">
                <a:solidFill>
                  <a:srgbClr val="4AD0FA"/>
                </a:solidFill>
                <a:latin typeface="Trebuchet MS"/>
                <a:cs typeface="Trebuchet MS"/>
              </a:rPr>
              <a:t>at</a:t>
            </a:r>
            <a:r>
              <a:rPr dirty="0" sz="1850" spc="5">
                <a:solidFill>
                  <a:srgbClr val="4AD0FA"/>
                </a:solidFill>
                <a:latin typeface="Trebuchet MS"/>
                <a:cs typeface="Trebuchet MS"/>
              </a:rPr>
              <a:t> </a:t>
            </a:r>
            <a:r>
              <a:rPr dirty="0" sz="1850" spc="90">
                <a:solidFill>
                  <a:srgbClr val="4AD0FA"/>
                </a:solidFill>
                <a:latin typeface="Trebuchet MS"/>
                <a:cs typeface="Trebuchet MS"/>
              </a:rPr>
              <a:t>sensor</a:t>
            </a:r>
            <a:r>
              <a:rPr dirty="0" sz="1850">
                <a:solidFill>
                  <a:srgbClr val="4AD0FA"/>
                </a:solidFill>
                <a:latin typeface="Trebuchet MS"/>
                <a:cs typeface="Trebuchet MS"/>
              </a:rPr>
              <a:t> nodes,</a:t>
            </a:r>
            <a:r>
              <a:rPr dirty="0" sz="1850" spc="5">
                <a:solidFill>
                  <a:srgbClr val="4AD0FA"/>
                </a:solidFill>
                <a:latin typeface="Trebuchet MS"/>
                <a:cs typeface="Trebuchet MS"/>
              </a:rPr>
              <a:t> </a:t>
            </a:r>
            <a:r>
              <a:rPr dirty="0" sz="1850" spc="-20">
                <a:solidFill>
                  <a:srgbClr val="4AD0FA"/>
                </a:solidFill>
                <a:latin typeface="Trebuchet MS"/>
                <a:cs typeface="Trebuchet MS"/>
              </a:rPr>
              <a:t>it</a:t>
            </a:r>
            <a:r>
              <a:rPr dirty="0" sz="1850" spc="5">
                <a:solidFill>
                  <a:srgbClr val="4AD0FA"/>
                </a:solidFill>
                <a:latin typeface="Trebuchet MS"/>
                <a:cs typeface="Trebuchet MS"/>
              </a:rPr>
              <a:t> </a:t>
            </a:r>
            <a:r>
              <a:rPr dirty="0" sz="1850" spc="50">
                <a:solidFill>
                  <a:srgbClr val="4AD0FA"/>
                </a:solidFill>
                <a:latin typeface="Trebuchet MS"/>
                <a:cs typeface="Trebuchet MS"/>
              </a:rPr>
              <a:t>is</a:t>
            </a:r>
            <a:r>
              <a:rPr dirty="0" sz="1850" spc="5">
                <a:solidFill>
                  <a:srgbClr val="4AD0FA"/>
                </a:solidFill>
                <a:latin typeface="Trebuchet MS"/>
                <a:cs typeface="Trebuchet MS"/>
              </a:rPr>
              <a:t> </a:t>
            </a:r>
            <a:r>
              <a:rPr dirty="0" sz="1850" spc="75">
                <a:solidFill>
                  <a:srgbClr val="4AD0FA"/>
                </a:solidFill>
                <a:latin typeface="Trebuchet MS"/>
                <a:cs typeface="Trebuchet MS"/>
              </a:rPr>
              <a:t>possible</a:t>
            </a:r>
            <a:r>
              <a:rPr dirty="0" sz="1850" spc="5">
                <a:solidFill>
                  <a:srgbClr val="4AD0FA"/>
                </a:solidFill>
                <a:latin typeface="Trebuchet MS"/>
                <a:cs typeface="Trebuchet MS"/>
              </a:rPr>
              <a:t> </a:t>
            </a:r>
            <a:r>
              <a:rPr dirty="0" sz="1850" spc="55">
                <a:solidFill>
                  <a:srgbClr val="4AD0FA"/>
                </a:solidFill>
                <a:latin typeface="Trebuchet MS"/>
                <a:cs typeface="Trebuchet MS"/>
              </a:rPr>
              <a:t>to</a:t>
            </a:r>
            <a:r>
              <a:rPr dirty="0" sz="1850">
                <a:solidFill>
                  <a:srgbClr val="4AD0FA"/>
                </a:solidFill>
                <a:latin typeface="Trebuchet MS"/>
                <a:cs typeface="Trebuchet MS"/>
              </a:rPr>
              <a:t> </a:t>
            </a:r>
            <a:r>
              <a:rPr dirty="0" sz="1850" spc="60">
                <a:solidFill>
                  <a:srgbClr val="4AD0FA"/>
                </a:solidFill>
                <a:latin typeface="Trebuchet MS"/>
                <a:cs typeface="Trebuchet MS"/>
              </a:rPr>
              <a:t>reduce </a:t>
            </a:r>
            <a:r>
              <a:rPr dirty="0" sz="1850">
                <a:solidFill>
                  <a:srgbClr val="4AD0FA"/>
                </a:solidFill>
                <a:latin typeface="Trebuchet MS"/>
                <a:cs typeface="Trebuchet MS"/>
              </a:rPr>
              <a:t>latency</a:t>
            </a:r>
            <a:r>
              <a:rPr dirty="0" sz="1850" spc="65">
                <a:solidFill>
                  <a:srgbClr val="4AD0FA"/>
                </a:solidFill>
                <a:latin typeface="Trebuchet MS"/>
                <a:cs typeface="Trebuchet MS"/>
              </a:rPr>
              <a:t> </a:t>
            </a:r>
            <a:r>
              <a:rPr dirty="0" sz="1850" spc="80">
                <a:solidFill>
                  <a:srgbClr val="4AD0FA"/>
                </a:solidFill>
                <a:latin typeface="Trebuchet MS"/>
                <a:cs typeface="Trebuchet MS"/>
              </a:rPr>
              <a:t>and</a:t>
            </a:r>
            <a:r>
              <a:rPr dirty="0" sz="1850" spc="70">
                <a:solidFill>
                  <a:srgbClr val="4AD0FA"/>
                </a:solidFill>
                <a:latin typeface="Trebuchet MS"/>
                <a:cs typeface="Trebuchet MS"/>
              </a:rPr>
              <a:t> </a:t>
            </a:r>
            <a:r>
              <a:rPr dirty="0" sz="1850">
                <a:solidFill>
                  <a:srgbClr val="4AD0FA"/>
                </a:solidFill>
                <a:latin typeface="Trebuchet MS"/>
                <a:cs typeface="Trebuchet MS"/>
              </a:rPr>
              <a:t>enable</a:t>
            </a:r>
            <a:r>
              <a:rPr dirty="0" sz="1850" spc="70">
                <a:solidFill>
                  <a:srgbClr val="4AD0FA"/>
                </a:solidFill>
                <a:latin typeface="Trebuchet MS"/>
                <a:cs typeface="Trebuchet MS"/>
              </a:rPr>
              <a:t> </a:t>
            </a:r>
            <a:r>
              <a:rPr dirty="0" sz="1850">
                <a:solidFill>
                  <a:srgbClr val="4AD0FA"/>
                </a:solidFill>
                <a:latin typeface="Trebuchet MS"/>
                <a:cs typeface="Trebuchet MS"/>
              </a:rPr>
              <a:t>real-</a:t>
            </a:r>
            <a:r>
              <a:rPr dirty="0" sz="1850" spc="70">
                <a:solidFill>
                  <a:srgbClr val="4AD0FA"/>
                </a:solidFill>
                <a:latin typeface="Trebuchet MS"/>
                <a:cs typeface="Trebuchet MS"/>
              </a:rPr>
              <a:t> </a:t>
            </a:r>
            <a:r>
              <a:rPr dirty="0" sz="1850">
                <a:solidFill>
                  <a:srgbClr val="4AD0FA"/>
                </a:solidFill>
                <a:latin typeface="Trebuchet MS"/>
                <a:cs typeface="Trebuchet MS"/>
              </a:rPr>
              <a:t>time</a:t>
            </a:r>
            <a:r>
              <a:rPr dirty="0" sz="1850" spc="70">
                <a:solidFill>
                  <a:srgbClr val="4AD0FA"/>
                </a:solidFill>
                <a:latin typeface="Trebuchet MS"/>
                <a:cs typeface="Trebuchet MS"/>
              </a:rPr>
              <a:t> </a:t>
            </a:r>
            <a:r>
              <a:rPr dirty="0" sz="1850" spc="-20">
                <a:solidFill>
                  <a:srgbClr val="4AD0FA"/>
                </a:solidFill>
                <a:latin typeface="Trebuchet MS"/>
                <a:cs typeface="Trebuchet MS"/>
              </a:rPr>
              <a:t>fault</a:t>
            </a:r>
            <a:r>
              <a:rPr dirty="0" sz="1850" spc="65">
                <a:solidFill>
                  <a:srgbClr val="4AD0FA"/>
                </a:solidFill>
                <a:latin typeface="Trebuchet MS"/>
                <a:cs typeface="Trebuchet MS"/>
              </a:rPr>
              <a:t> </a:t>
            </a:r>
            <a:r>
              <a:rPr dirty="0" sz="1850">
                <a:solidFill>
                  <a:srgbClr val="4AD0FA"/>
                </a:solidFill>
                <a:latin typeface="Trebuchet MS"/>
                <a:cs typeface="Trebuchet MS"/>
              </a:rPr>
              <a:t>detection,</a:t>
            </a:r>
            <a:r>
              <a:rPr dirty="0" sz="1850" spc="70">
                <a:solidFill>
                  <a:srgbClr val="4AD0FA"/>
                </a:solidFill>
                <a:latin typeface="Trebuchet MS"/>
                <a:cs typeface="Trebuchet MS"/>
              </a:rPr>
              <a:t> </a:t>
            </a:r>
            <a:r>
              <a:rPr dirty="0" sz="1850" spc="75">
                <a:solidFill>
                  <a:srgbClr val="4AD0FA"/>
                </a:solidFill>
                <a:latin typeface="Trebuchet MS"/>
                <a:cs typeface="Trebuchet MS"/>
              </a:rPr>
              <a:t>addressing</a:t>
            </a:r>
            <a:r>
              <a:rPr dirty="0" sz="1850" spc="70">
                <a:solidFill>
                  <a:srgbClr val="4AD0FA"/>
                </a:solidFill>
                <a:latin typeface="Trebuchet MS"/>
                <a:cs typeface="Trebuchet MS"/>
              </a:rPr>
              <a:t> </a:t>
            </a:r>
            <a:r>
              <a:rPr dirty="0" sz="1850">
                <a:solidFill>
                  <a:srgbClr val="4AD0FA"/>
                </a:solidFill>
                <a:latin typeface="Trebuchet MS"/>
                <a:cs typeface="Trebuchet MS"/>
              </a:rPr>
              <a:t>current</a:t>
            </a:r>
            <a:r>
              <a:rPr dirty="0" sz="1850" spc="70">
                <a:solidFill>
                  <a:srgbClr val="4AD0FA"/>
                </a:solidFill>
                <a:latin typeface="Trebuchet MS"/>
                <a:cs typeface="Trebuchet MS"/>
              </a:rPr>
              <a:t> </a:t>
            </a:r>
            <a:r>
              <a:rPr dirty="0" sz="1850" spc="-10">
                <a:solidFill>
                  <a:srgbClr val="4AD0FA"/>
                </a:solidFill>
                <a:latin typeface="Trebuchet MS"/>
                <a:cs typeface="Trebuchet MS"/>
              </a:rPr>
              <a:t>hardware constraints.</a:t>
            </a:r>
            <a:endParaRPr sz="1850">
              <a:latin typeface="Trebuchet MS"/>
              <a:cs typeface="Trebuchet MS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18287998" y="10286999"/>
                </a:moveTo>
                <a:lnTo>
                  <a:pt x="0" y="10286999"/>
                </a:lnTo>
                <a:lnTo>
                  <a:pt x="0" y="0"/>
                </a:lnTo>
                <a:lnTo>
                  <a:pt x="18287998" y="0"/>
                </a:lnTo>
                <a:lnTo>
                  <a:pt x="18287998" y="10286999"/>
                </a:lnTo>
                <a:close/>
              </a:path>
            </a:pathLst>
          </a:custGeom>
          <a:solidFill>
            <a:srgbClr val="00002E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 descr=""/>
          <p:cNvSpPr/>
          <p:nvPr/>
        </p:nvSpPr>
        <p:spPr>
          <a:xfrm>
            <a:off x="0" y="8635130"/>
            <a:ext cx="951230" cy="1652270"/>
          </a:xfrm>
          <a:custGeom>
            <a:avLst/>
            <a:gdLst/>
            <a:ahLst/>
            <a:cxnLst/>
            <a:rect l="l" t="t" r="r" b="b"/>
            <a:pathLst>
              <a:path w="951230" h="1652270">
                <a:moveTo>
                  <a:pt x="0" y="214692"/>
                </a:moveTo>
                <a:lnTo>
                  <a:pt x="404972" y="0"/>
                </a:lnTo>
                <a:lnTo>
                  <a:pt x="951210" y="1651869"/>
                </a:lnTo>
              </a:path>
            </a:pathLst>
          </a:custGeom>
          <a:ln w="879750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" name="object 4" descr=""/>
          <p:cNvSpPr/>
          <p:nvPr/>
        </p:nvSpPr>
        <p:spPr>
          <a:xfrm>
            <a:off x="16113763" y="210733"/>
            <a:ext cx="2174240" cy="2026285"/>
          </a:xfrm>
          <a:custGeom>
            <a:avLst/>
            <a:gdLst/>
            <a:ahLst/>
            <a:cxnLst/>
            <a:rect l="l" t="t" r="r" b="b"/>
            <a:pathLst>
              <a:path w="2174240" h="2026285">
                <a:moveTo>
                  <a:pt x="2174236" y="2026075"/>
                </a:moveTo>
                <a:lnTo>
                  <a:pt x="0" y="1152651"/>
                </a:lnTo>
                <a:lnTo>
                  <a:pt x="2174236" y="0"/>
                </a:lnTo>
              </a:path>
            </a:pathLst>
          </a:custGeom>
          <a:ln w="879750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grpSp>
        <p:nvGrpSpPr>
          <p:cNvPr id="5" name="object 5" descr=""/>
          <p:cNvGrpSpPr/>
          <p:nvPr/>
        </p:nvGrpSpPr>
        <p:grpSpPr>
          <a:xfrm>
            <a:off x="11264291" y="6235960"/>
            <a:ext cx="6812280" cy="3761104"/>
            <a:chOff x="11264291" y="6235960"/>
            <a:chExt cx="6812280" cy="3761104"/>
          </a:xfrm>
        </p:grpSpPr>
        <p:pic>
          <p:nvPicPr>
            <p:cNvPr id="6" name="object 6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1313821" y="6285490"/>
              <a:ext cx="6713148" cy="3662092"/>
            </a:xfrm>
            <a:prstGeom prst="rect">
              <a:avLst/>
            </a:prstGeom>
          </p:spPr>
        </p:pic>
        <p:sp>
          <p:nvSpPr>
            <p:cNvPr id="7" name="object 7" descr=""/>
            <p:cNvSpPr/>
            <p:nvPr/>
          </p:nvSpPr>
          <p:spPr>
            <a:xfrm>
              <a:off x="11302391" y="6274060"/>
              <a:ext cx="6736080" cy="3684904"/>
            </a:xfrm>
            <a:custGeom>
              <a:avLst/>
              <a:gdLst/>
              <a:ahLst/>
              <a:cxnLst/>
              <a:rect l="l" t="t" r="r" b="b"/>
              <a:pathLst>
                <a:path w="6736080" h="3684904">
                  <a:moveTo>
                    <a:pt x="0" y="0"/>
                  </a:moveTo>
                  <a:lnTo>
                    <a:pt x="0" y="3684835"/>
                  </a:lnTo>
                  <a:lnTo>
                    <a:pt x="6735960" y="3684835"/>
                  </a:lnTo>
                  <a:lnTo>
                    <a:pt x="6735960" y="0"/>
                  </a:lnTo>
                  <a:lnTo>
                    <a:pt x="0" y="0"/>
                  </a:lnTo>
                </a:path>
              </a:pathLst>
            </a:custGeom>
            <a:ln w="7619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8" name="object 8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64165" rIns="0" bIns="0" rtlCol="0" vert="horz">
            <a:spAutoFit/>
          </a:bodyPr>
          <a:lstStyle/>
          <a:p>
            <a:pPr marL="2962910">
              <a:lnSpc>
                <a:spcPct val="100000"/>
              </a:lnSpc>
              <a:spcBef>
                <a:spcPts val="110"/>
              </a:spcBef>
            </a:pPr>
            <a:r>
              <a:rPr dirty="0" spc="220"/>
              <a:t>4.CONCLUSION</a:t>
            </a:r>
          </a:p>
        </p:txBody>
      </p:sp>
      <p:sp>
        <p:nvSpPr>
          <p:cNvPr id="9" name="object 9" descr=""/>
          <p:cNvSpPr txBox="1"/>
          <p:nvPr/>
        </p:nvSpPr>
        <p:spPr>
          <a:xfrm>
            <a:off x="108860" y="1117025"/>
            <a:ext cx="16630650" cy="6706234"/>
          </a:xfrm>
          <a:prstGeom prst="rect">
            <a:avLst/>
          </a:prstGeom>
        </p:spPr>
        <p:txBody>
          <a:bodyPr wrap="square" lIns="0" tIns="320040" rIns="0" bIns="0" rtlCol="0" vert="horz">
            <a:spAutoFit/>
          </a:bodyPr>
          <a:lstStyle/>
          <a:p>
            <a:pPr lvl="1" marL="817244" indent="-704850">
              <a:lnSpc>
                <a:spcPct val="100000"/>
              </a:lnSpc>
              <a:spcBef>
                <a:spcPts val="2520"/>
              </a:spcBef>
              <a:buAutoNum type="arabicPeriod"/>
              <a:tabLst>
                <a:tab pos="817244" algn="l"/>
              </a:tabLst>
            </a:pPr>
            <a:r>
              <a:rPr dirty="0" sz="3550" spc="235" b="1">
                <a:solidFill>
                  <a:srgbClr val="FFFFFF"/>
                </a:solidFill>
                <a:latin typeface="Trebuchet MS"/>
                <a:cs typeface="Trebuchet MS"/>
              </a:rPr>
              <a:t>SUMMARY</a:t>
            </a:r>
            <a:r>
              <a:rPr dirty="0" sz="3550" spc="-210" b="1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3550" spc="105" b="1">
                <a:solidFill>
                  <a:srgbClr val="FFFFFF"/>
                </a:solidFill>
                <a:latin typeface="Trebuchet MS"/>
                <a:cs typeface="Trebuchet MS"/>
              </a:rPr>
              <a:t>OF</a:t>
            </a:r>
            <a:r>
              <a:rPr dirty="0" sz="3550" spc="-204" b="1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3550" spc="120" b="1">
                <a:solidFill>
                  <a:srgbClr val="FFFFFF"/>
                </a:solidFill>
                <a:latin typeface="Trebuchet MS"/>
                <a:cs typeface="Trebuchet MS"/>
              </a:rPr>
              <a:t>FINDINGS</a:t>
            </a:r>
            <a:endParaRPr sz="3550">
              <a:latin typeface="Trebuchet MS"/>
              <a:cs typeface="Trebuchet MS"/>
            </a:endParaRPr>
          </a:p>
          <a:p>
            <a:pPr algn="ctr" marL="199390" marR="4850765">
              <a:lnSpc>
                <a:spcPct val="114900"/>
              </a:lnSpc>
              <a:spcBef>
                <a:spcPts val="975"/>
              </a:spcBef>
            </a:pPr>
            <a:r>
              <a:rPr dirty="0" sz="1850">
                <a:solidFill>
                  <a:srgbClr val="FFFFFF"/>
                </a:solidFill>
                <a:latin typeface="Arial MT"/>
                <a:cs typeface="Arial MT"/>
              </a:rPr>
              <a:t>This</a:t>
            </a:r>
            <a:r>
              <a:rPr dirty="0" sz="1850" spc="6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850">
                <a:solidFill>
                  <a:srgbClr val="FFFFFF"/>
                </a:solidFill>
                <a:latin typeface="Arial MT"/>
                <a:cs typeface="Arial MT"/>
              </a:rPr>
              <a:t>study</a:t>
            </a:r>
            <a:r>
              <a:rPr dirty="0" sz="1850" spc="7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850">
                <a:solidFill>
                  <a:srgbClr val="FFFFFF"/>
                </a:solidFill>
                <a:latin typeface="Arial MT"/>
                <a:cs typeface="Arial MT"/>
              </a:rPr>
              <a:t>explored</a:t>
            </a:r>
            <a:r>
              <a:rPr dirty="0" sz="1850" spc="6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850">
                <a:solidFill>
                  <a:srgbClr val="FFFFFF"/>
                </a:solidFill>
                <a:latin typeface="Arial MT"/>
                <a:cs typeface="Arial MT"/>
              </a:rPr>
              <a:t>AI</a:t>
            </a:r>
            <a:r>
              <a:rPr dirty="0" sz="1850" spc="7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850">
                <a:solidFill>
                  <a:srgbClr val="FFFFFF"/>
                </a:solidFill>
                <a:latin typeface="Arial MT"/>
                <a:cs typeface="Arial MT"/>
              </a:rPr>
              <a:t>techniques,</a:t>
            </a:r>
            <a:r>
              <a:rPr dirty="0" sz="1850" spc="7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850">
                <a:solidFill>
                  <a:srgbClr val="FFFFFF"/>
                </a:solidFill>
                <a:latin typeface="Arial MT"/>
                <a:cs typeface="Arial MT"/>
              </a:rPr>
              <a:t>like</a:t>
            </a:r>
            <a:r>
              <a:rPr dirty="0" sz="1850" spc="6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850">
                <a:solidFill>
                  <a:srgbClr val="FFFFFF"/>
                </a:solidFill>
                <a:latin typeface="Arial MT"/>
                <a:cs typeface="Arial MT"/>
              </a:rPr>
              <a:t>ANNs</a:t>
            </a:r>
            <a:r>
              <a:rPr dirty="0" sz="1850" spc="7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850">
                <a:solidFill>
                  <a:srgbClr val="FFFFFF"/>
                </a:solidFill>
                <a:latin typeface="Arial MT"/>
                <a:cs typeface="Arial MT"/>
              </a:rPr>
              <a:t>and</a:t>
            </a:r>
            <a:r>
              <a:rPr dirty="0" sz="1850" spc="6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850">
                <a:solidFill>
                  <a:srgbClr val="FFFFFF"/>
                </a:solidFill>
                <a:latin typeface="Arial MT"/>
                <a:cs typeface="Arial MT"/>
              </a:rPr>
              <a:t>CNNs,</a:t>
            </a:r>
            <a:r>
              <a:rPr dirty="0" sz="1850" spc="7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850">
                <a:solidFill>
                  <a:srgbClr val="FFFFFF"/>
                </a:solidFill>
                <a:latin typeface="Arial MT"/>
                <a:cs typeface="Arial MT"/>
              </a:rPr>
              <a:t>to</a:t>
            </a:r>
            <a:r>
              <a:rPr dirty="0" sz="1850" spc="6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850">
                <a:solidFill>
                  <a:srgbClr val="FFFFFF"/>
                </a:solidFill>
                <a:latin typeface="Arial MT"/>
                <a:cs typeface="Arial MT"/>
              </a:rPr>
              <a:t>detect</a:t>
            </a:r>
            <a:r>
              <a:rPr dirty="0" sz="1850" spc="6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850">
                <a:solidFill>
                  <a:srgbClr val="FFFFFF"/>
                </a:solidFill>
                <a:latin typeface="Arial MT"/>
                <a:cs typeface="Arial MT"/>
              </a:rPr>
              <a:t>and</a:t>
            </a:r>
            <a:r>
              <a:rPr dirty="0" sz="1850" spc="6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850">
                <a:solidFill>
                  <a:srgbClr val="FFFFFF"/>
                </a:solidFill>
                <a:latin typeface="Arial MT"/>
                <a:cs typeface="Arial MT"/>
              </a:rPr>
              <a:t>predict</a:t>
            </a:r>
            <a:r>
              <a:rPr dirty="0" sz="1850" spc="7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850">
                <a:solidFill>
                  <a:srgbClr val="FFFFFF"/>
                </a:solidFill>
                <a:latin typeface="Arial MT"/>
                <a:cs typeface="Arial MT"/>
              </a:rPr>
              <a:t>faults</a:t>
            </a:r>
            <a:r>
              <a:rPr dirty="0" sz="1850" spc="7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850">
                <a:solidFill>
                  <a:srgbClr val="FFFFFF"/>
                </a:solidFill>
                <a:latin typeface="Arial MT"/>
                <a:cs typeface="Arial MT"/>
              </a:rPr>
              <a:t>in</a:t>
            </a:r>
            <a:r>
              <a:rPr dirty="0" sz="1850" spc="6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850">
                <a:solidFill>
                  <a:srgbClr val="FFFFFF"/>
                </a:solidFill>
                <a:latin typeface="Arial MT"/>
                <a:cs typeface="Arial MT"/>
              </a:rPr>
              <a:t>electrical</a:t>
            </a:r>
            <a:r>
              <a:rPr dirty="0" sz="1850" spc="7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850" spc="-10">
                <a:solidFill>
                  <a:srgbClr val="FFFFFF"/>
                </a:solidFill>
                <a:latin typeface="Arial MT"/>
                <a:cs typeface="Arial MT"/>
              </a:rPr>
              <a:t>transmission </a:t>
            </a:r>
            <a:r>
              <a:rPr dirty="0" sz="1850">
                <a:solidFill>
                  <a:srgbClr val="FFFFFF"/>
                </a:solidFill>
                <a:latin typeface="Arial MT"/>
                <a:cs typeface="Arial MT"/>
              </a:rPr>
              <a:t>lines.</a:t>
            </a:r>
            <a:r>
              <a:rPr dirty="0" sz="1850" spc="7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850">
                <a:solidFill>
                  <a:srgbClr val="FFFFFF"/>
                </a:solidFill>
                <a:latin typeface="Arial MT"/>
                <a:cs typeface="Arial MT"/>
              </a:rPr>
              <a:t>By</a:t>
            </a:r>
            <a:r>
              <a:rPr dirty="0" sz="1850" spc="8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850">
                <a:solidFill>
                  <a:srgbClr val="FFFFFF"/>
                </a:solidFill>
                <a:latin typeface="Arial MT"/>
                <a:cs typeface="Arial MT"/>
              </a:rPr>
              <a:t>analyzing</a:t>
            </a:r>
            <a:r>
              <a:rPr dirty="0" sz="1850" spc="7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850">
                <a:solidFill>
                  <a:srgbClr val="FFFFFF"/>
                </a:solidFill>
                <a:latin typeface="Arial MT"/>
                <a:cs typeface="Arial MT"/>
              </a:rPr>
              <a:t>voltage</a:t>
            </a:r>
            <a:r>
              <a:rPr dirty="0" sz="1850" spc="7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850">
                <a:solidFill>
                  <a:srgbClr val="FFFFFF"/>
                </a:solidFill>
                <a:latin typeface="Arial MT"/>
                <a:cs typeface="Arial MT"/>
              </a:rPr>
              <a:t>and</a:t>
            </a:r>
            <a:r>
              <a:rPr dirty="0" sz="1850" spc="7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850">
                <a:solidFill>
                  <a:srgbClr val="FFFFFF"/>
                </a:solidFill>
                <a:latin typeface="Arial MT"/>
                <a:cs typeface="Arial MT"/>
              </a:rPr>
              <a:t>current</a:t>
            </a:r>
            <a:r>
              <a:rPr dirty="0" sz="1850" spc="7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850">
                <a:solidFill>
                  <a:srgbClr val="FFFFFF"/>
                </a:solidFill>
                <a:latin typeface="Arial MT"/>
                <a:cs typeface="Arial MT"/>
              </a:rPr>
              <a:t>signals,</a:t>
            </a:r>
            <a:r>
              <a:rPr dirty="0" sz="1850" spc="8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850">
                <a:solidFill>
                  <a:srgbClr val="FFFFFF"/>
                </a:solidFill>
                <a:latin typeface="Arial MT"/>
                <a:cs typeface="Arial MT"/>
              </a:rPr>
              <a:t>a</a:t>
            </a:r>
            <a:r>
              <a:rPr dirty="0" sz="1850" spc="7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850">
                <a:solidFill>
                  <a:srgbClr val="FFFFFF"/>
                </a:solidFill>
                <a:latin typeface="Arial MT"/>
                <a:cs typeface="Arial MT"/>
              </a:rPr>
              <a:t>device</a:t>
            </a:r>
            <a:r>
              <a:rPr dirty="0" sz="1850" spc="7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850">
                <a:solidFill>
                  <a:srgbClr val="FFFFFF"/>
                </a:solidFill>
                <a:latin typeface="Arial MT"/>
                <a:cs typeface="Arial MT"/>
              </a:rPr>
              <a:t>was</a:t>
            </a:r>
            <a:r>
              <a:rPr dirty="0" sz="1850" spc="8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850">
                <a:solidFill>
                  <a:srgbClr val="FFFFFF"/>
                </a:solidFill>
                <a:latin typeface="Arial MT"/>
                <a:cs typeface="Arial MT"/>
              </a:rPr>
              <a:t>developed</a:t>
            </a:r>
            <a:r>
              <a:rPr dirty="0" sz="1850" spc="7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850">
                <a:solidFill>
                  <a:srgbClr val="FFFFFF"/>
                </a:solidFill>
                <a:latin typeface="Arial MT"/>
                <a:cs typeface="Arial MT"/>
              </a:rPr>
              <a:t>to</a:t>
            </a:r>
            <a:r>
              <a:rPr dirty="0" sz="1850" spc="7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850">
                <a:solidFill>
                  <a:srgbClr val="FFFFFF"/>
                </a:solidFill>
                <a:latin typeface="Arial MT"/>
                <a:cs typeface="Arial MT"/>
              </a:rPr>
              <a:t>improve</a:t>
            </a:r>
            <a:r>
              <a:rPr dirty="0" sz="1850" spc="7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850">
                <a:solidFill>
                  <a:srgbClr val="FFFFFF"/>
                </a:solidFill>
                <a:latin typeface="Arial MT"/>
                <a:cs typeface="Arial MT"/>
              </a:rPr>
              <a:t>fault</a:t>
            </a:r>
            <a:r>
              <a:rPr dirty="0" sz="1850" spc="8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850">
                <a:solidFill>
                  <a:srgbClr val="FFFFFF"/>
                </a:solidFill>
                <a:latin typeface="Arial MT"/>
                <a:cs typeface="Arial MT"/>
              </a:rPr>
              <a:t>localization</a:t>
            </a:r>
            <a:r>
              <a:rPr dirty="0" sz="1850" spc="7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850" spc="-25">
                <a:solidFill>
                  <a:srgbClr val="FFFFFF"/>
                </a:solidFill>
                <a:latin typeface="Arial MT"/>
                <a:cs typeface="Arial MT"/>
              </a:rPr>
              <a:t>and </a:t>
            </a:r>
            <a:r>
              <a:rPr dirty="0" sz="1850">
                <a:solidFill>
                  <a:srgbClr val="FFFFFF"/>
                </a:solidFill>
                <a:latin typeface="Arial MT"/>
                <a:cs typeface="Arial MT"/>
              </a:rPr>
              <a:t>system</a:t>
            </a:r>
            <a:r>
              <a:rPr dirty="0" sz="1850" spc="9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850" spc="-10">
                <a:solidFill>
                  <a:srgbClr val="FFFFFF"/>
                </a:solidFill>
                <a:latin typeface="Arial MT"/>
                <a:cs typeface="Arial MT"/>
              </a:rPr>
              <a:t>reliability.</a:t>
            </a:r>
            <a:endParaRPr sz="1850">
              <a:latin typeface="Arial MT"/>
              <a:cs typeface="Arial MT"/>
            </a:endParaRPr>
          </a:p>
          <a:p>
            <a:pPr lvl="1" marL="1209040" indent="-876935">
              <a:lnSpc>
                <a:spcPct val="100000"/>
              </a:lnSpc>
              <a:spcBef>
                <a:spcPts val="1835"/>
              </a:spcBef>
              <a:buAutoNum type="arabicPeriod" startAt="2"/>
              <a:tabLst>
                <a:tab pos="1209040" algn="l"/>
              </a:tabLst>
            </a:pPr>
            <a:r>
              <a:rPr dirty="0" sz="3550" spc="50" b="1">
                <a:solidFill>
                  <a:srgbClr val="FFFFFF"/>
                </a:solidFill>
                <a:latin typeface="Trebuchet MS"/>
                <a:cs typeface="Trebuchet MS"/>
              </a:rPr>
              <a:t>KEY</a:t>
            </a:r>
            <a:r>
              <a:rPr dirty="0" sz="3550" spc="-210" b="1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3550" spc="120" b="1">
                <a:solidFill>
                  <a:srgbClr val="FFFFFF"/>
                </a:solidFill>
                <a:latin typeface="Trebuchet MS"/>
                <a:cs typeface="Trebuchet MS"/>
              </a:rPr>
              <a:t>CONTRIBUTIONS</a:t>
            </a:r>
            <a:endParaRPr sz="3550">
              <a:latin typeface="Trebuchet MS"/>
              <a:cs typeface="Trebuchet MS"/>
            </a:endParaRPr>
          </a:p>
          <a:p>
            <a:pPr marL="12700" marR="203835">
              <a:lnSpc>
                <a:spcPct val="116300"/>
              </a:lnSpc>
              <a:spcBef>
                <a:spcPts val="350"/>
              </a:spcBef>
            </a:pPr>
            <a:r>
              <a:rPr dirty="0" sz="2150" spc="75">
                <a:solidFill>
                  <a:srgbClr val="56AEFF"/>
                </a:solidFill>
                <a:latin typeface="Trebuchet MS"/>
                <a:cs typeface="Trebuchet MS"/>
              </a:rPr>
              <a:t>Device</a:t>
            </a:r>
            <a:r>
              <a:rPr dirty="0" sz="2150" spc="-30">
                <a:solidFill>
                  <a:srgbClr val="56AEFF"/>
                </a:solidFill>
                <a:latin typeface="Trebuchet MS"/>
                <a:cs typeface="Trebuchet MS"/>
              </a:rPr>
              <a:t> </a:t>
            </a:r>
            <a:r>
              <a:rPr dirty="0" sz="2150" spc="90">
                <a:solidFill>
                  <a:srgbClr val="56AEFF"/>
                </a:solidFill>
                <a:latin typeface="Trebuchet MS"/>
                <a:cs typeface="Trebuchet MS"/>
              </a:rPr>
              <a:t>Design</a:t>
            </a:r>
            <a:r>
              <a:rPr dirty="0" sz="2150" spc="-25">
                <a:solidFill>
                  <a:srgbClr val="56AEFF"/>
                </a:solidFill>
                <a:latin typeface="Trebuchet MS"/>
                <a:cs typeface="Trebuchet MS"/>
              </a:rPr>
              <a:t> </a:t>
            </a:r>
            <a:r>
              <a:rPr dirty="0" sz="2150" spc="90">
                <a:solidFill>
                  <a:srgbClr val="56AEFF"/>
                </a:solidFill>
                <a:latin typeface="Trebuchet MS"/>
                <a:cs typeface="Trebuchet MS"/>
              </a:rPr>
              <a:t>and</a:t>
            </a:r>
            <a:r>
              <a:rPr dirty="0" sz="2150" spc="-30">
                <a:solidFill>
                  <a:srgbClr val="56AEFF"/>
                </a:solidFill>
                <a:latin typeface="Trebuchet MS"/>
                <a:cs typeface="Trebuchet MS"/>
              </a:rPr>
              <a:t> </a:t>
            </a:r>
            <a:r>
              <a:rPr dirty="0" sz="2150">
                <a:solidFill>
                  <a:srgbClr val="56AEFF"/>
                </a:solidFill>
                <a:latin typeface="Trebuchet MS"/>
                <a:cs typeface="Trebuchet MS"/>
              </a:rPr>
              <a:t>Implementation:</a:t>
            </a:r>
            <a:r>
              <a:rPr dirty="0" sz="2150" spc="-25">
                <a:solidFill>
                  <a:srgbClr val="56AEFF"/>
                </a:solidFill>
                <a:latin typeface="Trebuchet MS"/>
                <a:cs typeface="Trebuchet MS"/>
              </a:rPr>
              <a:t> </a:t>
            </a:r>
            <a:r>
              <a:rPr dirty="0" sz="2150" spc="185">
                <a:solidFill>
                  <a:srgbClr val="56AEFF"/>
                </a:solidFill>
                <a:latin typeface="Trebuchet MS"/>
                <a:cs typeface="Trebuchet MS"/>
              </a:rPr>
              <a:t>A</a:t>
            </a:r>
            <a:r>
              <a:rPr dirty="0" sz="2150" spc="-30">
                <a:solidFill>
                  <a:srgbClr val="56AEFF"/>
                </a:solidFill>
                <a:latin typeface="Trebuchet MS"/>
                <a:cs typeface="Trebuchet MS"/>
              </a:rPr>
              <a:t> </a:t>
            </a:r>
            <a:r>
              <a:rPr dirty="0" sz="2150" spc="70">
                <a:solidFill>
                  <a:srgbClr val="56AEFF"/>
                </a:solidFill>
                <a:latin typeface="Trebuchet MS"/>
                <a:cs typeface="Trebuchet MS"/>
              </a:rPr>
              <a:t>device</a:t>
            </a:r>
            <a:r>
              <a:rPr dirty="0" sz="2150" spc="-25">
                <a:solidFill>
                  <a:srgbClr val="56AEFF"/>
                </a:solidFill>
                <a:latin typeface="Trebuchet MS"/>
                <a:cs typeface="Trebuchet MS"/>
              </a:rPr>
              <a:t> </a:t>
            </a:r>
            <a:r>
              <a:rPr dirty="0" sz="2150" spc="100">
                <a:solidFill>
                  <a:srgbClr val="56AEFF"/>
                </a:solidFill>
                <a:latin typeface="Trebuchet MS"/>
                <a:cs typeface="Trebuchet MS"/>
              </a:rPr>
              <a:t>was</a:t>
            </a:r>
            <a:r>
              <a:rPr dirty="0" sz="2150" spc="-30">
                <a:solidFill>
                  <a:srgbClr val="56AEFF"/>
                </a:solidFill>
                <a:latin typeface="Trebuchet MS"/>
                <a:cs typeface="Trebuchet MS"/>
              </a:rPr>
              <a:t> </a:t>
            </a:r>
            <a:r>
              <a:rPr dirty="0" sz="2150">
                <a:solidFill>
                  <a:srgbClr val="56AEFF"/>
                </a:solidFill>
                <a:latin typeface="Trebuchet MS"/>
                <a:cs typeface="Trebuchet MS"/>
              </a:rPr>
              <a:t>built</a:t>
            </a:r>
            <a:r>
              <a:rPr dirty="0" sz="2150" spc="-25">
                <a:solidFill>
                  <a:srgbClr val="56AEFF"/>
                </a:solidFill>
                <a:latin typeface="Trebuchet MS"/>
                <a:cs typeface="Trebuchet MS"/>
              </a:rPr>
              <a:t> </a:t>
            </a:r>
            <a:r>
              <a:rPr dirty="0" sz="2150">
                <a:solidFill>
                  <a:srgbClr val="56AEFF"/>
                </a:solidFill>
                <a:latin typeface="Trebuchet MS"/>
                <a:cs typeface="Trebuchet MS"/>
              </a:rPr>
              <a:t>with</a:t>
            </a:r>
            <a:r>
              <a:rPr dirty="0" sz="2150" spc="-30">
                <a:solidFill>
                  <a:srgbClr val="56AEFF"/>
                </a:solidFill>
                <a:latin typeface="Trebuchet MS"/>
                <a:cs typeface="Trebuchet MS"/>
              </a:rPr>
              <a:t> </a:t>
            </a:r>
            <a:r>
              <a:rPr dirty="0" sz="2150">
                <a:solidFill>
                  <a:srgbClr val="56AEFF"/>
                </a:solidFill>
                <a:latin typeface="Trebuchet MS"/>
                <a:cs typeface="Trebuchet MS"/>
              </a:rPr>
              <a:t>transformers,</a:t>
            </a:r>
            <a:r>
              <a:rPr dirty="0" sz="2150" spc="-25">
                <a:solidFill>
                  <a:srgbClr val="56AEFF"/>
                </a:solidFill>
                <a:latin typeface="Trebuchet MS"/>
                <a:cs typeface="Trebuchet MS"/>
              </a:rPr>
              <a:t> </a:t>
            </a:r>
            <a:r>
              <a:rPr dirty="0" sz="2150" spc="60">
                <a:solidFill>
                  <a:srgbClr val="56AEFF"/>
                </a:solidFill>
                <a:latin typeface="Trebuchet MS"/>
                <a:cs typeface="Trebuchet MS"/>
              </a:rPr>
              <a:t>ADC,</a:t>
            </a:r>
            <a:r>
              <a:rPr dirty="0" sz="2150" spc="-30">
                <a:solidFill>
                  <a:srgbClr val="56AEFF"/>
                </a:solidFill>
                <a:latin typeface="Trebuchet MS"/>
                <a:cs typeface="Trebuchet MS"/>
              </a:rPr>
              <a:t> </a:t>
            </a:r>
            <a:r>
              <a:rPr dirty="0" sz="2150" spc="90">
                <a:solidFill>
                  <a:srgbClr val="56AEFF"/>
                </a:solidFill>
                <a:latin typeface="Trebuchet MS"/>
                <a:cs typeface="Trebuchet MS"/>
              </a:rPr>
              <a:t>and</a:t>
            </a:r>
            <a:r>
              <a:rPr dirty="0" sz="2150" spc="-25">
                <a:solidFill>
                  <a:srgbClr val="56AEFF"/>
                </a:solidFill>
                <a:latin typeface="Trebuchet MS"/>
                <a:cs typeface="Trebuchet MS"/>
              </a:rPr>
              <a:t> </a:t>
            </a:r>
            <a:r>
              <a:rPr dirty="0" sz="2150" spc="55">
                <a:solidFill>
                  <a:srgbClr val="56AEFF"/>
                </a:solidFill>
                <a:latin typeface="Trebuchet MS"/>
                <a:cs typeface="Trebuchet MS"/>
              </a:rPr>
              <a:t>a</a:t>
            </a:r>
            <a:r>
              <a:rPr dirty="0" sz="2150" spc="-30">
                <a:solidFill>
                  <a:srgbClr val="56AEFF"/>
                </a:solidFill>
                <a:latin typeface="Trebuchet MS"/>
                <a:cs typeface="Trebuchet MS"/>
              </a:rPr>
              <a:t> </a:t>
            </a:r>
            <a:r>
              <a:rPr dirty="0" sz="2150" spc="75">
                <a:solidFill>
                  <a:srgbClr val="56AEFF"/>
                </a:solidFill>
                <a:latin typeface="Trebuchet MS"/>
                <a:cs typeface="Trebuchet MS"/>
              </a:rPr>
              <a:t>Raspberry</a:t>
            </a:r>
            <a:r>
              <a:rPr dirty="0" sz="2150" spc="-25">
                <a:solidFill>
                  <a:srgbClr val="56AEFF"/>
                </a:solidFill>
                <a:latin typeface="Trebuchet MS"/>
                <a:cs typeface="Trebuchet MS"/>
              </a:rPr>
              <a:t> </a:t>
            </a:r>
            <a:r>
              <a:rPr dirty="0" sz="2150">
                <a:solidFill>
                  <a:srgbClr val="56AEFF"/>
                </a:solidFill>
                <a:latin typeface="Trebuchet MS"/>
                <a:cs typeface="Trebuchet MS"/>
              </a:rPr>
              <a:t>Pi</a:t>
            </a:r>
            <a:r>
              <a:rPr dirty="0" sz="2150" spc="-30">
                <a:solidFill>
                  <a:srgbClr val="56AEFF"/>
                </a:solidFill>
                <a:latin typeface="Trebuchet MS"/>
                <a:cs typeface="Trebuchet MS"/>
              </a:rPr>
              <a:t> </a:t>
            </a:r>
            <a:r>
              <a:rPr dirty="0" sz="2150">
                <a:solidFill>
                  <a:srgbClr val="56AEFF"/>
                </a:solidFill>
                <a:latin typeface="Trebuchet MS"/>
                <a:cs typeface="Trebuchet MS"/>
              </a:rPr>
              <a:t>for</a:t>
            </a:r>
            <a:r>
              <a:rPr dirty="0" sz="2150" spc="-25">
                <a:solidFill>
                  <a:srgbClr val="56AEFF"/>
                </a:solidFill>
                <a:latin typeface="Trebuchet MS"/>
                <a:cs typeface="Trebuchet MS"/>
              </a:rPr>
              <a:t> </a:t>
            </a:r>
            <a:r>
              <a:rPr dirty="0" sz="2150">
                <a:solidFill>
                  <a:srgbClr val="56AEFF"/>
                </a:solidFill>
                <a:latin typeface="Trebuchet MS"/>
                <a:cs typeface="Trebuchet MS"/>
              </a:rPr>
              <a:t>real-time</a:t>
            </a:r>
            <a:r>
              <a:rPr dirty="0" sz="2150" spc="-30">
                <a:solidFill>
                  <a:srgbClr val="56AEFF"/>
                </a:solidFill>
                <a:latin typeface="Trebuchet MS"/>
                <a:cs typeface="Trebuchet MS"/>
              </a:rPr>
              <a:t> </a:t>
            </a:r>
            <a:r>
              <a:rPr dirty="0" sz="2150" spc="60">
                <a:solidFill>
                  <a:srgbClr val="56AEFF"/>
                </a:solidFill>
                <a:latin typeface="Trebuchet MS"/>
                <a:cs typeface="Trebuchet MS"/>
              </a:rPr>
              <a:t>data</a:t>
            </a:r>
            <a:r>
              <a:rPr dirty="0" sz="2150" spc="-25">
                <a:solidFill>
                  <a:srgbClr val="56AEFF"/>
                </a:solidFill>
                <a:latin typeface="Trebuchet MS"/>
                <a:cs typeface="Trebuchet MS"/>
              </a:rPr>
              <a:t> </a:t>
            </a:r>
            <a:r>
              <a:rPr dirty="0" sz="2150" spc="45">
                <a:solidFill>
                  <a:srgbClr val="56AEFF"/>
                </a:solidFill>
                <a:latin typeface="Trebuchet MS"/>
                <a:cs typeface="Trebuchet MS"/>
              </a:rPr>
              <a:t>processing. </a:t>
            </a:r>
            <a:r>
              <a:rPr dirty="0" sz="2150" spc="155">
                <a:solidFill>
                  <a:srgbClr val="56AEFF"/>
                </a:solidFill>
                <a:latin typeface="Trebuchet MS"/>
                <a:cs typeface="Trebuchet MS"/>
              </a:rPr>
              <a:t>ANNs</a:t>
            </a:r>
            <a:r>
              <a:rPr dirty="0" sz="2150" spc="-35">
                <a:solidFill>
                  <a:srgbClr val="56AEFF"/>
                </a:solidFill>
                <a:latin typeface="Trebuchet MS"/>
                <a:cs typeface="Trebuchet MS"/>
              </a:rPr>
              <a:t> </a:t>
            </a:r>
            <a:r>
              <a:rPr dirty="0" sz="2150">
                <a:solidFill>
                  <a:srgbClr val="56AEFF"/>
                </a:solidFill>
                <a:latin typeface="Trebuchet MS"/>
                <a:cs typeface="Trebuchet MS"/>
              </a:rPr>
              <a:t>were</a:t>
            </a:r>
            <a:r>
              <a:rPr dirty="0" sz="2150" spc="-30">
                <a:solidFill>
                  <a:srgbClr val="56AEFF"/>
                </a:solidFill>
                <a:latin typeface="Trebuchet MS"/>
                <a:cs typeface="Trebuchet MS"/>
              </a:rPr>
              <a:t> </a:t>
            </a:r>
            <a:r>
              <a:rPr dirty="0" sz="2150" spc="120">
                <a:solidFill>
                  <a:srgbClr val="56AEFF"/>
                </a:solidFill>
                <a:latin typeface="Trebuchet MS"/>
                <a:cs typeface="Trebuchet MS"/>
              </a:rPr>
              <a:t>used</a:t>
            </a:r>
            <a:r>
              <a:rPr dirty="0" sz="2150" spc="-30">
                <a:solidFill>
                  <a:srgbClr val="56AEFF"/>
                </a:solidFill>
                <a:latin typeface="Trebuchet MS"/>
                <a:cs typeface="Trebuchet MS"/>
              </a:rPr>
              <a:t> </a:t>
            </a:r>
            <a:r>
              <a:rPr dirty="0" sz="2150" spc="60">
                <a:solidFill>
                  <a:srgbClr val="56AEFF"/>
                </a:solidFill>
                <a:latin typeface="Trebuchet MS"/>
                <a:cs typeface="Trebuchet MS"/>
              </a:rPr>
              <a:t>to</a:t>
            </a:r>
            <a:r>
              <a:rPr dirty="0" sz="2150" spc="-30">
                <a:solidFill>
                  <a:srgbClr val="56AEFF"/>
                </a:solidFill>
                <a:latin typeface="Trebuchet MS"/>
                <a:cs typeface="Trebuchet MS"/>
              </a:rPr>
              <a:t> </a:t>
            </a:r>
            <a:r>
              <a:rPr dirty="0" sz="2150" spc="45">
                <a:solidFill>
                  <a:srgbClr val="56AEFF"/>
                </a:solidFill>
                <a:latin typeface="Trebuchet MS"/>
                <a:cs typeface="Trebuchet MS"/>
              </a:rPr>
              <a:t>accurately</a:t>
            </a:r>
            <a:r>
              <a:rPr dirty="0" sz="2150" spc="-30">
                <a:solidFill>
                  <a:srgbClr val="56AEFF"/>
                </a:solidFill>
                <a:latin typeface="Trebuchet MS"/>
                <a:cs typeface="Trebuchet MS"/>
              </a:rPr>
              <a:t> </a:t>
            </a:r>
            <a:r>
              <a:rPr dirty="0" sz="2150" spc="55">
                <a:solidFill>
                  <a:srgbClr val="56AEFF"/>
                </a:solidFill>
                <a:latin typeface="Trebuchet MS"/>
                <a:cs typeface="Trebuchet MS"/>
              </a:rPr>
              <a:t>predict</a:t>
            </a:r>
            <a:r>
              <a:rPr dirty="0" sz="2150" spc="-35">
                <a:solidFill>
                  <a:srgbClr val="56AEFF"/>
                </a:solidFill>
                <a:latin typeface="Trebuchet MS"/>
                <a:cs typeface="Trebuchet MS"/>
              </a:rPr>
              <a:t> </a:t>
            </a:r>
            <a:r>
              <a:rPr dirty="0" sz="2150" spc="-10">
                <a:solidFill>
                  <a:srgbClr val="56AEFF"/>
                </a:solidFill>
                <a:latin typeface="Trebuchet MS"/>
                <a:cs typeface="Trebuchet MS"/>
              </a:rPr>
              <a:t>fault</a:t>
            </a:r>
            <a:r>
              <a:rPr dirty="0" sz="2150" spc="-30">
                <a:solidFill>
                  <a:srgbClr val="56AEFF"/>
                </a:solidFill>
                <a:latin typeface="Trebuchet MS"/>
                <a:cs typeface="Trebuchet MS"/>
              </a:rPr>
              <a:t> </a:t>
            </a:r>
            <a:r>
              <a:rPr dirty="0" sz="2150">
                <a:solidFill>
                  <a:srgbClr val="56AEFF"/>
                </a:solidFill>
                <a:latin typeface="Trebuchet MS"/>
                <a:cs typeface="Trebuchet MS"/>
              </a:rPr>
              <a:t>locations,</a:t>
            </a:r>
            <a:r>
              <a:rPr dirty="0" sz="2150" spc="-30">
                <a:solidFill>
                  <a:srgbClr val="56AEFF"/>
                </a:solidFill>
                <a:latin typeface="Trebuchet MS"/>
                <a:cs typeface="Trebuchet MS"/>
              </a:rPr>
              <a:t> </a:t>
            </a:r>
            <a:r>
              <a:rPr dirty="0" sz="2150">
                <a:solidFill>
                  <a:srgbClr val="56AEFF"/>
                </a:solidFill>
                <a:latin typeface="Trebuchet MS"/>
                <a:cs typeface="Trebuchet MS"/>
              </a:rPr>
              <a:t>with</a:t>
            </a:r>
            <a:r>
              <a:rPr dirty="0" sz="2150" spc="-30">
                <a:solidFill>
                  <a:srgbClr val="56AEFF"/>
                </a:solidFill>
                <a:latin typeface="Trebuchet MS"/>
                <a:cs typeface="Trebuchet MS"/>
              </a:rPr>
              <a:t> </a:t>
            </a:r>
            <a:r>
              <a:rPr dirty="0" sz="2150" spc="45">
                <a:solidFill>
                  <a:srgbClr val="56AEFF"/>
                </a:solidFill>
                <a:latin typeface="Trebuchet MS"/>
                <a:cs typeface="Trebuchet MS"/>
              </a:rPr>
              <a:t>protective</a:t>
            </a:r>
            <a:r>
              <a:rPr dirty="0" sz="2150" spc="-30">
                <a:solidFill>
                  <a:srgbClr val="56AEFF"/>
                </a:solidFill>
                <a:latin typeface="Trebuchet MS"/>
                <a:cs typeface="Trebuchet MS"/>
              </a:rPr>
              <a:t> </a:t>
            </a:r>
            <a:r>
              <a:rPr dirty="0" sz="2150" spc="70">
                <a:solidFill>
                  <a:srgbClr val="56AEFF"/>
                </a:solidFill>
                <a:latin typeface="Trebuchet MS"/>
                <a:cs typeface="Trebuchet MS"/>
              </a:rPr>
              <a:t>enclosures</a:t>
            </a:r>
            <a:r>
              <a:rPr dirty="0" sz="2150" spc="-30">
                <a:solidFill>
                  <a:srgbClr val="56AEFF"/>
                </a:solidFill>
                <a:latin typeface="Trebuchet MS"/>
                <a:cs typeface="Trebuchet MS"/>
              </a:rPr>
              <a:t> </a:t>
            </a:r>
            <a:r>
              <a:rPr dirty="0" sz="2150" spc="90">
                <a:solidFill>
                  <a:srgbClr val="56AEFF"/>
                </a:solidFill>
                <a:latin typeface="Trebuchet MS"/>
                <a:cs typeface="Trebuchet MS"/>
              </a:rPr>
              <a:t>and</a:t>
            </a:r>
            <a:r>
              <a:rPr dirty="0" sz="2150" spc="-35">
                <a:solidFill>
                  <a:srgbClr val="56AEFF"/>
                </a:solidFill>
                <a:latin typeface="Trebuchet MS"/>
                <a:cs typeface="Trebuchet MS"/>
              </a:rPr>
              <a:t> </a:t>
            </a:r>
            <a:r>
              <a:rPr dirty="0" sz="2150">
                <a:solidFill>
                  <a:srgbClr val="56AEFF"/>
                </a:solidFill>
                <a:latin typeface="Trebuchet MS"/>
                <a:cs typeface="Trebuchet MS"/>
              </a:rPr>
              <a:t>network</a:t>
            </a:r>
            <a:r>
              <a:rPr dirty="0" sz="2150" spc="-30">
                <a:solidFill>
                  <a:srgbClr val="56AEFF"/>
                </a:solidFill>
                <a:latin typeface="Trebuchet MS"/>
                <a:cs typeface="Trebuchet MS"/>
              </a:rPr>
              <a:t> </a:t>
            </a:r>
            <a:r>
              <a:rPr dirty="0" sz="2150" spc="55">
                <a:solidFill>
                  <a:srgbClr val="56AEFF"/>
                </a:solidFill>
                <a:latin typeface="Trebuchet MS"/>
                <a:cs typeface="Trebuchet MS"/>
              </a:rPr>
              <a:t>connectivity</a:t>
            </a:r>
            <a:r>
              <a:rPr dirty="0" sz="2150" spc="-30">
                <a:solidFill>
                  <a:srgbClr val="56AEFF"/>
                </a:solidFill>
                <a:latin typeface="Trebuchet MS"/>
                <a:cs typeface="Trebuchet MS"/>
              </a:rPr>
              <a:t> </a:t>
            </a:r>
            <a:r>
              <a:rPr dirty="0" sz="2150" spc="50">
                <a:solidFill>
                  <a:srgbClr val="56AEFF"/>
                </a:solidFill>
                <a:latin typeface="Trebuchet MS"/>
                <a:cs typeface="Trebuchet MS"/>
              </a:rPr>
              <a:t>ensuring</a:t>
            </a:r>
            <a:r>
              <a:rPr dirty="0" sz="2150" spc="-30">
                <a:solidFill>
                  <a:srgbClr val="56AEFF"/>
                </a:solidFill>
                <a:latin typeface="Trebuchet MS"/>
                <a:cs typeface="Trebuchet MS"/>
              </a:rPr>
              <a:t> </a:t>
            </a:r>
            <a:r>
              <a:rPr dirty="0" sz="2150" spc="-10">
                <a:solidFill>
                  <a:srgbClr val="56AEFF"/>
                </a:solidFill>
                <a:latin typeface="Trebuchet MS"/>
                <a:cs typeface="Trebuchet MS"/>
              </a:rPr>
              <a:t>reliability.</a:t>
            </a:r>
            <a:endParaRPr sz="2150">
              <a:latin typeface="Trebuchet MS"/>
              <a:cs typeface="Trebuchet MS"/>
            </a:endParaRPr>
          </a:p>
          <a:p>
            <a:pPr>
              <a:lnSpc>
                <a:spcPct val="100000"/>
              </a:lnSpc>
              <a:spcBef>
                <a:spcPts val="1739"/>
              </a:spcBef>
            </a:pPr>
            <a:endParaRPr sz="2150">
              <a:latin typeface="Trebuchet MS"/>
              <a:cs typeface="Trebuchet MS"/>
            </a:endParaRPr>
          </a:p>
          <a:p>
            <a:pPr marL="12700" marR="5080">
              <a:lnSpc>
                <a:spcPct val="116300"/>
              </a:lnSpc>
            </a:pPr>
            <a:r>
              <a:rPr dirty="0" sz="2150">
                <a:solidFill>
                  <a:srgbClr val="F1945B"/>
                </a:solidFill>
                <a:latin typeface="Trebuchet MS"/>
                <a:cs typeface="Trebuchet MS"/>
              </a:rPr>
              <a:t>Integration</a:t>
            </a:r>
            <a:r>
              <a:rPr dirty="0" sz="2150" spc="15">
                <a:solidFill>
                  <a:srgbClr val="F1945B"/>
                </a:solidFill>
                <a:latin typeface="Trebuchet MS"/>
                <a:cs typeface="Trebuchet MS"/>
              </a:rPr>
              <a:t> </a:t>
            </a:r>
            <a:r>
              <a:rPr dirty="0" sz="2150">
                <a:solidFill>
                  <a:srgbClr val="F1945B"/>
                </a:solidFill>
                <a:latin typeface="Trebuchet MS"/>
                <a:cs typeface="Trebuchet MS"/>
              </a:rPr>
              <a:t>of</a:t>
            </a:r>
            <a:r>
              <a:rPr dirty="0" sz="2150" spc="30">
                <a:solidFill>
                  <a:srgbClr val="F1945B"/>
                </a:solidFill>
                <a:latin typeface="Trebuchet MS"/>
                <a:cs typeface="Trebuchet MS"/>
              </a:rPr>
              <a:t> </a:t>
            </a:r>
            <a:r>
              <a:rPr dirty="0" sz="2150">
                <a:solidFill>
                  <a:srgbClr val="F1945B"/>
                </a:solidFill>
                <a:latin typeface="Trebuchet MS"/>
                <a:cs typeface="Trebuchet MS"/>
              </a:rPr>
              <a:t>AI</a:t>
            </a:r>
            <a:r>
              <a:rPr dirty="0" sz="2150" spc="25">
                <a:solidFill>
                  <a:srgbClr val="F1945B"/>
                </a:solidFill>
                <a:latin typeface="Trebuchet MS"/>
                <a:cs typeface="Trebuchet MS"/>
              </a:rPr>
              <a:t> </a:t>
            </a:r>
            <a:r>
              <a:rPr dirty="0" sz="2150">
                <a:solidFill>
                  <a:srgbClr val="F1945B"/>
                </a:solidFill>
                <a:latin typeface="Trebuchet MS"/>
                <a:cs typeface="Trebuchet MS"/>
              </a:rPr>
              <a:t>in</a:t>
            </a:r>
            <a:r>
              <a:rPr dirty="0" sz="2150" spc="25">
                <a:solidFill>
                  <a:srgbClr val="F1945B"/>
                </a:solidFill>
                <a:latin typeface="Trebuchet MS"/>
                <a:cs typeface="Trebuchet MS"/>
              </a:rPr>
              <a:t> </a:t>
            </a:r>
            <a:r>
              <a:rPr dirty="0" sz="2150">
                <a:solidFill>
                  <a:srgbClr val="F1945B"/>
                </a:solidFill>
                <a:latin typeface="Trebuchet MS"/>
                <a:cs typeface="Trebuchet MS"/>
              </a:rPr>
              <a:t>Fault</a:t>
            </a:r>
            <a:r>
              <a:rPr dirty="0" sz="2150" spc="30">
                <a:solidFill>
                  <a:srgbClr val="F1945B"/>
                </a:solidFill>
                <a:latin typeface="Trebuchet MS"/>
                <a:cs typeface="Trebuchet MS"/>
              </a:rPr>
              <a:t> </a:t>
            </a:r>
            <a:r>
              <a:rPr dirty="0" sz="2150">
                <a:solidFill>
                  <a:srgbClr val="F1945B"/>
                </a:solidFill>
                <a:latin typeface="Trebuchet MS"/>
                <a:cs typeface="Trebuchet MS"/>
              </a:rPr>
              <a:t>Detection:AI</a:t>
            </a:r>
            <a:r>
              <a:rPr dirty="0" sz="2150" spc="20">
                <a:solidFill>
                  <a:srgbClr val="F1945B"/>
                </a:solidFill>
                <a:latin typeface="Trebuchet MS"/>
                <a:cs typeface="Trebuchet MS"/>
              </a:rPr>
              <a:t> </a:t>
            </a:r>
            <a:r>
              <a:rPr dirty="0" sz="2150" spc="90">
                <a:solidFill>
                  <a:srgbClr val="F1945B"/>
                </a:solidFill>
                <a:latin typeface="Trebuchet MS"/>
                <a:cs typeface="Trebuchet MS"/>
              </a:rPr>
              <a:t>models</a:t>
            </a:r>
            <a:r>
              <a:rPr dirty="0" sz="2150" spc="30">
                <a:solidFill>
                  <a:srgbClr val="F1945B"/>
                </a:solidFill>
                <a:latin typeface="Trebuchet MS"/>
                <a:cs typeface="Trebuchet MS"/>
              </a:rPr>
              <a:t> </a:t>
            </a:r>
            <a:r>
              <a:rPr dirty="0" sz="2150">
                <a:solidFill>
                  <a:srgbClr val="F1945B"/>
                </a:solidFill>
                <a:latin typeface="Trebuchet MS"/>
                <a:cs typeface="Trebuchet MS"/>
              </a:rPr>
              <a:t>were</a:t>
            </a:r>
            <a:r>
              <a:rPr dirty="0" sz="2150" spc="30">
                <a:solidFill>
                  <a:srgbClr val="F1945B"/>
                </a:solidFill>
                <a:latin typeface="Trebuchet MS"/>
                <a:cs typeface="Trebuchet MS"/>
              </a:rPr>
              <a:t> </a:t>
            </a:r>
            <a:r>
              <a:rPr dirty="0" sz="2150">
                <a:solidFill>
                  <a:srgbClr val="F1945B"/>
                </a:solidFill>
                <a:latin typeface="Trebuchet MS"/>
                <a:cs typeface="Trebuchet MS"/>
              </a:rPr>
              <a:t>trained</a:t>
            </a:r>
            <a:r>
              <a:rPr dirty="0" sz="2150" spc="25">
                <a:solidFill>
                  <a:srgbClr val="F1945B"/>
                </a:solidFill>
                <a:latin typeface="Trebuchet MS"/>
                <a:cs typeface="Trebuchet MS"/>
              </a:rPr>
              <a:t> </a:t>
            </a:r>
            <a:r>
              <a:rPr dirty="0" sz="2150">
                <a:solidFill>
                  <a:srgbClr val="F1945B"/>
                </a:solidFill>
                <a:latin typeface="Trebuchet MS"/>
                <a:cs typeface="Trebuchet MS"/>
              </a:rPr>
              <a:t>for</a:t>
            </a:r>
            <a:r>
              <a:rPr dirty="0" sz="2150" spc="25">
                <a:solidFill>
                  <a:srgbClr val="F1945B"/>
                </a:solidFill>
                <a:latin typeface="Trebuchet MS"/>
                <a:cs typeface="Trebuchet MS"/>
              </a:rPr>
              <a:t> </a:t>
            </a:r>
            <a:r>
              <a:rPr dirty="0" sz="2150" spc="55">
                <a:solidFill>
                  <a:srgbClr val="F1945B"/>
                </a:solidFill>
                <a:latin typeface="Trebuchet MS"/>
                <a:cs typeface="Trebuchet MS"/>
              </a:rPr>
              <a:t>various</a:t>
            </a:r>
            <a:r>
              <a:rPr dirty="0" sz="2150" spc="25">
                <a:solidFill>
                  <a:srgbClr val="F1945B"/>
                </a:solidFill>
                <a:latin typeface="Trebuchet MS"/>
                <a:cs typeface="Trebuchet MS"/>
              </a:rPr>
              <a:t> </a:t>
            </a:r>
            <a:r>
              <a:rPr dirty="0" sz="2150" spc="-10">
                <a:solidFill>
                  <a:srgbClr val="F1945B"/>
                </a:solidFill>
                <a:latin typeface="Trebuchet MS"/>
                <a:cs typeface="Trebuchet MS"/>
              </a:rPr>
              <a:t>fault</a:t>
            </a:r>
            <a:r>
              <a:rPr dirty="0" sz="2150" spc="30">
                <a:solidFill>
                  <a:srgbClr val="F1945B"/>
                </a:solidFill>
                <a:latin typeface="Trebuchet MS"/>
                <a:cs typeface="Trebuchet MS"/>
              </a:rPr>
              <a:t> </a:t>
            </a:r>
            <a:r>
              <a:rPr dirty="0" sz="2150">
                <a:solidFill>
                  <a:srgbClr val="F1945B"/>
                </a:solidFill>
                <a:latin typeface="Trebuchet MS"/>
                <a:cs typeface="Trebuchet MS"/>
              </a:rPr>
              <a:t>scenarios,</a:t>
            </a:r>
            <a:r>
              <a:rPr dirty="0" sz="2150" spc="25">
                <a:solidFill>
                  <a:srgbClr val="F1945B"/>
                </a:solidFill>
                <a:latin typeface="Trebuchet MS"/>
                <a:cs typeface="Trebuchet MS"/>
              </a:rPr>
              <a:t> </a:t>
            </a:r>
            <a:r>
              <a:rPr dirty="0" sz="2150">
                <a:solidFill>
                  <a:srgbClr val="F1945B"/>
                </a:solidFill>
                <a:latin typeface="Trebuchet MS"/>
                <a:cs typeface="Trebuchet MS"/>
              </a:rPr>
              <a:t>offering</a:t>
            </a:r>
            <a:r>
              <a:rPr dirty="0" sz="2150" spc="25">
                <a:solidFill>
                  <a:srgbClr val="F1945B"/>
                </a:solidFill>
                <a:latin typeface="Trebuchet MS"/>
                <a:cs typeface="Trebuchet MS"/>
              </a:rPr>
              <a:t> </a:t>
            </a:r>
            <a:r>
              <a:rPr dirty="0" sz="2150">
                <a:solidFill>
                  <a:srgbClr val="F1945B"/>
                </a:solidFill>
                <a:latin typeface="Trebuchet MS"/>
                <a:cs typeface="Trebuchet MS"/>
              </a:rPr>
              <a:t>better</a:t>
            </a:r>
            <a:r>
              <a:rPr dirty="0" sz="2150" spc="25">
                <a:solidFill>
                  <a:srgbClr val="F1945B"/>
                </a:solidFill>
                <a:latin typeface="Trebuchet MS"/>
                <a:cs typeface="Trebuchet MS"/>
              </a:rPr>
              <a:t> </a:t>
            </a:r>
            <a:r>
              <a:rPr dirty="0" sz="2150" spc="95">
                <a:solidFill>
                  <a:srgbClr val="F1945B"/>
                </a:solidFill>
                <a:latin typeface="Trebuchet MS"/>
                <a:cs typeface="Trebuchet MS"/>
              </a:rPr>
              <a:t>accuracy</a:t>
            </a:r>
            <a:r>
              <a:rPr dirty="0" sz="2150" spc="30">
                <a:solidFill>
                  <a:srgbClr val="F1945B"/>
                </a:solidFill>
                <a:latin typeface="Trebuchet MS"/>
                <a:cs typeface="Trebuchet MS"/>
              </a:rPr>
              <a:t> </a:t>
            </a:r>
            <a:r>
              <a:rPr dirty="0" sz="2150" spc="90">
                <a:solidFill>
                  <a:srgbClr val="F1945B"/>
                </a:solidFill>
                <a:latin typeface="Trebuchet MS"/>
                <a:cs typeface="Trebuchet MS"/>
              </a:rPr>
              <a:t>and</a:t>
            </a:r>
            <a:r>
              <a:rPr dirty="0" sz="2150" spc="25">
                <a:solidFill>
                  <a:srgbClr val="F1945B"/>
                </a:solidFill>
                <a:latin typeface="Trebuchet MS"/>
                <a:cs typeface="Trebuchet MS"/>
              </a:rPr>
              <a:t> </a:t>
            </a:r>
            <a:r>
              <a:rPr dirty="0" sz="2150">
                <a:solidFill>
                  <a:srgbClr val="F1945B"/>
                </a:solidFill>
                <a:latin typeface="Trebuchet MS"/>
                <a:cs typeface="Trebuchet MS"/>
              </a:rPr>
              <a:t>scalability</a:t>
            </a:r>
            <a:r>
              <a:rPr dirty="0" sz="2150" spc="30">
                <a:solidFill>
                  <a:srgbClr val="F1945B"/>
                </a:solidFill>
                <a:latin typeface="Trebuchet MS"/>
                <a:cs typeface="Trebuchet MS"/>
              </a:rPr>
              <a:t> </a:t>
            </a:r>
            <a:r>
              <a:rPr dirty="0" sz="2150" spc="-20">
                <a:solidFill>
                  <a:srgbClr val="F1945B"/>
                </a:solidFill>
                <a:latin typeface="Trebuchet MS"/>
                <a:cs typeface="Trebuchet MS"/>
              </a:rPr>
              <a:t>than </a:t>
            </a:r>
            <a:r>
              <a:rPr dirty="0" sz="2150">
                <a:solidFill>
                  <a:srgbClr val="F1945B"/>
                </a:solidFill>
                <a:latin typeface="Trebuchet MS"/>
                <a:cs typeface="Trebuchet MS"/>
              </a:rPr>
              <a:t>traditional</a:t>
            </a:r>
            <a:r>
              <a:rPr dirty="0" sz="2150" spc="45">
                <a:solidFill>
                  <a:srgbClr val="F1945B"/>
                </a:solidFill>
                <a:latin typeface="Trebuchet MS"/>
                <a:cs typeface="Trebuchet MS"/>
              </a:rPr>
              <a:t> </a:t>
            </a:r>
            <a:r>
              <a:rPr dirty="0" sz="2150" spc="50">
                <a:solidFill>
                  <a:srgbClr val="F1945B"/>
                </a:solidFill>
                <a:latin typeface="Trebuchet MS"/>
                <a:cs typeface="Trebuchet MS"/>
              </a:rPr>
              <a:t>methods. </a:t>
            </a:r>
            <a:r>
              <a:rPr dirty="0" sz="2150">
                <a:solidFill>
                  <a:srgbClr val="F1945B"/>
                </a:solidFill>
                <a:latin typeface="Trebuchet MS"/>
                <a:cs typeface="Trebuchet MS"/>
              </a:rPr>
              <a:t>The</a:t>
            </a:r>
            <a:r>
              <a:rPr dirty="0" sz="2150" spc="50">
                <a:solidFill>
                  <a:srgbClr val="F1945B"/>
                </a:solidFill>
                <a:latin typeface="Trebuchet MS"/>
                <a:cs typeface="Trebuchet MS"/>
              </a:rPr>
              <a:t> </a:t>
            </a:r>
            <a:r>
              <a:rPr dirty="0" sz="2150">
                <a:solidFill>
                  <a:srgbClr val="F1945B"/>
                </a:solidFill>
                <a:latin typeface="Trebuchet MS"/>
                <a:cs typeface="Trebuchet MS"/>
              </a:rPr>
              <a:t>implementation</a:t>
            </a:r>
            <a:r>
              <a:rPr dirty="0" sz="2150" spc="50">
                <a:solidFill>
                  <a:srgbClr val="F1945B"/>
                </a:solidFill>
                <a:latin typeface="Trebuchet MS"/>
                <a:cs typeface="Trebuchet MS"/>
              </a:rPr>
              <a:t> </a:t>
            </a:r>
            <a:r>
              <a:rPr dirty="0" sz="2150">
                <a:solidFill>
                  <a:srgbClr val="F1945B"/>
                </a:solidFill>
                <a:latin typeface="Trebuchet MS"/>
                <a:cs typeface="Trebuchet MS"/>
              </a:rPr>
              <a:t>of</a:t>
            </a:r>
            <a:r>
              <a:rPr dirty="0" sz="2150" spc="50">
                <a:solidFill>
                  <a:srgbClr val="F1945B"/>
                </a:solidFill>
                <a:latin typeface="Trebuchet MS"/>
                <a:cs typeface="Trebuchet MS"/>
              </a:rPr>
              <a:t> </a:t>
            </a:r>
            <a:r>
              <a:rPr dirty="0" sz="2150">
                <a:solidFill>
                  <a:srgbClr val="F1945B"/>
                </a:solidFill>
                <a:latin typeface="Trebuchet MS"/>
                <a:cs typeface="Trebuchet MS"/>
              </a:rPr>
              <a:t>real-time</a:t>
            </a:r>
            <a:r>
              <a:rPr dirty="0" sz="2150" spc="45">
                <a:solidFill>
                  <a:srgbClr val="F1945B"/>
                </a:solidFill>
                <a:latin typeface="Trebuchet MS"/>
                <a:cs typeface="Trebuchet MS"/>
              </a:rPr>
              <a:t> </a:t>
            </a:r>
            <a:r>
              <a:rPr dirty="0" sz="2150" spc="60">
                <a:solidFill>
                  <a:srgbClr val="F1945B"/>
                </a:solidFill>
                <a:latin typeface="Trebuchet MS"/>
                <a:cs typeface="Trebuchet MS"/>
              </a:rPr>
              <a:t>data</a:t>
            </a:r>
            <a:r>
              <a:rPr dirty="0" sz="2150" spc="45">
                <a:solidFill>
                  <a:srgbClr val="F1945B"/>
                </a:solidFill>
                <a:latin typeface="Trebuchet MS"/>
                <a:cs typeface="Trebuchet MS"/>
              </a:rPr>
              <a:t> </a:t>
            </a:r>
            <a:r>
              <a:rPr dirty="0" sz="2150" spc="95">
                <a:solidFill>
                  <a:srgbClr val="F1945B"/>
                </a:solidFill>
                <a:latin typeface="Trebuchet MS"/>
                <a:cs typeface="Trebuchet MS"/>
              </a:rPr>
              <a:t>processing</a:t>
            </a:r>
            <a:r>
              <a:rPr dirty="0" sz="2150" spc="50">
                <a:solidFill>
                  <a:srgbClr val="F1945B"/>
                </a:solidFill>
                <a:latin typeface="Trebuchet MS"/>
                <a:cs typeface="Trebuchet MS"/>
              </a:rPr>
              <a:t> </a:t>
            </a:r>
            <a:r>
              <a:rPr dirty="0" sz="2150">
                <a:solidFill>
                  <a:srgbClr val="F1945B"/>
                </a:solidFill>
                <a:latin typeface="Trebuchet MS"/>
                <a:cs typeface="Trebuchet MS"/>
              </a:rPr>
              <a:t>algorithms</a:t>
            </a:r>
            <a:r>
              <a:rPr dirty="0" sz="2150" spc="50">
                <a:solidFill>
                  <a:srgbClr val="F1945B"/>
                </a:solidFill>
                <a:latin typeface="Trebuchet MS"/>
                <a:cs typeface="Trebuchet MS"/>
              </a:rPr>
              <a:t> </a:t>
            </a:r>
            <a:r>
              <a:rPr dirty="0" sz="2150" spc="85">
                <a:solidFill>
                  <a:srgbClr val="F1945B"/>
                </a:solidFill>
                <a:latin typeface="Trebuchet MS"/>
                <a:cs typeface="Trebuchet MS"/>
              </a:rPr>
              <a:t>ensures</a:t>
            </a:r>
            <a:r>
              <a:rPr dirty="0" sz="2150" spc="50">
                <a:solidFill>
                  <a:srgbClr val="F1945B"/>
                </a:solidFill>
                <a:latin typeface="Trebuchet MS"/>
                <a:cs typeface="Trebuchet MS"/>
              </a:rPr>
              <a:t> </a:t>
            </a:r>
            <a:r>
              <a:rPr dirty="0" sz="2150" spc="90">
                <a:solidFill>
                  <a:srgbClr val="F1945B"/>
                </a:solidFill>
                <a:latin typeface="Trebuchet MS"/>
                <a:cs typeface="Trebuchet MS"/>
              </a:rPr>
              <a:t>prompt</a:t>
            </a:r>
            <a:r>
              <a:rPr dirty="0" sz="2150" spc="45">
                <a:solidFill>
                  <a:srgbClr val="F1945B"/>
                </a:solidFill>
                <a:latin typeface="Trebuchet MS"/>
                <a:cs typeface="Trebuchet MS"/>
              </a:rPr>
              <a:t> </a:t>
            </a:r>
            <a:r>
              <a:rPr dirty="0" sz="2150" spc="-10">
                <a:solidFill>
                  <a:srgbClr val="F1945B"/>
                </a:solidFill>
                <a:latin typeface="Trebuchet MS"/>
                <a:cs typeface="Trebuchet MS"/>
              </a:rPr>
              <a:t>fault</a:t>
            </a:r>
            <a:r>
              <a:rPr dirty="0" sz="2150" spc="55">
                <a:solidFill>
                  <a:srgbClr val="F1945B"/>
                </a:solidFill>
                <a:latin typeface="Trebuchet MS"/>
                <a:cs typeface="Trebuchet MS"/>
              </a:rPr>
              <a:t> </a:t>
            </a:r>
            <a:r>
              <a:rPr dirty="0" sz="2150">
                <a:solidFill>
                  <a:srgbClr val="F1945B"/>
                </a:solidFill>
                <a:latin typeface="Trebuchet MS"/>
                <a:cs typeface="Trebuchet MS"/>
              </a:rPr>
              <a:t>detection,</a:t>
            </a:r>
            <a:r>
              <a:rPr dirty="0" sz="2150" spc="45">
                <a:solidFill>
                  <a:srgbClr val="F1945B"/>
                </a:solidFill>
                <a:latin typeface="Trebuchet MS"/>
                <a:cs typeface="Trebuchet MS"/>
              </a:rPr>
              <a:t> </a:t>
            </a:r>
            <a:r>
              <a:rPr dirty="0" sz="2150" spc="-10">
                <a:solidFill>
                  <a:srgbClr val="F1945B"/>
                </a:solidFill>
                <a:latin typeface="Trebuchet MS"/>
                <a:cs typeface="Trebuchet MS"/>
              </a:rPr>
              <a:t>minimizing </a:t>
            </a:r>
            <a:r>
              <a:rPr dirty="0" sz="2150" spc="125">
                <a:solidFill>
                  <a:srgbClr val="F1945B"/>
                </a:solidFill>
                <a:latin typeface="Trebuchet MS"/>
                <a:cs typeface="Trebuchet MS"/>
              </a:rPr>
              <a:t>system</a:t>
            </a:r>
            <a:r>
              <a:rPr dirty="0" sz="2150" spc="-70">
                <a:solidFill>
                  <a:srgbClr val="F1945B"/>
                </a:solidFill>
                <a:latin typeface="Trebuchet MS"/>
                <a:cs typeface="Trebuchet MS"/>
              </a:rPr>
              <a:t> </a:t>
            </a:r>
            <a:r>
              <a:rPr dirty="0" sz="2150" spc="-10">
                <a:solidFill>
                  <a:srgbClr val="F1945B"/>
                </a:solidFill>
                <a:latin typeface="Trebuchet MS"/>
                <a:cs typeface="Trebuchet MS"/>
              </a:rPr>
              <a:t>downtime.</a:t>
            </a:r>
            <a:endParaRPr sz="2150">
              <a:latin typeface="Trebuchet MS"/>
              <a:cs typeface="Trebuchet MS"/>
            </a:endParaRPr>
          </a:p>
          <a:p>
            <a:pPr>
              <a:lnSpc>
                <a:spcPct val="100000"/>
              </a:lnSpc>
              <a:spcBef>
                <a:spcPts val="110"/>
              </a:spcBef>
            </a:pPr>
            <a:endParaRPr sz="2150">
              <a:latin typeface="Trebuchet MS"/>
              <a:cs typeface="Trebuchet MS"/>
            </a:endParaRPr>
          </a:p>
          <a:p>
            <a:pPr marL="12700" marR="7579995">
              <a:lnSpc>
                <a:spcPct val="116300"/>
              </a:lnSpc>
            </a:pPr>
            <a:r>
              <a:rPr dirty="0" sz="2150" spc="45">
                <a:solidFill>
                  <a:srgbClr val="F2B42D"/>
                </a:solidFill>
                <a:latin typeface="Trebuchet MS"/>
                <a:cs typeface="Trebuchet MS"/>
              </a:rPr>
              <a:t>Division</a:t>
            </a:r>
            <a:r>
              <a:rPr dirty="0" sz="2150" spc="-45">
                <a:solidFill>
                  <a:srgbClr val="F2B42D"/>
                </a:solidFill>
                <a:latin typeface="Trebuchet MS"/>
                <a:cs typeface="Trebuchet MS"/>
              </a:rPr>
              <a:t> </a:t>
            </a:r>
            <a:r>
              <a:rPr dirty="0" sz="2150">
                <a:solidFill>
                  <a:srgbClr val="F2B42D"/>
                </a:solidFill>
                <a:latin typeface="Trebuchet MS"/>
                <a:cs typeface="Trebuchet MS"/>
              </a:rPr>
              <a:t>of</a:t>
            </a:r>
            <a:r>
              <a:rPr dirty="0" sz="2150" spc="-40">
                <a:solidFill>
                  <a:srgbClr val="F2B42D"/>
                </a:solidFill>
                <a:latin typeface="Trebuchet MS"/>
                <a:cs typeface="Trebuchet MS"/>
              </a:rPr>
              <a:t> </a:t>
            </a:r>
            <a:r>
              <a:rPr dirty="0" sz="2150" spc="65">
                <a:solidFill>
                  <a:srgbClr val="F2B42D"/>
                </a:solidFill>
                <a:latin typeface="Trebuchet MS"/>
                <a:cs typeface="Trebuchet MS"/>
              </a:rPr>
              <a:t>Transmission</a:t>
            </a:r>
            <a:r>
              <a:rPr dirty="0" sz="2150" spc="-40">
                <a:solidFill>
                  <a:srgbClr val="F2B42D"/>
                </a:solidFill>
                <a:latin typeface="Trebuchet MS"/>
                <a:cs typeface="Trebuchet MS"/>
              </a:rPr>
              <a:t> </a:t>
            </a:r>
            <a:r>
              <a:rPr dirty="0" sz="2150">
                <a:solidFill>
                  <a:srgbClr val="F2B42D"/>
                </a:solidFill>
                <a:latin typeface="Trebuchet MS"/>
                <a:cs typeface="Trebuchet MS"/>
              </a:rPr>
              <a:t>Lines:</a:t>
            </a:r>
            <a:r>
              <a:rPr dirty="0" sz="2150" spc="-40">
                <a:solidFill>
                  <a:srgbClr val="F2B42D"/>
                </a:solidFill>
                <a:latin typeface="Trebuchet MS"/>
                <a:cs typeface="Trebuchet MS"/>
              </a:rPr>
              <a:t> </a:t>
            </a:r>
            <a:r>
              <a:rPr dirty="0" sz="2150" spc="65">
                <a:solidFill>
                  <a:srgbClr val="F2B42D"/>
                </a:solidFill>
                <a:latin typeface="Trebuchet MS"/>
                <a:cs typeface="Trebuchet MS"/>
              </a:rPr>
              <a:t>Transmission</a:t>
            </a:r>
            <a:r>
              <a:rPr dirty="0" sz="2150" spc="-40">
                <a:solidFill>
                  <a:srgbClr val="F2B42D"/>
                </a:solidFill>
                <a:latin typeface="Trebuchet MS"/>
                <a:cs typeface="Trebuchet MS"/>
              </a:rPr>
              <a:t> </a:t>
            </a:r>
            <a:r>
              <a:rPr dirty="0" sz="2150">
                <a:solidFill>
                  <a:srgbClr val="F2B42D"/>
                </a:solidFill>
                <a:latin typeface="Trebuchet MS"/>
                <a:cs typeface="Trebuchet MS"/>
              </a:rPr>
              <a:t>lines</a:t>
            </a:r>
            <a:r>
              <a:rPr dirty="0" sz="2150" spc="-40">
                <a:solidFill>
                  <a:srgbClr val="F2B42D"/>
                </a:solidFill>
                <a:latin typeface="Trebuchet MS"/>
                <a:cs typeface="Trebuchet MS"/>
              </a:rPr>
              <a:t> </a:t>
            </a:r>
            <a:r>
              <a:rPr dirty="0" sz="2150">
                <a:solidFill>
                  <a:srgbClr val="F2B42D"/>
                </a:solidFill>
                <a:latin typeface="Trebuchet MS"/>
                <a:cs typeface="Trebuchet MS"/>
              </a:rPr>
              <a:t>were</a:t>
            </a:r>
            <a:r>
              <a:rPr dirty="0" sz="2150" spc="-40">
                <a:solidFill>
                  <a:srgbClr val="F2B42D"/>
                </a:solidFill>
                <a:latin typeface="Trebuchet MS"/>
                <a:cs typeface="Trebuchet MS"/>
              </a:rPr>
              <a:t> </a:t>
            </a:r>
            <a:r>
              <a:rPr dirty="0" sz="2150" spc="60">
                <a:solidFill>
                  <a:srgbClr val="F2B42D"/>
                </a:solidFill>
                <a:latin typeface="Trebuchet MS"/>
                <a:cs typeface="Trebuchet MS"/>
              </a:rPr>
              <a:t>divided</a:t>
            </a:r>
            <a:r>
              <a:rPr dirty="0" sz="2150" spc="-40">
                <a:solidFill>
                  <a:srgbClr val="F2B42D"/>
                </a:solidFill>
                <a:latin typeface="Trebuchet MS"/>
                <a:cs typeface="Trebuchet MS"/>
              </a:rPr>
              <a:t> </a:t>
            </a:r>
            <a:r>
              <a:rPr dirty="0" sz="2150" spc="-20">
                <a:solidFill>
                  <a:srgbClr val="F2B42D"/>
                </a:solidFill>
                <a:latin typeface="Trebuchet MS"/>
                <a:cs typeface="Trebuchet MS"/>
              </a:rPr>
              <a:t>into </a:t>
            </a:r>
            <a:r>
              <a:rPr dirty="0" sz="2150" spc="60">
                <a:solidFill>
                  <a:srgbClr val="F2B42D"/>
                </a:solidFill>
                <a:latin typeface="Trebuchet MS"/>
                <a:cs typeface="Trebuchet MS"/>
              </a:rPr>
              <a:t>regions</a:t>
            </a:r>
            <a:r>
              <a:rPr dirty="0" sz="2150" spc="-30">
                <a:solidFill>
                  <a:srgbClr val="F2B42D"/>
                </a:solidFill>
                <a:latin typeface="Trebuchet MS"/>
                <a:cs typeface="Trebuchet MS"/>
              </a:rPr>
              <a:t> </a:t>
            </a:r>
            <a:r>
              <a:rPr dirty="0" sz="2150" spc="125">
                <a:solidFill>
                  <a:srgbClr val="F2B42D"/>
                </a:solidFill>
                <a:latin typeface="Trebuchet MS"/>
                <a:cs typeface="Trebuchet MS"/>
              </a:rPr>
              <a:t>based</a:t>
            </a:r>
            <a:r>
              <a:rPr dirty="0" sz="2150" spc="-30">
                <a:solidFill>
                  <a:srgbClr val="F2B42D"/>
                </a:solidFill>
                <a:latin typeface="Trebuchet MS"/>
                <a:cs typeface="Trebuchet MS"/>
              </a:rPr>
              <a:t> </a:t>
            </a:r>
            <a:r>
              <a:rPr dirty="0" sz="2150" spc="100">
                <a:solidFill>
                  <a:srgbClr val="F2B42D"/>
                </a:solidFill>
                <a:latin typeface="Trebuchet MS"/>
                <a:cs typeface="Trebuchet MS"/>
              </a:rPr>
              <a:t>on</a:t>
            </a:r>
            <a:r>
              <a:rPr dirty="0" sz="2150" spc="-25">
                <a:solidFill>
                  <a:srgbClr val="F2B42D"/>
                </a:solidFill>
                <a:latin typeface="Trebuchet MS"/>
                <a:cs typeface="Trebuchet MS"/>
              </a:rPr>
              <a:t> </a:t>
            </a:r>
            <a:r>
              <a:rPr dirty="0" sz="2150" spc="60">
                <a:solidFill>
                  <a:srgbClr val="F2B42D"/>
                </a:solidFill>
                <a:latin typeface="Trebuchet MS"/>
                <a:cs typeface="Trebuchet MS"/>
              </a:rPr>
              <a:t>resistance</a:t>
            </a:r>
            <a:r>
              <a:rPr dirty="0" sz="2150" spc="-30">
                <a:solidFill>
                  <a:srgbClr val="F2B42D"/>
                </a:solidFill>
                <a:latin typeface="Trebuchet MS"/>
                <a:cs typeface="Trebuchet MS"/>
              </a:rPr>
              <a:t> </a:t>
            </a:r>
            <a:r>
              <a:rPr dirty="0" sz="2150" spc="-10">
                <a:solidFill>
                  <a:srgbClr val="F2B42D"/>
                </a:solidFill>
                <a:latin typeface="Trebuchet MS"/>
                <a:cs typeface="Trebuchet MS"/>
              </a:rPr>
              <a:t>values,</a:t>
            </a:r>
            <a:r>
              <a:rPr dirty="0" sz="2150" spc="-25">
                <a:solidFill>
                  <a:srgbClr val="F2B42D"/>
                </a:solidFill>
                <a:latin typeface="Trebuchet MS"/>
                <a:cs typeface="Trebuchet MS"/>
              </a:rPr>
              <a:t> </a:t>
            </a:r>
            <a:r>
              <a:rPr dirty="0" sz="2150">
                <a:solidFill>
                  <a:srgbClr val="F2B42D"/>
                </a:solidFill>
                <a:latin typeface="Trebuchet MS"/>
                <a:cs typeface="Trebuchet MS"/>
              </a:rPr>
              <a:t>allowing</a:t>
            </a:r>
            <a:r>
              <a:rPr dirty="0" sz="2150" spc="-30">
                <a:solidFill>
                  <a:srgbClr val="F2B42D"/>
                </a:solidFill>
                <a:latin typeface="Trebuchet MS"/>
                <a:cs typeface="Trebuchet MS"/>
              </a:rPr>
              <a:t> </a:t>
            </a:r>
            <a:r>
              <a:rPr dirty="0" sz="2150">
                <a:solidFill>
                  <a:srgbClr val="F2B42D"/>
                </a:solidFill>
                <a:latin typeface="Trebuchet MS"/>
                <a:cs typeface="Trebuchet MS"/>
              </a:rPr>
              <a:t>selective</a:t>
            </a:r>
            <a:r>
              <a:rPr dirty="0" sz="2150" spc="-25">
                <a:solidFill>
                  <a:srgbClr val="F2B42D"/>
                </a:solidFill>
                <a:latin typeface="Trebuchet MS"/>
                <a:cs typeface="Trebuchet MS"/>
              </a:rPr>
              <a:t> </a:t>
            </a:r>
            <a:r>
              <a:rPr dirty="0" sz="2150" spc="-10">
                <a:solidFill>
                  <a:srgbClr val="F2B42D"/>
                </a:solidFill>
                <a:latin typeface="Trebuchet MS"/>
                <a:cs typeface="Trebuchet MS"/>
              </a:rPr>
              <a:t>fault</a:t>
            </a:r>
            <a:r>
              <a:rPr dirty="0" sz="2150" spc="-30">
                <a:solidFill>
                  <a:srgbClr val="F2B42D"/>
                </a:solidFill>
                <a:latin typeface="Trebuchet MS"/>
                <a:cs typeface="Trebuchet MS"/>
              </a:rPr>
              <a:t> </a:t>
            </a:r>
            <a:r>
              <a:rPr dirty="0" sz="2150" spc="-10">
                <a:solidFill>
                  <a:srgbClr val="F2B42D"/>
                </a:solidFill>
                <a:latin typeface="Trebuchet MS"/>
                <a:cs typeface="Trebuchet MS"/>
              </a:rPr>
              <a:t>localization </a:t>
            </a:r>
            <a:r>
              <a:rPr dirty="0" sz="2150" spc="90">
                <a:solidFill>
                  <a:srgbClr val="F2B42D"/>
                </a:solidFill>
                <a:latin typeface="Trebuchet MS"/>
                <a:cs typeface="Trebuchet MS"/>
              </a:rPr>
              <a:t>and</a:t>
            </a:r>
            <a:r>
              <a:rPr dirty="0" sz="2150" spc="-35">
                <a:solidFill>
                  <a:srgbClr val="F2B42D"/>
                </a:solidFill>
                <a:latin typeface="Trebuchet MS"/>
                <a:cs typeface="Trebuchet MS"/>
              </a:rPr>
              <a:t> </a:t>
            </a:r>
            <a:r>
              <a:rPr dirty="0" sz="2150" spc="50">
                <a:solidFill>
                  <a:srgbClr val="F2B42D"/>
                </a:solidFill>
                <a:latin typeface="Trebuchet MS"/>
                <a:cs typeface="Trebuchet MS"/>
              </a:rPr>
              <a:t>improving</a:t>
            </a:r>
            <a:r>
              <a:rPr dirty="0" sz="2150" spc="-30">
                <a:solidFill>
                  <a:srgbClr val="F2B42D"/>
                </a:solidFill>
                <a:latin typeface="Trebuchet MS"/>
                <a:cs typeface="Trebuchet MS"/>
              </a:rPr>
              <a:t> </a:t>
            </a:r>
            <a:r>
              <a:rPr dirty="0" sz="2150">
                <a:solidFill>
                  <a:srgbClr val="F2B42D"/>
                </a:solidFill>
                <a:latin typeface="Trebuchet MS"/>
                <a:cs typeface="Trebuchet MS"/>
              </a:rPr>
              <a:t>the</a:t>
            </a:r>
            <a:r>
              <a:rPr dirty="0" sz="2150" spc="-35">
                <a:solidFill>
                  <a:srgbClr val="F2B42D"/>
                </a:solidFill>
                <a:latin typeface="Trebuchet MS"/>
                <a:cs typeface="Trebuchet MS"/>
              </a:rPr>
              <a:t> </a:t>
            </a:r>
            <a:r>
              <a:rPr dirty="0" sz="2150" spc="55">
                <a:solidFill>
                  <a:srgbClr val="F2B42D"/>
                </a:solidFill>
                <a:latin typeface="Trebuchet MS"/>
                <a:cs typeface="Trebuchet MS"/>
              </a:rPr>
              <a:t>protection</a:t>
            </a:r>
            <a:r>
              <a:rPr dirty="0" sz="2150" spc="-30">
                <a:solidFill>
                  <a:srgbClr val="F2B42D"/>
                </a:solidFill>
                <a:latin typeface="Trebuchet MS"/>
                <a:cs typeface="Trebuchet MS"/>
              </a:rPr>
              <a:t> </a:t>
            </a:r>
            <a:r>
              <a:rPr dirty="0" sz="2150" spc="45">
                <a:solidFill>
                  <a:srgbClr val="F2B42D"/>
                </a:solidFill>
                <a:latin typeface="Trebuchet MS"/>
                <a:cs typeface="Trebuchet MS"/>
              </a:rPr>
              <a:t>system.</a:t>
            </a:r>
            <a:endParaRPr sz="2150">
              <a:latin typeface="Trebuchet MS"/>
              <a:cs typeface="Trebuchet MS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18287998" y="10286999"/>
                </a:moveTo>
                <a:lnTo>
                  <a:pt x="0" y="10286999"/>
                </a:lnTo>
                <a:lnTo>
                  <a:pt x="0" y="0"/>
                </a:lnTo>
                <a:lnTo>
                  <a:pt x="18287998" y="0"/>
                </a:lnTo>
                <a:lnTo>
                  <a:pt x="18287998" y="10286999"/>
                </a:lnTo>
                <a:close/>
              </a:path>
            </a:pathLst>
          </a:custGeom>
          <a:solidFill>
            <a:srgbClr val="00002E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 descr=""/>
          <p:cNvSpPr/>
          <p:nvPr/>
        </p:nvSpPr>
        <p:spPr>
          <a:xfrm>
            <a:off x="0" y="9075786"/>
            <a:ext cx="426084" cy="1211580"/>
          </a:xfrm>
          <a:custGeom>
            <a:avLst/>
            <a:gdLst/>
            <a:ahLst/>
            <a:cxnLst/>
            <a:rect l="l" t="t" r="r" b="b"/>
            <a:pathLst>
              <a:path w="426084" h="1211579">
                <a:moveTo>
                  <a:pt x="0" y="13303"/>
                </a:moveTo>
                <a:lnTo>
                  <a:pt x="25094" y="0"/>
                </a:lnTo>
                <a:lnTo>
                  <a:pt x="425617" y="1211212"/>
                </a:lnTo>
              </a:path>
            </a:pathLst>
          </a:custGeom>
          <a:ln w="879750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" name="object 4" descr=""/>
          <p:cNvSpPr/>
          <p:nvPr/>
        </p:nvSpPr>
        <p:spPr>
          <a:xfrm>
            <a:off x="16113763" y="210733"/>
            <a:ext cx="2174240" cy="2026285"/>
          </a:xfrm>
          <a:custGeom>
            <a:avLst/>
            <a:gdLst/>
            <a:ahLst/>
            <a:cxnLst/>
            <a:rect l="l" t="t" r="r" b="b"/>
            <a:pathLst>
              <a:path w="2174240" h="2026285">
                <a:moveTo>
                  <a:pt x="2174236" y="2026075"/>
                </a:moveTo>
                <a:lnTo>
                  <a:pt x="0" y="1152651"/>
                </a:lnTo>
                <a:lnTo>
                  <a:pt x="2174236" y="0"/>
                </a:lnTo>
              </a:path>
            </a:pathLst>
          </a:custGeom>
          <a:ln w="879750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pic>
        <p:nvPicPr>
          <p:cNvPr id="5" name="object 5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2539964"/>
            <a:ext cx="7534274" cy="6486524"/>
          </a:xfrm>
          <a:prstGeom prst="rect">
            <a:avLst/>
          </a:prstGeom>
        </p:spPr>
      </p:pic>
      <p:sp>
        <p:nvSpPr>
          <p:cNvPr id="6" name="object 6" descr=""/>
          <p:cNvSpPr/>
          <p:nvPr/>
        </p:nvSpPr>
        <p:spPr>
          <a:xfrm>
            <a:off x="8030624" y="2540098"/>
            <a:ext cx="24130" cy="7154545"/>
          </a:xfrm>
          <a:custGeom>
            <a:avLst/>
            <a:gdLst/>
            <a:ahLst/>
            <a:cxnLst/>
            <a:rect l="l" t="t" r="r" b="b"/>
            <a:pathLst>
              <a:path w="24129" h="7154545">
                <a:moveTo>
                  <a:pt x="0" y="0"/>
                </a:moveTo>
                <a:lnTo>
                  <a:pt x="23812" y="7154087"/>
                </a:lnTo>
              </a:path>
            </a:pathLst>
          </a:custGeom>
          <a:ln w="47624">
            <a:solidFill>
              <a:srgbClr val="FFFFFF"/>
            </a:solidFill>
          </a:ln>
        </p:spPr>
        <p:txBody>
          <a:bodyPr wrap="square" lIns="0" tIns="0" rIns="0" bIns="0" rtlCol="0"/>
          <a:lstStyle/>
          <a:p/>
        </p:txBody>
      </p:sp>
      <p:grpSp>
        <p:nvGrpSpPr>
          <p:cNvPr id="7" name="object 7" descr=""/>
          <p:cNvGrpSpPr/>
          <p:nvPr/>
        </p:nvGrpSpPr>
        <p:grpSpPr>
          <a:xfrm>
            <a:off x="8252028" y="2539964"/>
            <a:ext cx="9686925" cy="7149465"/>
            <a:chOff x="8252028" y="2539964"/>
            <a:chExt cx="9686925" cy="7149465"/>
          </a:xfrm>
        </p:grpSpPr>
        <p:pic>
          <p:nvPicPr>
            <p:cNvPr id="8" name="object 8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8252028" y="2539964"/>
              <a:ext cx="9686924" cy="3952874"/>
            </a:xfrm>
            <a:prstGeom prst="rect">
              <a:avLst/>
            </a:prstGeom>
          </p:spPr>
        </p:pic>
        <p:pic>
          <p:nvPicPr>
            <p:cNvPr id="9" name="object 9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8545028" y="6488556"/>
              <a:ext cx="8000999" cy="3200399"/>
            </a:xfrm>
            <a:prstGeom prst="rect">
              <a:avLst/>
            </a:prstGeom>
          </p:spPr>
        </p:pic>
      </p:grpSp>
      <p:sp>
        <p:nvSpPr>
          <p:cNvPr id="10" name="object 10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64165" rIns="0" bIns="0" rtlCol="0" vert="horz">
            <a:spAutoFit/>
          </a:bodyPr>
          <a:lstStyle/>
          <a:p>
            <a:pPr marL="2962910">
              <a:lnSpc>
                <a:spcPct val="100000"/>
              </a:lnSpc>
              <a:spcBef>
                <a:spcPts val="110"/>
              </a:spcBef>
            </a:pPr>
            <a:r>
              <a:rPr dirty="0" spc="220"/>
              <a:t>4.CONCLUSION</a:t>
            </a:r>
          </a:p>
        </p:txBody>
      </p:sp>
      <p:sp>
        <p:nvSpPr>
          <p:cNvPr id="11" name="object 11" descr=""/>
          <p:cNvSpPr txBox="1"/>
          <p:nvPr/>
        </p:nvSpPr>
        <p:spPr>
          <a:xfrm>
            <a:off x="330813" y="1809159"/>
            <a:ext cx="5288280" cy="58928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3700">
                <a:solidFill>
                  <a:srgbClr val="FFFFFF"/>
                </a:solidFill>
                <a:latin typeface="Trebuchet MS"/>
                <a:cs typeface="Trebuchet MS"/>
              </a:rPr>
              <a:t>4.3</a:t>
            </a:r>
            <a:r>
              <a:rPr dirty="0" sz="3700" spc="-20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3700" spc="110">
                <a:solidFill>
                  <a:srgbClr val="FFFFFF"/>
                </a:solidFill>
                <a:latin typeface="Trebuchet MS"/>
                <a:cs typeface="Trebuchet MS"/>
              </a:rPr>
              <a:t>Expected</a:t>
            </a:r>
            <a:r>
              <a:rPr dirty="0" sz="3700" spc="-195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3700" spc="175">
                <a:solidFill>
                  <a:srgbClr val="FFFFFF"/>
                </a:solidFill>
                <a:latin typeface="Trebuchet MS"/>
                <a:cs typeface="Trebuchet MS"/>
              </a:rPr>
              <a:t>Outcomes</a:t>
            </a:r>
            <a:endParaRPr sz="3700">
              <a:latin typeface="Trebuchet MS"/>
              <a:cs typeface="Trebuchet MS"/>
            </a:endParaRPr>
          </a:p>
        </p:txBody>
      </p:sp>
      <p:sp>
        <p:nvSpPr>
          <p:cNvPr id="12" name="object 12" descr=""/>
          <p:cNvSpPr txBox="1"/>
          <p:nvPr/>
        </p:nvSpPr>
        <p:spPr>
          <a:xfrm>
            <a:off x="9488482" y="1809159"/>
            <a:ext cx="3482975" cy="58928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3700">
                <a:solidFill>
                  <a:srgbClr val="FFFFFF"/>
                </a:solidFill>
                <a:latin typeface="Trebuchet MS"/>
                <a:cs typeface="Trebuchet MS"/>
              </a:rPr>
              <a:t>4.4</a:t>
            </a:r>
            <a:r>
              <a:rPr dirty="0" sz="3700" spc="-13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3700">
                <a:solidFill>
                  <a:srgbClr val="FFFFFF"/>
                </a:solidFill>
                <a:latin typeface="Trebuchet MS"/>
                <a:cs typeface="Trebuchet MS"/>
              </a:rPr>
              <a:t>Future</a:t>
            </a:r>
            <a:r>
              <a:rPr dirty="0" sz="3700" spc="-13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3700" spc="100">
                <a:solidFill>
                  <a:srgbClr val="FFFFFF"/>
                </a:solidFill>
                <a:latin typeface="Trebuchet MS"/>
                <a:cs typeface="Trebuchet MS"/>
              </a:rPr>
              <a:t>Work</a:t>
            </a:r>
            <a:endParaRPr sz="3700">
              <a:latin typeface="Trebuchet MS"/>
              <a:cs typeface="Trebuchet MS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18287998" y="10286999"/>
                </a:moveTo>
                <a:lnTo>
                  <a:pt x="0" y="10286999"/>
                </a:lnTo>
                <a:lnTo>
                  <a:pt x="0" y="0"/>
                </a:lnTo>
                <a:lnTo>
                  <a:pt x="18287998" y="0"/>
                </a:lnTo>
                <a:lnTo>
                  <a:pt x="18287998" y="10286999"/>
                </a:lnTo>
                <a:close/>
              </a:path>
            </a:pathLst>
          </a:custGeom>
          <a:solidFill>
            <a:srgbClr val="00002E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 descr=""/>
          <p:cNvSpPr/>
          <p:nvPr/>
        </p:nvSpPr>
        <p:spPr>
          <a:xfrm>
            <a:off x="0" y="8565337"/>
            <a:ext cx="1317625" cy="1722120"/>
          </a:xfrm>
          <a:custGeom>
            <a:avLst/>
            <a:gdLst/>
            <a:ahLst/>
            <a:cxnLst/>
            <a:rect l="l" t="t" r="r" b="b"/>
            <a:pathLst>
              <a:path w="1317625" h="1722120">
                <a:moveTo>
                  <a:pt x="0" y="396460"/>
                </a:moveTo>
                <a:lnTo>
                  <a:pt x="747839" y="0"/>
                </a:lnTo>
                <a:lnTo>
                  <a:pt x="1317157" y="1721661"/>
                </a:lnTo>
              </a:path>
            </a:pathLst>
          </a:custGeom>
          <a:ln w="879750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grpSp>
        <p:nvGrpSpPr>
          <p:cNvPr id="4" name="object 4" descr=""/>
          <p:cNvGrpSpPr/>
          <p:nvPr/>
        </p:nvGrpSpPr>
        <p:grpSpPr>
          <a:xfrm>
            <a:off x="11958533" y="-229141"/>
            <a:ext cx="6769734" cy="10516235"/>
            <a:chOff x="11958533" y="-229141"/>
            <a:chExt cx="6769734" cy="10516235"/>
          </a:xfrm>
        </p:grpSpPr>
        <p:sp>
          <p:nvSpPr>
            <p:cNvPr id="5" name="object 5" descr=""/>
            <p:cNvSpPr/>
            <p:nvPr/>
          </p:nvSpPr>
          <p:spPr>
            <a:xfrm>
              <a:off x="16113762" y="210733"/>
              <a:ext cx="2174240" cy="2026285"/>
            </a:xfrm>
            <a:custGeom>
              <a:avLst/>
              <a:gdLst/>
              <a:ahLst/>
              <a:cxnLst/>
              <a:rect l="l" t="t" r="r" b="b"/>
              <a:pathLst>
                <a:path w="2174240" h="2026285">
                  <a:moveTo>
                    <a:pt x="2174236" y="2026075"/>
                  </a:moveTo>
                  <a:lnTo>
                    <a:pt x="0" y="1152651"/>
                  </a:lnTo>
                  <a:lnTo>
                    <a:pt x="2174236" y="0"/>
                  </a:lnTo>
                </a:path>
              </a:pathLst>
            </a:custGeom>
            <a:ln w="87975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6" name="object 6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1958533" y="0"/>
              <a:ext cx="6329465" cy="10286999"/>
            </a:xfrm>
            <a:prstGeom prst="rect">
              <a:avLst/>
            </a:prstGeom>
          </p:spPr>
        </p:pic>
      </p:grpSp>
      <p:sp>
        <p:nvSpPr>
          <p:cNvPr id="7" name="object 7" descr=""/>
          <p:cNvSpPr/>
          <p:nvPr/>
        </p:nvSpPr>
        <p:spPr>
          <a:xfrm>
            <a:off x="4995099" y="4250783"/>
            <a:ext cx="1840230" cy="1917700"/>
          </a:xfrm>
          <a:custGeom>
            <a:avLst/>
            <a:gdLst/>
            <a:ahLst/>
            <a:cxnLst/>
            <a:rect l="l" t="t" r="r" b="b"/>
            <a:pathLst>
              <a:path w="1840229" h="1917700">
                <a:moveTo>
                  <a:pt x="231052" y="635000"/>
                </a:moveTo>
                <a:lnTo>
                  <a:pt x="25623" y="635000"/>
                </a:lnTo>
                <a:lnTo>
                  <a:pt x="14905" y="622300"/>
                </a:lnTo>
                <a:lnTo>
                  <a:pt x="6863" y="622300"/>
                </a:lnTo>
                <a:lnTo>
                  <a:pt x="1794" y="609600"/>
                </a:lnTo>
                <a:lnTo>
                  <a:pt x="0" y="596900"/>
                </a:lnTo>
                <a:lnTo>
                  <a:pt x="2373" y="546100"/>
                </a:lnTo>
                <a:lnTo>
                  <a:pt x="9693" y="508000"/>
                </a:lnTo>
                <a:lnTo>
                  <a:pt x="21647" y="469900"/>
                </a:lnTo>
                <a:lnTo>
                  <a:pt x="37922" y="419100"/>
                </a:lnTo>
                <a:lnTo>
                  <a:pt x="58206" y="381000"/>
                </a:lnTo>
                <a:lnTo>
                  <a:pt x="82187" y="342900"/>
                </a:lnTo>
                <a:lnTo>
                  <a:pt x="109552" y="304800"/>
                </a:lnTo>
                <a:lnTo>
                  <a:pt x="139989" y="266700"/>
                </a:lnTo>
                <a:lnTo>
                  <a:pt x="173186" y="241300"/>
                </a:lnTo>
                <a:lnTo>
                  <a:pt x="208831" y="203200"/>
                </a:lnTo>
                <a:lnTo>
                  <a:pt x="246611" y="177800"/>
                </a:lnTo>
                <a:lnTo>
                  <a:pt x="286213" y="139700"/>
                </a:lnTo>
                <a:lnTo>
                  <a:pt x="327326" y="114300"/>
                </a:lnTo>
                <a:lnTo>
                  <a:pt x="369637" y="101600"/>
                </a:lnTo>
                <a:lnTo>
                  <a:pt x="456604" y="50800"/>
                </a:lnTo>
                <a:lnTo>
                  <a:pt x="543784" y="25400"/>
                </a:lnTo>
                <a:lnTo>
                  <a:pt x="634441" y="0"/>
                </a:lnTo>
                <a:lnTo>
                  <a:pt x="974331" y="0"/>
                </a:lnTo>
                <a:lnTo>
                  <a:pt x="1027383" y="12700"/>
                </a:lnTo>
                <a:lnTo>
                  <a:pt x="1079284" y="12700"/>
                </a:lnTo>
                <a:lnTo>
                  <a:pt x="1179406" y="38100"/>
                </a:lnTo>
                <a:lnTo>
                  <a:pt x="1274238" y="63500"/>
                </a:lnTo>
                <a:lnTo>
                  <a:pt x="714851" y="63500"/>
                </a:lnTo>
                <a:lnTo>
                  <a:pt x="664419" y="76200"/>
                </a:lnTo>
                <a:lnTo>
                  <a:pt x="615384" y="76200"/>
                </a:lnTo>
                <a:lnTo>
                  <a:pt x="567917" y="88900"/>
                </a:lnTo>
                <a:lnTo>
                  <a:pt x="522193" y="101600"/>
                </a:lnTo>
                <a:lnTo>
                  <a:pt x="478385" y="127000"/>
                </a:lnTo>
                <a:lnTo>
                  <a:pt x="456324" y="127000"/>
                </a:lnTo>
                <a:lnTo>
                  <a:pt x="429105" y="139700"/>
                </a:lnTo>
                <a:lnTo>
                  <a:pt x="397745" y="165100"/>
                </a:lnTo>
                <a:lnTo>
                  <a:pt x="363260" y="177800"/>
                </a:lnTo>
                <a:lnTo>
                  <a:pt x="326668" y="203200"/>
                </a:lnTo>
                <a:lnTo>
                  <a:pt x="288985" y="228600"/>
                </a:lnTo>
                <a:lnTo>
                  <a:pt x="251228" y="266700"/>
                </a:lnTo>
                <a:lnTo>
                  <a:pt x="214414" y="292100"/>
                </a:lnTo>
                <a:lnTo>
                  <a:pt x="179559" y="330200"/>
                </a:lnTo>
                <a:lnTo>
                  <a:pt x="147681" y="368300"/>
                </a:lnTo>
                <a:lnTo>
                  <a:pt x="119797" y="419100"/>
                </a:lnTo>
                <a:lnTo>
                  <a:pt x="96923" y="469900"/>
                </a:lnTo>
                <a:lnTo>
                  <a:pt x="80075" y="520700"/>
                </a:lnTo>
                <a:lnTo>
                  <a:pt x="70272" y="571500"/>
                </a:lnTo>
                <a:lnTo>
                  <a:pt x="117173" y="584200"/>
                </a:lnTo>
                <a:lnTo>
                  <a:pt x="159022" y="596900"/>
                </a:lnTo>
                <a:lnTo>
                  <a:pt x="196690" y="609600"/>
                </a:lnTo>
                <a:lnTo>
                  <a:pt x="231052" y="635000"/>
                </a:lnTo>
                <a:close/>
              </a:path>
              <a:path w="1840229" h="1917700">
                <a:moveTo>
                  <a:pt x="1636481" y="635000"/>
                </a:moveTo>
                <a:lnTo>
                  <a:pt x="1539567" y="635000"/>
                </a:lnTo>
                <a:lnTo>
                  <a:pt x="1539991" y="622300"/>
                </a:lnTo>
                <a:lnTo>
                  <a:pt x="1541203" y="609600"/>
                </a:lnTo>
                <a:lnTo>
                  <a:pt x="1543326" y="584200"/>
                </a:lnTo>
                <a:lnTo>
                  <a:pt x="1546430" y="571500"/>
                </a:lnTo>
                <a:lnTo>
                  <a:pt x="1550586" y="546100"/>
                </a:lnTo>
                <a:lnTo>
                  <a:pt x="1536168" y="495300"/>
                </a:lnTo>
                <a:lnTo>
                  <a:pt x="1518020" y="444500"/>
                </a:lnTo>
                <a:lnTo>
                  <a:pt x="1496257" y="393700"/>
                </a:lnTo>
                <a:lnTo>
                  <a:pt x="1470995" y="355600"/>
                </a:lnTo>
                <a:lnTo>
                  <a:pt x="1442349" y="317500"/>
                </a:lnTo>
                <a:lnTo>
                  <a:pt x="1410435" y="279400"/>
                </a:lnTo>
                <a:lnTo>
                  <a:pt x="1375368" y="241300"/>
                </a:lnTo>
                <a:lnTo>
                  <a:pt x="1337264" y="215900"/>
                </a:lnTo>
                <a:lnTo>
                  <a:pt x="1296239" y="190500"/>
                </a:lnTo>
                <a:lnTo>
                  <a:pt x="1252408" y="165100"/>
                </a:lnTo>
                <a:lnTo>
                  <a:pt x="1207393" y="139700"/>
                </a:lnTo>
                <a:lnTo>
                  <a:pt x="1161348" y="127000"/>
                </a:lnTo>
                <a:lnTo>
                  <a:pt x="921515" y="63500"/>
                </a:lnTo>
                <a:lnTo>
                  <a:pt x="1274238" y="63500"/>
                </a:lnTo>
                <a:lnTo>
                  <a:pt x="1319526" y="88900"/>
                </a:lnTo>
                <a:lnTo>
                  <a:pt x="1366569" y="114300"/>
                </a:lnTo>
                <a:lnTo>
                  <a:pt x="1412072" y="139700"/>
                </a:lnTo>
                <a:lnTo>
                  <a:pt x="1455918" y="165100"/>
                </a:lnTo>
                <a:lnTo>
                  <a:pt x="1497990" y="190500"/>
                </a:lnTo>
                <a:lnTo>
                  <a:pt x="1538173" y="228600"/>
                </a:lnTo>
                <a:lnTo>
                  <a:pt x="1576348" y="254000"/>
                </a:lnTo>
                <a:lnTo>
                  <a:pt x="1476699" y="254000"/>
                </a:lnTo>
                <a:lnTo>
                  <a:pt x="1506704" y="292100"/>
                </a:lnTo>
                <a:lnTo>
                  <a:pt x="1533971" y="330200"/>
                </a:lnTo>
                <a:lnTo>
                  <a:pt x="1558375" y="368300"/>
                </a:lnTo>
                <a:lnTo>
                  <a:pt x="1579795" y="419100"/>
                </a:lnTo>
                <a:lnTo>
                  <a:pt x="1616501" y="419100"/>
                </a:lnTo>
                <a:lnTo>
                  <a:pt x="1618376" y="431800"/>
                </a:lnTo>
                <a:lnTo>
                  <a:pt x="1618049" y="457200"/>
                </a:lnTo>
                <a:lnTo>
                  <a:pt x="1617138" y="469900"/>
                </a:lnTo>
                <a:lnTo>
                  <a:pt x="1615649" y="495300"/>
                </a:lnTo>
                <a:lnTo>
                  <a:pt x="1613588" y="508000"/>
                </a:lnTo>
                <a:lnTo>
                  <a:pt x="1621059" y="533400"/>
                </a:lnTo>
                <a:lnTo>
                  <a:pt x="1627371" y="571500"/>
                </a:lnTo>
                <a:lnTo>
                  <a:pt x="1632515" y="596900"/>
                </a:lnTo>
                <a:lnTo>
                  <a:pt x="1636481" y="635000"/>
                </a:lnTo>
                <a:close/>
              </a:path>
              <a:path w="1840229" h="1917700">
                <a:moveTo>
                  <a:pt x="1584392" y="1016000"/>
                </a:moveTo>
                <a:lnTo>
                  <a:pt x="1500512" y="1016000"/>
                </a:lnTo>
                <a:lnTo>
                  <a:pt x="1500378" y="1003300"/>
                </a:lnTo>
                <a:lnTo>
                  <a:pt x="1503949" y="1003300"/>
                </a:lnTo>
                <a:lnTo>
                  <a:pt x="1508001" y="990600"/>
                </a:lnTo>
                <a:lnTo>
                  <a:pt x="1512394" y="990600"/>
                </a:lnTo>
                <a:lnTo>
                  <a:pt x="1517163" y="977900"/>
                </a:lnTo>
                <a:lnTo>
                  <a:pt x="1522345" y="977900"/>
                </a:lnTo>
                <a:lnTo>
                  <a:pt x="1537897" y="927100"/>
                </a:lnTo>
                <a:lnTo>
                  <a:pt x="1550406" y="876300"/>
                </a:lnTo>
                <a:lnTo>
                  <a:pt x="1559853" y="838200"/>
                </a:lnTo>
                <a:lnTo>
                  <a:pt x="1566214" y="787400"/>
                </a:lnTo>
                <a:lnTo>
                  <a:pt x="1569469" y="736600"/>
                </a:lnTo>
                <a:lnTo>
                  <a:pt x="1569594" y="685800"/>
                </a:lnTo>
                <a:lnTo>
                  <a:pt x="1566570" y="635000"/>
                </a:lnTo>
                <a:lnTo>
                  <a:pt x="1636481" y="635000"/>
                </a:lnTo>
                <a:lnTo>
                  <a:pt x="1644502" y="609600"/>
                </a:lnTo>
                <a:lnTo>
                  <a:pt x="1651901" y="584200"/>
                </a:lnTo>
                <a:lnTo>
                  <a:pt x="1658370" y="571500"/>
                </a:lnTo>
                <a:lnTo>
                  <a:pt x="1663597" y="546100"/>
                </a:lnTo>
                <a:lnTo>
                  <a:pt x="1666829" y="546100"/>
                </a:lnTo>
                <a:lnTo>
                  <a:pt x="1672294" y="533400"/>
                </a:lnTo>
                <a:lnTo>
                  <a:pt x="1701259" y="533400"/>
                </a:lnTo>
                <a:lnTo>
                  <a:pt x="1676315" y="482600"/>
                </a:lnTo>
                <a:lnTo>
                  <a:pt x="1648747" y="444500"/>
                </a:lnTo>
                <a:lnTo>
                  <a:pt x="1618702" y="406400"/>
                </a:lnTo>
                <a:lnTo>
                  <a:pt x="1586327" y="355600"/>
                </a:lnTo>
                <a:lnTo>
                  <a:pt x="1551770" y="317500"/>
                </a:lnTo>
                <a:lnTo>
                  <a:pt x="1515178" y="292100"/>
                </a:lnTo>
                <a:lnTo>
                  <a:pt x="1476699" y="254000"/>
                </a:lnTo>
                <a:lnTo>
                  <a:pt x="1576348" y="254000"/>
                </a:lnTo>
                <a:lnTo>
                  <a:pt x="1612400" y="292100"/>
                </a:lnTo>
                <a:lnTo>
                  <a:pt x="1646211" y="330200"/>
                </a:lnTo>
                <a:lnTo>
                  <a:pt x="1677664" y="368300"/>
                </a:lnTo>
                <a:lnTo>
                  <a:pt x="1706644" y="406400"/>
                </a:lnTo>
                <a:lnTo>
                  <a:pt x="1733033" y="457200"/>
                </a:lnTo>
                <a:lnTo>
                  <a:pt x="1756714" y="495300"/>
                </a:lnTo>
                <a:lnTo>
                  <a:pt x="1777571" y="533400"/>
                </a:lnTo>
                <a:lnTo>
                  <a:pt x="1787717" y="558800"/>
                </a:lnTo>
                <a:lnTo>
                  <a:pt x="1712143" y="558800"/>
                </a:lnTo>
                <a:lnTo>
                  <a:pt x="1699137" y="622300"/>
                </a:lnTo>
                <a:lnTo>
                  <a:pt x="1683005" y="660400"/>
                </a:lnTo>
                <a:lnTo>
                  <a:pt x="1663623" y="698500"/>
                </a:lnTo>
                <a:lnTo>
                  <a:pt x="1640866" y="736600"/>
                </a:lnTo>
                <a:lnTo>
                  <a:pt x="1640640" y="749300"/>
                </a:lnTo>
                <a:lnTo>
                  <a:pt x="1640301" y="749300"/>
                </a:lnTo>
                <a:lnTo>
                  <a:pt x="1639848" y="762000"/>
                </a:lnTo>
                <a:lnTo>
                  <a:pt x="1706550" y="762000"/>
                </a:lnTo>
                <a:lnTo>
                  <a:pt x="1693818" y="774700"/>
                </a:lnTo>
                <a:lnTo>
                  <a:pt x="1701216" y="774700"/>
                </a:lnTo>
                <a:lnTo>
                  <a:pt x="1708477" y="787400"/>
                </a:lnTo>
                <a:lnTo>
                  <a:pt x="1720388" y="787400"/>
                </a:lnTo>
                <a:lnTo>
                  <a:pt x="1724258" y="800100"/>
                </a:lnTo>
                <a:lnTo>
                  <a:pt x="1726127" y="800100"/>
                </a:lnTo>
                <a:lnTo>
                  <a:pt x="1726282" y="812800"/>
                </a:lnTo>
                <a:lnTo>
                  <a:pt x="1724747" y="812800"/>
                </a:lnTo>
                <a:lnTo>
                  <a:pt x="1721543" y="825500"/>
                </a:lnTo>
                <a:lnTo>
                  <a:pt x="1713763" y="825500"/>
                </a:lnTo>
                <a:lnTo>
                  <a:pt x="1687756" y="863600"/>
                </a:lnTo>
                <a:lnTo>
                  <a:pt x="1659911" y="901700"/>
                </a:lnTo>
                <a:lnTo>
                  <a:pt x="1630048" y="939800"/>
                </a:lnTo>
                <a:lnTo>
                  <a:pt x="1597986" y="977900"/>
                </a:lnTo>
                <a:lnTo>
                  <a:pt x="1593652" y="990600"/>
                </a:lnTo>
                <a:lnTo>
                  <a:pt x="1589119" y="1003300"/>
                </a:lnTo>
                <a:lnTo>
                  <a:pt x="1584392" y="1016000"/>
                </a:lnTo>
                <a:close/>
              </a:path>
              <a:path w="1840229" h="1917700">
                <a:moveTo>
                  <a:pt x="562787" y="711200"/>
                </a:moveTo>
                <a:lnTo>
                  <a:pt x="239475" y="711200"/>
                </a:lnTo>
                <a:lnTo>
                  <a:pt x="234751" y="698500"/>
                </a:lnTo>
                <a:lnTo>
                  <a:pt x="230267" y="698500"/>
                </a:lnTo>
                <a:lnTo>
                  <a:pt x="180350" y="673100"/>
                </a:lnTo>
                <a:lnTo>
                  <a:pt x="128287" y="660400"/>
                </a:lnTo>
                <a:lnTo>
                  <a:pt x="76053" y="635000"/>
                </a:lnTo>
                <a:lnTo>
                  <a:pt x="231052" y="635000"/>
                </a:lnTo>
                <a:lnTo>
                  <a:pt x="239854" y="609600"/>
                </a:lnTo>
                <a:lnTo>
                  <a:pt x="253602" y="584200"/>
                </a:lnTo>
                <a:lnTo>
                  <a:pt x="295801" y="533400"/>
                </a:lnTo>
                <a:lnTo>
                  <a:pt x="331666" y="495300"/>
                </a:lnTo>
                <a:lnTo>
                  <a:pt x="370055" y="469900"/>
                </a:lnTo>
                <a:lnTo>
                  <a:pt x="410607" y="444500"/>
                </a:lnTo>
                <a:lnTo>
                  <a:pt x="452960" y="406400"/>
                </a:lnTo>
                <a:lnTo>
                  <a:pt x="496752" y="381000"/>
                </a:lnTo>
                <a:lnTo>
                  <a:pt x="544773" y="355600"/>
                </a:lnTo>
                <a:lnTo>
                  <a:pt x="648339" y="330200"/>
                </a:lnTo>
                <a:lnTo>
                  <a:pt x="804844" y="330200"/>
                </a:lnTo>
                <a:lnTo>
                  <a:pt x="851662" y="342900"/>
                </a:lnTo>
                <a:lnTo>
                  <a:pt x="896489" y="355600"/>
                </a:lnTo>
                <a:lnTo>
                  <a:pt x="938859" y="381000"/>
                </a:lnTo>
                <a:lnTo>
                  <a:pt x="958581" y="393700"/>
                </a:lnTo>
                <a:lnTo>
                  <a:pt x="639702" y="393700"/>
                </a:lnTo>
                <a:lnTo>
                  <a:pt x="646965" y="406400"/>
                </a:lnTo>
                <a:lnTo>
                  <a:pt x="672163" y="406400"/>
                </a:lnTo>
                <a:lnTo>
                  <a:pt x="684408" y="419100"/>
                </a:lnTo>
                <a:lnTo>
                  <a:pt x="695800" y="419100"/>
                </a:lnTo>
                <a:lnTo>
                  <a:pt x="704917" y="431800"/>
                </a:lnTo>
                <a:lnTo>
                  <a:pt x="1014354" y="431800"/>
                </a:lnTo>
                <a:lnTo>
                  <a:pt x="1025186" y="444500"/>
                </a:lnTo>
                <a:lnTo>
                  <a:pt x="826956" y="444500"/>
                </a:lnTo>
                <a:lnTo>
                  <a:pt x="814492" y="457200"/>
                </a:lnTo>
                <a:lnTo>
                  <a:pt x="656287" y="457200"/>
                </a:lnTo>
                <a:lnTo>
                  <a:pt x="657383" y="459416"/>
                </a:lnTo>
                <a:lnTo>
                  <a:pt x="658621" y="469900"/>
                </a:lnTo>
                <a:lnTo>
                  <a:pt x="474452" y="469900"/>
                </a:lnTo>
                <a:lnTo>
                  <a:pt x="485566" y="479182"/>
                </a:lnTo>
                <a:lnTo>
                  <a:pt x="486320" y="482600"/>
                </a:lnTo>
                <a:lnTo>
                  <a:pt x="516528" y="482600"/>
                </a:lnTo>
                <a:lnTo>
                  <a:pt x="527830" y="495300"/>
                </a:lnTo>
                <a:lnTo>
                  <a:pt x="555511" y="495300"/>
                </a:lnTo>
                <a:lnTo>
                  <a:pt x="566856" y="508000"/>
                </a:lnTo>
                <a:lnTo>
                  <a:pt x="578381" y="508000"/>
                </a:lnTo>
                <a:lnTo>
                  <a:pt x="589638" y="520700"/>
                </a:lnTo>
                <a:lnTo>
                  <a:pt x="699578" y="520700"/>
                </a:lnTo>
                <a:lnTo>
                  <a:pt x="678116" y="533400"/>
                </a:lnTo>
                <a:lnTo>
                  <a:pt x="667901" y="546100"/>
                </a:lnTo>
                <a:lnTo>
                  <a:pt x="523620" y="546100"/>
                </a:lnTo>
                <a:lnTo>
                  <a:pt x="529240" y="552950"/>
                </a:lnTo>
                <a:lnTo>
                  <a:pt x="532334" y="558800"/>
                </a:lnTo>
                <a:lnTo>
                  <a:pt x="414995" y="558800"/>
                </a:lnTo>
                <a:lnTo>
                  <a:pt x="428076" y="571500"/>
                </a:lnTo>
                <a:lnTo>
                  <a:pt x="441764" y="571500"/>
                </a:lnTo>
                <a:lnTo>
                  <a:pt x="456226" y="584200"/>
                </a:lnTo>
                <a:lnTo>
                  <a:pt x="628520" y="584200"/>
                </a:lnTo>
                <a:lnTo>
                  <a:pt x="618986" y="596900"/>
                </a:lnTo>
                <a:lnTo>
                  <a:pt x="317697" y="596900"/>
                </a:lnTo>
                <a:lnTo>
                  <a:pt x="304544" y="622300"/>
                </a:lnTo>
                <a:lnTo>
                  <a:pt x="294502" y="635000"/>
                </a:lnTo>
                <a:lnTo>
                  <a:pt x="287582" y="647700"/>
                </a:lnTo>
                <a:lnTo>
                  <a:pt x="283798" y="660400"/>
                </a:lnTo>
                <a:lnTo>
                  <a:pt x="584748" y="660400"/>
                </a:lnTo>
                <a:lnTo>
                  <a:pt x="587054" y="673100"/>
                </a:lnTo>
                <a:lnTo>
                  <a:pt x="587160" y="685800"/>
                </a:lnTo>
                <a:lnTo>
                  <a:pt x="584713" y="685800"/>
                </a:lnTo>
                <a:lnTo>
                  <a:pt x="580427" y="698500"/>
                </a:lnTo>
                <a:lnTo>
                  <a:pt x="562787" y="711200"/>
                </a:lnTo>
                <a:close/>
              </a:path>
              <a:path w="1840229" h="1917700">
                <a:moveTo>
                  <a:pt x="1014354" y="431800"/>
                </a:moveTo>
                <a:lnTo>
                  <a:pt x="714838" y="431800"/>
                </a:lnTo>
                <a:lnTo>
                  <a:pt x="726132" y="419100"/>
                </a:lnTo>
                <a:lnTo>
                  <a:pt x="738677" y="419100"/>
                </a:lnTo>
                <a:lnTo>
                  <a:pt x="752353" y="406400"/>
                </a:lnTo>
                <a:lnTo>
                  <a:pt x="729174" y="406400"/>
                </a:lnTo>
                <a:lnTo>
                  <a:pt x="725131" y="393700"/>
                </a:lnTo>
                <a:lnTo>
                  <a:pt x="958581" y="393700"/>
                </a:lnTo>
                <a:lnTo>
                  <a:pt x="978303" y="406400"/>
                </a:lnTo>
                <a:lnTo>
                  <a:pt x="1014354" y="431800"/>
                </a:lnTo>
                <a:close/>
              </a:path>
              <a:path w="1840229" h="1917700">
                <a:moveTo>
                  <a:pt x="1611540" y="419100"/>
                </a:moveTo>
                <a:lnTo>
                  <a:pt x="1579795" y="419100"/>
                </a:lnTo>
                <a:lnTo>
                  <a:pt x="1583862" y="406400"/>
                </a:lnTo>
                <a:lnTo>
                  <a:pt x="1604601" y="406400"/>
                </a:lnTo>
                <a:lnTo>
                  <a:pt x="1611540" y="419100"/>
                </a:lnTo>
                <a:close/>
              </a:path>
              <a:path w="1840229" h="1917700">
                <a:moveTo>
                  <a:pt x="719234" y="1879600"/>
                </a:moveTo>
                <a:lnTo>
                  <a:pt x="326297" y="1879600"/>
                </a:lnTo>
                <a:lnTo>
                  <a:pt x="311934" y="1828800"/>
                </a:lnTo>
                <a:lnTo>
                  <a:pt x="305373" y="1765300"/>
                </a:lnTo>
                <a:lnTo>
                  <a:pt x="305273" y="1752600"/>
                </a:lnTo>
                <a:lnTo>
                  <a:pt x="305172" y="1739900"/>
                </a:lnTo>
                <a:lnTo>
                  <a:pt x="305071" y="1727200"/>
                </a:lnTo>
                <a:lnTo>
                  <a:pt x="304971" y="1714500"/>
                </a:lnTo>
                <a:lnTo>
                  <a:pt x="309080" y="1663700"/>
                </a:lnTo>
                <a:lnTo>
                  <a:pt x="316055" y="1625600"/>
                </a:lnTo>
                <a:lnTo>
                  <a:pt x="324250" y="1587500"/>
                </a:lnTo>
                <a:lnTo>
                  <a:pt x="344055" y="1524000"/>
                </a:lnTo>
                <a:lnTo>
                  <a:pt x="359729" y="1485900"/>
                </a:lnTo>
                <a:lnTo>
                  <a:pt x="379489" y="1447800"/>
                </a:lnTo>
                <a:lnTo>
                  <a:pt x="403784" y="1397000"/>
                </a:lnTo>
                <a:lnTo>
                  <a:pt x="433063" y="1358900"/>
                </a:lnTo>
                <a:lnTo>
                  <a:pt x="467774" y="1320800"/>
                </a:lnTo>
                <a:lnTo>
                  <a:pt x="508365" y="1282700"/>
                </a:lnTo>
                <a:lnTo>
                  <a:pt x="546355" y="1244600"/>
                </a:lnTo>
                <a:lnTo>
                  <a:pt x="586186" y="1219200"/>
                </a:lnTo>
                <a:lnTo>
                  <a:pt x="627257" y="1206500"/>
                </a:lnTo>
                <a:lnTo>
                  <a:pt x="710710" y="1155700"/>
                </a:lnTo>
                <a:lnTo>
                  <a:pt x="732681" y="1143000"/>
                </a:lnTo>
                <a:lnTo>
                  <a:pt x="743640" y="1143000"/>
                </a:lnTo>
                <a:lnTo>
                  <a:pt x="754567" y="1130300"/>
                </a:lnTo>
                <a:lnTo>
                  <a:pt x="799402" y="1104900"/>
                </a:lnTo>
                <a:lnTo>
                  <a:pt x="843348" y="1079500"/>
                </a:lnTo>
                <a:lnTo>
                  <a:pt x="885755" y="1054100"/>
                </a:lnTo>
                <a:lnTo>
                  <a:pt x="925975" y="1028700"/>
                </a:lnTo>
                <a:lnTo>
                  <a:pt x="963359" y="1003300"/>
                </a:lnTo>
                <a:lnTo>
                  <a:pt x="997258" y="977900"/>
                </a:lnTo>
                <a:lnTo>
                  <a:pt x="1027025" y="939800"/>
                </a:lnTo>
                <a:lnTo>
                  <a:pt x="1052010" y="901700"/>
                </a:lnTo>
                <a:lnTo>
                  <a:pt x="1071565" y="863600"/>
                </a:lnTo>
                <a:lnTo>
                  <a:pt x="1085041" y="825500"/>
                </a:lnTo>
                <a:lnTo>
                  <a:pt x="1091789" y="787400"/>
                </a:lnTo>
                <a:lnTo>
                  <a:pt x="1091162" y="736600"/>
                </a:lnTo>
                <a:lnTo>
                  <a:pt x="1083439" y="685800"/>
                </a:lnTo>
                <a:lnTo>
                  <a:pt x="1069781" y="647700"/>
                </a:lnTo>
                <a:lnTo>
                  <a:pt x="1050463" y="596900"/>
                </a:lnTo>
                <a:lnTo>
                  <a:pt x="1025760" y="558800"/>
                </a:lnTo>
                <a:lnTo>
                  <a:pt x="995945" y="520700"/>
                </a:lnTo>
                <a:lnTo>
                  <a:pt x="961294" y="482600"/>
                </a:lnTo>
                <a:lnTo>
                  <a:pt x="922079" y="457200"/>
                </a:lnTo>
                <a:lnTo>
                  <a:pt x="909497" y="457200"/>
                </a:lnTo>
                <a:lnTo>
                  <a:pt x="894208" y="444500"/>
                </a:lnTo>
                <a:lnTo>
                  <a:pt x="1025186" y="444500"/>
                </a:lnTo>
                <a:lnTo>
                  <a:pt x="1046849" y="469900"/>
                </a:lnTo>
                <a:lnTo>
                  <a:pt x="1076148" y="508000"/>
                </a:lnTo>
                <a:lnTo>
                  <a:pt x="1101827" y="546100"/>
                </a:lnTo>
                <a:lnTo>
                  <a:pt x="1123464" y="596900"/>
                </a:lnTo>
                <a:lnTo>
                  <a:pt x="1140634" y="635000"/>
                </a:lnTo>
                <a:lnTo>
                  <a:pt x="1152916" y="685800"/>
                </a:lnTo>
                <a:lnTo>
                  <a:pt x="1159884" y="736600"/>
                </a:lnTo>
                <a:lnTo>
                  <a:pt x="1161117" y="774700"/>
                </a:lnTo>
                <a:lnTo>
                  <a:pt x="1156190" y="825500"/>
                </a:lnTo>
                <a:lnTo>
                  <a:pt x="1144681" y="876300"/>
                </a:lnTo>
                <a:lnTo>
                  <a:pt x="1126166" y="914400"/>
                </a:lnTo>
                <a:lnTo>
                  <a:pt x="1100222" y="965200"/>
                </a:lnTo>
                <a:lnTo>
                  <a:pt x="1070220" y="1003300"/>
                </a:lnTo>
                <a:lnTo>
                  <a:pt x="1037238" y="1028700"/>
                </a:lnTo>
                <a:lnTo>
                  <a:pt x="1001690" y="1066800"/>
                </a:lnTo>
                <a:lnTo>
                  <a:pt x="963987" y="1092200"/>
                </a:lnTo>
                <a:lnTo>
                  <a:pt x="924542" y="1117600"/>
                </a:lnTo>
                <a:lnTo>
                  <a:pt x="883767" y="1143000"/>
                </a:lnTo>
                <a:lnTo>
                  <a:pt x="799877" y="1193800"/>
                </a:lnTo>
                <a:lnTo>
                  <a:pt x="757587" y="1206500"/>
                </a:lnTo>
                <a:lnTo>
                  <a:pt x="730867" y="1231900"/>
                </a:lnTo>
                <a:lnTo>
                  <a:pt x="677329" y="1257300"/>
                </a:lnTo>
                <a:lnTo>
                  <a:pt x="651131" y="1270000"/>
                </a:lnTo>
                <a:lnTo>
                  <a:pt x="606019" y="1295400"/>
                </a:lnTo>
                <a:lnTo>
                  <a:pt x="565096" y="1333500"/>
                </a:lnTo>
                <a:lnTo>
                  <a:pt x="528398" y="1358900"/>
                </a:lnTo>
                <a:lnTo>
                  <a:pt x="495964" y="1397000"/>
                </a:lnTo>
                <a:lnTo>
                  <a:pt x="467829" y="1435100"/>
                </a:lnTo>
                <a:lnTo>
                  <a:pt x="444030" y="1473200"/>
                </a:lnTo>
                <a:lnTo>
                  <a:pt x="424605" y="1511300"/>
                </a:lnTo>
                <a:lnTo>
                  <a:pt x="408226" y="1562100"/>
                </a:lnTo>
                <a:lnTo>
                  <a:pt x="395752" y="1612900"/>
                </a:lnTo>
                <a:lnTo>
                  <a:pt x="387218" y="1651000"/>
                </a:lnTo>
                <a:lnTo>
                  <a:pt x="382658" y="1701800"/>
                </a:lnTo>
                <a:lnTo>
                  <a:pt x="381778" y="1727200"/>
                </a:lnTo>
                <a:lnTo>
                  <a:pt x="381875" y="1752600"/>
                </a:lnTo>
                <a:lnTo>
                  <a:pt x="382616" y="1778000"/>
                </a:lnTo>
                <a:lnTo>
                  <a:pt x="383670" y="1803400"/>
                </a:lnTo>
                <a:lnTo>
                  <a:pt x="384410" y="1816100"/>
                </a:lnTo>
                <a:lnTo>
                  <a:pt x="385058" y="1828800"/>
                </a:lnTo>
                <a:lnTo>
                  <a:pt x="385514" y="1854200"/>
                </a:lnTo>
                <a:lnTo>
                  <a:pt x="385678" y="1866900"/>
                </a:lnTo>
                <a:lnTo>
                  <a:pt x="726232" y="1866900"/>
                </a:lnTo>
                <a:lnTo>
                  <a:pt x="719234" y="1879600"/>
                </a:lnTo>
                <a:close/>
              </a:path>
              <a:path w="1840229" h="1917700">
                <a:moveTo>
                  <a:pt x="657383" y="459416"/>
                </a:moveTo>
                <a:lnTo>
                  <a:pt x="656287" y="457200"/>
                </a:lnTo>
                <a:lnTo>
                  <a:pt x="657121" y="457200"/>
                </a:lnTo>
                <a:lnTo>
                  <a:pt x="657383" y="459416"/>
                </a:lnTo>
                <a:close/>
              </a:path>
              <a:path w="1840229" h="1917700">
                <a:moveTo>
                  <a:pt x="699578" y="520700"/>
                </a:moveTo>
                <a:lnTo>
                  <a:pt x="605039" y="520700"/>
                </a:lnTo>
                <a:lnTo>
                  <a:pt x="609972" y="508000"/>
                </a:lnTo>
                <a:lnTo>
                  <a:pt x="620076" y="508000"/>
                </a:lnTo>
                <a:lnTo>
                  <a:pt x="607233" y="495300"/>
                </a:lnTo>
                <a:lnTo>
                  <a:pt x="599819" y="495300"/>
                </a:lnTo>
                <a:lnTo>
                  <a:pt x="592191" y="482600"/>
                </a:lnTo>
                <a:lnTo>
                  <a:pt x="489658" y="482600"/>
                </a:lnTo>
                <a:lnTo>
                  <a:pt x="485566" y="479182"/>
                </a:lnTo>
                <a:lnTo>
                  <a:pt x="483519" y="469900"/>
                </a:lnTo>
                <a:lnTo>
                  <a:pt x="662567" y="469900"/>
                </a:lnTo>
                <a:lnTo>
                  <a:pt x="657383" y="459416"/>
                </a:lnTo>
                <a:lnTo>
                  <a:pt x="657121" y="457200"/>
                </a:lnTo>
                <a:lnTo>
                  <a:pt x="784976" y="457200"/>
                </a:lnTo>
                <a:lnTo>
                  <a:pt x="755916" y="482600"/>
                </a:lnTo>
                <a:lnTo>
                  <a:pt x="727415" y="495300"/>
                </a:lnTo>
                <a:lnTo>
                  <a:pt x="699578" y="520700"/>
                </a:lnTo>
                <a:close/>
              </a:path>
              <a:path w="1840229" h="1917700">
                <a:moveTo>
                  <a:pt x="489658" y="482600"/>
                </a:moveTo>
                <a:lnTo>
                  <a:pt x="486320" y="482600"/>
                </a:lnTo>
                <a:lnTo>
                  <a:pt x="485566" y="479182"/>
                </a:lnTo>
                <a:lnTo>
                  <a:pt x="489658" y="482600"/>
                </a:lnTo>
                <a:close/>
              </a:path>
              <a:path w="1840229" h="1917700">
                <a:moveTo>
                  <a:pt x="628520" y="584200"/>
                </a:moveTo>
                <a:lnTo>
                  <a:pt x="551472" y="584200"/>
                </a:lnTo>
                <a:lnTo>
                  <a:pt x="554931" y="571500"/>
                </a:lnTo>
                <a:lnTo>
                  <a:pt x="562484" y="571500"/>
                </a:lnTo>
                <a:lnTo>
                  <a:pt x="556588" y="558800"/>
                </a:lnTo>
                <a:lnTo>
                  <a:pt x="534038" y="558800"/>
                </a:lnTo>
                <a:lnTo>
                  <a:pt x="529240" y="552950"/>
                </a:lnTo>
                <a:lnTo>
                  <a:pt x="525616" y="546100"/>
                </a:lnTo>
                <a:lnTo>
                  <a:pt x="667901" y="546100"/>
                </a:lnTo>
                <a:lnTo>
                  <a:pt x="657685" y="558800"/>
                </a:lnTo>
                <a:lnTo>
                  <a:pt x="638053" y="571500"/>
                </a:lnTo>
                <a:lnTo>
                  <a:pt x="628520" y="584200"/>
                </a:lnTo>
                <a:close/>
              </a:path>
              <a:path w="1840229" h="1917700">
                <a:moveTo>
                  <a:pt x="551472" y="584200"/>
                </a:moveTo>
                <a:lnTo>
                  <a:pt x="466170" y="584200"/>
                </a:lnTo>
                <a:lnTo>
                  <a:pt x="451021" y="571500"/>
                </a:lnTo>
                <a:lnTo>
                  <a:pt x="435321" y="571500"/>
                </a:lnTo>
                <a:lnTo>
                  <a:pt x="419092" y="558800"/>
                </a:lnTo>
                <a:lnTo>
                  <a:pt x="532334" y="558800"/>
                </a:lnTo>
                <a:lnTo>
                  <a:pt x="529240" y="552950"/>
                </a:lnTo>
                <a:lnTo>
                  <a:pt x="534038" y="558800"/>
                </a:lnTo>
                <a:lnTo>
                  <a:pt x="543465" y="571500"/>
                </a:lnTo>
                <a:lnTo>
                  <a:pt x="551472" y="584200"/>
                </a:lnTo>
                <a:close/>
              </a:path>
              <a:path w="1840229" h="1917700">
                <a:moveTo>
                  <a:pt x="435321" y="571500"/>
                </a:moveTo>
                <a:lnTo>
                  <a:pt x="428076" y="571500"/>
                </a:lnTo>
                <a:lnTo>
                  <a:pt x="414995" y="558800"/>
                </a:lnTo>
                <a:lnTo>
                  <a:pt x="419092" y="558800"/>
                </a:lnTo>
                <a:lnTo>
                  <a:pt x="435321" y="571500"/>
                </a:lnTo>
                <a:close/>
              </a:path>
              <a:path w="1840229" h="1917700">
                <a:moveTo>
                  <a:pt x="1836256" y="889000"/>
                </a:moveTo>
                <a:lnTo>
                  <a:pt x="1766241" y="889000"/>
                </a:lnTo>
                <a:lnTo>
                  <a:pt x="1770426" y="838200"/>
                </a:lnTo>
                <a:lnTo>
                  <a:pt x="1770525" y="812800"/>
                </a:lnTo>
                <a:lnTo>
                  <a:pt x="1766859" y="749300"/>
                </a:lnTo>
                <a:lnTo>
                  <a:pt x="1759155" y="698500"/>
                </a:lnTo>
                <a:lnTo>
                  <a:pt x="1747538" y="647700"/>
                </a:lnTo>
                <a:lnTo>
                  <a:pt x="1732031" y="596900"/>
                </a:lnTo>
                <a:lnTo>
                  <a:pt x="1712681" y="558800"/>
                </a:lnTo>
                <a:lnTo>
                  <a:pt x="1787717" y="558800"/>
                </a:lnTo>
                <a:lnTo>
                  <a:pt x="1814161" y="647700"/>
                </a:lnTo>
                <a:lnTo>
                  <a:pt x="1826480" y="698500"/>
                </a:lnTo>
                <a:lnTo>
                  <a:pt x="1834835" y="749300"/>
                </a:lnTo>
                <a:lnTo>
                  <a:pt x="1839240" y="800100"/>
                </a:lnTo>
                <a:lnTo>
                  <a:pt x="1839591" y="838200"/>
                </a:lnTo>
                <a:lnTo>
                  <a:pt x="1839709" y="850900"/>
                </a:lnTo>
                <a:lnTo>
                  <a:pt x="1836256" y="889000"/>
                </a:lnTo>
                <a:close/>
              </a:path>
              <a:path w="1840229" h="1917700">
                <a:moveTo>
                  <a:pt x="466170" y="584200"/>
                </a:moveTo>
                <a:lnTo>
                  <a:pt x="456226" y="584200"/>
                </a:lnTo>
                <a:lnTo>
                  <a:pt x="441764" y="571500"/>
                </a:lnTo>
                <a:lnTo>
                  <a:pt x="451021" y="571500"/>
                </a:lnTo>
                <a:lnTo>
                  <a:pt x="466170" y="584200"/>
                </a:lnTo>
                <a:close/>
              </a:path>
              <a:path w="1840229" h="1917700">
                <a:moveTo>
                  <a:pt x="573057" y="660400"/>
                </a:moveTo>
                <a:lnTo>
                  <a:pt x="283798" y="660400"/>
                </a:lnTo>
                <a:lnTo>
                  <a:pt x="307540" y="647700"/>
                </a:lnTo>
                <a:lnTo>
                  <a:pt x="378853" y="647700"/>
                </a:lnTo>
                <a:lnTo>
                  <a:pt x="366080" y="635000"/>
                </a:lnTo>
                <a:lnTo>
                  <a:pt x="353288" y="635000"/>
                </a:lnTo>
                <a:lnTo>
                  <a:pt x="340652" y="622300"/>
                </a:lnTo>
                <a:lnTo>
                  <a:pt x="328348" y="609600"/>
                </a:lnTo>
                <a:lnTo>
                  <a:pt x="319967" y="609600"/>
                </a:lnTo>
                <a:lnTo>
                  <a:pt x="317697" y="596900"/>
                </a:lnTo>
                <a:lnTo>
                  <a:pt x="618986" y="596900"/>
                </a:lnTo>
                <a:lnTo>
                  <a:pt x="606755" y="609600"/>
                </a:lnTo>
                <a:lnTo>
                  <a:pt x="594302" y="622300"/>
                </a:lnTo>
                <a:lnTo>
                  <a:pt x="581578" y="635000"/>
                </a:lnTo>
                <a:lnTo>
                  <a:pt x="568531" y="647700"/>
                </a:lnTo>
                <a:lnTo>
                  <a:pt x="573057" y="660400"/>
                </a:lnTo>
                <a:close/>
              </a:path>
              <a:path w="1840229" h="1917700">
                <a:moveTo>
                  <a:pt x="1706550" y="762000"/>
                </a:moveTo>
                <a:lnTo>
                  <a:pt x="1642592" y="762000"/>
                </a:lnTo>
                <a:lnTo>
                  <a:pt x="1645315" y="749300"/>
                </a:lnTo>
                <a:lnTo>
                  <a:pt x="1647988" y="749300"/>
                </a:lnTo>
                <a:lnTo>
                  <a:pt x="1661102" y="723900"/>
                </a:lnTo>
                <a:lnTo>
                  <a:pt x="1673073" y="711200"/>
                </a:lnTo>
                <a:lnTo>
                  <a:pt x="1683980" y="685800"/>
                </a:lnTo>
                <a:lnTo>
                  <a:pt x="1693903" y="673100"/>
                </a:lnTo>
                <a:lnTo>
                  <a:pt x="1698060" y="660400"/>
                </a:lnTo>
                <a:lnTo>
                  <a:pt x="1734830" y="660400"/>
                </a:lnTo>
                <a:lnTo>
                  <a:pt x="1738990" y="673100"/>
                </a:lnTo>
                <a:lnTo>
                  <a:pt x="1741573" y="673100"/>
                </a:lnTo>
                <a:lnTo>
                  <a:pt x="1742596" y="685800"/>
                </a:lnTo>
                <a:lnTo>
                  <a:pt x="1742046" y="685800"/>
                </a:lnTo>
                <a:lnTo>
                  <a:pt x="1739910" y="698500"/>
                </a:lnTo>
                <a:lnTo>
                  <a:pt x="1729518" y="711200"/>
                </a:lnTo>
                <a:lnTo>
                  <a:pt x="1718424" y="736600"/>
                </a:lnTo>
                <a:lnTo>
                  <a:pt x="1706550" y="762000"/>
                </a:lnTo>
                <a:close/>
              </a:path>
              <a:path w="1840229" h="1917700">
                <a:moveTo>
                  <a:pt x="859003" y="1816100"/>
                </a:moveTo>
                <a:lnTo>
                  <a:pt x="673127" y="1816100"/>
                </a:lnTo>
                <a:lnTo>
                  <a:pt x="673492" y="1803400"/>
                </a:lnTo>
                <a:lnTo>
                  <a:pt x="674463" y="1790700"/>
                </a:lnTo>
                <a:lnTo>
                  <a:pt x="676869" y="1739900"/>
                </a:lnTo>
                <a:lnTo>
                  <a:pt x="681695" y="1676400"/>
                </a:lnTo>
                <a:lnTo>
                  <a:pt x="691272" y="1625600"/>
                </a:lnTo>
                <a:lnTo>
                  <a:pt x="707931" y="1587500"/>
                </a:lnTo>
                <a:lnTo>
                  <a:pt x="734005" y="1536700"/>
                </a:lnTo>
                <a:lnTo>
                  <a:pt x="771824" y="1498600"/>
                </a:lnTo>
                <a:lnTo>
                  <a:pt x="816335" y="1473200"/>
                </a:lnTo>
                <a:lnTo>
                  <a:pt x="863498" y="1447800"/>
                </a:lnTo>
                <a:lnTo>
                  <a:pt x="912414" y="1422400"/>
                </a:lnTo>
                <a:lnTo>
                  <a:pt x="1011900" y="1397000"/>
                </a:lnTo>
                <a:lnTo>
                  <a:pt x="1021652" y="1384300"/>
                </a:lnTo>
                <a:lnTo>
                  <a:pt x="1050686" y="1384300"/>
                </a:lnTo>
                <a:lnTo>
                  <a:pt x="1069258" y="1371600"/>
                </a:lnTo>
                <a:lnTo>
                  <a:pt x="1090833" y="1371600"/>
                </a:lnTo>
                <a:lnTo>
                  <a:pt x="1112331" y="1358900"/>
                </a:lnTo>
                <a:lnTo>
                  <a:pt x="1133676" y="1358900"/>
                </a:lnTo>
                <a:lnTo>
                  <a:pt x="1154793" y="1346200"/>
                </a:lnTo>
                <a:lnTo>
                  <a:pt x="1170600" y="1346200"/>
                </a:lnTo>
                <a:lnTo>
                  <a:pt x="1215536" y="1320800"/>
                </a:lnTo>
                <a:lnTo>
                  <a:pt x="1257953" y="1295400"/>
                </a:lnTo>
                <a:lnTo>
                  <a:pt x="1297829" y="1270000"/>
                </a:lnTo>
                <a:lnTo>
                  <a:pt x="1335140" y="1244600"/>
                </a:lnTo>
                <a:lnTo>
                  <a:pt x="1369863" y="1206500"/>
                </a:lnTo>
                <a:lnTo>
                  <a:pt x="1401972" y="1181100"/>
                </a:lnTo>
                <a:lnTo>
                  <a:pt x="1431445" y="1143000"/>
                </a:lnTo>
                <a:lnTo>
                  <a:pt x="1458257" y="1104900"/>
                </a:lnTo>
                <a:lnTo>
                  <a:pt x="1482385" y="1066800"/>
                </a:lnTo>
                <a:lnTo>
                  <a:pt x="1498671" y="1028700"/>
                </a:lnTo>
                <a:lnTo>
                  <a:pt x="1503836" y="1016000"/>
                </a:lnTo>
                <a:lnTo>
                  <a:pt x="1588183" y="1016000"/>
                </a:lnTo>
                <a:lnTo>
                  <a:pt x="1621783" y="977900"/>
                </a:lnTo>
                <a:lnTo>
                  <a:pt x="1655635" y="952500"/>
                </a:lnTo>
                <a:lnTo>
                  <a:pt x="1689472" y="914400"/>
                </a:lnTo>
                <a:lnTo>
                  <a:pt x="1734153" y="876300"/>
                </a:lnTo>
                <a:lnTo>
                  <a:pt x="1761679" y="876300"/>
                </a:lnTo>
                <a:lnTo>
                  <a:pt x="1766241" y="889000"/>
                </a:lnTo>
                <a:lnTo>
                  <a:pt x="1836256" y="889000"/>
                </a:lnTo>
                <a:lnTo>
                  <a:pt x="1830736" y="927100"/>
                </a:lnTo>
                <a:lnTo>
                  <a:pt x="1759628" y="927100"/>
                </a:lnTo>
                <a:lnTo>
                  <a:pt x="1725739" y="952500"/>
                </a:lnTo>
                <a:lnTo>
                  <a:pt x="1659629" y="1028700"/>
                </a:lnTo>
                <a:lnTo>
                  <a:pt x="1627259" y="1054100"/>
                </a:lnTo>
                <a:lnTo>
                  <a:pt x="1620293" y="1066800"/>
                </a:lnTo>
                <a:lnTo>
                  <a:pt x="1613316" y="1066800"/>
                </a:lnTo>
                <a:lnTo>
                  <a:pt x="1606266" y="1079500"/>
                </a:lnTo>
                <a:lnTo>
                  <a:pt x="1599082" y="1079500"/>
                </a:lnTo>
                <a:lnTo>
                  <a:pt x="1576807" y="1104900"/>
                </a:lnTo>
                <a:lnTo>
                  <a:pt x="1553553" y="1130300"/>
                </a:lnTo>
                <a:lnTo>
                  <a:pt x="1528712" y="1143000"/>
                </a:lnTo>
                <a:lnTo>
                  <a:pt x="1501679" y="1168400"/>
                </a:lnTo>
                <a:lnTo>
                  <a:pt x="1494076" y="1168400"/>
                </a:lnTo>
                <a:lnTo>
                  <a:pt x="1490144" y="1181100"/>
                </a:lnTo>
                <a:lnTo>
                  <a:pt x="1711496" y="1181100"/>
                </a:lnTo>
                <a:lnTo>
                  <a:pt x="1700245" y="1193800"/>
                </a:lnTo>
                <a:lnTo>
                  <a:pt x="1662659" y="1231900"/>
                </a:lnTo>
                <a:lnTo>
                  <a:pt x="1621504" y="1257300"/>
                </a:lnTo>
                <a:lnTo>
                  <a:pt x="1465185" y="1257300"/>
                </a:lnTo>
                <a:lnTo>
                  <a:pt x="1449323" y="1270000"/>
                </a:lnTo>
                <a:lnTo>
                  <a:pt x="1432366" y="1270000"/>
                </a:lnTo>
                <a:lnTo>
                  <a:pt x="1414477" y="1282700"/>
                </a:lnTo>
                <a:lnTo>
                  <a:pt x="1395818" y="1282700"/>
                </a:lnTo>
                <a:lnTo>
                  <a:pt x="1391008" y="1295400"/>
                </a:lnTo>
                <a:lnTo>
                  <a:pt x="1577044" y="1295400"/>
                </a:lnTo>
                <a:lnTo>
                  <a:pt x="1529541" y="1320800"/>
                </a:lnTo>
                <a:lnTo>
                  <a:pt x="1479259" y="1333500"/>
                </a:lnTo>
                <a:lnTo>
                  <a:pt x="1421074" y="1358900"/>
                </a:lnTo>
                <a:lnTo>
                  <a:pt x="1366832" y="1371600"/>
                </a:lnTo>
                <a:lnTo>
                  <a:pt x="1315967" y="1384300"/>
                </a:lnTo>
                <a:lnTo>
                  <a:pt x="1267910" y="1397000"/>
                </a:lnTo>
                <a:lnTo>
                  <a:pt x="1222095" y="1397000"/>
                </a:lnTo>
                <a:lnTo>
                  <a:pt x="1213718" y="1409700"/>
                </a:lnTo>
                <a:lnTo>
                  <a:pt x="1190439" y="1409700"/>
                </a:lnTo>
                <a:lnTo>
                  <a:pt x="1090178" y="1447800"/>
                </a:lnTo>
                <a:lnTo>
                  <a:pt x="1038772" y="1460500"/>
                </a:lnTo>
                <a:lnTo>
                  <a:pt x="1020896" y="1460500"/>
                </a:lnTo>
                <a:lnTo>
                  <a:pt x="1016533" y="1473200"/>
                </a:lnTo>
                <a:lnTo>
                  <a:pt x="1010351" y="1473200"/>
                </a:lnTo>
                <a:lnTo>
                  <a:pt x="994584" y="1498600"/>
                </a:lnTo>
                <a:lnTo>
                  <a:pt x="909552" y="1498600"/>
                </a:lnTo>
                <a:lnTo>
                  <a:pt x="898327" y="1511300"/>
                </a:lnTo>
                <a:lnTo>
                  <a:pt x="877176" y="1511300"/>
                </a:lnTo>
                <a:lnTo>
                  <a:pt x="831596" y="1549400"/>
                </a:lnTo>
                <a:lnTo>
                  <a:pt x="797004" y="1574800"/>
                </a:lnTo>
                <a:lnTo>
                  <a:pt x="772882" y="1612900"/>
                </a:lnTo>
                <a:lnTo>
                  <a:pt x="758711" y="1651000"/>
                </a:lnTo>
                <a:lnTo>
                  <a:pt x="757155" y="1663700"/>
                </a:lnTo>
                <a:lnTo>
                  <a:pt x="755811" y="1663700"/>
                </a:lnTo>
                <a:lnTo>
                  <a:pt x="754602" y="1676400"/>
                </a:lnTo>
                <a:lnTo>
                  <a:pt x="823693" y="1676400"/>
                </a:lnTo>
                <a:lnTo>
                  <a:pt x="809000" y="1701800"/>
                </a:lnTo>
                <a:lnTo>
                  <a:pt x="793115" y="1714500"/>
                </a:lnTo>
                <a:lnTo>
                  <a:pt x="775799" y="1727200"/>
                </a:lnTo>
                <a:lnTo>
                  <a:pt x="756809" y="1739900"/>
                </a:lnTo>
                <a:lnTo>
                  <a:pt x="754072" y="1739900"/>
                </a:lnTo>
                <a:lnTo>
                  <a:pt x="751087" y="1752600"/>
                </a:lnTo>
                <a:lnTo>
                  <a:pt x="747634" y="1752600"/>
                </a:lnTo>
                <a:lnTo>
                  <a:pt x="747222" y="1765300"/>
                </a:lnTo>
                <a:lnTo>
                  <a:pt x="745818" y="1803400"/>
                </a:lnTo>
                <a:lnTo>
                  <a:pt x="868180" y="1803400"/>
                </a:lnTo>
                <a:lnTo>
                  <a:pt x="859003" y="1816100"/>
                </a:lnTo>
                <a:close/>
              </a:path>
              <a:path w="1840229" h="1917700">
                <a:moveTo>
                  <a:pt x="1711496" y="1181100"/>
                </a:moveTo>
                <a:lnTo>
                  <a:pt x="1496487" y="1181100"/>
                </a:lnTo>
                <a:lnTo>
                  <a:pt x="1502783" y="1168400"/>
                </a:lnTo>
                <a:lnTo>
                  <a:pt x="1509009" y="1168400"/>
                </a:lnTo>
                <a:lnTo>
                  <a:pt x="1531831" y="1155700"/>
                </a:lnTo>
                <a:lnTo>
                  <a:pt x="1547960" y="1155700"/>
                </a:lnTo>
                <a:lnTo>
                  <a:pt x="1563641" y="1143000"/>
                </a:lnTo>
                <a:lnTo>
                  <a:pt x="1578982" y="1143000"/>
                </a:lnTo>
                <a:lnTo>
                  <a:pt x="1584244" y="1130300"/>
                </a:lnTo>
                <a:lnTo>
                  <a:pt x="1596232" y="1130300"/>
                </a:lnTo>
                <a:lnTo>
                  <a:pt x="1641342" y="1092200"/>
                </a:lnTo>
                <a:lnTo>
                  <a:pt x="1680091" y="1054100"/>
                </a:lnTo>
                <a:lnTo>
                  <a:pt x="1713094" y="1028700"/>
                </a:lnTo>
                <a:lnTo>
                  <a:pt x="1740971" y="990600"/>
                </a:lnTo>
                <a:lnTo>
                  <a:pt x="1746475" y="977900"/>
                </a:lnTo>
                <a:lnTo>
                  <a:pt x="1751421" y="952500"/>
                </a:lnTo>
                <a:lnTo>
                  <a:pt x="1755807" y="939800"/>
                </a:lnTo>
                <a:lnTo>
                  <a:pt x="1759628" y="927100"/>
                </a:lnTo>
                <a:lnTo>
                  <a:pt x="1830736" y="927100"/>
                </a:lnTo>
                <a:lnTo>
                  <a:pt x="1828897" y="939800"/>
                </a:lnTo>
                <a:lnTo>
                  <a:pt x="1817644" y="990600"/>
                </a:lnTo>
                <a:lnTo>
                  <a:pt x="1802514" y="1028700"/>
                </a:lnTo>
                <a:lnTo>
                  <a:pt x="1783520" y="1079500"/>
                </a:lnTo>
                <a:lnTo>
                  <a:pt x="1760676" y="1117600"/>
                </a:lnTo>
                <a:lnTo>
                  <a:pt x="1733997" y="1155700"/>
                </a:lnTo>
                <a:lnTo>
                  <a:pt x="1711496" y="1181100"/>
                </a:lnTo>
                <a:close/>
              </a:path>
              <a:path w="1840229" h="1917700">
                <a:moveTo>
                  <a:pt x="1577044" y="1295400"/>
                </a:moveTo>
                <a:lnTo>
                  <a:pt x="1402937" y="1295400"/>
                </a:lnTo>
                <a:lnTo>
                  <a:pt x="1423212" y="1282700"/>
                </a:lnTo>
                <a:lnTo>
                  <a:pt x="1442420" y="1282700"/>
                </a:lnTo>
                <a:lnTo>
                  <a:pt x="1460842" y="1270000"/>
                </a:lnTo>
                <a:lnTo>
                  <a:pt x="1475310" y="1270000"/>
                </a:lnTo>
                <a:lnTo>
                  <a:pt x="1482412" y="1257300"/>
                </a:lnTo>
                <a:lnTo>
                  <a:pt x="1621504" y="1257300"/>
                </a:lnTo>
                <a:lnTo>
                  <a:pt x="1577044" y="1295400"/>
                </a:lnTo>
                <a:close/>
              </a:path>
              <a:path w="1840229" h="1917700">
                <a:moveTo>
                  <a:pt x="938990" y="1778000"/>
                </a:moveTo>
                <a:lnTo>
                  <a:pt x="769981" y="1778000"/>
                </a:lnTo>
                <a:lnTo>
                  <a:pt x="780254" y="1765300"/>
                </a:lnTo>
                <a:lnTo>
                  <a:pt x="784663" y="1752600"/>
                </a:lnTo>
                <a:lnTo>
                  <a:pt x="792236" y="1739900"/>
                </a:lnTo>
                <a:lnTo>
                  <a:pt x="801793" y="1714500"/>
                </a:lnTo>
                <a:lnTo>
                  <a:pt x="812158" y="1701800"/>
                </a:lnTo>
                <a:lnTo>
                  <a:pt x="826266" y="1689100"/>
                </a:lnTo>
                <a:lnTo>
                  <a:pt x="841454" y="1676400"/>
                </a:lnTo>
                <a:lnTo>
                  <a:pt x="857674" y="1663700"/>
                </a:lnTo>
                <a:lnTo>
                  <a:pt x="874877" y="1651000"/>
                </a:lnTo>
                <a:lnTo>
                  <a:pt x="876025" y="1651000"/>
                </a:lnTo>
                <a:lnTo>
                  <a:pt x="877354" y="1638300"/>
                </a:lnTo>
                <a:lnTo>
                  <a:pt x="878861" y="1625600"/>
                </a:lnTo>
                <a:lnTo>
                  <a:pt x="880542" y="1612900"/>
                </a:lnTo>
                <a:lnTo>
                  <a:pt x="818332" y="1612900"/>
                </a:lnTo>
                <a:lnTo>
                  <a:pt x="832412" y="1587500"/>
                </a:lnTo>
                <a:lnTo>
                  <a:pt x="847878" y="1574800"/>
                </a:lnTo>
                <a:lnTo>
                  <a:pt x="864495" y="1562100"/>
                </a:lnTo>
                <a:lnTo>
                  <a:pt x="894376" y="1562100"/>
                </a:lnTo>
                <a:lnTo>
                  <a:pt x="898623" y="1549400"/>
                </a:lnTo>
                <a:lnTo>
                  <a:pt x="903242" y="1536700"/>
                </a:lnTo>
                <a:lnTo>
                  <a:pt x="908221" y="1524000"/>
                </a:lnTo>
                <a:lnTo>
                  <a:pt x="913550" y="1511300"/>
                </a:lnTo>
                <a:lnTo>
                  <a:pt x="915452" y="1511300"/>
                </a:lnTo>
                <a:lnTo>
                  <a:pt x="918005" y="1498600"/>
                </a:lnTo>
                <a:lnTo>
                  <a:pt x="994584" y="1498600"/>
                </a:lnTo>
                <a:lnTo>
                  <a:pt x="980503" y="1511300"/>
                </a:lnTo>
                <a:lnTo>
                  <a:pt x="968147" y="1536700"/>
                </a:lnTo>
                <a:lnTo>
                  <a:pt x="957555" y="1562100"/>
                </a:lnTo>
                <a:lnTo>
                  <a:pt x="944168" y="1612900"/>
                </a:lnTo>
                <a:lnTo>
                  <a:pt x="932807" y="1651000"/>
                </a:lnTo>
                <a:lnTo>
                  <a:pt x="923593" y="1689100"/>
                </a:lnTo>
                <a:lnTo>
                  <a:pt x="920120" y="1714500"/>
                </a:lnTo>
                <a:lnTo>
                  <a:pt x="871603" y="1714500"/>
                </a:lnTo>
                <a:lnTo>
                  <a:pt x="869007" y="1727200"/>
                </a:lnTo>
                <a:lnTo>
                  <a:pt x="918384" y="1727200"/>
                </a:lnTo>
                <a:lnTo>
                  <a:pt x="916648" y="1739900"/>
                </a:lnTo>
                <a:lnTo>
                  <a:pt x="942879" y="1739900"/>
                </a:lnTo>
                <a:lnTo>
                  <a:pt x="946267" y="1765300"/>
                </a:lnTo>
                <a:lnTo>
                  <a:pt x="944167" y="1765300"/>
                </a:lnTo>
                <a:lnTo>
                  <a:pt x="938990" y="1778000"/>
                </a:lnTo>
                <a:close/>
              </a:path>
              <a:path w="1840229" h="1917700">
                <a:moveTo>
                  <a:pt x="840568" y="1663700"/>
                </a:moveTo>
                <a:lnTo>
                  <a:pt x="771885" y="1663700"/>
                </a:lnTo>
                <a:lnTo>
                  <a:pt x="780940" y="1651000"/>
                </a:lnTo>
                <a:lnTo>
                  <a:pt x="795191" y="1638300"/>
                </a:lnTo>
                <a:lnTo>
                  <a:pt x="800262" y="1625600"/>
                </a:lnTo>
                <a:lnTo>
                  <a:pt x="808735" y="1625600"/>
                </a:lnTo>
                <a:lnTo>
                  <a:pt x="813410" y="1612900"/>
                </a:lnTo>
                <a:lnTo>
                  <a:pt x="880542" y="1612900"/>
                </a:lnTo>
                <a:lnTo>
                  <a:pt x="874226" y="1625600"/>
                </a:lnTo>
                <a:lnTo>
                  <a:pt x="867592" y="1638300"/>
                </a:lnTo>
                <a:lnTo>
                  <a:pt x="860855" y="1638300"/>
                </a:lnTo>
                <a:lnTo>
                  <a:pt x="843935" y="1651000"/>
                </a:lnTo>
                <a:lnTo>
                  <a:pt x="840568" y="1663700"/>
                </a:lnTo>
                <a:close/>
              </a:path>
              <a:path w="1840229" h="1917700">
                <a:moveTo>
                  <a:pt x="832203" y="1676400"/>
                </a:moveTo>
                <a:lnTo>
                  <a:pt x="754602" y="1676400"/>
                </a:lnTo>
                <a:lnTo>
                  <a:pt x="763024" y="1663700"/>
                </a:lnTo>
                <a:lnTo>
                  <a:pt x="836399" y="1663700"/>
                </a:lnTo>
                <a:lnTo>
                  <a:pt x="832203" y="1676400"/>
                </a:lnTo>
                <a:close/>
              </a:path>
              <a:path w="1840229" h="1917700">
                <a:moveTo>
                  <a:pt x="918384" y="1727200"/>
                </a:moveTo>
                <a:lnTo>
                  <a:pt x="871638" y="1727200"/>
                </a:lnTo>
                <a:lnTo>
                  <a:pt x="871603" y="1714500"/>
                </a:lnTo>
                <a:lnTo>
                  <a:pt x="920120" y="1714500"/>
                </a:lnTo>
                <a:lnTo>
                  <a:pt x="918384" y="1727200"/>
                </a:lnTo>
                <a:close/>
              </a:path>
              <a:path w="1840229" h="1917700">
                <a:moveTo>
                  <a:pt x="887407" y="1803400"/>
                </a:moveTo>
                <a:lnTo>
                  <a:pt x="751921" y="1803400"/>
                </a:lnTo>
                <a:lnTo>
                  <a:pt x="755797" y="1790700"/>
                </a:lnTo>
                <a:lnTo>
                  <a:pt x="761823" y="1778000"/>
                </a:lnTo>
                <a:lnTo>
                  <a:pt x="923613" y="1778000"/>
                </a:lnTo>
                <a:lnTo>
                  <a:pt x="906152" y="1790700"/>
                </a:lnTo>
                <a:lnTo>
                  <a:pt x="887407" y="1803400"/>
                </a:lnTo>
                <a:close/>
              </a:path>
              <a:path w="1840229" h="1917700">
                <a:moveTo>
                  <a:pt x="732366" y="1866900"/>
                </a:moveTo>
                <a:lnTo>
                  <a:pt x="478624" y="1866900"/>
                </a:lnTo>
                <a:lnTo>
                  <a:pt x="518078" y="1854200"/>
                </a:lnTo>
                <a:lnTo>
                  <a:pt x="559980" y="1841500"/>
                </a:lnTo>
                <a:lnTo>
                  <a:pt x="604541" y="1841500"/>
                </a:lnTo>
                <a:lnTo>
                  <a:pt x="626478" y="1828800"/>
                </a:lnTo>
                <a:lnTo>
                  <a:pt x="652758" y="1828800"/>
                </a:lnTo>
                <a:lnTo>
                  <a:pt x="665736" y="1816100"/>
                </a:lnTo>
                <a:lnTo>
                  <a:pt x="833651" y="1816100"/>
                </a:lnTo>
                <a:lnTo>
                  <a:pt x="808913" y="1828800"/>
                </a:lnTo>
                <a:lnTo>
                  <a:pt x="732366" y="1866900"/>
                </a:lnTo>
                <a:close/>
              </a:path>
              <a:path w="1840229" h="1917700">
                <a:moveTo>
                  <a:pt x="656435" y="1892300"/>
                </a:moveTo>
                <a:lnTo>
                  <a:pt x="334020" y="1892300"/>
                </a:lnTo>
                <a:lnTo>
                  <a:pt x="328971" y="1879600"/>
                </a:lnTo>
                <a:lnTo>
                  <a:pt x="667369" y="1879600"/>
                </a:lnTo>
                <a:lnTo>
                  <a:pt x="656435" y="1892300"/>
                </a:lnTo>
                <a:close/>
              </a:path>
              <a:path w="1840229" h="1917700">
                <a:moveTo>
                  <a:pt x="599975" y="1905000"/>
                </a:moveTo>
                <a:lnTo>
                  <a:pt x="343208" y="1905000"/>
                </a:lnTo>
                <a:lnTo>
                  <a:pt x="340775" y="1892300"/>
                </a:lnTo>
                <a:lnTo>
                  <a:pt x="625926" y="1892300"/>
                </a:lnTo>
                <a:lnTo>
                  <a:pt x="599975" y="1905000"/>
                </a:lnTo>
                <a:close/>
              </a:path>
              <a:path w="1840229" h="1917700">
                <a:moveTo>
                  <a:pt x="546493" y="1917700"/>
                </a:moveTo>
                <a:lnTo>
                  <a:pt x="371088" y="1917700"/>
                </a:lnTo>
                <a:lnTo>
                  <a:pt x="354672" y="1905000"/>
                </a:lnTo>
                <a:lnTo>
                  <a:pt x="573452" y="1905000"/>
                </a:lnTo>
                <a:lnTo>
                  <a:pt x="546493" y="1917700"/>
                </a:lnTo>
                <a:close/>
              </a:path>
            </a:pathLst>
          </a:custGeom>
          <a:solidFill>
            <a:srgbClr val="0070C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8" name="object 8" descr=""/>
          <p:cNvSpPr/>
          <p:nvPr/>
        </p:nvSpPr>
        <p:spPr>
          <a:xfrm>
            <a:off x="5288898" y="6464971"/>
            <a:ext cx="610235" cy="659130"/>
          </a:xfrm>
          <a:custGeom>
            <a:avLst/>
            <a:gdLst/>
            <a:ahLst/>
            <a:cxnLst/>
            <a:rect l="l" t="t" r="r" b="b"/>
            <a:pathLst>
              <a:path w="610235" h="659129">
                <a:moveTo>
                  <a:pt x="569972" y="26670"/>
                </a:moveTo>
                <a:lnTo>
                  <a:pt x="248988" y="26670"/>
                </a:lnTo>
                <a:lnTo>
                  <a:pt x="285283" y="25400"/>
                </a:lnTo>
                <a:lnTo>
                  <a:pt x="357749" y="17780"/>
                </a:lnTo>
                <a:lnTo>
                  <a:pt x="429375" y="8890"/>
                </a:lnTo>
                <a:lnTo>
                  <a:pt x="502236" y="1270"/>
                </a:lnTo>
                <a:lnTo>
                  <a:pt x="538876" y="0"/>
                </a:lnTo>
                <a:lnTo>
                  <a:pt x="543275" y="0"/>
                </a:lnTo>
                <a:lnTo>
                  <a:pt x="552688" y="1270"/>
                </a:lnTo>
                <a:lnTo>
                  <a:pt x="560452" y="6350"/>
                </a:lnTo>
                <a:lnTo>
                  <a:pt x="566195" y="13970"/>
                </a:lnTo>
                <a:lnTo>
                  <a:pt x="569549" y="22860"/>
                </a:lnTo>
                <a:lnTo>
                  <a:pt x="569972" y="26670"/>
                </a:lnTo>
                <a:close/>
              </a:path>
              <a:path w="610235" h="659129">
                <a:moveTo>
                  <a:pt x="366998" y="153670"/>
                </a:moveTo>
                <a:lnTo>
                  <a:pt x="24400" y="153670"/>
                </a:lnTo>
                <a:lnTo>
                  <a:pt x="25411" y="151130"/>
                </a:lnTo>
                <a:lnTo>
                  <a:pt x="26734" y="149860"/>
                </a:lnTo>
                <a:lnTo>
                  <a:pt x="28396" y="147320"/>
                </a:lnTo>
                <a:lnTo>
                  <a:pt x="63275" y="114300"/>
                </a:lnTo>
                <a:lnTo>
                  <a:pt x="100196" y="82550"/>
                </a:lnTo>
                <a:lnTo>
                  <a:pt x="133208" y="55880"/>
                </a:lnTo>
                <a:lnTo>
                  <a:pt x="143890" y="45720"/>
                </a:lnTo>
                <a:lnTo>
                  <a:pt x="162694" y="33020"/>
                </a:lnTo>
                <a:lnTo>
                  <a:pt x="182079" y="26670"/>
                </a:lnTo>
                <a:lnTo>
                  <a:pt x="201741" y="25400"/>
                </a:lnTo>
                <a:lnTo>
                  <a:pt x="221376" y="26670"/>
                </a:lnTo>
                <a:lnTo>
                  <a:pt x="569972" y="26670"/>
                </a:lnTo>
                <a:lnTo>
                  <a:pt x="570254" y="29210"/>
                </a:lnTo>
                <a:lnTo>
                  <a:pt x="569740" y="35560"/>
                </a:lnTo>
                <a:lnTo>
                  <a:pt x="568088" y="41910"/>
                </a:lnTo>
                <a:lnTo>
                  <a:pt x="565384" y="46990"/>
                </a:lnTo>
                <a:lnTo>
                  <a:pt x="567378" y="49530"/>
                </a:lnTo>
                <a:lnTo>
                  <a:pt x="569111" y="50800"/>
                </a:lnTo>
                <a:lnTo>
                  <a:pt x="573821" y="58420"/>
                </a:lnTo>
                <a:lnTo>
                  <a:pt x="574493" y="64770"/>
                </a:lnTo>
                <a:lnTo>
                  <a:pt x="572784" y="69850"/>
                </a:lnTo>
                <a:lnTo>
                  <a:pt x="489991" y="69850"/>
                </a:lnTo>
                <a:lnTo>
                  <a:pt x="461038" y="72390"/>
                </a:lnTo>
                <a:lnTo>
                  <a:pt x="349584" y="86360"/>
                </a:lnTo>
                <a:lnTo>
                  <a:pt x="307681" y="90170"/>
                </a:lnTo>
                <a:lnTo>
                  <a:pt x="286708" y="91440"/>
                </a:lnTo>
                <a:lnTo>
                  <a:pt x="194734" y="91440"/>
                </a:lnTo>
                <a:lnTo>
                  <a:pt x="187468" y="92710"/>
                </a:lnTo>
                <a:lnTo>
                  <a:pt x="179908" y="96520"/>
                </a:lnTo>
                <a:lnTo>
                  <a:pt x="172312" y="101600"/>
                </a:lnTo>
                <a:lnTo>
                  <a:pt x="164938" y="107950"/>
                </a:lnTo>
                <a:lnTo>
                  <a:pt x="158014" y="114300"/>
                </a:lnTo>
                <a:lnTo>
                  <a:pt x="148706" y="120650"/>
                </a:lnTo>
                <a:lnTo>
                  <a:pt x="136619" y="129540"/>
                </a:lnTo>
                <a:lnTo>
                  <a:pt x="214346" y="129540"/>
                </a:lnTo>
                <a:lnTo>
                  <a:pt x="249353" y="133350"/>
                </a:lnTo>
                <a:lnTo>
                  <a:pt x="284157" y="138430"/>
                </a:lnTo>
                <a:lnTo>
                  <a:pt x="366998" y="153670"/>
                </a:lnTo>
                <a:close/>
              </a:path>
              <a:path w="610235" h="659129">
                <a:moveTo>
                  <a:pt x="498724" y="158750"/>
                </a:moveTo>
                <a:lnTo>
                  <a:pt x="395212" y="158750"/>
                </a:lnTo>
                <a:lnTo>
                  <a:pt x="404444" y="151130"/>
                </a:lnTo>
                <a:lnTo>
                  <a:pt x="413542" y="142240"/>
                </a:lnTo>
                <a:lnTo>
                  <a:pt x="422505" y="133350"/>
                </a:lnTo>
                <a:lnTo>
                  <a:pt x="438572" y="118110"/>
                </a:lnTo>
                <a:lnTo>
                  <a:pt x="445924" y="110490"/>
                </a:lnTo>
                <a:lnTo>
                  <a:pt x="453376" y="104140"/>
                </a:lnTo>
                <a:lnTo>
                  <a:pt x="460916" y="96520"/>
                </a:lnTo>
                <a:lnTo>
                  <a:pt x="464049" y="93980"/>
                </a:lnTo>
                <a:lnTo>
                  <a:pt x="475322" y="82550"/>
                </a:lnTo>
                <a:lnTo>
                  <a:pt x="480025" y="78740"/>
                </a:lnTo>
                <a:lnTo>
                  <a:pt x="484917" y="73660"/>
                </a:lnTo>
                <a:lnTo>
                  <a:pt x="489991" y="69850"/>
                </a:lnTo>
                <a:lnTo>
                  <a:pt x="572784" y="69850"/>
                </a:lnTo>
                <a:lnTo>
                  <a:pt x="550425" y="101600"/>
                </a:lnTo>
                <a:lnTo>
                  <a:pt x="550793" y="102870"/>
                </a:lnTo>
                <a:lnTo>
                  <a:pt x="556009" y="142240"/>
                </a:lnTo>
                <a:lnTo>
                  <a:pt x="556120" y="144780"/>
                </a:lnTo>
                <a:lnTo>
                  <a:pt x="556175" y="146050"/>
                </a:lnTo>
                <a:lnTo>
                  <a:pt x="503393" y="146050"/>
                </a:lnTo>
                <a:lnTo>
                  <a:pt x="498724" y="158750"/>
                </a:lnTo>
                <a:close/>
              </a:path>
              <a:path w="610235" h="659129">
                <a:moveTo>
                  <a:pt x="265735" y="92710"/>
                </a:moveTo>
                <a:lnTo>
                  <a:pt x="212769" y="92710"/>
                </a:lnTo>
                <a:lnTo>
                  <a:pt x="194734" y="91440"/>
                </a:lnTo>
                <a:lnTo>
                  <a:pt x="286708" y="91440"/>
                </a:lnTo>
                <a:lnTo>
                  <a:pt x="265735" y="92710"/>
                </a:lnTo>
                <a:close/>
              </a:path>
              <a:path w="610235" h="659129">
                <a:moveTo>
                  <a:pt x="214346" y="129540"/>
                </a:moveTo>
                <a:lnTo>
                  <a:pt x="136619" y="129540"/>
                </a:lnTo>
                <a:lnTo>
                  <a:pt x="173746" y="127000"/>
                </a:lnTo>
                <a:lnTo>
                  <a:pt x="214346" y="129540"/>
                </a:lnTo>
                <a:close/>
              </a:path>
              <a:path w="610235" h="659129">
                <a:moveTo>
                  <a:pt x="554349" y="262890"/>
                </a:moveTo>
                <a:lnTo>
                  <a:pt x="437484" y="262890"/>
                </a:lnTo>
                <a:lnTo>
                  <a:pt x="438807" y="261620"/>
                </a:lnTo>
                <a:lnTo>
                  <a:pt x="451868" y="247650"/>
                </a:lnTo>
                <a:lnTo>
                  <a:pt x="465882" y="233680"/>
                </a:lnTo>
                <a:lnTo>
                  <a:pt x="480939" y="219710"/>
                </a:lnTo>
                <a:lnTo>
                  <a:pt x="497127" y="205740"/>
                </a:lnTo>
                <a:lnTo>
                  <a:pt x="497946" y="191770"/>
                </a:lnTo>
                <a:lnTo>
                  <a:pt x="499068" y="177800"/>
                </a:lnTo>
                <a:lnTo>
                  <a:pt x="499170" y="176530"/>
                </a:lnTo>
                <a:lnTo>
                  <a:pt x="500939" y="161290"/>
                </a:lnTo>
                <a:lnTo>
                  <a:pt x="503393" y="146050"/>
                </a:lnTo>
                <a:lnTo>
                  <a:pt x="556175" y="146050"/>
                </a:lnTo>
                <a:lnTo>
                  <a:pt x="557280" y="171450"/>
                </a:lnTo>
                <a:lnTo>
                  <a:pt x="557186" y="186690"/>
                </a:lnTo>
                <a:lnTo>
                  <a:pt x="557064" y="194310"/>
                </a:lnTo>
                <a:lnTo>
                  <a:pt x="556961" y="200660"/>
                </a:lnTo>
                <a:lnTo>
                  <a:pt x="556839" y="208280"/>
                </a:lnTo>
                <a:lnTo>
                  <a:pt x="556818" y="209550"/>
                </a:lnTo>
                <a:lnTo>
                  <a:pt x="555398" y="241300"/>
                </a:lnTo>
                <a:lnTo>
                  <a:pt x="554412" y="261620"/>
                </a:lnTo>
                <a:lnTo>
                  <a:pt x="554349" y="262890"/>
                </a:lnTo>
                <a:close/>
              </a:path>
              <a:path w="610235" h="659129">
                <a:moveTo>
                  <a:pt x="193067" y="659130"/>
                </a:moveTo>
                <a:lnTo>
                  <a:pt x="133083" y="659130"/>
                </a:lnTo>
                <a:lnTo>
                  <a:pt x="108830" y="656590"/>
                </a:lnTo>
                <a:lnTo>
                  <a:pt x="63086" y="633730"/>
                </a:lnTo>
                <a:lnTo>
                  <a:pt x="54734" y="610870"/>
                </a:lnTo>
                <a:lnTo>
                  <a:pt x="55328" y="601980"/>
                </a:lnTo>
                <a:lnTo>
                  <a:pt x="56035" y="596900"/>
                </a:lnTo>
                <a:lnTo>
                  <a:pt x="57938" y="591820"/>
                </a:lnTo>
                <a:lnTo>
                  <a:pt x="60760" y="588010"/>
                </a:lnTo>
                <a:lnTo>
                  <a:pt x="56848" y="586740"/>
                </a:lnTo>
                <a:lnTo>
                  <a:pt x="29674" y="544830"/>
                </a:lnTo>
                <a:lnTo>
                  <a:pt x="19257" y="500380"/>
                </a:lnTo>
                <a:lnTo>
                  <a:pt x="15819" y="454660"/>
                </a:lnTo>
                <a:lnTo>
                  <a:pt x="15403" y="410210"/>
                </a:lnTo>
                <a:lnTo>
                  <a:pt x="15309" y="374650"/>
                </a:lnTo>
                <a:lnTo>
                  <a:pt x="14184" y="321310"/>
                </a:lnTo>
                <a:lnTo>
                  <a:pt x="13633" y="302260"/>
                </a:lnTo>
                <a:lnTo>
                  <a:pt x="13596" y="300990"/>
                </a:lnTo>
                <a:lnTo>
                  <a:pt x="13483" y="297180"/>
                </a:lnTo>
                <a:lnTo>
                  <a:pt x="12400" y="274320"/>
                </a:lnTo>
                <a:lnTo>
                  <a:pt x="10707" y="251460"/>
                </a:lnTo>
                <a:lnTo>
                  <a:pt x="10340" y="247650"/>
                </a:lnTo>
                <a:lnTo>
                  <a:pt x="10217" y="246380"/>
                </a:lnTo>
                <a:lnTo>
                  <a:pt x="10094" y="245110"/>
                </a:lnTo>
                <a:lnTo>
                  <a:pt x="9972" y="243840"/>
                </a:lnTo>
                <a:lnTo>
                  <a:pt x="4356" y="212090"/>
                </a:lnTo>
                <a:lnTo>
                  <a:pt x="3479" y="204470"/>
                </a:lnTo>
                <a:lnTo>
                  <a:pt x="1230" y="200660"/>
                </a:lnTo>
                <a:lnTo>
                  <a:pt x="0" y="196850"/>
                </a:lnTo>
                <a:lnTo>
                  <a:pt x="70" y="190500"/>
                </a:lnTo>
                <a:lnTo>
                  <a:pt x="976" y="186690"/>
                </a:lnTo>
                <a:lnTo>
                  <a:pt x="2652" y="184150"/>
                </a:lnTo>
                <a:lnTo>
                  <a:pt x="2885" y="177800"/>
                </a:lnTo>
                <a:lnTo>
                  <a:pt x="3698" y="171450"/>
                </a:lnTo>
                <a:lnTo>
                  <a:pt x="7178" y="157480"/>
                </a:lnTo>
                <a:lnTo>
                  <a:pt x="14484" y="152400"/>
                </a:lnTo>
                <a:lnTo>
                  <a:pt x="22886" y="153670"/>
                </a:lnTo>
                <a:lnTo>
                  <a:pt x="366998" y="153670"/>
                </a:lnTo>
                <a:lnTo>
                  <a:pt x="374166" y="154940"/>
                </a:lnTo>
                <a:lnTo>
                  <a:pt x="384752" y="157480"/>
                </a:lnTo>
                <a:lnTo>
                  <a:pt x="395212" y="158750"/>
                </a:lnTo>
                <a:lnTo>
                  <a:pt x="498724" y="158750"/>
                </a:lnTo>
                <a:lnTo>
                  <a:pt x="494056" y="171450"/>
                </a:lnTo>
                <a:lnTo>
                  <a:pt x="485485" y="185420"/>
                </a:lnTo>
                <a:lnTo>
                  <a:pt x="157590" y="185420"/>
                </a:lnTo>
                <a:lnTo>
                  <a:pt x="121748" y="186690"/>
                </a:lnTo>
                <a:lnTo>
                  <a:pt x="88924" y="191770"/>
                </a:lnTo>
                <a:lnTo>
                  <a:pt x="59218" y="199390"/>
                </a:lnTo>
                <a:lnTo>
                  <a:pt x="66605" y="226060"/>
                </a:lnTo>
                <a:lnTo>
                  <a:pt x="70834" y="256540"/>
                </a:lnTo>
                <a:lnTo>
                  <a:pt x="72931" y="285750"/>
                </a:lnTo>
                <a:lnTo>
                  <a:pt x="73921" y="314960"/>
                </a:lnTo>
                <a:lnTo>
                  <a:pt x="74350" y="328930"/>
                </a:lnTo>
                <a:lnTo>
                  <a:pt x="74554" y="334010"/>
                </a:lnTo>
                <a:lnTo>
                  <a:pt x="74605" y="335280"/>
                </a:lnTo>
                <a:lnTo>
                  <a:pt x="75447" y="351790"/>
                </a:lnTo>
                <a:lnTo>
                  <a:pt x="75921" y="361950"/>
                </a:lnTo>
                <a:lnTo>
                  <a:pt x="77726" y="403860"/>
                </a:lnTo>
                <a:lnTo>
                  <a:pt x="80648" y="449580"/>
                </a:lnTo>
                <a:lnTo>
                  <a:pt x="86885" y="494030"/>
                </a:lnTo>
                <a:lnTo>
                  <a:pt x="88463" y="500380"/>
                </a:lnTo>
                <a:lnTo>
                  <a:pt x="91789" y="516890"/>
                </a:lnTo>
                <a:lnTo>
                  <a:pt x="94401" y="533400"/>
                </a:lnTo>
                <a:lnTo>
                  <a:pt x="95523" y="548640"/>
                </a:lnTo>
                <a:lnTo>
                  <a:pt x="94470" y="563880"/>
                </a:lnTo>
                <a:lnTo>
                  <a:pt x="94382" y="565150"/>
                </a:lnTo>
                <a:lnTo>
                  <a:pt x="93640" y="570230"/>
                </a:lnTo>
                <a:lnTo>
                  <a:pt x="91681" y="574040"/>
                </a:lnTo>
                <a:lnTo>
                  <a:pt x="88887" y="577850"/>
                </a:lnTo>
                <a:lnTo>
                  <a:pt x="89248" y="577850"/>
                </a:lnTo>
                <a:lnTo>
                  <a:pt x="135686" y="589280"/>
                </a:lnTo>
                <a:lnTo>
                  <a:pt x="477693" y="589280"/>
                </a:lnTo>
                <a:lnTo>
                  <a:pt x="476060" y="590550"/>
                </a:lnTo>
                <a:lnTo>
                  <a:pt x="452256" y="608330"/>
                </a:lnTo>
                <a:lnTo>
                  <a:pt x="427349" y="624840"/>
                </a:lnTo>
                <a:lnTo>
                  <a:pt x="404406" y="624840"/>
                </a:lnTo>
                <a:lnTo>
                  <a:pt x="372385" y="632460"/>
                </a:lnTo>
                <a:lnTo>
                  <a:pt x="320980" y="642620"/>
                </a:lnTo>
                <a:lnTo>
                  <a:pt x="258454" y="652780"/>
                </a:lnTo>
                <a:lnTo>
                  <a:pt x="193067" y="659130"/>
                </a:lnTo>
                <a:close/>
              </a:path>
              <a:path w="610235" h="659129">
                <a:moveTo>
                  <a:pt x="366002" y="302260"/>
                </a:moveTo>
                <a:lnTo>
                  <a:pt x="361731" y="302260"/>
                </a:lnTo>
                <a:lnTo>
                  <a:pt x="355159" y="299720"/>
                </a:lnTo>
                <a:lnTo>
                  <a:pt x="349770" y="295910"/>
                </a:lnTo>
                <a:lnTo>
                  <a:pt x="346035" y="289560"/>
                </a:lnTo>
                <a:lnTo>
                  <a:pt x="344424" y="283210"/>
                </a:lnTo>
                <a:lnTo>
                  <a:pt x="345748" y="267970"/>
                </a:lnTo>
                <a:lnTo>
                  <a:pt x="350629" y="254000"/>
                </a:lnTo>
                <a:lnTo>
                  <a:pt x="357695" y="241300"/>
                </a:lnTo>
                <a:lnTo>
                  <a:pt x="365571" y="231140"/>
                </a:lnTo>
                <a:lnTo>
                  <a:pt x="364142" y="217170"/>
                </a:lnTo>
                <a:lnTo>
                  <a:pt x="326187" y="208280"/>
                </a:lnTo>
                <a:lnTo>
                  <a:pt x="284660" y="199390"/>
                </a:lnTo>
                <a:lnTo>
                  <a:pt x="240926" y="191770"/>
                </a:lnTo>
                <a:lnTo>
                  <a:pt x="196347" y="186690"/>
                </a:lnTo>
                <a:lnTo>
                  <a:pt x="157590" y="185420"/>
                </a:lnTo>
                <a:lnTo>
                  <a:pt x="485485" y="185420"/>
                </a:lnTo>
                <a:lnTo>
                  <a:pt x="446664" y="233680"/>
                </a:lnTo>
                <a:lnTo>
                  <a:pt x="439224" y="241300"/>
                </a:lnTo>
                <a:lnTo>
                  <a:pt x="435405" y="246380"/>
                </a:lnTo>
                <a:lnTo>
                  <a:pt x="436812" y="256540"/>
                </a:lnTo>
                <a:lnTo>
                  <a:pt x="437484" y="262890"/>
                </a:lnTo>
                <a:lnTo>
                  <a:pt x="554349" y="262890"/>
                </a:lnTo>
                <a:lnTo>
                  <a:pt x="553520" y="283210"/>
                </a:lnTo>
                <a:lnTo>
                  <a:pt x="553249" y="295910"/>
                </a:lnTo>
                <a:lnTo>
                  <a:pt x="553167" y="299720"/>
                </a:lnTo>
                <a:lnTo>
                  <a:pt x="371887" y="299720"/>
                </a:lnTo>
                <a:lnTo>
                  <a:pt x="369369" y="300990"/>
                </a:lnTo>
                <a:lnTo>
                  <a:pt x="368103" y="300990"/>
                </a:lnTo>
                <a:lnTo>
                  <a:pt x="366002" y="302260"/>
                </a:lnTo>
                <a:close/>
              </a:path>
              <a:path w="610235" h="659129">
                <a:moveTo>
                  <a:pt x="477693" y="589280"/>
                </a:moveTo>
                <a:lnTo>
                  <a:pt x="160129" y="589280"/>
                </a:lnTo>
                <a:lnTo>
                  <a:pt x="209271" y="586740"/>
                </a:lnTo>
                <a:lnTo>
                  <a:pt x="240550" y="581660"/>
                </a:lnTo>
                <a:lnTo>
                  <a:pt x="280032" y="576580"/>
                </a:lnTo>
                <a:lnTo>
                  <a:pt x="353345" y="563880"/>
                </a:lnTo>
                <a:lnTo>
                  <a:pt x="387623" y="556260"/>
                </a:lnTo>
                <a:lnTo>
                  <a:pt x="385777" y="551180"/>
                </a:lnTo>
                <a:lnTo>
                  <a:pt x="385718" y="548640"/>
                </a:lnTo>
                <a:lnTo>
                  <a:pt x="385629" y="544830"/>
                </a:lnTo>
                <a:lnTo>
                  <a:pt x="387241" y="538480"/>
                </a:lnTo>
                <a:lnTo>
                  <a:pt x="385625" y="514350"/>
                </a:lnTo>
                <a:lnTo>
                  <a:pt x="382585" y="466090"/>
                </a:lnTo>
                <a:lnTo>
                  <a:pt x="378981" y="405130"/>
                </a:lnTo>
                <a:lnTo>
                  <a:pt x="376774" y="369570"/>
                </a:lnTo>
                <a:lnTo>
                  <a:pt x="374543" y="335280"/>
                </a:lnTo>
                <a:lnTo>
                  <a:pt x="372077" y="302260"/>
                </a:lnTo>
                <a:lnTo>
                  <a:pt x="371982" y="300990"/>
                </a:lnTo>
                <a:lnTo>
                  <a:pt x="371887" y="299720"/>
                </a:lnTo>
                <a:lnTo>
                  <a:pt x="553167" y="299720"/>
                </a:lnTo>
                <a:lnTo>
                  <a:pt x="553254" y="321310"/>
                </a:lnTo>
                <a:lnTo>
                  <a:pt x="554142" y="349250"/>
                </a:lnTo>
                <a:lnTo>
                  <a:pt x="554615" y="356870"/>
                </a:lnTo>
                <a:lnTo>
                  <a:pt x="554694" y="358140"/>
                </a:lnTo>
                <a:lnTo>
                  <a:pt x="493393" y="358140"/>
                </a:lnTo>
                <a:lnTo>
                  <a:pt x="489722" y="363220"/>
                </a:lnTo>
                <a:lnTo>
                  <a:pt x="486101" y="368300"/>
                </a:lnTo>
                <a:lnTo>
                  <a:pt x="482515" y="374650"/>
                </a:lnTo>
                <a:lnTo>
                  <a:pt x="473717" y="387350"/>
                </a:lnTo>
                <a:lnTo>
                  <a:pt x="469169" y="393700"/>
                </a:lnTo>
                <a:lnTo>
                  <a:pt x="557677" y="393700"/>
                </a:lnTo>
                <a:lnTo>
                  <a:pt x="559542" y="410210"/>
                </a:lnTo>
                <a:lnTo>
                  <a:pt x="564666" y="434340"/>
                </a:lnTo>
                <a:lnTo>
                  <a:pt x="501201" y="434340"/>
                </a:lnTo>
                <a:lnTo>
                  <a:pt x="494935" y="439420"/>
                </a:lnTo>
                <a:lnTo>
                  <a:pt x="488533" y="445770"/>
                </a:lnTo>
                <a:lnTo>
                  <a:pt x="481996" y="452120"/>
                </a:lnTo>
                <a:lnTo>
                  <a:pt x="475329" y="458470"/>
                </a:lnTo>
                <a:lnTo>
                  <a:pt x="471489" y="463550"/>
                </a:lnTo>
                <a:lnTo>
                  <a:pt x="459444" y="480060"/>
                </a:lnTo>
                <a:lnTo>
                  <a:pt x="456856" y="483870"/>
                </a:lnTo>
                <a:lnTo>
                  <a:pt x="603381" y="483870"/>
                </a:lnTo>
                <a:lnTo>
                  <a:pt x="597391" y="492760"/>
                </a:lnTo>
                <a:lnTo>
                  <a:pt x="587840" y="500380"/>
                </a:lnTo>
                <a:lnTo>
                  <a:pt x="577697" y="508000"/>
                </a:lnTo>
                <a:lnTo>
                  <a:pt x="571395" y="511810"/>
                </a:lnTo>
                <a:lnTo>
                  <a:pt x="568425" y="514350"/>
                </a:lnTo>
                <a:lnTo>
                  <a:pt x="556674" y="523240"/>
                </a:lnTo>
                <a:lnTo>
                  <a:pt x="533054" y="543560"/>
                </a:lnTo>
                <a:lnTo>
                  <a:pt x="521025" y="553720"/>
                </a:lnTo>
                <a:lnTo>
                  <a:pt x="498927" y="572770"/>
                </a:lnTo>
                <a:lnTo>
                  <a:pt x="477693" y="589280"/>
                </a:lnTo>
                <a:close/>
              </a:path>
              <a:path w="610235" h="659129">
                <a:moveTo>
                  <a:pt x="557677" y="393700"/>
                </a:moveTo>
                <a:lnTo>
                  <a:pt x="469169" y="393700"/>
                </a:lnTo>
                <a:lnTo>
                  <a:pt x="476645" y="388620"/>
                </a:lnTo>
                <a:lnTo>
                  <a:pt x="490967" y="379730"/>
                </a:lnTo>
                <a:lnTo>
                  <a:pt x="492530" y="379730"/>
                </a:lnTo>
                <a:lnTo>
                  <a:pt x="494135" y="378460"/>
                </a:lnTo>
                <a:lnTo>
                  <a:pt x="493760" y="372110"/>
                </a:lnTo>
                <a:lnTo>
                  <a:pt x="493664" y="369570"/>
                </a:lnTo>
                <a:lnTo>
                  <a:pt x="493616" y="368300"/>
                </a:lnTo>
                <a:lnTo>
                  <a:pt x="493520" y="365760"/>
                </a:lnTo>
                <a:lnTo>
                  <a:pt x="493477" y="363220"/>
                </a:lnTo>
                <a:lnTo>
                  <a:pt x="493393" y="358140"/>
                </a:lnTo>
                <a:lnTo>
                  <a:pt x="554694" y="358140"/>
                </a:lnTo>
                <a:lnTo>
                  <a:pt x="555956" y="378460"/>
                </a:lnTo>
                <a:lnTo>
                  <a:pt x="557677" y="393700"/>
                </a:lnTo>
                <a:close/>
              </a:path>
              <a:path w="610235" h="659129">
                <a:moveTo>
                  <a:pt x="609227" y="469900"/>
                </a:moveTo>
                <a:lnTo>
                  <a:pt x="512205" y="469900"/>
                </a:lnTo>
                <a:lnTo>
                  <a:pt x="508987" y="461010"/>
                </a:lnTo>
                <a:lnTo>
                  <a:pt x="506085" y="453390"/>
                </a:lnTo>
                <a:lnTo>
                  <a:pt x="501201" y="434340"/>
                </a:lnTo>
                <a:lnTo>
                  <a:pt x="564666" y="434340"/>
                </a:lnTo>
                <a:lnTo>
                  <a:pt x="565744" y="439420"/>
                </a:lnTo>
                <a:lnTo>
                  <a:pt x="566473" y="443230"/>
                </a:lnTo>
                <a:lnTo>
                  <a:pt x="566834" y="444500"/>
                </a:lnTo>
                <a:lnTo>
                  <a:pt x="593051" y="444500"/>
                </a:lnTo>
                <a:lnTo>
                  <a:pt x="597069" y="445770"/>
                </a:lnTo>
                <a:lnTo>
                  <a:pt x="603335" y="449580"/>
                </a:lnTo>
                <a:lnTo>
                  <a:pt x="607647" y="454660"/>
                </a:lnTo>
                <a:lnTo>
                  <a:pt x="609825" y="461010"/>
                </a:lnTo>
                <a:lnTo>
                  <a:pt x="609732" y="466090"/>
                </a:lnTo>
                <a:lnTo>
                  <a:pt x="609686" y="468630"/>
                </a:lnTo>
                <a:lnTo>
                  <a:pt x="609227" y="469900"/>
                </a:lnTo>
                <a:close/>
              </a:path>
              <a:path w="610235" h="659129">
                <a:moveTo>
                  <a:pt x="593051" y="444500"/>
                </a:moveTo>
                <a:lnTo>
                  <a:pt x="566834" y="444500"/>
                </a:lnTo>
                <a:lnTo>
                  <a:pt x="578814" y="441960"/>
                </a:lnTo>
                <a:lnTo>
                  <a:pt x="588773" y="443230"/>
                </a:lnTo>
                <a:lnTo>
                  <a:pt x="593051" y="444500"/>
                </a:lnTo>
                <a:close/>
              </a:path>
              <a:path w="610235" h="659129">
                <a:moveTo>
                  <a:pt x="603381" y="483870"/>
                </a:moveTo>
                <a:lnTo>
                  <a:pt x="456856" y="483870"/>
                </a:lnTo>
                <a:lnTo>
                  <a:pt x="462408" y="480060"/>
                </a:lnTo>
                <a:lnTo>
                  <a:pt x="467841" y="476250"/>
                </a:lnTo>
                <a:lnTo>
                  <a:pt x="473155" y="472440"/>
                </a:lnTo>
                <a:lnTo>
                  <a:pt x="478349" y="468630"/>
                </a:lnTo>
                <a:lnTo>
                  <a:pt x="483724" y="464820"/>
                </a:lnTo>
                <a:lnTo>
                  <a:pt x="490047" y="462280"/>
                </a:lnTo>
                <a:lnTo>
                  <a:pt x="502445" y="463550"/>
                </a:lnTo>
                <a:lnTo>
                  <a:pt x="507920" y="466090"/>
                </a:lnTo>
                <a:lnTo>
                  <a:pt x="512205" y="469900"/>
                </a:lnTo>
                <a:lnTo>
                  <a:pt x="609227" y="469900"/>
                </a:lnTo>
                <a:lnTo>
                  <a:pt x="605093" y="481330"/>
                </a:lnTo>
                <a:lnTo>
                  <a:pt x="603381" y="483870"/>
                </a:lnTo>
                <a:close/>
              </a:path>
              <a:path w="610235" h="659129">
                <a:moveTo>
                  <a:pt x="418983" y="628650"/>
                </a:moveTo>
                <a:lnTo>
                  <a:pt x="410941" y="628650"/>
                </a:lnTo>
                <a:lnTo>
                  <a:pt x="407483" y="627380"/>
                </a:lnTo>
                <a:lnTo>
                  <a:pt x="404406" y="624840"/>
                </a:lnTo>
                <a:lnTo>
                  <a:pt x="427349" y="624840"/>
                </a:lnTo>
                <a:lnTo>
                  <a:pt x="423438" y="627380"/>
                </a:lnTo>
                <a:lnTo>
                  <a:pt x="418983" y="628650"/>
                </a:lnTo>
                <a:close/>
              </a:path>
            </a:pathLst>
          </a:custGeom>
          <a:solidFill>
            <a:srgbClr val="0070C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9" name="object 9" descr=""/>
          <p:cNvSpPr/>
          <p:nvPr/>
        </p:nvSpPr>
        <p:spPr>
          <a:xfrm>
            <a:off x="5662526" y="4631837"/>
            <a:ext cx="66040" cy="58419"/>
          </a:xfrm>
          <a:custGeom>
            <a:avLst/>
            <a:gdLst/>
            <a:ahLst/>
            <a:cxnLst/>
            <a:rect l="l" t="t" r="r" b="b"/>
            <a:pathLst>
              <a:path w="66039" h="58420">
                <a:moveTo>
                  <a:pt x="56445" y="58136"/>
                </a:moveTo>
                <a:lnTo>
                  <a:pt x="32823" y="44627"/>
                </a:lnTo>
                <a:lnTo>
                  <a:pt x="31720" y="43297"/>
                </a:lnTo>
                <a:lnTo>
                  <a:pt x="0" y="27780"/>
                </a:lnTo>
                <a:lnTo>
                  <a:pt x="241" y="20429"/>
                </a:lnTo>
                <a:lnTo>
                  <a:pt x="28007" y="0"/>
                </a:lnTo>
                <a:lnTo>
                  <a:pt x="41657" y="1060"/>
                </a:lnTo>
                <a:lnTo>
                  <a:pt x="65715" y="35016"/>
                </a:lnTo>
                <a:lnTo>
                  <a:pt x="64671" y="46296"/>
                </a:lnTo>
                <a:lnTo>
                  <a:pt x="63178" y="53291"/>
                </a:lnTo>
                <a:lnTo>
                  <a:pt x="56445" y="58136"/>
                </a:lnTo>
                <a:close/>
              </a:path>
            </a:pathLst>
          </a:custGeom>
          <a:solidFill>
            <a:srgbClr val="0070C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0" name="object 10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64165" rIns="0" bIns="0" rtlCol="0" vert="horz">
            <a:spAutoFit/>
          </a:bodyPr>
          <a:lstStyle/>
          <a:p>
            <a:pPr marL="2962910">
              <a:lnSpc>
                <a:spcPct val="100000"/>
              </a:lnSpc>
              <a:spcBef>
                <a:spcPts val="110"/>
              </a:spcBef>
            </a:pPr>
            <a:r>
              <a:rPr dirty="0" spc="220"/>
              <a:t>4.CONCLUSION</a:t>
            </a:r>
          </a:p>
        </p:txBody>
      </p:sp>
      <p:sp>
        <p:nvSpPr>
          <p:cNvPr id="11" name="object 11" descr=""/>
          <p:cNvSpPr txBox="1"/>
          <p:nvPr/>
        </p:nvSpPr>
        <p:spPr>
          <a:xfrm>
            <a:off x="345618" y="1262136"/>
            <a:ext cx="10573385" cy="233934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925194" algn="l"/>
              </a:tabLst>
            </a:pPr>
            <a:r>
              <a:rPr dirty="0" sz="3700" spc="-25">
                <a:solidFill>
                  <a:srgbClr val="FFFFFF"/>
                </a:solidFill>
                <a:latin typeface="Trebuchet MS"/>
                <a:cs typeface="Trebuchet MS"/>
              </a:rPr>
              <a:t>4.5</a:t>
            </a:r>
            <a:r>
              <a:rPr dirty="0" sz="3700">
                <a:solidFill>
                  <a:srgbClr val="FFFFFF"/>
                </a:solidFill>
                <a:latin typeface="Trebuchet MS"/>
                <a:cs typeface="Trebuchet MS"/>
              </a:rPr>
              <a:t>	</a:t>
            </a:r>
            <a:r>
              <a:rPr dirty="0" sz="3700" spc="-50">
                <a:solidFill>
                  <a:srgbClr val="FFFFFF"/>
                </a:solidFill>
                <a:latin typeface="Trebuchet MS"/>
                <a:cs typeface="Trebuchet MS"/>
              </a:rPr>
              <a:t>Final</a:t>
            </a:r>
            <a:r>
              <a:rPr dirty="0" sz="3700" spc="-204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3700" spc="70">
                <a:solidFill>
                  <a:srgbClr val="FFFFFF"/>
                </a:solidFill>
                <a:latin typeface="Trebuchet MS"/>
                <a:cs typeface="Trebuchet MS"/>
              </a:rPr>
              <a:t>Remarks</a:t>
            </a:r>
            <a:endParaRPr sz="3700">
              <a:latin typeface="Trebuchet MS"/>
              <a:cs typeface="Trebuchet MS"/>
            </a:endParaRPr>
          </a:p>
          <a:p>
            <a:pPr marL="591820" marR="5080">
              <a:lnSpc>
                <a:spcPct val="113300"/>
              </a:lnSpc>
              <a:spcBef>
                <a:spcPts val="3445"/>
              </a:spcBef>
            </a:pPr>
            <a:r>
              <a:rPr dirty="0" sz="1900">
                <a:solidFill>
                  <a:srgbClr val="FFFFFF"/>
                </a:solidFill>
                <a:latin typeface="Trebuchet MS"/>
                <a:cs typeface="Trebuchet MS"/>
              </a:rPr>
              <a:t>In</a:t>
            </a:r>
            <a:r>
              <a:rPr dirty="0" sz="1900" spc="55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900">
                <a:solidFill>
                  <a:srgbClr val="FFFFFF"/>
                </a:solidFill>
                <a:latin typeface="Trebuchet MS"/>
                <a:cs typeface="Trebuchet MS"/>
              </a:rPr>
              <a:t>conclusion,</a:t>
            </a:r>
            <a:r>
              <a:rPr dirty="0" sz="1900" spc="6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900">
                <a:solidFill>
                  <a:srgbClr val="FFFFFF"/>
                </a:solidFill>
                <a:latin typeface="Trebuchet MS"/>
                <a:cs typeface="Trebuchet MS"/>
              </a:rPr>
              <a:t>this</a:t>
            </a:r>
            <a:r>
              <a:rPr dirty="0" sz="1900" spc="6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900" spc="85">
                <a:solidFill>
                  <a:srgbClr val="FFFFFF"/>
                </a:solidFill>
                <a:latin typeface="Trebuchet MS"/>
                <a:cs typeface="Trebuchet MS"/>
              </a:rPr>
              <a:t>study</a:t>
            </a:r>
            <a:r>
              <a:rPr dirty="0" sz="1900" spc="55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900">
                <a:solidFill>
                  <a:srgbClr val="FFFFFF"/>
                </a:solidFill>
                <a:latin typeface="Trebuchet MS"/>
                <a:cs typeface="Trebuchet MS"/>
              </a:rPr>
              <a:t>highlights</a:t>
            </a:r>
            <a:r>
              <a:rPr dirty="0" sz="1900" spc="6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900">
                <a:solidFill>
                  <a:srgbClr val="FFFFFF"/>
                </a:solidFill>
                <a:latin typeface="Trebuchet MS"/>
                <a:cs typeface="Trebuchet MS"/>
              </a:rPr>
              <a:t>the</a:t>
            </a:r>
            <a:r>
              <a:rPr dirty="0" sz="1900" spc="6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900">
                <a:solidFill>
                  <a:srgbClr val="FFFFFF"/>
                </a:solidFill>
                <a:latin typeface="Trebuchet MS"/>
                <a:cs typeface="Trebuchet MS"/>
              </a:rPr>
              <a:t>effectiveness</a:t>
            </a:r>
            <a:r>
              <a:rPr dirty="0" sz="1900" spc="55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900">
                <a:solidFill>
                  <a:srgbClr val="FFFFFF"/>
                </a:solidFill>
                <a:latin typeface="Trebuchet MS"/>
                <a:cs typeface="Trebuchet MS"/>
              </a:rPr>
              <a:t>of</a:t>
            </a:r>
            <a:r>
              <a:rPr dirty="0" sz="1900" spc="6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900" spc="105">
                <a:solidFill>
                  <a:srgbClr val="FFFFFF"/>
                </a:solidFill>
                <a:latin typeface="Trebuchet MS"/>
                <a:cs typeface="Trebuchet MS"/>
              </a:rPr>
              <a:t>AI-</a:t>
            </a:r>
            <a:r>
              <a:rPr dirty="0" sz="1900" spc="95">
                <a:solidFill>
                  <a:srgbClr val="FFFFFF"/>
                </a:solidFill>
                <a:latin typeface="Trebuchet MS"/>
                <a:cs typeface="Trebuchet MS"/>
              </a:rPr>
              <a:t>based</a:t>
            </a:r>
            <a:r>
              <a:rPr dirty="0" sz="1900" spc="6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900" spc="-25">
                <a:solidFill>
                  <a:srgbClr val="FFFFFF"/>
                </a:solidFill>
                <a:latin typeface="Trebuchet MS"/>
                <a:cs typeface="Trebuchet MS"/>
              </a:rPr>
              <a:t>fault</a:t>
            </a:r>
            <a:r>
              <a:rPr dirty="0" sz="1900" spc="55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900">
                <a:solidFill>
                  <a:srgbClr val="FFFFFF"/>
                </a:solidFill>
                <a:latin typeface="Trebuchet MS"/>
                <a:cs typeface="Trebuchet MS"/>
              </a:rPr>
              <a:t>detection</a:t>
            </a:r>
            <a:r>
              <a:rPr dirty="0" sz="1900" spc="6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900" spc="100">
                <a:solidFill>
                  <a:srgbClr val="FFFFFF"/>
                </a:solidFill>
                <a:latin typeface="Trebuchet MS"/>
                <a:cs typeface="Trebuchet MS"/>
              </a:rPr>
              <a:t>systems </a:t>
            </a:r>
            <a:r>
              <a:rPr dirty="0" sz="1900">
                <a:solidFill>
                  <a:srgbClr val="FFFFFF"/>
                </a:solidFill>
                <a:latin typeface="Trebuchet MS"/>
                <a:cs typeface="Trebuchet MS"/>
              </a:rPr>
              <a:t>in</a:t>
            </a:r>
            <a:r>
              <a:rPr dirty="0" sz="1900" spc="-55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900">
                <a:solidFill>
                  <a:srgbClr val="FFFFFF"/>
                </a:solidFill>
                <a:latin typeface="Trebuchet MS"/>
                <a:cs typeface="Trebuchet MS"/>
              </a:rPr>
              <a:t>electrical</a:t>
            </a:r>
            <a:r>
              <a:rPr dirty="0" sz="1900" spc="-5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900" spc="50">
                <a:solidFill>
                  <a:srgbClr val="FFFFFF"/>
                </a:solidFill>
                <a:latin typeface="Trebuchet MS"/>
                <a:cs typeface="Trebuchet MS"/>
              </a:rPr>
              <a:t>transmission</a:t>
            </a:r>
            <a:r>
              <a:rPr dirty="0" sz="1900" spc="-5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900">
                <a:solidFill>
                  <a:srgbClr val="FFFFFF"/>
                </a:solidFill>
                <a:latin typeface="Trebuchet MS"/>
                <a:cs typeface="Trebuchet MS"/>
              </a:rPr>
              <a:t>networks,</a:t>
            </a:r>
            <a:r>
              <a:rPr dirty="0" sz="1900" spc="-55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900">
                <a:solidFill>
                  <a:srgbClr val="FFFFFF"/>
                </a:solidFill>
                <a:latin typeface="Trebuchet MS"/>
                <a:cs typeface="Trebuchet MS"/>
              </a:rPr>
              <a:t>improving</a:t>
            </a:r>
            <a:r>
              <a:rPr dirty="0" sz="1900" spc="-5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900" spc="-30">
                <a:solidFill>
                  <a:srgbClr val="FFFFFF"/>
                </a:solidFill>
                <a:latin typeface="Trebuchet MS"/>
                <a:cs typeface="Trebuchet MS"/>
              </a:rPr>
              <a:t>reliability</a:t>
            </a:r>
            <a:r>
              <a:rPr dirty="0" sz="1900" spc="-5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900" spc="65">
                <a:solidFill>
                  <a:srgbClr val="FFFFFF"/>
                </a:solidFill>
                <a:latin typeface="Trebuchet MS"/>
                <a:cs typeface="Trebuchet MS"/>
              </a:rPr>
              <a:t>and</a:t>
            </a:r>
            <a:r>
              <a:rPr dirty="0" sz="1900" spc="-55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900" spc="-10">
                <a:solidFill>
                  <a:srgbClr val="FFFFFF"/>
                </a:solidFill>
                <a:latin typeface="Trebuchet MS"/>
                <a:cs typeface="Trebuchet MS"/>
              </a:rPr>
              <a:t>efficiency.</a:t>
            </a:r>
            <a:r>
              <a:rPr dirty="0" sz="1900" spc="-5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900" spc="-35">
                <a:solidFill>
                  <a:srgbClr val="FFFFFF"/>
                </a:solidFill>
                <a:latin typeface="Trebuchet MS"/>
                <a:cs typeface="Trebuchet MS"/>
              </a:rPr>
              <a:t>It</a:t>
            </a:r>
            <a:r>
              <a:rPr dirty="0" sz="1900" spc="-5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900" spc="45">
                <a:solidFill>
                  <a:srgbClr val="FFFFFF"/>
                </a:solidFill>
                <a:latin typeface="Trebuchet MS"/>
                <a:cs typeface="Trebuchet MS"/>
              </a:rPr>
              <a:t>contributes</a:t>
            </a:r>
            <a:r>
              <a:rPr dirty="0" sz="1900" spc="-55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900" spc="-25">
                <a:solidFill>
                  <a:srgbClr val="FFFFFF"/>
                </a:solidFill>
                <a:latin typeface="Trebuchet MS"/>
                <a:cs typeface="Trebuchet MS"/>
              </a:rPr>
              <a:t>to </a:t>
            </a:r>
            <a:r>
              <a:rPr dirty="0" sz="1900">
                <a:solidFill>
                  <a:srgbClr val="FFFFFF"/>
                </a:solidFill>
                <a:latin typeface="Trebuchet MS"/>
                <a:cs typeface="Trebuchet MS"/>
              </a:rPr>
              <a:t>the</a:t>
            </a:r>
            <a:r>
              <a:rPr dirty="0" sz="1900" spc="4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900" spc="65">
                <a:solidFill>
                  <a:srgbClr val="FFFFFF"/>
                </a:solidFill>
                <a:latin typeface="Trebuchet MS"/>
                <a:cs typeface="Trebuchet MS"/>
              </a:rPr>
              <a:t>academic</a:t>
            </a:r>
            <a:r>
              <a:rPr dirty="0" sz="1900" spc="45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900" spc="80">
                <a:solidFill>
                  <a:srgbClr val="FFFFFF"/>
                </a:solidFill>
                <a:latin typeface="Trebuchet MS"/>
                <a:cs typeface="Trebuchet MS"/>
              </a:rPr>
              <a:t>discussion</a:t>
            </a:r>
            <a:r>
              <a:rPr dirty="0" sz="1900" spc="4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900" spc="70">
                <a:solidFill>
                  <a:srgbClr val="FFFFFF"/>
                </a:solidFill>
                <a:latin typeface="Trebuchet MS"/>
                <a:cs typeface="Trebuchet MS"/>
              </a:rPr>
              <a:t>on</a:t>
            </a:r>
            <a:r>
              <a:rPr dirty="0" sz="1900" spc="45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900">
                <a:solidFill>
                  <a:srgbClr val="FFFFFF"/>
                </a:solidFill>
                <a:latin typeface="Trebuchet MS"/>
                <a:cs typeface="Trebuchet MS"/>
              </a:rPr>
              <a:t>AI</a:t>
            </a:r>
            <a:r>
              <a:rPr dirty="0" sz="1900" spc="4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900">
                <a:solidFill>
                  <a:srgbClr val="FFFFFF"/>
                </a:solidFill>
                <a:latin typeface="Trebuchet MS"/>
                <a:cs typeface="Trebuchet MS"/>
              </a:rPr>
              <a:t>applications</a:t>
            </a:r>
            <a:r>
              <a:rPr dirty="0" sz="1900" spc="45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900" spc="65">
                <a:solidFill>
                  <a:srgbClr val="FFFFFF"/>
                </a:solidFill>
                <a:latin typeface="Trebuchet MS"/>
                <a:cs typeface="Trebuchet MS"/>
              </a:rPr>
              <a:t>and</a:t>
            </a:r>
            <a:r>
              <a:rPr dirty="0" sz="1900" spc="45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900">
                <a:solidFill>
                  <a:srgbClr val="FFFFFF"/>
                </a:solidFill>
                <a:latin typeface="Trebuchet MS"/>
                <a:cs typeface="Trebuchet MS"/>
              </a:rPr>
              <a:t>lays</a:t>
            </a:r>
            <a:r>
              <a:rPr dirty="0" sz="1900" spc="4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900">
                <a:solidFill>
                  <a:srgbClr val="FFFFFF"/>
                </a:solidFill>
                <a:latin typeface="Trebuchet MS"/>
                <a:cs typeface="Trebuchet MS"/>
              </a:rPr>
              <a:t>the</a:t>
            </a:r>
            <a:r>
              <a:rPr dirty="0" sz="1900" spc="45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900">
                <a:solidFill>
                  <a:srgbClr val="FFFFFF"/>
                </a:solidFill>
                <a:latin typeface="Trebuchet MS"/>
                <a:cs typeface="Trebuchet MS"/>
              </a:rPr>
              <a:t>groundwork</a:t>
            </a:r>
            <a:r>
              <a:rPr dirty="0" sz="1900" spc="4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900">
                <a:solidFill>
                  <a:srgbClr val="FFFFFF"/>
                </a:solidFill>
                <a:latin typeface="Trebuchet MS"/>
                <a:cs typeface="Trebuchet MS"/>
              </a:rPr>
              <a:t>for</a:t>
            </a:r>
            <a:r>
              <a:rPr dirty="0" sz="1900" spc="45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900" spc="-10">
                <a:solidFill>
                  <a:srgbClr val="FFFFFF"/>
                </a:solidFill>
                <a:latin typeface="Trebuchet MS"/>
                <a:cs typeface="Trebuchet MS"/>
              </a:rPr>
              <a:t>future </a:t>
            </a:r>
            <a:r>
              <a:rPr dirty="0" sz="1900" spc="65">
                <a:solidFill>
                  <a:srgbClr val="FFFFFF"/>
                </a:solidFill>
                <a:latin typeface="Trebuchet MS"/>
                <a:cs typeface="Trebuchet MS"/>
              </a:rPr>
              <a:t>advancements</a:t>
            </a:r>
            <a:r>
              <a:rPr dirty="0" sz="1900" spc="-6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900">
                <a:solidFill>
                  <a:srgbClr val="FFFFFF"/>
                </a:solidFill>
                <a:latin typeface="Trebuchet MS"/>
                <a:cs typeface="Trebuchet MS"/>
              </a:rPr>
              <a:t>in</a:t>
            </a:r>
            <a:r>
              <a:rPr dirty="0" sz="1900" spc="-55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900">
                <a:solidFill>
                  <a:srgbClr val="FFFFFF"/>
                </a:solidFill>
                <a:latin typeface="Trebuchet MS"/>
                <a:cs typeface="Trebuchet MS"/>
              </a:rPr>
              <a:t>grid</a:t>
            </a:r>
            <a:r>
              <a:rPr dirty="0" sz="1900" spc="-55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900" spc="-30">
                <a:solidFill>
                  <a:srgbClr val="FFFFFF"/>
                </a:solidFill>
                <a:latin typeface="Trebuchet MS"/>
                <a:cs typeface="Trebuchet MS"/>
              </a:rPr>
              <a:t>reliability</a:t>
            </a:r>
            <a:r>
              <a:rPr dirty="0" sz="1900" spc="-55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900" spc="65">
                <a:solidFill>
                  <a:srgbClr val="FFFFFF"/>
                </a:solidFill>
                <a:latin typeface="Trebuchet MS"/>
                <a:cs typeface="Trebuchet MS"/>
              </a:rPr>
              <a:t>and</a:t>
            </a:r>
            <a:r>
              <a:rPr dirty="0" sz="1900" spc="-55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900" spc="-25">
                <a:solidFill>
                  <a:srgbClr val="FFFFFF"/>
                </a:solidFill>
                <a:latin typeface="Trebuchet MS"/>
                <a:cs typeface="Trebuchet MS"/>
              </a:rPr>
              <a:t>fault</a:t>
            </a:r>
            <a:r>
              <a:rPr dirty="0" sz="1900" spc="-55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900" spc="-10">
                <a:solidFill>
                  <a:srgbClr val="FFFFFF"/>
                </a:solidFill>
                <a:latin typeface="Trebuchet MS"/>
                <a:cs typeface="Trebuchet MS"/>
              </a:rPr>
              <a:t>management.</a:t>
            </a:r>
            <a:endParaRPr sz="1900">
              <a:latin typeface="Trebuchet MS"/>
              <a:cs typeface="Trebuchet MS"/>
            </a:endParaRPr>
          </a:p>
        </p:txBody>
      </p:sp>
      <p:sp>
        <p:nvSpPr>
          <p:cNvPr id="12" name="object 12" descr=""/>
          <p:cNvSpPr txBox="1"/>
          <p:nvPr/>
        </p:nvSpPr>
        <p:spPr>
          <a:xfrm>
            <a:off x="4302332" y="7843600"/>
            <a:ext cx="3134360" cy="58928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3700" spc="180">
                <a:solidFill>
                  <a:srgbClr val="F2B42D"/>
                </a:solidFill>
                <a:latin typeface="Trebuchet MS"/>
                <a:cs typeface="Trebuchet MS"/>
              </a:rPr>
              <a:t>Any</a:t>
            </a:r>
            <a:r>
              <a:rPr dirty="0" sz="3700" spc="-125">
                <a:solidFill>
                  <a:srgbClr val="F2B42D"/>
                </a:solidFill>
                <a:latin typeface="Trebuchet MS"/>
                <a:cs typeface="Trebuchet MS"/>
              </a:rPr>
              <a:t> </a:t>
            </a:r>
            <a:r>
              <a:rPr dirty="0" sz="3700" spc="114">
                <a:solidFill>
                  <a:srgbClr val="F2B42D"/>
                </a:solidFill>
                <a:latin typeface="Trebuchet MS"/>
                <a:cs typeface="Trebuchet MS"/>
              </a:rPr>
              <a:t>questions</a:t>
            </a:r>
            <a:endParaRPr sz="3700">
              <a:latin typeface="Trebuchet MS"/>
              <a:cs typeface="Trebuchet MS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9862966" y="1297226"/>
            <a:ext cx="5075555" cy="1257300"/>
            <a:chOff x="9862966" y="1297226"/>
            <a:chExt cx="5075555" cy="1257300"/>
          </a:xfrm>
        </p:grpSpPr>
        <p:sp>
          <p:nvSpPr>
            <p:cNvPr id="3" name="object 3" descr=""/>
            <p:cNvSpPr/>
            <p:nvPr/>
          </p:nvSpPr>
          <p:spPr>
            <a:xfrm>
              <a:off x="9902208" y="1331697"/>
              <a:ext cx="4998085" cy="1184910"/>
            </a:xfrm>
            <a:custGeom>
              <a:avLst/>
              <a:gdLst/>
              <a:ahLst/>
              <a:cxnLst/>
              <a:rect l="l" t="t" r="r" b="b"/>
              <a:pathLst>
                <a:path w="4998084" h="1184910">
                  <a:moveTo>
                    <a:pt x="328294" y="0"/>
                  </a:moveTo>
                  <a:lnTo>
                    <a:pt x="4998073" y="0"/>
                  </a:lnTo>
                  <a:lnTo>
                    <a:pt x="4668471" y="592364"/>
                  </a:lnTo>
                  <a:lnTo>
                    <a:pt x="4998073" y="1184728"/>
                  </a:lnTo>
                  <a:lnTo>
                    <a:pt x="328294" y="1184728"/>
                  </a:lnTo>
                  <a:lnTo>
                    <a:pt x="0" y="594716"/>
                  </a:lnTo>
                  <a:lnTo>
                    <a:pt x="0" y="590012"/>
                  </a:lnTo>
                  <a:lnTo>
                    <a:pt x="328294" y="0"/>
                  </a:lnTo>
                  <a:close/>
                </a:path>
              </a:pathLst>
            </a:custGeom>
            <a:solidFill>
              <a:srgbClr val="0070C8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" name="object 4" descr=""/>
            <p:cNvSpPr/>
            <p:nvPr/>
          </p:nvSpPr>
          <p:spPr>
            <a:xfrm>
              <a:off x="9901066" y="1335326"/>
              <a:ext cx="4999355" cy="1181100"/>
            </a:xfrm>
            <a:custGeom>
              <a:avLst/>
              <a:gdLst/>
              <a:ahLst/>
              <a:cxnLst/>
              <a:rect l="l" t="t" r="r" b="b"/>
              <a:pathLst>
                <a:path w="4999355" h="1181100">
                  <a:moveTo>
                    <a:pt x="4997154" y="0"/>
                  </a:moveTo>
                  <a:lnTo>
                    <a:pt x="4669556" y="588763"/>
                  </a:lnTo>
                  <a:lnTo>
                    <a:pt x="4999142" y="1181100"/>
                  </a:lnTo>
                  <a:lnTo>
                    <a:pt x="329586" y="1181099"/>
                  </a:lnTo>
                  <a:lnTo>
                    <a:pt x="0" y="588764"/>
                  </a:lnTo>
                  <a:lnTo>
                    <a:pt x="327599" y="0"/>
                  </a:lnTo>
                </a:path>
              </a:pathLst>
            </a:custGeom>
            <a:ln w="7619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5" name="object 5" descr=""/>
          <p:cNvGrpSpPr/>
          <p:nvPr/>
        </p:nvGrpSpPr>
        <p:grpSpPr>
          <a:xfrm>
            <a:off x="9287320" y="7312078"/>
            <a:ext cx="4819650" cy="1257935"/>
            <a:chOff x="9287320" y="7312078"/>
            <a:chExt cx="4819650" cy="1257935"/>
          </a:xfrm>
        </p:grpSpPr>
        <p:sp>
          <p:nvSpPr>
            <p:cNvPr id="6" name="object 6" descr=""/>
            <p:cNvSpPr/>
            <p:nvPr/>
          </p:nvSpPr>
          <p:spPr>
            <a:xfrm>
              <a:off x="9325251" y="7346582"/>
              <a:ext cx="4744085" cy="1184910"/>
            </a:xfrm>
            <a:custGeom>
              <a:avLst/>
              <a:gdLst/>
              <a:ahLst/>
              <a:cxnLst/>
              <a:rect l="l" t="t" r="r" b="b"/>
              <a:pathLst>
                <a:path w="4744084" h="1184909">
                  <a:moveTo>
                    <a:pt x="328345" y="0"/>
                  </a:moveTo>
                  <a:lnTo>
                    <a:pt x="4743542" y="0"/>
                  </a:lnTo>
                  <a:lnTo>
                    <a:pt x="4413939" y="592364"/>
                  </a:lnTo>
                  <a:lnTo>
                    <a:pt x="4743542" y="1184728"/>
                  </a:lnTo>
                  <a:lnTo>
                    <a:pt x="328345" y="1184728"/>
                  </a:lnTo>
                  <a:lnTo>
                    <a:pt x="0" y="594622"/>
                  </a:lnTo>
                  <a:lnTo>
                    <a:pt x="0" y="590106"/>
                  </a:lnTo>
                  <a:lnTo>
                    <a:pt x="328345" y="0"/>
                  </a:lnTo>
                  <a:close/>
                </a:path>
              </a:pathLst>
            </a:custGeom>
            <a:solidFill>
              <a:srgbClr val="56AE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 descr=""/>
            <p:cNvSpPr/>
            <p:nvPr/>
          </p:nvSpPr>
          <p:spPr>
            <a:xfrm>
              <a:off x="9325420" y="7350178"/>
              <a:ext cx="4743450" cy="1181735"/>
            </a:xfrm>
            <a:custGeom>
              <a:avLst/>
              <a:gdLst/>
              <a:ahLst/>
              <a:cxnLst/>
              <a:rect l="l" t="t" r="r" b="b"/>
              <a:pathLst>
                <a:path w="4743450" h="1181734">
                  <a:moveTo>
                    <a:pt x="24" y="586401"/>
                  </a:moveTo>
                  <a:lnTo>
                    <a:pt x="326259" y="89"/>
                  </a:lnTo>
                </a:path>
                <a:path w="4743450" h="1181734">
                  <a:moveTo>
                    <a:pt x="4741294" y="0"/>
                  </a:moveTo>
                  <a:lnTo>
                    <a:pt x="4413760" y="588750"/>
                  </a:lnTo>
                  <a:lnTo>
                    <a:pt x="4743263" y="1181132"/>
                  </a:lnTo>
                  <a:lnTo>
                    <a:pt x="328199" y="1181176"/>
                  </a:lnTo>
                  <a:lnTo>
                    <a:pt x="0" y="591148"/>
                  </a:lnTo>
                </a:path>
              </a:pathLst>
            </a:custGeom>
            <a:ln w="7619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8" name="object 8" descr=""/>
          <p:cNvGrpSpPr/>
          <p:nvPr/>
        </p:nvGrpSpPr>
        <p:grpSpPr>
          <a:xfrm>
            <a:off x="5187149" y="4513034"/>
            <a:ext cx="5267325" cy="1257300"/>
            <a:chOff x="5187149" y="4513034"/>
            <a:chExt cx="5267325" cy="1257300"/>
          </a:xfrm>
        </p:grpSpPr>
        <p:sp>
          <p:nvSpPr>
            <p:cNvPr id="9" name="object 9" descr=""/>
            <p:cNvSpPr/>
            <p:nvPr/>
          </p:nvSpPr>
          <p:spPr>
            <a:xfrm>
              <a:off x="5225175" y="4551134"/>
              <a:ext cx="5193030" cy="1184910"/>
            </a:xfrm>
            <a:custGeom>
              <a:avLst/>
              <a:gdLst/>
              <a:ahLst/>
              <a:cxnLst/>
              <a:rect l="l" t="t" r="r" b="b"/>
              <a:pathLst>
                <a:path w="5193030" h="1184910">
                  <a:moveTo>
                    <a:pt x="4864599" y="1184728"/>
                  </a:moveTo>
                  <a:lnTo>
                    <a:pt x="0" y="1184728"/>
                  </a:lnTo>
                  <a:lnTo>
                    <a:pt x="329602" y="592364"/>
                  </a:lnTo>
                  <a:lnTo>
                    <a:pt x="0" y="0"/>
                  </a:lnTo>
                  <a:lnTo>
                    <a:pt x="4864599" y="0"/>
                  </a:lnTo>
                  <a:lnTo>
                    <a:pt x="5192442" y="589203"/>
                  </a:lnTo>
                  <a:lnTo>
                    <a:pt x="5192442" y="595525"/>
                  </a:lnTo>
                  <a:lnTo>
                    <a:pt x="4864599" y="1184728"/>
                  </a:lnTo>
                  <a:close/>
                </a:path>
              </a:pathLst>
            </a:custGeom>
            <a:solidFill>
              <a:srgbClr val="CFF4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 descr=""/>
            <p:cNvSpPr/>
            <p:nvPr/>
          </p:nvSpPr>
          <p:spPr>
            <a:xfrm>
              <a:off x="5225249" y="4551134"/>
              <a:ext cx="5191125" cy="1181100"/>
            </a:xfrm>
            <a:custGeom>
              <a:avLst/>
              <a:gdLst/>
              <a:ahLst/>
              <a:cxnLst/>
              <a:rect l="l" t="t" r="r" b="b"/>
              <a:pathLst>
                <a:path w="5191125" h="1181100">
                  <a:moveTo>
                    <a:pt x="5191050" y="597551"/>
                  </a:moveTo>
                  <a:lnTo>
                    <a:pt x="4866353" y="1181099"/>
                  </a:lnTo>
                </a:path>
                <a:path w="5191125" h="1181100">
                  <a:moveTo>
                    <a:pt x="1987" y="1181100"/>
                  </a:moveTo>
                  <a:lnTo>
                    <a:pt x="329586" y="592336"/>
                  </a:lnTo>
                  <a:lnTo>
                    <a:pt x="0" y="0"/>
                  </a:lnTo>
                  <a:lnTo>
                    <a:pt x="4864366" y="0"/>
                  </a:lnTo>
                  <a:lnTo>
                    <a:pt x="5191050" y="587120"/>
                  </a:lnTo>
                </a:path>
              </a:pathLst>
            </a:custGeom>
            <a:ln w="7619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1" name="object 11" descr=""/>
          <p:cNvSpPr/>
          <p:nvPr/>
        </p:nvSpPr>
        <p:spPr>
          <a:xfrm>
            <a:off x="0" y="10233616"/>
            <a:ext cx="38735" cy="53975"/>
          </a:xfrm>
          <a:custGeom>
            <a:avLst/>
            <a:gdLst/>
            <a:ahLst/>
            <a:cxnLst/>
            <a:rect l="l" t="t" r="r" b="b"/>
            <a:pathLst>
              <a:path w="38735" h="53975">
                <a:moveTo>
                  <a:pt x="36521" y="53383"/>
                </a:moveTo>
                <a:lnTo>
                  <a:pt x="0" y="53383"/>
                </a:lnTo>
                <a:lnTo>
                  <a:pt x="0" y="0"/>
                </a:lnTo>
                <a:lnTo>
                  <a:pt x="4796" y="4796"/>
                </a:lnTo>
                <a:lnTo>
                  <a:pt x="4796" y="33581"/>
                </a:lnTo>
                <a:lnTo>
                  <a:pt x="33581" y="33581"/>
                </a:lnTo>
                <a:lnTo>
                  <a:pt x="38673" y="38673"/>
                </a:lnTo>
                <a:lnTo>
                  <a:pt x="38673" y="51231"/>
                </a:lnTo>
                <a:lnTo>
                  <a:pt x="36521" y="53383"/>
                </a:lnTo>
                <a:close/>
              </a:path>
            </a:pathLst>
          </a:custGeom>
          <a:solidFill>
            <a:srgbClr val="0070C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2" name="object 12" descr=""/>
          <p:cNvSpPr/>
          <p:nvPr/>
        </p:nvSpPr>
        <p:spPr>
          <a:xfrm>
            <a:off x="0" y="10099092"/>
            <a:ext cx="36830" cy="86360"/>
          </a:xfrm>
          <a:custGeom>
            <a:avLst/>
            <a:gdLst/>
            <a:ahLst/>
            <a:cxnLst/>
            <a:rect l="l" t="t" r="r" b="b"/>
            <a:pathLst>
              <a:path w="36830" h="86359">
                <a:moveTo>
                  <a:pt x="0" y="85770"/>
                </a:moveTo>
                <a:lnTo>
                  <a:pt x="0" y="0"/>
                </a:lnTo>
                <a:lnTo>
                  <a:pt x="4192" y="4192"/>
                </a:lnTo>
                <a:lnTo>
                  <a:pt x="4192" y="31928"/>
                </a:lnTo>
                <a:lnTo>
                  <a:pt x="31921" y="31928"/>
                </a:lnTo>
                <a:lnTo>
                  <a:pt x="36829" y="36829"/>
                </a:lnTo>
                <a:lnTo>
                  <a:pt x="36829" y="48942"/>
                </a:lnTo>
                <a:lnTo>
                  <a:pt x="31928" y="53843"/>
                </a:lnTo>
                <a:lnTo>
                  <a:pt x="4192" y="53843"/>
                </a:lnTo>
                <a:lnTo>
                  <a:pt x="4192" y="81572"/>
                </a:lnTo>
                <a:lnTo>
                  <a:pt x="0" y="85770"/>
                </a:lnTo>
                <a:close/>
              </a:path>
            </a:pathLst>
          </a:custGeom>
          <a:solidFill>
            <a:srgbClr val="0070C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3" name="object 13" descr=""/>
          <p:cNvSpPr/>
          <p:nvPr/>
        </p:nvSpPr>
        <p:spPr>
          <a:xfrm>
            <a:off x="0" y="9964593"/>
            <a:ext cx="35560" cy="81915"/>
          </a:xfrm>
          <a:custGeom>
            <a:avLst/>
            <a:gdLst/>
            <a:ahLst/>
            <a:cxnLst/>
            <a:rect l="l" t="t" r="r" b="b"/>
            <a:pathLst>
              <a:path w="35560" h="81915">
                <a:moveTo>
                  <a:pt x="0" y="81586"/>
                </a:moveTo>
                <a:lnTo>
                  <a:pt x="0" y="0"/>
                </a:lnTo>
                <a:lnTo>
                  <a:pt x="3582" y="3582"/>
                </a:lnTo>
                <a:lnTo>
                  <a:pt x="3582" y="30255"/>
                </a:lnTo>
                <a:lnTo>
                  <a:pt x="30255" y="30255"/>
                </a:lnTo>
                <a:lnTo>
                  <a:pt x="34972" y="34973"/>
                </a:lnTo>
                <a:lnTo>
                  <a:pt x="34972" y="46613"/>
                </a:lnTo>
                <a:lnTo>
                  <a:pt x="30255" y="51330"/>
                </a:lnTo>
                <a:lnTo>
                  <a:pt x="3582" y="51330"/>
                </a:lnTo>
                <a:lnTo>
                  <a:pt x="3582" y="78003"/>
                </a:lnTo>
                <a:lnTo>
                  <a:pt x="0" y="81586"/>
                </a:lnTo>
                <a:close/>
              </a:path>
            </a:pathLst>
          </a:custGeom>
          <a:solidFill>
            <a:srgbClr val="0070C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4" name="object 14" descr=""/>
          <p:cNvSpPr/>
          <p:nvPr/>
        </p:nvSpPr>
        <p:spPr>
          <a:xfrm>
            <a:off x="0" y="9830088"/>
            <a:ext cx="33655" cy="77470"/>
          </a:xfrm>
          <a:custGeom>
            <a:avLst/>
            <a:gdLst/>
            <a:ahLst/>
            <a:cxnLst/>
            <a:rect l="l" t="t" r="r" b="b"/>
            <a:pathLst>
              <a:path w="33655" h="77470">
                <a:moveTo>
                  <a:pt x="0" y="77412"/>
                </a:moveTo>
                <a:lnTo>
                  <a:pt x="0" y="0"/>
                </a:lnTo>
                <a:lnTo>
                  <a:pt x="2972" y="2972"/>
                </a:lnTo>
                <a:lnTo>
                  <a:pt x="2972" y="28588"/>
                </a:lnTo>
                <a:lnTo>
                  <a:pt x="28588" y="28588"/>
                </a:lnTo>
                <a:lnTo>
                  <a:pt x="33115" y="33115"/>
                </a:lnTo>
                <a:lnTo>
                  <a:pt x="33115" y="44296"/>
                </a:lnTo>
                <a:lnTo>
                  <a:pt x="28588" y="48824"/>
                </a:lnTo>
                <a:lnTo>
                  <a:pt x="2972" y="48824"/>
                </a:lnTo>
                <a:lnTo>
                  <a:pt x="2972" y="74440"/>
                </a:lnTo>
                <a:lnTo>
                  <a:pt x="0" y="77412"/>
                </a:lnTo>
                <a:close/>
              </a:path>
            </a:pathLst>
          </a:custGeom>
          <a:solidFill>
            <a:srgbClr val="0070C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5" name="object 15" descr=""/>
          <p:cNvSpPr/>
          <p:nvPr/>
        </p:nvSpPr>
        <p:spPr>
          <a:xfrm>
            <a:off x="0" y="9695596"/>
            <a:ext cx="31750" cy="73660"/>
          </a:xfrm>
          <a:custGeom>
            <a:avLst/>
            <a:gdLst/>
            <a:ahLst/>
            <a:cxnLst/>
            <a:rect l="l" t="t" r="r" b="b"/>
            <a:pathLst>
              <a:path w="31750" h="73659">
                <a:moveTo>
                  <a:pt x="0" y="73217"/>
                </a:moveTo>
                <a:lnTo>
                  <a:pt x="0" y="0"/>
                </a:lnTo>
                <a:lnTo>
                  <a:pt x="2356" y="2355"/>
                </a:lnTo>
                <a:lnTo>
                  <a:pt x="2356" y="26909"/>
                </a:lnTo>
                <a:lnTo>
                  <a:pt x="26916" y="26909"/>
                </a:lnTo>
                <a:lnTo>
                  <a:pt x="31253" y="31252"/>
                </a:lnTo>
                <a:lnTo>
                  <a:pt x="31253" y="41961"/>
                </a:lnTo>
                <a:lnTo>
                  <a:pt x="26909" y="46304"/>
                </a:lnTo>
                <a:lnTo>
                  <a:pt x="2356" y="46304"/>
                </a:lnTo>
                <a:lnTo>
                  <a:pt x="2356" y="70864"/>
                </a:lnTo>
                <a:lnTo>
                  <a:pt x="0" y="73217"/>
                </a:lnTo>
                <a:close/>
              </a:path>
            </a:pathLst>
          </a:custGeom>
          <a:solidFill>
            <a:srgbClr val="0070C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6" name="object 16" descr=""/>
          <p:cNvSpPr/>
          <p:nvPr/>
        </p:nvSpPr>
        <p:spPr>
          <a:xfrm>
            <a:off x="0" y="9561072"/>
            <a:ext cx="29845" cy="69215"/>
          </a:xfrm>
          <a:custGeom>
            <a:avLst/>
            <a:gdLst/>
            <a:ahLst/>
            <a:cxnLst/>
            <a:rect l="l" t="t" r="r" b="b"/>
            <a:pathLst>
              <a:path w="29845" h="69215">
                <a:moveTo>
                  <a:pt x="0" y="69088"/>
                </a:moveTo>
                <a:lnTo>
                  <a:pt x="0" y="0"/>
                </a:lnTo>
                <a:lnTo>
                  <a:pt x="1758" y="1758"/>
                </a:lnTo>
                <a:lnTo>
                  <a:pt x="1758" y="25261"/>
                </a:lnTo>
                <a:lnTo>
                  <a:pt x="25254" y="25261"/>
                </a:lnTo>
                <a:lnTo>
                  <a:pt x="29414" y="29414"/>
                </a:lnTo>
                <a:lnTo>
                  <a:pt x="29414" y="39670"/>
                </a:lnTo>
                <a:lnTo>
                  <a:pt x="25261" y="43830"/>
                </a:lnTo>
                <a:lnTo>
                  <a:pt x="1758" y="43830"/>
                </a:lnTo>
                <a:lnTo>
                  <a:pt x="1758" y="67327"/>
                </a:lnTo>
                <a:lnTo>
                  <a:pt x="0" y="69088"/>
                </a:lnTo>
                <a:close/>
              </a:path>
            </a:pathLst>
          </a:custGeom>
          <a:solidFill>
            <a:srgbClr val="0070C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7" name="object 17" descr=""/>
          <p:cNvSpPr/>
          <p:nvPr/>
        </p:nvSpPr>
        <p:spPr>
          <a:xfrm>
            <a:off x="0" y="9426574"/>
            <a:ext cx="27940" cy="65405"/>
          </a:xfrm>
          <a:custGeom>
            <a:avLst/>
            <a:gdLst/>
            <a:ahLst/>
            <a:cxnLst/>
            <a:rect l="l" t="t" r="r" b="b"/>
            <a:pathLst>
              <a:path w="27940" h="65404">
                <a:moveTo>
                  <a:pt x="0" y="64907"/>
                </a:moveTo>
                <a:lnTo>
                  <a:pt x="0" y="0"/>
                </a:lnTo>
                <a:lnTo>
                  <a:pt x="1148" y="1148"/>
                </a:lnTo>
                <a:lnTo>
                  <a:pt x="1148" y="23589"/>
                </a:lnTo>
                <a:lnTo>
                  <a:pt x="23588" y="23589"/>
                </a:lnTo>
                <a:lnTo>
                  <a:pt x="27558" y="27558"/>
                </a:lnTo>
                <a:lnTo>
                  <a:pt x="27558" y="37348"/>
                </a:lnTo>
                <a:lnTo>
                  <a:pt x="23589" y="41318"/>
                </a:lnTo>
                <a:lnTo>
                  <a:pt x="1148" y="41318"/>
                </a:lnTo>
                <a:lnTo>
                  <a:pt x="1148" y="63758"/>
                </a:lnTo>
                <a:lnTo>
                  <a:pt x="0" y="64907"/>
                </a:lnTo>
                <a:close/>
              </a:path>
            </a:pathLst>
          </a:custGeom>
          <a:solidFill>
            <a:srgbClr val="0070C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8" name="object 18" descr=""/>
          <p:cNvSpPr/>
          <p:nvPr/>
        </p:nvSpPr>
        <p:spPr>
          <a:xfrm>
            <a:off x="0" y="9292070"/>
            <a:ext cx="26034" cy="60960"/>
          </a:xfrm>
          <a:custGeom>
            <a:avLst/>
            <a:gdLst/>
            <a:ahLst/>
            <a:cxnLst/>
            <a:rect l="l" t="t" r="r" b="b"/>
            <a:pathLst>
              <a:path w="26034" h="60959">
                <a:moveTo>
                  <a:pt x="0" y="60733"/>
                </a:moveTo>
                <a:lnTo>
                  <a:pt x="0" y="0"/>
                </a:lnTo>
                <a:lnTo>
                  <a:pt x="537" y="537"/>
                </a:lnTo>
                <a:lnTo>
                  <a:pt x="537" y="21921"/>
                </a:lnTo>
                <a:lnTo>
                  <a:pt x="21921" y="21921"/>
                </a:lnTo>
                <a:lnTo>
                  <a:pt x="25701" y="25701"/>
                </a:lnTo>
                <a:lnTo>
                  <a:pt x="25701" y="35031"/>
                </a:lnTo>
                <a:lnTo>
                  <a:pt x="21921" y="38811"/>
                </a:lnTo>
                <a:lnTo>
                  <a:pt x="537" y="38811"/>
                </a:lnTo>
                <a:lnTo>
                  <a:pt x="537" y="60195"/>
                </a:lnTo>
                <a:lnTo>
                  <a:pt x="0" y="60733"/>
                </a:lnTo>
                <a:close/>
              </a:path>
            </a:pathLst>
          </a:custGeom>
          <a:solidFill>
            <a:srgbClr val="0070C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9" name="object 19" descr=""/>
          <p:cNvSpPr/>
          <p:nvPr/>
        </p:nvSpPr>
        <p:spPr>
          <a:xfrm>
            <a:off x="0" y="9177820"/>
            <a:ext cx="24130" cy="16510"/>
          </a:xfrm>
          <a:custGeom>
            <a:avLst/>
            <a:gdLst/>
            <a:ahLst/>
            <a:cxnLst/>
            <a:rect l="l" t="t" r="r" b="b"/>
            <a:pathLst>
              <a:path w="24130" h="16509">
                <a:moveTo>
                  <a:pt x="20255" y="16049"/>
                </a:moveTo>
                <a:lnTo>
                  <a:pt x="0" y="16049"/>
                </a:lnTo>
                <a:lnTo>
                  <a:pt x="0" y="0"/>
                </a:lnTo>
                <a:lnTo>
                  <a:pt x="20255" y="0"/>
                </a:lnTo>
                <a:lnTo>
                  <a:pt x="23851" y="3595"/>
                </a:lnTo>
                <a:lnTo>
                  <a:pt x="23851" y="12460"/>
                </a:lnTo>
                <a:lnTo>
                  <a:pt x="20255" y="16049"/>
                </a:lnTo>
                <a:close/>
              </a:path>
            </a:pathLst>
          </a:custGeom>
          <a:solidFill>
            <a:srgbClr val="0070C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0" name="object 20" descr=""/>
          <p:cNvSpPr/>
          <p:nvPr/>
        </p:nvSpPr>
        <p:spPr>
          <a:xfrm>
            <a:off x="0" y="9041648"/>
            <a:ext cx="22225" cy="15240"/>
          </a:xfrm>
          <a:custGeom>
            <a:avLst/>
            <a:gdLst/>
            <a:ahLst/>
            <a:cxnLst/>
            <a:rect l="l" t="t" r="r" b="b"/>
            <a:pathLst>
              <a:path w="22225" h="15240">
                <a:moveTo>
                  <a:pt x="18581" y="15222"/>
                </a:moveTo>
                <a:lnTo>
                  <a:pt x="0" y="15222"/>
                </a:lnTo>
                <a:lnTo>
                  <a:pt x="0" y="0"/>
                </a:lnTo>
                <a:lnTo>
                  <a:pt x="18581" y="0"/>
                </a:lnTo>
                <a:lnTo>
                  <a:pt x="21986" y="3405"/>
                </a:lnTo>
                <a:lnTo>
                  <a:pt x="21986" y="11817"/>
                </a:lnTo>
                <a:lnTo>
                  <a:pt x="18581" y="15222"/>
                </a:lnTo>
                <a:close/>
              </a:path>
            </a:pathLst>
          </a:custGeom>
          <a:solidFill>
            <a:srgbClr val="0070C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1" name="object 21" descr=""/>
          <p:cNvSpPr/>
          <p:nvPr/>
        </p:nvSpPr>
        <p:spPr>
          <a:xfrm>
            <a:off x="0" y="8905477"/>
            <a:ext cx="20320" cy="14604"/>
          </a:xfrm>
          <a:custGeom>
            <a:avLst/>
            <a:gdLst/>
            <a:ahLst/>
            <a:cxnLst/>
            <a:rect l="l" t="t" r="r" b="b"/>
            <a:pathLst>
              <a:path w="20320" h="14604">
                <a:moveTo>
                  <a:pt x="16909" y="14382"/>
                </a:moveTo>
                <a:lnTo>
                  <a:pt x="0" y="14382"/>
                </a:lnTo>
                <a:lnTo>
                  <a:pt x="0" y="0"/>
                </a:lnTo>
                <a:lnTo>
                  <a:pt x="16909" y="0"/>
                </a:lnTo>
                <a:lnTo>
                  <a:pt x="20131" y="3221"/>
                </a:lnTo>
                <a:lnTo>
                  <a:pt x="20131" y="11161"/>
                </a:lnTo>
                <a:lnTo>
                  <a:pt x="16909" y="14382"/>
                </a:lnTo>
                <a:close/>
              </a:path>
            </a:pathLst>
          </a:custGeom>
          <a:solidFill>
            <a:srgbClr val="0070C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2" name="object 22" descr=""/>
          <p:cNvSpPr/>
          <p:nvPr/>
        </p:nvSpPr>
        <p:spPr>
          <a:xfrm>
            <a:off x="0" y="8769305"/>
            <a:ext cx="18415" cy="13970"/>
          </a:xfrm>
          <a:custGeom>
            <a:avLst/>
            <a:gdLst/>
            <a:ahLst/>
            <a:cxnLst/>
            <a:rect l="l" t="t" r="r" b="b"/>
            <a:pathLst>
              <a:path w="18415" h="13970">
                <a:moveTo>
                  <a:pt x="15235" y="13542"/>
                </a:moveTo>
                <a:lnTo>
                  <a:pt x="0" y="13542"/>
                </a:lnTo>
                <a:lnTo>
                  <a:pt x="0" y="0"/>
                </a:lnTo>
                <a:lnTo>
                  <a:pt x="15235" y="0"/>
                </a:lnTo>
                <a:lnTo>
                  <a:pt x="18267" y="3031"/>
                </a:lnTo>
                <a:lnTo>
                  <a:pt x="18267" y="10511"/>
                </a:lnTo>
                <a:lnTo>
                  <a:pt x="15235" y="13542"/>
                </a:lnTo>
                <a:close/>
              </a:path>
            </a:pathLst>
          </a:custGeom>
          <a:solidFill>
            <a:srgbClr val="0070C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3" name="object 23" descr=""/>
          <p:cNvSpPr/>
          <p:nvPr/>
        </p:nvSpPr>
        <p:spPr>
          <a:xfrm>
            <a:off x="0" y="8633134"/>
            <a:ext cx="16510" cy="13335"/>
          </a:xfrm>
          <a:custGeom>
            <a:avLst/>
            <a:gdLst/>
            <a:ahLst/>
            <a:cxnLst/>
            <a:rect l="l" t="t" r="r" b="b"/>
            <a:pathLst>
              <a:path w="16510" h="13334">
                <a:moveTo>
                  <a:pt x="13581" y="12716"/>
                </a:moveTo>
                <a:lnTo>
                  <a:pt x="0" y="12716"/>
                </a:lnTo>
                <a:lnTo>
                  <a:pt x="0" y="0"/>
                </a:lnTo>
                <a:lnTo>
                  <a:pt x="13581" y="0"/>
                </a:lnTo>
                <a:lnTo>
                  <a:pt x="16429" y="2847"/>
                </a:lnTo>
                <a:lnTo>
                  <a:pt x="16429" y="9868"/>
                </a:lnTo>
                <a:lnTo>
                  <a:pt x="13581" y="12716"/>
                </a:lnTo>
                <a:close/>
              </a:path>
            </a:pathLst>
          </a:custGeom>
          <a:solidFill>
            <a:srgbClr val="0070C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4" name="object 24" descr=""/>
          <p:cNvSpPr/>
          <p:nvPr/>
        </p:nvSpPr>
        <p:spPr>
          <a:xfrm>
            <a:off x="0" y="8496963"/>
            <a:ext cx="14604" cy="12065"/>
          </a:xfrm>
          <a:custGeom>
            <a:avLst/>
            <a:gdLst/>
            <a:ahLst/>
            <a:cxnLst/>
            <a:rect l="l" t="t" r="r" b="b"/>
            <a:pathLst>
              <a:path w="14604" h="12065">
                <a:moveTo>
                  <a:pt x="11916" y="11876"/>
                </a:moveTo>
                <a:lnTo>
                  <a:pt x="0" y="11876"/>
                </a:lnTo>
                <a:lnTo>
                  <a:pt x="0" y="0"/>
                </a:lnTo>
                <a:lnTo>
                  <a:pt x="11916" y="0"/>
                </a:lnTo>
                <a:lnTo>
                  <a:pt x="14573" y="2657"/>
                </a:lnTo>
                <a:lnTo>
                  <a:pt x="14573" y="9218"/>
                </a:lnTo>
                <a:lnTo>
                  <a:pt x="11916" y="11876"/>
                </a:lnTo>
                <a:close/>
              </a:path>
            </a:pathLst>
          </a:custGeom>
          <a:solidFill>
            <a:srgbClr val="0070C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5" name="object 25" descr=""/>
          <p:cNvSpPr/>
          <p:nvPr/>
        </p:nvSpPr>
        <p:spPr>
          <a:xfrm>
            <a:off x="0" y="8360785"/>
            <a:ext cx="13335" cy="11430"/>
          </a:xfrm>
          <a:custGeom>
            <a:avLst/>
            <a:gdLst/>
            <a:ahLst/>
            <a:cxnLst/>
            <a:rect l="l" t="t" r="r" b="b"/>
            <a:pathLst>
              <a:path w="13335" h="11429">
                <a:moveTo>
                  <a:pt x="10235" y="11036"/>
                </a:moveTo>
                <a:lnTo>
                  <a:pt x="0" y="11036"/>
                </a:lnTo>
                <a:lnTo>
                  <a:pt x="0" y="0"/>
                </a:lnTo>
                <a:lnTo>
                  <a:pt x="10242" y="0"/>
                </a:lnTo>
                <a:lnTo>
                  <a:pt x="12709" y="2473"/>
                </a:lnTo>
                <a:lnTo>
                  <a:pt x="12709" y="8562"/>
                </a:lnTo>
                <a:lnTo>
                  <a:pt x="10235" y="11036"/>
                </a:lnTo>
                <a:close/>
              </a:path>
            </a:pathLst>
          </a:custGeom>
          <a:solidFill>
            <a:srgbClr val="0070C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6" name="object 26" descr=""/>
          <p:cNvSpPr/>
          <p:nvPr/>
        </p:nvSpPr>
        <p:spPr>
          <a:xfrm>
            <a:off x="0" y="8224613"/>
            <a:ext cx="11430" cy="10795"/>
          </a:xfrm>
          <a:custGeom>
            <a:avLst/>
            <a:gdLst/>
            <a:ahLst/>
            <a:cxnLst/>
            <a:rect l="l" t="t" r="r" b="b"/>
            <a:pathLst>
              <a:path w="11430" h="10795">
                <a:moveTo>
                  <a:pt x="8568" y="10196"/>
                </a:moveTo>
                <a:lnTo>
                  <a:pt x="0" y="10196"/>
                </a:lnTo>
                <a:lnTo>
                  <a:pt x="0" y="0"/>
                </a:lnTo>
                <a:lnTo>
                  <a:pt x="8569" y="0"/>
                </a:lnTo>
                <a:lnTo>
                  <a:pt x="10852" y="2283"/>
                </a:lnTo>
                <a:lnTo>
                  <a:pt x="10852" y="7913"/>
                </a:lnTo>
                <a:lnTo>
                  <a:pt x="8568" y="10196"/>
                </a:lnTo>
                <a:close/>
              </a:path>
            </a:pathLst>
          </a:custGeom>
          <a:solidFill>
            <a:srgbClr val="0070C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7" name="object 27" descr=""/>
          <p:cNvSpPr/>
          <p:nvPr/>
        </p:nvSpPr>
        <p:spPr>
          <a:xfrm>
            <a:off x="0" y="8088442"/>
            <a:ext cx="9525" cy="9525"/>
          </a:xfrm>
          <a:custGeom>
            <a:avLst/>
            <a:gdLst/>
            <a:ahLst/>
            <a:cxnLst/>
            <a:rect l="l" t="t" r="r" b="b"/>
            <a:pathLst>
              <a:path w="9525" h="9525">
                <a:moveTo>
                  <a:pt x="6915" y="9369"/>
                </a:moveTo>
                <a:lnTo>
                  <a:pt x="0" y="9369"/>
                </a:lnTo>
                <a:lnTo>
                  <a:pt x="0" y="0"/>
                </a:lnTo>
                <a:lnTo>
                  <a:pt x="6915" y="0"/>
                </a:lnTo>
                <a:lnTo>
                  <a:pt x="9015" y="2099"/>
                </a:lnTo>
                <a:lnTo>
                  <a:pt x="9015" y="7270"/>
                </a:lnTo>
                <a:lnTo>
                  <a:pt x="6915" y="9369"/>
                </a:lnTo>
                <a:close/>
              </a:path>
            </a:pathLst>
          </a:custGeom>
          <a:solidFill>
            <a:srgbClr val="0070C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8" name="object 28" descr=""/>
          <p:cNvSpPr/>
          <p:nvPr/>
        </p:nvSpPr>
        <p:spPr>
          <a:xfrm>
            <a:off x="0" y="7952271"/>
            <a:ext cx="7620" cy="8890"/>
          </a:xfrm>
          <a:custGeom>
            <a:avLst/>
            <a:gdLst/>
            <a:ahLst/>
            <a:cxnLst/>
            <a:rect l="l" t="t" r="r" b="b"/>
            <a:pathLst>
              <a:path w="7620" h="8890">
                <a:moveTo>
                  <a:pt x="5236" y="8529"/>
                </a:moveTo>
                <a:lnTo>
                  <a:pt x="0" y="8529"/>
                </a:lnTo>
                <a:lnTo>
                  <a:pt x="0" y="0"/>
                </a:lnTo>
                <a:lnTo>
                  <a:pt x="5236" y="0"/>
                </a:lnTo>
                <a:lnTo>
                  <a:pt x="7146" y="1909"/>
                </a:lnTo>
                <a:lnTo>
                  <a:pt x="7146" y="6620"/>
                </a:lnTo>
                <a:lnTo>
                  <a:pt x="5236" y="8529"/>
                </a:lnTo>
                <a:close/>
              </a:path>
            </a:pathLst>
          </a:custGeom>
          <a:solidFill>
            <a:srgbClr val="0070C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9" name="object 29" descr=""/>
          <p:cNvSpPr/>
          <p:nvPr/>
        </p:nvSpPr>
        <p:spPr>
          <a:xfrm>
            <a:off x="164832" y="10242559"/>
            <a:ext cx="90805" cy="44450"/>
          </a:xfrm>
          <a:custGeom>
            <a:avLst/>
            <a:gdLst/>
            <a:ahLst/>
            <a:cxnLst/>
            <a:rect l="l" t="t" r="r" b="b"/>
            <a:pathLst>
              <a:path w="90804" h="44450">
                <a:moveTo>
                  <a:pt x="90495" y="44440"/>
                </a:moveTo>
                <a:lnTo>
                  <a:pt x="0" y="44440"/>
                </a:lnTo>
                <a:lnTo>
                  <a:pt x="0" y="38968"/>
                </a:lnTo>
                <a:lnTo>
                  <a:pt x="5091" y="33877"/>
                </a:lnTo>
                <a:lnTo>
                  <a:pt x="33876" y="33877"/>
                </a:lnTo>
                <a:lnTo>
                  <a:pt x="33876" y="5091"/>
                </a:lnTo>
                <a:lnTo>
                  <a:pt x="38968" y="0"/>
                </a:lnTo>
                <a:lnTo>
                  <a:pt x="51527" y="0"/>
                </a:lnTo>
                <a:lnTo>
                  <a:pt x="56618" y="5091"/>
                </a:lnTo>
                <a:lnTo>
                  <a:pt x="56618" y="33877"/>
                </a:lnTo>
                <a:lnTo>
                  <a:pt x="85404" y="33877"/>
                </a:lnTo>
                <a:lnTo>
                  <a:pt x="90495" y="38968"/>
                </a:lnTo>
                <a:lnTo>
                  <a:pt x="90495" y="44440"/>
                </a:lnTo>
                <a:close/>
              </a:path>
            </a:pathLst>
          </a:custGeom>
          <a:solidFill>
            <a:srgbClr val="0070C8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30" name="object 30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66669" y="10108277"/>
            <a:ext cx="87189" cy="87189"/>
          </a:xfrm>
          <a:prstGeom prst="rect">
            <a:avLst/>
          </a:prstGeom>
        </p:spPr>
      </p:pic>
      <p:pic>
        <p:nvPicPr>
          <p:cNvPr id="31" name="object 31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68532" y="9974009"/>
            <a:ext cx="83856" cy="83856"/>
          </a:xfrm>
          <a:prstGeom prst="rect">
            <a:avLst/>
          </a:prstGeom>
        </p:spPr>
      </p:pic>
      <p:pic>
        <p:nvPicPr>
          <p:cNvPr id="32" name="object 32" descr="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70389" y="9839740"/>
            <a:ext cx="80522" cy="80522"/>
          </a:xfrm>
          <a:prstGeom prst="rect">
            <a:avLst/>
          </a:prstGeom>
        </p:spPr>
      </p:pic>
      <p:pic>
        <p:nvPicPr>
          <p:cNvPr id="33" name="object 33" descr="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172245" y="9705465"/>
            <a:ext cx="77190" cy="77189"/>
          </a:xfrm>
          <a:prstGeom prst="rect">
            <a:avLst/>
          </a:prstGeom>
        </p:spPr>
      </p:pic>
      <p:pic>
        <p:nvPicPr>
          <p:cNvPr id="34" name="object 34" descr="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174091" y="9571190"/>
            <a:ext cx="73882" cy="73882"/>
          </a:xfrm>
          <a:prstGeom prst="rect">
            <a:avLst/>
          </a:prstGeom>
        </p:spPr>
      </p:pic>
      <p:pic>
        <p:nvPicPr>
          <p:cNvPr id="35" name="object 35" descr="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175946" y="9436921"/>
            <a:ext cx="70550" cy="70549"/>
          </a:xfrm>
          <a:prstGeom prst="rect">
            <a:avLst/>
          </a:prstGeom>
        </p:spPr>
      </p:pic>
      <p:pic>
        <p:nvPicPr>
          <p:cNvPr id="36" name="object 36" descr="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177804" y="9302646"/>
            <a:ext cx="67215" cy="67216"/>
          </a:xfrm>
          <a:prstGeom prst="rect">
            <a:avLst/>
          </a:prstGeom>
        </p:spPr>
      </p:pic>
      <p:pic>
        <p:nvPicPr>
          <p:cNvPr id="37" name="object 37" descr=""/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179648" y="9168378"/>
            <a:ext cx="63902" cy="63883"/>
          </a:xfrm>
          <a:prstGeom prst="rect">
            <a:avLst/>
          </a:prstGeom>
        </p:spPr>
      </p:pic>
      <p:sp>
        <p:nvSpPr>
          <p:cNvPr id="38" name="object 38" descr=""/>
          <p:cNvSpPr/>
          <p:nvPr/>
        </p:nvSpPr>
        <p:spPr>
          <a:xfrm>
            <a:off x="181518" y="9034109"/>
            <a:ext cx="60960" cy="60960"/>
          </a:xfrm>
          <a:custGeom>
            <a:avLst/>
            <a:gdLst/>
            <a:ahLst/>
            <a:cxnLst/>
            <a:rect l="l" t="t" r="r" b="b"/>
            <a:pathLst>
              <a:path w="60960" h="60959">
                <a:moveTo>
                  <a:pt x="34486" y="60563"/>
                </a:moveTo>
                <a:lnTo>
                  <a:pt x="26075" y="60563"/>
                </a:lnTo>
                <a:lnTo>
                  <a:pt x="22669" y="57157"/>
                </a:lnTo>
                <a:lnTo>
                  <a:pt x="22669" y="37892"/>
                </a:lnTo>
                <a:lnTo>
                  <a:pt x="3405" y="37892"/>
                </a:lnTo>
                <a:lnTo>
                  <a:pt x="0" y="34487"/>
                </a:lnTo>
                <a:lnTo>
                  <a:pt x="0" y="26075"/>
                </a:lnTo>
                <a:lnTo>
                  <a:pt x="3405" y="22670"/>
                </a:lnTo>
                <a:lnTo>
                  <a:pt x="22669" y="22670"/>
                </a:lnTo>
                <a:lnTo>
                  <a:pt x="22669" y="3405"/>
                </a:lnTo>
                <a:lnTo>
                  <a:pt x="26075" y="0"/>
                </a:lnTo>
                <a:lnTo>
                  <a:pt x="34486" y="0"/>
                </a:lnTo>
                <a:lnTo>
                  <a:pt x="37892" y="3405"/>
                </a:lnTo>
                <a:lnTo>
                  <a:pt x="37892" y="22670"/>
                </a:lnTo>
                <a:lnTo>
                  <a:pt x="52950" y="22670"/>
                </a:lnTo>
                <a:lnTo>
                  <a:pt x="57150" y="22670"/>
                </a:lnTo>
                <a:lnTo>
                  <a:pt x="60561" y="26075"/>
                </a:lnTo>
                <a:lnTo>
                  <a:pt x="60561" y="34487"/>
                </a:lnTo>
                <a:lnTo>
                  <a:pt x="57156" y="37892"/>
                </a:lnTo>
                <a:lnTo>
                  <a:pt x="37892" y="37892"/>
                </a:lnTo>
                <a:lnTo>
                  <a:pt x="37892" y="57157"/>
                </a:lnTo>
                <a:lnTo>
                  <a:pt x="34486" y="60563"/>
                </a:lnTo>
                <a:close/>
              </a:path>
            </a:pathLst>
          </a:custGeom>
          <a:solidFill>
            <a:srgbClr val="0070C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9" name="object 39" descr=""/>
          <p:cNvSpPr/>
          <p:nvPr/>
        </p:nvSpPr>
        <p:spPr>
          <a:xfrm>
            <a:off x="183374" y="8899834"/>
            <a:ext cx="57785" cy="57785"/>
          </a:xfrm>
          <a:custGeom>
            <a:avLst/>
            <a:gdLst/>
            <a:ahLst/>
            <a:cxnLst/>
            <a:rect l="l" t="t" r="r" b="b"/>
            <a:pathLst>
              <a:path w="57785" h="57784">
                <a:moveTo>
                  <a:pt x="32584" y="57229"/>
                </a:moveTo>
                <a:lnTo>
                  <a:pt x="24645" y="57229"/>
                </a:lnTo>
                <a:lnTo>
                  <a:pt x="21423" y="54007"/>
                </a:lnTo>
                <a:lnTo>
                  <a:pt x="21423" y="35806"/>
                </a:lnTo>
                <a:lnTo>
                  <a:pt x="3221" y="35806"/>
                </a:lnTo>
                <a:lnTo>
                  <a:pt x="0" y="32584"/>
                </a:lnTo>
                <a:lnTo>
                  <a:pt x="0" y="24645"/>
                </a:lnTo>
                <a:lnTo>
                  <a:pt x="3221" y="21423"/>
                </a:lnTo>
                <a:lnTo>
                  <a:pt x="21423" y="21423"/>
                </a:lnTo>
                <a:lnTo>
                  <a:pt x="21423" y="3221"/>
                </a:lnTo>
                <a:lnTo>
                  <a:pt x="24645" y="0"/>
                </a:lnTo>
                <a:lnTo>
                  <a:pt x="32584" y="0"/>
                </a:lnTo>
                <a:lnTo>
                  <a:pt x="35806" y="3221"/>
                </a:lnTo>
                <a:lnTo>
                  <a:pt x="35806" y="21423"/>
                </a:lnTo>
                <a:lnTo>
                  <a:pt x="50038" y="21423"/>
                </a:lnTo>
                <a:lnTo>
                  <a:pt x="54008" y="21423"/>
                </a:lnTo>
                <a:lnTo>
                  <a:pt x="57229" y="24645"/>
                </a:lnTo>
                <a:lnTo>
                  <a:pt x="57229" y="32584"/>
                </a:lnTo>
                <a:lnTo>
                  <a:pt x="54008" y="35806"/>
                </a:lnTo>
                <a:lnTo>
                  <a:pt x="35806" y="35806"/>
                </a:lnTo>
                <a:lnTo>
                  <a:pt x="35806" y="54007"/>
                </a:lnTo>
                <a:lnTo>
                  <a:pt x="32584" y="57229"/>
                </a:lnTo>
                <a:close/>
              </a:path>
            </a:pathLst>
          </a:custGeom>
          <a:solidFill>
            <a:srgbClr val="0070C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0" name="object 40" descr=""/>
          <p:cNvSpPr/>
          <p:nvPr/>
        </p:nvSpPr>
        <p:spPr>
          <a:xfrm>
            <a:off x="185231" y="8765565"/>
            <a:ext cx="53975" cy="53975"/>
          </a:xfrm>
          <a:custGeom>
            <a:avLst/>
            <a:gdLst/>
            <a:ahLst/>
            <a:cxnLst/>
            <a:rect l="l" t="t" r="r" b="b"/>
            <a:pathLst>
              <a:path w="53975" h="53975">
                <a:moveTo>
                  <a:pt x="30688" y="53896"/>
                </a:moveTo>
                <a:lnTo>
                  <a:pt x="23207" y="53896"/>
                </a:lnTo>
                <a:lnTo>
                  <a:pt x="20176" y="50864"/>
                </a:lnTo>
                <a:lnTo>
                  <a:pt x="20176" y="33719"/>
                </a:lnTo>
                <a:lnTo>
                  <a:pt x="3031" y="33719"/>
                </a:lnTo>
                <a:lnTo>
                  <a:pt x="0" y="30688"/>
                </a:lnTo>
                <a:lnTo>
                  <a:pt x="0" y="23208"/>
                </a:lnTo>
                <a:lnTo>
                  <a:pt x="3031" y="20176"/>
                </a:lnTo>
                <a:lnTo>
                  <a:pt x="20176" y="20176"/>
                </a:lnTo>
                <a:lnTo>
                  <a:pt x="20176" y="3031"/>
                </a:lnTo>
                <a:lnTo>
                  <a:pt x="23207" y="0"/>
                </a:lnTo>
                <a:lnTo>
                  <a:pt x="30688" y="0"/>
                </a:lnTo>
                <a:lnTo>
                  <a:pt x="33719" y="3031"/>
                </a:lnTo>
                <a:lnTo>
                  <a:pt x="33719" y="20176"/>
                </a:lnTo>
                <a:lnTo>
                  <a:pt x="47124" y="20176"/>
                </a:lnTo>
                <a:lnTo>
                  <a:pt x="50871" y="20176"/>
                </a:lnTo>
                <a:lnTo>
                  <a:pt x="53896" y="23208"/>
                </a:lnTo>
                <a:lnTo>
                  <a:pt x="53896" y="30688"/>
                </a:lnTo>
                <a:lnTo>
                  <a:pt x="50865" y="33719"/>
                </a:lnTo>
                <a:lnTo>
                  <a:pt x="33719" y="33719"/>
                </a:lnTo>
                <a:lnTo>
                  <a:pt x="33719" y="50864"/>
                </a:lnTo>
                <a:lnTo>
                  <a:pt x="30688" y="53896"/>
                </a:lnTo>
                <a:close/>
              </a:path>
            </a:pathLst>
          </a:custGeom>
          <a:solidFill>
            <a:srgbClr val="0070C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1" name="object 41" descr=""/>
          <p:cNvSpPr/>
          <p:nvPr/>
        </p:nvSpPr>
        <p:spPr>
          <a:xfrm>
            <a:off x="187075" y="8631290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28804" y="50589"/>
                </a:moveTo>
                <a:lnTo>
                  <a:pt x="21784" y="50589"/>
                </a:lnTo>
                <a:lnTo>
                  <a:pt x="18936" y="47741"/>
                </a:lnTo>
                <a:lnTo>
                  <a:pt x="18936" y="31652"/>
                </a:lnTo>
                <a:lnTo>
                  <a:pt x="2847" y="31652"/>
                </a:lnTo>
                <a:lnTo>
                  <a:pt x="0" y="28805"/>
                </a:lnTo>
                <a:lnTo>
                  <a:pt x="0" y="21784"/>
                </a:lnTo>
                <a:lnTo>
                  <a:pt x="2847" y="18936"/>
                </a:lnTo>
                <a:lnTo>
                  <a:pt x="18936" y="18936"/>
                </a:lnTo>
                <a:lnTo>
                  <a:pt x="18936" y="2847"/>
                </a:lnTo>
                <a:lnTo>
                  <a:pt x="21784" y="0"/>
                </a:lnTo>
                <a:lnTo>
                  <a:pt x="28804" y="0"/>
                </a:lnTo>
                <a:lnTo>
                  <a:pt x="31652" y="2847"/>
                </a:lnTo>
                <a:lnTo>
                  <a:pt x="31652" y="18936"/>
                </a:lnTo>
                <a:lnTo>
                  <a:pt x="44231" y="18936"/>
                </a:lnTo>
                <a:lnTo>
                  <a:pt x="47741" y="18936"/>
                </a:lnTo>
                <a:lnTo>
                  <a:pt x="50589" y="21784"/>
                </a:lnTo>
                <a:lnTo>
                  <a:pt x="50589" y="28805"/>
                </a:lnTo>
                <a:lnTo>
                  <a:pt x="47741" y="31652"/>
                </a:lnTo>
                <a:lnTo>
                  <a:pt x="31652" y="31652"/>
                </a:lnTo>
                <a:lnTo>
                  <a:pt x="31652" y="47741"/>
                </a:lnTo>
                <a:lnTo>
                  <a:pt x="28804" y="50589"/>
                </a:lnTo>
                <a:close/>
              </a:path>
            </a:pathLst>
          </a:custGeom>
          <a:solidFill>
            <a:srgbClr val="0070C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2" name="object 42" descr=""/>
          <p:cNvSpPr/>
          <p:nvPr/>
        </p:nvSpPr>
        <p:spPr>
          <a:xfrm>
            <a:off x="188931" y="8497015"/>
            <a:ext cx="47625" cy="47625"/>
          </a:xfrm>
          <a:custGeom>
            <a:avLst/>
            <a:gdLst/>
            <a:ahLst/>
            <a:cxnLst/>
            <a:rect l="l" t="t" r="r" b="b"/>
            <a:pathLst>
              <a:path w="47625" h="47625">
                <a:moveTo>
                  <a:pt x="26909" y="47256"/>
                </a:moveTo>
                <a:lnTo>
                  <a:pt x="20347" y="47256"/>
                </a:lnTo>
                <a:lnTo>
                  <a:pt x="17690" y="44598"/>
                </a:lnTo>
                <a:lnTo>
                  <a:pt x="17690" y="29566"/>
                </a:lnTo>
                <a:lnTo>
                  <a:pt x="2657" y="29566"/>
                </a:lnTo>
                <a:lnTo>
                  <a:pt x="0" y="26908"/>
                </a:lnTo>
                <a:lnTo>
                  <a:pt x="0" y="20347"/>
                </a:lnTo>
                <a:lnTo>
                  <a:pt x="2657" y="17689"/>
                </a:lnTo>
                <a:lnTo>
                  <a:pt x="17690" y="17689"/>
                </a:lnTo>
                <a:lnTo>
                  <a:pt x="17690" y="2657"/>
                </a:lnTo>
                <a:lnTo>
                  <a:pt x="20347" y="0"/>
                </a:lnTo>
                <a:lnTo>
                  <a:pt x="26909" y="0"/>
                </a:lnTo>
                <a:lnTo>
                  <a:pt x="29566" y="2657"/>
                </a:lnTo>
                <a:lnTo>
                  <a:pt x="29566" y="17689"/>
                </a:lnTo>
                <a:lnTo>
                  <a:pt x="41318" y="17689"/>
                </a:lnTo>
                <a:lnTo>
                  <a:pt x="44599" y="17689"/>
                </a:lnTo>
                <a:lnTo>
                  <a:pt x="47257" y="20347"/>
                </a:lnTo>
                <a:lnTo>
                  <a:pt x="47257" y="26908"/>
                </a:lnTo>
                <a:lnTo>
                  <a:pt x="44599" y="29566"/>
                </a:lnTo>
                <a:lnTo>
                  <a:pt x="29566" y="29566"/>
                </a:lnTo>
                <a:lnTo>
                  <a:pt x="29566" y="44598"/>
                </a:lnTo>
                <a:lnTo>
                  <a:pt x="26909" y="47256"/>
                </a:lnTo>
                <a:close/>
              </a:path>
            </a:pathLst>
          </a:custGeom>
          <a:solidFill>
            <a:srgbClr val="0070C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3" name="object 43" descr=""/>
          <p:cNvSpPr/>
          <p:nvPr/>
        </p:nvSpPr>
        <p:spPr>
          <a:xfrm>
            <a:off x="190789" y="8362746"/>
            <a:ext cx="44450" cy="44450"/>
          </a:xfrm>
          <a:custGeom>
            <a:avLst/>
            <a:gdLst/>
            <a:ahLst/>
            <a:cxnLst/>
            <a:rect l="l" t="t" r="r" b="b"/>
            <a:pathLst>
              <a:path w="44450" h="44450">
                <a:moveTo>
                  <a:pt x="25012" y="43922"/>
                </a:moveTo>
                <a:lnTo>
                  <a:pt x="18916" y="43922"/>
                </a:lnTo>
                <a:lnTo>
                  <a:pt x="16443" y="41455"/>
                </a:lnTo>
                <a:lnTo>
                  <a:pt x="16443" y="27479"/>
                </a:lnTo>
                <a:lnTo>
                  <a:pt x="2473" y="27479"/>
                </a:lnTo>
                <a:lnTo>
                  <a:pt x="0" y="25006"/>
                </a:lnTo>
                <a:lnTo>
                  <a:pt x="0" y="18916"/>
                </a:lnTo>
                <a:lnTo>
                  <a:pt x="2467" y="16443"/>
                </a:lnTo>
                <a:lnTo>
                  <a:pt x="16443" y="16443"/>
                </a:lnTo>
                <a:lnTo>
                  <a:pt x="16443" y="2473"/>
                </a:lnTo>
                <a:lnTo>
                  <a:pt x="18910" y="0"/>
                </a:lnTo>
                <a:lnTo>
                  <a:pt x="25005" y="0"/>
                </a:lnTo>
                <a:lnTo>
                  <a:pt x="27479" y="2467"/>
                </a:lnTo>
                <a:lnTo>
                  <a:pt x="27479" y="16443"/>
                </a:lnTo>
                <a:lnTo>
                  <a:pt x="38404" y="16443"/>
                </a:lnTo>
                <a:lnTo>
                  <a:pt x="41455" y="16443"/>
                </a:lnTo>
                <a:lnTo>
                  <a:pt x="43922" y="18916"/>
                </a:lnTo>
                <a:lnTo>
                  <a:pt x="43922" y="25006"/>
                </a:lnTo>
                <a:lnTo>
                  <a:pt x="41455" y="27479"/>
                </a:lnTo>
                <a:lnTo>
                  <a:pt x="27479" y="27479"/>
                </a:lnTo>
                <a:lnTo>
                  <a:pt x="27479" y="41449"/>
                </a:lnTo>
                <a:lnTo>
                  <a:pt x="25012" y="43922"/>
                </a:lnTo>
                <a:close/>
              </a:path>
            </a:pathLst>
          </a:custGeom>
          <a:solidFill>
            <a:srgbClr val="0070C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4" name="object 44" descr=""/>
          <p:cNvSpPr/>
          <p:nvPr/>
        </p:nvSpPr>
        <p:spPr>
          <a:xfrm>
            <a:off x="192653" y="8228478"/>
            <a:ext cx="40640" cy="40640"/>
          </a:xfrm>
          <a:custGeom>
            <a:avLst/>
            <a:gdLst/>
            <a:ahLst/>
            <a:cxnLst/>
            <a:rect l="l" t="t" r="r" b="b"/>
            <a:pathLst>
              <a:path w="40639" h="40640">
                <a:moveTo>
                  <a:pt x="23109" y="40589"/>
                </a:moveTo>
                <a:lnTo>
                  <a:pt x="17479" y="40589"/>
                </a:lnTo>
                <a:lnTo>
                  <a:pt x="15196" y="38306"/>
                </a:lnTo>
                <a:lnTo>
                  <a:pt x="15196" y="25393"/>
                </a:lnTo>
                <a:lnTo>
                  <a:pt x="2283" y="25393"/>
                </a:lnTo>
                <a:lnTo>
                  <a:pt x="0" y="23109"/>
                </a:lnTo>
                <a:lnTo>
                  <a:pt x="0" y="17479"/>
                </a:lnTo>
                <a:lnTo>
                  <a:pt x="2283" y="15196"/>
                </a:lnTo>
                <a:lnTo>
                  <a:pt x="15196" y="15196"/>
                </a:lnTo>
                <a:lnTo>
                  <a:pt x="15196" y="2283"/>
                </a:lnTo>
                <a:lnTo>
                  <a:pt x="17479" y="0"/>
                </a:lnTo>
                <a:lnTo>
                  <a:pt x="23109" y="0"/>
                </a:lnTo>
                <a:lnTo>
                  <a:pt x="25392" y="2283"/>
                </a:lnTo>
                <a:lnTo>
                  <a:pt x="25392" y="15196"/>
                </a:lnTo>
                <a:lnTo>
                  <a:pt x="35490" y="15196"/>
                </a:lnTo>
                <a:lnTo>
                  <a:pt x="38305" y="15196"/>
                </a:lnTo>
                <a:lnTo>
                  <a:pt x="40589" y="17479"/>
                </a:lnTo>
                <a:lnTo>
                  <a:pt x="40589" y="23109"/>
                </a:lnTo>
                <a:lnTo>
                  <a:pt x="38305" y="25393"/>
                </a:lnTo>
                <a:lnTo>
                  <a:pt x="25392" y="25393"/>
                </a:lnTo>
                <a:lnTo>
                  <a:pt x="25392" y="38306"/>
                </a:lnTo>
                <a:lnTo>
                  <a:pt x="23109" y="40589"/>
                </a:lnTo>
                <a:close/>
              </a:path>
            </a:pathLst>
          </a:custGeom>
          <a:solidFill>
            <a:srgbClr val="0070C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5" name="object 45" descr=""/>
          <p:cNvSpPr/>
          <p:nvPr/>
        </p:nvSpPr>
        <p:spPr>
          <a:xfrm>
            <a:off x="194490" y="8094196"/>
            <a:ext cx="37465" cy="37465"/>
          </a:xfrm>
          <a:custGeom>
            <a:avLst/>
            <a:gdLst/>
            <a:ahLst/>
            <a:cxnLst/>
            <a:rect l="l" t="t" r="r" b="b"/>
            <a:pathLst>
              <a:path w="37464" h="37465">
                <a:moveTo>
                  <a:pt x="21226" y="37282"/>
                </a:moveTo>
                <a:lnTo>
                  <a:pt x="16056" y="37282"/>
                </a:lnTo>
                <a:lnTo>
                  <a:pt x="13956" y="35182"/>
                </a:lnTo>
                <a:lnTo>
                  <a:pt x="13956" y="23326"/>
                </a:lnTo>
                <a:lnTo>
                  <a:pt x="2099" y="23326"/>
                </a:lnTo>
                <a:lnTo>
                  <a:pt x="0" y="21226"/>
                </a:lnTo>
                <a:lnTo>
                  <a:pt x="0" y="16056"/>
                </a:lnTo>
                <a:lnTo>
                  <a:pt x="2099" y="13956"/>
                </a:lnTo>
                <a:lnTo>
                  <a:pt x="13956" y="13956"/>
                </a:lnTo>
                <a:lnTo>
                  <a:pt x="13956" y="2099"/>
                </a:lnTo>
                <a:lnTo>
                  <a:pt x="16056" y="0"/>
                </a:lnTo>
                <a:lnTo>
                  <a:pt x="21226" y="0"/>
                </a:lnTo>
                <a:lnTo>
                  <a:pt x="23326" y="2099"/>
                </a:lnTo>
                <a:lnTo>
                  <a:pt x="23326" y="13956"/>
                </a:lnTo>
                <a:lnTo>
                  <a:pt x="32597" y="13956"/>
                </a:lnTo>
                <a:lnTo>
                  <a:pt x="35182" y="13956"/>
                </a:lnTo>
                <a:lnTo>
                  <a:pt x="37282" y="16056"/>
                </a:lnTo>
                <a:lnTo>
                  <a:pt x="37282" y="21226"/>
                </a:lnTo>
                <a:lnTo>
                  <a:pt x="35182" y="23326"/>
                </a:lnTo>
                <a:lnTo>
                  <a:pt x="23326" y="23326"/>
                </a:lnTo>
                <a:lnTo>
                  <a:pt x="23326" y="35182"/>
                </a:lnTo>
                <a:lnTo>
                  <a:pt x="21226" y="37282"/>
                </a:lnTo>
                <a:close/>
              </a:path>
            </a:pathLst>
          </a:custGeom>
          <a:solidFill>
            <a:srgbClr val="0070C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6" name="object 46" descr=""/>
          <p:cNvSpPr/>
          <p:nvPr/>
        </p:nvSpPr>
        <p:spPr>
          <a:xfrm>
            <a:off x="196359" y="7959935"/>
            <a:ext cx="34290" cy="34290"/>
          </a:xfrm>
          <a:custGeom>
            <a:avLst/>
            <a:gdLst/>
            <a:ahLst/>
            <a:cxnLst/>
            <a:rect l="l" t="t" r="r" b="b"/>
            <a:pathLst>
              <a:path w="34289" h="34290">
                <a:moveTo>
                  <a:pt x="19324" y="33936"/>
                </a:moveTo>
                <a:lnTo>
                  <a:pt x="14612" y="33936"/>
                </a:lnTo>
                <a:lnTo>
                  <a:pt x="12703" y="32026"/>
                </a:lnTo>
                <a:lnTo>
                  <a:pt x="12703" y="21233"/>
                </a:lnTo>
                <a:lnTo>
                  <a:pt x="1909" y="21233"/>
                </a:lnTo>
                <a:lnTo>
                  <a:pt x="0" y="19323"/>
                </a:lnTo>
                <a:lnTo>
                  <a:pt x="0" y="14612"/>
                </a:lnTo>
                <a:lnTo>
                  <a:pt x="1909" y="12703"/>
                </a:lnTo>
                <a:lnTo>
                  <a:pt x="12703" y="12703"/>
                </a:lnTo>
                <a:lnTo>
                  <a:pt x="12703" y="1909"/>
                </a:lnTo>
                <a:lnTo>
                  <a:pt x="14612" y="0"/>
                </a:lnTo>
                <a:lnTo>
                  <a:pt x="19324" y="0"/>
                </a:lnTo>
                <a:lnTo>
                  <a:pt x="21233" y="1909"/>
                </a:lnTo>
                <a:lnTo>
                  <a:pt x="21233" y="12703"/>
                </a:lnTo>
                <a:lnTo>
                  <a:pt x="29671" y="12703"/>
                </a:lnTo>
                <a:lnTo>
                  <a:pt x="32027" y="12703"/>
                </a:lnTo>
                <a:lnTo>
                  <a:pt x="33937" y="14612"/>
                </a:lnTo>
                <a:lnTo>
                  <a:pt x="33937" y="19323"/>
                </a:lnTo>
                <a:lnTo>
                  <a:pt x="32027" y="21233"/>
                </a:lnTo>
                <a:lnTo>
                  <a:pt x="21233" y="21233"/>
                </a:lnTo>
                <a:lnTo>
                  <a:pt x="21233" y="32026"/>
                </a:lnTo>
                <a:lnTo>
                  <a:pt x="19324" y="33936"/>
                </a:lnTo>
                <a:close/>
              </a:path>
            </a:pathLst>
          </a:custGeom>
          <a:solidFill>
            <a:srgbClr val="0070C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7" name="object 47" descr=""/>
          <p:cNvSpPr/>
          <p:nvPr/>
        </p:nvSpPr>
        <p:spPr>
          <a:xfrm>
            <a:off x="368949" y="10248497"/>
            <a:ext cx="90170" cy="38735"/>
          </a:xfrm>
          <a:custGeom>
            <a:avLst/>
            <a:gdLst/>
            <a:ahLst/>
            <a:cxnLst/>
            <a:rect l="l" t="t" r="r" b="b"/>
            <a:pathLst>
              <a:path w="90170" h="38734">
                <a:moveTo>
                  <a:pt x="89562" y="38502"/>
                </a:moveTo>
                <a:lnTo>
                  <a:pt x="0" y="38502"/>
                </a:lnTo>
                <a:lnTo>
                  <a:pt x="4625" y="33877"/>
                </a:lnTo>
                <a:lnTo>
                  <a:pt x="33410" y="33877"/>
                </a:lnTo>
                <a:lnTo>
                  <a:pt x="33410" y="5091"/>
                </a:lnTo>
                <a:lnTo>
                  <a:pt x="38502" y="0"/>
                </a:lnTo>
                <a:lnTo>
                  <a:pt x="51060" y="0"/>
                </a:lnTo>
                <a:lnTo>
                  <a:pt x="56152" y="5091"/>
                </a:lnTo>
                <a:lnTo>
                  <a:pt x="56152" y="33877"/>
                </a:lnTo>
                <a:lnTo>
                  <a:pt x="84937" y="33877"/>
                </a:lnTo>
                <a:lnTo>
                  <a:pt x="89562" y="38502"/>
                </a:lnTo>
                <a:close/>
              </a:path>
            </a:pathLst>
          </a:custGeom>
          <a:solidFill>
            <a:srgbClr val="0070C8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48" name="object 48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70319" y="10114793"/>
            <a:ext cx="87189" cy="87189"/>
          </a:xfrm>
          <a:prstGeom prst="rect">
            <a:avLst/>
          </a:prstGeom>
        </p:spPr>
      </p:pic>
      <p:pic>
        <p:nvPicPr>
          <p:cNvPr id="49" name="object 49" descr="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372176" y="9981102"/>
            <a:ext cx="83856" cy="83856"/>
          </a:xfrm>
          <a:prstGeom prst="rect">
            <a:avLst/>
          </a:prstGeom>
        </p:spPr>
      </p:pic>
      <p:pic>
        <p:nvPicPr>
          <p:cNvPr id="50" name="object 50" descr="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374039" y="9847411"/>
            <a:ext cx="80523" cy="80522"/>
          </a:xfrm>
          <a:prstGeom prst="rect">
            <a:avLst/>
          </a:prstGeom>
        </p:spPr>
      </p:pic>
      <p:pic>
        <p:nvPicPr>
          <p:cNvPr id="51" name="object 51" descr="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375896" y="9713713"/>
            <a:ext cx="77190" cy="77189"/>
          </a:xfrm>
          <a:prstGeom prst="rect">
            <a:avLst/>
          </a:prstGeom>
        </p:spPr>
      </p:pic>
      <p:pic>
        <p:nvPicPr>
          <p:cNvPr id="52" name="object 52" descr="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377734" y="9580016"/>
            <a:ext cx="73882" cy="73882"/>
          </a:xfrm>
          <a:prstGeom prst="rect">
            <a:avLst/>
          </a:prstGeom>
        </p:spPr>
      </p:pic>
      <p:pic>
        <p:nvPicPr>
          <p:cNvPr id="53" name="object 53" descr=""/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379597" y="9446317"/>
            <a:ext cx="70550" cy="70549"/>
          </a:xfrm>
          <a:prstGeom prst="rect">
            <a:avLst/>
          </a:prstGeom>
        </p:spPr>
      </p:pic>
      <p:pic>
        <p:nvPicPr>
          <p:cNvPr id="54" name="object 54" descr="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381455" y="9312626"/>
            <a:ext cx="67215" cy="67216"/>
          </a:xfrm>
          <a:prstGeom prst="rect">
            <a:avLst/>
          </a:prstGeom>
        </p:spPr>
      </p:pic>
      <p:pic>
        <p:nvPicPr>
          <p:cNvPr id="55" name="object 55" descr=""/>
          <p:cNvPicPr/>
          <p:nvPr/>
        </p:nvPicPr>
        <p:blipFill>
          <a:blip r:embed="rId12" cstate="print"/>
          <a:stretch>
            <a:fillRect/>
          </a:stretch>
        </p:blipFill>
        <p:spPr>
          <a:xfrm>
            <a:off x="383298" y="9178928"/>
            <a:ext cx="63902" cy="63883"/>
          </a:xfrm>
          <a:prstGeom prst="rect">
            <a:avLst/>
          </a:prstGeom>
        </p:spPr>
      </p:pic>
      <p:sp>
        <p:nvSpPr>
          <p:cNvPr id="56" name="object 56" descr=""/>
          <p:cNvSpPr/>
          <p:nvPr/>
        </p:nvSpPr>
        <p:spPr>
          <a:xfrm>
            <a:off x="385162" y="9045237"/>
            <a:ext cx="60960" cy="60960"/>
          </a:xfrm>
          <a:custGeom>
            <a:avLst/>
            <a:gdLst/>
            <a:ahLst/>
            <a:cxnLst/>
            <a:rect l="l" t="t" r="r" b="b"/>
            <a:pathLst>
              <a:path w="60959" h="60959">
                <a:moveTo>
                  <a:pt x="34486" y="60563"/>
                </a:moveTo>
                <a:lnTo>
                  <a:pt x="26075" y="60563"/>
                </a:lnTo>
                <a:lnTo>
                  <a:pt x="22669" y="57157"/>
                </a:lnTo>
                <a:lnTo>
                  <a:pt x="22669" y="37892"/>
                </a:lnTo>
                <a:lnTo>
                  <a:pt x="3405" y="37892"/>
                </a:lnTo>
                <a:lnTo>
                  <a:pt x="0" y="34487"/>
                </a:lnTo>
                <a:lnTo>
                  <a:pt x="0" y="26075"/>
                </a:lnTo>
                <a:lnTo>
                  <a:pt x="3405" y="22670"/>
                </a:lnTo>
                <a:lnTo>
                  <a:pt x="22669" y="22670"/>
                </a:lnTo>
                <a:lnTo>
                  <a:pt x="22669" y="3405"/>
                </a:lnTo>
                <a:lnTo>
                  <a:pt x="26075" y="0"/>
                </a:lnTo>
                <a:lnTo>
                  <a:pt x="34486" y="0"/>
                </a:lnTo>
                <a:lnTo>
                  <a:pt x="37892" y="3405"/>
                </a:lnTo>
                <a:lnTo>
                  <a:pt x="37892" y="22670"/>
                </a:lnTo>
                <a:lnTo>
                  <a:pt x="52950" y="22670"/>
                </a:lnTo>
                <a:lnTo>
                  <a:pt x="57156" y="22670"/>
                </a:lnTo>
                <a:lnTo>
                  <a:pt x="60561" y="26075"/>
                </a:lnTo>
                <a:lnTo>
                  <a:pt x="60561" y="34487"/>
                </a:lnTo>
                <a:lnTo>
                  <a:pt x="57156" y="37892"/>
                </a:lnTo>
                <a:lnTo>
                  <a:pt x="37892" y="37892"/>
                </a:lnTo>
                <a:lnTo>
                  <a:pt x="37892" y="57157"/>
                </a:lnTo>
                <a:lnTo>
                  <a:pt x="34486" y="60563"/>
                </a:lnTo>
                <a:close/>
              </a:path>
            </a:pathLst>
          </a:custGeom>
          <a:solidFill>
            <a:srgbClr val="0070C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7" name="object 57" descr=""/>
          <p:cNvSpPr/>
          <p:nvPr/>
        </p:nvSpPr>
        <p:spPr>
          <a:xfrm>
            <a:off x="387024" y="8911546"/>
            <a:ext cx="57785" cy="57785"/>
          </a:xfrm>
          <a:custGeom>
            <a:avLst/>
            <a:gdLst/>
            <a:ahLst/>
            <a:cxnLst/>
            <a:rect l="l" t="t" r="r" b="b"/>
            <a:pathLst>
              <a:path w="57784" h="57784">
                <a:moveTo>
                  <a:pt x="32584" y="57229"/>
                </a:moveTo>
                <a:lnTo>
                  <a:pt x="24645" y="57229"/>
                </a:lnTo>
                <a:lnTo>
                  <a:pt x="21423" y="54007"/>
                </a:lnTo>
                <a:lnTo>
                  <a:pt x="21423" y="35806"/>
                </a:lnTo>
                <a:lnTo>
                  <a:pt x="3221" y="35806"/>
                </a:lnTo>
                <a:lnTo>
                  <a:pt x="0" y="32584"/>
                </a:lnTo>
                <a:lnTo>
                  <a:pt x="0" y="24645"/>
                </a:lnTo>
                <a:lnTo>
                  <a:pt x="3221" y="21423"/>
                </a:lnTo>
                <a:lnTo>
                  <a:pt x="21423" y="21423"/>
                </a:lnTo>
                <a:lnTo>
                  <a:pt x="21423" y="3221"/>
                </a:lnTo>
                <a:lnTo>
                  <a:pt x="24645" y="0"/>
                </a:lnTo>
                <a:lnTo>
                  <a:pt x="32584" y="0"/>
                </a:lnTo>
                <a:lnTo>
                  <a:pt x="35806" y="3221"/>
                </a:lnTo>
                <a:lnTo>
                  <a:pt x="35806" y="21423"/>
                </a:lnTo>
                <a:lnTo>
                  <a:pt x="50038" y="21423"/>
                </a:lnTo>
                <a:lnTo>
                  <a:pt x="54008" y="21423"/>
                </a:lnTo>
                <a:lnTo>
                  <a:pt x="57229" y="24638"/>
                </a:lnTo>
                <a:lnTo>
                  <a:pt x="57229" y="32584"/>
                </a:lnTo>
                <a:lnTo>
                  <a:pt x="54008" y="35806"/>
                </a:lnTo>
                <a:lnTo>
                  <a:pt x="35806" y="35806"/>
                </a:lnTo>
                <a:lnTo>
                  <a:pt x="35806" y="54007"/>
                </a:lnTo>
                <a:lnTo>
                  <a:pt x="32584" y="57229"/>
                </a:lnTo>
                <a:close/>
              </a:path>
            </a:pathLst>
          </a:custGeom>
          <a:solidFill>
            <a:srgbClr val="0070C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8" name="object 58" descr=""/>
          <p:cNvSpPr/>
          <p:nvPr/>
        </p:nvSpPr>
        <p:spPr>
          <a:xfrm>
            <a:off x="388882" y="8777849"/>
            <a:ext cx="53975" cy="53975"/>
          </a:xfrm>
          <a:custGeom>
            <a:avLst/>
            <a:gdLst/>
            <a:ahLst/>
            <a:cxnLst/>
            <a:rect l="l" t="t" r="r" b="b"/>
            <a:pathLst>
              <a:path w="53975" h="53975">
                <a:moveTo>
                  <a:pt x="30688" y="53896"/>
                </a:moveTo>
                <a:lnTo>
                  <a:pt x="23207" y="53896"/>
                </a:lnTo>
                <a:lnTo>
                  <a:pt x="20176" y="50864"/>
                </a:lnTo>
                <a:lnTo>
                  <a:pt x="20176" y="33719"/>
                </a:lnTo>
                <a:lnTo>
                  <a:pt x="3031" y="33719"/>
                </a:lnTo>
                <a:lnTo>
                  <a:pt x="0" y="30688"/>
                </a:lnTo>
                <a:lnTo>
                  <a:pt x="0" y="23208"/>
                </a:lnTo>
                <a:lnTo>
                  <a:pt x="3031" y="20176"/>
                </a:lnTo>
                <a:lnTo>
                  <a:pt x="20176" y="20176"/>
                </a:lnTo>
                <a:lnTo>
                  <a:pt x="20176" y="3031"/>
                </a:lnTo>
                <a:lnTo>
                  <a:pt x="23207" y="0"/>
                </a:lnTo>
                <a:lnTo>
                  <a:pt x="30688" y="0"/>
                </a:lnTo>
                <a:lnTo>
                  <a:pt x="33719" y="3031"/>
                </a:lnTo>
                <a:lnTo>
                  <a:pt x="33719" y="20176"/>
                </a:lnTo>
                <a:lnTo>
                  <a:pt x="47124" y="20176"/>
                </a:lnTo>
                <a:lnTo>
                  <a:pt x="50865" y="20176"/>
                </a:lnTo>
                <a:lnTo>
                  <a:pt x="53896" y="23208"/>
                </a:lnTo>
                <a:lnTo>
                  <a:pt x="53896" y="30688"/>
                </a:lnTo>
                <a:lnTo>
                  <a:pt x="50865" y="33719"/>
                </a:lnTo>
                <a:lnTo>
                  <a:pt x="33719" y="33719"/>
                </a:lnTo>
                <a:lnTo>
                  <a:pt x="33719" y="50864"/>
                </a:lnTo>
                <a:lnTo>
                  <a:pt x="30688" y="53896"/>
                </a:lnTo>
                <a:close/>
              </a:path>
            </a:pathLst>
          </a:custGeom>
          <a:solidFill>
            <a:srgbClr val="0070C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9" name="object 59" descr=""/>
          <p:cNvSpPr/>
          <p:nvPr/>
        </p:nvSpPr>
        <p:spPr>
          <a:xfrm>
            <a:off x="390719" y="8644151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28804" y="50589"/>
                </a:moveTo>
                <a:lnTo>
                  <a:pt x="21784" y="50589"/>
                </a:lnTo>
                <a:lnTo>
                  <a:pt x="18936" y="47741"/>
                </a:lnTo>
                <a:lnTo>
                  <a:pt x="18936" y="31652"/>
                </a:lnTo>
                <a:lnTo>
                  <a:pt x="2847" y="31652"/>
                </a:lnTo>
                <a:lnTo>
                  <a:pt x="0" y="28805"/>
                </a:lnTo>
                <a:lnTo>
                  <a:pt x="0" y="21784"/>
                </a:lnTo>
                <a:lnTo>
                  <a:pt x="2847" y="18936"/>
                </a:lnTo>
                <a:lnTo>
                  <a:pt x="18936" y="18936"/>
                </a:lnTo>
                <a:lnTo>
                  <a:pt x="18936" y="2847"/>
                </a:lnTo>
                <a:lnTo>
                  <a:pt x="21784" y="0"/>
                </a:lnTo>
                <a:lnTo>
                  <a:pt x="28804" y="0"/>
                </a:lnTo>
                <a:lnTo>
                  <a:pt x="31652" y="2847"/>
                </a:lnTo>
                <a:lnTo>
                  <a:pt x="31652" y="18936"/>
                </a:lnTo>
                <a:lnTo>
                  <a:pt x="44231" y="18936"/>
                </a:lnTo>
                <a:lnTo>
                  <a:pt x="47741" y="18936"/>
                </a:lnTo>
                <a:lnTo>
                  <a:pt x="50589" y="21777"/>
                </a:lnTo>
                <a:lnTo>
                  <a:pt x="50589" y="28805"/>
                </a:lnTo>
                <a:lnTo>
                  <a:pt x="47741" y="31652"/>
                </a:lnTo>
                <a:lnTo>
                  <a:pt x="31652" y="31652"/>
                </a:lnTo>
                <a:lnTo>
                  <a:pt x="31652" y="47741"/>
                </a:lnTo>
                <a:lnTo>
                  <a:pt x="28804" y="50589"/>
                </a:lnTo>
                <a:close/>
              </a:path>
            </a:pathLst>
          </a:custGeom>
          <a:solidFill>
            <a:srgbClr val="0070C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0" name="object 60" descr=""/>
          <p:cNvSpPr/>
          <p:nvPr/>
        </p:nvSpPr>
        <p:spPr>
          <a:xfrm>
            <a:off x="392581" y="8510453"/>
            <a:ext cx="47625" cy="47625"/>
          </a:xfrm>
          <a:custGeom>
            <a:avLst/>
            <a:gdLst/>
            <a:ahLst/>
            <a:cxnLst/>
            <a:rect l="l" t="t" r="r" b="b"/>
            <a:pathLst>
              <a:path w="47625" h="47625">
                <a:moveTo>
                  <a:pt x="26909" y="47256"/>
                </a:moveTo>
                <a:lnTo>
                  <a:pt x="20347" y="47256"/>
                </a:lnTo>
                <a:lnTo>
                  <a:pt x="17690" y="44598"/>
                </a:lnTo>
                <a:lnTo>
                  <a:pt x="17690" y="29566"/>
                </a:lnTo>
                <a:lnTo>
                  <a:pt x="2657" y="29566"/>
                </a:lnTo>
                <a:lnTo>
                  <a:pt x="0" y="26908"/>
                </a:lnTo>
                <a:lnTo>
                  <a:pt x="0" y="20347"/>
                </a:lnTo>
                <a:lnTo>
                  <a:pt x="2657" y="17689"/>
                </a:lnTo>
                <a:lnTo>
                  <a:pt x="17690" y="17689"/>
                </a:lnTo>
                <a:lnTo>
                  <a:pt x="17690" y="2657"/>
                </a:lnTo>
                <a:lnTo>
                  <a:pt x="20347" y="0"/>
                </a:lnTo>
                <a:lnTo>
                  <a:pt x="26909" y="0"/>
                </a:lnTo>
                <a:lnTo>
                  <a:pt x="29566" y="2657"/>
                </a:lnTo>
                <a:lnTo>
                  <a:pt x="29566" y="17689"/>
                </a:lnTo>
                <a:lnTo>
                  <a:pt x="41318" y="17689"/>
                </a:lnTo>
                <a:lnTo>
                  <a:pt x="44593" y="17689"/>
                </a:lnTo>
                <a:lnTo>
                  <a:pt x="47257" y="20347"/>
                </a:lnTo>
                <a:lnTo>
                  <a:pt x="47257" y="26908"/>
                </a:lnTo>
                <a:lnTo>
                  <a:pt x="44599" y="29566"/>
                </a:lnTo>
                <a:lnTo>
                  <a:pt x="29566" y="29566"/>
                </a:lnTo>
                <a:lnTo>
                  <a:pt x="29566" y="44598"/>
                </a:lnTo>
                <a:lnTo>
                  <a:pt x="26909" y="47256"/>
                </a:lnTo>
                <a:close/>
              </a:path>
            </a:pathLst>
          </a:custGeom>
          <a:solidFill>
            <a:srgbClr val="0070C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1" name="object 61" descr=""/>
          <p:cNvSpPr/>
          <p:nvPr/>
        </p:nvSpPr>
        <p:spPr>
          <a:xfrm>
            <a:off x="394440" y="8376762"/>
            <a:ext cx="44450" cy="44450"/>
          </a:xfrm>
          <a:custGeom>
            <a:avLst/>
            <a:gdLst/>
            <a:ahLst/>
            <a:cxnLst/>
            <a:rect l="l" t="t" r="r" b="b"/>
            <a:pathLst>
              <a:path w="44450" h="44450">
                <a:moveTo>
                  <a:pt x="25012" y="43922"/>
                </a:moveTo>
                <a:lnTo>
                  <a:pt x="18916" y="43922"/>
                </a:lnTo>
                <a:lnTo>
                  <a:pt x="16443" y="41455"/>
                </a:lnTo>
                <a:lnTo>
                  <a:pt x="16443" y="27479"/>
                </a:lnTo>
                <a:lnTo>
                  <a:pt x="2473" y="27479"/>
                </a:lnTo>
                <a:lnTo>
                  <a:pt x="0" y="25006"/>
                </a:lnTo>
                <a:lnTo>
                  <a:pt x="0" y="18916"/>
                </a:lnTo>
                <a:lnTo>
                  <a:pt x="2467" y="16443"/>
                </a:lnTo>
                <a:lnTo>
                  <a:pt x="16443" y="16443"/>
                </a:lnTo>
                <a:lnTo>
                  <a:pt x="16443" y="2473"/>
                </a:lnTo>
                <a:lnTo>
                  <a:pt x="18910" y="0"/>
                </a:lnTo>
                <a:lnTo>
                  <a:pt x="25005" y="0"/>
                </a:lnTo>
                <a:lnTo>
                  <a:pt x="27479" y="2467"/>
                </a:lnTo>
                <a:lnTo>
                  <a:pt x="27479" y="16443"/>
                </a:lnTo>
                <a:lnTo>
                  <a:pt x="38404" y="16443"/>
                </a:lnTo>
                <a:lnTo>
                  <a:pt x="41455" y="16443"/>
                </a:lnTo>
                <a:lnTo>
                  <a:pt x="43922" y="18916"/>
                </a:lnTo>
                <a:lnTo>
                  <a:pt x="43922" y="25006"/>
                </a:lnTo>
                <a:lnTo>
                  <a:pt x="41455" y="27479"/>
                </a:lnTo>
                <a:lnTo>
                  <a:pt x="27479" y="27479"/>
                </a:lnTo>
                <a:lnTo>
                  <a:pt x="27479" y="41449"/>
                </a:lnTo>
                <a:lnTo>
                  <a:pt x="25012" y="43922"/>
                </a:lnTo>
                <a:close/>
              </a:path>
            </a:pathLst>
          </a:custGeom>
          <a:solidFill>
            <a:srgbClr val="0070C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2" name="object 62" descr=""/>
          <p:cNvSpPr/>
          <p:nvPr/>
        </p:nvSpPr>
        <p:spPr>
          <a:xfrm>
            <a:off x="396297" y="8243065"/>
            <a:ext cx="40640" cy="40640"/>
          </a:xfrm>
          <a:custGeom>
            <a:avLst/>
            <a:gdLst/>
            <a:ahLst/>
            <a:cxnLst/>
            <a:rect l="l" t="t" r="r" b="b"/>
            <a:pathLst>
              <a:path w="40640" h="40640">
                <a:moveTo>
                  <a:pt x="23109" y="40589"/>
                </a:moveTo>
                <a:lnTo>
                  <a:pt x="17479" y="40589"/>
                </a:lnTo>
                <a:lnTo>
                  <a:pt x="15196" y="38306"/>
                </a:lnTo>
                <a:lnTo>
                  <a:pt x="15196" y="25393"/>
                </a:lnTo>
                <a:lnTo>
                  <a:pt x="2283" y="25393"/>
                </a:lnTo>
                <a:lnTo>
                  <a:pt x="0" y="23109"/>
                </a:lnTo>
                <a:lnTo>
                  <a:pt x="0" y="17479"/>
                </a:lnTo>
                <a:lnTo>
                  <a:pt x="2283" y="15196"/>
                </a:lnTo>
                <a:lnTo>
                  <a:pt x="15196" y="15196"/>
                </a:lnTo>
                <a:lnTo>
                  <a:pt x="15196" y="2283"/>
                </a:lnTo>
                <a:lnTo>
                  <a:pt x="17479" y="0"/>
                </a:lnTo>
                <a:lnTo>
                  <a:pt x="23109" y="0"/>
                </a:lnTo>
                <a:lnTo>
                  <a:pt x="25392" y="2283"/>
                </a:lnTo>
                <a:lnTo>
                  <a:pt x="25392" y="15196"/>
                </a:lnTo>
                <a:lnTo>
                  <a:pt x="35490" y="15196"/>
                </a:lnTo>
                <a:lnTo>
                  <a:pt x="38312" y="15196"/>
                </a:lnTo>
                <a:lnTo>
                  <a:pt x="40595" y="17479"/>
                </a:lnTo>
                <a:lnTo>
                  <a:pt x="40589" y="23109"/>
                </a:lnTo>
                <a:lnTo>
                  <a:pt x="38305" y="25393"/>
                </a:lnTo>
                <a:lnTo>
                  <a:pt x="25392" y="25393"/>
                </a:lnTo>
                <a:lnTo>
                  <a:pt x="25392" y="38306"/>
                </a:lnTo>
                <a:lnTo>
                  <a:pt x="23109" y="40589"/>
                </a:lnTo>
                <a:close/>
              </a:path>
            </a:pathLst>
          </a:custGeom>
          <a:solidFill>
            <a:srgbClr val="0070C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3" name="object 63" descr=""/>
          <p:cNvSpPr/>
          <p:nvPr/>
        </p:nvSpPr>
        <p:spPr>
          <a:xfrm>
            <a:off x="398140" y="8109367"/>
            <a:ext cx="37465" cy="37465"/>
          </a:xfrm>
          <a:custGeom>
            <a:avLst/>
            <a:gdLst/>
            <a:ahLst/>
            <a:cxnLst/>
            <a:rect l="l" t="t" r="r" b="b"/>
            <a:pathLst>
              <a:path w="37465" h="37465">
                <a:moveTo>
                  <a:pt x="21226" y="37282"/>
                </a:moveTo>
                <a:lnTo>
                  <a:pt x="16056" y="37282"/>
                </a:lnTo>
                <a:lnTo>
                  <a:pt x="13956" y="35182"/>
                </a:lnTo>
                <a:lnTo>
                  <a:pt x="13956" y="23326"/>
                </a:lnTo>
                <a:lnTo>
                  <a:pt x="2099" y="23326"/>
                </a:lnTo>
                <a:lnTo>
                  <a:pt x="0" y="21226"/>
                </a:lnTo>
                <a:lnTo>
                  <a:pt x="0" y="16056"/>
                </a:lnTo>
                <a:lnTo>
                  <a:pt x="2099" y="13956"/>
                </a:lnTo>
                <a:lnTo>
                  <a:pt x="13956" y="13956"/>
                </a:lnTo>
                <a:lnTo>
                  <a:pt x="13956" y="2099"/>
                </a:lnTo>
                <a:lnTo>
                  <a:pt x="16056" y="0"/>
                </a:lnTo>
                <a:lnTo>
                  <a:pt x="21226" y="0"/>
                </a:lnTo>
                <a:lnTo>
                  <a:pt x="23326" y="2099"/>
                </a:lnTo>
                <a:lnTo>
                  <a:pt x="23326" y="13956"/>
                </a:lnTo>
                <a:lnTo>
                  <a:pt x="32597" y="13956"/>
                </a:lnTo>
                <a:lnTo>
                  <a:pt x="35183" y="13956"/>
                </a:lnTo>
                <a:lnTo>
                  <a:pt x="37282" y="16056"/>
                </a:lnTo>
                <a:lnTo>
                  <a:pt x="37282" y="21226"/>
                </a:lnTo>
                <a:lnTo>
                  <a:pt x="35182" y="23326"/>
                </a:lnTo>
                <a:lnTo>
                  <a:pt x="23326" y="23326"/>
                </a:lnTo>
                <a:lnTo>
                  <a:pt x="23326" y="35182"/>
                </a:lnTo>
                <a:lnTo>
                  <a:pt x="21226" y="37282"/>
                </a:lnTo>
                <a:close/>
              </a:path>
            </a:pathLst>
          </a:custGeom>
          <a:solidFill>
            <a:srgbClr val="0070C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4" name="object 64" descr=""/>
          <p:cNvSpPr/>
          <p:nvPr/>
        </p:nvSpPr>
        <p:spPr>
          <a:xfrm>
            <a:off x="400009" y="7975682"/>
            <a:ext cx="34290" cy="34290"/>
          </a:xfrm>
          <a:custGeom>
            <a:avLst/>
            <a:gdLst/>
            <a:ahLst/>
            <a:cxnLst/>
            <a:rect l="l" t="t" r="r" b="b"/>
            <a:pathLst>
              <a:path w="34290" h="34290">
                <a:moveTo>
                  <a:pt x="19324" y="33936"/>
                </a:moveTo>
                <a:lnTo>
                  <a:pt x="14612" y="33936"/>
                </a:lnTo>
                <a:lnTo>
                  <a:pt x="12703" y="32026"/>
                </a:lnTo>
                <a:lnTo>
                  <a:pt x="12703" y="21233"/>
                </a:lnTo>
                <a:lnTo>
                  <a:pt x="1909" y="21233"/>
                </a:lnTo>
                <a:lnTo>
                  <a:pt x="0" y="19323"/>
                </a:lnTo>
                <a:lnTo>
                  <a:pt x="0" y="14612"/>
                </a:lnTo>
                <a:lnTo>
                  <a:pt x="1909" y="12703"/>
                </a:lnTo>
                <a:lnTo>
                  <a:pt x="12703" y="12703"/>
                </a:lnTo>
                <a:lnTo>
                  <a:pt x="12703" y="1909"/>
                </a:lnTo>
                <a:lnTo>
                  <a:pt x="14612" y="0"/>
                </a:lnTo>
                <a:lnTo>
                  <a:pt x="19324" y="0"/>
                </a:lnTo>
                <a:lnTo>
                  <a:pt x="21233" y="1909"/>
                </a:lnTo>
                <a:lnTo>
                  <a:pt x="21233" y="12703"/>
                </a:lnTo>
                <a:lnTo>
                  <a:pt x="29671" y="12703"/>
                </a:lnTo>
                <a:lnTo>
                  <a:pt x="32027" y="12703"/>
                </a:lnTo>
                <a:lnTo>
                  <a:pt x="33937" y="14612"/>
                </a:lnTo>
                <a:lnTo>
                  <a:pt x="33937" y="19323"/>
                </a:lnTo>
                <a:lnTo>
                  <a:pt x="32027" y="21233"/>
                </a:lnTo>
                <a:lnTo>
                  <a:pt x="21233" y="21233"/>
                </a:lnTo>
                <a:lnTo>
                  <a:pt x="21233" y="32026"/>
                </a:lnTo>
                <a:lnTo>
                  <a:pt x="19324" y="33936"/>
                </a:lnTo>
                <a:close/>
              </a:path>
            </a:pathLst>
          </a:custGeom>
          <a:solidFill>
            <a:srgbClr val="0070C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5" name="object 65" descr=""/>
          <p:cNvSpPr/>
          <p:nvPr/>
        </p:nvSpPr>
        <p:spPr>
          <a:xfrm>
            <a:off x="606010" y="10259691"/>
            <a:ext cx="22860" cy="27305"/>
          </a:xfrm>
          <a:custGeom>
            <a:avLst/>
            <a:gdLst/>
            <a:ahLst/>
            <a:cxnLst/>
            <a:rect l="l" t="t" r="r" b="b"/>
            <a:pathLst>
              <a:path w="22859" h="27304">
                <a:moveTo>
                  <a:pt x="22741" y="27308"/>
                </a:moveTo>
                <a:lnTo>
                  <a:pt x="0" y="27308"/>
                </a:lnTo>
                <a:lnTo>
                  <a:pt x="0" y="5091"/>
                </a:lnTo>
                <a:lnTo>
                  <a:pt x="5091" y="0"/>
                </a:lnTo>
                <a:lnTo>
                  <a:pt x="17650" y="0"/>
                </a:lnTo>
                <a:lnTo>
                  <a:pt x="22741" y="5091"/>
                </a:lnTo>
                <a:lnTo>
                  <a:pt x="22741" y="27308"/>
                </a:lnTo>
                <a:close/>
              </a:path>
            </a:pathLst>
          </a:custGeom>
          <a:solidFill>
            <a:srgbClr val="0070C8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66" name="object 66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73969" y="10127233"/>
            <a:ext cx="87189" cy="87189"/>
          </a:xfrm>
          <a:prstGeom prst="rect">
            <a:avLst/>
          </a:prstGeom>
        </p:spPr>
      </p:pic>
      <p:pic>
        <p:nvPicPr>
          <p:cNvPr id="67" name="object 67" descr="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575826" y="9994776"/>
            <a:ext cx="83856" cy="83856"/>
          </a:xfrm>
          <a:prstGeom prst="rect">
            <a:avLst/>
          </a:prstGeom>
        </p:spPr>
      </p:pic>
      <p:pic>
        <p:nvPicPr>
          <p:cNvPr id="68" name="object 68" descr="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577683" y="9862325"/>
            <a:ext cx="80529" cy="80522"/>
          </a:xfrm>
          <a:prstGeom prst="rect">
            <a:avLst/>
          </a:prstGeom>
        </p:spPr>
      </p:pic>
      <p:pic>
        <p:nvPicPr>
          <p:cNvPr id="69" name="object 69" descr="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579546" y="9729874"/>
            <a:ext cx="77190" cy="77189"/>
          </a:xfrm>
          <a:prstGeom prst="rect">
            <a:avLst/>
          </a:prstGeom>
        </p:spPr>
      </p:pic>
      <p:pic>
        <p:nvPicPr>
          <p:cNvPr id="70" name="object 70" descr="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581384" y="9597410"/>
            <a:ext cx="73882" cy="73882"/>
          </a:xfrm>
          <a:prstGeom prst="rect">
            <a:avLst/>
          </a:prstGeom>
        </p:spPr>
      </p:pic>
      <p:pic>
        <p:nvPicPr>
          <p:cNvPr id="71" name="object 71" descr=""/>
          <p:cNvPicPr/>
          <p:nvPr/>
        </p:nvPicPr>
        <p:blipFill>
          <a:blip r:embed="rId13" cstate="print"/>
          <a:stretch>
            <a:fillRect/>
          </a:stretch>
        </p:blipFill>
        <p:spPr>
          <a:xfrm>
            <a:off x="583240" y="9464959"/>
            <a:ext cx="70550" cy="70549"/>
          </a:xfrm>
          <a:prstGeom prst="rect">
            <a:avLst/>
          </a:prstGeom>
        </p:spPr>
      </p:pic>
      <p:pic>
        <p:nvPicPr>
          <p:cNvPr id="72" name="object 72" descr=""/>
          <p:cNvPicPr/>
          <p:nvPr/>
        </p:nvPicPr>
        <p:blipFill>
          <a:blip r:embed="rId14" cstate="print"/>
          <a:stretch>
            <a:fillRect/>
          </a:stretch>
        </p:blipFill>
        <p:spPr>
          <a:xfrm>
            <a:off x="585105" y="9332507"/>
            <a:ext cx="67215" cy="67216"/>
          </a:xfrm>
          <a:prstGeom prst="rect">
            <a:avLst/>
          </a:prstGeom>
        </p:spPr>
      </p:pic>
      <p:pic>
        <p:nvPicPr>
          <p:cNvPr id="73" name="object 73" descr=""/>
          <p:cNvPicPr/>
          <p:nvPr/>
        </p:nvPicPr>
        <p:blipFill>
          <a:blip r:embed="rId15" cstate="print"/>
          <a:stretch>
            <a:fillRect/>
          </a:stretch>
        </p:blipFill>
        <p:spPr>
          <a:xfrm>
            <a:off x="586948" y="9200050"/>
            <a:ext cx="63902" cy="63883"/>
          </a:xfrm>
          <a:prstGeom prst="rect">
            <a:avLst/>
          </a:prstGeom>
        </p:spPr>
      </p:pic>
      <p:sp>
        <p:nvSpPr>
          <p:cNvPr id="74" name="object 74" descr=""/>
          <p:cNvSpPr/>
          <p:nvPr/>
        </p:nvSpPr>
        <p:spPr>
          <a:xfrm>
            <a:off x="588812" y="9067600"/>
            <a:ext cx="60960" cy="60960"/>
          </a:xfrm>
          <a:custGeom>
            <a:avLst/>
            <a:gdLst/>
            <a:ahLst/>
            <a:cxnLst/>
            <a:rect l="l" t="t" r="r" b="b"/>
            <a:pathLst>
              <a:path w="60959" h="60959">
                <a:moveTo>
                  <a:pt x="34486" y="60562"/>
                </a:moveTo>
                <a:lnTo>
                  <a:pt x="26075" y="60562"/>
                </a:lnTo>
                <a:lnTo>
                  <a:pt x="22669" y="57157"/>
                </a:lnTo>
                <a:lnTo>
                  <a:pt x="22669" y="37892"/>
                </a:lnTo>
                <a:lnTo>
                  <a:pt x="3405" y="37892"/>
                </a:lnTo>
                <a:lnTo>
                  <a:pt x="0" y="34487"/>
                </a:lnTo>
                <a:lnTo>
                  <a:pt x="0" y="26075"/>
                </a:lnTo>
                <a:lnTo>
                  <a:pt x="3405" y="22670"/>
                </a:lnTo>
                <a:lnTo>
                  <a:pt x="22669" y="22670"/>
                </a:lnTo>
                <a:lnTo>
                  <a:pt x="22669" y="3405"/>
                </a:lnTo>
                <a:lnTo>
                  <a:pt x="26075" y="0"/>
                </a:lnTo>
                <a:lnTo>
                  <a:pt x="34486" y="0"/>
                </a:lnTo>
                <a:lnTo>
                  <a:pt x="37892" y="3405"/>
                </a:lnTo>
                <a:lnTo>
                  <a:pt x="37892" y="22670"/>
                </a:lnTo>
                <a:lnTo>
                  <a:pt x="52950" y="22670"/>
                </a:lnTo>
                <a:lnTo>
                  <a:pt x="57156" y="22670"/>
                </a:lnTo>
                <a:lnTo>
                  <a:pt x="60561" y="26075"/>
                </a:lnTo>
                <a:lnTo>
                  <a:pt x="60561" y="34487"/>
                </a:lnTo>
                <a:lnTo>
                  <a:pt x="57156" y="37892"/>
                </a:lnTo>
                <a:lnTo>
                  <a:pt x="37892" y="37892"/>
                </a:lnTo>
                <a:lnTo>
                  <a:pt x="37892" y="57157"/>
                </a:lnTo>
                <a:lnTo>
                  <a:pt x="34486" y="60562"/>
                </a:lnTo>
                <a:close/>
              </a:path>
            </a:pathLst>
          </a:custGeom>
          <a:solidFill>
            <a:srgbClr val="0070C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5" name="object 75" descr=""/>
          <p:cNvSpPr/>
          <p:nvPr/>
        </p:nvSpPr>
        <p:spPr>
          <a:xfrm>
            <a:off x="590668" y="8935148"/>
            <a:ext cx="57785" cy="57785"/>
          </a:xfrm>
          <a:custGeom>
            <a:avLst/>
            <a:gdLst/>
            <a:ahLst/>
            <a:cxnLst/>
            <a:rect l="l" t="t" r="r" b="b"/>
            <a:pathLst>
              <a:path w="57784" h="57784">
                <a:moveTo>
                  <a:pt x="32584" y="57229"/>
                </a:moveTo>
                <a:lnTo>
                  <a:pt x="24645" y="57229"/>
                </a:lnTo>
                <a:lnTo>
                  <a:pt x="21423" y="54007"/>
                </a:lnTo>
                <a:lnTo>
                  <a:pt x="21423" y="35806"/>
                </a:lnTo>
                <a:lnTo>
                  <a:pt x="3221" y="35806"/>
                </a:lnTo>
                <a:lnTo>
                  <a:pt x="0" y="32584"/>
                </a:lnTo>
                <a:lnTo>
                  <a:pt x="0" y="24645"/>
                </a:lnTo>
                <a:lnTo>
                  <a:pt x="3221" y="21423"/>
                </a:lnTo>
                <a:lnTo>
                  <a:pt x="21423" y="21423"/>
                </a:lnTo>
                <a:lnTo>
                  <a:pt x="21423" y="3221"/>
                </a:lnTo>
                <a:lnTo>
                  <a:pt x="24645" y="0"/>
                </a:lnTo>
                <a:lnTo>
                  <a:pt x="32584" y="0"/>
                </a:lnTo>
                <a:lnTo>
                  <a:pt x="35806" y="3221"/>
                </a:lnTo>
                <a:lnTo>
                  <a:pt x="35806" y="21423"/>
                </a:lnTo>
                <a:lnTo>
                  <a:pt x="50038" y="21423"/>
                </a:lnTo>
                <a:lnTo>
                  <a:pt x="54014" y="21423"/>
                </a:lnTo>
                <a:lnTo>
                  <a:pt x="57236" y="24638"/>
                </a:lnTo>
                <a:lnTo>
                  <a:pt x="57229" y="32584"/>
                </a:lnTo>
                <a:lnTo>
                  <a:pt x="54008" y="35806"/>
                </a:lnTo>
                <a:lnTo>
                  <a:pt x="35806" y="35806"/>
                </a:lnTo>
                <a:lnTo>
                  <a:pt x="35806" y="54007"/>
                </a:lnTo>
                <a:lnTo>
                  <a:pt x="32584" y="57229"/>
                </a:lnTo>
                <a:close/>
              </a:path>
            </a:pathLst>
          </a:custGeom>
          <a:solidFill>
            <a:srgbClr val="0070C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6" name="object 76" descr=""/>
          <p:cNvSpPr/>
          <p:nvPr/>
        </p:nvSpPr>
        <p:spPr>
          <a:xfrm>
            <a:off x="592532" y="8802691"/>
            <a:ext cx="53975" cy="53975"/>
          </a:xfrm>
          <a:custGeom>
            <a:avLst/>
            <a:gdLst/>
            <a:ahLst/>
            <a:cxnLst/>
            <a:rect l="l" t="t" r="r" b="b"/>
            <a:pathLst>
              <a:path w="53975" h="53975">
                <a:moveTo>
                  <a:pt x="30688" y="53896"/>
                </a:moveTo>
                <a:lnTo>
                  <a:pt x="23208" y="53896"/>
                </a:lnTo>
                <a:lnTo>
                  <a:pt x="20176" y="50864"/>
                </a:lnTo>
                <a:lnTo>
                  <a:pt x="20176" y="33719"/>
                </a:lnTo>
                <a:lnTo>
                  <a:pt x="3031" y="33719"/>
                </a:lnTo>
                <a:lnTo>
                  <a:pt x="0" y="30688"/>
                </a:lnTo>
                <a:lnTo>
                  <a:pt x="0" y="23208"/>
                </a:lnTo>
                <a:lnTo>
                  <a:pt x="3031" y="20176"/>
                </a:lnTo>
                <a:lnTo>
                  <a:pt x="20176" y="20176"/>
                </a:lnTo>
                <a:lnTo>
                  <a:pt x="20176" y="3031"/>
                </a:lnTo>
                <a:lnTo>
                  <a:pt x="23208" y="0"/>
                </a:lnTo>
                <a:lnTo>
                  <a:pt x="30688" y="0"/>
                </a:lnTo>
                <a:lnTo>
                  <a:pt x="33719" y="3031"/>
                </a:lnTo>
                <a:lnTo>
                  <a:pt x="33719" y="20176"/>
                </a:lnTo>
                <a:lnTo>
                  <a:pt x="47124" y="20176"/>
                </a:lnTo>
                <a:lnTo>
                  <a:pt x="50865" y="20176"/>
                </a:lnTo>
                <a:lnTo>
                  <a:pt x="53896" y="23208"/>
                </a:lnTo>
                <a:lnTo>
                  <a:pt x="53896" y="30688"/>
                </a:lnTo>
                <a:lnTo>
                  <a:pt x="50865" y="33719"/>
                </a:lnTo>
                <a:lnTo>
                  <a:pt x="33719" y="33719"/>
                </a:lnTo>
                <a:lnTo>
                  <a:pt x="33719" y="50864"/>
                </a:lnTo>
                <a:lnTo>
                  <a:pt x="30688" y="53896"/>
                </a:lnTo>
                <a:close/>
              </a:path>
            </a:pathLst>
          </a:custGeom>
          <a:solidFill>
            <a:srgbClr val="0070C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7" name="object 77" descr=""/>
          <p:cNvSpPr/>
          <p:nvPr/>
        </p:nvSpPr>
        <p:spPr>
          <a:xfrm>
            <a:off x="594369" y="8670233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28804" y="50589"/>
                </a:moveTo>
                <a:lnTo>
                  <a:pt x="21784" y="50589"/>
                </a:lnTo>
                <a:lnTo>
                  <a:pt x="18936" y="47741"/>
                </a:lnTo>
                <a:lnTo>
                  <a:pt x="18936" y="31652"/>
                </a:lnTo>
                <a:lnTo>
                  <a:pt x="2847" y="31652"/>
                </a:lnTo>
                <a:lnTo>
                  <a:pt x="0" y="28805"/>
                </a:lnTo>
                <a:lnTo>
                  <a:pt x="0" y="21784"/>
                </a:lnTo>
                <a:lnTo>
                  <a:pt x="2847" y="18936"/>
                </a:lnTo>
                <a:lnTo>
                  <a:pt x="18936" y="18936"/>
                </a:lnTo>
                <a:lnTo>
                  <a:pt x="18936" y="2847"/>
                </a:lnTo>
                <a:lnTo>
                  <a:pt x="21784" y="0"/>
                </a:lnTo>
                <a:lnTo>
                  <a:pt x="28804" y="0"/>
                </a:lnTo>
                <a:lnTo>
                  <a:pt x="31652" y="2847"/>
                </a:lnTo>
                <a:lnTo>
                  <a:pt x="31652" y="18936"/>
                </a:lnTo>
                <a:lnTo>
                  <a:pt x="44231" y="18936"/>
                </a:lnTo>
                <a:lnTo>
                  <a:pt x="47741" y="18936"/>
                </a:lnTo>
                <a:lnTo>
                  <a:pt x="50589" y="21784"/>
                </a:lnTo>
                <a:lnTo>
                  <a:pt x="50589" y="28805"/>
                </a:lnTo>
                <a:lnTo>
                  <a:pt x="47741" y="31652"/>
                </a:lnTo>
                <a:lnTo>
                  <a:pt x="31652" y="31652"/>
                </a:lnTo>
                <a:lnTo>
                  <a:pt x="31652" y="47741"/>
                </a:lnTo>
                <a:lnTo>
                  <a:pt x="28804" y="50589"/>
                </a:lnTo>
                <a:close/>
              </a:path>
            </a:pathLst>
          </a:custGeom>
          <a:solidFill>
            <a:srgbClr val="0070C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8" name="object 78" descr=""/>
          <p:cNvSpPr/>
          <p:nvPr/>
        </p:nvSpPr>
        <p:spPr>
          <a:xfrm>
            <a:off x="596225" y="8537782"/>
            <a:ext cx="47625" cy="47625"/>
          </a:xfrm>
          <a:custGeom>
            <a:avLst/>
            <a:gdLst/>
            <a:ahLst/>
            <a:cxnLst/>
            <a:rect l="l" t="t" r="r" b="b"/>
            <a:pathLst>
              <a:path w="47625" h="47625">
                <a:moveTo>
                  <a:pt x="26909" y="47256"/>
                </a:moveTo>
                <a:lnTo>
                  <a:pt x="20347" y="47256"/>
                </a:lnTo>
                <a:lnTo>
                  <a:pt x="17690" y="44598"/>
                </a:lnTo>
                <a:lnTo>
                  <a:pt x="17690" y="29566"/>
                </a:lnTo>
                <a:lnTo>
                  <a:pt x="2657" y="29566"/>
                </a:lnTo>
                <a:lnTo>
                  <a:pt x="0" y="26908"/>
                </a:lnTo>
                <a:lnTo>
                  <a:pt x="0" y="20347"/>
                </a:lnTo>
                <a:lnTo>
                  <a:pt x="2657" y="17689"/>
                </a:lnTo>
                <a:lnTo>
                  <a:pt x="17690" y="17689"/>
                </a:lnTo>
                <a:lnTo>
                  <a:pt x="17690" y="2657"/>
                </a:lnTo>
                <a:lnTo>
                  <a:pt x="20347" y="0"/>
                </a:lnTo>
                <a:lnTo>
                  <a:pt x="26909" y="0"/>
                </a:lnTo>
                <a:lnTo>
                  <a:pt x="29566" y="2657"/>
                </a:lnTo>
                <a:lnTo>
                  <a:pt x="29566" y="17689"/>
                </a:lnTo>
                <a:lnTo>
                  <a:pt x="41318" y="17689"/>
                </a:lnTo>
                <a:lnTo>
                  <a:pt x="44599" y="17689"/>
                </a:lnTo>
                <a:lnTo>
                  <a:pt x="47257" y="20347"/>
                </a:lnTo>
                <a:lnTo>
                  <a:pt x="47257" y="26908"/>
                </a:lnTo>
                <a:lnTo>
                  <a:pt x="44599" y="29566"/>
                </a:lnTo>
                <a:lnTo>
                  <a:pt x="29566" y="29566"/>
                </a:lnTo>
                <a:lnTo>
                  <a:pt x="29566" y="44598"/>
                </a:lnTo>
                <a:lnTo>
                  <a:pt x="26909" y="47256"/>
                </a:lnTo>
                <a:close/>
              </a:path>
            </a:pathLst>
          </a:custGeom>
          <a:solidFill>
            <a:srgbClr val="0070C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9" name="object 79" descr=""/>
          <p:cNvSpPr/>
          <p:nvPr/>
        </p:nvSpPr>
        <p:spPr>
          <a:xfrm>
            <a:off x="598090" y="8405324"/>
            <a:ext cx="44450" cy="44450"/>
          </a:xfrm>
          <a:custGeom>
            <a:avLst/>
            <a:gdLst/>
            <a:ahLst/>
            <a:cxnLst/>
            <a:rect l="l" t="t" r="r" b="b"/>
            <a:pathLst>
              <a:path w="44450" h="44450">
                <a:moveTo>
                  <a:pt x="25012" y="43922"/>
                </a:moveTo>
                <a:lnTo>
                  <a:pt x="18916" y="43922"/>
                </a:lnTo>
                <a:lnTo>
                  <a:pt x="16443" y="41455"/>
                </a:lnTo>
                <a:lnTo>
                  <a:pt x="16443" y="27479"/>
                </a:lnTo>
                <a:lnTo>
                  <a:pt x="2473" y="27479"/>
                </a:lnTo>
                <a:lnTo>
                  <a:pt x="0" y="25006"/>
                </a:lnTo>
                <a:lnTo>
                  <a:pt x="0" y="18916"/>
                </a:lnTo>
                <a:lnTo>
                  <a:pt x="2466" y="16443"/>
                </a:lnTo>
                <a:lnTo>
                  <a:pt x="16443" y="16443"/>
                </a:lnTo>
                <a:lnTo>
                  <a:pt x="16443" y="2473"/>
                </a:lnTo>
                <a:lnTo>
                  <a:pt x="18910" y="0"/>
                </a:lnTo>
                <a:lnTo>
                  <a:pt x="25005" y="0"/>
                </a:lnTo>
                <a:lnTo>
                  <a:pt x="27479" y="2467"/>
                </a:lnTo>
                <a:lnTo>
                  <a:pt x="27479" y="16443"/>
                </a:lnTo>
                <a:lnTo>
                  <a:pt x="38404" y="16443"/>
                </a:lnTo>
                <a:lnTo>
                  <a:pt x="41448" y="16443"/>
                </a:lnTo>
                <a:lnTo>
                  <a:pt x="43922" y="18916"/>
                </a:lnTo>
                <a:lnTo>
                  <a:pt x="43922" y="25006"/>
                </a:lnTo>
                <a:lnTo>
                  <a:pt x="41455" y="27479"/>
                </a:lnTo>
                <a:lnTo>
                  <a:pt x="27479" y="27479"/>
                </a:lnTo>
                <a:lnTo>
                  <a:pt x="27479" y="41449"/>
                </a:lnTo>
                <a:lnTo>
                  <a:pt x="25012" y="43922"/>
                </a:lnTo>
                <a:close/>
              </a:path>
            </a:pathLst>
          </a:custGeom>
          <a:solidFill>
            <a:srgbClr val="0070C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80" name="object 80" descr=""/>
          <p:cNvSpPr/>
          <p:nvPr/>
        </p:nvSpPr>
        <p:spPr>
          <a:xfrm>
            <a:off x="599947" y="8272874"/>
            <a:ext cx="40640" cy="40640"/>
          </a:xfrm>
          <a:custGeom>
            <a:avLst/>
            <a:gdLst/>
            <a:ahLst/>
            <a:cxnLst/>
            <a:rect l="l" t="t" r="r" b="b"/>
            <a:pathLst>
              <a:path w="40640" h="40640">
                <a:moveTo>
                  <a:pt x="23109" y="40589"/>
                </a:moveTo>
                <a:lnTo>
                  <a:pt x="17479" y="40589"/>
                </a:lnTo>
                <a:lnTo>
                  <a:pt x="15196" y="38306"/>
                </a:lnTo>
                <a:lnTo>
                  <a:pt x="15196" y="25393"/>
                </a:lnTo>
                <a:lnTo>
                  <a:pt x="2283" y="25393"/>
                </a:lnTo>
                <a:lnTo>
                  <a:pt x="0" y="23109"/>
                </a:lnTo>
                <a:lnTo>
                  <a:pt x="0" y="17479"/>
                </a:lnTo>
                <a:lnTo>
                  <a:pt x="2283" y="15196"/>
                </a:lnTo>
                <a:lnTo>
                  <a:pt x="15196" y="15196"/>
                </a:lnTo>
                <a:lnTo>
                  <a:pt x="15196" y="2283"/>
                </a:lnTo>
                <a:lnTo>
                  <a:pt x="17479" y="0"/>
                </a:lnTo>
                <a:lnTo>
                  <a:pt x="23109" y="0"/>
                </a:lnTo>
                <a:lnTo>
                  <a:pt x="25392" y="2283"/>
                </a:lnTo>
                <a:lnTo>
                  <a:pt x="25392" y="15196"/>
                </a:lnTo>
                <a:lnTo>
                  <a:pt x="35490" y="15196"/>
                </a:lnTo>
                <a:lnTo>
                  <a:pt x="38305" y="15196"/>
                </a:lnTo>
                <a:lnTo>
                  <a:pt x="40589" y="17479"/>
                </a:lnTo>
                <a:lnTo>
                  <a:pt x="40589" y="23109"/>
                </a:lnTo>
                <a:lnTo>
                  <a:pt x="38305" y="25393"/>
                </a:lnTo>
                <a:lnTo>
                  <a:pt x="25392" y="25393"/>
                </a:lnTo>
                <a:lnTo>
                  <a:pt x="25392" y="38306"/>
                </a:lnTo>
                <a:lnTo>
                  <a:pt x="23109" y="40589"/>
                </a:lnTo>
                <a:close/>
              </a:path>
            </a:pathLst>
          </a:custGeom>
          <a:solidFill>
            <a:srgbClr val="0070C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81" name="object 81" descr=""/>
          <p:cNvSpPr/>
          <p:nvPr/>
        </p:nvSpPr>
        <p:spPr>
          <a:xfrm>
            <a:off x="601783" y="8140416"/>
            <a:ext cx="37465" cy="37465"/>
          </a:xfrm>
          <a:custGeom>
            <a:avLst/>
            <a:gdLst/>
            <a:ahLst/>
            <a:cxnLst/>
            <a:rect l="l" t="t" r="r" b="b"/>
            <a:pathLst>
              <a:path w="37465" h="37465">
                <a:moveTo>
                  <a:pt x="21226" y="37282"/>
                </a:moveTo>
                <a:lnTo>
                  <a:pt x="16056" y="37282"/>
                </a:lnTo>
                <a:lnTo>
                  <a:pt x="13956" y="35182"/>
                </a:lnTo>
                <a:lnTo>
                  <a:pt x="13956" y="23326"/>
                </a:lnTo>
                <a:lnTo>
                  <a:pt x="2099" y="23326"/>
                </a:lnTo>
                <a:lnTo>
                  <a:pt x="0" y="21226"/>
                </a:lnTo>
                <a:lnTo>
                  <a:pt x="0" y="16056"/>
                </a:lnTo>
                <a:lnTo>
                  <a:pt x="2099" y="13956"/>
                </a:lnTo>
                <a:lnTo>
                  <a:pt x="13956" y="13956"/>
                </a:lnTo>
                <a:lnTo>
                  <a:pt x="13956" y="2099"/>
                </a:lnTo>
                <a:lnTo>
                  <a:pt x="16056" y="0"/>
                </a:lnTo>
                <a:lnTo>
                  <a:pt x="21226" y="0"/>
                </a:lnTo>
                <a:lnTo>
                  <a:pt x="23326" y="2099"/>
                </a:lnTo>
                <a:lnTo>
                  <a:pt x="23326" y="13956"/>
                </a:lnTo>
                <a:lnTo>
                  <a:pt x="32597" y="13956"/>
                </a:lnTo>
                <a:lnTo>
                  <a:pt x="35182" y="13956"/>
                </a:lnTo>
                <a:lnTo>
                  <a:pt x="37282" y="16049"/>
                </a:lnTo>
                <a:lnTo>
                  <a:pt x="37282" y="21226"/>
                </a:lnTo>
                <a:lnTo>
                  <a:pt x="35182" y="23326"/>
                </a:lnTo>
                <a:lnTo>
                  <a:pt x="23326" y="23326"/>
                </a:lnTo>
                <a:lnTo>
                  <a:pt x="23326" y="35182"/>
                </a:lnTo>
                <a:lnTo>
                  <a:pt x="21226" y="37282"/>
                </a:lnTo>
                <a:close/>
              </a:path>
            </a:pathLst>
          </a:custGeom>
          <a:solidFill>
            <a:srgbClr val="0070C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82" name="object 82" descr=""/>
          <p:cNvSpPr/>
          <p:nvPr/>
        </p:nvSpPr>
        <p:spPr>
          <a:xfrm>
            <a:off x="603660" y="8007965"/>
            <a:ext cx="34290" cy="34290"/>
          </a:xfrm>
          <a:custGeom>
            <a:avLst/>
            <a:gdLst/>
            <a:ahLst/>
            <a:cxnLst/>
            <a:rect l="l" t="t" r="r" b="b"/>
            <a:pathLst>
              <a:path w="34290" h="34290">
                <a:moveTo>
                  <a:pt x="19324" y="33936"/>
                </a:moveTo>
                <a:lnTo>
                  <a:pt x="14612" y="33936"/>
                </a:lnTo>
                <a:lnTo>
                  <a:pt x="12703" y="32026"/>
                </a:lnTo>
                <a:lnTo>
                  <a:pt x="12703" y="21233"/>
                </a:lnTo>
                <a:lnTo>
                  <a:pt x="1909" y="21233"/>
                </a:lnTo>
                <a:lnTo>
                  <a:pt x="0" y="19323"/>
                </a:lnTo>
                <a:lnTo>
                  <a:pt x="0" y="14612"/>
                </a:lnTo>
                <a:lnTo>
                  <a:pt x="1909" y="12703"/>
                </a:lnTo>
                <a:lnTo>
                  <a:pt x="12703" y="12703"/>
                </a:lnTo>
                <a:lnTo>
                  <a:pt x="12703" y="1909"/>
                </a:lnTo>
                <a:lnTo>
                  <a:pt x="14612" y="0"/>
                </a:lnTo>
                <a:lnTo>
                  <a:pt x="19324" y="0"/>
                </a:lnTo>
                <a:lnTo>
                  <a:pt x="21233" y="1909"/>
                </a:lnTo>
                <a:lnTo>
                  <a:pt x="21233" y="12703"/>
                </a:lnTo>
                <a:lnTo>
                  <a:pt x="29671" y="12703"/>
                </a:lnTo>
                <a:lnTo>
                  <a:pt x="32020" y="12703"/>
                </a:lnTo>
                <a:lnTo>
                  <a:pt x="33936" y="14612"/>
                </a:lnTo>
                <a:lnTo>
                  <a:pt x="33936" y="19323"/>
                </a:lnTo>
                <a:lnTo>
                  <a:pt x="32027" y="21233"/>
                </a:lnTo>
                <a:lnTo>
                  <a:pt x="21233" y="21233"/>
                </a:lnTo>
                <a:lnTo>
                  <a:pt x="21233" y="32026"/>
                </a:lnTo>
                <a:lnTo>
                  <a:pt x="19324" y="33936"/>
                </a:lnTo>
                <a:close/>
              </a:path>
            </a:pathLst>
          </a:custGeom>
          <a:solidFill>
            <a:srgbClr val="0070C8"/>
          </a:solidFill>
        </p:spPr>
        <p:txBody>
          <a:bodyPr wrap="square" lIns="0" tIns="0" rIns="0" bIns="0" rtlCol="0"/>
          <a:lstStyle/>
          <a:p/>
        </p:txBody>
      </p:sp>
      <p:grpSp>
        <p:nvGrpSpPr>
          <p:cNvPr id="83" name="object 83" descr=""/>
          <p:cNvGrpSpPr/>
          <p:nvPr/>
        </p:nvGrpSpPr>
        <p:grpSpPr>
          <a:xfrm>
            <a:off x="777619" y="10142423"/>
            <a:ext cx="87630" cy="144780"/>
            <a:chOff x="777619" y="10142423"/>
            <a:chExt cx="87630" cy="144780"/>
          </a:xfrm>
        </p:grpSpPr>
        <p:sp>
          <p:nvSpPr>
            <p:cNvPr id="84" name="object 84" descr=""/>
            <p:cNvSpPr/>
            <p:nvPr/>
          </p:nvSpPr>
          <p:spPr>
            <a:xfrm>
              <a:off x="809653" y="10273280"/>
              <a:ext cx="22860" cy="13970"/>
            </a:xfrm>
            <a:custGeom>
              <a:avLst/>
              <a:gdLst/>
              <a:ahLst/>
              <a:cxnLst/>
              <a:rect l="l" t="t" r="r" b="b"/>
              <a:pathLst>
                <a:path w="22859" h="13970">
                  <a:moveTo>
                    <a:pt x="22741" y="13719"/>
                  </a:moveTo>
                  <a:lnTo>
                    <a:pt x="0" y="13719"/>
                  </a:lnTo>
                  <a:lnTo>
                    <a:pt x="0" y="5091"/>
                  </a:lnTo>
                  <a:lnTo>
                    <a:pt x="5091" y="0"/>
                  </a:lnTo>
                  <a:lnTo>
                    <a:pt x="17650" y="0"/>
                  </a:lnTo>
                  <a:lnTo>
                    <a:pt x="22741" y="5091"/>
                  </a:lnTo>
                  <a:lnTo>
                    <a:pt x="22741" y="13719"/>
                  </a:lnTo>
                  <a:close/>
                </a:path>
              </a:pathLst>
            </a:custGeom>
            <a:solidFill>
              <a:srgbClr val="0070C8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85" name="object 85" descr=""/>
            <p:cNvPicPr/>
            <p:nvPr/>
          </p:nvPicPr>
          <p:blipFill>
            <a:blip r:embed="rId16" cstate="print"/>
            <a:stretch>
              <a:fillRect/>
            </a:stretch>
          </p:blipFill>
          <p:spPr>
            <a:xfrm>
              <a:off x="777619" y="10142423"/>
              <a:ext cx="87189" cy="87189"/>
            </a:xfrm>
            <a:prstGeom prst="rect">
              <a:avLst/>
            </a:prstGeom>
          </p:spPr>
        </p:pic>
      </p:grpSp>
      <p:pic>
        <p:nvPicPr>
          <p:cNvPr id="86" name="object 86" descr=""/>
          <p:cNvPicPr/>
          <p:nvPr/>
        </p:nvPicPr>
        <p:blipFill>
          <a:blip r:embed="rId17" cstate="print"/>
          <a:stretch>
            <a:fillRect/>
          </a:stretch>
        </p:blipFill>
        <p:spPr>
          <a:xfrm>
            <a:off x="779476" y="10011567"/>
            <a:ext cx="83856" cy="83856"/>
          </a:xfrm>
          <a:prstGeom prst="rect">
            <a:avLst/>
          </a:prstGeom>
        </p:spPr>
      </p:pic>
      <p:pic>
        <p:nvPicPr>
          <p:cNvPr id="87" name="object 87" descr=""/>
          <p:cNvPicPr/>
          <p:nvPr/>
        </p:nvPicPr>
        <p:blipFill>
          <a:blip r:embed="rId18" cstate="print"/>
          <a:stretch>
            <a:fillRect/>
          </a:stretch>
        </p:blipFill>
        <p:spPr>
          <a:xfrm>
            <a:off x="781333" y="9880710"/>
            <a:ext cx="80523" cy="80522"/>
          </a:xfrm>
          <a:prstGeom prst="rect">
            <a:avLst/>
          </a:prstGeom>
        </p:spPr>
      </p:pic>
      <p:pic>
        <p:nvPicPr>
          <p:cNvPr id="88" name="object 88" descr=""/>
          <p:cNvPicPr/>
          <p:nvPr/>
        </p:nvPicPr>
        <p:blipFill>
          <a:blip r:embed="rId18" cstate="print"/>
          <a:stretch>
            <a:fillRect/>
          </a:stretch>
        </p:blipFill>
        <p:spPr>
          <a:xfrm>
            <a:off x="783189" y="9749854"/>
            <a:ext cx="77190" cy="77189"/>
          </a:xfrm>
          <a:prstGeom prst="rect">
            <a:avLst/>
          </a:prstGeom>
        </p:spPr>
      </p:pic>
      <p:pic>
        <p:nvPicPr>
          <p:cNvPr id="89" name="object 89" descr="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785034" y="9618998"/>
            <a:ext cx="73882" cy="73882"/>
          </a:xfrm>
          <a:prstGeom prst="rect">
            <a:avLst/>
          </a:prstGeom>
        </p:spPr>
      </p:pic>
      <p:pic>
        <p:nvPicPr>
          <p:cNvPr id="90" name="object 90" descr=""/>
          <p:cNvPicPr/>
          <p:nvPr/>
        </p:nvPicPr>
        <p:blipFill>
          <a:blip r:embed="rId13" cstate="print"/>
          <a:stretch>
            <a:fillRect/>
          </a:stretch>
        </p:blipFill>
        <p:spPr>
          <a:xfrm>
            <a:off x="786890" y="9488141"/>
            <a:ext cx="70550" cy="70549"/>
          </a:xfrm>
          <a:prstGeom prst="rect">
            <a:avLst/>
          </a:prstGeom>
        </p:spPr>
      </p:pic>
      <p:pic>
        <p:nvPicPr>
          <p:cNvPr id="91" name="object 91" descr="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788749" y="9357284"/>
            <a:ext cx="67215" cy="67216"/>
          </a:xfrm>
          <a:prstGeom prst="rect">
            <a:avLst/>
          </a:prstGeom>
        </p:spPr>
      </p:pic>
      <p:pic>
        <p:nvPicPr>
          <p:cNvPr id="92" name="object 92" descr=""/>
          <p:cNvPicPr/>
          <p:nvPr/>
        </p:nvPicPr>
        <p:blipFill>
          <a:blip r:embed="rId19" cstate="print"/>
          <a:stretch>
            <a:fillRect/>
          </a:stretch>
        </p:blipFill>
        <p:spPr>
          <a:xfrm>
            <a:off x="790598" y="9226434"/>
            <a:ext cx="63902" cy="63883"/>
          </a:xfrm>
          <a:prstGeom prst="rect">
            <a:avLst/>
          </a:prstGeom>
        </p:spPr>
      </p:pic>
      <p:sp>
        <p:nvSpPr>
          <p:cNvPr id="93" name="object 93" descr=""/>
          <p:cNvSpPr/>
          <p:nvPr/>
        </p:nvSpPr>
        <p:spPr>
          <a:xfrm>
            <a:off x="792462" y="9095578"/>
            <a:ext cx="60960" cy="60960"/>
          </a:xfrm>
          <a:custGeom>
            <a:avLst/>
            <a:gdLst/>
            <a:ahLst/>
            <a:cxnLst/>
            <a:rect l="l" t="t" r="r" b="b"/>
            <a:pathLst>
              <a:path w="60959" h="60959">
                <a:moveTo>
                  <a:pt x="34486" y="60562"/>
                </a:moveTo>
                <a:lnTo>
                  <a:pt x="26075" y="60562"/>
                </a:lnTo>
                <a:lnTo>
                  <a:pt x="22669" y="57157"/>
                </a:lnTo>
                <a:lnTo>
                  <a:pt x="22669" y="37892"/>
                </a:lnTo>
                <a:lnTo>
                  <a:pt x="3405" y="37892"/>
                </a:lnTo>
                <a:lnTo>
                  <a:pt x="0" y="34487"/>
                </a:lnTo>
                <a:lnTo>
                  <a:pt x="0" y="26075"/>
                </a:lnTo>
                <a:lnTo>
                  <a:pt x="3405" y="22670"/>
                </a:lnTo>
                <a:lnTo>
                  <a:pt x="22669" y="22670"/>
                </a:lnTo>
                <a:lnTo>
                  <a:pt x="22669" y="3405"/>
                </a:lnTo>
                <a:lnTo>
                  <a:pt x="26075" y="0"/>
                </a:lnTo>
                <a:lnTo>
                  <a:pt x="34486" y="0"/>
                </a:lnTo>
                <a:lnTo>
                  <a:pt x="37892" y="3405"/>
                </a:lnTo>
                <a:lnTo>
                  <a:pt x="37892" y="22670"/>
                </a:lnTo>
                <a:lnTo>
                  <a:pt x="52950" y="22670"/>
                </a:lnTo>
                <a:lnTo>
                  <a:pt x="57150" y="22670"/>
                </a:lnTo>
                <a:lnTo>
                  <a:pt x="60561" y="26075"/>
                </a:lnTo>
                <a:lnTo>
                  <a:pt x="60561" y="34487"/>
                </a:lnTo>
                <a:lnTo>
                  <a:pt x="57156" y="37892"/>
                </a:lnTo>
                <a:lnTo>
                  <a:pt x="37892" y="37892"/>
                </a:lnTo>
                <a:lnTo>
                  <a:pt x="37892" y="57157"/>
                </a:lnTo>
                <a:lnTo>
                  <a:pt x="34486" y="60562"/>
                </a:lnTo>
                <a:close/>
              </a:path>
            </a:pathLst>
          </a:custGeom>
          <a:solidFill>
            <a:srgbClr val="0070C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94" name="object 94" descr=""/>
          <p:cNvSpPr/>
          <p:nvPr/>
        </p:nvSpPr>
        <p:spPr>
          <a:xfrm>
            <a:off x="794318" y="8964721"/>
            <a:ext cx="57785" cy="57785"/>
          </a:xfrm>
          <a:custGeom>
            <a:avLst/>
            <a:gdLst/>
            <a:ahLst/>
            <a:cxnLst/>
            <a:rect l="l" t="t" r="r" b="b"/>
            <a:pathLst>
              <a:path w="57784" h="57784">
                <a:moveTo>
                  <a:pt x="32584" y="57229"/>
                </a:moveTo>
                <a:lnTo>
                  <a:pt x="24645" y="57229"/>
                </a:lnTo>
                <a:lnTo>
                  <a:pt x="21423" y="54007"/>
                </a:lnTo>
                <a:lnTo>
                  <a:pt x="21423" y="35806"/>
                </a:lnTo>
                <a:lnTo>
                  <a:pt x="3221" y="35806"/>
                </a:lnTo>
                <a:lnTo>
                  <a:pt x="0" y="32584"/>
                </a:lnTo>
                <a:lnTo>
                  <a:pt x="0" y="24645"/>
                </a:lnTo>
                <a:lnTo>
                  <a:pt x="3221" y="21423"/>
                </a:lnTo>
                <a:lnTo>
                  <a:pt x="21423" y="21423"/>
                </a:lnTo>
                <a:lnTo>
                  <a:pt x="21423" y="3221"/>
                </a:lnTo>
                <a:lnTo>
                  <a:pt x="24645" y="0"/>
                </a:lnTo>
                <a:lnTo>
                  <a:pt x="32584" y="0"/>
                </a:lnTo>
                <a:lnTo>
                  <a:pt x="35806" y="3221"/>
                </a:lnTo>
                <a:lnTo>
                  <a:pt x="35806" y="21423"/>
                </a:lnTo>
                <a:lnTo>
                  <a:pt x="50038" y="21423"/>
                </a:lnTo>
                <a:lnTo>
                  <a:pt x="54008" y="21423"/>
                </a:lnTo>
                <a:lnTo>
                  <a:pt x="57229" y="24645"/>
                </a:lnTo>
                <a:lnTo>
                  <a:pt x="57229" y="32584"/>
                </a:lnTo>
                <a:lnTo>
                  <a:pt x="54008" y="35806"/>
                </a:lnTo>
                <a:lnTo>
                  <a:pt x="35806" y="35806"/>
                </a:lnTo>
                <a:lnTo>
                  <a:pt x="35806" y="54007"/>
                </a:lnTo>
                <a:lnTo>
                  <a:pt x="32584" y="57229"/>
                </a:lnTo>
                <a:close/>
              </a:path>
            </a:pathLst>
          </a:custGeom>
          <a:solidFill>
            <a:srgbClr val="0070C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95" name="object 95" descr=""/>
          <p:cNvSpPr/>
          <p:nvPr/>
        </p:nvSpPr>
        <p:spPr>
          <a:xfrm>
            <a:off x="796176" y="8833871"/>
            <a:ext cx="53975" cy="53975"/>
          </a:xfrm>
          <a:custGeom>
            <a:avLst/>
            <a:gdLst/>
            <a:ahLst/>
            <a:cxnLst/>
            <a:rect l="l" t="t" r="r" b="b"/>
            <a:pathLst>
              <a:path w="53975" h="53975">
                <a:moveTo>
                  <a:pt x="30688" y="53896"/>
                </a:moveTo>
                <a:lnTo>
                  <a:pt x="23208" y="53896"/>
                </a:lnTo>
                <a:lnTo>
                  <a:pt x="20176" y="50864"/>
                </a:lnTo>
                <a:lnTo>
                  <a:pt x="20176" y="33719"/>
                </a:lnTo>
                <a:lnTo>
                  <a:pt x="3031" y="33719"/>
                </a:lnTo>
                <a:lnTo>
                  <a:pt x="0" y="30688"/>
                </a:lnTo>
                <a:lnTo>
                  <a:pt x="0" y="23208"/>
                </a:lnTo>
                <a:lnTo>
                  <a:pt x="3031" y="20176"/>
                </a:lnTo>
                <a:lnTo>
                  <a:pt x="20176" y="20176"/>
                </a:lnTo>
                <a:lnTo>
                  <a:pt x="20176" y="3031"/>
                </a:lnTo>
                <a:lnTo>
                  <a:pt x="23208" y="0"/>
                </a:lnTo>
                <a:lnTo>
                  <a:pt x="30688" y="0"/>
                </a:lnTo>
                <a:lnTo>
                  <a:pt x="33719" y="3031"/>
                </a:lnTo>
                <a:lnTo>
                  <a:pt x="33719" y="20176"/>
                </a:lnTo>
                <a:lnTo>
                  <a:pt x="47124" y="20176"/>
                </a:lnTo>
                <a:lnTo>
                  <a:pt x="50871" y="20176"/>
                </a:lnTo>
                <a:lnTo>
                  <a:pt x="53896" y="23208"/>
                </a:lnTo>
                <a:lnTo>
                  <a:pt x="53896" y="30688"/>
                </a:lnTo>
                <a:lnTo>
                  <a:pt x="50865" y="33719"/>
                </a:lnTo>
                <a:lnTo>
                  <a:pt x="33719" y="33719"/>
                </a:lnTo>
                <a:lnTo>
                  <a:pt x="33719" y="50864"/>
                </a:lnTo>
                <a:lnTo>
                  <a:pt x="30688" y="53896"/>
                </a:lnTo>
                <a:close/>
              </a:path>
            </a:pathLst>
          </a:custGeom>
          <a:solidFill>
            <a:srgbClr val="0070C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96" name="object 96" descr=""/>
          <p:cNvSpPr/>
          <p:nvPr/>
        </p:nvSpPr>
        <p:spPr>
          <a:xfrm>
            <a:off x="798019" y="8703008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28804" y="50589"/>
                </a:moveTo>
                <a:lnTo>
                  <a:pt x="21784" y="50589"/>
                </a:lnTo>
                <a:lnTo>
                  <a:pt x="18936" y="47741"/>
                </a:lnTo>
                <a:lnTo>
                  <a:pt x="18936" y="31652"/>
                </a:lnTo>
                <a:lnTo>
                  <a:pt x="2847" y="31652"/>
                </a:lnTo>
                <a:lnTo>
                  <a:pt x="0" y="28805"/>
                </a:lnTo>
                <a:lnTo>
                  <a:pt x="0" y="21784"/>
                </a:lnTo>
                <a:lnTo>
                  <a:pt x="2847" y="18936"/>
                </a:lnTo>
                <a:lnTo>
                  <a:pt x="18936" y="18936"/>
                </a:lnTo>
                <a:lnTo>
                  <a:pt x="18936" y="2847"/>
                </a:lnTo>
                <a:lnTo>
                  <a:pt x="21784" y="0"/>
                </a:lnTo>
                <a:lnTo>
                  <a:pt x="28804" y="0"/>
                </a:lnTo>
                <a:lnTo>
                  <a:pt x="31652" y="2847"/>
                </a:lnTo>
                <a:lnTo>
                  <a:pt x="31652" y="18936"/>
                </a:lnTo>
                <a:lnTo>
                  <a:pt x="44231" y="18936"/>
                </a:lnTo>
                <a:lnTo>
                  <a:pt x="47741" y="18936"/>
                </a:lnTo>
                <a:lnTo>
                  <a:pt x="50589" y="21784"/>
                </a:lnTo>
                <a:lnTo>
                  <a:pt x="50589" y="28805"/>
                </a:lnTo>
                <a:lnTo>
                  <a:pt x="47741" y="31652"/>
                </a:lnTo>
                <a:lnTo>
                  <a:pt x="31652" y="31652"/>
                </a:lnTo>
                <a:lnTo>
                  <a:pt x="31652" y="47741"/>
                </a:lnTo>
                <a:lnTo>
                  <a:pt x="28804" y="50589"/>
                </a:lnTo>
                <a:close/>
              </a:path>
            </a:pathLst>
          </a:custGeom>
          <a:solidFill>
            <a:srgbClr val="0070C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97" name="object 97" descr=""/>
          <p:cNvSpPr/>
          <p:nvPr/>
        </p:nvSpPr>
        <p:spPr>
          <a:xfrm>
            <a:off x="799875" y="8572151"/>
            <a:ext cx="47625" cy="47625"/>
          </a:xfrm>
          <a:custGeom>
            <a:avLst/>
            <a:gdLst/>
            <a:ahLst/>
            <a:cxnLst/>
            <a:rect l="l" t="t" r="r" b="b"/>
            <a:pathLst>
              <a:path w="47625" h="47625">
                <a:moveTo>
                  <a:pt x="26909" y="47256"/>
                </a:moveTo>
                <a:lnTo>
                  <a:pt x="20347" y="47256"/>
                </a:lnTo>
                <a:lnTo>
                  <a:pt x="17690" y="44598"/>
                </a:lnTo>
                <a:lnTo>
                  <a:pt x="17690" y="29566"/>
                </a:lnTo>
                <a:lnTo>
                  <a:pt x="2657" y="29566"/>
                </a:lnTo>
                <a:lnTo>
                  <a:pt x="0" y="26908"/>
                </a:lnTo>
                <a:lnTo>
                  <a:pt x="0" y="20347"/>
                </a:lnTo>
                <a:lnTo>
                  <a:pt x="2657" y="17689"/>
                </a:lnTo>
                <a:lnTo>
                  <a:pt x="17690" y="17689"/>
                </a:lnTo>
                <a:lnTo>
                  <a:pt x="17690" y="2657"/>
                </a:lnTo>
                <a:lnTo>
                  <a:pt x="20347" y="0"/>
                </a:lnTo>
                <a:lnTo>
                  <a:pt x="26909" y="0"/>
                </a:lnTo>
                <a:lnTo>
                  <a:pt x="29566" y="2657"/>
                </a:lnTo>
                <a:lnTo>
                  <a:pt x="29566" y="17689"/>
                </a:lnTo>
                <a:lnTo>
                  <a:pt x="41318" y="17689"/>
                </a:lnTo>
                <a:lnTo>
                  <a:pt x="44599" y="17689"/>
                </a:lnTo>
                <a:lnTo>
                  <a:pt x="47257" y="20347"/>
                </a:lnTo>
                <a:lnTo>
                  <a:pt x="47257" y="26908"/>
                </a:lnTo>
                <a:lnTo>
                  <a:pt x="44599" y="29566"/>
                </a:lnTo>
                <a:lnTo>
                  <a:pt x="29566" y="29566"/>
                </a:lnTo>
                <a:lnTo>
                  <a:pt x="29566" y="44598"/>
                </a:lnTo>
                <a:lnTo>
                  <a:pt x="26909" y="47256"/>
                </a:lnTo>
                <a:close/>
              </a:path>
            </a:pathLst>
          </a:custGeom>
          <a:solidFill>
            <a:srgbClr val="0070C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98" name="object 98" descr=""/>
          <p:cNvSpPr/>
          <p:nvPr/>
        </p:nvSpPr>
        <p:spPr>
          <a:xfrm>
            <a:off x="801733" y="8441301"/>
            <a:ext cx="44450" cy="44450"/>
          </a:xfrm>
          <a:custGeom>
            <a:avLst/>
            <a:gdLst/>
            <a:ahLst/>
            <a:cxnLst/>
            <a:rect l="l" t="t" r="r" b="b"/>
            <a:pathLst>
              <a:path w="44450" h="44450">
                <a:moveTo>
                  <a:pt x="25012" y="43922"/>
                </a:moveTo>
                <a:lnTo>
                  <a:pt x="18916" y="43922"/>
                </a:lnTo>
                <a:lnTo>
                  <a:pt x="16443" y="41455"/>
                </a:lnTo>
                <a:lnTo>
                  <a:pt x="16443" y="27479"/>
                </a:lnTo>
                <a:lnTo>
                  <a:pt x="2473" y="27479"/>
                </a:lnTo>
                <a:lnTo>
                  <a:pt x="0" y="25006"/>
                </a:lnTo>
                <a:lnTo>
                  <a:pt x="0" y="18916"/>
                </a:lnTo>
                <a:lnTo>
                  <a:pt x="2467" y="16443"/>
                </a:lnTo>
                <a:lnTo>
                  <a:pt x="16443" y="16443"/>
                </a:lnTo>
                <a:lnTo>
                  <a:pt x="16443" y="2473"/>
                </a:lnTo>
                <a:lnTo>
                  <a:pt x="18910" y="0"/>
                </a:lnTo>
                <a:lnTo>
                  <a:pt x="25005" y="0"/>
                </a:lnTo>
                <a:lnTo>
                  <a:pt x="27479" y="2467"/>
                </a:lnTo>
                <a:lnTo>
                  <a:pt x="27479" y="16443"/>
                </a:lnTo>
                <a:lnTo>
                  <a:pt x="38404" y="16443"/>
                </a:lnTo>
                <a:lnTo>
                  <a:pt x="41455" y="16443"/>
                </a:lnTo>
                <a:lnTo>
                  <a:pt x="43922" y="18916"/>
                </a:lnTo>
                <a:lnTo>
                  <a:pt x="43922" y="25006"/>
                </a:lnTo>
                <a:lnTo>
                  <a:pt x="41455" y="27479"/>
                </a:lnTo>
                <a:lnTo>
                  <a:pt x="27479" y="27479"/>
                </a:lnTo>
                <a:lnTo>
                  <a:pt x="27479" y="41449"/>
                </a:lnTo>
                <a:lnTo>
                  <a:pt x="25012" y="43922"/>
                </a:lnTo>
                <a:close/>
              </a:path>
            </a:pathLst>
          </a:custGeom>
          <a:solidFill>
            <a:srgbClr val="0070C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99" name="object 99" descr=""/>
          <p:cNvSpPr/>
          <p:nvPr/>
        </p:nvSpPr>
        <p:spPr>
          <a:xfrm>
            <a:off x="803597" y="8310445"/>
            <a:ext cx="40640" cy="40640"/>
          </a:xfrm>
          <a:custGeom>
            <a:avLst/>
            <a:gdLst/>
            <a:ahLst/>
            <a:cxnLst/>
            <a:rect l="l" t="t" r="r" b="b"/>
            <a:pathLst>
              <a:path w="40640" h="40640">
                <a:moveTo>
                  <a:pt x="23109" y="40589"/>
                </a:moveTo>
                <a:lnTo>
                  <a:pt x="17479" y="40589"/>
                </a:lnTo>
                <a:lnTo>
                  <a:pt x="15196" y="38306"/>
                </a:lnTo>
                <a:lnTo>
                  <a:pt x="15196" y="25393"/>
                </a:lnTo>
                <a:lnTo>
                  <a:pt x="2283" y="25393"/>
                </a:lnTo>
                <a:lnTo>
                  <a:pt x="0" y="23109"/>
                </a:lnTo>
                <a:lnTo>
                  <a:pt x="0" y="17479"/>
                </a:lnTo>
                <a:lnTo>
                  <a:pt x="2283" y="15196"/>
                </a:lnTo>
                <a:lnTo>
                  <a:pt x="15196" y="15196"/>
                </a:lnTo>
                <a:lnTo>
                  <a:pt x="15196" y="2283"/>
                </a:lnTo>
                <a:lnTo>
                  <a:pt x="17479" y="0"/>
                </a:lnTo>
                <a:lnTo>
                  <a:pt x="23109" y="0"/>
                </a:lnTo>
                <a:lnTo>
                  <a:pt x="25392" y="2283"/>
                </a:lnTo>
                <a:lnTo>
                  <a:pt x="25392" y="15196"/>
                </a:lnTo>
                <a:lnTo>
                  <a:pt x="35490" y="15196"/>
                </a:lnTo>
                <a:lnTo>
                  <a:pt x="38305" y="15196"/>
                </a:lnTo>
                <a:lnTo>
                  <a:pt x="40589" y="17479"/>
                </a:lnTo>
                <a:lnTo>
                  <a:pt x="40589" y="23109"/>
                </a:lnTo>
                <a:lnTo>
                  <a:pt x="38305" y="25393"/>
                </a:lnTo>
                <a:lnTo>
                  <a:pt x="25392" y="25393"/>
                </a:lnTo>
                <a:lnTo>
                  <a:pt x="25392" y="38306"/>
                </a:lnTo>
                <a:lnTo>
                  <a:pt x="23109" y="40589"/>
                </a:lnTo>
                <a:close/>
              </a:path>
            </a:pathLst>
          </a:custGeom>
          <a:solidFill>
            <a:srgbClr val="0070C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00" name="object 100" descr=""/>
          <p:cNvSpPr/>
          <p:nvPr/>
        </p:nvSpPr>
        <p:spPr>
          <a:xfrm>
            <a:off x="805433" y="8179582"/>
            <a:ext cx="37465" cy="37465"/>
          </a:xfrm>
          <a:custGeom>
            <a:avLst/>
            <a:gdLst/>
            <a:ahLst/>
            <a:cxnLst/>
            <a:rect l="l" t="t" r="r" b="b"/>
            <a:pathLst>
              <a:path w="37465" h="37465">
                <a:moveTo>
                  <a:pt x="21226" y="37282"/>
                </a:moveTo>
                <a:lnTo>
                  <a:pt x="16056" y="37282"/>
                </a:lnTo>
                <a:lnTo>
                  <a:pt x="13956" y="35182"/>
                </a:lnTo>
                <a:lnTo>
                  <a:pt x="13956" y="23326"/>
                </a:lnTo>
                <a:lnTo>
                  <a:pt x="2099" y="23326"/>
                </a:lnTo>
                <a:lnTo>
                  <a:pt x="0" y="21226"/>
                </a:lnTo>
                <a:lnTo>
                  <a:pt x="0" y="16056"/>
                </a:lnTo>
                <a:lnTo>
                  <a:pt x="2099" y="13956"/>
                </a:lnTo>
                <a:lnTo>
                  <a:pt x="13956" y="13956"/>
                </a:lnTo>
                <a:lnTo>
                  <a:pt x="13956" y="2099"/>
                </a:lnTo>
                <a:lnTo>
                  <a:pt x="16056" y="0"/>
                </a:lnTo>
                <a:lnTo>
                  <a:pt x="21226" y="0"/>
                </a:lnTo>
                <a:lnTo>
                  <a:pt x="23326" y="2099"/>
                </a:lnTo>
                <a:lnTo>
                  <a:pt x="23326" y="13956"/>
                </a:lnTo>
                <a:lnTo>
                  <a:pt x="32597" y="13956"/>
                </a:lnTo>
                <a:lnTo>
                  <a:pt x="35183" y="13956"/>
                </a:lnTo>
                <a:lnTo>
                  <a:pt x="37282" y="16056"/>
                </a:lnTo>
                <a:lnTo>
                  <a:pt x="37282" y="21226"/>
                </a:lnTo>
                <a:lnTo>
                  <a:pt x="35182" y="23326"/>
                </a:lnTo>
                <a:lnTo>
                  <a:pt x="23326" y="23326"/>
                </a:lnTo>
                <a:lnTo>
                  <a:pt x="23326" y="35182"/>
                </a:lnTo>
                <a:lnTo>
                  <a:pt x="21226" y="37282"/>
                </a:lnTo>
                <a:close/>
              </a:path>
            </a:pathLst>
          </a:custGeom>
          <a:solidFill>
            <a:srgbClr val="0070C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01" name="object 101" descr=""/>
          <p:cNvSpPr/>
          <p:nvPr/>
        </p:nvSpPr>
        <p:spPr>
          <a:xfrm>
            <a:off x="807303" y="8048738"/>
            <a:ext cx="34290" cy="34290"/>
          </a:xfrm>
          <a:custGeom>
            <a:avLst/>
            <a:gdLst/>
            <a:ahLst/>
            <a:cxnLst/>
            <a:rect l="l" t="t" r="r" b="b"/>
            <a:pathLst>
              <a:path w="34290" h="34290">
                <a:moveTo>
                  <a:pt x="19324" y="33936"/>
                </a:moveTo>
                <a:lnTo>
                  <a:pt x="14612" y="33936"/>
                </a:lnTo>
                <a:lnTo>
                  <a:pt x="12703" y="32026"/>
                </a:lnTo>
                <a:lnTo>
                  <a:pt x="12703" y="21233"/>
                </a:lnTo>
                <a:lnTo>
                  <a:pt x="1909" y="21233"/>
                </a:lnTo>
                <a:lnTo>
                  <a:pt x="0" y="19323"/>
                </a:lnTo>
                <a:lnTo>
                  <a:pt x="0" y="14612"/>
                </a:lnTo>
                <a:lnTo>
                  <a:pt x="1909" y="12703"/>
                </a:lnTo>
                <a:lnTo>
                  <a:pt x="12703" y="12703"/>
                </a:lnTo>
                <a:lnTo>
                  <a:pt x="12703" y="1909"/>
                </a:lnTo>
                <a:lnTo>
                  <a:pt x="14612" y="0"/>
                </a:lnTo>
                <a:lnTo>
                  <a:pt x="19324" y="0"/>
                </a:lnTo>
                <a:lnTo>
                  <a:pt x="21233" y="1909"/>
                </a:lnTo>
                <a:lnTo>
                  <a:pt x="21233" y="12703"/>
                </a:lnTo>
                <a:lnTo>
                  <a:pt x="29671" y="12703"/>
                </a:lnTo>
                <a:lnTo>
                  <a:pt x="32027" y="12703"/>
                </a:lnTo>
                <a:lnTo>
                  <a:pt x="33936" y="14612"/>
                </a:lnTo>
                <a:lnTo>
                  <a:pt x="33936" y="19323"/>
                </a:lnTo>
                <a:lnTo>
                  <a:pt x="32027" y="21233"/>
                </a:lnTo>
                <a:lnTo>
                  <a:pt x="21233" y="21233"/>
                </a:lnTo>
                <a:lnTo>
                  <a:pt x="21233" y="32026"/>
                </a:lnTo>
                <a:lnTo>
                  <a:pt x="19324" y="33936"/>
                </a:lnTo>
                <a:close/>
              </a:path>
            </a:pathLst>
          </a:custGeom>
          <a:solidFill>
            <a:srgbClr val="0070C8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102" name="object 102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981263" y="10161924"/>
            <a:ext cx="87189" cy="87189"/>
          </a:xfrm>
          <a:prstGeom prst="rect">
            <a:avLst/>
          </a:prstGeom>
        </p:spPr>
      </p:pic>
      <p:pic>
        <p:nvPicPr>
          <p:cNvPr id="103" name="object 103" descr="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983120" y="10033062"/>
            <a:ext cx="83856" cy="83856"/>
          </a:xfrm>
          <a:prstGeom prst="rect">
            <a:avLst/>
          </a:prstGeom>
        </p:spPr>
      </p:pic>
      <p:pic>
        <p:nvPicPr>
          <p:cNvPr id="104" name="object 104" descr=""/>
          <p:cNvPicPr/>
          <p:nvPr/>
        </p:nvPicPr>
        <p:blipFill>
          <a:blip r:embed="rId18" cstate="print"/>
          <a:stretch>
            <a:fillRect/>
          </a:stretch>
        </p:blipFill>
        <p:spPr>
          <a:xfrm>
            <a:off x="984984" y="9904194"/>
            <a:ext cx="80522" cy="80522"/>
          </a:xfrm>
          <a:prstGeom prst="rect">
            <a:avLst/>
          </a:prstGeom>
        </p:spPr>
      </p:pic>
      <p:pic>
        <p:nvPicPr>
          <p:cNvPr id="105" name="object 105" descr=""/>
          <p:cNvPicPr/>
          <p:nvPr/>
        </p:nvPicPr>
        <p:blipFill>
          <a:blip r:embed="rId20" cstate="print"/>
          <a:stretch>
            <a:fillRect/>
          </a:stretch>
        </p:blipFill>
        <p:spPr>
          <a:xfrm>
            <a:off x="986839" y="9775325"/>
            <a:ext cx="77190" cy="77189"/>
          </a:xfrm>
          <a:prstGeom prst="rect">
            <a:avLst/>
          </a:prstGeom>
        </p:spPr>
      </p:pic>
      <p:pic>
        <p:nvPicPr>
          <p:cNvPr id="106" name="object 106" descr=""/>
          <p:cNvPicPr/>
          <p:nvPr/>
        </p:nvPicPr>
        <p:blipFill>
          <a:blip r:embed="rId21" cstate="print"/>
          <a:stretch>
            <a:fillRect/>
          </a:stretch>
        </p:blipFill>
        <p:spPr>
          <a:xfrm>
            <a:off x="988678" y="9646451"/>
            <a:ext cx="73882" cy="73882"/>
          </a:xfrm>
          <a:prstGeom prst="rect">
            <a:avLst/>
          </a:prstGeom>
        </p:spPr>
      </p:pic>
      <p:pic>
        <p:nvPicPr>
          <p:cNvPr id="107" name="object 107" descr=""/>
          <p:cNvPicPr/>
          <p:nvPr/>
        </p:nvPicPr>
        <p:blipFill>
          <a:blip r:embed="rId13" cstate="print"/>
          <a:stretch>
            <a:fillRect/>
          </a:stretch>
        </p:blipFill>
        <p:spPr>
          <a:xfrm>
            <a:off x="990541" y="9517582"/>
            <a:ext cx="70550" cy="70549"/>
          </a:xfrm>
          <a:prstGeom prst="rect">
            <a:avLst/>
          </a:prstGeom>
        </p:spPr>
      </p:pic>
      <p:pic>
        <p:nvPicPr>
          <p:cNvPr id="108" name="object 108" descr="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992399" y="9388720"/>
            <a:ext cx="67215" cy="67216"/>
          </a:xfrm>
          <a:prstGeom prst="rect">
            <a:avLst/>
          </a:prstGeom>
        </p:spPr>
      </p:pic>
      <p:pic>
        <p:nvPicPr>
          <p:cNvPr id="109" name="object 109" descr=""/>
          <p:cNvPicPr/>
          <p:nvPr/>
        </p:nvPicPr>
        <p:blipFill>
          <a:blip r:embed="rId19" cstate="print"/>
          <a:stretch>
            <a:fillRect/>
          </a:stretch>
        </p:blipFill>
        <p:spPr>
          <a:xfrm>
            <a:off x="994242" y="9259852"/>
            <a:ext cx="63902" cy="63883"/>
          </a:xfrm>
          <a:prstGeom prst="rect">
            <a:avLst/>
          </a:prstGeom>
        </p:spPr>
      </p:pic>
      <p:sp>
        <p:nvSpPr>
          <p:cNvPr id="110" name="object 110" descr=""/>
          <p:cNvSpPr/>
          <p:nvPr/>
        </p:nvSpPr>
        <p:spPr>
          <a:xfrm>
            <a:off x="996113" y="9130983"/>
            <a:ext cx="60960" cy="60960"/>
          </a:xfrm>
          <a:custGeom>
            <a:avLst/>
            <a:gdLst/>
            <a:ahLst/>
            <a:cxnLst/>
            <a:rect l="l" t="t" r="r" b="b"/>
            <a:pathLst>
              <a:path w="60959" h="60959">
                <a:moveTo>
                  <a:pt x="34486" y="60562"/>
                </a:moveTo>
                <a:lnTo>
                  <a:pt x="26075" y="60562"/>
                </a:lnTo>
                <a:lnTo>
                  <a:pt x="22669" y="57157"/>
                </a:lnTo>
                <a:lnTo>
                  <a:pt x="22669" y="37892"/>
                </a:lnTo>
                <a:lnTo>
                  <a:pt x="3405" y="37892"/>
                </a:lnTo>
                <a:lnTo>
                  <a:pt x="0" y="34487"/>
                </a:lnTo>
                <a:lnTo>
                  <a:pt x="0" y="26075"/>
                </a:lnTo>
                <a:lnTo>
                  <a:pt x="3405" y="22670"/>
                </a:lnTo>
                <a:lnTo>
                  <a:pt x="22669" y="22670"/>
                </a:lnTo>
                <a:lnTo>
                  <a:pt x="22669" y="3405"/>
                </a:lnTo>
                <a:lnTo>
                  <a:pt x="26075" y="0"/>
                </a:lnTo>
                <a:lnTo>
                  <a:pt x="34486" y="0"/>
                </a:lnTo>
                <a:lnTo>
                  <a:pt x="37892" y="3405"/>
                </a:lnTo>
                <a:lnTo>
                  <a:pt x="37892" y="22670"/>
                </a:lnTo>
                <a:lnTo>
                  <a:pt x="52950" y="22670"/>
                </a:lnTo>
                <a:lnTo>
                  <a:pt x="57149" y="22670"/>
                </a:lnTo>
                <a:lnTo>
                  <a:pt x="60561" y="26075"/>
                </a:lnTo>
                <a:lnTo>
                  <a:pt x="60561" y="34487"/>
                </a:lnTo>
                <a:lnTo>
                  <a:pt x="57156" y="37892"/>
                </a:lnTo>
                <a:lnTo>
                  <a:pt x="37892" y="37892"/>
                </a:lnTo>
                <a:lnTo>
                  <a:pt x="37892" y="57157"/>
                </a:lnTo>
                <a:lnTo>
                  <a:pt x="34486" y="60562"/>
                </a:lnTo>
                <a:close/>
              </a:path>
            </a:pathLst>
          </a:custGeom>
          <a:solidFill>
            <a:srgbClr val="0070C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11" name="object 111" descr=""/>
          <p:cNvSpPr/>
          <p:nvPr/>
        </p:nvSpPr>
        <p:spPr>
          <a:xfrm>
            <a:off x="997969" y="9002115"/>
            <a:ext cx="57785" cy="57785"/>
          </a:xfrm>
          <a:custGeom>
            <a:avLst/>
            <a:gdLst/>
            <a:ahLst/>
            <a:cxnLst/>
            <a:rect l="l" t="t" r="r" b="b"/>
            <a:pathLst>
              <a:path w="57784" h="57784">
                <a:moveTo>
                  <a:pt x="32584" y="57229"/>
                </a:moveTo>
                <a:lnTo>
                  <a:pt x="24645" y="57229"/>
                </a:lnTo>
                <a:lnTo>
                  <a:pt x="21423" y="54007"/>
                </a:lnTo>
                <a:lnTo>
                  <a:pt x="21423" y="35806"/>
                </a:lnTo>
                <a:lnTo>
                  <a:pt x="3221" y="35806"/>
                </a:lnTo>
                <a:lnTo>
                  <a:pt x="0" y="32584"/>
                </a:lnTo>
                <a:lnTo>
                  <a:pt x="0" y="24645"/>
                </a:lnTo>
                <a:lnTo>
                  <a:pt x="3221" y="21423"/>
                </a:lnTo>
                <a:lnTo>
                  <a:pt x="21423" y="21423"/>
                </a:lnTo>
                <a:lnTo>
                  <a:pt x="21423" y="3221"/>
                </a:lnTo>
                <a:lnTo>
                  <a:pt x="24645" y="0"/>
                </a:lnTo>
                <a:lnTo>
                  <a:pt x="32584" y="0"/>
                </a:lnTo>
                <a:lnTo>
                  <a:pt x="35806" y="3221"/>
                </a:lnTo>
                <a:lnTo>
                  <a:pt x="35806" y="21423"/>
                </a:lnTo>
                <a:lnTo>
                  <a:pt x="50038" y="21423"/>
                </a:lnTo>
                <a:lnTo>
                  <a:pt x="54008" y="21423"/>
                </a:lnTo>
                <a:lnTo>
                  <a:pt x="57229" y="24645"/>
                </a:lnTo>
                <a:lnTo>
                  <a:pt x="57229" y="32584"/>
                </a:lnTo>
                <a:lnTo>
                  <a:pt x="54008" y="35806"/>
                </a:lnTo>
                <a:lnTo>
                  <a:pt x="35806" y="35806"/>
                </a:lnTo>
                <a:lnTo>
                  <a:pt x="35806" y="54007"/>
                </a:lnTo>
                <a:lnTo>
                  <a:pt x="32584" y="57229"/>
                </a:lnTo>
                <a:close/>
              </a:path>
            </a:pathLst>
          </a:custGeom>
          <a:solidFill>
            <a:srgbClr val="0070C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12" name="object 112" descr=""/>
          <p:cNvSpPr/>
          <p:nvPr/>
        </p:nvSpPr>
        <p:spPr>
          <a:xfrm>
            <a:off x="999826" y="8873253"/>
            <a:ext cx="53975" cy="53975"/>
          </a:xfrm>
          <a:custGeom>
            <a:avLst/>
            <a:gdLst/>
            <a:ahLst/>
            <a:cxnLst/>
            <a:rect l="l" t="t" r="r" b="b"/>
            <a:pathLst>
              <a:path w="53975" h="53975">
                <a:moveTo>
                  <a:pt x="30688" y="53896"/>
                </a:moveTo>
                <a:lnTo>
                  <a:pt x="23208" y="53896"/>
                </a:lnTo>
                <a:lnTo>
                  <a:pt x="20176" y="50864"/>
                </a:lnTo>
                <a:lnTo>
                  <a:pt x="20176" y="33719"/>
                </a:lnTo>
                <a:lnTo>
                  <a:pt x="3031" y="33719"/>
                </a:lnTo>
                <a:lnTo>
                  <a:pt x="0" y="30688"/>
                </a:lnTo>
                <a:lnTo>
                  <a:pt x="0" y="23208"/>
                </a:lnTo>
                <a:lnTo>
                  <a:pt x="3031" y="20176"/>
                </a:lnTo>
                <a:lnTo>
                  <a:pt x="20176" y="20176"/>
                </a:lnTo>
                <a:lnTo>
                  <a:pt x="20176" y="3031"/>
                </a:lnTo>
                <a:lnTo>
                  <a:pt x="23208" y="0"/>
                </a:lnTo>
                <a:lnTo>
                  <a:pt x="30688" y="0"/>
                </a:lnTo>
                <a:lnTo>
                  <a:pt x="33719" y="3031"/>
                </a:lnTo>
                <a:lnTo>
                  <a:pt x="33719" y="20176"/>
                </a:lnTo>
                <a:lnTo>
                  <a:pt x="47124" y="20176"/>
                </a:lnTo>
                <a:lnTo>
                  <a:pt x="50865" y="20176"/>
                </a:lnTo>
                <a:lnTo>
                  <a:pt x="53896" y="23208"/>
                </a:lnTo>
                <a:lnTo>
                  <a:pt x="53896" y="30688"/>
                </a:lnTo>
                <a:lnTo>
                  <a:pt x="50865" y="33719"/>
                </a:lnTo>
                <a:lnTo>
                  <a:pt x="33719" y="33719"/>
                </a:lnTo>
                <a:lnTo>
                  <a:pt x="33719" y="50864"/>
                </a:lnTo>
                <a:lnTo>
                  <a:pt x="30688" y="53896"/>
                </a:lnTo>
                <a:close/>
              </a:path>
            </a:pathLst>
          </a:custGeom>
          <a:solidFill>
            <a:srgbClr val="0070C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13" name="object 113" descr=""/>
          <p:cNvSpPr/>
          <p:nvPr/>
        </p:nvSpPr>
        <p:spPr>
          <a:xfrm>
            <a:off x="1001663" y="8744378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28804" y="50589"/>
                </a:moveTo>
                <a:lnTo>
                  <a:pt x="21784" y="50589"/>
                </a:lnTo>
                <a:lnTo>
                  <a:pt x="18936" y="47741"/>
                </a:lnTo>
                <a:lnTo>
                  <a:pt x="18936" y="31652"/>
                </a:lnTo>
                <a:lnTo>
                  <a:pt x="2847" y="31652"/>
                </a:lnTo>
                <a:lnTo>
                  <a:pt x="0" y="28805"/>
                </a:lnTo>
                <a:lnTo>
                  <a:pt x="0" y="21784"/>
                </a:lnTo>
                <a:lnTo>
                  <a:pt x="2847" y="18936"/>
                </a:lnTo>
                <a:lnTo>
                  <a:pt x="18936" y="18936"/>
                </a:lnTo>
                <a:lnTo>
                  <a:pt x="18936" y="2847"/>
                </a:lnTo>
                <a:lnTo>
                  <a:pt x="21784" y="0"/>
                </a:lnTo>
                <a:lnTo>
                  <a:pt x="28804" y="0"/>
                </a:lnTo>
                <a:lnTo>
                  <a:pt x="31652" y="2847"/>
                </a:lnTo>
                <a:lnTo>
                  <a:pt x="31652" y="18936"/>
                </a:lnTo>
                <a:lnTo>
                  <a:pt x="44231" y="18936"/>
                </a:lnTo>
                <a:lnTo>
                  <a:pt x="47741" y="18936"/>
                </a:lnTo>
                <a:lnTo>
                  <a:pt x="50589" y="21784"/>
                </a:lnTo>
                <a:lnTo>
                  <a:pt x="50589" y="28805"/>
                </a:lnTo>
                <a:lnTo>
                  <a:pt x="47741" y="31652"/>
                </a:lnTo>
                <a:lnTo>
                  <a:pt x="31652" y="31652"/>
                </a:lnTo>
                <a:lnTo>
                  <a:pt x="31652" y="47741"/>
                </a:lnTo>
                <a:lnTo>
                  <a:pt x="28804" y="50589"/>
                </a:lnTo>
                <a:close/>
              </a:path>
            </a:pathLst>
          </a:custGeom>
          <a:solidFill>
            <a:srgbClr val="0070C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14" name="object 114" descr=""/>
          <p:cNvSpPr/>
          <p:nvPr/>
        </p:nvSpPr>
        <p:spPr>
          <a:xfrm>
            <a:off x="1003526" y="8615510"/>
            <a:ext cx="47625" cy="47625"/>
          </a:xfrm>
          <a:custGeom>
            <a:avLst/>
            <a:gdLst/>
            <a:ahLst/>
            <a:cxnLst/>
            <a:rect l="l" t="t" r="r" b="b"/>
            <a:pathLst>
              <a:path w="47625" h="47625">
                <a:moveTo>
                  <a:pt x="26909" y="47256"/>
                </a:moveTo>
                <a:lnTo>
                  <a:pt x="20347" y="47256"/>
                </a:lnTo>
                <a:lnTo>
                  <a:pt x="17690" y="44598"/>
                </a:lnTo>
                <a:lnTo>
                  <a:pt x="17690" y="29566"/>
                </a:lnTo>
                <a:lnTo>
                  <a:pt x="2657" y="29566"/>
                </a:lnTo>
                <a:lnTo>
                  <a:pt x="0" y="26908"/>
                </a:lnTo>
                <a:lnTo>
                  <a:pt x="0" y="20347"/>
                </a:lnTo>
                <a:lnTo>
                  <a:pt x="2657" y="17689"/>
                </a:lnTo>
                <a:lnTo>
                  <a:pt x="17690" y="17689"/>
                </a:lnTo>
                <a:lnTo>
                  <a:pt x="17690" y="2657"/>
                </a:lnTo>
                <a:lnTo>
                  <a:pt x="20347" y="0"/>
                </a:lnTo>
                <a:lnTo>
                  <a:pt x="26909" y="0"/>
                </a:lnTo>
                <a:lnTo>
                  <a:pt x="29566" y="2657"/>
                </a:lnTo>
                <a:lnTo>
                  <a:pt x="29566" y="17689"/>
                </a:lnTo>
                <a:lnTo>
                  <a:pt x="41318" y="17689"/>
                </a:lnTo>
                <a:lnTo>
                  <a:pt x="44592" y="17689"/>
                </a:lnTo>
                <a:lnTo>
                  <a:pt x="47257" y="20347"/>
                </a:lnTo>
                <a:lnTo>
                  <a:pt x="47257" y="26908"/>
                </a:lnTo>
                <a:lnTo>
                  <a:pt x="44599" y="29566"/>
                </a:lnTo>
                <a:lnTo>
                  <a:pt x="29566" y="29566"/>
                </a:lnTo>
                <a:lnTo>
                  <a:pt x="29566" y="44598"/>
                </a:lnTo>
                <a:lnTo>
                  <a:pt x="26909" y="47256"/>
                </a:lnTo>
                <a:close/>
              </a:path>
            </a:pathLst>
          </a:custGeom>
          <a:solidFill>
            <a:srgbClr val="0070C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15" name="object 115" descr=""/>
          <p:cNvSpPr/>
          <p:nvPr/>
        </p:nvSpPr>
        <p:spPr>
          <a:xfrm>
            <a:off x="1005384" y="8486641"/>
            <a:ext cx="44450" cy="44450"/>
          </a:xfrm>
          <a:custGeom>
            <a:avLst/>
            <a:gdLst/>
            <a:ahLst/>
            <a:cxnLst/>
            <a:rect l="l" t="t" r="r" b="b"/>
            <a:pathLst>
              <a:path w="44450" h="44450">
                <a:moveTo>
                  <a:pt x="25012" y="43922"/>
                </a:moveTo>
                <a:lnTo>
                  <a:pt x="18916" y="43922"/>
                </a:lnTo>
                <a:lnTo>
                  <a:pt x="16443" y="41455"/>
                </a:lnTo>
                <a:lnTo>
                  <a:pt x="16443" y="27479"/>
                </a:lnTo>
                <a:lnTo>
                  <a:pt x="2473" y="27479"/>
                </a:lnTo>
                <a:lnTo>
                  <a:pt x="0" y="25006"/>
                </a:lnTo>
                <a:lnTo>
                  <a:pt x="0" y="18916"/>
                </a:lnTo>
                <a:lnTo>
                  <a:pt x="2466" y="16443"/>
                </a:lnTo>
                <a:lnTo>
                  <a:pt x="16443" y="16443"/>
                </a:lnTo>
                <a:lnTo>
                  <a:pt x="16443" y="2473"/>
                </a:lnTo>
                <a:lnTo>
                  <a:pt x="18909" y="0"/>
                </a:lnTo>
                <a:lnTo>
                  <a:pt x="25005" y="0"/>
                </a:lnTo>
                <a:lnTo>
                  <a:pt x="27479" y="2467"/>
                </a:lnTo>
                <a:lnTo>
                  <a:pt x="27479" y="16443"/>
                </a:lnTo>
                <a:lnTo>
                  <a:pt x="38404" y="16443"/>
                </a:lnTo>
                <a:lnTo>
                  <a:pt x="41455" y="16443"/>
                </a:lnTo>
                <a:lnTo>
                  <a:pt x="43922" y="18916"/>
                </a:lnTo>
                <a:lnTo>
                  <a:pt x="43922" y="25006"/>
                </a:lnTo>
                <a:lnTo>
                  <a:pt x="41455" y="27479"/>
                </a:lnTo>
                <a:lnTo>
                  <a:pt x="27479" y="27479"/>
                </a:lnTo>
                <a:lnTo>
                  <a:pt x="27479" y="41449"/>
                </a:lnTo>
                <a:lnTo>
                  <a:pt x="25012" y="43922"/>
                </a:lnTo>
                <a:close/>
              </a:path>
            </a:pathLst>
          </a:custGeom>
          <a:solidFill>
            <a:srgbClr val="0070C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16" name="object 116" descr=""/>
          <p:cNvSpPr/>
          <p:nvPr/>
        </p:nvSpPr>
        <p:spPr>
          <a:xfrm>
            <a:off x="1007241" y="8357773"/>
            <a:ext cx="40640" cy="40640"/>
          </a:xfrm>
          <a:custGeom>
            <a:avLst/>
            <a:gdLst/>
            <a:ahLst/>
            <a:cxnLst/>
            <a:rect l="l" t="t" r="r" b="b"/>
            <a:pathLst>
              <a:path w="40640" h="40640">
                <a:moveTo>
                  <a:pt x="23109" y="40589"/>
                </a:moveTo>
                <a:lnTo>
                  <a:pt x="17479" y="40589"/>
                </a:lnTo>
                <a:lnTo>
                  <a:pt x="15196" y="38306"/>
                </a:lnTo>
                <a:lnTo>
                  <a:pt x="15196" y="25393"/>
                </a:lnTo>
                <a:lnTo>
                  <a:pt x="2283" y="25393"/>
                </a:lnTo>
                <a:lnTo>
                  <a:pt x="0" y="23109"/>
                </a:lnTo>
                <a:lnTo>
                  <a:pt x="0" y="17479"/>
                </a:lnTo>
                <a:lnTo>
                  <a:pt x="2283" y="15196"/>
                </a:lnTo>
                <a:lnTo>
                  <a:pt x="15196" y="15196"/>
                </a:lnTo>
                <a:lnTo>
                  <a:pt x="15196" y="2283"/>
                </a:lnTo>
                <a:lnTo>
                  <a:pt x="17479" y="0"/>
                </a:lnTo>
                <a:lnTo>
                  <a:pt x="23109" y="0"/>
                </a:lnTo>
                <a:lnTo>
                  <a:pt x="25392" y="2283"/>
                </a:lnTo>
                <a:lnTo>
                  <a:pt x="25392" y="15196"/>
                </a:lnTo>
                <a:lnTo>
                  <a:pt x="35490" y="15196"/>
                </a:lnTo>
                <a:lnTo>
                  <a:pt x="38312" y="15196"/>
                </a:lnTo>
                <a:lnTo>
                  <a:pt x="40589" y="17479"/>
                </a:lnTo>
                <a:lnTo>
                  <a:pt x="40589" y="23109"/>
                </a:lnTo>
                <a:lnTo>
                  <a:pt x="38305" y="25393"/>
                </a:lnTo>
                <a:lnTo>
                  <a:pt x="25392" y="25393"/>
                </a:lnTo>
                <a:lnTo>
                  <a:pt x="25392" y="38306"/>
                </a:lnTo>
                <a:lnTo>
                  <a:pt x="23109" y="40589"/>
                </a:lnTo>
                <a:close/>
              </a:path>
            </a:pathLst>
          </a:custGeom>
          <a:solidFill>
            <a:srgbClr val="0070C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17" name="object 117" descr=""/>
          <p:cNvSpPr/>
          <p:nvPr/>
        </p:nvSpPr>
        <p:spPr>
          <a:xfrm>
            <a:off x="1009084" y="8228904"/>
            <a:ext cx="37465" cy="37465"/>
          </a:xfrm>
          <a:custGeom>
            <a:avLst/>
            <a:gdLst/>
            <a:ahLst/>
            <a:cxnLst/>
            <a:rect l="l" t="t" r="r" b="b"/>
            <a:pathLst>
              <a:path w="37465" h="37465">
                <a:moveTo>
                  <a:pt x="21226" y="37282"/>
                </a:moveTo>
                <a:lnTo>
                  <a:pt x="16056" y="37282"/>
                </a:lnTo>
                <a:lnTo>
                  <a:pt x="13956" y="35182"/>
                </a:lnTo>
                <a:lnTo>
                  <a:pt x="13956" y="23326"/>
                </a:lnTo>
                <a:lnTo>
                  <a:pt x="2099" y="23326"/>
                </a:lnTo>
                <a:lnTo>
                  <a:pt x="0" y="21226"/>
                </a:lnTo>
                <a:lnTo>
                  <a:pt x="0" y="16056"/>
                </a:lnTo>
                <a:lnTo>
                  <a:pt x="2099" y="13956"/>
                </a:lnTo>
                <a:lnTo>
                  <a:pt x="13956" y="13956"/>
                </a:lnTo>
                <a:lnTo>
                  <a:pt x="13956" y="2099"/>
                </a:lnTo>
                <a:lnTo>
                  <a:pt x="16056" y="0"/>
                </a:lnTo>
                <a:lnTo>
                  <a:pt x="21226" y="0"/>
                </a:lnTo>
                <a:lnTo>
                  <a:pt x="23326" y="2099"/>
                </a:lnTo>
                <a:lnTo>
                  <a:pt x="23326" y="13956"/>
                </a:lnTo>
                <a:lnTo>
                  <a:pt x="32597" y="13956"/>
                </a:lnTo>
                <a:lnTo>
                  <a:pt x="35182" y="13956"/>
                </a:lnTo>
                <a:lnTo>
                  <a:pt x="37275" y="16049"/>
                </a:lnTo>
                <a:lnTo>
                  <a:pt x="37282" y="21226"/>
                </a:lnTo>
                <a:lnTo>
                  <a:pt x="35182" y="23326"/>
                </a:lnTo>
                <a:lnTo>
                  <a:pt x="23326" y="23326"/>
                </a:lnTo>
                <a:lnTo>
                  <a:pt x="23326" y="35182"/>
                </a:lnTo>
                <a:lnTo>
                  <a:pt x="21226" y="37282"/>
                </a:lnTo>
                <a:close/>
              </a:path>
            </a:pathLst>
          </a:custGeom>
          <a:solidFill>
            <a:srgbClr val="0070C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18" name="object 118" descr=""/>
          <p:cNvSpPr/>
          <p:nvPr/>
        </p:nvSpPr>
        <p:spPr>
          <a:xfrm>
            <a:off x="1010953" y="8100043"/>
            <a:ext cx="34290" cy="34290"/>
          </a:xfrm>
          <a:custGeom>
            <a:avLst/>
            <a:gdLst/>
            <a:ahLst/>
            <a:cxnLst/>
            <a:rect l="l" t="t" r="r" b="b"/>
            <a:pathLst>
              <a:path w="34290" h="34290">
                <a:moveTo>
                  <a:pt x="19324" y="33936"/>
                </a:moveTo>
                <a:lnTo>
                  <a:pt x="14612" y="33936"/>
                </a:lnTo>
                <a:lnTo>
                  <a:pt x="12703" y="32026"/>
                </a:lnTo>
                <a:lnTo>
                  <a:pt x="12703" y="21233"/>
                </a:lnTo>
                <a:lnTo>
                  <a:pt x="1909" y="21233"/>
                </a:lnTo>
                <a:lnTo>
                  <a:pt x="0" y="19323"/>
                </a:lnTo>
                <a:lnTo>
                  <a:pt x="0" y="14612"/>
                </a:lnTo>
                <a:lnTo>
                  <a:pt x="1909" y="12703"/>
                </a:lnTo>
                <a:lnTo>
                  <a:pt x="12703" y="12703"/>
                </a:lnTo>
                <a:lnTo>
                  <a:pt x="12703" y="1909"/>
                </a:lnTo>
                <a:lnTo>
                  <a:pt x="14612" y="0"/>
                </a:lnTo>
                <a:lnTo>
                  <a:pt x="19324" y="0"/>
                </a:lnTo>
                <a:lnTo>
                  <a:pt x="21233" y="1909"/>
                </a:lnTo>
                <a:lnTo>
                  <a:pt x="21233" y="12703"/>
                </a:lnTo>
                <a:lnTo>
                  <a:pt x="29671" y="12703"/>
                </a:lnTo>
                <a:lnTo>
                  <a:pt x="32027" y="12703"/>
                </a:lnTo>
                <a:lnTo>
                  <a:pt x="33937" y="14612"/>
                </a:lnTo>
                <a:lnTo>
                  <a:pt x="33937" y="19323"/>
                </a:lnTo>
                <a:lnTo>
                  <a:pt x="32027" y="21233"/>
                </a:lnTo>
                <a:lnTo>
                  <a:pt x="21233" y="21233"/>
                </a:lnTo>
                <a:lnTo>
                  <a:pt x="21233" y="32026"/>
                </a:lnTo>
                <a:lnTo>
                  <a:pt x="19324" y="33936"/>
                </a:lnTo>
                <a:close/>
              </a:path>
            </a:pathLst>
          </a:custGeom>
          <a:solidFill>
            <a:srgbClr val="0070C8"/>
          </a:solidFill>
        </p:spPr>
        <p:txBody>
          <a:bodyPr wrap="square" lIns="0" tIns="0" rIns="0" bIns="0" rtlCol="0"/>
          <a:lstStyle/>
          <a:p/>
        </p:txBody>
      </p:sp>
      <p:grpSp>
        <p:nvGrpSpPr>
          <p:cNvPr id="119" name="object 119" descr=""/>
          <p:cNvGrpSpPr/>
          <p:nvPr/>
        </p:nvGrpSpPr>
        <p:grpSpPr>
          <a:xfrm>
            <a:off x="1184913" y="10060575"/>
            <a:ext cx="87630" cy="213995"/>
            <a:chOff x="1184913" y="10060575"/>
            <a:chExt cx="87630" cy="213995"/>
          </a:xfrm>
        </p:grpSpPr>
        <p:pic>
          <p:nvPicPr>
            <p:cNvPr id="120" name="object 120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186770" y="10060575"/>
              <a:ext cx="83856" cy="83856"/>
            </a:xfrm>
            <a:prstGeom prst="rect">
              <a:avLst/>
            </a:prstGeom>
          </p:spPr>
        </p:pic>
        <p:pic>
          <p:nvPicPr>
            <p:cNvPr id="121" name="object 121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184913" y="10186819"/>
              <a:ext cx="87189" cy="87189"/>
            </a:xfrm>
            <a:prstGeom prst="rect">
              <a:avLst/>
            </a:prstGeom>
          </p:spPr>
        </p:pic>
      </p:grpSp>
      <p:pic>
        <p:nvPicPr>
          <p:cNvPr id="122" name="object 122" descr=""/>
          <p:cNvPicPr/>
          <p:nvPr/>
        </p:nvPicPr>
        <p:blipFill>
          <a:blip r:embed="rId22" cstate="print"/>
          <a:stretch>
            <a:fillRect/>
          </a:stretch>
        </p:blipFill>
        <p:spPr>
          <a:xfrm>
            <a:off x="1188627" y="9934325"/>
            <a:ext cx="80529" cy="80522"/>
          </a:xfrm>
          <a:prstGeom prst="rect">
            <a:avLst/>
          </a:prstGeom>
        </p:spPr>
      </p:pic>
      <p:pic>
        <p:nvPicPr>
          <p:cNvPr id="123" name="object 123" descr=""/>
          <p:cNvPicPr/>
          <p:nvPr/>
        </p:nvPicPr>
        <p:blipFill>
          <a:blip r:embed="rId23" cstate="print"/>
          <a:stretch>
            <a:fillRect/>
          </a:stretch>
        </p:blipFill>
        <p:spPr>
          <a:xfrm>
            <a:off x="1190490" y="9808081"/>
            <a:ext cx="77190" cy="77189"/>
          </a:xfrm>
          <a:prstGeom prst="rect">
            <a:avLst/>
          </a:prstGeom>
        </p:spPr>
      </p:pic>
      <p:pic>
        <p:nvPicPr>
          <p:cNvPr id="124" name="object 124" descr=""/>
          <p:cNvPicPr/>
          <p:nvPr/>
        </p:nvPicPr>
        <p:blipFill>
          <a:blip r:embed="rId24" cstate="print"/>
          <a:stretch>
            <a:fillRect/>
          </a:stretch>
        </p:blipFill>
        <p:spPr>
          <a:xfrm>
            <a:off x="1192328" y="9681830"/>
            <a:ext cx="73882" cy="73882"/>
          </a:xfrm>
          <a:prstGeom prst="rect">
            <a:avLst/>
          </a:prstGeom>
        </p:spPr>
      </p:pic>
      <p:pic>
        <p:nvPicPr>
          <p:cNvPr id="125" name="object 125" descr=""/>
          <p:cNvPicPr/>
          <p:nvPr/>
        </p:nvPicPr>
        <p:blipFill>
          <a:blip r:embed="rId13" cstate="print"/>
          <a:stretch>
            <a:fillRect/>
          </a:stretch>
        </p:blipFill>
        <p:spPr>
          <a:xfrm>
            <a:off x="1194184" y="9555580"/>
            <a:ext cx="70550" cy="70549"/>
          </a:xfrm>
          <a:prstGeom prst="rect">
            <a:avLst/>
          </a:prstGeom>
        </p:spPr>
      </p:pic>
      <p:pic>
        <p:nvPicPr>
          <p:cNvPr id="126" name="object 126" descr="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1196049" y="9429336"/>
            <a:ext cx="67215" cy="67216"/>
          </a:xfrm>
          <a:prstGeom prst="rect">
            <a:avLst/>
          </a:prstGeom>
        </p:spPr>
      </p:pic>
      <p:pic>
        <p:nvPicPr>
          <p:cNvPr id="127" name="object 127" descr=""/>
          <p:cNvPicPr/>
          <p:nvPr/>
        </p:nvPicPr>
        <p:blipFill>
          <a:blip r:embed="rId25" cstate="print"/>
          <a:stretch>
            <a:fillRect/>
          </a:stretch>
        </p:blipFill>
        <p:spPr>
          <a:xfrm>
            <a:off x="1197892" y="9303092"/>
            <a:ext cx="63902" cy="63883"/>
          </a:xfrm>
          <a:prstGeom prst="rect">
            <a:avLst/>
          </a:prstGeom>
        </p:spPr>
      </p:pic>
      <p:sp>
        <p:nvSpPr>
          <p:cNvPr id="128" name="object 128" descr=""/>
          <p:cNvSpPr/>
          <p:nvPr/>
        </p:nvSpPr>
        <p:spPr>
          <a:xfrm>
            <a:off x="1199756" y="9176842"/>
            <a:ext cx="60960" cy="60960"/>
          </a:xfrm>
          <a:custGeom>
            <a:avLst/>
            <a:gdLst/>
            <a:ahLst/>
            <a:cxnLst/>
            <a:rect l="l" t="t" r="r" b="b"/>
            <a:pathLst>
              <a:path w="60959" h="60959">
                <a:moveTo>
                  <a:pt x="34486" y="60562"/>
                </a:moveTo>
                <a:lnTo>
                  <a:pt x="26075" y="60562"/>
                </a:lnTo>
                <a:lnTo>
                  <a:pt x="22669" y="57157"/>
                </a:lnTo>
                <a:lnTo>
                  <a:pt x="22669" y="37892"/>
                </a:lnTo>
                <a:lnTo>
                  <a:pt x="3405" y="37892"/>
                </a:lnTo>
                <a:lnTo>
                  <a:pt x="0" y="34487"/>
                </a:lnTo>
                <a:lnTo>
                  <a:pt x="0" y="26075"/>
                </a:lnTo>
                <a:lnTo>
                  <a:pt x="3405" y="22670"/>
                </a:lnTo>
                <a:lnTo>
                  <a:pt x="22669" y="22670"/>
                </a:lnTo>
                <a:lnTo>
                  <a:pt x="22669" y="3405"/>
                </a:lnTo>
                <a:lnTo>
                  <a:pt x="26075" y="0"/>
                </a:lnTo>
                <a:lnTo>
                  <a:pt x="34486" y="0"/>
                </a:lnTo>
                <a:lnTo>
                  <a:pt x="37892" y="3405"/>
                </a:lnTo>
                <a:lnTo>
                  <a:pt x="37892" y="22670"/>
                </a:lnTo>
                <a:lnTo>
                  <a:pt x="52950" y="22670"/>
                </a:lnTo>
                <a:lnTo>
                  <a:pt x="57156" y="22670"/>
                </a:lnTo>
                <a:lnTo>
                  <a:pt x="60561" y="26075"/>
                </a:lnTo>
                <a:lnTo>
                  <a:pt x="60561" y="34487"/>
                </a:lnTo>
                <a:lnTo>
                  <a:pt x="57156" y="37892"/>
                </a:lnTo>
                <a:lnTo>
                  <a:pt x="37892" y="37892"/>
                </a:lnTo>
                <a:lnTo>
                  <a:pt x="37892" y="57157"/>
                </a:lnTo>
                <a:lnTo>
                  <a:pt x="34486" y="60562"/>
                </a:lnTo>
                <a:close/>
              </a:path>
            </a:pathLst>
          </a:custGeom>
          <a:solidFill>
            <a:srgbClr val="0070C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29" name="object 129" descr=""/>
          <p:cNvSpPr/>
          <p:nvPr/>
        </p:nvSpPr>
        <p:spPr>
          <a:xfrm>
            <a:off x="1201619" y="9050592"/>
            <a:ext cx="57785" cy="57785"/>
          </a:xfrm>
          <a:custGeom>
            <a:avLst/>
            <a:gdLst/>
            <a:ahLst/>
            <a:cxnLst/>
            <a:rect l="l" t="t" r="r" b="b"/>
            <a:pathLst>
              <a:path w="57784" h="57784">
                <a:moveTo>
                  <a:pt x="32584" y="57229"/>
                </a:moveTo>
                <a:lnTo>
                  <a:pt x="24645" y="57229"/>
                </a:lnTo>
                <a:lnTo>
                  <a:pt x="21423" y="54007"/>
                </a:lnTo>
                <a:lnTo>
                  <a:pt x="21423" y="35806"/>
                </a:lnTo>
                <a:lnTo>
                  <a:pt x="3221" y="35806"/>
                </a:lnTo>
                <a:lnTo>
                  <a:pt x="0" y="32584"/>
                </a:lnTo>
                <a:lnTo>
                  <a:pt x="0" y="24645"/>
                </a:lnTo>
                <a:lnTo>
                  <a:pt x="3221" y="21423"/>
                </a:lnTo>
                <a:lnTo>
                  <a:pt x="21423" y="21423"/>
                </a:lnTo>
                <a:lnTo>
                  <a:pt x="21423" y="3221"/>
                </a:lnTo>
                <a:lnTo>
                  <a:pt x="24645" y="0"/>
                </a:lnTo>
                <a:lnTo>
                  <a:pt x="32584" y="0"/>
                </a:lnTo>
                <a:lnTo>
                  <a:pt x="35806" y="3221"/>
                </a:lnTo>
                <a:lnTo>
                  <a:pt x="35806" y="21423"/>
                </a:lnTo>
                <a:lnTo>
                  <a:pt x="50038" y="21423"/>
                </a:lnTo>
                <a:lnTo>
                  <a:pt x="54008" y="21423"/>
                </a:lnTo>
                <a:lnTo>
                  <a:pt x="57229" y="24645"/>
                </a:lnTo>
                <a:lnTo>
                  <a:pt x="57229" y="32584"/>
                </a:lnTo>
                <a:lnTo>
                  <a:pt x="54008" y="35806"/>
                </a:lnTo>
                <a:lnTo>
                  <a:pt x="35806" y="35806"/>
                </a:lnTo>
                <a:lnTo>
                  <a:pt x="35806" y="54007"/>
                </a:lnTo>
                <a:lnTo>
                  <a:pt x="32584" y="57229"/>
                </a:lnTo>
                <a:close/>
              </a:path>
            </a:pathLst>
          </a:custGeom>
          <a:solidFill>
            <a:srgbClr val="0070C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30" name="object 130" descr=""/>
          <p:cNvSpPr/>
          <p:nvPr/>
        </p:nvSpPr>
        <p:spPr>
          <a:xfrm>
            <a:off x="1203476" y="8924348"/>
            <a:ext cx="53975" cy="53975"/>
          </a:xfrm>
          <a:custGeom>
            <a:avLst/>
            <a:gdLst/>
            <a:ahLst/>
            <a:cxnLst/>
            <a:rect l="l" t="t" r="r" b="b"/>
            <a:pathLst>
              <a:path w="53975" h="53975">
                <a:moveTo>
                  <a:pt x="30688" y="53896"/>
                </a:moveTo>
                <a:lnTo>
                  <a:pt x="23208" y="53896"/>
                </a:lnTo>
                <a:lnTo>
                  <a:pt x="20176" y="50864"/>
                </a:lnTo>
                <a:lnTo>
                  <a:pt x="20176" y="33719"/>
                </a:lnTo>
                <a:lnTo>
                  <a:pt x="3031" y="33719"/>
                </a:lnTo>
                <a:lnTo>
                  <a:pt x="0" y="30688"/>
                </a:lnTo>
                <a:lnTo>
                  <a:pt x="0" y="23208"/>
                </a:lnTo>
                <a:lnTo>
                  <a:pt x="3031" y="20176"/>
                </a:lnTo>
                <a:lnTo>
                  <a:pt x="20176" y="20176"/>
                </a:lnTo>
                <a:lnTo>
                  <a:pt x="20176" y="3031"/>
                </a:lnTo>
                <a:lnTo>
                  <a:pt x="23208" y="0"/>
                </a:lnTo>
                <a:lnTo>
                  <a:pt x="30688" y="0"/>
                </a:lnTo>
                <a:lnTo>
                  <a:pt x="33719" y="3031"/>
                </a:lnTo>
                <a:lnTo>
                  <a:pt x="33719" y="20176"/>
                </a:lnTo>
                <a:lnTo>
                  <a:pt x="47124" y="20176"/>
                </a:lnTo>
                <a:lnTo>
                  <a:pt x="50865" y="20176"/>
                </a:lnTo>
                <a:lnTo>
                  <a:pt x="53896" y="23208"/>
                </a:lnTo>
                <a:lnTo>
                  <a:pt x="53896" y="30688"/>
                </a:lnTo>
                <a:lnTo>
                  <a:pt x="50865" y="33719"/>
                </a:lnTo>
                <a:lnTo>
                  <a:pt x="33719" y="33719"/>
                </a:lnTo>
                <a:lnTo>
                  <a:pt x="33719" y="50864"/>
                </a:lnTo>
                <a:lnTo>
                  <a:pt x="30688" y="53896"/>
                </a:lnTo>
                <a:close/>
              </a:path>
            </a:pathLst>
          </a:custGeom>
          <a:solidFill>
            <a:srgbClr val="0070C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31" name="object 131" descr=""/>
          <p:cNvSpPr/>
          <p:nvPr/>
        </p:nvSpPr>
        <p:spPr>
          <a:xfrm>
            <a:off x="1205313" y="8798091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28804" y="50589"/>
                </a:moveTo>
                <a:lnTo>
                  <a:pt x="21784" y="50589"/>
                </a:lnTo>
                <a:lnTo>
                  <a:pt x="18936" y="47741"/>
                </a:lnTo>
                <a:lnTo>
                  <a:pt x="18936" y="31652"/>
                </a:lnTo>
                <a:lnTo>
                  <a:pt x="2847" y="31652"/>
                </a:lnTo>
                <a:lnTo>
                  <a:pt x="0" y="28805"/>
                </a:lnTo>
                <a:lnTo>
                  <a:pt x="0" y="21784"/>
                </a:lnTo>
                <a:lnTo>
                  <a:pt x="2847" y="18936"/>
                </a:lnTo>
                <a:lnTo>
                  <a:pt x="18936" y="18936"/>
                </a:lnTo>
                <a:lnTo>
                  <a:pt x="18936" y="2847"/>
                </a:lnTo>
                <a:lnTo>
                  <a:pt x="21784" y="0"/>
                </a:lnTo>
                <a:lnTo>
                  <a:pt x="28804" y="0"/>
                </a:lnTo>
                <a:lnTo>
                  <a:pt x="31652" y="2847"/>
                </a:lnTo>
                <a:lnTo>
                  <a:pt x="31652" y="18936"/>
                </a:lnTo>
                <a:lnTo>
                  <a:pt x="44231" y="18936"/>
                </a:lnTo>
                <a:lnTo>
                  <a:pt x="47741" y="18936"/>
                </a:lnTo>
                <a:lnTo>
                  <a:pt x="50589" y="21784"/>
                </a:lnTo>
                <a:lnTo>
                  <a:pt x="50589" y="28805"/>
                </a:lnTo>
                <a:lnTo>
                  <a:pt x="47741" y="31652"/>
                </a:lnTo>
                <a:lnTo>
                  <a:pt x="31652" y="31652"/>
                </a:lnTo>
                <a:lnTo>
                  <a:pt x="31652" y="47741"/>
                </a:lnTo>
                <a:lnTo>
                  <a:pt x="28804" y="50589"/>
                </a:lnTo>
                <a:close/>
              </a:path>
            </a:pathLst>
          </a:custGeom>
          <a:solidFill>
            <a:srgbClr val="0070C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32" name="object 132" descr=""/>
          <p:cNvSpPr/>
          <p:nvPr/>
        </p:nvSpPr>
        <p:spPr>
          <a:xfrm>
            <a:off x="1207169" y="8671847"/>
            <a:ext cx="47625" cy="47625"/>
          </a:xfrm>
          <a:custGeom>
            <a:avLst/>
            <a:gdLst/>
            <a:ahLst/>
            <a:cxnLst/>
            <a:rect l="l" t="t" r="r" b="b"/>
            <a:pathLst>
              <a:path w="47625" h="47625">
                <a:moveTo>
                  <a:pt x="26909" y="47256"/>
                </a:moveTo>
                <a:lnTo>
                  <a:pt x="20347" y="47256"/>
                </a:lnTo>
                <a:lnTo>
                  <a:pt x="17690" y="44598"/>
                </a:lnTo>
                <a:lnTo>
                  <a:pt x="17690" y="29566"/>
                </a:lnTo>
                <a:lnTo>
                  <a:pt x="2657" y="29566"/>
                </a:lnTo>
                <a:lnTo>
                  <a:pt x="0" y="26908"/>
                </a:lnTo>
                <a:lnTo>
                  <a:pt x="0" y="20347"/>
                </a:lnTo>
                <a:lnTo>
                  <a:pt x="2657" y="17689"/>
                </a:lnTo>
                <a:lnTo>
                  <a:pt x="17690" y="17689"/>
                </a:lnTo>
                <a:lnTo>
                  <a:pt x="17690" y="2657"/>
                </a:lnTo>
                <a:lnTo>
                  <a:pt x="20347" y="0"/>
                </a:lnTo>
                <a:lnTo>
                  <a:pt x="26909" y="0"/>
                </a:lnTo>
                <a:lnTo>
                  <a:pt x="29566" y="2657"/>
                </a:lnTo>
                <a:lnTo>
                  <a:pt x="29566" y="17689"/>
                </a:lnTo>
                <a:lnTo>
                  <a:pt x="41318" y="17689"/>
                </a:lnTo>
                <a:lnTo>
                  <a:pt x="44599" y="17689"/>
                </a:lnTo>
                <a:lnTo>
                  <a:pt x="47257" y="20347"/>
                </a:lnTo>
                <a:lnTo>
                  <a:pt x="47257" y="26908"/>
                </a:lnTo>
                <a:lnTo>
                  <a:pt x="44599" y="29566"/>
                </a:lnTo>
                <a:lnTo>
                  <a:pt x="29566" y="29566"/>
                </a:lnTo>
                <a:lnTo>
                  <a:pt x="29566" y="44598"/>
                </a:lnTo>
                <a:lnTo>
                  <a:pt x="26909" y="47256"/>
                </a:lnTo>
                <a:close/>
              </a:path>
            </a:pathLst>
          </a:custGeom>
          <a:solidFill>
            <a:srgbClr val="0070C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33" name="object 133" descr=""/>
          <p:cNvSpPr/>
          <p:nvPr/>
        </p:nvSpPr>
        <p:spPr>
          <a:xfrm>
            <a:off x="1209034" y="8545603"/>
            <a:ext cx="44450" cy="44450"/>
          </a:xfrm>
          <a:custGeom>
            <a:avLst/>
            <a:gdLst/>
            <a:ahLst/>
            <a:cxnLst/>
            <a:rect l="l" t="t" r="r" b="b"/>
            <a:pathLst>
              <a:path w="44450" h="44450">
                <a:moveTo>
                  <a:pt x="25012" y="43922"/>
                </a:moveTo>
                <a:lnTo>
                  <a:pt x="18916" y="43922"/>
                </a:lnTo>
                <a:lnTo>
                  <a:pt x="16443" y="41455"/>
                </a:lnTo>
                <a:lnTo>
                  <a:pt x="16443" y="27479"/>
                </a:lnTo>
                <a:lnTo>
                  <a:pt x="2473" y="27479"/>
                </a:lnTo>
                <a:lnTo>
                  <a:pt x="0" y="25006"/>
                </a:lnTo>
                <a:lnTo>
                  <a:pt x="0" y="18916"/>
                </a:lnTo>
                <a:lnTo>
                  <a:pt x="2467" y="16443"/>
                </a:lnTo>
                <a:lnTo>
                  <a:pt x="16443" y="16443"/>
                </a:lnTo>
                <a:lnTo>
                  <a:pt x="16443" y="2473"/>
                </a:lnTo>
                <a:lnTo>
                  <a:pt x="18910" y="0"/>
                </a:lnTo>
                <a:lnTo>
                  <a:pt x="25005" y="0"/>
                </a:lnTo>
                <a:lnTo>
                  <a:pt x="27479" y="2467"/>
                </a:lnTo>
                <a:lnTo>
                  <a:pt x="27479" y="16443"/>
                </a:lnTo>
                <a:lnTo>
                  <a:pt x="38404" y="16443"/>
                </a:lnTo>
                <a:lnTo>
                  <a:pt x="41448" y="16443"/>
                </a:lnTo>
                <a:lnTo>
                  <a:pt x="43922" y="18916"/>
                </a:lnTo>
                <a:lnTo>
                  <a:pt x="43922" y="25006"/>
                </a:lnTo>
                <a:lnTo>
                  <a:pt x="41455" y="27479"/>
                </a:lnTo>
                <a:lnTo>
                  <a:pt x="27479" y="27479"/>
                </a:lnTo>
                <a:lnTo>
                  <a:pt x="27479" y="41449"/>
                </a:lnTo>
                <a:lnTo>
                  <a:pt x="25012" y="43922"/>
                </a:lnTo>
                <a:close/>
              </a:path>
            </a:pathLst>
          </a:custGeom>
          <a:solidFill>
            <a:srgbClr val="0070C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34" name="object 134" descr=""/>
          <p:cNvSpPr/>
          <p:nvPr/>
        </p:nvSpPr>
        <p:spPr>
          <a:xfrm>
            <a:off x="1210891" y="8419353"/>
            <a:ext cx="40640" cy="40640"/>
          </a:xfrm>
          <a:custGeom>
            <a:avLst/>
            <a:gdLst/>
            <a:ahLst/>
            <a:cxnLst/>
            <a:rect l="l" t="t" r="r" b="b"/>
            <a:pathLst>
              <a:path w="40640" h="40640">
                <a:moveTo>
                  <a:pt x="23109" y="40589"/>
                </a:moveTo>
                <a:lnTo>
                  <a:pt x="17479" y="40589"/>
                </a:lnTo>
                <a:lnTo>
                  <a:pt x="15196" y="38306"/>
                </a:lnTo>
                <a:lnTo>
                  <a:pt x="15196" y="25393"/>
                </a:lnTo>
                <a:lnTo>
                  <a:pt x="2283" y="25393"/>
                </a:lnTo>
                <a:lnTo>
                  <a:pt x="0" y="23109"/>
                </a:lnTo>
                <a:lnTo>
                  <a:pt x="0" y="17479"/>
                </a:lnTo>
                <a:lnTo>
                  <a:pt x="2283" y="15196"/>
                </a:lnTo>
                <a:lnTo>
                  <a:pt x="15196" y="15196"/>
                </a:lnTo>
                <a:lnTo>
                  <a:pt x="15196" y="2283"/>
                </a:lnTo>
                <a:lnTo>
                  <a:pt x="17479" y="0"/>
                </a:lnTo>
                <a:lnTo>
                  <a:pt x="23109" y="0"/>
                </a:lnTo>
                <a:lnTo>
                  <a:pt x="25392" y="2283"/>
                </a:lnTo>
                <a:lnTo>
                  <a:pt x="25392" y="15196"/>
                </a:lnTo>
                <a:lnTo>
                  <a:pt x="35490" y="15196"/>
                </a:lnTo>
                <a:lnTo>
                  <a:pt x="38305" y="15196"/>
                </a:lnTo>
                <a:lnTo>
                  <a:pt x="40589" y="17479"/>
                </a:lnTo>
                <a:lnTo>
                  <a:pt x="40589" y="23109"/>
                </a:lnTo>
                <a:lnTo>
                  <a:pt x="38305" y="25393"/>
                </a:lnTo>
                <a:lnTo>
                  <a:pt x="25392" y="25393"/>
                </a:lnTo>
                <a:lnTo>
                  <a:pt x="25392" y="38306"/>
                </a:lnTo>
                <a:lnTo>
                  <a:pt x="23109" y="40589"/>
                </a:lnTo>
                <a:close/>
              </a:path>
            </a:pathLst>
          </a:custGeom>
          <a:solidFill>
            <a:srgbClr val="0070C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35" name="object 135" descr=""/>
          <p:cNvSpPr/>
          <p:nvPr/>
        </p:nvSpPr>
        <p:spPr>
          <a:xfrm>
            <a:off x="1212727" y="8293103"/>
            <a:ext cx="37465" cy="37465"/>
          </a:xfrm>
          <a:custGeom>
            <a:avLst/>
            <a:gdLst/>
            <a:ahLst/>
            <a:cxnLst/>
            <a:rect l="l" t="t" r="r" b="b"/>
            <a:pathLst>
              <a:path w="37465" h="37465">
                <a:moveTo>
                  <a:pt x="21226" y="37282"/>
                </a:moveTo>
                <a:lnTo>
                  <a:pt x="16056" y="37282"/>
                </a:lnTo>
                <a:lnTo>
                  <a:pt x="13956" y="35182"/>
                </a:lnTo>
                <a:lnTo>
                  <a:pt x="13956" y="23326"/>
                </a:lnTo>
                <a:lnTo>
                  <a:pt x="2099" y="23326"/>
                </a:lnTo>
                <a:lnTo>
                  <a:pt x="0" y="21226"/>
                </a:lnTo>
                <a:lnTo>
                  <a:pt x="0" y="16056"/>
                </a:lnTo>
                <a:lnTo>
                  <a:pt x="2099" y="13956"/>
                </a:lnTo>
                <a:lnTo>
                  <a:pt x="13956" y="13956"/>
                </a:lnTo>
                <a:lnTo>
                  <a:pt x="13956" y="2099"/>
                </a:lnTo>
                <a:lnTo>
                  <a:pt x="16056" y="0"/>
                </a:lnTo>
                <a:lnTo>
                  <a:pt x="21226" y="0"/>
                </a:lnTo>
                <a:lnTo>
                  <a:pt x="23326" y="2099"/>
                </a:lnTo>
                <a:lnTo>
                  <a:pt x="23326" y="13956"/>
                </a:lnTo>
                <a:lnTo>
                  <a:pt x="32597" y="13956"/>
                </a:lnTo>
                <a:lnTo>
                  <a:pt x="35183" y="13956"/>
                </a:lnTo>
                <a:lnTo>
                  <a:pt x="37283" y="16049"/>
                </a:lnTo>
                <a:lnTo>
                  <a:pt x="37282" y="21226"/>
                </a:lnTo>
                <a:lnTo>
                  <a:pt x="35182" y="23326"/>
                </a:lnTo>
                <a:lnTo>
                  <a:pt x="23326" y="23326"/>
                </a:lnTo>
                <a:lnTo>
                  <a:pt x="23326" y="35182"/>
                </a:lnTo>
                <a:lnTo>
                  <a:pt x="21226" y="37282"/>
                </a:lnTo>
                <a:close/>
              </a:path>
            </a:pathLst>
          </a:custGeom>
          <a:solidFill>
            <a:srgbClr val="0070C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36" name="object 136" descr=""/>
          <p:cNvSpPr/>
          <p:nvPr/>
        </p:nvSpPr>
        <p:spPr>
          <a:xfrm>
            <a:off x="1214604" y="8166858"/>
            <a:ext cx="34290" cy="34290"/>
          </a:xfrm>
          <a:custGeom>
            <a:avLst/>
            <a:gdLst/>
            <a:ahLst/>
            <a:cxnLst/>
            <a:rect l="l" t="t" r="r" b="b"/>
            <a:pathLst>
              <a:path w="34290" h="34290">
                <a:moveTo>
                  <a:pt x="19324" y="33936"/>
                </a:moveTo>
                <a:lnTo>
                  <a:pt x="14612" y="33936"/>
                </a:lnTo>
                <a:lnTo>
                  <a:pt x="12703" y="32026"/>
                </a:lnTo>
                <a:lnTo>
                  <a:pt x="12703" y="21233"/>
                </a:lnTo>
                <a:lnTo>
                  <a:pt x="1909" y="21233"/>
                </a:lnTo>
                <a:lnTo>
                  <a:pt x="0" y="19323"/>
                </a:lnTo>
                <a:lnTo>
                  <a:pt x="0" y="14612"/>
                </a:lnTo>
                <a:lnTo>
                  <a:pt x="1909" y="12703"/>
                </a:lnTo>
                <a:lnTo>
                  <a:pt x="12703" y="12703"/>
                </a:lnTo>
                <a:lnTo>
                  <a:pt x="12703" y="1909"/>
                </a:lnTo>
                <a:lnTo>
                  <a:pt x="14612" y="0"/>
                </a:lnTo>
                <a:lnTo>
                  <a:pt x="19324" y="0"/>
                </a:lnTo>
                <a:lnTo>
                  <a:pt x="21233" y="1909"/>
                </a:lnTo>
                <a:lnTo>
                  <a:pt x="21233" y="12703"/>
                </a:lnTo>
                <a:lnTo>
                  <a:pt x="29671" y="12703"/>
                </a:lnTo>
                <a:lnTo>
                  <a:pt x="32027" y="12703"/>
                </a:lnTo>
                <a:lnTo>
                  <a:pt x="33937" y="14612"/>
                </a:lnTo>
                <a:lnTo>
                  <a:pt x="33937" y="19323"/>
                </a:lnTo>
                <a:lnTo>
                  <a:pt x="32027" y="21233"/>
                </a:lnTo>
                <a:lnTo>
                  <a:pt x="21233" y="21233"/>
                </a:lnTo>
                <a:lnTo>
                  <a:pt x="21233" y="32026"/>
                </a:lnTo>
                <a:lnTo>
                  <a:pt x="19324" y="33936"/>
                </a:lnTo>
                <a:close/>
              </a:path>
            </a:pathLst>
          </a:custGeom>
          <a:solidFill>
            <a:srgbClr val="0070C8"/>
          </a:solidFill>
        </p:spPr>
        <p:txBody>
          <a:bodyPr wrap="square" lIns="0" tIns="0" rIns="0" bIns="0" rtlCol="0"/>
          <a:lstStyle/>
          <a:p/>
        </p:txBody>
      </p:sp>
      <p:grpSp>
        <p:nvGrpSpPr>
          <p:cNvPr id="137" name="object 137" descr=""/>
          <p:cNvGrpSpPr/>
          <p:nvPr/>
        </p:nvGrpSpPr>
        <p:grpSpPr>
          <a:xfrm>
            <a:off x="1388563" y="9966549"/>
            <a:ext cx="87630" cy="320675"/>
            <a:chOff x="1388563" y="9966549"/>
            <a:chExt cx="87630" cy="320675"/>
          </a:xfrm>
        </p:grpSpPr>
        <p:pic>
          <p:nvPicPr>
            <p:cNvPr id="138" name="object 138" descr=""/>
            <p:cNvPicPr/>
            <p:nvPr/>
          </p:nvPicPr>
          <p:blipFill>
            <a:blip r:embed="rId26" cstate="print"/>
            <a:stretch>
              <a:fillRect/>
            </a:stretch>
          </p:blipFill>
          <p:spPr>
            <a:xfrm>
              <a:off x="1388563" y="10213544"/>
              <a:ext cx="87189" cy="73455"/>
            </a:xfrm>
            <a:prstGeom prst="rect">
              <a:avLst/>
            </a:prstGeom>
          </p:spPr>
        </p:pic>
        <p:pic>
          <p:nvPicPr>
            <p:cNvPr id="139" name="object 139" descr="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1390420" y="10090050"/>
              <a:ext cx="83856" cy="83856"/>
            </a:xfrm>
            <a:prstGeom prst="rect">
              <a:avLst/>
            </a:prstGeom>
          </p:spPr>
        </p:pic>
        <p:pic>
          <p:nvPicPr>
            <p:cNvPr id="140" name="object 140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392277" y="9966549"/>
              <a:ext cx="80522" cy="80522"/>
            </a:xfrm>
            <a:prstGeom prst="rect">
              <a:avLst/>
            </a:prstGeom>
          </p:spPr>
        </p:pic>
      </p:grpSp>
      <p:pic>
        <p:nvPicPr>
          <p:cNvPr id="141" name="object 141" descr="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1394133" y="9843054"/>
            <a:ext cx="77190" cy="77189"/>
          </a:xfrm>
          <a:prstGeom prst="rect">
            <a:avLst/>
          </a:prstGeom>
        </p:spPr>
      </p:pic>
      <p:pic>
        <p:nvPicPr>
          <p:cNvPr id="142" name="object 142" descr=""/>
          <p:cNvPicPr/>
          <p:nvPr/>
        </p:nvPicPr>
        <p:blipFill>
          <a:blip r:embed="rId24" cstate="print"/>
          <a:stretch>
            <a:fillRect/>
          </a:stretch>
        </p:blipFill>
        <p:spPr>
          <a:xfrm>
            <a:off x="1395978" y="9719553"/>
            <a:ext cx="73882" cy="73882"/>
          </a:xfrm>
          <a:prstGeom prst="rect">
            <a:avLst/>
          </a:prstGeom>
        </p:spPr>
      </p:pic>
      <p:pic>
        <p:nvPicPr>
          <p:cNvPr id="143" name="object 143" descr=""/>
          <p:cNvPicPr/>
          <p:nvPr/>
        </p:nvPicPr>
        <p:blipFill>
          <a:blip r:embed="rId27" cstate="print"/>
          <a:stretch>
            <a:fillRect/>
          </a:stretch>
        </p:blipFill>
        <p:spPr>
          <a:xfrm>
            <a:off x="1397835" y="9596058"/>
            <a:ext cx="70550" cy="70549"/>
          </a:xfrm>
          <a:prstGeom prst="rect">
            <a:avLst/>
          </a:prstGeom>
        </p:spPr>
      </p:pic>
      <p:pic>
        <p:nvPicPr>
          <p:cNvPr id="144" name="object 144" descr="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1399692" y="9472563"/>
            <a:ext cx="67215" cy="67216"/>
          </a:xfrm>
          <a:prstGeom prst="rect">
            <a:avLst/>
          </a:prstGeom>
        </p:spPr>
      </p:pic>
      <p:pic>
        <p:nvPicPr>
          <p:cNvPr id="145" name="object 145" descr=""/>
          <p:cNvPicPr/>
          <p:nvPr/>
        </p:nvPicPr>
        <p:blipFill>
          <a:blip r:embed="rId28" cstate="print"/>
          <a:stretch>
            <a:fillRect/>
          </a:stretch>
        </p:blipFill>
        <p:spPr>
          <a:xfrm>
            <a:off x="1401542" y="9349062"/>
            <a:ext cx="63902" cy="63883"/>
          </a:xfrm>
          <a:prstGeom prst="rect">
            <a:avLst/>
          </a:prstGeom>
        </p:spPr>
      </p:pic>
      <p:sp>
        <p:nvSpPr>
          <p:cNvPr id="146" name="object 146" descr=""/>
          <p:cNvSpPr/>
          <p:nvPr/>
        </p:nvSpPr>
        <p:spPr>
          <a:xfrm>
            <a:off x="1403406" y="9225568"/>
            <a:ext cx="60960" cy="60960"/>
          </a:xfrm>
          <a:custGeom>
            <a:avLst/>
            <a:gdLst/>
            <a:ahLst/>
            <a:cxnLst/>
            <a:rect l="l" t="t" r="r" b="b"/>
            <a:pathLst>
              <a:path w="60959" h="60959">
                <a:moveTo>
                  <a:pt x="34486" y="60562"/>
                </a:moveTo>
                <a:lnTo>
                  <a:pt x="26075" y="60562"/>
                </a:lnTo>
                <a:lnTo>
                  <a:pt x="22669" y="57157"/>
                </a:lnTo>
                <a:lnTo>
                  <a:pt x="22669" y="37892"/>
                </a:lnTo>
                <a:lnTo>
                  <a:pt x="3405" y="37892"/>
                </a:lnTo>
                <a:lnTo>
                  <a:pt x="0" y="34487"/>
                </a:lnTo>
                <a:lnTo>
                  <a:pt x="0" y="26075"/>
                </a:lnTo>
                <a:lnTo>
                  <a:pt x="3405" y="22670"/>
                </a:lnTo>
                <a:lnTo>
                  <a:pt x="22669" y="22670"/>
                </a:lnTo>
                <a:lnTo>
                  <a:pt x="22669" y="3405"/>
                </a:lnTo>
                <a:lnTo>
                  <a:pt x="26075" y="0"/>
                </a:lnTo>
                <a:lnTo>
                  <a:pt x="34486" y="0"/>
                </a:lnTo>
                <a:lnTo>
                  <a:pt x="37892" y="3405"/>
                </a:lnTo>
                <a:lnTo>
                  <a:pt x="37892" y="22670"/>
                </a:lnTo>
                <a:lnTo>
                  <a:pt x="52950" y="22670"/>
                </a:lnTo>
                <a:lnTo>
                  <a:pt x="57149" y="22670"/>
                </a:lnTo>
                <a:lnTo>
                  <a:pt x="60561" y="26075"/>
                </a:lnTo>
                <a:lnTo>
                  <a:pt x="60561" y="34487"/>
                </a:lnTo>
                <a:lnTo>
                  <a:pt x="57156" y="37892"/>
                </a:lnTo>
                <a:lnTo>
                  <a:pt x="37892" y="37892"/>
                </a:lnTo>
                <a:lnTo>
                  <a:pt x="37892" y="57157"/>
                </a:lnTo>
                <a:lnTo>
                  <a:pt x="34486" y="60562"/>
                </a:lnTo>
                <a:close/>
              </a:path>
            </a:pathLst>
          </a:custGeom>
          <a:solidFill>
            <a:srgbClr val="0070C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47" name="object 147" descr=""/>
          <p:cNvSpPr/>
          <p:nvPr/>
        </p:nvSpPr>
        <p:spPr>
          <a:xfrm>
            <a:off x="1405262" y="9102073"/>
            <a:ext cx="57785" cy="57785"/>
          </a:xfrm>
          <a:custGeom>
            <a:avLst/>
            <a:gdLst/>
            <a:ahLst/>
            <a:cxnLst/>
            <a:rect l="l" t="t" r="r" b="b"/>
            <a:pathLst>
              <a:path w="57784" h="57784">
                <a:moveTo>
                  <a:pt x="32584" y="57229"/>
                </a:moveTo>
                <a:lnTo>
                  <a:pt x="24645" y="57229"/>
                </a:lnTo>
                <a:lnTo>
                  <a:pt x="21423" y="54007"/>
                </a:lnTo>
                <a:lnTo>
                  <a:pt x="21423" y="35806"/>
                </a:lnTo>
                <a:lnTo>
                  <a:pt x="3221" y="35806"/>
                </a:lnTo>
                <a:lnTo>
                  <a:pt x="0" y="32584"/>
                </a:lnTo>
                <a:lnTo>
                  <a:pt x="0" y="24645"/>
                </a:lnTo>
                <a:lnTo>
                  <a:pt x="3221" y="21423"/>
                </a:lnTo>
                <a:lnTo>
                  <a:pt x="21423" y="21423"/>
                </a:lnTo>
                <a:lnTo>
                  <a:pt x="21423" y="3221"/>
                </a:lnTo>
                <a:lnTo>
                  <a:pt x="24645" y="0"/>
                </a:lnTo>
                <a:lnTo>
                  <a:pt x="32584" y="0"/>
                </a:lnTo>
                <a:lnTo>
                  <a:pt x="35806" y="3221"/>
                </a:lnTo>
                <a:lnTo>
                  <a:pt x="35806" y="21423"/>
                </a:lnTo>
                <a:lnTo>
                  <a:pt x="50038" y="21423"/>
                </a:lnTo>
                <a:lnTo>
                  <a:pt x="54014" y="21423"/>
                </a:lnTo>
                <a:lnTo>
                  <a:pt x="57229" y="24645"/>
                </a:lnTo>
                <a:lnTo>
                  <a:pt x="57229" y="32584"/>
                </a:lnTo>
                <a:lnTo>
                  <a:pt x="54008" y="35806"/>
                </a:lnTo>
                <a:lnTo>
                  <a:pt x="35806" y="35806"/>
                </a:lnTo>
                <a:lnTo>
                  <a:pt x="35806" y="54007"/>
                </a:lnTo>
                <a:lnTo>
                  <a:pt x="32584" y="57229"/>
                </a:lnTo>
                <a:close/>
              </a:path>
            </a:pathLst>
          </a:custGeom>
          <a:solidFill>
            <a:srgbClr val="0070C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48" name="object 148" descr=""/>
          <p:cNvSpPr/>
          <p:nvPr/>
        </p:nvSpPr>
        <p:spPr>
          <a:xfrm>
            <a:off x="1407119" y="8978579"/>
            <a:ext cx="53975" cy="53975"/>
          </a:xfrm>
          <a:custGeom>
            <a:avLst/>
            <a:gdLst/>
            <a:ahLst/>
            <a:cxnLst/>
            <a:rect l="l" t="t" r="r" b="b"/>
            <a:pathLst>
              <a:path w="53975" h="53975">
                <a:moveTo>
                  <a:pt x="30688" y="53896"/>
                </a:moveTo>
                <a:lnTo>
                  <a:pt x="23208" y="53896"/>
                </a:lnTo>
                <a:lnTo>
                  <a:pt x="20176" y="50864"/>
                </a:lnTo>
                <a:lnTo>
                  <a:pt x="20176" y="33719"/>
                </a:lnTo>
                <a:lnTo>
                  <a:pt x="3031" y="33719"/>
                </a:lnTo>
                <a:lnTo>
                  <a:pt x="0" y="30688"/>
                </a:lnTo>
                <a:lnTo>
                  <a:pt x="0" y="23208"/>
                </a:lnTo>
                <a:lnTo>
                  <a:pt x="3031" y="20176"/>
                </a:lnTo>
                <a:lnTo>
                  <a:pt x="20176" y="20176"/>
                </a:lnTo>
                <a:lnTo>
                  <a:pt x="20176" y="3031"/>
                </a:lnTo>
                <a:lnTo>
                  <a:pt x="23208" y="0"/>
                </a:lnTo>
                <a:lnTo>
                  <a:pt x="30688" y="0"/>
                </a:lnTo>
                <a:lnTo>
                  <a:pt x="33719" y="3031"/>
                </a:lnTo>
                <a:lnTo>
                  <a:pt x="33719" y="20176"/>
                </a:lnTo>
                <a:lnTo>
                  <a:pt x="47124" y="20176"/>
                </a:lnTo>
                <a:lnTo>
                  <a:pt x="50871" y="20176"/>
                </a:lnTo>
                <a:lnTo>
                  <a:pt x="53896" y="23208"/>
                </a:lnTo>
                <a:lnTo>
                  <a:pt x="53896" y="30688"/>
                </a:lnTo>
                <a:lnTo>
                  <a:pt x="50865" y="33719"/>
                </a:lnTo>
                <a:lnTo>
                  <a:pt x="33719" y="33719"/>
                </a:lnTo>
                <a:lnTo>
                  <a:pt x="33719" y="50864"/>
                </a:lnTo>
                <a:lnTo>
                  <a:pt x="30688" y="53896"/>
                </a:lnTo>
                <a:close/>
              </a:path>
            </a:pathLst>
          </a:custGeom>
          <a:solidFill>
            <a:srgbClr val="0070C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49" name="object 149" descr=""/>
          <p:cNvSpPr/>
          <p:nvPr/>
        </p:nvSpPr>
        <p:spPr>
          <a:xfrm>
            <a:off x="1408963" y="8855078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28804" y="50589"/>
                </a:moveTo>
                <a:lnTo>
                  <a:pt x="21784" y="50589"/>
                </a:lnTo>
                <a:lnTo>
                  <a:pt x="18936" y="47741"/>
                </a:lnTo>
                <a:lnTo>
                  <a:pt x="18936" y="31652"/>
                </a:lnTo>
                <a:lnTo>
                  <a:pt x="2847" y="31652"/>
                </a:lnTo>
                <a:lnTo>
                  <a:pt x="0" y="28805"/>
                </a:lnTo>
                <a:lnTo>
                  <a:pt x="0" y="21784"/>
                </a:lnTo>
                <a:lnTo>
                  <a:pt x="2847" y="18936"/>
                </a:lnTo>
                <a:lnTo>
                  <a:pt x="18936" y="18936"/>
                </a:lnTo>
                <a:lnTo>
                  <a:pt x="18936" y="2847"/>
                </a:lnTo>
                <a:lnTo>
                  <a:pt x="21784" y="0"/>
                </a:lnTo>
                <a:lnTo>
                  <a:pt x="28804" y="0"/>
                </a:lnTo>
                <a:lnTo>
                  <a:pt x="31652" y="2847"/>
                </a:lnTo>
                <a:lnTo>
                  <a:pt x="31652" y="18936"/>
                </a:lnTo>
                <a:lnTo>
                  <a:pt x="44231" y="18936"/>
                </a:lnTo>
                <a:lnTo>
                  <a:pt x="47741" y="18936"/>
                </a:lnTo>
                <a:lnTo>
                  <a:pt x="50589" y="21784"/>
                </a:lnTo>
                <a:lnTo>
                  <a:pt x="50589" y="28805"/>
                </a:lnTo>
                <a:lnTo>
                  <a:pt x="47741" y="31652"/>
                </a:lnTo>
                <a:lnTo>
                  <a:pt x="31652" y="31652"/>
                </a:lnTo>
                <a:lnTo>
                  <a:pt x="31652" y="47741"/>
                </a:lnTo>
                <a:lnTo>
                  <a:pt x="28804" y="50589"/>
                </a:lnTo>
                <a:close/>
              </a:path>
            </a:pathLst>
          </a:custGeom>
          <a:solidFill>
            <a:srgbClr val="0070C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50" name="object 150" descr=""/>
          <p:cNvSpPr/>
          <p:nvPr/>
        </p:nvSpPr>
        <p:spPr>
          <a:xfrm>
            <a:off x="1410819" y="8731577"/>
            <a:ext cx="47625" cy="47625"/>
          </a:xfrm>
          <a:custGeom>
            <a:avLst/>
            <a:gdLst/>
            <a:ahLst/>
            <a:cxnLst/>
            <a:rect l="l" t="t" r="r" b="b"/>
            <a:pathLst>
              <a:path w="47625" h="47625">
                <a:moveTo>
                  <a:pt x="26909" y="47256"/>
                </a:moveTo>
                <a:lnTo>
                  <a:pt x="20347" y="47256"/>
                </a:lnTo>
                <a:lnTo>
                  <a:pt x="17690" y="44598"/>
                </a:lnTo>
                <a:lnTo>
                  <a:pt x="17690" y="29566"/>
                </a:lnTo>
                <a:lnTo>
                  <a:pt x="2657" y="29566"/>
                </a:lnTo>
                <a:lnTo>
                  <a:pt x="0" y="26908"/>
                </a:lnTo>
                <a:lnTo>
                  <a:pt x="0" y="20347"/>
                </a:lnTo>
                <a:lnTo>
                  <a:pt x="2657" y="17689"/>
                </a:lnTo>
                <a:lnTo>
                  <a:pt x="17690" y="17689"/>
                </a:lnTo>
                <a:lnTo>
                  <a:pt x="17690" y="2657"/>
                </a:lnTo>
                <a:lnTo>
                  <a:pt x="20347" y="0"/>
                </a:lnTo>
                <a:lnTo>
                  <a:pt x="26909" y="0"/>
                </a:lnTo>
                <a:lnTo>
                  <a:pt x="29566" y="2657"/>
                </a:lnTo>
                <a:lnTo>
                  <a:pt x="29566" y="17689"/>
                </a:lnTo>
                <a:lnTo>
                  <a:pt x="41318" y="17689"/>
                </a:lnTo>
                <a:lnTo>
                  <a:pt x="44599" y="17689"/>
                </a:lnTo>
                <a:lnTo>
                  <a:pt x="47257" y="20347"/>
                </a:lnTo>
                <a:lnTo>
                  <a:pt x="47257" y="26908"/>
                </a:lnTo>
                <a:lnTo>
                  <a:pt x="44599" y="29566"/>
                </a:lnTo>
                <a:lnTo>
                  <a:pt x="29566" y="29566"/>
                </a:lnTo>
                <a:lnTo>
                  <a:pt x="29566" y="44598"/>
                </a:lnTo>
                <a:lnTo>
                  <a:pt x="26909" y="47256"/>
                </a:lnTo>
                <a:close/>
              </a:path>
            </a:pathLst>
          </a:custGeom>
          <a:solidFill>
            <a:srgbClr val="0070C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51" name="object 151" descr=""/>
          <p:cNvSpPr/>
          <p:nvPr/>
        </p:nvSpPr>
        <p:spPr>
          <a:xfrm>
            <a:off x="1412677" y="8608082"/>
            <a:ext cx="44450" cy="44450"/>
          </a:xfrm>
          <a:custGeom>
            <a:avLst/>
            <a:gdLst/>
            <a:ahLst/>
            <a:cxnLst/>
            <a:rect l="l" t="t" r="r" b="b"/>
            <a:pathLst>
              <a:path w="44450" h="44450">
                <a:moveTo>
                  <a:pt x="25012" y="43922"/>
                </a:moveTo>
                <a:lnTo>
                  <a:pt x="18916" y="43922"/>
                </a:lnTo>
                <a:lnTo>
                  <a:pt x="16443" y="41455"/>
                </a:lnTo>
                <a:lnTo>
                  <a:pt x="16443" y="27479"/>
                </a:lnTo>
                <a:lnTo>
                  <a:pt x="2473" y="27479"/>
                </a:lnTo>
                <a:lnTo>
                  <a:pt x="0" y="25006"/>
                </a:lnTo>
                <a:lnTo>
                  <a:pt x="0" y="18916"/>
                </a:lnTo>
                <a:lnTo>
                  <a:pt x="2467" y="16443"/>
                </a:lnTo>
                <a:lnTo>
                  <a:pt x="16443" y="16443"/>
                </a:lnTo>
                <a:lnTo>
                  <a:pt x="16443" y="2473"/>
                </a:lnTo>
                <a:lnTo>
                  <a:pt x="18910" y="0"/>
                </a:lnTo>
                <a:lnTo>
                  <a:pt x="25005" y="0"/>
                </a:lnTo>
                <a:lnTo>
                  <a:pt x="27479" y="2467"/>
                </a:lnTo>
                <a:lnTo>
                  <a:pt x="27479" y="16443"/>
                </a:lnTo>
                <a:lnTo>
                  <a:pt x="38404" y="16443"/>
                </a:lnTo>
                <a:lnTo>
                  <a:pt x="41455" y="16443"/>
                </a:lnTo>
                <a:lnTo>
                  <a:pt x="43922" y="18916"/>
                </a:lnTo>
                <a:lnTo>
                  <a:pt x="43922" y="25006"/>
                </a:lnTo>
                <a:lnTo>
                  <a:pt x="41455" y="27479"/>
                </a:lnTo>
                <a:lnTo>
                  <a:pt x="27479" y="27479"/>
                </a:lnTo>
                <a:lnTo>
                  <a:pt x="27479" y="41449"/>
                </a:lnTo>
                <a:lnTo>
                  <a:pt x="25012" y="43922"/>
                </a:lnTo>
                <a:close/>
              </a:path>
            </a:pathLst>
          </a:custGeom>
          <a:solidFill>
            <a:srgbClr val="0070C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52" name="object 152" descr=""/>
          <p:cNvSpPr/>
          <p:nvPr/>
        </p:nvSpPr>
        <p:spPr>
          <a:xfrm>
            <a:off x="1414541" y="8484588"/>
            <a:ext cx="40640" cy="40640"/>
          </a:xfrm>
          <a:custGeom>
            <a:avLst/>
            <a:gdLst/>
            <a:ahLst/>
            <a:cxnLst/>
            <a:rect l="l" t="t" r="r" b="b"/>
            <a:pathLst>
              <a:path w="40640" h="40640">
                <a:moveTo>
                  <a:pt x="23109" y="40589"/>
                </a:moveTo>
                <a:lnTo>
                  <a:pt x="17479" y="40589"/>
                </a:lnTo>
                <a:lnTo>
                  <a:pt x="15196" y="38306"/>
                </a:lnTo>
                <a:lnTo>
                  <a:pt x="15196" y="25393"/>
                </a:lnTo>
                <a:lnTo>
                  <a:pt x="2283" y="25393"/>
                </a:lnTo>
                <a:lnTo>
                  <a:pt x="0" y="23109"/>
                </a:lnTo>
                <a:lnTo>
                  <a:pt x="0" y="17479"/>
                </a:lnTo>
                <a:lnTo>
                  <a:pt x="2283" y="15196"/>
                </a:lnTo>
                <a:lnTo>
                  <a:pt x="15196" y="15196"/>
                </a:lnTo>
                <a:lnTo>
                  <a:pt x="15196" y="2283"/>
                </a:lnTo>
                <a:lnTo>
                  <a:pt x="17479" y="0"/>
                </a:lnTo>
                <a:lnTo>
                  <a:pt x="23109" y="0"/>
                </a:lnTo>
                <a:lnTo>
                  <a:pt x="25392" y="2283"/>
                </a:lnTo>
                <a:lnTo>
                  <a:pt x="25392" y="15196"/>
                </a:lnTo>
                <a:lnTo>
                  <a:pt x="35490" y="15196"/>
                </a:lnTo>
                <a:lnTo>
                  <a:pt x="38305" y="15196"/>
                </a:lnTo>
                <a:lnTo>
                  <a:pt x="40589" y="17479"/>
                </a:lnTo>
                <a:lnTo>
                  <a:pt x="40589" y="23109"/>
                </a:lnTo>
                <a:lnTo>
                  <a:pt x="38305" y="25393"/>
                </a:lnTo>
                <a:lnTo>
                  <a:pt x="25392" y="25393"/>
                </a:lnTo>
                <a:lnTo>
                  <a:pt x="25392" y="38306"/>
                </a:lnTo>
                <a:lnTo>
                  <a:pt x="23109" y="40589"/>
                </a:lnTo>
                <a:close/>
              </a:path>
            </a:pathLst>
          </a:custGeom>
          <a:solidFill>
            <a:srgbClr val="0070C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53" name="object 153" descr=""/>
          <p:cNvSpPr/>
          <p:nvPr/>
        </p:nvSpPr>
        <p:spPr>
          <a:xfrm>
            <a:off x="1416378" y="8361087"/>
            <a:ext cx="37465" cy="37465"/>
          </a:xfrm>
          <a:custGeom>
            <a:avLst/>
            <a:gdLst/>
            <a:ahLst/>
            <a:cxnLst/>
            <a:rect l="l" t="t" r="r" b="b"/>
            <a:pathLst>
              <a:path w="37465" h="37465">
                <a:moveTo>
                  <a:pt x="21226" y="37282"/>
                </a:moveTo>
                <a:lnTo>
                  <a:pt x="16056" y="37282"/>
                </a:lnTo>
                <a:lnTo>
                  <a:pt x="13956" y="35182"/>
                </a:lnTo>
                <a:lnTo>
                  <a:pt x="13956" y="23326"/>
                </a:lnTo>
                <a:lnTo>
                  <a:pt x="2099" y="23326"/>
                </a:lnTo>
                <a:lnTo>
                  <a:pt x="0" y="21226"/>
                </a:lnTo>
                <a:lnTo>
                  <a:pt x="0" y="16056"/>
                </a:lnTo>
                <a:lnTo>
                  <a:pt x="2099" y="13956"/>
                </a:lnTo>
                <a:lnTo>
                  <a:pt x="13956" y="13956"/>
                </a:lnTo>
                <a:lnTo>
                  <a:pt x="13956" y="2099"/>
                </a:lnTo>
                <a:lnTo>
                  <a:pt x="16056" y="0"/>
                </a:lnTo>
                <a:lnTo>
                  <a:pt x="21226" y="0"/>
                </a:lnTo>
                <a:lnTo>
                  <a:pt x="23326" y="2099"/>
                </a:lnTo>
                <a:lnTo>
                  <a:pt x="23326" y="13956"/>
                </a:lnTo>
                <a:lnTo>
                  <a:pt x="32597" y="13956"/>
                </a:lnTo>
                <a:lnTo>
                  <a:pt x="35182" y="13956"/>
                </a:lnTo>
                <a:lnTo>
                  <a:pt x="37282" y="16049"/>
                </a:lnTo>
                <a:lnTo>
                  <a:pt x="37282" y="21226"/>
                </a:lnTo>
                <a:lnTo>
                  <a:pt x="35182" y="23326"/>
                </a:lnTo>
                <a:lnTo>
                  <a:pt x="23326" y="23326"/>
                </a:lnTo>
                <a:lnTo>
                  <a:pt x="23326" y="35182"/>
                </a:lnTo>
                <a:lnTo>
                  <a:pt x="21226" y="37282"/>
                </a:lnTo>
                <a:close/>
              </a:path>
            </a:pathLst>
          </a:custGeom>
          <a:solidFill>
            <a:srgbClr val="0070C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54" name="object 154" descr=""/>
          <p:cNvSpPr/>
          <p:nvPr/>
        </p:nvSpPr>
        <p:spPr>
          <a:xfrm>
            <a:off x="1418247" y="8237598"/>
            <a:ext cx="34290" cy="34290"/>
          </a:xfrm>
          <a:custGeom>
            <a:avLst/>
            <a:gdLst/>
            <a:ahLst/>
            <a:cxnLst/>
            <a:rect l="l" t="t" r="r" b="b"/>
            <a:pathLst>
              <a:path w="34290" h="34290">
                <a:moveTo>
                  <a:pt x="19324" y="33936"/>
                </a:moveTo>
                <a:lnTo>
                  <a:pt x="14612" y="33936"/>
                </a:lnTo>
                <a:lnTo>
                  <a:pt x="12703" y="32026"/>
                </a:lnTo>
                <a:lnTo>
                  <a:pt x="12703" y="21233"/>
                </a:lnTo>
                <a:lnTo>
                  <a:pt x="1909" y="21233"/>
                </a:lnTo>
                <a:lnTo>
                  <a:pt x="0" y="19323"/>
                </a:lnTo>
                <a:lnTo>
                  <a:pt x="0" y="14612"/>
                </a:lnTo>
                <a:lnTo>
                  <a:pt x="1909" y="12703"/>
                </a:lnTo>
                <a:lnTo>
                  <a:pt x="12703" y="12703"/>
                </a:lnTo>
                <a:lnTo>
                  <a:pt x="12703" y="1909"/>
                </a:lnTo>
                <a:lnTo>
                  <a:pt x="14612" y="0"/>
                </a:lnTo>
                <a:lnTo>
                  <a:pt x="19324" y="0"/>
                </a:lnTo>
                <a:lnTo>
                  <a:pt x="21233" y="1909"/>
                </a:lnTo>
                <a:lnTo>
                  <a:pt x="21233" y="12703"/>
                </a:lnTo>
                <a:lnTo>
                  <a:pt x="29671" y="12703"/>
                </a:lnTo>
                <a:lnTo>
                  <a:pt x="32027" y="12703"/>
                </a:lnTo>
                <a:lnTo>
                  <a:pt x="33936" y="14612"/>
                </a:lnTo>
                <a:lnTo>
                  <a:pt x="33937" y="19323"/>
                </a:lnTo>
                <a:lnTo>
                  <a:pt x="32027" y="21233"/>
                </a:lnTo>
                <a:lnTo>
                  <a:pt x="21233" y="21233"/>
                </a:lnTo>
                <a:lnTo>
                  <a:pt x="21233" y="32026"/>
                </a:lnTo>
                <a:lnTo>
                  <a:pt x="19324" y="33936"/>
                </a:lnTo>
                <a:close/>
              </a:path>
            </a:pathLst>
          </a:custGeom>
          <a:solidFill>
            <a:srgbClr val="0070C8"/>
          </a:solidFill>
        </p:spPr>
        <p:txBody>
          <a:bodyPr wrap="square" lIns="0" tIns="0" rIns="0" bIns="0" rtlCol="0"/>
          <a:lstStyle/>
          <a:p/>
        </p:txBody>
      </p:sp>
      <p:grpSp>
        <p:nvGrpSpPr>
          <p:cNvPr id="155" name="object 155" descr=""/>
          <p:cNvGrpSpPr/>
          <p:nvPr/>
        </p:nvGrpSpPr>
        <p:grpSpPr>
          <a:xfrm>
            <a:off x="1592207" y="9887829"/>
            <a:ext cx="87630" cy="399415"/>
            <a:chOff x="1592207" y="9887829"/>
            <a:chExt cx="87630" cy="399415"/>
          </a:xfrm>
        </p:grpSpPr>
        <p:sp>
          <p:nvSpPr>
            <p:cNvPr id="156" name="object 156" descr=""/>
            <p:cNvSpPr/>
            <p:nvPr/>
          </p:nvSpPr>
          <p:spPr>
            <a:xfrm>
              <a:off x="1592207" y="10247572"/>
              <a:ext cx="87630" cy="40005"/>
            </a:xfrm>
            <a:custGeom>
              <a:avLst/>
              <a:gdLst/>
              <a:ahLst/>
              <a:cxnLst/>
              <a:rect l="l" t="t" r="r" b="b"/>
              <a:pathLst>
                <a:path w="87630" h="40004">
                  <a:moveTo>
                    <a:pt x="87189" y="39427"/>
                  </a:moveTo>
                  <a:lnTo>
                    <a:pt x="0" y="39427"/>
                  </a:lnTo>
                  <a:lnTo>
                    <a:pt x="0" y="37538"/>
                  </a:lnTo>
                  <a:lnTo>
                    <a:pt x="4907" y="32637"/>
                  </a:lnTo>
                  <a:lnTo>
                    <a:pt x="32637" y="32637"/>
                  </a:lnTo>
                  <a:lnTo>
                    <a:pt x="32637" y="4901"/>
                  </a:lnTo>
                  <a:lnTo>
                    <a:pt x="37544" y="0"/>
                  </a:lnTo>
                  <a:lnTo>
                    <a:pt x="49650" y="0"/>
                  </a:lnTo>
                  <a:lnTo>
                    <a:pt x="54552" y="4908"/>
                  </a:lnTo>
                  <a:lnTo>
                    <a:pt x="54552" y="32637"/>
                  </a:lnTo>
                  <a:lnTo>
                    <a:pt x="82281" y="32637"/>
                  </a:lnTo>
                  <a:lnTo>
                    <a:pt x="87189" y="37538"/>
                  </a:lnTo>
                  <a:lnTo>
                    <a:pt x="87189" y="39427"/>
                  </a:lnTo>
                  <a:close/>
                </a:path>
              </a:pathLst>
            </a:custGeom>
            <a:solidFill>
              <a:srgbClr val="0070C8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57" name="object 157" descr=""/>
            <p:cNvPicPr/>
            <p:nvPr/>
          </p:nvPicPr>
          <p:blipFill>
            <a:blip r:embed="rId17" cstate="print"/>
            <a:stretch>
              <a:fillRect/>
            </a:stretch>
          </p:blipFill>
          <p:spPr>
            <a:xfrm>
              <a:off x="1594070" y="10127653"/>
              <a:ext cx="83856" cy="83856"/>
            </a:xfrm>
            <a:prstGeom prst="rect">
              <a:avLst/>
            </a:prstGeom>
          </p:spPr>
        </p:pic>
        <p:pic>
          <p:nvPicPr>
            <p:cNvPr id="158" name="object 158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595927" y="10007741"/>
              <a:ext cx="80522" cy="80522"/>
            </a:xfrm>
            <a:prstGeom prst="rect">
              <a:avLst/>
            </a:prstGeom>
          </p:spPr>
        </p:pic>
        <p:pic>
          <p:nvPicPr>
            <p:cNvPr id="159" name="object 159" descr=""/>
            <p:cNvPicPr/>
            <p:nvPr/>
          </p:nvPicPr>
          <p:blipFill>
            <a:blip r:embed="rId18" cstate="print"/>
            <a:stretch>
              <a:fillRect/>
            </a:stretch>
          </p:blipFill>
          <p:spPr>
            <a:xfrm>
              <a:off x="1597783" y="9887829"/>
              <a:ext cx="77197" cy="77189"/>
            </a:xfrm>
            <a:prstGeom prst="rect">
              <a:avLst/>
            </a:prstGeom>
          </p:spPr>
        </p:pic>
      </p:grpSp>
      <p:pic>
        <p:nvPicPr>
          <p:cNvPr id="160" name="object 160" descr="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1599622" y="9767905"/>
            <a:ext cx="73882" cy="73882"/>
          </a:xfrm>
          <a:prstGeom prst="rect">
            <a:avLst/>
          </a:prstGeom>
        </p:spPr>
      </p:pic>
      <p:pic>
        <p:nvPicPr>
          <p:cNvPr id="161" name="object 161" descr=""/>
          <p:cNvPicPr/>
          <p:nvPr/>
        </p:nvPicPr>
        <p:blipFill>
          <a:blip r:embed="rId13" cstate="print"/>
          <a:stretch>
            <a:fillRect/>
          </a:stretch>
        </p:blipFill>
        <p:spPr>
          <a:xfrm>
            <a:off x="1601485" y="9647992"/>
            <a:ext cx="70550" cy="70550"/>
          </a:xfrm>
          <a:prstGeom prst="rect">
            <a:avLst/>
          </a:prstGeom>
        </p:spPr>
      </p:pic>
      <p:pic>
        <p:nvPicPr>
          <p:cNvPr id="162" name="object 162" descr="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1603343" y="9528081"/>
            <a:ext cx="67215" cy="67216"/>
          </a:xfrm>
          <a:prstGeom prst="rect">
            <a:avLst/>
          </a:prstGeom>
        </p:spPr>
      </p:pic>
      <p:pic>
        <p:nvPicPr>
          <p:cNvPr id="163" name="object 163" descr=""/>
          <p:cNvPicPr/>
          <p:nvPr/>
        </p:nvPicPr>
        <p:blipFill>
          <a:blip r:embed="rId19" cstate="print"/>
          <a:stretch>
            <a:fillRect/>
          </a:stretch>
        </p:blipFill>
        <p:spPr>
          <a:xfrm>
            <a:off x="1605185" y="9408162"/>
            <a:ext cx="63902" cy="63883"/>
          </a:xfrm>
          <a:prstGeom prst="rect">
            <a:avLst/>
          </a:prstGeom>
        </p:spPr>
      </p:pic>
      <p:sp>
        <p:nvSpPr>
          <p:cNvPr id="164" name="object 164" descr=""/>
          <p:cNvSpPr/>
          <p:nvPr/>
        </p:nvSpPr>
        <p:spPr>
          <a:xfrm>
            <a:off x="1607057" y="9288250"/>
            <a:ext cx="60960" cy="60960"/>
          </a:xfrm>
          <a:custGeom>
            <a:avLst/>
            <a:gdLst/>
            <a:ahLst/>
            <a:cxnLst/>
            <a:rect l="l" t="t" r="r" b="b"/>
            <a:pathLst>
              <a:path w="60960" h="60959">
                <a:moveTo>
                  <a:pt x="34486" y="60563"/>
                </a:moveTo>
                <a:lnTo>
                  <a:pt x="26075" y="60563"/>
                </a:lnTo>
                <a:lnTo>
                  <a:pt x="22669" y="57157"/>
                </a:lnTo>
                <a:lnTo>
                  <a:pt x="22669" y="37892"/>
                </a:lnTo>
                <a:lnTo>
                  <a:pt x="3405" y="37892"/>
                </a:lnTo>
                <a:lnTo>
                  <a:pt x="0" y="34487"/>
                </a:lnTo>
                <a:lnTo>
                  <a:pt x="0" y="26075"/>
                </a:lnTo>
                <a:lnTo>
                  <a:pt x="3405" y="22670"/>
                </a:lnTo>
                <a:lnTo>
                  <a:pt x="22669" y="22670"/>
                </a:lnTo>
                <a:lnTo>
                  <a:pt x="22669" y="3405"/>
                </a:lnTo>
                <a:lnTo>
                  <a:pt x="26075" y="0"/>
                </a:lnTo>
                <a:lnTo>
                  <a:pt x="34486" y="0"/>
                </a:lnTo>
                <a:lnTo>
                  <a:pt x="37892" y="3405"/>
                </a:lnTo>
                <a:lnTo>
                  <a:pt x="37892" y="22670"/>
                </a:lnTo>
                <a:lnTo>
                  <a:pt x="52950" y="22670"/>
                </a:lnTo>
                <a:lnTo>
                  <a:pt x="57150" y="22670"/>
                </a:lnTo>
                <a:lnTo>
                  <a:pt x="60561" y="26075"/>
                </a:lnTo>
                <a:lnTo>
                  <a:pt x="60561" y="34487"/>
                </a:lnTo>
                <a:lnTo>
                  <a:pt x="57156" y="37892"/>
                </a:lnTo>
                <a:lnTo>
                  <a:pt x="37892" y="37892"/>
                </a:lnTo>
                <a:lnTo>
                  <a:pt x="37892" y="57157"/>
                </a:lnTo>
                <a:lnTo>
                  <a:pt x="34486" y="60563"/>
                </a:lnTo>
                <a:close/>
              </a:path>
            </a:pathLst>
          </a:custGeom>
          <a:solidFill>
            <a:srgbClr val="0070C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65" name="object 165" descr=""/>
          <p:cNvSpPr/>
          <p:nvPr/>
        </p:nvSpPr>
        <p:spPr>
          <a:xfrm>
            <a:off x="1608912" y="9168338"/>
            <a:ext cx="57785" cy="57785"/>
          </a:xfrm>
          <a:custGeom>
            <a:avLst/>
            <a:gdLst/>
            <a:ahLst/>
            <a:cxnLst/>
            <a:rect l="l" t="t" r="r" b="b"/>
            <a:pathLst>
              <a:path w="57785" h="57784">
                <a:moveTo>
                  <a:pt x="32584" y="57229"/>
                </a:moveTo>
                <a:lnTo>
                  <a:pt x="24645" y="57229"/>
                </a:lnTo>
                <a:lnTo>
                  <a:pt x="21423" y="54007"/>
                </a:lnTo>
                <a:lnTo>
                  <a:pt x="21423" y="35806"/>
                </a:lnTo>
                <a:lnTo>
                  <a:pt x="3221" y="35806"/>
                </a:lnTo>
                <a:lnTo>
                  <a:pt x="0" y="32584"/>
                </a:lnTo>
                <a:lnTo>
                  <a:pt x="0" y="24645"/>
                </a:lnTo>
                <a:lnTo>
                  <a:pt x="3221" y="21423"/>
                </a:lnTo>
                <a:lnTo>
                  <a:pt x="21423" y="21423"/>
                </a:lnTo>
                <a:lnTo>
                  <a:pt x="21423" y="3221"/>
                </a:lnTo>
                <a:lnTo>
                  <a:pt x="24645" y="0"/>
                </a:lnTo>
                <a:lnTo>
                  <a:pt x="32584" y="0"/>
                </a:lnTo>
                <a:lnTo>
                  <a:pt x="35806" y="3221"/>
                </a:lnTo>
                <a:lnTo>
                  <a:pt x="35806" y="21423"/>
                </a:lnTo>
                <a:lnTo>
                  <a:pt x="50038" y="21423"/>
                </a:lnTo>
                <a:lnTo>
                  <a:pt x="54008" y="21423"/>
                </a:lnTo>
                <a:lnTo>
                  <a:pt x="57229" y="24638"/>
                </a:lnTo>
                <a:lnTo>
                  <a:pt x="57229" y="32584"/>
                </a:lnTo>
                <a:lnTo>
                  <a:pt x="54008" y="35806"/>
                </a:lnTo>
                <a:lnTo>
                  <a:pt x="35806" y="35806"/>
                </a:lnTo>
                <a:lnTo>
                  <a:pt x="35806" y="54007"/>
                </a:lnTo>
                <a:lnTo>
                  <a:pt x="32584" y="57229"/>
                </a:lnTo>
                <a:close/>
              </a:path>
            </a:pathLst>
          </a:custGeom>
          <a:solidFill>
            <a:srgbClr val="0070C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66" name="object 166" descr=""/>
          <p:cNvSpPr/>
          <p:nvPr/>
        </p:nvSpPr>
        <p:spPr>
          <a:xfrm>
            <a:off x="1610769" y="9048420"/>
            <a:ext cx="53975" cy="53975"/>
          </a:xfrm>
          <a:custGeom>
            <a:avLst/>
            <a:gdLst/>
            <a:ahLst/>
            <a:cxnLst/>
            <a:rect l="l" t="t" r="r" b="b"/>
            <a:pathLst>
              <a:path w="53975" h="53975">
                <a:moveTo>
                  <a:pt x="30688" y="53896"/>
                </a:moveTo>
                <a:lnTo>
                  <a:pt x="23207" y="53896"/>
                </a:lnTo>
                <a:lnTo>
                  <a:pt x="20176" y="50864"/>
                </a:lnTo>
                <a:lnTo>
                  <a:pt x="20176" y="33719"/>
                </a:lnTo>
                <a:lnTo>
                  <a:pt x="3031" y="33719"/>
                </a:lnTo>
                <a:lnTo>
                  <a:pt x="0" y="30688"/>
                </a:lnTo>
                <a:lnTo>
                  <a:pt x="0" y="23208"/>
                </a:lnTo>
                <a:lnTo>
                  <a:pt x="3031" y="20176"/>
                </a:lnTo>
                <a:lnTo>
                  <a:pt x="20176" y="20176"/>
                </a:lnTo>
                <a:lnTo>
                  <a:pt x="20176" y="3031"/>
                </a:lnTo>
                <a:lnTo>
                  <a:pt x="23207" y="0"/>
                </a:lnTo>
                <a:lnTo>
                  <a:pt x="30688" y="0"/>
                </a:lnTo>
                <a:lnTo>
                  <a:pt x="33719" y="3031"/>
                </a:lnTo>
                <a:lnTo>
                  <a:pt x="33719" y="20176"/>
                </a:lnTo>
                <a:lnTo>
                  <a:pt x="47124" y="20176"/>
                </a:lnTo>
                <a:lnTo>
                  <a:pt x="50865" y="20176"/>
                </a:lnTo>
                <a:lnTo>
                  <a:pt x="53896" y="23208"/>
                </a:lnTo>
                <a:lnTo>
                  <a:pt x="53896" y="30688"/>
                </a:lnTo>
                <a:lnTo>
                  <a:pt x="50865" y="33719"/>
                </a:lnTo>
                <a:lnTo>
                  <a:pt x="33719" y="33719"/>
                </a:lnTo>
                <a:lnTo>
                  <a:pt x="33719" y="50864"/>
                </a:lnTo>
                <a:lnTo>
                  <a:pt x="30688" y="53896"/>
                </a:lnTo>
                <a:close/>
              </a:path>
            </a:pathLst>
          </a:custGeom>
          <a:solidFill>
            <a:srgbClr val="0070C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67" name="object 167" descr=""/>
          <p:cNvSpPr/>
          <p:nvPr/>
        </p:nvSpPr>
        <p:spPr>
          <a:xfrm>
            <a:off x="1612607" y="8928501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28804" y="50589"/>
                </a:moveTo>
                <a:lnTo>
                  <a:pt x="21784" y="50589"/>
                </a:lnTo>
                <a:lnTo>
                  <a:pt x="18936" y="47741"/>
                </a:lnTo>
                <a:lnTo>
                  <a:pt x="18936" y="31652"/>
                </a:lnTo>
                <a:lnTo>
                  <a:pt x="2847" y="31652"/>
                </a:lnTo>
                <a:lnTo>
                  <a:pt x="0" y="28805"/>
                </a:lnTo>
                <a:lnTo>
                  <a:pt x="0" y="21784"/>
                </a:lnTo>
                <a:lnTo>
                  <a:pt x="2847" y="18936"/>
                </a:lnTo>
                <a:lnTo>
                  <a:pt x="18936" y="18936"/>
                </a:lnTo>
                <a:lnTo>
                  <a:pt x="18936" y="2847"/>
                </a:lnTo>
                <a:lnTo>
                  <a:pt x="21784" y="0"/>
                </a:lnTo>
                <a:lnTo>
                  <a:pt x="28804" y="0"/>
                </a:lnTo>
                <a:lnTo>
                  <a:pt x="31652" y="2847"/>
                </a:lnTo>
                <a:lnTo>
                  <a:pt x="31652" y="18936"/>
                </a:lnTo>
                <a:lnTo>
                  <a:pt x="44231" y="18936"/>
                </a:lnTo>
                <a:lnTo>
                  <a:pt x="47741" y="18936"/>
                </a:lnTo>
                <a:lnTo>
                  <a:pt x="50589" y="21784"/>
                </a:lnTo>
                <a:lnTo>
                  <a:pt x="50589" y="28805"/>
                </a:lnTo>
                <a:lnTo>
                  <a:pt x="47741" y="31652"/>
                </a:lnTo>
                <a:lnTo>
                  <a:pt x="31652" y="31652"/>
                </a:lnTo>
                <a:lnTo>
                  <a:pt x="31652" y="47741"/>
                </a:lnTo>
                <a:lnTo>
                  <a:pt x="28804" y="50589"/>
                </a:lnTo>
                <a:close/>
              </a:path>
            </a:pathLst>
          </a:custGeom>
          <a:solidFill>
            <a:srgbClr val="0070C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68" name="object 168" descr=""/>
          <p:cNvSpPr/>
          <p:nvPr/>
        </p:nvSpPr>
        <p:spPr>
          <a:xfrm>
            <a:off x="1614470" y="8808590"/>
            <a:ext cx="47625" cy="47625"/>
          </a:xfrm>
          <a:custGeom>
            <a:avLst/>
            <a:gdLst/>
            <a:ahLst/>
            <a:cxnLst/>
            <a:rect l="l" t="t" r="r" b="b"/>
            <a:pathLst>
              <a:path w="47625" h="47625">
                <a:moveTo>
                  <a:pt x="26909" y="47256"/>
                </a:moveTo>
                <a:lnTo>
                  <a:pt x="20347" y="47256"/>
                </a:lnTo>
                <a:lnTo>
                  <a:pt x="17690" y="44598"/>
                </a:lnTo>
                <a:lnTo>
                  <a:pt x="17690" y="29566"/>
                </a:lnTo>
                <a:lnTo>
                  <a:pt x="2657" y="29566"/>
                </a:lnTo>
                <a:lnTo>
                  <a:pt x="0" y="26908"/>
                </a:lnTo>
                <a:lnTo>
                  <a:pt x="0" y="20347"/>
                </a:lnTo>
                <a:lnTo>
                  <a:pt x="2657" y="17689"/>
                </a:lnTo>
                <a:lnTo>
                  <a:pt x="17690" y="17689"/>
                </a:lnTo>
                <a:lnTo>
                  <a:pt x="17690" y="2657"/>
                </a:lnTo>
                <a:lnTo>
                  <a:pt x="20347" y="0"/>
                </a:lnTo>
                <a:lnTo>
                  <a:pt x="26909" y="0"/>
                </a:lnTo>
                <a:lnTo>
                  <a:pt x="29566" y="2657"/>
                </a:lnTo>
                <a:lnTo>
                  <a:pt x="29566" y="17689"/>
                </a:lnTo>
                <a:lnTo>
                  <a:pt x="41318" y="17689"/>
                </a:lnTo>
                <a:lnTo>
                  <a:pt x="44599" y="17689"/>
                </a:lnTo>
                <a:lnTo>
                  <a:pt x="47257" y="20347"/>
                </a:lnTo>
                <a:lnTo>
                  <a:pt x="47257" y="26908"/>
                </a:lnTo>
                <a:lnTo>
                  <a:pt x="44599" y="29566"/>
                </a:lnTo>
                <a:lnTo>
                  <a:pt x="29566" y="29566"/>
                </a:lnTo>
                <a:lnTo>
                  <a:pt x="29566" y="44598"/>
                </a:lnTo>
                <a:lnTo>
                  <a:pt x="26909" y="47256"/>
                </a:lnTo>
                <a:close/>
              </a:path>
            </a:pathLst>
          </a:custGeom>
          <a:solidFill>
            <a:srgbClr val="0070C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69" name="object 169" descr=""/>
          <p:cNvSpPr/>
          <p:nvPr/>
        </p:nvSpPr>
        <p:spPr>
          <a:xfrm>
            <a:off x="1616327" y="8688671"/>
            <a:ext cx="44450" cy="44450"/>
          </a:xfrm>
          <a:custGeom>
            <a:avLst/>
            <a:gdLst/>
            <a:ahLst/>
            <a:cxnLst/>
            <a:rect l="l" t="t" r="r" b="b"/>
            <a:pathLst>
              <a:path w="44450" h="44450">
                <a:moveTo>
                  <a:pt x="25005" y="43922"/>
                </a:moveTo>
                <a:lnTo>
                  <a:pt x="18916" y="43922"/>
                </a:lnTo>
                <a:lnTo>
                  <a:pt x="16443" y="41455"/>
                </a:lnTo>
                <a:lnTo>
                  <a:pt x="16443" y="27479"/>
                </a:lnTo>
                <a:lnTo>
                  <a:pt x="2473" y="27479"/>
                </a:lnTo>
                <a:lnTo>
                  <a:pt x="0" y="25006"/>
                </a:lnTo>
                <a:lnTo>
                  <a:pt x="0" y="18916"/>
                </a:lnTo>
                <a:lnTo>
                  <a:pt x="2467" y="16443"/>
                </a:lnTo>
                <a:lnTo>
                  <a:pt x="16443" y="16443"/>
                </a:lnTo>
                <a:lnTo>
                  <a:pt x="16443" y="2473"/>
                </a:lnTo>
                <a:lnTo>
                  <a:pt x="18916" y="0"/>
                </a:lnTo>
                <a:lnTo>
                  <a:pt x="25005" y="0"/>
                </a:lnTo>
                <a:lnTo>
                  <a:pt x="27479" y="2467"/>
                </a:lnTo>
                <a:lnTo>
                  <a:pt x="27479" y="16443"/>
                </a:lnTo>
                <a:lnTo>
                  <a:pt x="38404" y="16443"/>
                </a:lnTo>
                <a:lnTo>
                  <a:pt x="41455" y="16443"/>
                </a:lnTo>
                <a:lnTo>
                  <a:pt x="43922" y="18916"/>
                </a:lnTo>
                <a:lnTo>
                  <a:pt x="43922" y="25006"/>
                </a:lnTo>
                <a:lnTo>
                  <a:pt x="41455" y="27479"/>
                </a:lnTo>
                <a:lnTo>
                  <a:pt x="27479" y="27479"/>
                </a:lnTo>
                <a:lnTo>
                  <a:pt x="27479" y="41449"/>
                </a:lnTo>
                <a:lnTo>
                  <a:pt x="25005" y="43922"/>
                </a:lnTo>
                <a:close/>
              </a:path>
            </a:pathLst>
          </a:custGeom>
          <a:solidFill>
            <a:srgbClr val="0070C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70" name="object 170" descr=""/>
          <p:cNvSpPr/>
          <p:nvPr/>
        </p:nvSpPr>
        <p:spPr>
          <a:xfrm>
            <a:off x="1618184" y="8568759"/>
            <a:ext cx="40640" cy="40640"/>
          </a:xfrm>
          <a:custGeom>
            <a:avLst/>
            <a:gdLst/>
            <a:ahLst/>
            <a:cxnLst/>
            <a:rect l="l" t="t" r="r" b="b"/>
            <a:pathLst>
              <a:path w="40639" h="40640">
                <a:moveTo>
                  <a:pt x="23109" y="40589"/>
                </a:moveTo>
                <a:lnTo>
                  <a:pt x="17479" y="40589"/>
                </a:lnTo>
                <a:lnTo>
                  <a:pt x="15196" y="38306"/>
                </a:lnTo>
                <a:lnTo>
                  <a:pt x="15196" y="25393"/>
                </a:lnTo>
                <a:lnTo>
                  <a:pt x="2283" y="25393"/>
                </a:lnTo>
                <a:lnTo>
                  <a:pt x="0" y="23109"/>
                </a:lnTo>
                <a:lnTo>
                  <a:pt x="0" y="17479"/>
                </a:lnTo>
                <a:lnTo>
                  <a:pt x="2283" y="15196"/>
                </a:lnTo>
                <a:lnTo>
                  <a:pt x="15196" y="15196"/>
                </a:lnTo>
                <a:lnTo>
                  <a:pt x="15196" y="2283"/>
                </a:lnTo>
                <a:lnTo>
                  <a:pt x="17479" y="0"/>
                </a:lnTo>
                <a:lnTo>
                  <a:pt x="23109" y="0"/>
                </a:lnTo>
                <a:lnTo>
                  <a:pt x="25392" y="2283"/>
                </a:lnTo>
                <a:lnTo>
                  <a:pt x="25392" y="15196"/>
                </a:lnTo>
                <a:lnTo>
                  <a:pt x="35490" y="15196"/>
                </a:lnTo>
                <a:lnTo>
                  <a:pt x="38312" y="15196"/>
                </a:lnTo>
                <a:lnTo>
                  <a:pt x="40589" y="17479"/>
                </a:lnTo>
                <a:lnTo>
                  <a:pt x="40589" y="23109"/>
                </a:lnTo>
                <a:lnTo>
                  <a:pt x="38305" y="25393"/>
                </a:lnTo>
                <a:lnTo>
                  <a:pt x="25392" y="25393"/>
                </a:lnTo>
                <a:lnTo>
                  <a:pt x="25392" y="38306"/>
                </a:lnTo>
                <a:lnTo>
                  <a:pt x="23109" y="40589"/>
                </a:lnTo>
                <a:close/>
              </a:path>
            </a:pathLst>
          </a:custGeom>
          <a:solidFill>
            <a:srgbClr val="0070C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71" name="object 171" descr=""/>
          <p:cNvSpPr/>
          <p:nvPr/>
        </p:nvSpPr>
        <p:spPr>
          <a:xfrm>
            <a:off x="1620028" y="8448840"/>
            <a:ext cx="37465" cy="37465"/>
          </a:xfrm>
          <a:custGeom>
            <a:avLst/>
            <a:gdLst/>
            <a:ahLst/>
            <a:cxnLst/>
            <a:rect l="l" t="t" r="r" b="b"/>
            <a:pathLst>
              <a:path w="37464" h="37465">
                <a:moveTo>
                  <a:pt x="21226" y="37282"/>
                </a:moveTo>
                <a:lnTo>
                  <a:pt x="16056" y="37282"/>
                </a:lnTo>
                <a:lnTo>
                  <a:pt x="13956" y="35182"/>
                </a:lnTo>
                <a:lnTo>
                  <a:pt x="13956" y="23326"/>
                </a:lnTo>
                <a:lnTo>
                  <a:pt x="2099" y="23326"/>
                </a:lnTo>
                <a:lnTo>
                  <a:pt x="0" y="21226"/>
                </a:lnTo>
                <a:lnTo>
                  <a:pt x="0" y="16056"/>
                </a:lnTo>
                <a:lnTo>
                  <a:pt x="2099" y="13956"/>
                </a:lnTo>
                <a:lnTo>
                  <a:pt x="13956" y="13956"/>
                </a:lnTo>
                <a:lnTo>
                  <a:pt x="13956" y="2099"/>
                </a:lnTo>
                <a:lnTo>
                  <a:pt x="16056" y="0"/>
                </a:lnTo>
                <a:lnTo>
                  <a:pt x="21226" y="0"/>
                </a:lnTo>
                <a:lnTo>
                  <a:pt x="23326" y="2099"/>
                </a:lnTo>
                <a:lnTo>
                  <a:pt x="23326" y="13956"/>
                </a:lnTo>
                <a:lnTo>
                  <a:pt x="32597" y="13956"/>
                </a:lnTo>
                <a:lnTo>
                  <a:pt x="35182" y="13956"/>
                </a:lnTo>
                <a:lnTo>
                  <a:pt x="37282" y="16056"/>
                </a:lnTo>
                <a:lnTo>
                  <a:pt x="37282" y="21226"/>
                </a:lnTo>
                <a:lnTo>
                  <a:pt x="35182" y="23326"/>
                </a:lnTo>
                <a:lnTo>
                  <a:pt x="23326" y="23326"/>
                </a:lnTo>
                <a:lnTo>
                  <a:pt x="23326" y="35182"/>
                </a:lnTo>
                <a:lnTo>
                  <a:pt x="21226" y="37282"/>
                </a:lnTo>
                <a:close/>
              </a:path>
            </a:pathLst>
          </a:custGeom>
          <a:solidFill>
            <a:srgbClr val="0070C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72" name="object 172" descr=""/>
          <p:cNvSpPr/>
          <p:nvPr/>
        </p:nvSpPr>
        <p:spPr>
          <a:xfrm>
            <a:off x="1621897" y="8328928"/>
            <a:ext cx="34290" cy="34290"/>
          </a:xfrm>
          <a:custGeom>
            <a:avLst/>
            <a:gdLst/>
            <a:ahLst/>
            <a:cxnLst/>
            <a:rect l="l" t="t" r="r" b="b"/>
            <a:pathLst>
              <a:path w="34289" h="34290">
                <a:moveTo>
                  <a:pt x="19324" y="33936"/>
                </a:moveTo>
                <a:lnTo>
                  <a:pt x="14612" y="33936"/>
                </a:lnTo>
                <a:lnTo>
                  <a:pt x="12703" y="32026"/>
                </a:lnTo>
                <a:lnTo>
                  <a:pt x="12703" y="21233"/>
                </a:lnTo>
                <a:lnTo>
                  <a:pt x="1909" y="21233"/>
                </a:lnTo>
                <a:lnTo>
                  <a:pt x="0" y="19323"/>
                </a:lnTo>
                <a:lnTo>
                  <a:pt x="0" y="14612"/>
                </a:lnTo>
                <a:lnTo>
                  <a:pt x="1909" y="12703"/>
                </a:lnTo>
                <a:lnTo>
                  <a:pt x="12703" y="12703"/>
                </a:lnTo>
                <a:lnTo>
                  <a:pt x="12703" y="1909"/>
                </a:lnTo>
                <a:lnTo>
                  <a:pt x="14612" y="0"/>
                </a:lnTo>
                <a:lnTo>
                  <a:pt x="19324" y="0"/>
                </a:lnTo>
                <a:lnTo>
                  <a:pt x="21233" y="1909"/>
                </a:lnTo>
                <a:lnTo>
                  <a:pt x="21233" y="12703"/>
                </a:lnTo>
                <a:lnTo>
                  <a:pt x="29671" y="12703"/>
                </a:lnTo>
                <a:lnTo>
                  <a:pt x="32027" y="12703"/>
                </a:lnTo>
                <a:lnTo>
                  <a:pt x="33937" y="14612"/>
                </a:lnTo>
                <a:lnTo>
                  <a:pt x="33937" y="19323"/>
                </a:lnTo>
                <a:lnTo>
                  <a:pt x="32027" y="21233"/>
                </a:lnTo>
                <a:lnTo>
                  <a:pt x="21233" y="21233"/>
                </a:lnTo>
                <a:lnTo>
                  <a:pt x="21233" y="32026"/>
                </a:lnTo>
                <a:lnTo>
                  <a:pt x="19324" y="33936"/>
                </a:lnTo>
                <a:close/>
              </a:path>
            </a:pathLst>
          </a:custGeom>
          <a:solidFill>
            <a:srgbClr val="0070C8"/>
          </a:solidFill>
        </p:spPr>
        <p:txBody>
          <a:bodyPr wrap="square" lIns="0" tIns="0" rIns="0" bIns="0" rtlCol="0"/>
          <a:lstStyle/>
          <a:p/>
        </p:txBody>
      </p:sp>
      <p:grpSp>
        <p:nvGrpSpPr>
          <p:cNvPr id="173" name="object 173" descr=""/>
          <p:cNvGrpSpPr/>
          <p:nvPr/>
        </p:nvGrpSpPr>
        <p:grpSpPr>
          <a:xfrm>
            <a:off x="1797714" y="9816263"/>
            <a:ext cx="84455" cy="471170"/>
            <a:chOff x="1797714" y="9816263"/>
            <a:chExt cx="84455" cy="471170"/>
          </a:xfrm>
        </p:grpSpPr>
        <p:sp>
          <p:nvSpPr>
            <p:cNvPr id="174" name="object 174" descr=""/>
            <p:cNvSpPr/>
            <p:nvPr/>
          </p:nvSpPr>
          <p:spPr>
            <a:xfrm>
              <a:off x="1828494" y="10281594"/>
              <a:ext cx="22225" cy="5715"/>
            </a:xfrm>
            <a:custGeom>
              <a:avLst/>
              <a:gdLst/>
              <a:ahLst/>
              <a:cxnLst/>
              <a:rect l="l" t="t" r="r" b="b"/>
              <a:pathLst>
                <a:path w="22225" h="5715">
                  <a:moveTo>
                    <a:pt x="21915" y="5405"/>
                  </a:moveTo>
                  <a:lnTo>
                    <a:pt x="0" y="5405"/>
                  </a:lnTo>
                  <a:lnTo>
                    <a:pt x="0" y="4901"/>
                  </a:lnTo>
                  <a:lnTo>
                    <a:pt x="4907" y="0"/>
                  </a:lnTo>
                  <a:lnTo>
                    <a:pt x="17013" y="0"/>
                  </a:lnTo>
                  <a:lnTo>
                    <a:pt x="21915" y="4908"/>
                  </a:lnTo>
                  <a:lnTo>
                    <a:pt x="21915" y="5405"/>
                  </a:lnTo>
                  <a:close/>
                </a:path>
              </a:pathLst>
            </a:custGeom>
            <a:solidFill>
              <a:srgbClr val="0070C8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75" name="object 175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797714" y="10165264"/>
              <a:ext cx="83856" cy="83856"/>
            </a:xfrm>
            <a:prstGeom prst="rect">
              <a:avLst/>
            </a:prstGeom>
          </p:spPr>
        </p:pic>
        <p:pic>
          <p:nvPicPr>
            <p:cNvPr id="176" name="object 176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799578" y="10048928"/>
              <a:ext cx="80522" cy="80522"/>
            </a:xfrm>
            <a:prstGeom prst="rect">
              <a:avLst/>
            </a:prstGeom>
          </p:spPr>
        </p:pic>
        <p:pic>
          <p:nvPicPr>
            <p:cNvPr id="177" name="object 177" descr=""/>
            <p:cNvPicPr/>
            <p:nvPr/>
          </p:nvPicPr>
          <p:blipFill>
            <a:blip r:embed="rId29" cstate="print"/>
            <a:stretch>
              <a:fillRect/>
            </a:stretch>
          </p:blipFill>
          <p:spPr>
            <a:xfrm>
              <a:off x="1801434" y="9932599"/>
              <a:ext cx="77190" cy="77189"/>
            </a:xfrm>
            <a:prstGeom prst="rect">
              <a:avLst/>
            </a:prstGeom>
          </p:spPr>
        </p:pic>
        <p:pic>
          <p:nvPicPr>
            <p:cNvPr id="178" name="object 178" descr=""/>
            <p:cNvPicPr/>
            <p:nvPr/>
          </p:nvPicPr>
          <p:blipFill>
            <a:blip r:embed="rId21" cstate="print"/>
            <a:stretch>
              <a:fillRect/>
            </a:stretch>
          </p:blipFill>
          <p:spPr>
            <a:xfrm>
              <a:off x="1803273" y="9816263"/>
              <a:ext cx="73882" cy="73882"/>
            </a:xfrm>
            <a:prstGeom prst="rect">
              <a:avLst/>
            </a:prstGeom>
          </p:spPr>
        </p:pic>
      </p:grpSp>
      <p:pic>
        <p:nvPicPr>
          <p:cNvPr id="179" name="object 179" descr=""/>
          <p:cNvPicPr/>
          <p:nvPr/>
        </p:nvPicPr>
        <p:blipFill>
          <a:blip r:embed="rId30" cstate="print"/>
          <a:stretch>
            <a:fillRect/>
          </a:stretch>
        </p:blipFill>
        <p:spPr>
          <a:xfrm>
            <a:off x="1805128" y="9699927"/>
            <a:ext cx="70550" cy="70550"/>
          </a:xfrm>
          <a:prstGeom prst="rect">
            <a:avLst/>
          </a:prstGeom>
        </p:spPr>
      </p:pic>
      <p:pic>
        <p:nvPicPr>
          <p:cNvPr id="180" name="object 180" descr=""/>
          <p:cNvPicPr/>
          <p:nvPr/>
        </p:nvPicPr>
        <p:blipFill>
          <a:blip r:embed="rId31" cstate="print"/>
          <a:stretch>
            <a:fillRect/>
          </a:stretch>
        </p:blipFill>
        <p:spPr>
          <a:xfrm>
            <a:off x="1806992" y="9583597"/>
            <a:ext cx="67215" cy="67216"/>
          </a:xfrm>
          <a:prstGeom prst="rect">
            <a:avLst/>
          </a:prstGeom>
        </p:spPr>
      </p:pic>
      <p:pic>
        <p:nvPicPr>
          <p:cNvPr id="181" name="object 181" descr=""/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1808836" y="9467262"/>
            <a:ext cx="63902" cy="63883"/>
          </a:xfrm>
          <a:prstGeom prst="rect">
            <a:avLst/>
          </a:prstGeom>
        </p:spPr>
      </p:pic>
      <p:sp>
        <p:nvSpPr>
          <p:cNvPr id="182" name="object 182" descr=""/>
          <p:cNvSpPr/>
          <p:nvPr/>
        </p:nvSpPr>
        <p:spPr>
          <a:xfrm>
            <a:off x="1810700" y="9350933"/>
            <a:ext cx="60960" cy="60960"/>
          </a:xfrm>
          <a:custGeom>
            <a:avLst/>
            <a:gdLst/>
            <a:ahLst/>
            <a:cxnLst/>
            <a:rect l="l" t="t" r="r" b="b"/>
            <a:pathLst>
              <a:path w="60960" h="60959">
                <a:moveTo>
                  <a:pt x="34486" y="60562"/>
                </a:moveTo>
                <a:lnTo>
                  <a:pt x="26075" y="60562"/>
                </a:lnTo>
                <a:lnTo>
                  <a:pt x="22669" y="57157"/>
                </a:lnTo>
                <a:lnTo>
                  <a:pt x="22669" y="37892"/>
                </a:lnTo>
                <a:lnTo>
                  <a:pt x="3405" y="37892"/>
                </a:lnTo>
                <a:lnTo>
                  <a:pt x="0" y="34487"/>
                </a:lnTo>
                <a:lnTo>
                  <a:pt x="0" y="26075"/>
                </a:lnTo>
                <a:lnTo>
                  <a:pt x="3405" y="22670"/>
                </a:lnTo>
                <a:lnTo>
                  <a:pt x="22669" y="22670"/>
                </a:lnTo>
                <a:lnTo>
                  <a:pt x="22669" y="3405"/>
                </a:lnTo>
                <a:lnTo>
                  <a:pt x="26075" y="0"/>
                </a:lnTo>
                <a:lnTo>
                  <a:pt x="34486" y="0"/>
                </a:lnTo>
                <a:lnTo>
                  <a:pt x="37892" y="3405"/>
                </a:lnTo>
                <a:lnTo>
                  <a:pt x="37892" y="22670"/>
                </a:lnTo>
                <a:lnTo>
                  <a:pt x="52950" y="22670"/>
                </a:lnTo>
                <a:lnTo>
                  <a:pt x="57156" y="22670"/>
                </a:lnTo>
                <a:lnTo>
                  <a:pt x="60561" y="26075"/>
                </a:lnTo>
                <a:lnTo>
                  <a:pt x="60561" y="34487"/>
                </a:lnTo>
                <a:lnTo>
                  <a:pt x="57156" y="37892"/>
                </a:lnTo>
                <a:lnTo>
                  <a:pt x="37892" y="37892"/>
                </a:lnTo>
                <a:lnTo>
                  <a:pt x="37892" y="57157"/>
                </a:lnTo>
                <a:lnTo>
                  <a:pt x="34486" y="60562"/>
                </a:lnTo>
                <a:close/>
              </a:path>
            </a:pathLst>
          </a:custGeom>
          <a:solidFill>
            <a:srgbClr val="0070C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83" name="object 183" descr=""/>
          <p:cNvSpPr/>
          <p:nvPr/>
        </p:nvSpPr>
        <p:spPr>
          <a:xfrm>
            <a:off x="1812563" y="9234596"/>
            <a:ext cx="57785" cy="57785"/>
          </a:xfrm>
          <a:custGeom>
            <a:avLst/>
            <a:gdLst/>
            <a:ahLst/>
            <a:cxnLst/>
            <a:rect l="l" t="t" r="r" b="b"/>
            <a:pathLst>
              <a:path w="57785" h="57784">
                <a:moveTo>
                  <a:pt x="32584" y="57229"/>
                </a:moveTo>
                <a:lnTo>
                  <a:pt x="24645" y="57229"/>
                </a:lnTo>
                <a:lnTo>
                  <a:pt x="21423" y="54007"/>
                </a:lnTo>
                <a:lnTo>
                  <a:pt x="21423" y="35806"/>
                </a:lnTo>
                <a:lnTo>
                  <a:pt x="3221" y="35806"/>
                </a:lnTo>
                <a:lnTo>
                  <a:pt x="0" y="32584"/>
                </a:lnTo>
                <a:lnTo>
                  <a:pt x="0" y="24645"/>
                </a:lnTo>
                <a:lnTo>
                  <a:pt x="3221" y="21423"/>
                </a:lnTo>
                <a:lnTo>
                  <a:pt x="21423" y="21423"/>
                </a:lnTo>
                <a:lnTo>
                  <a:pt x="21423" y="3221"/>
                </a:lnTo>
                <a:lnTo>
                  <a:pt x="24645" y="0"/>
                </a:lnTo>
                <a:lnTo>
                  <a:pt x="32584" y="0"/>
                </a:lnTo>
                <a:lnTo>
                  <a:pt x="35806" y="3221"/>
                </a:lnTo>
                <a:lnTo>
                  <a:pt x="35806" y="21423"/>
                </a:lnTo>
                <a:lnTo>
                  <a:pt x="50038" y="21423"/>
                </a:lnTo>
                <a:lnTo>
                  <a:pt x="54008" y="21423"/>
                </a:lnTo>
                <a:lnTo>
                  <a:pt x="57229" y="24645"/>
                </a:lnTo>
                <a:lnTo>
                  <a:pt x="57229" y="32584"/>
                </a:lnTo>
                <a:lnTo>
                  <a:pt x="54008" y="35806"/>
                </a:lnTo>
                <a:lnTo>
                  <a:pt x="35806" y="35806"/>
                </a:lnTo>
                <a:lnTo>
                  <a:pt x="35806" y="54007"/>
                </a:lnTo>
                <a:lnTo>
                  <a:pt x="32584" y="57229"/>
                </a:lnTo>
                <a:close/>
              </a:path>
            </a:pathLst>
          </a:custGeom>
          <a:solidFill>
            <a:srgbClr val="0070C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84" name="object 184" descr=""/>
          <p:cNvSpPr/>
          <p:nvPr/>
        </p:nvSpPr>
        <p:spPr>
          <a:xfrm>
            <a:off x="1814420" y="9118267"/>
            <a:ext cx="53975" cy="53975"/>
          </a:xfrm>
          <a:custGeom>
            <a:avLst/>
            <a:gdLst/>
            <a:ahLst/>
            <a:cxnLst/>
            <a:rect l="l" t="t" r="r" b="b"/>
            <a:pathLst>
              <a:path w="53975" h="53975">
                <a:moveTo>
                  <a:pt x="30688" y="53896"/>
                </a:moveTo>
                <a:lnTo>
                  <a:pt x="23208" y="53896"/>
                </a:lnTo>
                <a:lnTo>
                  <a:pt x="20176" y="50864"/>
                </a:lnTo>
                <a:lnTo>
                  <a:pt x="20176" y="33719"/>
                </a:lnTo>
                <a:lnTo>
                  <a:pt x="3031" y="33719"/>
                </a:lnTo>
                <a:lnTo>
                  <a:pt x="0" y="30688"/>
                </a:lnTo>
                <a:lnTo>
                  <a:pt x="0" y="23208"/>
                </a:lnTo>
                <a:lnTo>
                  <a:pt x="3031" y="20176"/>
                </a:lnTo>
                <a:lnTo>
                  <a:pt x="20176" y="20176"/>
                </a:lnTo>
                <a:lnTo>
                  <a:pt x="20176" y="3031"/>
                </a:lnTo>
                <a:lnTo>
                  <a:pt x="23208" y="0"/>
                </a:lnTo>
                <a:lnTo>
                  <a:pt x="30688" y="0"/>
                </a:lnTo>
                <a:lnTo>
                  <a:pt x="33719" y="3031"/>
                </a:lnTo>
                <a:lnTo>
                  <a:pt x="33719" y="20176"/>
                </a:lnTo>
                <a:lnTo>
                  <a:pt x="47124" y="20176"/>
                </a:lnTo>
                <a:lnTo>
                  <a:pt x="50865" y="20176"/>
                </a:lnTo>
                <a:lnTo>
                  <a:pt x="53896" y="23208"/>
                </a:lnTo>
                <a:lnTo>
                  <a:pt x="53896" y="30688"/>
                </a:lnTo>
                <a:lnTo>
                  <a:pt x="50865" y="33719"/>
                </a:lnTo>
                <a:lnTo>
                  <a:pt x="33719" y="33719"/>
                </a:lnTo>
                <a:lnTo>
                  <a:pt x="33719" y="50864"/>
                </a:lnTo>
                <a:lnTo>
                  <a:pt x="30688" y="53896"/>
                </a:lnTo>
                <a:close/>
              </a:path>
            </a:pathLst>
          </a:custGeom>
          <a:solidFill>
            <a:srgbClr val="0070C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85" name="object 185" descr=""/>
          <p:cNvSpPr/>
          <p:nvPr/>
        </p:nvSpPr>
        <p:spPr>
          <a:xfrm>
            <a:off x="1816257" y="9001931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28804" y="50589"/>
                </a:moveTo>
                <a:lnTo>
                  <a:pt x="21784" y="50589"/>
                </a:lnTo>
                <a:lnTo>
                  <a:pt x="18936" y="47741"/>
                </a:lnTo>
                <a:lnTo>
                  <a:pt x="18936" y="31652"/>
                </a:lnTo>
                <a:lnTo>
                  <a:pt x="2847" y="31652"/>
                </a:lnTo>
                <a:lnTo>
                  <a:pt x="0" y="28805"/>
                </a:lnTo>
                <a:lnTo>
                  <a:pt x="0" y="21784"/>
                </a:lnTo>
                <a:lnTo>
                  <a:pt x="2847" y="18936"/>
                </a:lnTo>
                <a:lnTo>
                  <a:pt x="18936" y="18936"/>
                </a:lnTo>
                <a:lnTo>
                  <a:pt x="18936" y="2847"/>
                </a:lnTo>
                <a:lnTo>
                  <a:pt x="21784" y="0"/>
                </a:lnTo>
                <a:lnTo>
                  <a:pt x="28804" y="0"/>
                </a:lnTo>
                <a:lnTo>
                  <a:pt x="31652" y="2847"/>
                </a:lnTo>
                <a:lnTo>
                  <a:pt x="31652" y="18936"/>
                </a:lnTo>
                <a:lnTo>
                  <a:pt x="44231" y="18936"/>
                </a:lnTo>
                <a:lnTo>
                  <a:pt x="47741" y="18936"/>
                </a:lnTo>
                <a:lnTo>
                  <a:pt x="50589" y="21777"/>
                </a:lnTo>
                <a:lnTo>
                  <a:pt x="50589" y="28805"/>
                </a:lnTo>
                <a:lnTo>
                  <a:pt x="47741" y="31652"/>
                </a:lnTo>
                <a:lnTo>
                  <a:pt x="31652" y="31652"/>
                </a:lnTo>
                <a:lnTo>
                  <a:pt x="31652" y="47741"/>
                </a:lnTo>
                <a:lnTo>
                  <a:pt x="28804" y="50589"/>
                </a:lnTo>
                <a:close/>
              </a:path>
            </a:pathLst>
          </a:custGeom>
          <a:solidFill>
            <a:srgbClr val="0070C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86" name="object 186" descr=""/>
          <p:cNvSpPr/>
          <p:nvPr/>
        </p:nvSpPr>
        <p:spPr>
          <a:xfrm>
            <a:off x="1818113" y="8885596"/>
            <a:ext cx="47625" cy="47625"/>
          </a:xfrm>
          <a:custGeom>
            <a:avLst/>
            <a:gdLst/>
            <a:ahLst/>
            <a:cxnLst/>
            <a:rect l="l" t="t" r="r" b="b"/>
            <a:pathLst>
              <a:path w="47625" h="47625">
                <a:moveTo>
                  <a:pt x="26909" y="47256"/>
                </a:moveTo>
                <a:lnTo>
                  <a:pt x="20347" y="47256"/>
                </a:lnTo>
                <a:lnTo>
                  <a:pt x="17690" y="44598"/>
                </a:lnTo>
                <a:lnTo>
                  <a:pt x="17690" y="29566"/>
                </a:lnTo>
                <a:lnTo>
                  <a:pt x="2657" y="29566"/>
                </a:lnTo>
                <a:lnTo>
                  <a:pt x="0" y="26908"/>
                </a:lnTo>
                <a:lnTo>
                  <a:pt x="0" y="20347"/>
                </a:lnTo>
                <a:lnTo>
                  <a:pt x="2657" y="17689"/>
                </a:lnTo>
                <a:lnTo>
                  <a:pt x="17690" y="17689"/>
                </a:lnTo>
                <a:lnTo>
                  <a:pt x="17690" y="2657"/>
                </a:lnTo>
                <a:lnTo>
                  <a:pt x="20347" y="0"/>
                </a:lnTo>
                <a:lnTo>
                  <a:pt x="26909" y="0"/>
                </a:lnTo>
                <a:lnTo>
                  <a:pt x="29566" y="2657"/>
                </a:lnTo>
                <a:lnTo>
                  <a:pt x="29566" y="17689"/>
                </a:lnTo>
                <a:lnTo>
                  <a:pt x="41318" y="17689"/>
                </a:lnTo>
                <a:lnTo>
                  <a:pt x="44599" y="17689"/>
                </a:lnTo>
                <a:lnTo>
                  <a:pt x="47257" y="20347"/>
                </a:lnTo>
                <a:lnTo>
                  <a:pt x="47257" y="26908"/>
                </a:lnTo>
                <a:lnTo>
                  <a:pt x="44599" y="29566"/>
                </a:lnTo>
                <a:lnTo>
                  <a:pt x="29566" y="29566"/>
                </a:lnTo>
                <a:lnTo>
                  <a:pt x="29566" y="44598"/>
                </a:lnTo>
                <a:lnTo>
                  <a:pt x="26909" y="47256"/>
                </a:lnTo>
                <a:close/>
              </a:path>
            </a:pathLst>
          </a:custGeom>
          <a:solidFill>
            <a:srgbClr val="0070C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87" name="object 187" descr=""/>
          <p:cNvSpPr/>
          <p:nvPr/>
        </p:nvSpPr>
        <p:spPr>
          <a:xfrm>
            <a:off x="1819977" y="8769266"/>
            <a:ext cx="44450" cy="44450"/>
          </a:xfrm>
          <a:custGeom>
            <a:avLst/>
            <a:gdLst/>
            <a:ahLst/>
            <a:cxnLst/>
            <a:rect l="l" t="t" r="r" b="b"/>
            <a:pathLst>
              <a:path w="44450" h="44450">
                <a:moveTo>
                  <a:pt x="25005" y="43922"/>
                </a:moveTo>
                <a:lnTo>
                  <a:pt x="18916" y="43922"/>
                </a:lnTo>
                <a:lnTo>
                  <a:pt x="16443" y="41455"/>
                </a:lnTo>
                <a:lnTo>
                  <a:pt x="16443" y="27479"/>
                </a:lnTo>
                <a:lnTo>
                  <a:pt x="2473" y="27479"/>
                </a:lnTo>
                <a:lnTo>
                  <a:pt x="0" y="25006"/>
                </a:lnTo>
                <a:lnTo>
                  <a:pt x="0" y="18916"/>
                </a:lnTo>
                <a:lnTo>
                  <a:pt x="2467" y="16443"/>
                </a:lnTo>
                <a:lnTo>
                  <a:pt x="16443" y="16443"/>
                </a:lnTo>
                <a:lnTo>
                  <a:pt x="16443" y="2473"/>
                </a:lnTo>
                <a:lnTo>
                  <a:pt x="18916" y="0"/>
                </a:lnTo>
                <a:lnTo>
                  <a:pt x="25005" y="0"/>
                </a:lnTo>
                <a:lnTo>
                  <a:pt x="27479" y="2467"/>
                </a:lnTo>
                <a:lnTo>
                  <a:pt x="27479" y="16443"/>
                </a:lnTo>
                <a:lnTo>
                  <a:pt x="38404" y="16443"/>
                </a:lnTo>
                <a:lnTo>
                  <a:pt x="41448" y="16443"/>
                </a:lnTo>
                <a:lnTo>
                  <a:pt x="43922" y="18916"/>
                </a:lnTo>
                <a:lnTo>
                  <a:pt x="43922" y="25006"/>
                </a:lnTo>
                <a:lnTo>
                  <a:pt x="41455" y="27479"/>
                </a:lnTo>
                <a:lnTo>
                  <a:pt x="27479" y="27479"/>
                </a:lnTo>
                <a:lnTo>
                  <a:pt x="27479" y="41449"/>
                </a:lnTo>
                <a:lnTo>
                  <a:pt x="25005" y="43922"/>
                </a:lnTo>
                <a:close/>
              </a:path>
            </a:pathLst>
          </a:custGeom>
          <a:solidFill>
            <a:srgbClr val="0070C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88" name="object 188" descr=""/>
          <p:cNvSpPr/>
          <p:nvPr/>
        </p:nvSpPr>
        <p:spPr>
          <a:xfrm>
            <a:off x="1821834" y="8652930"/>
            <a:ext cx="40640" cy="40640"/>
          </a:xfrm>
          <a:custGeom>
            <a:avLst/>
            <a:gdLst/>
            <a:ahLst/>
            <a:cxnLst/>
            <a:rect l="l" t="t" r="r" b="b"/>
            <a:pathLst>
              <a:path w="40639" h="40640">
                <a:moveTo>
                  <a:pt x="23109" y="40589"/>
                </a:moveTo>
                <a:lnTo>
                  <a:pt x="17479" y="40589"/>
                </a:lnTo>
                <a:lnTo>
                  <a:pt x="15196" y="38306"/>
                </a:lnTo>
                <a:lnTo>
                  <a:pt x="15196" y="25393"/>
                </a:lnTo>
                <a:lnTo>
                  <a:pt x="2283" y="25393"/>
                </a:lnTo>
                <a:lnTo>
                  <a:pt x="0" y="23109"/>
                </a:lnTo>
                <a:lnTo>
                  <a:pt x="0" y="17479"/>
                </a:lnTo>
                <a:lnTo>
                  <a:pt x="2283" y="15196"/>
                </a:lnTo>
                <a:lnTo>
                  <a:pt x="15196" y="15196"/>
                </a:lnTo>
                <a:lnTo>
                  <a:pt x="15196" y="2283"/>
                </a:lnTo>
                <a:lnTo>
                  <a:pt x="17479" y="0"/>
                </a:lnTo>
                <a:lnTo>
                  <a:pt x="23109" y="0"/>
                </a:lnTo>
                <a:lnTo>
                  <a:pt x="25392" y="2283"/>
                </a:lnTo>
                <a:lnTo>
                  <a:pt x="25392" y="15196"/>
                </a:lnTo>
                <a:lnTo>
                  <a:pt x="35490" y="15196"/>
                </a:lnTo>
                <a:lnTo>
                  <a:pt x="38305" y="15196"/>
                </a:lnTo>
                <a:lnTo>
                  <a:pt x="40595" y="17479"/>
                </a:lnTo>
                <a:lnTo>
                  <a:pt x="40589" y="23109"/>
                </a:lnTo>
                <a:lnTo>
                  <a:pt x="38305" y="25393"/>
                </a:lnTo>
                <a:lnTo>
                  <a:pt x="25392" y="25393"/>
                </a:lnTo>
                <a:lnTo>
                  <a:pt x="25392" y="38306"/>
                </a:lnTo>
                <a:lnTo>
                  <a:pt x="23109" y="40589"/>
                </a:lnTo>
                <a:close/>
              </a:path>
            </a:pathLst>
          </a:custGeom>
          <a:solidFill>
            <a:srgbClr val="0070C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89" name="object 189" descr=""/>
          <p:cNvSpPr/>
          <p:nvPr/>
        </p:nvSpPr>
        <p:spPr>
          <a:xfrm>
            <a:off x="1823672" y="8536595"/>
            <a:ext cx="37465" cy="37465"/>
          </a:xfrm>
          <a:custGeom>
            <a:avLst/>
            <a:gdLst/>
            <a:ahLst/>
            <a:cxnLst/>
            <a:rect l="l" t="t" r="r" b="b"/>
            <a:pathLst>
              <a:path w="37464" h="37465">
                <a:moveTo>
                  <a:pt x="21226" y="37282"/>
                </a:moveTo>
                <a:lnTo>
                  <a:pt x="16056" y="37282"/>
                </a:lnTo>
                <a:lnTo>
                  <a:pt x="13956" y="35182"/>
                </a:lnTo>
                <a:lnTo>
                  <a:pt x="13956" y="23326"/>
                </a:lnTo>
                <a:lnTo>
                  <a:pt x="2099" y="23326"/>
                </a:lnTo>
                <a:lnTo>
                  <a:pt x="0" y="21226"/>
                </a:lnTo>
                <a:lnTo>
                  <a:pt x="0" y="16056"/>
                </a:lnTo>
                <a:lnTo>
                  <a:pt x="2099" y="13956"/>
                </a:lnTo>
                <a:lnTo>
                  <a:pt x="13956" y="13956"/>
                </a:lnTo>
                <a:lnTo>
                  <a:pt x="13956" y="2099"/>
                </a:lnTo>
                <a:lnTo>
                  <a:pt x="16056" y="0"/>
                </a:lnTo>
                <a:lnTo>
                  <a:pt x="21226" y="0"/>
                </a:lnTo>
                <a:lnTo>
                  <a:pt x="23326" y="2099"/>
                </a:lnTo>
                <a:lnTo>
                  <a:pt x="23326" y="13956"/>
                </a:lnTo>
                <a:lnTo>
                  <a:pt x="32597" y="13956"/>
                </a:lnTo>
                <a:lnTo>
                  <a:pt x="35182" y="13956"/>
                </a:lnTo>
                <a:lnTo>
                  <a:pt x="37282" y="16049"/>
                </a:lnTo>
                <a:lnTo>
                  <a:pt x="37282" y="21226"/>
                </a:lnTo>
                <a:lnTo>
                  <a:pt x="35182" y="23326"/>
                </a:lnTo>
                <a:lnTo>
                  <a:pt x="23326" y="23326"/>
                </a:lnTo>
                <a:lnTo>
                  <a:pt x="23326" y="35182"/>
                </a:lnTo>
                <a:lnTo>
                  <a:pt x="21226" y="37282"/>
                </a:lnTo>
                <a:close/>
              </a:path>
            </a:pathLst>
          </a:custGeom>
          <a:solidFill>
            <a:srgbClr val="0070C8"/>
          </a:solidFill>
        </p:spPr>
        <p:txBody>
          <a:bodyPr wrap="square" lIns="0" tIns="0" rIns="0" bIns="0" rtlCol="0"/>
          <a:lstStyle/>
          <a:p/>
        </p:txBody>
      </p:sp>
      <p:grpSp>
        <p:nvGrpSpPr>
          <p:cNvPr id="190" name="object 190" descr=""/>
          <p:cNvGrpSpPr/>
          <p:nvPr/>
        </p:nvGrpSpPr>
        <p:grpSpPr>
          <a:xfrm>
            <a:off x="2001364" y="9764204"/>
            <a:ext cx="84455" cy="523240"/>
            <a:chOff x="2001364" y="9764204"/>
            <a:chExt cx="84455" cy="523240"/>
          </a:xfrm>
        </p:grpSpPr>
        <p:pic>
          <p:nvPicPr>
            <p:cNvPr id="191" name="object 191" descr=""/>
            <p:cNvPicPr/>
            <p:nvPr/>
          </p:nvPicPr>
          <p:blipFill>
            <a:blip r:embed="rId32" cstate="print"/>
            <a:stretch>
              <a:fillRect/>
            </a:stretch>
          </p:blipFill>
          <p:spPr>
            <a:xfrm>
              <a:off x="2001364" y="10211956"/>
              <a:ext cx="83856" cy="75043"/>
            </a:xfrm>
            <a:prstGeom prst="rect">
              <a:avLst/>
            </a:prstGeom>
          </p:spPr>
        </p:pic>
        <p:pic>
          <p:nvPicPr>
            <p:cNvPr id="192" name="object 192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2003221" y="10100016"/>
              <a:ext cx="80522" cy="80522"/>
            </a:xfrm>
            <a:prstGeom prst="rect">
              <a:avLst/>
            </a:prstGeom>
          </p:spPr>
        </p:pic>
        <p:pic>
          <p:nvPicPr>
            <p:cNvPr id="193" name="object 193" descr="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2005077" y="9988083"/>
              <a:ext cx="77190" cy="77189"/>
            </a:xfrm>
            <a:prstGeom prst="rect">
              <a:avLst/>
            </a:prstGeom>
          </p:spPr>
        </p:pic>
        <p:pic>
          <p:nvPicPr>
            <p:cNvPr id="194" name="object 194" descr=""/>
            <p:cNvPicPr/>
            <p:nvPr/>
          </p:nvPicPr>
          <p:blipFill>
            <a:blip r:embed="rId24" cstate="print"/>
            <a:stretch>
              <a:fillRect/>
            </a:stretch>
          </p:blipFill>
          <p:spPr>
            <a:xfrm>
              <a:off x="2006923" y="9876137"/>
              <a:ext cx="73882" cy="73882"/>
            </a:xfrm>
            <a:prstGeom prst="rect">
              <a:avLst/>
            </a:prstGeom>
          </p:spPr>
        </p:pic>
        <p:pic>
          <p:nvPicPr>
            <p:cNvPr id="195" name="object 195" descr=""/>
            <p:cNvPicPr/>
            <p:nvPr/>
          </p:nvPicPr>
          <p:blipFill>
            <a:blip r:embed="rId33" cstate="print"/>
            <a:stretch>
              <a:fillRect/>
            </a:stretch>
          </p:blipFill>
          <p:spPr>
            <a:xfrm>
              <a:off x="2008778" y="9764204"/>
              <a:ext cx="70550" cy="70550"/>
            </a:xfrm>
            <a:prstGeom prst="rect">
              <a:avLst/>
            </a:prstGeom>
          </p:spPr>
        </p:pic>
      </p:grpSp>
      <p:pic>
        <p:nvPicPr>
          <p:cNvPr id="196" name="object 196" descr=""/>
          <p:cNvPicPr/>
          <p:nvPr/>
        </p:nvPicPr>
        <p:blipFill>
          <a:blip r:embed="rId34" cstate="print"/>
          <a:stretch>
            <a:fillRect/>
          </a:stretch>
        </p:blipFill>
        <p:spPr>
          <a:xfrm>
            <a:off x="2010636" y="9652264"/>
            <a:ext cx="67222" cy="67216"/>
          </a:xfrm>
          <a:prstGeom prst="rect">
            <a:avLst/>
          </a:prstGeom>
        </p:spPr>
      </p:pic>
      <p:pic>
        <p:nvPicPr>
          <p:cNvPr id="197" name="object 197" descr=""/>
          <p:cNvPicPr/>
          <p:nvPr/>
        </p:nvPicPr>
        <p:blipFill>
          <a:blip r:embed="rId35" cstate="print"/>
          <a:stretch>
            <a:fillRect/>
          </a:stretch>
        </p:blipFill>
        <p:spPr>
          <a:xfrm>
            <a:off x="2012486" y="9540324"/>
            <a:ext cx="63902" cy="63883"/>
          </a:xfrm>
          <a:prstGeom prst="rect">
            <a:avLst/>
          </a:prstGeom>
        </p:spPr>
      </p:pic>
      <p:sp>
        <p:nvSpPr>
          <p:cNvPr id="198" name="object 198" descr=""/>
          <p:cNvSpPr/>
          <p:nvPr/>
        </p:nvSpPr>
        <p:spPr>
          <a:xfrm>
            <a:off x="2014350" y="9428391"/>
            <a:ext cx="60960" cy="60960"/>
          </a:xfrm>
          <a:custGeom>
            <a:avLst/>
            <a:gdLst/>
            <a:ahLst/>
            <a:cxnLst/>
            <a:rect l="l" t="t" r="r" b="b"/>
            <a:pathLst>
              <a:path w="60960" h="60959">
                <a:moveTo>
                  <a:pt x="34486" y="60562"/>
                </a:moveTo>
                <a:lnTo>
                  <a:pt x="26075" y="60562"/>
                </a:lnTo>
                <a:lnTo>
                  <a:pt x="22669" y="57157"/>
                </a:lnTo>
                <a:lnTo>
                  <a:pt x="22669" y="37892"/>
                </a:lnTo>
                <a:lnTo>
                  <a:pt x="3405" y="37892"/>
                </a:lnTo>
                <a:lnTo>
                  <a:pt x="0" y="34487"/>
                </a:lnTo>
                <a:lnTo>
                  <a:pt x="0" y="26075"/>
                </a:lnTo>
                <a:lnTo>
                  <a:pt x="3405" y="22670"/>
                </a:lnTo>
                <a:lnTo>
                  <a:pt x="22669" y="22670"/>
                </a:lnTo>
                <a:lnTo>
                  <a:pt x="22669" y="3405"/>
                </a:lnTo>
                <a:lnTo>
                  <a:pt x="26075" y="0"/>
                </a:lnTo>
                <a:lnTo>
                  <a:pt x="34486" y="0"/>
                </a:lnTo>
                <a:lnTo>
                  <a:pt x="37892" y="3405"/>
                </a:lnTo>
                <a:lnTo>
                  <a:pt x="37892" y="22670"/>
                </a:lnTo>
                <a:lnTo>
                  <a:pt x="52950" y="22670"/>
                </a:lnTo>
                <a:lnTo>
                  <a:pt x="57156" y="22670"/>
                </a:lnTo>
                <a:lnTo>
                  <a:pt x="60561" y="26075"/>
                </a:lnTo>
                <a:lnTo>
                  <a:pt x="60561" y="34487"/>
                </a:lnTo>
                <a:lnTo>
                  <a:pt x="57156" y="37892"/>
                </a:lnTo>
                <a:lnTo>
                  <a:pt x="37892" y="37892"/>
                </a:lnTo>
                <a:lnTo>
                  <a:pt x="37892" y="57157"/>
                </a:lnTo>
                <a:lnTo>
                  <a:pt x="34486" y="60562"/>
                </a:lnTo>
                <a:close/>
              </a:path>
            </a:pathLst>
          </a:custGeom>
          <a:solidFill>
            <a:srgbClr val="0070C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99" name="object 199" descr=""/>
          <p:cNvSpPr/>
          <p:nvPr/>
        </p:nvSpPr>
        <p:spPr>
          <a:xfrm>
            <a:off x="2016206" y="9316452"/>
            <a:ext cx="57785" cy="57785"/>
          </a:xfrm>
          <a:custGeom>
            <a:avLst/>
            <a:gdLst/>
            <a:ahLst/>
            <a:cxnLst/>
            <a:rect l="l" t="t" r="r" b="b"/>
            <a:pathLst>
              <a:path w="57785" h="57784">
                <a:moveTo>
                  <a:pt x="32584" y="57229"/>
                </a:moveTo>
                <a:lnTo>
                  <a:pt x="24645" y="57229"/>
                </a:lnTo>
                <a:lnTo>
                  <a:pt x="21423" y="54007"/>
                </a:lnTo>
                <a:lnTo>
                  <a:pt x="21423" y="35806"/>
                </a:lnTo>
                <a:lnTo>
                  <a:pt x="3221" y="35806"/>
                </a:lnTo>
                <a:lnTo>
                  <a:pt x="0" y="32584"/>
                </a:lnTo>
                <a:lnTo>
                  <a:pt x="0" y="24645"/>
                </a:lnTo>
                <a:lnTo>
                  <a:pt x="3221" y="21423"/>
                </a:lnTo>
                <a:lnTo>
                  <a:pt x="21423" y="21423"/>
                </a:lnTo>
                <a:lnTo>
                  <a:pt x="21423" y="3221"/>
                </a:lnTo>
                <a:lnTo>
                  <a:pt x="24645" y="0"/>
                </a:lnTo>
                <a:lnTo>
                  <a:pt x="32584" y="0"/>
                </a:lnTo>
                <a:lnTo>
                  <a:pt x="35806" y="3221"/>
                </a:lnTo>
                <a:lnTo>
                  <a:pt x="35806" y="21423"/>
                </a:lnTo>
                <a:lnTo>
                  <a:pt x="50038" y="21423"/>
                </a:lnTo>
                <a:lnTo>
                  <a:pt x="54014" y="21423"/>
                </a:lnTo>
                <a:lnTo>
                  <a:pt x="57229" y="24645"/>
                </a:lnTo>
                <a:lnTo>
                  <a:pt x="57229" y="32584"/>
                </a:lnTo>
                <a:lnTo>
                  <a:pt x="54008" y="35806"/>
                </a:lnTo>
                <a:lnTo>
                  <a:pt x="35806" y="35806"/>
                </a:lnTo>
                <a:lnTo>
                  <a:pt x="35806" y="54007"/>
                </a:lnTo>
                <a:lnTo>
                  <a:pt x="32584" y="57229"/>
                </a:lnTo>
                <a:close/>
              </a:path>
            </a:pathLst>
          </a:custGeom>
          <a:solidFill>
            <a:srgbClr val="0070C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00" name="object 200" descr=""/>
          <p:cNvSpPr/>
          <p:nvPr/>
        </p:nvSpPr>
        <p:spPr>
          <a:xfrm>
            <a:off x="2018070" y="9204518"/>
            <a:ext cx="53975" cy="53975"/>
          </a:xfrm>
          <a:custGeom>
            <a:avLst/>
            <a:gdLst/>
            <a:ahLst/>
            <a:cxnLst/>
            <a:rect l="l" t="t" r="r" b="b"/>
            <a:pathLst>
              <a:path w="53975" h="53975">
                <a:moveTo>
                  <a:pt x="30688" y="53896"/>
                </a:moveTo>
                <a:lnTo>
                  <a:pt x="23208" y="53896"/>
                </a:lnTo>
                <a:lnTo>
                  <a:pt x="20176" y="50864"/>
                </a:lnTo>
                <a:lnTo>
                  <a:pt x="20176" y="33719"/>
                </a:lnTo>
                <a:lnTo>
                  <a:pt x="3031" y="33719"/>
                </a:lnTo>
                <a:lnTo>
                  <a:pt x="0" y="30688"/>
                </a:lnTo>
                <a:lnTo>
                  <a:pt x="0" y="23208"/>
                </a:lnTo>
                <a:lnTo>
                  <a:pt x="3031" y="20176"/>
                </a:lnTo>
                <a:lnTo>
                  <a:pt x="20176" y="20176"/>
                </a:lnTo>
                <a:lnTo>
                  <a:pt x="20176" y="3031"/>
                </a:lnTo>
                <a:lnTo>
                  <a:pt x="23208" y="0"/>
                </a:lnTo>
                <a:lnTo>
                  <a:pt x="30688" y="0"/>
                </a:lnTo>
                <a:lnTo>
                  <a:pt x="33719" y="3031"/>
                </a:lnTo>
                <a:lnTo>
                  <a:pt x="33719" y="20176"/>
                </a:lnTo>
                <a:lnTo>
                  <a:pt x="47124" y="20176"/>
                </a:lnTo>
                <a:lnTo>
                  <a:pt x="50864" y="20176"/>
                </a:lnTo>
                <a:lnTo>
                  <a:pt x="53896" y="23208"/>
                </a:lnTo>
                <a:lnTo>
                  <a:pt x="53896" y="30688"/>
                </a:lnTo>
                <a:lnTo>
                  <a:pt x="50865" y="33719"/>
                </a:lnTo>
                <a:lnTo>
                  <a:pt x="33719" y="33719"/>
                </a:lnTo>
                <a:lnTo>
                  <a:pt x="33719" y="50864"/>
                </a:lnTo>
                <a:lnTo>
                  <a:pt x="30688" y="53896"/>
                </a:lnTo>
                <a:close/>
              </a:path>
            </a:pathLst>
          </a:custGeom>
          <a:solidFill>
            <a:srgbClr val="0070C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01" name="object 201" descr=""/>
          <p:cNvSpPr/>
          <p:nvPr/>
        </p:nvSpPr>
        <p:spPr>
          <a:xfrm>
            <a:off x="2019907" y="9092572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28804" y="50589"/>
                </a:moveTo>
                <a:lnTo>
                  <a:pt x="21784" y="50589"/>
                </a:lnTo>
                <a:lnTo>
                  <a:pt x="18936" y="47741"/>
                </a:lnTo>
                <a:lnTo>
                  <a:pt x="18936" y="31652"/>
                </a:lnTo>
                <a:lnTo>
                  <a:pt x="2847" y="31652"/>
                </a:lnTo>
                <a:lnTo>
                  <a:pt x="0" y="28804"/>
                </a:lnTo>
                <a:lnTo>
                  <a:pt x="0" y="21784"/>
                </a:lnTo>
                <a:lnTo>
                  <a:pt x="2847" y="18936"/>
                </a:lnTo>
                <a:lnTo>
                  <a:pt x="18936" y="18936"/>
                </a:lnTo>
                <a:lnTo>
                  <a:pt x="18936" y="2847"/>
                </a:lnTo>
                <a:lnTo>
                  <a:pt x="21784" y="0"/>
                </a:lnTo>
                <a:lnTo>
                  <a:pt x="28804" y="0"/>
                </a:lnTo>
                <a:lnTo>
                  <a:pt x="31652" y="2847"/>
                </a:lnTo>
                <a:lnTo>
                  <a:pt x="31652" y="18936"/>
                </a:lnTo>
                <a:lnTo>
                  <a:pt x="44231" y="18936"/>
                </a:lnTo>
                <a:lnTo>
                  <a:pt x="47741" y="18936"/>
                </a:lnTo>
                <a:lnTo>
                  <a:pt x="50589" y="21784"/>
                </a:lnTo>
                <a:lnTo>
                  <a:pt x="50589" y="28804"/>
                </a:lnTo>
                <a:lnTo>
                  <a:pt x="47741" y="31652"/>
                </a:lnTo>
                <a:lnTo>
                  <a:pt x="31652" y="31652"/>
                </a:lnTo>
                <a:lnTo>
                  <a:pt x="31652" y="47741"/>
                </a:lnTo>
                <a:lnTo>
                  <a:pt x="28804" y="50589"/>
                </a:lnTo>
                <a:close/>
              </a:path>
            </a:pathLst>
          </a:custGeom>
          <a:solidFill>
            <a:srgbClr val="0070C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02" name="object 202" descr=""/>
          <p:cNvSpPr/>
          <p:nvPr/>
        </p:nvSpPr>
        <p:spPr>
          <a:xfrm>
            <a:off x="2021763" y="8980633"/>
            <a:ext cx="47625" cy="47625"/>
          </a:xfrm>
          <a:custGeom>
            <a:avLst/>
            <a:gdLst/>
            <a:ahLst/>
            <a:cxnLst/>
            <a:rect l="l" t="t" r="r" b="b"/>
            <a:pathLst>
              <a:path w="47625" h="47625">
                <a:moveTo>
                  <a:pt x="26909" y="47256"/>
                </a:moveTo>
                <a:lnTo>
                  <a:pt x="20347" y="47256"/>
                </a:lnTo>
                <a:lnTo>
                  <a:pt x="17690" y="44598"/>
                </a:lnTo>
                <a:lnTo>
                  <a:pt x="17690" y="29566"/>
                </a:lnTo>
                <a:lnTo>
                  <a:pt x="2657" y="29566"/>
                </a:lnTo>
                <a:lnTo>
                  <a:pt x="0" y="26908"/>
                </a:lnTo>
                <a:lnTo>
                  <a:pt x="0" y="20347"/>
                </a:lnTo>
                <a:lnTo>
                  <a:pt x="2657" y="17689"/>
                </a:lnTo>
                <a:lnTo>
                  <a:pt x="17690" y="17689"/>
                </a:lnTo>
                <a:lnTo>
                  <a:pt x="17690" y="2657"/>
                </a:lnTo>
                <a:lnTo>
                  <a:pt x="20347" y="0"/>
                </a:lnTo>
                <a:lnTo>
                  <a:pt x="26909" y="0"/>
                </a:lnTo>
                <a:lnTo>
                  <a:pt x="29566" y="2657"/>
                </a:lnTo>
                <a:lnTo>
                  <a:pt x="29566" y="17689"/>
                </a:lnTo>
                <a:lnTo>
                  <a:pt x="41318" y="17689"/>
                </a:lnTo>
                <a:lnTo>
                  <a:pt x="44599" y="17689"/>
                </a:lnTo>
                <a:lnTo>
                  <a:pt x="47257" y="20347"/>
                </a:lnTo>
                <a:lnTo>
                  <a:pt x="47257" y="26908"/>
                </a:lnTo>
                <a:lnTo>
                  <a:pt x="44599" y="29566"/>
                </a:lnTo>
                <a:lnTo>
                  <a:pt x="29566" y="29566"/>
                </a:lnTo>
                <a:lnTo>
                  <a:pt x="29566" y="44598"/>
                </a:lnTo>
                <a:lnTo>
                  <a:pt x="26909" y="47256"/>
                </a:lnTo>
                <a:close/>
              </a:path>
            </a:pathLst>
          </a:custGeom>
          <a:solidFill>
            <a:srgbClr val="0070C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03" name="object 203" descr=""/>
          <p:cNvSpPr/>
          <p:nvPr/>
        </p:nvSpPr>
        <p:spPr>
          <a:xfrm>
            <a:off x="2023621" y="8868699"/>
            <a:ext cx="44450" cy="44450"/>
          </a:xfrm>
          <a:custGeom>
            <a:avLst/>
            <a:gdLst/>
            <a:ahLst/>
            <a:cxnLst/>
            <a:rect l="l" t="t" r="r" b="b"/>
            <a:pathLst>
              <a:path w="44450" h="44450">
                <a:moveTo>
                  <a:pt x="25005" y="43922"/>
                </a:moveTo>
                <a:lnTo>
                  <a:pt x="18916" y="43922"/>
                </a:lnTo>
                <a:lnTo>
                  <a:pt x="16443" y="41455"/>
                </a:lnTo>
                <a:lnTo>
                  <a:pt x="16443" y="27479"/>
                </a:lnTo>
                <a:lnTo>
                  <a:pt x="2473" y="27479"/>
                </a:lnTo>
                <a:lnTo>
                  <a:pt x="0" y="25012"/>
                </a:lnTo>
                <a:lnTo>
                  <a:pt x="0" y="18916"/>
                </a:lnTo>
                <a:lnTo>
                  <a:pt x="2467" y="16443"/>
                </a:lnTo>
                <a:lnTo>
                  <a:pt x="16443" y="16443"/>
                </a:lnTo>
                <a:lnTo>
                  <a:pt x="16443" y="2473"/>
                </a:lnTo>
                <a:lnTo>
                  <a:pt x="18916" y="0"/>
                </a:lnTo>
                <a:lnTo>
                  <a:pt x="25005" y="0"/>
                </a:lnTo>
                <a:lnTo>
                  <a:pt x="27479" y="2467"/>
                </a:lnTo>
                <a:lnTo>
                  <a:pt x="27479" y="16443"/>
                </a:lnTo>
                <a:lnTo>
                  <a:pt x="38404" y="16443"/>
                </a:lnTo>
                <a:lnTo>
                  <a:pt x="41455" y="16443"/>
                </a:lnTo>
                <a:lnTo>
                  <a:pt x="43929" y="18910"/>
                </a:lnTo>
                <a:lnTo>
                  <a:pt x="43922" y="25006"/>
                </a:lnTo>
                <a:lnTo>
                  <a:pt x="41455" y="27479"/>
                </a:lnTo>
                <a:lnTo>
                  <a:pt x="27479" y="27479"/>
                </a:lnTo>
                <a:lnTo>
                  <a:pt x="27479" y="41449"/>
                </a:lnTo>
                <a:lnTo>
                  <a:pt x="25005" y="43922"/>
                </a:lnTo>
                <a:close/>
              </a:path>
            </a:pathLst>
          </a:custGeom>
          <a:solidFill>
            <a:srgbClr val="0070C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04" name="object 204" descr=""/>
          <p:cNvSpPr/>
          <p:nvPr/>
        </p:nvSpPr>
        <p:spPr>
          <a:xfrm>
            <a:off x="2025485" y="8756760"/>
            <a:ext cx="40640" cy="40640"/>
          </a:xfrm>
          <a:custGeom>
            <a:avLst/>
            <a:gdLst/>
            <a:ahLst/>
            <a:cxnLst/>
            <a:rect l="l" t="t" r="r" b="b"/>
            <a:pathLst>
              <a:path w="40639" h="40640">
                <a:moveTo>
                  <a:pt x="23109" y="40589"/>
                </a:moveTo>
                <a:lnTo>
                  <a:pt x="17479" y="40589"/>
                </a:lnTo>
                <a:lnTo>
                  <a:pt x="15196" y="38306"/>
                </a:lnTo>
                <a:lnTo>
                  <a:pt x="15196" y="25393"/>
                </a:lnTo>
                <a:lnTo>
                  <a:pt x="2283" y="25393"/>
                </a:lnTo>
                <a:lnTo>
                  <a:pt x="0" y="23109"/>
                </a:lnTo>
                <a:lnTo>
                  <a:pt x="0" y="17479"/>
                </a:lnTo>
                <a:lnTo>
                  <a:pt x="2283" y="15196"/>
                </a:lnTo>
                <a:lnTo>
                  <a:pt x="15196" y="15196"/>
                </a:lnTo>
                <a:lnTo>
                  <a:pt x="15196" y="2283"/>
                </a:lnTo>
                <a:lnTo>
                  <a:pt x="17479" y="0"/>
                </a:lnTo>
                <a:lnTo>
                  <a:pt x="23109" y="0"/>
                </a:lnTo>
                <a:lnTo>
                  <a:pt x="25392" y="2283"/>
                </a:lnTo>
                <a:lnTo>
                  <a:pt x="25392" y="15196"/>
                </a:lnTo>
                <a:lnTo>
                  <a:pt x="35490" y="15196"/>
                </a:lnTo>
                <a:lnTo>
                  <a:pt x="38305" y="15196"/>
                </a:lnTo>
                <a:lnTo>
                  <a:pt x="40589" y="17480"/>
                </a:lnTo>
                <a:lnTo>
                  <a:pt x="40589" y="23109"/>
                </a:lnTo>
                <a:lnTo>
                  <a:pt x="38305" y="25393"/>
                </a:lnTo>
                <a:lnTo>
                  <a:pt x="25392" y="25393"/>
                </a:lnTo>
                <a:lnTo>
                  <a:pt x="25392" y="38306"/>
                </a:lnTo>
                <a:lnTo>
                  <a:pt x="23109" y="40589"/>
                </a:lnTo>
                <a:close/>
              </a:path>
            </a:pathLst>
          </a:custGeom>
          <a:solidFill>
            <a:srgbClr val="0070C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05" name="object 205" descr=""/>
          <p:cNvSpPr/>
          <p:nvPr/>
        </p:nvSpPr>
        <p:spPr>
          <a:xfrm>
            <a:off x="2027321" y="8644820"/>
            <a:ext cx="37465" cy="37465"/>
          </a:xfrm>
          <a:custGeom>
            <a:avLst/>
            <a:gdLst/>
            <a:ahLst/>
            <a:cxnLst/>
            <a:rect l="l" t="t" r="r" b="b"/>
            <a:pathLst>
              <a:path w="37464" h="37465">
                <a:moveTo>
                  <a:pt x="21226" y="37282"/>
                </a:moveTo>
                <a:lnTo>
                  <a:pt x="16056" y="37282"/>
                </a:lnTo>
                <a:lnTo>
                  <a:pt x="13956" y="35182"/>
                </a:lnTo>
                <a:lnTo>
                  <a:pt x="13956" y="23326"/>
                </a:lnTo>
                <a:lnTo>
                  <a:pt x="2099" y="23326"/>
                </a:lnTo>
                <a:lnTo>
                  <a:pt x="0" y="21226"/>
                </a:lnTo>
                <a:lnTo>
                  <a:pt x="0" y="16056"/>
                </a:lnTo>
                <a:lnTo>
                  <a:pt x="2099" y="13956"/>
                </a:lnTo>
                <a:lnTo>
                  <a:pt x="13956" y="13956"/>
                </a:lnTo>
                <a:lnTo>
                  <a:pt x="13956" y="2099"/>
                </a:lnTo>
                <a:lnTo>
                  <a:pt x="16056" y="0"/>
                </a:lnTo>
                <a:lnTo>
                  <a:pt x="21226" y="0"/>
                </a:lnTo>
                <a:lnTo>
                  <a:pt x="23326" y="2099"/>
                </a:lnTo>
                <a:lnTo>
                  <a:pt x="23326" y="13956"/>
                </a:lnTo>
                <a:lnTo>
                  <a:pt x="32597" y="13956"/>
                </a:lnTo>
                <a:lnTo>
                  <a:pt x="35182" y="13956"/>
                </a:lnTo>
                <a:lnTo>
                  <a:pt x="37282" y="16056"/>
                </a:lnTo>
                <a:lnTo>
                  <a:pt x="37282" y="21226"/>
                </a:lnTo>
                <a:lnTo>
                  <a:pt x="35182" y="23326"/>
                </a:lnTo>
                <a:lnTo>
                  <a:pt x="23326" y="23326"/>
                </a:lnTo>
                <a:lnTo>
                  <a:pt x="23326" y="35182"/>
                </a:lnTo>
                <a:lnTo>
                  <a:pt x="21226" y="37282"/>
                </a:lnTo>
                <a:close/>
              </a:path>
            </a:pathLst>
          </a:custGeom>
          <a:solidFill>
            <a:srgbClr val="0070C8"/>
          </a:solidFill>
        </p:spPr>
        <p:txBody>
          <a:bodyPr wrap="square" lIns="0" tIns="0" rIns="0" bIns="0" rtlCol="0"/>
          <a:lstStyle/>
          <a:p/>
        </p:txBody>
      </p:sp>
      <p:grpSp>
        <p:nvGrpSpPr>
          <p:cNvPr id="206" name="object 206" descr=""/>
          <p:cNvGrpSpPr/>
          <p:nvPr/>
        </p:nvGrpSpPr>
        <p:grpSpPr>
          <a:xfrm>
            <a:off x="2206871" y="9614076"/>
            <a:ext cx="80645" cy="673100"/>
            <a:chOff x="2206871" y="9614076"/>
            <a:chExt cx="80645" cy="673100"/>
          </a:xfrm>
        </p:grpSpPr>
        <p:sp>
          <p:nvSpPr>
            <p:cNvPr id="207" name="object 207" descr=""/>
            <p:cNvSpPr/>
            <p:nvPr/>
          </p:nvSpPr>
          <p:spPr>
            <a:xfrm>
              <a:off x="2236405" y="10258891"/>
              <a:ext cx="21590" cy="28575"/>
            </a:xfrm>
            <a:custGeom>
              <a:avLst/>
              <a:gdLst/>
              <a:ahLst/>
              <a:cxnLst/>
              <a:rect l="l" t="t" r="r" b="b"/>
              <a:pathLst>
                <a:path w="21589" h="28575">
                  <a:moveTo>
                    <a:pt x="21075" y="28108"/>
                  </a:moveTo>
                  <a:lnTo>
                    <a:pt x="0" y="28108"/>
                  </a:lnTo>
                  <a:lnTo>
                    <a:pt x="0" y="4717"/>
                  </a:lnTo>
                  <a:lnTo>
                    <a:pt x="4717" y="0"/>
                  </a:lnTo>
                  <a:lnTo>
                    <a:pt x="16358" y="0"/>
                  </a:lnTo>
                  <a:lnTo>
                    <a:pt x="21075" y="4717"/>
                  </a:lnTo>
                  <a:lnTo>
                    <a:pt x="21075" y="28108"/>
                  </a:lnTo>
                  <a:close/>
                </a:path>
              </a:pathLst>
            </a:custGeom>
            <a:solidFill>
              <a:srgbClr val="0070C8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208" name="object 208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2206871" y="10151426"/>
              <a:ext cx="80522" cy="80522"/>
            </a:xfrm>
            <a:prstGeom prst="rect">
              <a:avLst/>
            </a:prstGeom>
          </p:spPr>
        </p:pic>
        <p:pic>
          <p:nvPicPr>
            <p:cNvPr id="209" name="object 209" descr="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2208727" y="10043955"/>
              <a:ext cx="77190" cy="77189"/>
            </a:xfrm>
            <a:prstGeom prst="rect">
              <a:avLst/>
            </a:prstGeom>
          </p:spPr>
        </p:pic>
        <p:pic>
          <p:nvPicPr>
            <p:cNvPr id="210" name="object 210" descr="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2210566" y="9936483"/>
              <a:ext cx="73882" cy="73882"/>
            </a:xfrm>
            <a:prstGeom prst="rect">
              <a:avLst/>
            </a:prstGeom>
          </p:spPr>
        </p:pic>
        <p:pic>
          <p:nvPicPr>
            <p:cNvPr id="211" name="object 211" descr=""/>
            <p:cNvPicPr/>
            <p:nvPr/>
          </p:nvPicPr>
          <p:blipFill>
            <a:blip r:embed="rId27" cstate="print"/>
            <a:stretch>
              <a:fillRect/>
            </a:stretch>
          </p:blipFill>
          <p:spPr>
            <a:xfrm>
              <a:off x="2212428" y="9829019"/>
              <a:ext cx="70550" cy="70550"/>
            </a:xfrm>
            <a:prstGeom prst="rect">
              <a:avLst/>
            </a:prstGeom>
          </p:spPr>
        </p:pic>
        <p:pic>
          <p:nvPicPr>
            <p:cNvPr id="212" name="object 212" descr=""/>
            <p:cNvPicPr/>
            <p:nvPr/>
          </p:nvPicPr>
          <p:blipFill>
            <a:blip r:embed="rId36" cstate="print"/>
            <a:stretch>
              <a:fillRect/>
            </a:stretch>
          </p:blipFill>
          <p:spPr>
            <a:xfrm>
              <a:off x="2214286" y="9721548"/>
              <a:ext cx="67215" cy="67215"/>
            </a:xfrm>
            <a:prstGeom prst="rect">
              <a:avLst/>
            </a:prstGeom>
          </p:spPr>
        </p:pic>
        <p:pic>
          <p:nvPicPr>
            <p:cNvPr id="213" name="object 213" descr=""/>
            <p:cNvPicPr/>
            <p:nvPr/>
          </p:nvPicPr>
          <p:blipFill>
            <a:blip r:embed="rId28" cstate="print"/>
            <a:stretch>
              <a:fillRect/>
            </a:stretch>
          </p:blipFill>
          <p:spPr>
            <a:xfrm>
              <a:off x="2216129" y="9614076"/>
              <a:ext cx="63902" cy="63895"/>
            </a:xfrm>
            <a:prstGeom prst="rect">
              <a:avLst/>
            </a:prstGeom>
          </p:spPr>
        </p:pic>
      </p:grpSp>
      <p:sp>
        <p:nvSpPr>
          <p:cNvPr id="214" name="object 214" descr=""/>
          <p:cNvSpPr/>
          <p:nvPr/>
        </p:nvSpPr>
        <p:spPr>
          <a:xfrm>
            <a:off x="2218000" y="9506618"/>
            <a:ext cx="60960" cy="60960"/>
          </a:xfrm>
          <a:custGeom>
            <a:avLst/>
            <a:gdLst/>
            <a:ahLst/>
            <a:cxnLst/>
            <a:rect l="l" t="t" r="r" b="b"/>
            <a:pathLst>
              <a:path w="60960" h="60959">
                <a:moveTo>
                  <a:pt x="34486" y="60562"/>
                </a:moveTo>
                <a:lnTo>
                  <a:pt x="26075" y="60562"/>
                </a:lnTo>
                <a:lnTo>
                  <a:pt x="22669" y="57157"/>
                </a:lnTo>
                <a:lnTo>
                  <a:pt x="22669" y="37892"/>
                </a:lnTo>
                <a:lnTo>
                  <a:pt x="3405" y="37892"/>
                </a:lnTo>
                <a:lnTo>
                  <a:pt x="0" y="34487"/>
                </a:lnTo>
                <a:lnTo>
                  <a:pt x="0" y="26075"/>
                </a:lnTo>
                <a:lnTo>
                  <a:pt x="3405" y="22670"/>
                </a:lnTo>
                <a:lnTo>
                  <a:pt x="22669" y="22670"/>
                </a:lnTo>
                <a:lnTo>
                  <a:pt x="22669" y="3405"/>
                </a:lnTo>
                <a:lnTo>
                  <a:pt x="26075" y="0"/>
                </a:lnTo>
                <a:lnTo>
                  <a:pt x="34486" y="0"/>
                </a:lnTo>
                <a:lnTo>
                  <a:pt x="37892" y="3405"/>
                </a:lnTo>
                <a:lnTo>
                  <a:pt x="37892" y="22670"/>
                </a:lnTo>
                <a:lnTo>
                  <a:pt x="52950" y="22670"/>
                </a:lnTo>
                <a:lnTo>
                  <a:pt x="57150" y="22670"/>
                </a:lnTo>
                <a:lnTo>
                  <a:pt x="60561" y="26075"/>
                </a:lnTo>
                <a:lnTo>
                  <a:pt x="60561" y="34487"/>
                </a:lnTo>
                <a:lnTo>
                  <a:pt x="57156" y="37892"/>
                </a:lnTo>
                <a:lnTo>
                  <a:pt x="37892" y="37892"/>
                </a:lnTo>
                <a:lnTo>
                  <a:pt x="37892" y="57157"/>
                </a:lnTo>
                <a:lnTo>
                  <a:pt x="34486" y="60562"/>
                </a:lnTo>
                <a:close/>
              </a:path>
            </a:pathLst>
          </a:custGeom>
          <a:solidFill>
            <a:srgbClr val="0070C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15" name="object 215" descr=""/>
          <p:cNvSpPr/>
          <p:nvPr/>
        </p:nvSpPr>
        <p:spPr>
          <a:xfrm>
            <a:off x="2219856" y="9399147"/>
            <a:ext cx="57785" cy="57785"/>
          </a:xfrm>
          <a:custGeom>
            <a:avLst/>
            <a:gdLst/>
            <a:ahLst/>
            <a:cxnLst/>
            <a:rect l="l" t="t" r="r" b="b"/>
            <a:pathLst>
              <a:path w="57785" h="57784">
                <a:moveTo>
                  <a:pt x="32584" y="57229"/>
                </a:moveTo>
                <a:lnTo>
                  <a:pt x="24645" y="57229"/>
                </a:lnTo>
                <a:lnTo>
                  <a:pt x="21423" y="54007"/>
                </a:lnTo>
                <a:lnTo>
                  <a:pt x="21423" y="35806"/>
                </a:lnTo>
                <a:lnTo>
                  <a:pt x="3221" y="35806"/>
                </a:lnTo>
                <a:lnTo>
                  <a:pt x="0" y="32584"/>
                </a:lnTo>
                <a:lnTo>
                  <a:pt x="0" y="24645"/>
                </a:lnTo>
                <a:lnTo>
                  <a:pt x="3221" y="21423"/>
                </a:lnTo>
                <a:lnTo>
                  <a:pt x="21423" y="21423"/>
                </a:lnTo>
                <a:lnTo>
                  <a:pt x="21423" y="3221"/>
                </a:lnTo>
                <a:lnTo>
                  <a:pt x="24645" y="0"/>
                </a:lnTo>
                <a:lnTo>
                  <a:pt x="32584" y="0"/>
                </a:lnTo>
                <a:lnTo>
                  <a:pt x="35806" y="3221"/>
                </a:lnTo>
                <a:lnTo>
                  <a:pt x="35806" y="21423"/>
                </a:lnTo>
                <a:lnTo>
                  <a:pt x="50038" y="21423"/>
                </a:lnTo>
                <a:lnTo>
                  <a:pt x="54008" y="21423"/>
                </a:lnTo>
                <a:lnTo>
                  <a:pt x="57229" y="24645"/>
                </a:lnTo>
                <a:lnTo>
                  <a:pt x="57229" y="32584"/>
                </a:lnTo>
                <a:lnTo>
                  <a:pt x="54008" y="35806"/>
                </a:lnTo>
                <a:lnTo>
                  <a:pt x="35806" y="35806"/>
                </a:lnTo>
                <a:lnTo>
                  <a:pt x="35806" y="54007"/>
                </a:lnTo>
                <a:lnTo>
                  <a:pt x="32584" y="57229"/>
                </a:lnTo>
                <a:close/>
              </a:path>
            </a:pathLst>
          </a:custGeom>
          <a:solidFill>
            <a:srgbClr val="0070C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16" name="object 216" descr=""/>
          <p:cNvSpPr/>
          <p:nvPr/>
        </p:nvSpPr>
        <p:spPr>
          <a:xfrm>
            <a:off x="2221713" y="9291682"/>
            <a:ext cx="53975" cy="53975"/>
          </a:xfrm>
          <a:custGeom>
            <a:avLst/>
            <a:gdLst/>
            <a:ahLst/>
            <a:cxnLst/>
            <a:rect l="l" t="t" r="r" b="b"/>
            <a:pathLst>
              <a:path w="53975" h="53975">
                <a:moveTo>
                  <a:pt x="30688" y="53896"/>
                </a:moveTo>
                <a:lnTo>
                  <a:pt x="23208" y="53896"/>
                </a:lnTo>
                <a:lnTo>
                  <a:pt x="20176" y="50864"/>
                </a:lnTo>
                <a:lnTo>
                  <a:pt x="20176" y="33719"/>
                </a:lnTo>
                <a:lnTo>
                  <a:pt x="3031" y="33719"/>
                </a:lnTo>
                <a:lnTo>
                  <a:pt x="0" y="30688"/>
                </a:lnTo>
                <a:lnTo>
                  <a:pt x="0" y="23208"/>
                </a:lnTo>
                <a:lnTo>
                  <a:pt x="3031" y="20176"/>
                </a:lnTo>
                <a:lnTo>
                  <a:pt x="20176" y="20176"/>
                </a:lnTo>
                <a:lnTo>
                  <a:pt x="20176" y="3031"/>
                </a:lnTo>
                <a:lnTo>
                  <a:pt x="23208" y="0"/>
                </a:lnTo>
                <a:lnTo>
                  <a:pt x="30688" y="0"/>
                </a:lnTo>
                <a:lnTo>
                  <a:pt x="33719" y="3031"/>
                </a:lnTo>
                <a:lnTo>
                  <a:pt x="33719" y="20176"/>
                </a:lnTo>
                <a:lnTo>
                  <a:pt x="47124" y="20176"/>
                </a:lnTo>
                <a:lnTo>
                  <a:pt x="50865" y="20176"/>
                </a:lnTo>
                <a:lnTo>
                  <a:pt x="53896" y="23208"/>
                </a:lnTo>
                <a:lnTo>
                  <a:pt x="53896" y="30688"/>
                </a:lnTo>
                <a:lnTo>
                  <a:pt x="50865" y="33719"/>
                </a:lnTo>
                <a:lnTo>
                  <a:pt x="33719" y="33719"/>
                </a:lnTo>
                <a:lnTo>
                  <a:pt x="33719" y="50864"/>
                </a:lnTo>
                <a:lnTo>
                  <a:pt x="30688" y="53896"/>
                </a:lnTo>
                <a:close/>
              </a:path>
            </a:pathLst>
          </a:custGeom>
          <a:solidFill>
            <a:srgbClr val="0070C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17" name="object 217" descr=""/>
          <p:cNvSpPr/>
          <p:nvPr/>
        </p:nvSpPr>
        <p:spPr>
          <a:xfrm>
            <a:off x="2223558" y="9184211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28804" y="50589"/>
                </a:moveTo>
                <a:lnTo>
                  <a:pt x="21784" y="50589"/>
                </a:lnTo>
                <a:lnTo>
                  <a:pt x="18936" y="47741"/>
                </a:lnTo>
                <a:lnTo>
                  <a:pt x="18936" y="31652"/>
                </a:lnTo>
                <a:lnTo>
                  <a:pt x="2847" y="31652"/>
                </a:lnTo>
                <a:lnTo>
                  <a:pt x="0" y="28805"/>
                </a:lnTo>
                <a:lnTo>
                  <a:pt x="0" y="21784"/>
                </a:lnTo>
                <a:lnTo>
                  <a:pt x="2847" y="18936"/>
                </a:lnTo>
                <a:lnTo>
                  <a:pt x="18936" y="18936"/>
                </a:lnTo>
                <a:lnTo>
                  <a:pt x="18936" y="2847"/>
                </a:lnTo>
                <a:lnTo>
                  <a:pt x="21784" y="0"/>
                </a:lnTo>
                <a:lnTo>
                  <a:pt x="28804" y="0"/>
                </a:lnTo>
                <a:lnTo>
                  <a:pt x="31652" y="2847"/>
                </a:lnTo>
                <a:lnTo>
                  <a:pt x="31652" y="18936"/>
                </a:lnTo>
                <a:lnTo>
                  <a:pt x="44231" y="18936"/>
                </a:lnTo>
                <a:lnTo>
                  <a:pt x="47734" y="18936"/>
                </a:lnTo>
                <a:lnTo>
                  <a:pt x="50582" y="21777"/>
                </a:lnTo>
                <a:lnTo>
                  <a:pt x="50589" y="28805"/>
                </a:lnTo>
                <a:lnTo>
                  <a:pt x="47741" y="31652"/>
                </a:lnTo>
                <a:lnTo>
                  <a:pt x="31652" y="31652"/>
                </a:lnTo>
                <a:lnTo>
                  <a:pt x="31652" y="47741"/>
                </a:lnTo>
                <a:lnTo>
                  <a:pt x="28804" y="50589"/>
                </a:lnTo>
                <a:close/>
              </a:path>
            </a:pathLst>
          </a:custGeom>
          <a:solidFill>
            <a:srgbClr val="0070C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18" name="object 218" descr=""/>
          <p:cNvSpPr/>
          <p:nvPr/>
        </p:nvSpPr>
        <p:spPr>
          <a:xfrm>
            <a:off x="2225413" y="9076739"/>
            <a:ext cx="47625" cy="47625"/>
          </a:xfrm>
          <a:custGeom>
            <a:avLst/>
            <a:gdLst/>
            <a:ahLst/>
            <a:cxnLst/>
            <a:rect l="l" t="t" r="r" b="b"/>
            <a:pathLst>
              <a:path w="47625" h="47625">
                <a:moveTo>
                  <a:pt x="26909" y="47256"/>
                </a:moveTo>
                <a:lnTo>
                  <a:pt x="20347" y="47256"/>
                </a:lnTo>
                <a:lnTo>
                  <a:pt x="17690" y="44598"/>
                </a:lnTo>
                <a:lnTo>
                  <a:pt x="17690" y="29566"/>
                </a:lnTo>
                <a:lnTo>
                  <a:pt x="2657" y="29566"/>
                </a:lnTo>
                <a:lnTo>
                  <a:pt x="0" y="26908"/>
                </a:lnTo>
                <a:lnTo>
                  <a:pt x="0" y="20347"/>
                </a:lnTo>
                <a:lnTo>
                  <a:pt x="2657" y="17689"/>
                </a:lnTo>
                <a:lnTo>
                  <a:pt x="17690" y="17689"/>
                </a:lnTo>
                <a:lnTo>
                  <a:pt x="17690" y="2657"/>
                </a:lnTo>
                <a:lnTo>
                  <a:pt x="20347" y="0"/>
                </a:lnTo>
                <a:lnTo>
                  <a:pt x="26909" y="0"/>
                </a:lnTo>
                <a:lnTo>
                  <a:pt x="29566" y="2657"/>
                </a:lnTo>
                <a:lnTo>
                  <a:pt x="29566" y="17689"/>
                </a:lnTo>
                <a:lnTo>
                  <a:pt x="41318" y="17689"/>
                </a:lnTo>
                <a:lnTo>
                  <a:pt x="44599" y="17689"/>
                </a:lnTo>
                <a:lnTo>
                  <a:pt x="47257" y="20347"/>
                </a:lnTo>
                <a:lnTo>
                  <a:pt x="47257" y="26908"/>
                </a:lnTo>
                <a:lnTo>
                  <a:pt x="44599" y="29566"/>
                </a:lnTo>
                <a:lnTo>
                  <a:pt x="29566" y="29566"/>
                </a:lnTo>
                <a:lnTo>
                  <a:pt x="29566" y="44598"/>
                </a:lnTo>
                <a:lnTo>
                  <a:pt x="26909" y="47256"/>
                </a:lnTo>
                <a:close/>
              </a:path>
            </a:pathLst>
          </a:custGeom>
          <a:solidFill>
            <a:srgbClr val="0070C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19" name="object 219" descr=""/>
          <p:cNvSpPr/>
          <p:nvPr/>
        </p:nvSpPr>
        <p:spPr>
          <a:xfrm>
            <a:off x="2227271" y="8969275"/>
            <a:ext cx="44450" cy="44450"/>
          </a:xfrm>
          <a:custGeom>
            <a:avLst/>
            <a:gdLst/>
            <a:ahLst/>
            <a:cxnLst/>
            <a:rect l="l" t="t" r="r" b="b"/>
            <a:pathLst>
              <a:path w="44450" h="44450">
                <a:moveTo>
                  <a:pt x="25005" y="43922"/>
                </a:moveTo>
                <a:lnTo>
                  <a:pt x="18916" y="43922"/>
                </a:lnTo>
                <a:lnTo>
                  <a:pt x="16443" y="41455"/>
                </a:lnTo>
                <a:lnTo>
                  <a:pt x="16443" y="27479"/>
                </a:lnTo>
                <a:lnTo>
                  <a:pt x="2473" y="27479"/>
                </a:lnTo>
                <a:lnTo>
                  <a:pt x="0" y="25012"/>
                </a:lnTo>
                <a:lnTo>
                  <a:pt x="0" y="18916"/>
                </a:lnTo>
                <a:lnTo>
                  <a:pt x="2466" y="16443"/>
                </a:lnTo>
                <a:lnTo>
                  <a:pt x="16443" y="16443"/>
                </a:lnTo>
                <a:lnTo>
                  <a:pt x="16443" y="2473"/>
                </a:lnTo>
                <a:lnTo>
                  <a:pt x="18916" y="0"/>
                </a:lnTo>
                <a:lnTo>
                  <a:pt x="25005" y="0"/>
                </a:lnTo>
                <a:lnTo>
                  <a:pt x="27479" y="2467"/>
                </a:lnTo>
                <a:lnTo>
                  <a:pt x="27479" y="16443"/>
                </a:lnTo>
                <a:lnTo>
                  <a:pt x="38404" y="16443"/>
                </a:lnTo>
                <a:lnTo>
                  <a:pt x="41455" y="16443"/>
                </a:lnTo>
                <a:lnTo>
                  <a:pt x="43922" y="18916"/>
                </a:lnTo>
                <a:lnTo>
                  <a:pt x="43922" y="25006"/>
                </a:lnTo>
                <a:lnTo>
                  <a:pt x="41455" y="27479"/>
                </a:lnTo>
                <a:lnTo>
                  <a:pt x="27479" y="27479"/>
                </a:lnTo>
                <a:lnTo>
                  <a:pt x="27479" y="41449"/>
                </a:lnTo>
                <a:lnTo>
                  <a:pt x="25005" y="43922"/>
                </a:lnTo>
                <a:close/>
              </a:path>
            </a:pathLst>
          </a:custGeom>
          <a:solidFill>
            <a:srgbClr val="0070C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20" name="object 220" descr=""/>
          <p:cNvSpPr/>
          <p:nvPr/>
        </p:nvSpPr>
        <p:spPr>
          <a:xfrm>
            <a:off x="2229128" y="8861810"/>
            <a:ext cx="40640" cy="40640"/>
          </a:xfrm>
          <a:custGeom>
            <a:avLst/>
            <a:gdLst/>
            <a:ahLst/>
            <a:cxnLst/>
            <a:rect l="l" t="t" r="r" b="b"/>
            <a:pathLst>
              <a:path w="40639" h="40640">
                <a:moveTo>
                  <a:pt x="23109" y="40589"/>
                </a:moveTo>
                <a:lnTo>
                  <a:pt x="17479" y="40589"/>
                </a:lnTo>
                <a:lnTo>
                  <a:pt x="15196" y="38306"/>
                </a:lnTo>
                <a:lnTo>
                  <a:pt x="15196" y="25392"/>
                </a:lnTo>
                <a:lnTo>
                  <a:pt x="2283" y="25392"/>
                </a:lnTo>
                <a:lnTo>
                  <a:pt x="0" y="23109"/>
                </a:lnTo>
                <a:lnTo>
                  <a:pt x="0" y="17479"/>
                </a:lnTo>
                <a:lnTo>
                  <a:pt x="2283" y="15196"/>
                </a:lnTo>
                <a:lnTo>
                  <a:pt x="15196" y="15196"/>
                </a:lnTo>
                <a:lnTo>
                  <a:pt x="15196" y="2283"/>
                </a:lnTo>
                <a:lnTo>
                  <a:pt x="17479" y="0"/>
                </a:lnTo>
                <a:lnTo>
                  <a:pt x="23109" y="0"/>
                </a:lnTo>
                <a:lnTo>
                  <a:pt x="25392" y="2283"/>
                </a:lnTo>
                <a:lnTo>
                  <a:pt x="25392" y="15196"/>
                </a:lnTo>
                <a:lnTo>
                  <a:pt x="35490" y="15196"/>
                </a:lnTo>
                <a:lnTo>
                  <a:pt x="38312" y="15196"/>
                </a:lnTo>
                <a:lnTo>
                  <a:pt x="40595" y="17479"/>
                </a:lnTo>
                <a:lnTo>
                  <a:pt x="40589" y="23109"/>
                </a:lnTo>
                <a:lnTo>
                  <a:pt x="38305" y="25392"/>
                </a:lnTo>
                <a:lnTo>
                  <a:pt x="25392" y="25392"/>
                </a:lnTo>
                <a:lnTo>
                  <a:pt x="25392" y="38305"/>
                </a:lnTo>
                <a:lnTo>
                  <a:pt x="23109" y="40589"/>
                </a:lnTo>
                <a:close/>
              </a:path>
            </a:pathLst>
          </a:custGeom>
          <a:solidFill>
            <a:srgbClr val="0070C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21" name="object 221" descr=""/>
          <p:cNvSpPr/>
          <p:nvPr/>
        </p:nvSpPr>
        <p:spPr>
          <a:xfrm>
            <a:off x="2230972" y="8754332"/>
            <a:ext cx="37465" cy="37465"/>
          </a:xfrm>
          <a:custGeom>
            <a:avLst/>
            <a:gdLst/>
            <a:ahLst/>
            <a:cxnLst/>
            <a:rect l="l" t="t" r="r" b="b"/>
            <a:pathLst>
              <a:path w="37464" h="37465">
                <a:moveTo>
                  <a:pt x="21226" y="37282"/>
                </a:moveTo>
                <a:lnTo>
                  <a:pt x="16056" y="37282"/>
                </a:lnTo>
                <a:lnTo>
                  <a:pt x="13956" y="35182"/>
                </a:lnTo>
                <a:lnTo>
                  <a:pt x="13956" y="23326"/>
                </a:lnTo>
                <a:lnTo>
                  <a:pt x="2099" y="23326"/>
                </a:lnTo>
                <a:lnTo>
                  <a:pt x="0" y="21226"/>
                </a:lnTo>
                <a:lnTo>
                  <a:pt x="0" y="16056"/>
                </a:lnTo>
                <a:lnTo>
                  <a:pt x="2099" y="13956"/>
                </a:lnTo>
                <a:lnTo>
                  <a:pt x="13956" y="13956"/>
                </a:lnTo>
                <a:lnTo>
                  <a:pt x="13956" y="2099"/>
                </a:lnTo>
                <a:lnTo>
                  <a:pt x="16056" y="0"/>
                </a:lnTo>
                <a:lnTo>
                  <a:pt x="21226" y="0"/>
                </a:lnTo>
                <a:lnTo>
                  <a:pt x="23326" y="2099"/>
                </a:lnTo>
                <a:lnTo>
                  <a:pt x="23326" y="13956"/>
                </a:lnTo>
                <a:lnTo>
                  <a:pt x="32597" y="13956"/>
                </a:lnTo>
                <a:lnTo>
                  <a:pt x="35182" y="13956"/>
                </a:lnTo>
                <a:lnTo>
                  <a:pt x="37276" y="16056"/>
                </a:lnTo>
                <a:lnTo>
                  <a:pt x="37282" y="21226"/>
                </a:lnTo>
                <a:lnTo>
                  <a:pt x="35182" y="23326"/>
                </a:lnTo>
                <a:lnTo>
                  <a:pt x="23326" y="23326"/>
                </a:lnTo>
                <a:lnTo>
                  <a:pt x="23326" y="35182"/>
                </a:lnTo>
                <a:lnTo>
                  <a:pt x="21226" y="37282"/>
                </a:lnTo>
                <a:close/>
              </a:path>
            </a:pathLst>
          </a:custGeom>
          <a:solidFill>
            <a:srgbClr val="0070C8"/>
          </a:solidFill>
        </p:spPr>
        <p:txBody>
          <a:bodyPr wrap="square" lIns="0" tIns="0" rIns="0" bIns="0" rtlCol="0"/>
          <a:lstStyle/>
          <a:p/>
        </p:txBody>
      </p:sp>
      <p:grpSp>
        <p:nvGrpSpPr>
          <p:cNvPr id="222" name="object 222" descr=""/>
          <p:cNvGrpSpPr/>
          <p:nvPr/>
        </p:nvGrpSpPr>
        <p:grpSpPr>
          <a:xfrm>
            <a:off x="2410521" y="9595363"/>
            <a:ext cx="80645" cy="692150"/>
            <a:chOff x="2410521" y="9595363"/>
            <a:chExt cx="80645" cy="692150"/>
          </a:xfrm>
        </p:grpSpPr>
        <p:pic>
          <p:nvPicPr>
            <p:cNvPr id="223" name="object 223" descr="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2412378" y="10107490"/>
              <a:ext cx="77190" cy="77189"/>
            </a:xfrm>
            <a:prstGeom prst="rect">
              <a:avLst/>
            </a:prstGeom>
          </p:spPr>
        </p:pic>
        <p:pic>
          <p:nvPicPr>
            <p:cNvPr id="224" name="object 224" descr=""/>
            <p:cNvPicPr/>
            <p:nvPr/>
          </p:nvPicPr>
          <p:blipFill>
            <a:blip r:embed="rId37" cstate="print"/>
            <a:stretch>
              <a:fillRect/>
            </a:stretch>
          </p:blipFill>
          <p:spPr>
            <a:xfrm>
              <a:off x="2410521" y="10209915"/>
              <a:ext cx="80523" cy="77084"/>
            </a:xfrm>
            <a:prstGeom prst="rect">
              <a:avLst/>
            </a:prstGeom>
          </p:spPr>
        </p:pic>
        <p:pic>
          <p:nvPicPr>
            <p:cNvPr id="225" name="object 225" descr="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2414216" y="10005058"/>
              <a:ext cx="73882" cy="73882"/>
            </a:xfrm>
            <a:prstGeom prst="rect">
              <a:avLst/>
            </a:prstGeom>
          </p:spPr>
        </p:pic>
        <p:pic>
          <p:nvPicPr>
            <p:cNvPr id="226" name="object 226" descr=""/>
            <p:cNvPicPr/>
            <p:nvPr/>
          </p:nvPicPr>
          <p:blipFill>
            <a:blip r:embed="rId38" cstate="print"/>
            <a:stretch>
              <a:fillRect/>
            </a:stretch>
          </p:blipFill>
          <p:spPr>
            <a:xfrm>
              <a:off x="2416072" y="9902632"/>
              <a:ext cx="70550" cy="70550"/>
            </a:xfrm>
            <a:prstGeom prst="rect">
              <a:avLst/>
            </a:prstGeom>
          </p:spPr>
        </p:pic>
        <p:pic>
          <p:nvPicPr>
            <p:cNvPr id="227" name="object 227" descr=""/>
            <p:cNvPicPr/>
            <p:nvPr/>
          </p:nvPicPr>
          <p:blipFill>
            <a:blip r:embed="rId36" cstate="print"/>
            <a:stretch>
              <a:fillRect/>
            </a:stretch>
          </p:blipFill>
          <p:spPr>
            <a:xfrm>
              <a:off x="2417936" y="9800207"/>
              <a:ext cx="67216" cy="67216"/>
            </a:xfrm>
            <a:prstGeom prst="rect">
              <a:avLst/>
            </a:prstGeom>
          </p:spPr>
        </p:pic>
        <p:pic>
          <p:nvPicPr>
            <p:cNvPr id="228" name="object 228" descr=""/>
            <p:cNvPicPr/>
            <p:nvPr/>
          </p:nvPicPr>
          <p:blipFill>
            <a:blip r:embed="rId39" cstate="print"/>
            <a:stretch>
              <a:fillRect/>
            </a:stretch>
          </p:blipFill>
          <p:spPr>
            <a:xfrm>
              <a:off x="2419780" y="9697788"/>
              <a:ext cx="63902" cy="63896"/>
            </a:xfrm>
            <a:prstGeom prst="rect">
              <a:avLst/>
            </a:prstGeom>
          </p:spPr>
        </p:pic>
        <p:sp>
          <p:nvSpPr>
            <p:cNvPr id="229" name="object 229" descr=""/>
            <p:cNvSpPr/>
            <p:nvPr/>
          </p:nvSpPr>
          <p:spPr>
            <a:xfrm>
              <a:off x="2421644" y="9595363"/>
              <a:ext cx="60960" cy="60960"/>
            </a:xfrm>
            <a:custGeom>
              <a:avLst/>
              <a:gdLst/>
              <a:ahLst/>
              <a:cxnLst/>
              <a:rect l="l" t="t" r="r" b="b"/>
              <a:pathLst>
                <a:path w="60960" h="60959">
                  <a:moveTo>
                    <a:pt x="34486" y="60563"/>
                  </a:moveTo>
                  <a:lnTo>
                    <a:pt x="26075" y="60563"/>
                  </a:lnTo>
                  <a:lnTo>
                    <a:pt x="22669" y="57157"/>
                  </a:lnTo>
                  <a:lnTo>
                    <a:pt x="22669" y="37892"/>
                  </a:lnTo>
                  <a:lnTo>
                    <a:pt x="3405" y="37892"/>
                  </a:lnTo>
                  <a:lnTo>
                    <a:pt x="0" y="34487"/>
                  </a:lnTo>
                  <a:lnTo>
                    <a:pt x="0" y="26075"/>
                  </a:lnTo>
                  <a:lnTo>
                    <a:pt x="3405" y="22670"/>
                  </a:lnTo>
                  <a:lnTo>
                    <a:pt x="22669" y="22670"/>
                  </a:lnTo>
                  <a:lnTo>
                    <a:pt x="22669" y="3405"/>
                  </a:lnTo>
                  <a:lnTo>
                    <a:pt x="26075" y="0"/>
                  </a:lnTo>
                  <a:lnTo>
                    <a:pt x="34486" y="0"/>
                  </a:lnTo>
                  <a:lnTo>
                    <a:pt x="37892" y="3405"/>
                  </a:lnTo>
                  <a:lnTo>
                    <a:pt x="37892" y="22670"/>
                  </a:lnTo>
                  <a:lnTo>
                    <a:pt x="52950" y="22670"/>
                  </a:lnTo>
                  <a:lnTo>
                    <a:pt x="57156" y="22670"/>
                  </a:lnTo>
                  <a:lnTo>
                    <a:pt x="60561" y="26075"/>
                  </a:lnTo>
                  <a:lnTo>
                    <a:pt x="60561" y="34487"/>
                  </a:lnTo>
                  <a:lnTo>
                    <a:pt x="57156" y="37892"/>
                  </a:lnTo>
                  <a:lnTo>
                    <a:pt x="37892" y="37892"/>
                  </a:lnTo>
                  <a:lnTo>
                    <a:pt x="37892" y="57157"/>
                  </a:lnTo>
                  <a:lnTo>
                    <a:pt x="34486" y="60563"/>
                  </a:lnTo>
                  <a:close/>
                </a:path>
              </a:pathLst>
            </a:custGeom>
            <a:solidFill>
              <a:srgbClr val="0070C8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30" name="object 230" descr=""/>
          <p:cNvSpPr/>
          <p:nvPr/>
        </p:nvSpPr>
        <p:spPr>
          <a:xfrm>
            <a:off x="2423506" y="9492937"/>
            <a:ext cx="57785" cy="57785"/>
          </a:xfrm>
          <a:custGeom>
            <a:avLst/>
            <a:gdLst/>
            <a:ahLst/>
            <a:cxnLst/>
            <a:rect l="l" t="t" r="r" b="b"/>
            <a:pathLst>
              <a:path w="57785" h="57784">
                <a:moveTo>
                  <a:pt x="32584" y="57229"/>
                </a:moveTo>
                <a:lnTo>
                  <a:pt x="24645" y="57229"/>
                </a:lnTo>
                <a:lnTo>
                  <a:pt x="21423" y="54007"/>
                </a:lnTo>
                <a:lnTo>
                  <a:pt x="21423" y="35806"/>
                </a:lnTo>
                <a:lnTo>
                  <a:pt x="3221" y="35806"/>
                </a:lnTo>
                <a:lnTo>
                  <a:pt x="0" y="32584"/>
                </a:lnTo>
                <a:lnTo>
                  <a:pt x="0" y="24645"/>
                </a:lnTo>
                <a:lnTo>
                  <a:pt x="3221" y="21423"/>
                </a:lnTo>
                <a:lnTo>
                  <a:pt x="21423" y="21423"/>
                </a:lnTo>
                <a:lnTo>
                  <a:pt x="21423" y="3221"/>
                </a:lnTo>
                <a:lnTo>
                  <a:pt x="24645" y="0"/>
                </a:lnTo>
                <a:lnTo>
                  <a:pt x="32584" y="0"/>
                </a:lnTo>
                <a:lnTo>
                  <a:pt x="35806" y="3221"/>
                </a:lnTo>
                <a:lnTo>
                  <a:pt x="35806" y="21423"/>
                </a:lnTo>
                <a:lnTo>
                  <a:pt x="50038" y="21423"/>
                </a:lnTo>
                <a:lnTo>
                  <a:pt x="54008" y="21423"/>
                </a:lnTo>
                <a:lnTo>
                  <a:pt x="57229" y="24645"/>
                </a:lnTo>
                <a:lnTo>
                  <a:pt x="57229" y="32584"/>
                </a:lnTo>
                <a:lnTo>
                  <a:pt x="54008" y="35806"/>
                </a:lnTo>
                <a:lnTo>
                  <a:pt x="35806" y="35806"/>
                </a:lnTo>
                <a:lnTo>
                  <a:pt x="35806" y="54007"/>
                </a:lnTo>
                <a:lnTo>
                  <a:pt x="32584" y="57229"/>
                </a:lnTo>
                <a:close/>
              </a:path>
            </a:pathLst>
          </a:custGeom>
          <a:solidFill>
            <a:srgbClr val="0070C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31" name="object 231" descr=""/>
          <p:cNvSpPr/>
          <p:nvPr/>
        </p:nvSpPr>
        <p:spPr>
          <a:xfrm>
            <a:off x="2425364" y="9390512"/>
            <a:ext cx="53975" cy="53975"/>
          </a:xfrm>
          <a:custGeom>
            <a:avLst/>
            <a:gdLst/>
            <a:ahLst/>
            <a:cxnLst/>
            <a:rect l="l" t="t" r="r" b="b"/>
            <a:pathLst>
              <a:path w="53975" h="53975">
                <a:moveTo>
                  <a:pt x="30688" y="53896"/>
                </a:moveTo>
                <a:lnTo>
                  <a:pt x="23208" y="53896"/>
                </a:lnTo>
                <a:lnTo>
                  <a:pt x="20176" y="50864"/>
                </a:lnTo>
                <a:lnTo>
                  <a:pt x="20176" y="33719"/>
                </a:lnTo>
                <a:lnTo>
                  <a:pt x="3031" y="33719"/>
                </a:lnTo>
                <a:lnTo>
                  <a:pt x="0" y="30688"/>
                </a:lnTo>
                <a:lnTo>
                  <a:pt x="0" y="23208"/>
                </a:lnTo>
                <a:lnTo>
                  <a:pt x="3031" y="20176"/>
                </a:lnTo>
                <a:lnTo>
                  <a:pt x="20176" y="20176"/>
                </a:lnTo>
                <a:lnTo>
                  <a:pt x="20176" y="3031"/>
                </a:lnTo>
                <a:lnTo>
                  <a:pt x="23208" y="0"/>
                </a:lnTo>
                <a:lnTo>
                  <a:pt x="30688" y="0"/>
                </a:lnTo>
                <a:lnTo>
                  <a:pt x="33719" y="3031"/>
                </a:lnTo>
                <a:lnTo>
                  <a:pt x="33719" y="20176"/>
                </a:lnTo>
                <a:lnTo>
                  <a:pt x="47124" y="20176"/>
                </a:lnTo>
                <a:lnTo>
                  <a:pt x="50864" y="20176"/>
                </a:lnTo>
                <a:lnTo>
                  <a:pt x="53896" y="23208"/>
                </a:lnTo>
                <a:lnTo>
                  <a:pt x="53896" y="30688"/>
                </a:lnTo>
                <a:lnTo>
                  <a:pt x="50865" y="33719"/>
                </a:lnTo>
                <a:lnTo>
                  <a:pt x="33719" y="33719"/>
                </a:lnTo>
                <a:lnTo>
                  <a:pt x="33719" y="50864"/>
                </a:lnTo>
                <a:lnTo>
                  <a:pt x="30688" y="53896"/>
                </a:lnTo>
                <a:close/>
              </a:path>
            </a:pathLst>
          </a:custGeom>
          <a:solidFill>
            <a:srgbClr val="0070C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32" name="object 232" descr=""/>
          <p:cNvSpPr/>
          <p:nvPr/>
        </p:nvSpPr>
        <p:spPr>
          <a:xfrm>
            <a:off x="2427201" y="9288086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28804" y="50589"/>
                </a:moveTo>
                <a:lnTo>
                  <a:pt x="21784" y="50589"/>
                </a:lnTo>
                <a:lnTo>
                  <a:pt x="18936" y="47741"/>
                </a:lnTo>
                <a:lnTo>
                  <a:pt x="18936" y="31652"/>
                </a:lnTo>
                <a:lnTo>
                  <a:pt x="2847" y="31652"/>
                </a:lnTo>
                <a:lnTo>
                  <a:pt x="0" y="28805"/>
                </a:lnTo>
                <a:lnTo>
                  <a:pt x="0" y="21784"/>
                </a:lnTo>
                <a:lnTo>
                  <a:pt x="2847" y="18936"/>
                </a:lnTo>
                <a:lnTo>
                  <a:pt x="18936" y="18936"/>
                </a:lnTo>
                <a:lnTo>
                  <a:pt x="18936" y="2847"/>
                </a:lnTo>
                <a:lnTo>
                  <a:pt x="21784" y="0"/>
                </a:lnTo>
                <a:lnTo>
                  <a:pt x="28804" y="0"/>
                </a:lnTo>
                <a:lnTo>
                  <a:pt x="31652" y="2847"/>
                </a:lnTo>
                <a:lnTo>
                  <a:pt x="31652" y="18936"/>
                </a:lnTo>
                <a:lnTo>
                  <a:pt x="44231" y="18936"/>
                </a:lnTo>
                <a:lnTo>
                  <a:pt x="47741" y="18936"/>
                </a:lnTo>
                <a:lnTo>
                  <a:pt x="50589" y="21777"/>
                </a:lnTo>
                <a:lnTo>
                  <a:pt x="50589" y="28804"/>
                </a:lnTo>
                <a:lnTo>
                  <a:pt x="47741" y="31652"/>
                </a:lnTo>
                <a:lnTo>
                  <a:pt x="31652" y="31652"/>
                </a:lnTo>
                <a:lnTo>
                  <a:pt x="31652" y="47741"/>
                </a:lnTo>
                <a:lnTo>
                  <a:pt x="28804" y="50589"/>
                </a:lnTo>
                <a:close/>
              </a:path>
            </a:pathLst>
          </a:custGeom>
          <a:solidFill>
            <a:srgbClr val="0070C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33" name="object 233" descr=""/>
          <p:cNvSpPr/>
          <p:nvPr/>
        </p:nvSpPr>
        <p:spPr>
          <a:xfrm>
            <a:off x="2429057" y="9185661"/>
            <a:ext cx="47625" cy="47625"/>
          </a:xfrm>
          <a:custGeom>
            <a:avLst/>
            <a:gdLst/>
            <a:ahLst/>
            <a:cxnLst/>
            <a:rect l="l" t="t" r="r" b="b"/>
            <a:pathLst>
              <a:path w="47625" h="47625">
                <a:moveTo>
                  <a:pt x="26909" y="47256"/>
                </a:moveTo>
                <a:lnTo>
                  <a:pt x="20347" y="47256"/>
                </a:lnTo>
                <a:lnTo>
                  <a:pt x="17690" y="44598"/>
                </a:lnTo>
                <a:lnTo>
                  <a:pt x="17690" y="29566"/>
                </a:lnTo>
                <a:lnTo>
                  <a:pt x="2657" y="29566"/>
                </a:lnTo>
                <a:lnTo>
                  <a:pt x="0" y="26908"/>
                </a:lnTo>
                <a:lnTo>
                  <a:pt x="0" y="20347"/>
                </a:lnTo>
                <a:lnTo>
                  <a:pt x="2657" y="17689"/>
                </a:lnTo>
                <a:lnTo>
                  <a:pt x="17690" y="17689"/>
                </a:lnTo>
                <a:lnTo>
                  <a:pt x="17690" y="2657"/>
                </a:lnTo>
                <a:lnTo>
                  <a:pt x="20347" y="0"/>
                </a:lnTo>
                <a:lnTo>
                  <a:pt x="26909" y="0"/>
                </a:lnTo>
                <a:lnTo>
                  <a:pt x="29566" y="2657"/>
                </a:lnTo>
                <a:lnTo>
                  <a:pt x="29566" y="17689"/>
                </a:lnTo>
                <a:lnTo>
                  <a:pt x="41318" y="17689"/>
                </a:lnTo>
                <a:lnTo>
                  <a:pt x="44599" y="17689"/>
                </a:lnTo>
                <a:lnTo>
                  <a:pt x="47257" y="20347"/>
                </a:lnTo>
                <a:lnTo>
                  <a:pt x="47257" y="26908"/>
                </a:lnTo>
                <a:lnTo>
                  <a:pt x="44599" y="29566"/>
                </a:lnTo>
                <a:lnTo>
                  <a:pt x="29566" y="29566"/>
                </a:lnTo>
                <a:lnTo>
                  <a:pt x="29566" y="44598"/>
                </a:lnTo>
                <a:lnTo>
                  <a:pt x="26909" y="47256"/>
                </a:lnTo>
                <a:close/>
              </a:path>
            </a:pathLst>
          </a:custGeom>
          <a:solidFill>
            <a:srgbClr val="0070C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34" name="object 234" descr=""/>
          <p:cNvSpPr/>
          <p:nvPr/>
        </p:nvSpPr>
        <p:spPr>
          <a:xfrm>
            <a:off x="2430921" y="9083235"/>
            <a:ext cx="44450" cy="44450"/>
          </a:xfrm>
          <a:custGeom>
            <a:avLst/>
            <a:gdLst/>
            <a:ahLst/>
            <a:cxnLst/>
            <a:rect l="l" t="t" r="r" b="b"/>
            <a:pathLst>
              <a:path w="44450" h="44450">
                <a:moveTo>
                  <a:pt x="25012" y="43922"/>
                </a:moveTo>
                <a:lnTo>
                  <a:pt x="18916" y="43922"/>
                </a:lnTo>
                <a:lnTo>
                  <a:pt x="16443" y="41455"/>
                </a:lnTo>
                <a:lnTo>
                  <a:pt x="16443" y="27479"/>
                </a:lnTo>
                <a:lnTo>
                  <a:pt x="2473" y="27479"/>
                </a:lnTo>
                <a:lnTo>
                  <a:pt x="0" y="25012"/>
                </a:lnTo>
                <a:lnTo>
                  <a:pt x="0" y="18916"/>
                </a:lnTo>
                <a:lnTo>
                  <a:pt x="2467" y="16443"/>
                </a:lnTo>
                <a:lnTo>
                  <a:pt x="16443" y="16443"/>
                </a:lnTo>
                <a:lnTo>
                  <a:pt x="16443" y="2473"/>
                </a:lnTo>
                <a:lnTo>
                  <a:pt x="18910" y="0"/>
                </a:lnTo>
                <a:lnTo>
                  <a:pt x="25005" y="0"/>
                </a:lnTo>
                <a:lnTo>
                  <a:pt x="27479" y="2467"/>
                </a:lnTo>
                <a:lnTo>
                  <a:pt x="27479" y="16443"/>
                </a:lnTo>
                <a:lnTo>
                  <a:pt x="38404" y="16443"/>
                </a:lnTo>
                <a:lnTo>
                  <a:pt x="41449" y="16443"/>
                </a:lnTo>
                <a:lnTo>
                  <a:pt x="43922" y="18916"/>
                </a:lnTo>
                <a:lnTo>
                  <a:pt x="43922" y="25005"/>
                </a:lnTo>
                <a:lnTo>
                  <a:pt x="41455" y="27479"/>
                </a:lnTo>
                <a:lnTo>
                  <a:pt x="27479" y="27479"/>
                </a:lnTo>
                <a:lnTo>
                  <a:pt x="27479" y="41449"/>
                </a:lnTo>
                <a:lnTo>
                  <a:pt x="25012" y="43922"/>
                </a:lnTo>
                <a:close/>
              </a:path>
            </a:pathLst>
          </a:custGeom>
          <a:solidFill>
            <a:srgbClr val="0070C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35" name="object 235" descr=""/>
          <p:cNvSpPr/>
          <p:nvPr/>
        </p:nvSpPr>
        <p:spPr>
          <a:xfrm>
            <a:off x="2432779" y="8980810"/>
            <a:ext cx="40640" cy="40640"/>
          </a:xfrm>
          <a:custGeom>
            <a:avLst/>
            <a:gdLst/>
            <a:ahLst/>
            <a:cxnLst/>
            <a:rect l="l" t="t" r="r" b="b"/>
            <a:pathLst>
              <a:path w="40639" h="40640">
                <a:moveTo>
                  <a:pt x="23109" y="40589"/>
                </a:moveTo>
                <a:lnTo>
                  <a:pt x="17479" y="40589"/>
                </a:lnTo>
                <a:lnTo>
                  <a:pt x="15196" y="38306"/>
                </a:lnTo>
                <a:lnTo>
                  <a:pt x="15196" y="25392"/>
                </a:lnTo>
                <a:lnTo>
                  <a:pt x="2283" y="25392"/>
                </a:lnTo>
                <a:lnTo>
                  <a:pt x="0" y="23109"/>
                </a:lnTo>
                <a:lnTo>
                  <a:pt x="0" y="17479"/>
                </a:lnTo>
                <a:lnTo>
                  <a:pt x="2283" y="15196"/>
                </a:lnTo>
                <a:lnTo>
                  <a:pt x="15196" y="15196"/>
                </a:lnTo>
                <a:lnTo>
                  <a:pt x="15196" y="2283"/>
                </a:lnTo>
                <a:lnTo>
                  <a:pt x="17479" y="0"/>
                </a:lnTo>
                <a:lnTo>
                  <a:pt x="23109" y="0"/>
                </a:lnTo>
                <a:lnTo>
                  <a:pt x="25392" y="2283"/>
                </a:lnTo>
                <a:lnTo>
                  <a:pt x="25392" y="15196"/>
                </a:lnTo>
                <a:lnTo>
                  <a:pt x="35490" y="15196"/>
                </a:lnTo>
                <a:lnTo>
                  <a:pt x="38305" y="15196"/>
                </a:lnTo>
                <a:lnTo>
                  <a:pt x="40589" y="17479"/>
                </a:lnTo>
                <a:lnTo>
                  <a:pt x="40589" y="23109"/>
                </a:lnTo>
                <a:lnTo>
                  <a:pt x="38305" y="25392"/>
                </a:lnTo>
                <a:lnTo>
                  <a:pt x="25392" y="25392"/>
                </a:lnTo>
                <a:lnTo>
                  <a:pt x="25392" y="38305"/>
                </a:lnTo>
                <a:lnTo>
                  <a:pt x="23109" y="40589"/>
                </a:lnTo>
                <a:close/>
              </a:path>
            </a:pathLst>
          </a:custGeom>
          <a:solidFill>
            <a:srgbClr val="0070C8"/>
          </a:solidFill>
        </p:spPr>
        <p:txBody>
          <a:bodyPr wrap="square" lIns="0" tIns="0" rIns="0" bIns="0" rtlCol="0"/>
          <a:lstStyle/>
          <a:p/>
        </p:txBody>
      </p:sp>
      <p:grpSp>
        <p:nvGrpSpPr>
          <p:cNvPr id="236" name="object 236" descr=""/>
          <p:cNvGrpSpPr/>
          <p:nvPr/>
        </p:nvGrpSpPr>
        <p:grpSpPr>
          <a:xfrm>
            <a:off x="2616028" y="9493409"/>
            <a:ext cx="77470" cy="793750"/>
            <a:chOff x="2616028" y="9493409"/>
            <a:chExt cx="77470" cy="793750"/>
          </a:xfrm>
        </p:grpSpPr>
        <p:sp>
          <p:nvSpPr>
            <p:cNvPr id="237" name="object 237" descr=""/>
            <p:cNvSpPr/>
            <p:nvPr/>
          </p:nvSpPr>
          <p:spPr>
            <a:xfrm>
              <a:off x="2644309" y="10270589"/>
              <a:ext cx="20320" cy="16510"/>
            </a:xfrm>
            <a:custGeom>
              <a:avLst/>
              <a:gdLst/>
              <a:ahLst/>
              <a:cxnLst/>
              <a:rect l="l" t="t" r="r" b="b"/>
              <a:pathLst>
                <a:path w="20319" h="16509">
                  <a:moveTo>
                    <a:pt x="20235" y="16409"/>
                  </a:moveTo>
                  <a:lnTo>
                    <a:pt x="0" y="16409"/>
                  </a:lnTo>
                  <a:lnTo>
                    <a:pt x="0" y="4527"/>
                  </a:lnTo>
                  <a:lnTo>
                    <a:pt x="4527" y="0"/>
                  </a:lnTo>
                  <a:lnTo>
                    <a:pt x="15708" y="0"/>
                  </a:lnTo>
                  <a:lnTo>
                    <a:pt x="20235" y="4527"/>
                  </a:lnTo>
                  <a:lnTo>
                    <a:pt x="20235" y="16409"/>
                  </a:lnTo>
                  <a:close/>
                </a:path>
              </a:pathLst>
            </a:custGeom>
            <a:solidFill>
              <a:srgbClr val="0070C8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238" name="object 238" descr=""/>
            <p:cNvPicPr/>
            <p:nvPr/>
          </p:nvPicPr>
          <p:blipFill>
            <a:blip r:embed="rId18" cstate="print"/>
            <a:stretch>
              <a:fillRect/>
            </a:stretch>
          </p:blipFill>
          <p:spPr>
            <a:xfrm>
              <a:off x="2616028" y="10173446"/>
              <a:ext cx="77190" cy="77189"/>
            </a:xfrm>
            <a:prstGeom prst="rect">
              <a:avLst/>
            </a:prstGeom>
          </p:spPr>
        </p:pic>
        <p:pic>
          <p:nvPicPr>
            <p:cNvPr id="239" name="object 239" descr="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2617866" y="10076290"/>
              <a:ext cx="73882" cy="73882"/>
            </a:xfrm>
            <a:prstGeom prst="rect">
              <a:avLst/>
            </a:prstGeom>
          </p:spPr>
        </p:pic>
        <p:pic>
          <p:nvPicPr>
            <p:cNvPr id="240" name="object 240" descr=""/>
            <p:cNvPicPr/>
            <p:nvPr/>
          </p:nvPicPr>
          <p:blipFill>
            <a:blip r:embed="rId40" cstate="print"/>
            <a:stretch>
              <a:fillRect/>
            </a:stretch>
          </p:blipFill>
          <p:spPr>
            <a:xfrm>
              <a:off x="2619722" y="9979146"/>
              <a:ext cx="70550" cy="70550"/>
            </a:xfrm>
            <a:prstGeom prst="rect">
              <a:avLst/>
            </a:prstGeom>
          </p:spPr>
        </p:pic>
        <p:pic>
          <p:nvPicPr>
            <p:cNvPr id="241" name="object 241" descr=""/>
            <p:cNvPicPr/>
            <p:nvPr/>
          </p:nvPicPr>
          <p:blipFill>
            <a:blip r:embed="rId41" cstate="print"/>
            <a:stretch>
              <a:fillRect/>
            </a:stretch>
          </p:blipFill>
          <p:spPr>
            <a:xfrm>
              <a:off x="2621580" y="9881996"/>
              <a:ext cx="67222" cy="67216"/>
            </a:xfrm>
            <a:prstGeom prst="rect">
              <a:avLst/>
            </a:prstGeom>
          </p:spPr>
        </p:pic>
        <p:pic>
          <p:nvPicPr>
            <p:cNvPr id="242" name="object 242" descr=""/>
            <p:cNvPicPr/>
            <p:nvPr/>
          </p:nvPicPr>
          <p:blipFill>
            <a:blip r:embed="rId42" cstate="print"/>
            <a:stretch>
              <a:fillRect/>
            </a:stretch>
          </p:blipFill>
          <p:spPr>
            <a:xfrm>
              <a:off x="2623424" y="9784846"/>
              <a:ext cx="63902" cy="63895"/>
            </a:xfrm>
            <a:prstGeom prst="rect">
              <a:avLst/>
            </a:prstGeom>
          </p:spPr>
        </p:pic>
        <p:sp>
          <p:nvSpPr>
            <p:cNvPr id="243" name="object 243" descr=""/>
            <p:cNvSpPr/>
            <p:nvPr/>
          </p:nvSpPr>
          <p:spPr>
            <a:xfrm>
              <a:off x="2625293" y="9493414"/>
              <a:ext cx="60960" cy="255270"/>
            </a:xfrm>
            <a:custGeom>
              <a:avLst/>
              <a:gdLst/>
              <a:ahLst/>
              <a:cxnLst/>
              <a:rect l="l" t="t" r="r" b="b"/>
              <a:pathLst>
                <a:path w="60960" h="255270">
                  <a:moveTo>
                    <a:pt x="57607" y="23215"/>
                  </a:moveTo>
                  <a:lnTo>
                    <a:pt x="54584" y="20180"/>
                  </a:lnTo>
                  <a:lnTo>
                    <a:pt x="50838" y="20180"/>
                  </a:lnTo>
                  <a:lnTo>
                    <a:pt x="37439" y="20180"/>
                  </a:lnTo>
                  <a:lnTo>
                    <a:pt x="37439" y="3035"/>
                  </a:lnTo>
                  <a:lnTo>
                    <a:pt x="34404" y="0"/>
                  </a:lnTo>
                  <a:lnTo>
                    <a:pt x="26924" y="0"/>
                  </a:lnTo>
                  <a:lnTo>
                    <a:pt x="23888" y="3035"/>
                  </a:lnTo>
                  <a:lnTo>
                    <a:pt x="23888" y="20180"/>
                  </a:lnTo>
                  <a:lnTo>
                    <a:pt x="6743" y="20180"/>
                  </a:lnTo>
                  <a:lnTo>
                    <a:pt x="3721" y="23215"/>
                  </a:lnTo>
                  <a:lnTo>
                    <a:pt x="3721" y="30695"/>
                  </a:lnTo>
                  <a:lnTo>
                    <a:pt x="6743" y="33718"/>
                  </a:lnTo>
                  <a:lnTo>
                    <a:pt x="23888" y="33718"/>
                  </a:lnTo>
                  <a:lnTo>
                    <a:pt x="23888" y="50863"/>
                  </a:lnTo>
                  <a:lnTo>
                    <a:pt x="26924" y="53898"/>
                  </a:lnTo>
                  <a:lnTo>
                    <a:pt x="34404" y="53898"/>
                  </a:lnTo>
                  <a:lnTo>
                    <a:pt x="37439" y="50863"/>
                  </a:lnTo>
                  <a:lnTo>
                    <a:pt x="37439" y="33718"/>
                  </a:lnTo>
                  <a:lnTo>
                    <a:pt x="54584" y="33718"/>
                  </a:lnTo>
                  <a:lnTo>
                    <a:pt x="57607" y="30695"/>
                  </a:lnTo>
                  <a:lnTo>
                    <a:pt x="57607" y="23215"/>
                  </a:lnTo>
                  <a:close/>
                </a:path>
                <a:path w="60960" h="255270">
                  <a:moveTo>
                    <a:pt x="59080" y="121793"/>
                  </a:moveTo>
                  <a:lnTo>
                    <a:pt x="55867" y="118567"/>
                  </a:lnTo>
                  <a:lnTo>
                    <a:pt x="51892" y="118567"/>
                  </a:lnTo>
                  <a:lnTo>
                    <a:pt x="37655" y="118567"/>
                  </a:lnTo>
                  <a:lnTo>
                    <a:pt x="37655" y="100368"/>
                  </a:lnTo>
                  <a:lnTo>
                    <a:pt x="34429" y="97142"/>
                  </a:lnTo>
                  <a:lnTo>
                    <a:pt x="26492" y="97142"/>
                  </a:lnTo>
                  <a:lnTo>
                    <a:pt x="23279" y="100368"/>
                  </a:lnTo>
                  <a:lnTo>
                    <a:pt x="23279" y="118567"/>
                  </a:lnTo>
                  <a:lnTo>
                    <a:pt x="5067" y="118567"/>
                  </a:lnTo>
                  <a:lnTo>
                    <a:pt x="1854" y="121793"/>
                  </a:lnTo>
                  <a:lnTo>
                    <a:pt x="1854" y="129730"/>
                  </a:lnTo>
                  <a:lnTo>
                    <a:pt x="5067" y="132956"/>
                  </a:lnTo>
                  <a:lnTo>
                    <a:pt x="23279" y="132956"/>
                  </a:lnTo>
                  <a:lnTo>
                    <a:pt x="23279" y="151155"/>
                  </a:lnTo>
                  <a:lnTo>
                    <a:pt x="26492" y="154368"/>
                  </a:lnTo>
                  <a:lnTo>
                    <a:pt x="34429" y="154368"/>
                  </a:lnTo>
                  <a:lnTo>
                    <a:pt x="37655" y="151155"/>
                  </a:lnTo>
                  <a:lnTo>
                    <a:pt x="37655" y="132956"/>
                  </a:lnTo>
                  <a:lnTo>
                    <a:pt x="55854" y="132956"/>
                  </a:lnTo>
                  <a:lnTo>
                    <a:pt x="59080" y="129730"/>
                  </a:lnTo>
                  <a:lnTo>
                    <a:pt x="59080" y="121793"/>
                  </a:lnTo>
                  <a:close/>
                </a:path>
                <a:path w="60960" h="255270">
                  <a:moveTo>
                    <a:pt x="60553" y="220370"/>
                  </a:moveTo>
                  <a:lnTo>
                    <a:pt x="57150" y="216966"/>
                  </a:lnTo>
                  <a:lnTo>
                    <a:pt x="52946" y="216966"/>
                  </a:lnTo>
                  <a:lnTo>
                    <a:pt x="37884" y="216966"/>
                  </a:lnTo>
                  <a:lnTo>
                    <a:pt x="37884" y="197700"/>
                  </a:lnTo>
                  <a:lnTo>
                    <a:pt x="34480" y="194297"/>
                  </a:lnTo>
                  <a:lnTo>
                    <a:pt x="26073" y="194297"/>
                  </a:lnTo>
                  <a:lnTo>
                    <a:pt x="22669" y="197700"/>
                  </a:lnTo>
                  <a:lnTo>
                    <a:pt x="22669" y="216966"/>
                  </a:lnTo>
                  <a:lnTo>
                    <a:pt x="3403" y="216966"/>
                  </a:lnTo>
                  <a:lnTo>
                    <a:pt x="0" y="220370"/>
                  </a:lnTo>
                  <a:lnTo>
                    <a:pt x="0" y="228777"/>
                  </a:lnTo>
                  <a:lnTo>
                    <a:pt x="3403" y="232194"/>
                  </a:lnTo>
                  <a:lnTo>
                    <a:pt x="22669" y="232194"/>
                  </a:lnTo>
                  <a:lnTo>
                    <a:pt x="22669" y="251447"/>
                  </a:lnTo>
                  <a:lnTo>
                    <a:pt x="26073" y="254863"/>
                  </a:lnTo>
                  <a:lnTo>
                    <a:pt x="34480" y="254863"/>
                  </a:lnTo>
                  <a:lnTo>
                    <a:pt x="37884" y="251447"/>
                  </a:lnTo>
                  <a:lnTo>
                    <a:pt x="37884" y="232194"/>
                  </a:lnTo>
                  <a:lnTo>
                    <a:pt x="57150" y="232194"/>
                  </a:lnTo>
                  <a:lnTo>
                    <a:pt x="60553" y="228777"/>
                  </a:lnTo>
                  <a:lnTo>
                    <a:pt x="60553" y="220370"/>
                  </a:lnTo>
                  <a:close/>
                </a:path>
              </a:pathLst>
            </a:custGeom>
            <a:solidFill>
              <a:srgbClr val="0070C8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44" name="object 244" descr=""/>
          <p:cNvSpPr/>
          <p:nvPr/>
        </p:nvSpPr>
        <p:spPr>
          <a:xfrm>
            <a:off x="2630851" y="9396253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28804" y="50589"/>
                </a:moveTo>
                <a:lnTo>
                  <a:pt x="21784" y="50589"/>
                </a:lnTo>
                <a:lnTo>
                  <a:pt x="18936" y="47741"/>
                </a:lnTo>
                <a:lnTo>
                  <a:pt x="18936" y="31652"/>
                </a:lnTo>
                <a:lnTo>
                  <a:pt x="2847" y="31652"/>
                </a:lnTo>
                <a:lnTo>
                  <a:pt x="0" y="28805"/>
                </a:lnTo>
                <a:lnTo>
                  <a:pt x="0" y="21784"/>
                </a:lnTo>
                <a:lnTo>
                  <a:pt x="2847" y="18936"/>
                </a:lnTo>
                <a:lnTo>
                  <a:pt x="18936" y="18936"/>
                </a:lnTo>
                <a:lnTo>
                  <a:pt x="18936" y="2847"/>
                </a:lnTo>
                <a:lnTo>
                  <a:pt x="21784" y="0"/>
                </a:lnTo>
                <a:lnTo>
                  <a:pt x="28804" y="0"/>
                </a:lnTo>
                <a:lnTo>
                  <a:pt x="31652" y="2847"/>
                </a:lnTo>
                <a:lnTo>
                  <a:pt x="31652" y="18936"/>
                </a:lnTo>
                <a:lnTo>
                  <a:pt x="44231" y="18936"/>
                </a:lnTo>
                <a:lnTo>
                  <a:pt x="47741" y="18936"/>
                </a:lnTo>
                <a:lnTo>
                  <a:pt x="50589" y="21784"/>
                </a:lnTo>
                <a:lnTo>
                  <a:pt x="50589" y="28804"/>
                </a:lnTo>
                <a:lnTo>
                  <a:pt x="47741" y="31652"/>
                </a:lnTo>
                <a:lnTo>
                  <a:pt x="31652" y="31652"/>
                </a:lnTo>
                <a:lnTo>
                  <a:pt x="31652" y="47741"/>
                </a:lnTo>
                <a:lnTo>
                  <a:pt x="28804" y="50589"/>
                </a:lnTo>
                <a:close/>
              </a:path>
            </a:pathLst>
          </a:custGeom>
          <a:solidFill>
            <a:srgbClr val="0070C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45" name="object 245" descr=""/>
          <p:cNvSpPr/>
          <p:nvPr/>
        </p:nvSpPr>
        <p:spPr>
          <a:xfrm>
            <a:off x="2632707" y="9299103"/>
            <a:ext cx="47625" cy="47625"/>
          </a:xfrm>
          <a:custGeom>
            <a:avLst/>
            <a:gdLst/>
            <a:ahLst/>
            <a:cxnLst/>
            <a:rect l="l" t="t" r="r" b="b"/>
            <a:pathLst>
              <a:path w="47625" h="47625">
                <a:moveTo>
                  <a:pt x="26909" y="47256"/>
                </a:moveTo>
                <a:lnTo>
                  <a:pt x="20347" y="47256"/>
                </a:lnTo>
                <a:lnTo>
                  <a:pt x="17690" y="44598"/>
                </a:lnTo>
                <a:lnTo>
                  <a:pt x="17690" y="29566"/>
                </a:lnTo>
                <a:lnTo>
                  <a:pt x="2657" y="29566"/>
                </a:lnTo>
                <a:lnTo>
                  <a:pt x="0" y="26908"/>
                </a:lnTo>
                <a:lnTo>
                  <a:pt x="0" y="20347"/>
                </a:lnTo>
                <a:lnTo>
                  <a:pt x="2657" y="17689"/>
                </a:lnTo>
                <a:lnTo>
                  <a:pt x="17690" y="17689"/>
                </a:lnTo>
                <a:lnTo>
                  <a:pt x="17690" y="2657"/>
                </a:lnTo>
                <a:lnTo>
                  <a:pt x="20347" y="0"/>
                </a:lnTo>
                <a:lnTo>
                  <a:pt x="26909" y="0"/>
                </a:lnTo>
                <a:lnTo>
                  <a:pt x="29566" y="2657"/>
                </a:lnTo>
                <a:lnTo>
                  <a:pt x="29566" y="17689"/>
                </a:lnTo>
                <a:lnTo>
                  <a:pt x="41318" y="17689"/>
                </a:lnTo>
                <a:lnTo>
                  <a:pt x="44599" y="17689"/>
                </a:lnTo>
                <a:lnTo>
                  <a:pt x="47257" y="20347"/>
                </a:lnTo>
                <a:lnTo>
                  <a:pt x="47257" y="26908"/>
                </a:lnTo>
                <a:lnTo>
                  <a:pt x="44599" y="29566"/>
                </a:lnTo>
                <a:lnTo>
                  <a:pt x="29566" y="29566"/>
                </a:lnTo>
                <a:lnTo>
                  <a:pt x="29566" y="44598"/>
                </a:lnTo>
                <a:lnTo>
                  <a:pt x="26909" y="47256"/>
                </a:lnTo>
                <a:close/>
              </a:path>
            </a:pathLst>
          </a:custGeom>
          <a:solidFill>
            <a:srgbClr val="0070C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46" name="object 246" descr=""/>
          <p:cNvSpPr/>
          <p:nvPr/>
        </p:nvSpPr>
        <p:spPr>
          <a:xfrm>
            <a:off x="2634572" y="9201960"/>
            <a:ext cx="44450" cy="44450"/>
          </a:xfrm>
          <a:custGeom>
            <a:avLst/>
            <a:gdLst/>
            <a:ahLst/>
            <a:cxnLst/>
            <a:rect l="l" t="t" r="r" b="b"/>
            <a:pathLst>
              <a:path w="44450" h="44450">
                <a:moveTo>
                  <a:pt x="25012" y="43922"/>
                </a:moveTo>
                <a:lnTo>
                  <a:pt x="18916" y="43922"/>
                </a:lnTo>
                <a:lnTo>
                  <a:pt x="16443" y="41455"/>
                </a:lnTo>
                <a:lnTo>
                  <a:pt x="16443" y="27479"/>
                </a:lnTo>
                <a:lnTo>
                  <a:pt x="2473" y="27479"/>
                </a:lnTo>
                <a:lnTo>
                  <a:pt x="0" y="25012"/>
                </a:lnTo>
                <a:lnTo>
                  <a:pt x="0" y="18916"/>
                </a:lnTo>
                <a:lnTo>
                  <a:pt x="2467" y="16443"/>
                </a:lnTo>
                <a:lnTo>
                  <a:pt x="16443" y="16443"/>
                </a:lnTo>
                <a:lnTo>
                  <a:pt x="16443" y="2473"/>
                </a:lnTo>
                <a:lnTo>
                  <a:pt x="18910" y="0"/>
                </a:lnTo>
                <a:lnTo>
                  <a:pt x="25005" y="0"/>
                </a:lnTo>
                <a:lnTo>
                  <a:pt x="27479" y="2467"/>
                </a:lnTo>
                <a:lnTo>
                  <a:pt x="27479" y="16443"/>
                </a:lnTo>
                <a:lnTo>
                  <a:pt x="38404" y="16443"/>
                </a:lnTo>
                <a:lnTo>
                  <a:pt x="41448" y="16443"/>
                </a:lnTo>
                <a:lnTo>
                  <a:pt x="43922" y="18910"/>
                </a:lnTo>
                <a:lnTo>
                  <a:pt x="43922" y="25006"/>
                </a:lnTo>
                <a:lnTo>
                  <a:pt x="41455" y="27479"/>
                </a:lnTo>
                <a:lnTo>
                  <a:pt x="27479" y="27479"/>
                </a:lnTo>
                <a:lnTo>
                  <a:pt x="27479" y="41449"/>
                </a:lnTo>
                <a:lnTo>
                  <a:pt x="25012" y="43922"/>
                </a:lnTo>
                <a:close/>
              </a:path>
            </a:pathLst>
          </a:custGeom>
          <a:solidFill>
            <a:srgbClr val="0070C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47" name="object 247" descr=""/>
          <p:cNvSpPr/>
          <p:nvPr/>
        </p:nvSpPr>
        <p:spPr>
          <a:xfrm>
            <a:off x="2636429" y="9104810"/>
            <a:ext cx="40640" cy="40640"/>
          </a:xfrm>
          <a:custGeom>
            <a:avLst/>
            <a:gdLst/>
            <a:ahLst/>
            <a:cxnLst/>
            <a:rect l="l" t="t" r="r" b="b"/>
            <a:pathLst>
              <a:path w="40639" h="40640">
                <a:moveTo>
                  <a:pt x="23109" y="40589"/>
                </a:moveTo>
                <a:lnTo>
                  <a:pt x="17479" y="40589"/>
                </a:lnTo>
                <a:lnTo>
                  <a:pt x="15196" y="38306"/>
                </a:lnTo>
                <a:lnTo>
                  <a:pt x="15196" y="25392"/>
                </a:lnTo>
                <a:lnTo>
                  <a:pt x="2283" y="25392"/>
                </a:lnTo>
                <a:lnTo>
                  <a:pt x="0" y="23109"/>
                </a:lnTo>
                <a:lnTo>
                  <a:pt x="0" y="17479"/>
                </a:lnTo>
                <a:lnTo>
                  <a:pt x="2283" y="15196"/>
                </a:lnTo>
                <a:lnTo>
                  <a:pt x="15196" y="15196"/>
                </a:lnTo>
                <a:lnTo>
                  <a:pt x="15196" y="2283"/>
                </a:lnTo>
                <a:lnTo>
                  <a:pt x="17479" y="0"/>
                </a:lnTo>
                <a:lnTo>
                  <a:pt x="23109" y="0"/>
                </a:lnTo>
                <a:lnTo>
                  <a:pt x="25392" y="2283"/>
                </a:lnTo>
                <a:lnTo>
                  <a:pt x="25392" y="15196"/>
                </a:lnTo>
                <a:lnTo>
                  <a:pt x="35490" y="15196"/>
                </a:lnTo>
                <a:lnTo>
                  <a:pt x="38305" y="15196"/>
                </a:lnTo>
                <a:lnTo>
                  <a:pt x="40589" y="17479"/>
                </a:lnTo>
                <a:lnTo>
                  <a:pt x="40589" y="23109"/>
                </a:lnTo>
                <a:lnTo>
                  <a:pt x="38305" y="25392"/>
                </a:lnTo>
                <a:lnTo>
                  <a:pt x="25392" y="25392"/>
                </a:lnTo>
                <a:lnTo>
                  <a:pt x="25392" y="38306"/>
                </a:lnTo>
                <a:lnTo>
                  <a:pt x="23109" y="40589"/>
                </a:lnTo>
                <a:close/>
              </a:path>
            </a:pathLst>
          </a:custGeom>
          <a:solidFill>
            <a:srgbClr val="0070C8"/>
          </a:solidFill>
        </p:spPr>
        <p:txBody>
          <a:bodyPr wrap="square" lIns="0" tIns="0" rIns="0" bIns="0" rtlCol="0"/>
          <a:lstStyle/>
          <a:p/>
        </p:txBody>
      </p:sp>
      <p:grpSp>
        <p:nvGrpSpPr>
          <p:cNvPr id="248" name="object 248" descr=""/>
          <p:cNvGrpSpPr/>
          <p:nvPr/>
        </p:nvGrpSpPr>
        <p:grpSpPr>
          <a:xfrm>
            <a:off x="2819671" y="9420898"/>
            <a:ext cx="77470" cy="866140"/>
            <a:chOff x="2819671" y="9420898"/>
            <a:chExt cx="77470" cy="866140"/>
          </a:xfrm>
        </p:grpSpPr>
        <p:pic>
          <p:nvPicPr>
            <p:cNvPr id="249" name="object 249" descr=""/>
            <p:cNvPicPr/>
            <p:nvPr/>
          </p:nvPicPr>
          <p:blipFill>
            <a:blip r:embed="rId43" cstate="print"/>
            <a:stretch>
              <a:fillRect/>
            </a:stretch>
          </p:blipFill>
          <p:spPr>
            <a:xfrm>
              <a:off x="2819671" y="10152928"/>
              <a:ext cx="77197" cy="134070"/>
            </a:xfrm>
            <a:prstGeom prst="rect">
              <a:avLst/>
            </a:prstGeom>
          </p:spPr>
        </p:pic>
        <p:pic>
          <p:nvPicPr>
            <p:cNvPr id="250" name="object 250" descr=""/>
            <p:cNvPicPr/>
            <p:nvPr/>
          </p:nvPicPr>
          <p:blipFill>
            <a:blip r:embed="rId44" cstate="print"/>
            <a:stretch>
              <a:fillRect/>
            </a:stretch>
          </p:blipFill>
          <p:spPr>
            <a:xfrm>
              <a:off x="2823372" y="10061428"/>
              <a:ext cx="70550" cy="70550"/>
            </a:xfrm>
            <a:prstGeom prst="rect">
              <a:avLst/>
            </a:prstGeom>
          </p:spPr>
        </p:pic>
        <p:pic>
          <p:nvPicPr>
            <p:cNvPr id="251" name="object 251" descr=""/>
            <p:cNvPicPr/>
            <p:nvPr/>
          </p:nvPicPr>
          <p:blipFill>
            <a:blip r:embed="rId36" cstate="print"/>
            <a:stretch>
              <a:fillRect/>
            </a:stretch>
          </p:blipFill>
          <p:spPr>
            <a:xfrm>
              <a:off x="2825231" y="9969921"/>
              <a:ext cx="67215" cy="67216"/>
            </a:xfrm>
            <a:prstGeom prst="rect">
              <a:avLst/>
            </a:prstGeom>
          </p:spPr>
        </p:pic>
        <p:pic>
          <p:nvPicPr>
            <p:cNvPr id="252" name="object 252" descr=""/>
            <p:cNvPicPr/>
            <p:nvPr/>
          </p:nvPicPr>
          <p:blipFill>
            <a:blip r:embed="rId42" cstate="print"/>
            <a:stretch>
              <a:fillRect/>
            </a:stretch>
          </p:blipFill>
          <p:spPr>
            <a:xfrm>
              <a:off x="2827067" y="9878414"/>
              <a:ext cx="63902" cy="63895"/>
            </a:xfrm>
            <a:prstGeom prst="rect">
              <a:avLst/>
            </a:prstGeom>
          </p:spPr>
        </p:pic>
        <p:sp>
          <p:nvSpPr>
            <p:cNvPr id="253" name="object 253" descr=""/>
            <p:cNvSpPr/>
            <p:nvPr/>
          </p:nvSpPr>
          <p:spPr>
            <a:xfrm>
              <a:off x="2828937" y="9420910"/>
              <a:ext cx="60960" cy="426720"/>
            </a:xfrm>
            <a:custGeom>
              <a:avLst/>
              <a:gdLst/>
              <a:ahLst/>
              <a:cxnLst/>
              <a:rect l="l" t="t" r="r" b="b"/>
              <a:pathLst>
                <a:path w="60960" h="426720">
                  <a:moveTo>
                    <a:pt x="54673" y="20345"/>
                  </a:moveTo>
                  <a:lnTo>
                    <a:pt x="52019" y="17678"/>
                  </a:lnTo>
                  <a:lnTo>
                    <a:pt x="48729" y="17678"/>
                  </a:lnTo>
                  <a:lnTo>
                    <a:pt x="36982" y="17678"/>
                  </a:lnTo>
                  <a:lnTo>
                    <a:pt x="36982" y="2654"/>
                  </a:lnTo>
                  <a:lnTo>
                    <a:pt x="34328" y="0"/>
                  </a:lnTo>
                  <a:lnTo>
                    <a:pt x="27762" y="0"/>
                  </a:lnTo>
                  <a:lnTo>
                    <a:pt x="25107" y="2654"/>
                  </a:lnTo>
                  <a:lnTo>
                    <a:pt x="25107" y="17678"/>
                  </a:lnTo>
                  <a:lnTo>
                    <a:pt x="10071" y="17678"/>
                  </a:lnTo>
                  <a:lnTo>
                    <a:pt x="7416" y="20345"/>
                  </a:lnTo>
                  <a:lnTo>
                    <a:pt x="7416" y="26898"/>
                  </a:lnTo>
                  <a:lnTo>
                    <a:pt x="10071" y="29565"/>
                  </a:lnTo>
                  <a:lnTo>
                    <a:pt x="25107" y="29565"/>
                  </a:lnTo>
                  <a:lnTo>
                    <a:pt x="25107" y="44589"/>
                  </a:lnTo>
                  <a:lnTo>
                    <a:pt x="27762" y="47256"/>
                  </a:lnTo>
                  <a:lnTo>
                    <a:pt x="34328" y="47256"/>
                  </a:lnTo>
                  <a:lnTo>
                    <a:pt x="36982" y="44589"/>
                  </a:lnTo>
                  <a:lnTo>
                    <a:pt x="36982" y="29565"/>
                  </a:lnTo>
                  <a:lnTo>
                    <a:pt x="52019" y="29565"/>
                  </a:lnTo>
                  <a:lnTo>
                    <a:pt x="54673" y="26898"/>
                  </a:lnTo>
                  <a:lnTo>
                    <a:pt x="54673" y="20345"/>
                  </a:lnTo>
                  <a:close/>
                </a:path>
                <a:path w="60960" h="426720">
                  <a:moveTo>
                    <a:pt x="56146" y="113284"/>
                  </a:moveTo>
                  <a:lnTo>
                    <a:pt x="53301" y="110426"/>
                  </a:lnTo>
                  <a:lnTo>
                    <a:pt x="49784" y="110426"/>
                  </a:lnTo>
                  <a:lnTo>
                    <a:pt x="37211" y="110426"/>
                  </a:lnTo>
                  <a:lnTo>
                    <a:pt x="37211" y="94348"/>
                  </a:lnTo>
                  <a:lnTo>
                    <a:pt x="34366" y="91490"/>
                  </a:lnTo>
                  <a:lnTo>
                    <a:pt x="27343" y="91490"/>
                  </a:lnTo>
                  <a:lnTo>
                    <a:pt x="24498" y="94348"/>
                  </a:lnTo>
                  <a:lnTo>
                    <a:pt x="24498" y="110426"/>
                  </a:lnTo>
                  <a:lnTo>
                    <a:pt x="8407" y="110426"/>
                  </a:lnTo>
                  <a:lnTo>
                    <a:pt x="5562" y="113284"/>
                  </a:lnTo>
                  <a:lnTo>
                    <a:pt x="5562" y="120294"/>
                  </a:lnTo>
                  <a:lnTo>
                    <a:pt x="8407" y="123151"/>
                  </a:lnTo>
                  <a:lnTo>
                    <a:pt x="24498" y="123151"/>
                  </a:lnTo>
                  <a:lnTo>
                    <a:pt x="24498" y="139242"/>
                  </a:lnTo>
                  <a:lnTo>
                    <a:pt x="27343" y="142087"/>
                  </a:lnTo>
                  <a:lnTo>
                    <a:pt x="34366" y="142087"/>
                  </a:lnTo>
                  <a:lnTo>
                    <a:pt x="37211" y="139242"/>
                  </a:lnTo>
                  <a:lnTo>
                    <a:pt x="37211" y="123151"/>
                  </a:lnTo>
                  <a:lnTo>
                    <a:pt x="53301" y="123151"/>
                  </a:lnTo>
                  <a:lnTo>
                    <a:pt x="56146" y="120294"/>
                  </a:lnTo>
                  <a:lnTo>
                    <a:pt x="56146" y="113284"/>
                  </a:lnTo>
                  <a:close/>
                </a:path>
                <a:path w="60960" h="426720">
                  <a:moveTo>
                    <a:pt x="57619" y="206222"/>
                  </a:moveTo>
                  <a:lnTo>
                    <a:pt x="54584" y="203187"/>
                  </a:lnTo>
                  <a:lnTo>
                    <a:pt x="50838" y="203187"/>
                  </a:lnTo>
                  <a:lnTo>
                    <a:pt x="37439" y="203187"/>
                  </a:lnTo>
                  <a:lnTo>
                    <a:pt x="37439" y="186042"/>
                  </a:lnTo>
                  <a:lnTo>
                    <a:pt x="34404" y="183007"/>
                  </a:lnTo>
                  <a:lnTo>
                    <a:pt x="26924" y="183007"/>
                  </a:lnTo>
                  <a:lnTo>
                    <a:pt x="23888" y="186042"/>
                  </a:lnTo>
                  <a:lnTo>
                    <a:pt x="23888" y="203187"/>
                  </a:lnTo>
                  <a:lnTo>
                    <a:pt x="6743" y="203187"/>
                  </a:lnTo>
                  <a:lnTo>
                    <a:pt x="3708" y="206222"/>
                  </a:lnTo>
                  <a:lnTo>
                    <a:pt x="3708" y="213702"/>
                  </a:lnTo>
                  <a:lnTo>
                    <a:pt x="6743" y="216725"/>
                  </a:lnTo>
                  <a:lnTo>
                    <a:pt x="23888" y="216725"/>
                  </a:lnTo>
                  <a:lnTo>
                    <a:pt x="23888" y="233870"/>
                  </a:lnTo>
                  <a:lnTo>
                    <a:pt x="26924" y="236905"/>
                  </a:lnTo>
                  <a:lnTo>
                    <a:pt x="34404" y="236905"/>
                  </a:lnTo>
                  <a:lnTo>
                    <a:pt x="37439" y="233870"/>
                  </a:lnTo>
                  <a:lnTo>
                    <a:pt x="37439" y="216725"/>
                  </a:lnTo>
                  <a:lnTo>
                    <a:pt x="54584" y="216725"/>
                  </a:lnTo>
                  <a:lnTo>
                    <a:pt x="57607" y="213702"/>
                  </a:lnTo>
                  <a:lnTo>
                    <a:pt x="57619" y="206222"/>
                  </a:lnTo>
                  <a:close/>
                </a:path>
                <a:path w="60960" h="426720">
                  <a:moveTo>
                    <a:pt x="59080" y="299148"/>
                  </a:moveTo>
                  <a:lnTo>
                    <a:pt x="55867" y="295935"/>
                  </a:lnTo>
                  <a:lnTo>
                    <a:pt x="51892" y="295935"/>
                  </a:lnTo>
                  <a:lnTo>
                    <a:pt x="37668" y="295935"/>
                  </a:lnTo>
                  <a:lnTo>
                    <a:pt x="37668" y="277736"/>
                  </a:lnTo>
                  <a:lnTo>
                    <a:pt x="34442" y="274510"/>
                  </a:lnTo>
                  <a:lnTo>
                    <a:pt x="26504" y="274510"/>
                  </a:lnTo>
                  <a:lnTo>
                    <a:pt x="23279" y="277736"/>
                  </a:lnTo>
                  <a:lnTo>
                    <a:pt x="23279" y="295935"/>
                  </a:lnTo>
                  <a:lnTo>
                    <a:pt x="5080" y="295935"/>
                  </a:lnTo>
                  <a:lnTo>
                    <a:pt x="1854" y="299148"/>
                  </a:lnTo>
                  <a:lnTo>
                    <a:pt x="1854" y="307098"/>
                  </a:lnTo>
                  <a:lnTo>
                    <a:pt x="5080" y="310311"/>
                  </a:lnTo>
                  <a:lnTo>
                    <a:pt x="23279" y="310311"/>
                  </a:lnTo>
                  <a:lnTo>
                    <a:pt x="23279" y="328523"/>
                  </a:lnTo>
                  <a:lnTo>
                    <a:pt x="26504" y="331736"/>
                  </a:lnTo>
                  <a:lnTo>
                    <a:pt x="34442" y="331736"/>
                  </a:lnTo>
                  <a:lnTo>
                    <a:pt x="37668" y="328523"/>
                  </a:lnTo>
                  <a:lnTo>
                    <a:pt x="37668" y="310311"/>
                  </a:lnTo>
                  <a:lnTo>
                    <a:pt x="55867" y="310311"/>
                  </a:lnTo>
                  <a:lnTo>
                    <a:pt x="59080" y="307098"/>
                  </a:lnTo>
                  <a:lnTo>
                    <a:pt x="59080" y="299148"/>
                  </a:lnTo>
                  <a:close/>
                </a:path>
                <a:path w="60960" h="426720">
                  <a:moveTo>
                    <a:pt x="60566" y="392087"/>
                  </a:moveTo>
                  <a:lnTo>
                    <a:pt x="57150" y="388683"/>
                  </a:lnTo>
                  <a:lnTo>
                    <a:pt x="52946" y="388683"/>
                  </a:lnTo>
                  <a:lnTo>
                    <a:pt x="37896" y="388683"/>
                  </a:lnTo>
                  <a:lnTo>
                    <a:pt x="37896" y="369417"/>
                  </a:lnTo>
                  <a:lnTo>
                    <a:pt x="34493" y="366014"/>
                  </a:lnTo>
                  <a:lnTo>
                    <a:pt x="26073" y="366014"/>
                  </a:lnTo>
                  <a:lnTo>
                    <a:pt x="22669" y="369417"/>
                  </a:lnTo>
                  <a:lnTo>
                    <a:pt x="22669" y="388683"/>
                  </a:lnTo>
                  <a:lnTo>
                    <a:pt x="3403" y="388683"/>
                  </a:lnTo>
                  <a:lnTo>
                    <a:pt x="0" y="392087"/>
                  </a:lnTo>
                  <a:lnTo>
                    <a:pt x="0" y="400494"/>
                  </a:lnTo>
                  <a:lnTo>
                    <a:pt x="3403" y="403898"/>
                  </a:lnTo>
                  <a:lnTo>
                    <a:pt x="22669" y="403898"/>
                  </a:lnTo>
                  <a:lnTo>
                    <a:pt x="22669" y="423164"/>
                  </a:lnTo>
                  <a:lnTo>
                    <a:pt x="26073" y="426567"/>
                  </a:lnTo>
                  <a:lnTo>
                    <a:pt x="34493" y="426567"/>
                  </a:lnTo>
                  <a:lnTo>
                    <a:pt x="37896" y="423164"/>
                  </a:lnTo>
                  <a:lnTo>
                    <a:pt x="37896" y="403898"/>
                  </a:lnTo>
                  <a:lnTo>
                    <a:pt x="57162" y="403898"/>
                  </a:lnTo>
                  <a:lnTo>
                    <a:pt x="60566" y="400494"/>
                  </a:lnTo>
                  <a:lnTo>
                    <a:pt x="60566" y="392087"/>
                  </a:lnTo>
                  <a:close/>
                </a:path>
              </a:pathLst>
            </a:custGeom>
            <a:solidFill>
              <a:srgbClr val="0070C8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254" name="object 254" descr=""/>
          <p:cNvGrpSpPr/>
          <p:nvPr/>
        </p:nvGrpSpPr>
        <p:grpSpPr>
          <a:xfrm>
            <a:off x="3025160" y="9720805"/>
            <a:ext cx="74295" cy="566420"/>
            <a:chOff x="3025160" y="9720805"/>
            <a:chExt cx="74295" cy="566420"/>
          </a:xfrm>
        </p:grpSpPr>
        <p:pic>
          <p:nvPicPr>
            <p:cNvPr id="255" name="object 255" descr=""/>
            <p:cNvPicPr/>
            <p:nvPr/>
          </p:nvPicPr>
          <p:blipFill>
            <a:blip r:embed="rId45" cstate="print"/>
            <a:stretch>
              <a:fillRect/>
            </a:stretch>
          </p:blipFill>
          <p:spPr>
            <a:xfrm>
              <a:off x="3025160" y="10062838"/>
              <a:ext cx="73882" cy="224160"/>
            </a:xfrm>
            <a:prstGeom prst="rect">
              <a:avLst/>
            </a:prstGeom>
          </p:spPr>
        </p:pic>
        <p:pic>
          <p:nvPicPr>
            <p:cNvPr id="256" name="object 256" descr=""/>
            <p:cNvPicPr/>
            <p:nvPr/>
          </p:nvPicPr>
          <p:blipFill>
            <a:blip r:embed="rId28" cstate="print"/>
            <a:stretch>
              <a:fillRect/>
            </a:stretch>
          </p:blipFill>
          <p:spPr>
            <a:xfrm>
              <a:off x="3030717" y="9977329"/>
              <a:ext cx="63909" cy="63896"/>
            </a:xfrm>
            <a:prstGeom prst="rect">
              <a:avLst/>
            </a:prstGeom>
          </p:spPr>
        </p:pic>
        <p:sp>
          <p:nvSpPr>
            <p:cNvPr id="257" name="object 257" descr=""/>
            <p:cNvSpPr/>
            <p:nvPr/>
          </p:nvSpPr>
          <p:spPr>
            <a:xfrm>
              <a:off x="3032582" y="9720807"/>
              <a:ext cx="60960" cy="231775"/>
            </a:xfrm>
            <a:custGeom>
              <a:avLst/>
              <a:gdLst/>
              <a:ahLst/>
              <a:cxnLst/>
              <a:rect l="l" t="t" r="r" b="b"/>
              <a:pathLst>
                <a:path w="60960" h="231775">
                  <a:moveTo>
                    <a:pt x="57619" y="23215"/>
                  </a:moveTo>
                  <a:lnTo>
                    <a:pt x="54584" y="20180"/>
                  </a:lnTo>
                  <a:lnTo>
                    <a:pt x="50850" y="20180"/>
                  </a:lnTo>
                  <a:lnTo>
                    <a:pt x="37439" y="20180"/>
                  </a:lnTo>
                  <a:lnTo>
                    <a:pt x="37439" y="3035"/>
                  </a:lnTo>
                  <a:lnTo>
                    <a:pt x="34404" y="0"/>
                  </a:lnTo>
                  <a:lnTo>
                    <a:pt x="26924" y="0"/>
                  </a:lnTo>
                  <a:lnTo>
                    <a:pt x="23901" y="3035"/>
                  </a:lnTo>
                  <a:lnTo>
                    <a:pt x="23901" y="20180"/>
                  </a:lnTo>
                  <a:lnTo>
                    <a:pt x="6756" y="20180"/>
                  </a:lnTo>
                  <a:lnTo>
                    <a:pt x="3721" y="23215"/>
                  </a:lnTo>
                  <a:lnTo>
                    <a:pt x="3721" y="30695"/>
                  </a:lnTo>
                  <a:lnTo>
                    <a:pt x="6756" y="33718"/>
                  </a:lnTo>
                  <a:lnTo>
                    <a:pt x="23901" y="33718"/>
                  </a:lnTo>
                  <a:lnTo>
                    <a:pt x="23901" y="50863"/>
                  </a:lnTo>
                  <a:lnTo>
                    <a:pt x="26924" y="53898"/>
                  </a:lnTo>
                  <a:lnTo>
                    <a:pt x="34404" y="53898"/>
                  </a:lnTo>
                  <a:lnTo>
                    <a:pt x="37439" y="50863"/>
                  </a:lnTo>
                  <a:lnTo>
                    <a:pt x="37439" y="33718"/>
                  </a:lnTo>
                  <a:lnTo>
                    <a:pt x="54584" y="33718"/>
                  </a:lnTo>
                  <a:lnTo>
                    <a:pt x="57619" y="30695"/>
                  </a:lnTo>
                  <a:lnTo>
                    <a:pt x="57619" y="23215"/>
                  </a:lnTo>
                  <a:close/>
                </a:path>
                <a:path w="60960" h="231775">
                  <a:moveTo>
                    <a:pt x="59093" y="110159"/>
                  </a:moveTo>
                  <a:lnTo>
                    <a:pt x="55867" y="106934"/>
                  </a:lnTo>
                  <a:lnTo>
                    <a:pt x="51904" y="106934"/>
                  </a:lnTo>
                  <a:lnTo>
                    <a:pt x="37668" y="106934"/>
                  </a:lnTo>
                  <a:lnTo>
                    <a:pt x="37668" y="88734"/>
                  </a:lnTo>
                  <a:lnTo>
                    <a:pt x="34442" y="85509"/>
                  </a:lnTo>
                  <a:lnTo>
                    <a:pt x="26504" y="85509"/>
                  </a:lnTo>
                  <a:lnTo>
                    <a:pt x="23291" y="88734"/>
                  </a:lnTo>
                  <a:lnTo>
                    <a:pt x="23291" y="106934"/>
                  </a:lnTo>
                  <a:lnTo>
                    <a:pt x="5080" y="106934"/>
                  </a:lnTo>
                  <a:lnTo>
                    <a:pt x="1866" y="110159"/>
                  </a:lnTo>
                  <a:lnTo>
                    <a:pt x="1866" y="118097"/>
                  </a:lnTo>
                  <a:lnTo>
                    <a:pt x="5080" y="121323"/>
                  </a:lnTo>
                  <a:lnTo>
                    <a:pt x="23291" y="121323"/>
                  </a:lnTo>
                  <a:lnTo>
                    <a:pt x="23291" y="139522"/>
                  </a:lnTo>
                  <a:lnTo>
                    <a:pt x="26504" y="142748"/>
                  </a:lnTo>
                  <a:lnTo>
                    <a:pt x="34442" y="142748"/>
                  </a:lnTo>
                  <a:lnTo>
                    <a:pt x="37668" y="139522"/>
                  </a:lnTo>
                  <a:lnTo>
                    <a:pt x="37668" y="121323"/>
                  </a:lnTo>
                  <a:lnTo>
                    <a:pt x="55867" y="121323"/>
                  </a:lnTo>
                  <a:lnTo>
                    <a:pt x="59093" y="118097"/>
                  </a:lnTo>
                  <a:lnTo>
                    <a:pt x="59093" y="110159"/>
                  </a:lnTo>
                  <a:close/>
                </a:path>
                <a:path w="60960" h="231775">
                  <a:moveTo>
                    <a:pt x="60566" y="197104"/>
                  </a:moveTo>
                  <a:lnTo>
                    <a:pt x="57162" y="193700"/>
                  </a:lnTo>
                  <a:lnTo>
                    <a:pt x="52946" y="193700"/>
                  </a:lnTo>
                  <a:lnTo>
                    <a:pt x="37896" y="193700"/>
                  </a:lnTo>
                  <a:lnTo>
                    <a:pt x="37896" y="174434"/>
                  </a:lnTo>
                  <a:lnTo>
                    <a:pt x="34493" y="171018"/>
                  </a:lnTo>
                  <a:lnTo>
                    <a:pt x="26073" y="171018"/>
                  </a:lnTo>
                  <a:lnTo>
                    <a:pt x="22669" y="174434"/>
                  </a:lnTo>
                  <a:lnTo>
                    <a:pt x="22669" y="193700"/>
                  </a:lnTo>
                  <a:lnTo>
                    <a:pt x="3403" y="193700"/>
                  </a:lnTo>
                  <a:lnTo>
                    <a:pt x="0" y="197104"/>
                  </a:lnTo>
                  <a:lnTo>
                    <a:pt x="0" y="205511"/>
                  </a:lnTo>
                  <a:lnTo>
                    <a:pt x="3403" y="208915"/>
                  </a:lnTo>
                  <a:lnTo>
                    <a:pt x="22669" y="208915"/>
                  </a:lnTo>
                  <a:lnTo>
                    <a:pt x="22669" y="228180"/>
                  </a:lnTo>
                  <a:lnTo>
                    <a:pt x="26073" y="231584"/>
                  </a:lnTo>
                  <a:lnTo>
                    <a:pt x="34493" y="231584"/>
                  </a:lnTo>
                  <a:lnTo>
                    <a:pt x="37896" y="228180"/>
                  </a:lnTo>
                  <a:lnTo>
                    <a:pt x="37896" y="208915"/>
                  </a:lnTo>
                  <a:lnTo>
                    <a:pt x="57162" y="208915"/>
                  </a:lnTo>
                  <a:lnTo>
                    <a:pt x="60566" y="205511"/>
                  </a:lnTo>
                  <a:lnTo>
                    <a:pt x="60566" y="197104"/>
                  </a:lnTo>
                  <a:close/>
                </a:path>
              </a:pathLst>
            </a:custGeom>
            <a:solidFill>
              <a:srgbClr val="0070C8"/>
            </a:solidFill>
          </p:spPr>
          <p:txBody>
            <a:bodyPr wrap="square" lIns="0" tIns="0" rIns="0" bIns="0" rtlCol="0"/>
            <a:lstStyle/>
            <a:p/>
          </p:txBody>
        </p:sp>
      </p:grpSp>
      <p:pic>
        <p:nvPicPr>
          <p:cNvPr id="258" name="object 258" descr=""/>
          <p:cNvPicPr/>
          <p:nvPr/>
        </p:nvPicPr>
        <p:blipFill>
          <a:blip r:embed="rId46" cstate="print"/>
          <a:stretch>
            <a:fillRect/>
          </a:stretch>
        </p:blipFill>
        <p:spPr>
          <a:xfrm>
            <a:off x="3230668" y="10079852"/>
            <a:ext cx="70548" cy="207146"/>
          </a:xfrm>
          <a:prstGeom prst="rect">
            <a:avLst/>
          </a:prstGeom>
        </p:spPr>
      </p:pic>
      <p:sp>
        <p:nvSpPr>
          <p:cNvPr id="259" name="object 259" descr=""/>
          <p:cNvSpPr/>
          <p:nvPr/>
        </p:nvSpPr>
        <p:spPr>
          <a:xfrm>
            <a:off x="17637298" y="1250069"/>
            <a:ext cx="60325" cy="60325"/>
          </a:xfrm>
          <a:custGeom>
            <a:avLst/>
            <a:gdLst/>
            <a:ahLst/>
            <a:cxnLst/>
            <a:rect l="l" t="t" r="r" b="b"/>
            <a:pathLst>
              <a:path w="60325" h="60325">
                <a:moveTo>
                  <a:pt x="22665" y="867"/>
                </a:moveTo>
                <a:lnTo>
                  <a:pt x="30840" y="0"/>
                </a:lnTo>
                <a:lnTo>
                  <a:pt x="34504" y="2961"/>
                </a:lnTo>
                <a:lnTo>
                  <a:pt x="36492" y="21685"/>
                </a:lnTo>
                <a:lnTo>
                  <a:pt x="55216" y="19697"/>
                </a:lnTo>
                <a:lnTo>
                  <a:pt x="58880" y="22659"/>
                </a:lnTo>
                <a:lnTo>
                  <a:pt x="59740" y="30821"/>
                </a:lnTo>
                <a:lnTo>
                  <a:pt x="56785" y="34486"/>
                </a:lnTo>
                <a:lnTo>
                  <a:pt x="52698" y="34919"/>
                </a:lnTo>
                <a:lnTo>
                  <a:pt x="38061" y="36473"/>
                </a:lnTo>
                <a:lnTo>
                  <a:pt x="40049" y="55203"/>
                </a:lnTo>
                <a:lnTo>
                  <a:pt x="37087" y="58862"/>
                </a:lnTo>
                <a:lnTo>
                  <a:pt x="28913" y="59729"/>
                </a:lnTo>
                <a:lnTo>
                  <a:pt x="25249" y="56768"/>
                </a:lnTo>
                <a:lnTo>
                  <a:pt x="23261" y="38044"/>
                </a:lnTo>
                <a:lnTo>
                  <a:pt x="4531" y="40032"/>
                </a:lnTo>
                <a:lnTo>
                  <a:pt x="866" y="37071"/>
                </a:lnTo>
                <a:lnTo>
                  <a:pt x="0" y="28903"/>
                </a:lnTo>
                <a:lnTo>
                  <a:pt x="2961" y="25244"/>
                </a:lnTo>
                <a:lnTo>
                  <a:pt x="21691" y="23256"/>
                </a:lnTo>
                <a:lnTo>
                  <a:pt x="19703" y="4526"/>
                </a:lnTo>
                <a:lnTo>
                  <a:pt x="22665" y="867"/>
                </a:lnTo>
                <a:close/>
              </a:path>
            </a:pathLst>
          </a:custGeom>
          <a:solidFill>
            <a:srgbClr val="0070C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60" name="object 260" descr=""/>
          <p:cNvSpPr/>
          <p:nvPr/>
        </p:nvSpPr>
        <p:spPr>
          <a:xfrm>
            <a:off x="17652396" y="1377452"/>
            <a:ext cx="57150" cy="57150"/>
          </a:xfrm>
          <a:custGeom>
            <a:avLst/>
            <a:gdLst/>
            <a:ahLst/>
            <a:cxnLst/>
            <a:rect l="l" t="t" r="r" b="b"/>
            <a:pathLst>
              <a:path w="57150" h="57150">
                <a:moveTo>
                  <a:pt x="21475" y="822"/>
                </a:moveTo>
                <a:lnTo>
                  <a:pt x="29226" y="0"/>
                </a:lnTo>
                <a:lnTo>
                  <a:pt x="32696" y="2804"/>
                </a:lnTo>
                <a:lnTo>
                  <a:pt x="34580" y="20555"/>
                </a:lnTo>
                <a:lnTo>
                  <a:pt x="52331" y="18671"/>
                </a:lnTo>
                <a:lnTo>
                  <a:pt x="55801" y="21475"/>
                </a:lnTo>
                <a:lnTo>
                  <a:pt x="56624" y="29226"/>
                </a:lnTo>
                <a:lnTo>
                  <a:pt x="53820" y="32697"/>
                </a:lnTo>
                <a:lnTo>
                  <a:pt x="49944" y="33108"/>
                </a:lnTo>
                <a:lnTo>
                  <a:pt x="36069" y="34581"/>
                </a:lnTo>
                <a:lnTo>
                  <a:pt x="37953" y="52332"/>
                </a:lnTo>
                <a:lnTo>
                  <a:pt x="35149" y="55802"/>
                </a:lnTo>
                <a:lnTo>
                  <a:pt x="27398" y="56625"/>
                </a:lnTo>
                <a:lnTo>
                  <a:pt x="23927" y="53820"/>
                </a:lnTo>
                <a:lnTo>
                  <a:pt x="22043" y="36070"/>
                </a:lnTo>
                <a:lnTo>
                  <a:pt x="4293" y="37954"/>
                </a:lnTo>
                <a:lnTo>
                  <a:pt x="822" y="35149"/>
                </a:lnTo>
                <a:lnTo>
                  <a:pt x="0" y="27398"/>
                </a:lnTo>
                <a:lnTo>
                  <a:pt x="2804" y="23928"/>
                </a:lnTo>
                <a:lnTo>
                  <a:pt x="20554" y="22044"/>
                </a:lnTo>
                <a:lnTo>
                  <a:pt x="18670" y="4293"/>
                </a:lnTo>
                <a:lnTo>
                  <a:pt x="21475" y="822"/>
                </a:lnTo>
                <a:close/>
              </a:path>
            </a:pathLst>
          </a:custGeom>
          <a:solidFill>
            <a:srgbClr val="0070C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61" name="object 261" descr=""/>
          <p:cNvSpPr/>
          <p:nvPr/>
        </p:nvSpPr>
        <p:spPr>
          <a:xfrm>
            <a:off x="17667489" y="1504848"/>
            <a:ext cx="53975" cy="53975"/>
          </a:xfrm>
          <a:custGeom>
            <a:avLst/>
            <a:gdLst/>
            <a:ahLst/>
            <a:cxnLst/>
            <a:rect l="l" t="t" r="r" b="b"/>
            <a:pathLst>
              <a:path w="53975" h="53975">
                <a:moveTo>
                  <a:pt x="20297" y="776"/>
                </a:moveTo>
                <a:lnTo>
                  <a:pt x="27613" y="0"/>
                </a:lnTo>
                <a:lnTo>
                  <a:pt x="30896" y="2653"/>
                </a:lnTo>
                <a:lnTo>
                  <a:pt x="32677" y="19424"/>
                </a:lnTo>
                <a:lnTo>
                  <a:pt x="49448" y="17644"/>
                </a:lnTo>
                <a:lnTo>
                  <a:pt x="52731" y="20297"/>
                </a:lnTo>
                <a:lnTo>
                  <a:pt x="53508" y="27613"/>
                </a:lnTo>
                <a:lnTo>
                  <a:pt x="50860" y="30895"/>
                </a:lnTo>
                <a:lnTo>
                  <a:pt x="47197" y="31284"/>
                </a:lnTo>
                <a:lnTo>
                  <a:pt x="34083" y="32676"/>
                </a:lnTo>
                <a:lnTo>
                  <a:pt x="35863" y="49447"/>
                </a:lnTo>
                <a:lnTo>
                  <a:pt x="33210" y="52731"/>
                </a:lnTo>
                <a:lnTo>
                  <a:pt x="25895" y="53507"/>
                </a:lnTo>
                <a:lnTo>
                  <a:pt x="22611" y="50854"/>
                </a:lnTo>
                <a:lnTo>
                  <a:pt x="20831" y="34083"/>
                </a:lnTo>
                <a:lnTo>
                  <a:pt x="4060" y="35863"/>
                </a:lnTo>
                <a:lnTo>
                  <a:pt x="776" y="33210"/>
                </a:lnTo>
                <a:lnTo>
                  <a:pt x="0" y="25894"/>
                </a:lnTo>
                <a:lnTo>
                  <a:pt x="2653" y="22611"/>
                </a:lnTo>
                <a:lnTo>
                  <a:pt x="19424" y="20831"/>
                </a:lnTo>
                <a:lnTo>
                  <a:pt x="17644" y="4060"/>
                </a:lnTo>
                <a:lnTo>
                  <a:pt x="20297" y="776"/>
                </a:lnTo>
                <a:close/>
              </a:path>
            </a:pathLst>
          </a:custGeom>
          <a:solidFill>
            <a:srgbClr val="0070C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62" name="object 262" descr=""/>
          <p:cNvSpPr/>
          <p:nvPr/>
        </p:nvSpPr>
        <p:spPr>
          <a:xfrm>
            <a:off x="17682587" y="1632243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19114" y="731"/>
                </a:moveTo>
                <a:lnTo>
                  <a:pt x="26006" y="0"/>
                </a:lnTo>
                <a:lnTo>
                  <a:pt x="29095" y="2496"/>
                </a:lnTo>
                <a:lnTo>
                  <a:pt x="30772" y="18294"/>
                </a:lnTo>
                <a:lnTo>
                  <a:pt x="46570" y="16617"/>
                </a:lnTo>
                <a:lnTo>
                  <a:pt x="49660" y="19114"/>
                </a:lnTo>
                <a:lnTo>
                  <a:pt x="50391" y="26006"/>
                </a:lnTo>
                <a:lnTo>
                  <a:pt x="47894" y="29096"/>
                </a:lnTo>
                <a:lnTo>
                  <a:pt x="44449" y="29461"/>
                </a:lnTo>
                <a:lnTo>
                  <a:pt x="32097" y="30772"/>
                </a:lnTo>
                <a:lnTo>
                  <a:pt x="33774" y="46570"/>
                </a:lnTo>
                <a:lnTo>
                  <a:pt x="31277" y="49660"/>
                </a:lnTo>
                <a:lnTo>
                  <a:pt x="24385" y="50391"/>
                </a:lnTo>
                <a:lnTo>
                  <a:pt x="21295" y="47895"/>
                </a:lnTo>
                <a:lnTo>
                  <a:pt x="19618" y="32097"/>
                </a:lnTo>
                <a:lnTo>
                  <a:pt x="3821" y="33774"/>
                </a:lnTo>
                <a:lnTo>
                  <a:pt x="731" y="31277"/>
                </a:lnTo>
                <a:lnTo>
                  <a:pt x="0" y="24385"/>
                </a:lnTo>
                <a:lnTo>
                  <a:pt x="2496" y="21295"/>
                </a:lnTo>
                <a:lnTo>
                  <a:pt x="18294" y="19618"/>
                </a:lnTo>
                <a:lnTo>
                  <a:pt x="16617" y="3821"/>
                </a:lnTo>
                <a:lnTo>
                  <a:pt x="19114" y="731"/>
                </a:lnTo>
                <a:close/>
              </a:path>
            </a:pathLst>
          </a:custGeom>
          <a:solidFill>
            <a:srgbClr val="0070C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63" name="object 263" descr=""/>
          <p:cNvSpPr/>
          <p:nvPr/>
        </p:nvSpPr>
        <p:spPr>
          <a:xfrm>
            <a:off x="17697660" y="1759620"/>
            <a:ext cx="47625" cy="47625"/>
          </a:xfrm>
          <a:custGeom>
            <a:avLst/>
            <a:gdLst/>
            <a:ahLst/>
            <a:cxnLst/>
            <a:rect l="l" t="t" r="r" b="b"/>
            <a:pathLst>
              <a:path w="47625" h="47625">
                <a:moveTo>
                  <a:pt x="17941" y="686"/>
                </a:moveTo>
                <a:lnTo>
                  <a:pt x="24410" y="0"/>
                </a:lnTo>
                <a:lnTo>
                  <a:pt x="27312" y="2345"/>
                </a:lnTo>
                <a:lnTo>
                  <a:pt x="28886" y="17169"/>
                </a:lnTo>
                <a:lnTo>
                  <a:pt x="43710" y="15596"/>
                </a:lnTo>
                <a:lnTo>
                  <a:pt x="46612" y="17941"/>
                </a:lnTo>
                <a:lnTo>
                  <a:pt x="47299" y="24410"/>
                </a:lnTo>
                <a:lnTo>
                  <a:pt x="44954" y="27312"/>
                </a:lnTo>
                <a:lnTo>
                  <a:pt x="41719" y="27656"/>
                </a:lnTo>
                <a:lnTo>
                  <a:pt x="30129" y="28886"/>
                </a:lnTo>
                <a:lnTo>
                  <a:pt x="31703" y="43710"/>
                </a:lnTo>
                <a:lnTo>
                  <a:pt x="29357" y="46613"/>
                </a:lnTo>
                <a:lnTo>
                  <a:pt x="22889" y="47299"/>
                </a:lnTo>
                <a:lnTo>
                  <a:pt x="19986" y="44954"/>
                </a:lnTo>
                <a:lnTo>
                  <a:pt x="18413" y="30130"/>
                </a:lnTo>
                <a:lnTo>
                  <a:pt x="3589" y="31703"/>
                </a:lnTo>
                <a:lnTo>
                  <a:pt x="686" y="29358"/>
                </a:lnTo>
                <a:lnTo>
                  <a:pt x="0" y="22889"/>
                </a:lnTo>
                <a:lnTo>
                  <a:pt x="2345" y="19986"/>
                </a:lnTo>
                <a:lnTo>
                  <a:pt x="17169" y="18413"/>
                </a:lnTo>
                <a:lnTo>
                  <a:pt x="15596" y="3589"/>
                </a:lnTo>
                <a:lnTo>
                  <a:pt x="17941" y="686"/>
                </a:lnTo>
                <a:close/>
              </a:path>
            </a:pathLst>
          </a:custGeom>
          <a:solidFill>
            <a:srgbClr val="0070C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64" name="object 264" descr=""/>
          <p:cNvSpPr/>
          <p:nvPr/>
        </p:nvSpPr>
        <p:spPr>
          <a:xfrm>
            <a:off x="17712752" y="1887015"/>
            <a:ext cx="44450" cy="44450"/>
          </a:xfrm>
          <a:custGeom>
            <a:avLst/>
            <a:gdLst/>
            <a:ahLst/>
            <a:cxnLst/>
            <a:rect l="l" t="t" r="r" b="b"/>
            <a:pathLst>
              <a:path w="44450" h="44450">
                <a:moveTo>
                  <a:pt x="16758" y="641"/>
                </a:moveTo>
                <a:lnTo>
                  <a:pt x="22804" y="0"/>
                </a:lnTo>
                <a:lnTo>
                  <a:pt x="25512" y="2188"/>
                </a:lnTo>
                <a:lnTo>
                  <a:pt x="26983" y="16039"/>
                </a:lnTo>
                <a:lnTo>
                  <a:pt x="40834" y="14569"/>
                </a:lnTo>
                <a:lnTo>
                  <a:pt x="43542" y="16757"/>
                </a:lnTo>
                <a:lnTo>
                  <a:pt x="44184" y="22803"/>
                </a:lnTo>
                <a:lnTo>
                  <a:pt x="41995" y="25512"/>
                </a:lnTo>
                <a:lnTo>
                  <a:pt x="38972" y="25833"/>
                </a:lnTo>
                <a:lnTo>
                  <a:pt x="28144" y="26982"/>
                </a:lnTo>
                <a:lnTo>
                  <a:pt x="29614" y="40833"/>
                </a:lnTo>
                <a:lnTo>
                  <a:pt x="27426" y="43541"/>
                </a:lnTo>
                <a:lnTo>
                  <a:pt x="21380" y="44183"/>
                </a:lnTo>
                <a:lnTo>
                  <a:pt x="18671" y="41994"/>
                </a:lnTo>
                <a:lnTo>
                  <a:pt x="17201" y="28144"/>
                </a:lnTo>
                <a:lnTo>
                  <a:pt x="3350" y="29614"/>
                </a:lnTo>
                <a:lnTo>
                  <a:pt x="641" y="27425"/>
                </a:lnTo>
                <a:lnTo>
                  <a:pt x="0" y="21379"/>
                </a:lnTo>
                <a:lnTo>
                  <a:pt x="2188" y="18671"/>
                </a:lnTo>
                <a:lnTo>
                  <a:pt x="16039" y="17201"/>
                </a:lnTo>
                <a:lnTo>
                  <a:pt x="14569" y="3350"/>
                </a:lnTo>
                <a:lnTo>
                  <a:pt x="16758" y="641"/>
                </a:lnTo>
                <a:close/>
              </a:path>
            </a:pathLst>
          </a:custGeom>
          <a:solidFill>
            <a:srgbClr val="0070C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65" name="object 265" descr=""/>
          <p:cNvSpPr/>
          <p:nvPr/>
        </p:nvSpPr>
        <p:spPr>
          <a:xfrm>
            <a:off x="17727852" y="2014415"/>
            <a:ext cx="41275" cy="41275"/>
          </a:xfrm>
          <a:custGeom>
            <a:avLst/>
            <a:gdLst/>
            <a:ahLst/>
            <a:cxnLst/>
            <a:rect l="l" t="t" r="r" b="b"/>
            <a:pathLst>
              <a:path w="41275" h="41275">
                <a:moveTo>
                  <a:pt x="15579" y="596"/>
                </a:moveTo>
                <a:lnTo>
                  <a:pt x="21196" y="0"/>
                </a:lnTo>
                <a:lnTo>
                  <a:pt x="23711" y="2037"/>
                </a:lnTo>
                <a:lnTo>
                  <a:pt x="25077" y="14909"/>
                </a:lnTo>
                <a:lnTo>
                  <a:pt x="37955" y="13542"/>
                </a:lnTo>
                <a:lnTo>
                  <a:pt x="40470" y="15580"/>
                </a:lnTo>
                <a:lnTo>
                  <a:pt x="41065" y="21191"/>
                </a:lnTo>
                <a:lnTo>
                  <a:pt x="39028" y="23712"/>
                </a:lnTo>
                <a:lnTo>
                  <a:pt x="36223" y="24010"/>
                </a:lnTo>
                <a:lnTo>
                  <a:pt x="26157" y="25078"/>
                </a:lnTo>
                <a:lnTo>
                  <a:pt x="27524" y="37956"/>
                </a:lnTo>
                <a:lnTo>
                  <a:pt x="25486" y="40471"/>
                </a:lnTo>
                <a:lnTo>
                  <a:pt x="19869" y="41067"/>
                </a:lnTo>
                <a:lnTo>
                  <a:pt x="17354" y="39029"/>
                </a:lnTo>
                <a:lnTo>
                  <a:pt x="15988" y="26158"/>
                </a:lnTo>
                <a:lnTo>
                  <a:pt x="3110" y="27524"/>
                </a:lnTo>
                <a:lnTo>
                  <a:pt x="595" y="25486"/>
                </a:lnTo>
                <a:lnTo>
                  <a:pt x="0" y="19876"/>
                </a:lnTo>
                <a:lnTo>
                  <a:pt x="2037" y="17355"/>
                </a:lnTo>
                <a:lnTo>
                  <a:pt x="14908" y="15988"/>
                </a:lnTo>
                <a:lnTo>
                  <a:pt x="13541" y="3111"/>
                </a:lnTo>
                <a:lnTo>
                  <a:pt x="15579" y="596"/>
                </a:lnTo>
                <a:close/>
              </a:path>
            </a:pathLst>
          </a:custGeom>
          <a:solidFill>
            <a:srgbClr val="0070C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66" name="object 266" descr=""/>
          <p:cNvSpPr/>
          <p:nvPr/>
        </p:nvSpPr>
        <p:spPr>
          <a:xfrm>
            <a:off x="17742946" y="2141811"/>
            <a:ext cx="38100" cy="38100"/>
          </a:xfrm>
          <a:custGeom>
            <a:avLst/>
            <a:gdLst/>
            <a:ahLst/>
            <a:cxnLst/>
            <a:rect l="l" t="t" r="r" b="b"/>
            <a:pathLst>
              <a:path w="38100" h="38100">
                <a:moveTo>
                  <a:pt x="14396" y="550"/>
                </a:moveTo>
                <a:lnTo>
                  <a:pt x="19583" y="0"/>
                </a:lnTo>
                <a:lnTo>
                  <a:pt x="21910" y="1880"/>
                </a:lnTo>
                <a:lnTo>
                  <a:pt x="23173" y="13778"/>
                </a:lnTo>
                <a:lnTo>
                  <a:pt x="35071" y="12515"/>
                </a:lnTo>
                <a:lnTo>
                  <a:pt x="37398" y="14396"/>
                </a:lnTo>
                <a:lnTo>
                  <a:pt x="37949" y="19583"/>
                </a:lnTo>
                <a:lnTo>
                  <a:pt x="36068" y="21911"/>
                </a:lnTo>
                <a:lnTo>
                  <a:pt x="33475" y="22186"/>
                </a:lnTo>
                <a:lnTo>
                  <a:pt x="24170" y="23173"/>
                </a:lnTo>
                <a:lnTo>
                  <a:pt x="25433" y="35072"/>
                </a:lnTo>
                <a:lnTo>
                  <a:pt x="23552" y="37399"/>
                </a:lnTo>
                <a:lnTo>
                  <a:pt x="18365" y="37950"/>
                </a:lnTo>
                <a:lnTo>
                  <a:pt x="16038" y="36069"/>
                </a:lnTo>
                <a:lnTo>
                  <a:pt x="14775" y="24171"/>
                </a:lnTo>
                <a:lnTo>
                  <a:pt x="2877" y="25434"/>
                </a:lnTo>
                <a:lnTo>
                  <a:pt x="550" y="23553"/>
                </a:lnTo>
                <a:lnTo>
                  <a:pt x="0" y="18366"/>
                </a:lnTo>
                <a:lnTo>
                  <a:pt x="1880" y="16038"/>
                </a:lnTo>
                <a:lnTo>
                  <a:pt x="13778" y="14776"/>
                </a:lnTo>
                <a:lnTo>
                  <a:pt x="12515" y="2877"/>
                </a:lnTo>
                <a:lnTo>
                  <a:pt x="14396" y="550"/>
                </a:lnTo>
                <a:close/>
              </a:path>
            </a:pathLst>
          </a:custGeom>
          <a:solidFill>
            <a:srgbClr val="0070C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67" name="object 267" descr=""/>
          <p:cNvSpPr/>
          <p:nvPr/>
        </p:nvSpPr>
        <p:spPr>
          <a:xfrm>
            <a:off x="17758018" y="2269188"/>
            <a:ext cx="34925" cy="34925"/>
          </a:xfrm>
          <a:custGeom>
            <a:avLst/>
            <a:gdLst/>
            <a:ahLst/>
            <a:cxnLst/>
            <a:rect l="l" t="t" r="r" b="b"/>
            <a:pathLst>
              <a:path w="34925" h="34925">
                <a:moveTo>
                  <a:pt x="13223" y="505"/>
                </a:moveTo>
                <a:lnTo>
                  <a:pt x="17987" y="0"/>
                </a:lnTo>
                <a:lnTo>
                  <a:pt x="20127" y="1729"/>
                </a:lnTo>
                <a:lnTo>
                  <a:pt x="21287" y="12654"/>
                </a:lnTo>
                <a:lnTo>
                  <a:pt x="32212" y="11494"/>
                </a:lnTo>
                <a:lnTo>
                  <a:pt x="34352" y="13223"/>
                </a:lnTo>
                <a:lnTo>
                  <a:pt x="34858" y="17987"/>
                </a:lnTo>
                <a:lnTo>
                  <a:pt x="33128" y="20127"/>
                </a:lnTo>
                <a:lnTo>
                  <a:pt x="30746" y="20380"/>
                </a:lnTo>
                <a:lnTo>
                  <a:pt x="22203" y="21287"/>
                </a:lnTo>
                <a:lnTo>
                  <a:pt x="23363" y="32212"/>
                </a:lnTo>
                <a:lnTo>
                  <a:pt x="21634" y="34352"/>
                </a:lnTo>
                <a:lnTo>
                  <a:pt x="16870" y="34857"/>
                </a:lnTo>
                <a:lnTo>
                  <a:pt x="14730" y="33128"/>
                </a:lnTo>
                <a:lnTo>
                  <a:pt x="13570" y="22203"/>
                </a:lnTo>
                <a:lnTo>
                  <a:pt x="2645" y="23363"/>
                </a:lnTo>
                <a:lnTo>
                  <a:pt x="505" y="21634"/>
                </a:lnTo>
                <a:lnTo>
                  <a:pt x="0" y="16870"/>
                </a:lnTo>
                <a:lnTo>
                  <a:pt x="1729" y="14730"/>
                </a:lnTo>
                <a:lnTo>
                  <a:pt x="12654" y="13570"/>
                </a:lnTo>
                <a:lnTo>
                  <a:pt x="11494" y="2645"/>
                </a:lnTo>
                <a:lnTo>
                  <a:pt x="13223" y="505"/>
                </a:lnTo>
                <a:close/>
              </a:path>
            </a:pathLst>
          </a:custGeom>
          <a:solidFill>
            <a:srgbClr val="0070C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68" name="object 268" descr=""/>
          <p:cNvSpPr/>
          <p:nvPr/>
        </p:nvSpPr>
        <p:spPr>
          <a:xfrm>
            <a:off x="17773122" y="2396589"/>
            <a:ext cx="31750" cy="31750"/>
          </a:xfrm>
          <a:custGeom>
            <a:avLst/>
            <a:gdLst/>
            <a:ahLst/>
            <a:cxnLst/>
            <a:rect l="l" t="t" r="r" b="b"/>
            <a:pathLst>
              <a:path w="31750" h="31750">
                <a:moveTo>
                  <a:pt x="12035" y="460"/>
                </a:moveTo>
                <a:lnTo>
                  <a:pt x="16376" y="0"/>
                </a:lnTo>
                <a:lnTo>
                  <a:pt x="18322" y="1572"/>
                </a:lnTo>
                <a:lnTo>
                  <a:pt x="19378" y="11517"/>
                </a:lnTo>
                <a:lnTo>
                  <a:pt x="29323" y="10462"/>
                </a:lnTo>
                <a:lnTo>
                  <a:pt x="31269" y="12034"/>
                </a:lnTo>
                <a:lnTo>
                  <a:pt x="31730" y="16375"/>
                </a:lnTo>
                <a:lnTo>
                  <a:pt x="30157" y="18321"/>
                </a:lnTo>
                <a:lnTo>
                  <a:pt x="27987" y="18552"/>
                </a:lnTo>
                <a:lnTo>
                  <a:pt x="20212" y="19377"/>
                </a:lnTo>
                <a:lnTo>
                  <a:pt x="21267" y="29322"/>
                </a:lnTo>
                <a:lnTo>
                  <a:pt x="19695" y="31268"/>
                </a:lnTo>
                <a:lnTo>
                  <a:pt x="15354" y="31729"/>
                </a:lnTo>
                <a:lnTo>
                  <a:pt x="13408" y="30157"/>
                </a:lnTo>
                <a:lnTo>
                  <a:pt x="12352" y="20211"/>
                </a:lnTo>
                <a:lnTo>
                  <a:pt x="2406" y="21267"/>
                </a:lnTo>
                <a:lnTo>
                  <a:pt x="460" y="19694"/>
                </a:lnTo>
                <a:lnTo>
                  <a:pt x="0" y="15353"/>
                </a:lnTo>
                <a:lnTo>
                  <a:pt x="1572" y="13407"/>
                </a:lnTo>
                <a:lnTo>
                  <a:pt x="11518" y="12352"/>
                </a:lnTo>
                <a:lnTo>
                  <a:pt x="10462" y="2406"/>
                </a:lnTo>
                <a:lnTo>
                  <a:pt x="12035" y="460"/>
                </a:lnTo>
                <a:close/>
              </a:path>
            </a:pathLst>
          </a:custGeom>
          <a:solidFill>
            <a:srgbClr val="0070C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69" name="object 269" descr=""/>
          <p:cNvSpPr/>
          <p:nvPr/>
        </p:nvSpPr>
        <p:spPr>
          <a:xfrm>
            <a:off x="17838559" y="1343593"/>
            <a:ext cx="57150" cy="57150"/>
          </a:xfrm>
          <a:custGeom>
            <a:avLst/>
            <a:gdLst/>
            <a:ahLst/>
            <a:cxnLst/>
            <a:rect l="l" t="t" r="r" b="b"/>
            <a:pathLst>
              <a:path w="57150" h="57150">
                <a:moveTo>
                  <a:pt x="21475" y="822"/>
                </a:moveTo>
                <a:lnTo>
                  <a:pt x="29226" y="0"/>
                </a:lnTo>
                <a:lnTo>
                  <a:pt x="32697" y="2804"/>
                </a:lnTo>
                <a:lnTo>
                  <a:pt x="34581" y="20555"/>
                </a:lnTo>
                <a:lnTo>
                  <a:pt x="52332" y="18671"/>
                </a:lnTo>
                <a:lnTo>
                  <a:pt x="55803" y="21475"/>
                </a:lnTo>
                <a:lnTo>
                  <a:pt x="56625" y="29226"/>
                </a:lnTo>
                <a:lnTo>
                  <a:pt x="53814" y="32698"/>
                </a:lnTo>
                <a:lnTo>
                  <a:pt x="49945" y="33108"/>
                </a:lnTo>
                <a:lnTo>
                  <a:pt x="36070" y="34581"/>
                </a:lnTo>
                <a:lnTo>
                  <a:pt x="37954" y="52332"/>
                </a:lnTo>
                <a:lnTo>
                  <a:pt x="35149" y="55802"/>
                </a:lnTo>
                <a:lnTo>
                  <a:pt x="27398" y="56625"/>
                </a:lnTo>
                <a:lnTo>
                  <a:pt x="23928" y="53820"/>
                </a:lnTo>
                <a:lnTo>
                  <a:pt x="22043" y="36070"/>
                </a:lnTo>
                <a:lnTo>
                  <a:pt x="4293" y="37954"/>
                </a:lnTo>
                <a:lnTo>
                  <a:pt x="822" y="35149"/>
                </a:lnTo>
                <a:lnTo>
                  <a:pt x="0" y="27398"/>
                </a:lnTo>
                <a:lnTo>
                  <a:pt x="2804" y="23928"/>
                </a:lnTo>
                <a:lnTo>
                  <a:pt x="20555" y="22044"/>
                </a:lnTo>
                <a:lnTo>
                  <a:pt x="18671" y="4293"/>
                </a:lnTo>
                <a:lnTo>
                  <a:pt x="21475" y="822"/>
                </a:lnTo>
                <a:close/>
              </a:path>
            </a:pathLst>
          </a:custGeom>
          <a:solidFill>
            <a:srgbClr val="0070C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70" name="object 270" descr=""/>
          <p:cNvSpPr/>
          <p:nvPr/>
        </p:nvSpPr>
        <p:spPr>
          <a:xfrm>
            <a:off x="17853589" y="1470391"/>
            <a:ext cx="53975" cy="53975"/>
          </a:xfrm>
          <a:custGeom>
            <a:avLst/>
            <a:gdLst/>
            <a:ahLst/>
            <a:cxnLst/>
            <a:rect l="l" t="t" r="r" b="b"/>
            <a:pathLst>
              <a:path w="53975" h="53975">
                <a:moveTo>
                  <a:pt x="20297" y="776"/>
                </a:moveTo>
                <a:lnTo>
                  <a:pt x="27613" y="0"/>
                </a:lnTo>
                <a:lnTo>
                  <a:pt x="30896" y="2653"/>
                </a:lnTo>
                <a:lnTo>
                  <a:pt x="32677" y="19424"/>
                </a:lnTo>
                <a:lnTo>
                  <a:pt x="49448" y="17644"/>
                </a:lnTo>
                <a:lnTo>
                  <a:pt x="52731" y="20297"/>
                </a:lnTo>
                <a:lnTo>
                  <a:pt x="53507" y="27613"/>
                </a:lnTo>
                <a:lnTo>
                  <a:pt x="50854" y="30896"/>
                </a:lnTo>
                <a:lnTo>
                  <a:pt x="47196" y="31284"/>
                </a:lnTo>
                <a:lnTo>
                  <a:pt x="34083" y="32676"/>
                </a:lnTo>
                <a:lnTo>
                  <a:pt x="35863" y="49447"/>
                </a:lnTo>
                <a:lnTo>
                  <a:pt x="33210" y="52731"/>
                </a:lnTo>
                <a:lnTo>
                  <a:pt x="25894" y="53507"/>
                </a:lnTo>
                <a:lnTo>
                  <a:pt x="22611" y="50854"/>
                </a:lnTo>
                <a:lnTo>
                  <a:pt x="20831" y="34083"/>
                </a:lnTo>
                <a:lnTo>
                  <a:pt x="4059" y="35863"/>
                </a:lnTo>
                <a:lnTo>
                  <a:pt x="776" y="33210"/>
                </a:lnTo>
                <a:lnTo>
                  <a:pt x="0" y="25894"/>
                </a:lnTo>
                <a:lnTo>
                  <a:pt x="2653" y="22611"/>
                </a:lnTo>
                <a:lnTo>
                  <a:pt x="19424" y="20831"/>
                </a:lnTo>
                <a:lnTo>
                  <a:pt x="17644" y="4060"/>
                </a:lnTo>
                <a:lnTo>
                  <a:pt x="20297" y="776"/>
                </a:lnTo>
                <a:close/>
              </a:path>
            </a:pathLst>
          </a:custGeom>
          <a:solidFill>
            <a:srgbClr val="0070C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71" name="object 271" descr=""/>
          <p:cNvSpPr/>
          <p:nvPr/>
        </p:nvSpPr>
        <p:spPr>
          <a:xfrm>
            <a:off x="17868617" y="1597181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19114" y="731"/>
                </a:moveTo>
                <a:lnTo>
                  <a:pt x="26006" y="0"/>
                </a:lnTo>
                <a:lnTo>
                  <a:pt x="29096" y="2496"/>
                </a:lnTo>
                <a:lnTo>
                  <a:pt x="30773" y="18294"/>
                </a:lnTo>
                <a:lnTo>
                  <a:pt x="46570" y="16617"/>
                </a:lnTo>
                <a:lnTo>
                  <a:pt x="49660" y="19114"/>
                </a:lnTo>
                <a:lnTo>
                  <a:pt x="50392" y="26006"/>
                </a:lnTo>
                <a:lnTo>
                  <a:pt x="47901" y="29095"/>
                </a:lnTo>
                <a:lnTo>
                  <a:pt x="44449" y="29461"/>
                </a:lnTo>
                <a:lnTo>
                  <a:pt x="32097" y="30772"/>
                </a:lnTo>
                <a:lnTo>
                  <a:pt x="33774" y="46570"/>
                </a:lnTo>
                <a:lnTo>
                  <a:pt x="31277" y="49660"/>
                </a:lnTo>
                <a:lnTo>
                  <a:pt x="24385" y="50391"/>
                </a:lnTo>
                <a:lnTo>
                  <a:pt x="21295" y="47895"/>
                </a:lnTo>
                <a:lnTo>
                  <a:pt x="19618" y="32097"/>
                </a:lnTo>
                <a:lnTo>
                  <a:pt x="3821" y="33774"/>
                </a:lnTo>
                <a:lnTo>
                  <a:pt x="731" y="31277"/>
                </a:lnTo>
                <a:lnTo>
                  <a:pt x="0" y="24385"/>
                </a:lnTo>
                <a:lnTo>
                  <a:pt x="2496" y="21295"/>
                </a:lnTo>
                <a:lnTo>
                  <a:pt x="18294" y="19618"/>
                </a:lnTo>
                <a:lnTo>
                  <a:pt x="16617" y="3821"/>
                </a:lnTo>
                <a:lnTo>
                  <a:pt x="19114" y="731"/>
                </a:lnTo>
                <a:close/>
              </a:path>
            </a:pathLst>
          </a:custGeom>
          <a:solidFill>
            <a:srgbClr val="0070C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72" name="object 272" descr=""/>
          <p:cNvSpPr/>
          <p:nvPr/>
        </p:nvSpPr>
        <p:spPr>
          <a:xfrm>
            <a:off x="17883632" y="1723953"/>
            <a:ext cx="47625" cy="47625"/>
          </a:xfrm>
          <a:custGeom>
            <a:avLst/>
            <a:gdLst/>
            <a:ahLst/>
            <a:cxnLst/>
            <a:rect l="l" t="t" r="r" b="b"/>
            <a:pathLst>
              <a:path w="47625" h="47625">
                <a:moveTo>
                  <a:pt x="17941" y="686"/>
                </a:moveTo>
                <a:lnTo>
                  <a:pt x="24410" y="0"/>
                </a:lnTo>
                <a:lnTo>
                  <a:pt x="27312" y="2345"/>
                </a:lnTo>
                <a:lnTo>
                  <a:pt x="28886" y="17169"/>
                </a:lnTo>
                <a:lnTo>
                  <a:pt x="43710" y="15596"/>
                </a:lnTo>
                <a:lnTo>
                  <a:pt x="46612" y="17941"/>
                </a:lnTo>
                <a:lnTo>
                  <a:pt x="47299" y="24410"/>
                </a:lnTo>
                <a:lnTo>
                  <a:pt x="44954" y="27312"/>
                </a:lnTo>
                <a:lnTo>
                  <a:pt x="41719" y="27656"/>
                </a:lnTo>
                <a:lnTo>
                  <a:pt x="30130" y="28886"/>
                </a:lnTo>
                <a:lnTo>
                  <a:pt x="31703" y="43710"/>
                </a:lnTo>
                <a:lnTo>
                  <a:pt x="29358" y="46613"/>
                </a:lnTo>
                <a:lnTo>
                  <a:pt x="22889" y="47299"/>
                </a:lnTo>
                <a:lnTo>
                  <a:pt x="19986" y="44954"/>
                </a:lnTo>
                <a:lnTo>
                  <a:pt x="18413" y="30130"/>
                </a:lnTo>
                <a:lnTo>
                  <a:pt x="3588" y="31703"/>
                </a:lnTo>
                <a:lnTo>
                  <a:pt x="686" y="29358"/>
                </a:lnTo>
                <a:lnTo>
                  <a:pt x="0" y="22889"/>
                </a:lnTo>
                <a:lnTo>
                  <a:pt x="2345" y="19986"/>
                </a:lnTo>
                <a:lnTo>
                  <a:pt x="17169" y="18413"/>
                </a:lnTo>
                <a:lnTo>
                  <a:pt x="15596" y="3589"/>
                </a:lnTo>
                <a:lnTo>
                  <a:pt x="17941" y="686"/>
                </a:lnTo>
                <a:close/>
              </a:path>
            </a:pathLst>
          </a:custGeom>
          <a:solidFill>
            <a:srgbClr val="0070C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73" name="object 273" descr=""/>
          <p:cNvSpPr/>
          <p:nvPr/>
        </p:nvSpPr>
        <p:spPr>
          <a:xfrm>
            <a:off x="17898660" y="1850750"/>
            <a:ext cx="44450" cy="44450"/>
          </a:xfrm>
          <a:custGeom>
            <a:avLst/>
            <a:gdLst/>
            <a:ahLst/>
            <a:cxnLst/>
            <a:rect l="l" t="t" r="r" b="b"/>
            <a:pathLst>
              <a:path w="44450" h="44450">
                <a:moveTo>
                  <a:pt x="16757" y="641"/>
                </a:moveTo>
                <a:lnTo>
                  <a:pt x="22803" y="0"/>
                </a:lnTo>
                <a:lnTo>
                  <a:pt x="25512" y="2188"/>
                </a:lnTo>
                <a:lnTo>
                  <a:pt x="26982" y="16039"/>
                </a:lnTo>
                <a:lnTo>
                  <a:pt x="40833" y="14569"/>
                </a:lnTo>
                <a:lnTo>
                  <a:pt x="43541" y="16758"/>
                </a:lnTo>
                <a:lnTo>
                  <a:pt x="44183" y="22803"/>
                </a:lnTo>
                <a:lnTo>
                  <a:pt x="41994" y="25512"/>
                </a:lnTo>
                <a:lnTo>
                  <a:pt x="38971" y="25833"/>
                </a:lnTo>
                <a:lnTo>
                  <a:pt x="28143" y="26982"/>
                </a:lnTo>
                <a:lnTo>
                  <a:pt x="29614" y="40833"/>
                </a:lnTo>
                <a:lnTo>
                  <a:pt x="27425" y="43541"/>
                </a:lnTo>
                <a:lnTo>
                  <a:pt x="21379" y="44183"/>
                </a:lnTo>
                <a:lnTo>
                  <a:pt x="18671" y="41994"/>
                </a:lnTo>
                <a:lnTo>
                  <a:pt x="17201" y="28144"/>
                </a:lnTo>
                <a:lnTo>
                  <a:pt x="3350" y="29614"/>
                </a:lnTo>
                <a:lnTo>
                  <a:pt x="641" y="27425"/>
                </a:lnTo>
                <a:lnTo>
                  <a:pt x="0" y="21379"/>
                </a:lnTo>
                <a:lnTo>
                  <a:pt x="2188" y="18671"/>
                </a:lnTo>
                <a:lnTo>
                  <a:pt x="16039" y="17201"/>
                </a:lnTo>
                <a:lnTo>
                  <a:pt x="14569" y="3350"/>
                </a:lnTo>
                <a:lnTo>
                  <a:pt x="16757" y="641"/>
                </a:lnTo>
                <a:close/>
              </a:path>
            </a:pathLst>
          </a:custGeom>
          <a:solidFill>
            <a:srgbClr val="0070C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74" name="object 274" descr=""/>
          <p:cNvSpPr/>
          <p:nvPr/>
        </p:nvSpPr>
        <p:spPr>
          <a:xfrm>
            <a:off x="17913691" y="1977540"/>
            <a:ext cx="41275" cy="41275"/>
          </a:xfrm>
          <a:custGeom>
            <a:avLst/>
            <a:gdLst/>
            <a:ahLst/>
            <a:cxnLst/>
            <a:rect l="l" t="t" r="r" b="b"/>
            <a:pathLst>
              <a:path w="41275" h="41275">
                <a:moveTo>
                  <a:pt x="15580" y="596"/>
                </a:moveTo>
                <a:lnTo>
                  <a:pt x="21196" y="0"/>
                </a:lnTo>
                <a:lnTo>
                  <a:pt x="23711" y="2037"/>
                </a:lnTo>
                <a:lnTo>
                  <a:pt x="25078" y="14909"/>
                </a:lnTo>
                <a:lnTo>
                  <a:pt x="37955" y="13542"/>
                </a:lnTo>
                <a:lnTo>
                  <a:pt x="40470" y="15580"/>
                </a:lnTo>
                <a:lnTo>
                  <a:pt x="41066" y="21191"/>
                </a:lnTo>
                <a:lnTo>
                  <a:pt x="39035" y="23711"/>
                </a:lnTo>
                <a:lnTo>
                  <a:pt x="36223" y="24010"/>
                </a:lnTo>
                <a:lnTo>
                  <a:pt x="26157" y="25078"/>
                </a:lnTo>
                <a:lnTo>
                  <a:pt x="27524" y="37956"/>
                </a:lnTo>
                <a:lnTo>
                  <a:pt x="25486" y="40471"/>
                </a:lnTo>
                <a:lnTo>
                  <a:pt x="19869" y="41067"/>
                </a:lnTo>
                <a:lnTo>
                  <a:pt x="17354" y="39029"/>
                </a:lnTo>
                <a:lnTo>
                  <a:pt x="15988" y="26157"/>
                </a:lnTo>
                <a:lnTo>
                  <a:pt x="3110" y="27524"/>
                </a:lnTo>
                <a:lnTo>
                  <a:pt x="595" y="25486"/>
                </a:lnTo>
                <a:lnTo>
                  <a:pt x="0" y="19876"/>
                </a:lnTo>
                <a:lnTo>
                  <a:pt x="2037" y="17355"/>
                </a:lnTo>
                <a:lnTo>
                  <a:pt x="14908" y="15988"/>
                </a:lnTo>
                <a:lnTo>
                  <a:pt x="13542" y="3111"/>
                </a:lnTo>
                <a:lnTo>
                  <a:pt x="15580" y="596"/>
                </a:lnTo>
                <a:close/>
              </a:path>
            </a:pathLst>
          </a:custGeom>
          <a:solidFill>
            <a:srgbClr val="0070C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75" name="object 275" descr=""/>
          <p:cNvSpPr/>
          <p:nvPr/>
        </p:nvSpPr>
        <p:spPr>
          <a:xfrm>
            <a:off x="17928724" y="2104330"/>
            <a:ext cx="38100" cy="38100"/>
          </a:xfrm>
          <a:custGeom>
            <a:avLst/>
            <a:gdLst/>
            <a:ahLst/>
            <a:cxnLst/>
            <a:rect l="l" t="t" r="r" b="b"/>
            <a:pathLst>
              <a:path w="38100" h="38100">
                <a:moveTo>
                  <a:pt x="14396" y="550"/>
                </a:moveTo>
                <a:lnTo>
                  <a:pt x="19583" y="0"/>
                </a:lnTo>
                <a:lnTo>
                  <a:pt x="21911" y="1880"/>
                </a:lnTo>
                <a:lnTo>
                  <a:pt x="23174" y="13778"/>
                </a:lnTo>
                <a:lnTo>
                  <a:pt x="35072" y="12515"/>
                </a:lnTo>
                <a:lnTo>
                  <a:pt x="37399" y="14396"/>
                </a:lnTo>
                <a:lnTo>
                  <a:pt x="37950" y="19583"/>
                </a:lnTo>
                <a:lnTo>
                  <a:pt x="36069" y="21911"/>
                </a:lnTo>
                <a:lnTo>
                  <a:pt x="33475" y="22186"/>
                </a:lnTo>
                <a:lnTo>
                  <a:pt x="24171" y="23173"/>
                </a:lnTo>
                <a:lnTo>
                  <a:pt x="25434" y="35072"/>
                </a:lnTo>
                <a:lnTo>
                  <a:pt x="23553" y="37399"/>
                </a:lnTo>
                <a:lnTo>
                  <a:pt x="18366" y="37949"/>
                </a:lnTo>
                <a:lnTo>
                  <a:pt x="16038" y="36069"/>
                </a:lnTo>
                <a:lnTo>
                  <a:pt x="14776" y="24171"/>
                </a:lnTo>
                <a:lnTo>
                  <a:pt x="2877" y="25434"/>
                </a:lnTo>
                <a:lnTo>
                  <a:pt x="550" y="23553"/>
                </a:lnTo>
                <a:lnTo>
                  <a:pt x="0" y="18366"/>
                </a:lnTo>
                <a:lnTo>
                  <a:pt x="1880" y="16038"/>
                </a:lnTo>
                <a:lnTo>
                  <a:pt x="13778" y="14776"/>
                </a:lnTo>
                <a:lnTo>
                  <a:pt x="12515" y="2877"/>
                </a:lnTo>
                <a:lnTo>
                  <a:pt x="14396" y="550"/>
                </a:lnTo>
                <a:close/>
              </a:path>
            </a:pathLst>
          </a:custGeom>
          <a:solidFill>
            <a:srgbClr val="0070C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76" name="object 276" descr=""/>
          <p:cNvSpPr/>
          <p:nvPr/>
        </p:nvSpPr>
        <p:spPr>
          <a:xfrm>
            <a:off x="17943734" y="2231109"/>
            <a:ext cx="34925" cy="34925"/>
          </a:xfrm>
          <a:custGeom>
            <a:avLst/>
            <a:gdLst/>
            <a:ahLst/>
            <a:cxnLst/>
            <a:rect l="l" t="t" r="r" b="b"/>
            <a:pathLst>
              <a:path w="34925" h="34925">
                <a:moveTo>
                  <a:pt x="13223" y="505"/>
                </a:moveTo>
                <a:lnTo>
                  <a:pt x="17987" y="0"/>
                </a:lnTo>
                <a:lnTo>
                  <a:pt x="20127" y="1729"/>
                </a:lnTo>
                <a:lnTo>
                  <a:pt x="21287" y="12654"/>
                </a:lnTo>
                <a:lnTo>
                  <a:pt x="32212" y="11494"/>
                </a:lnTo>
                <a:lnTo>
                  <a:pt x="34351" y="13223"/>
                </a:lnTo>
                <a:lnTo>
                  <a:pt x="34857" y="17987"/>
                </a:lnTo>
                <a:lnTo>
                  <a:pt x="33128" y="20127"/>
                </a:lnTo>
                <a:lnTo>
                  <a:pt x="30746" y="20380"/>
                </a:lnTo>
                <a:lnTo>
                  <a:pt x="22203" y="21287"/>
                </a:lnTo>
                <a:lnTo>
                  <a:pt x="23363" y="32212"/>
                </a:lnTo>
                <a:lnTo>
                  <a:pt x="21633" y="34352"/>
                </a:lnTo>
                <a:lnTo>
                  <a:pt x="16869" y="34857"/>
                </a:lnTo>
                <a:lnTo>
                  <a:pt x="14729" y="33128"/>
                </a:lnTo>
                <a:lnTo>
                  <a:pt x="13570" y="22203"/>
                </a:lnTo>
                <a:lnTo>
                  <a:pt x="2645" y="23363"/>
                </a:lnTo>
                <a:lnTo>
                  <a:pt x="505" y="21634"/>
                </a:lnTo>
                <a:lnTo>
                  <a:pt x="0" y="16870"/>
                </a:lnTo>
                <a:lnTo>
                  <a:pt x="1729" y="14730"/>
                </a:lnTo>
                <a:lnTo>
                  <a:pt x="12653" y="13570"/>
                </a:lnTo>
                <a:lnTo>
                  <a:pt x="11494" y="2645"/>
                </a:lnTo>
                <a:lnTo>
                  <a:pt x="13223" y="505"/>
                </a:lnTo>
                <a:close/>
              </a:path>
            </a:pathLst>
          </a:custGeom>
          <a:solidFill>
            <a:srgbClr val="0070C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77" name="object 277" descr=""/>
          <p:cNvSpPr/>
          <p:nvPr/>
        </p:nvSpPr>
        <p:spPr>
          <a:xfrm>
            <a:off x="17958775" y="2357905"/>
            <a:ext cx="31750" cy="31750"/>
          </a:xfrm>
          <a:custGeom>
            <a:avLst/>
            <a:gdLst/>
            <a:ahLst/>
            <a:cxnLst/>
            <a:rect l="l" t="t" r="r" b="b"/>
            <a:pathLst>
              <a:path w="31750" h="31750">
                <a:moveTo>
                  <a:pt x="12034" y="460"/>
                </a:moveTo>
                <a:lnTo>
                  <a:pt x="16375" y="0"/>
                </a:lnTo>
                <a:lnTo>
                  <a:pt x="18321" y="1572"/>
                </a:lnTo>
                <a:lnTo>
                  <a:pt x="19377" y="11517"/>
                </a:lnTo>
                <a:lnTo>
                  <a:pt x="29322" y="10462"/>
                </a:lnTo>
                <a:lnTo>
                  <a:pt x="31268" y="12034"/>
                </a:lnTo>
                <a:lnTo>
                  <a:pt x="31729" y="16375"/>
                </a:lnTo>
                <a:lnTo>
                  <a:pt x="30156" y="18321"/>
                </a:lnTo>
                <a:lnTo>
                  <a:pt x="27986" y="18552"/>
                </a:lnTo>
                <a:lnTo>
                  <a:pt x="20211" y="19377"/>
                </a:lnTo>
                <a:lnTo>
                  <a:pt x="21267" y="29322"/>
                </a:lnTo>
                <a:lnTo>
                  <a:pt x="19694" y="31268"/>
                </a:lnTo>
                <a:lnTo>
                  <a:pt x="15353" y="31729"/>
                </a:lnTo>
                <a:lnTo>
                  <a:pt x="13407" y="30157"/>
                </a:lnTo>
                <a:lnTo>
                  <a:pt x="12352" y="20211"/>
                </a:lnTo>
                <a:lnTo>
                  <a:pt x="2406" y="21267"/>
                </a:lnTo>
                <a:lnTo>
                  <a:pt x="460" y="19694"/>
                </a:lnTo>
                <a:lnTo>
                  <a:pt x="0" y="15353"/>
                </a:lnTo>
                <a:lnTo>
                  <a:pt x="1572" y="13407"/>
                </a:lnTo>
                <a:lnTo>
                  <a:pt x="11517" y="12352"/>
                </a:lnTo>
                <a:lnTo>
                  <a:pt x="10462" y="2406"/>
                </a:lnTo>
                <a:lnTo>
                  <a:pt x="12034" y="460"/>
                </a:lnTo>
                <a:close/>
              </a:path>
            </a:pathLst>
          </a:custGeom>
          <a:solidFill>
            <a:srgbClr val="0070C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78" name="object 278" descr=""/>
          <p:cNvSpPr/>
          <p:nvPr/>
        </p:nvSpPr>
        <p:spPr>
          <a:xfrm>
            <a:off x="18040086" y="1439681"/>
            <a:ext cx="53975" cy="53975"/>
          </a:xfrm>
          <a:custGeom>
            <a:avLst/>
            <a:gdLst/>
            <a:ahLst/>
            <a:cxnLst/>
            <a:rect l="l" t="t" r="r" b="b"/>
            <a:pathLst>
              <a:path w="53975" h="53975">
                <a:moveTo>
                  <a:pt x="20297" y="776"/>
                </a:moveTo>
                <a:lnTo>
                  <a:pt x="27613" y="0"/>
                </a:lnTo>
                <a:lnTo>
                  <a:pt x="30896" y="2653"/>
                </a:lnTo>
                <a:lnTo>
                  <a:pt x="32677" y="19424"/>
                </a:lnTo>
                <a:lnTo>
                  <a:pt x="49448" y="17644"/>
                </a:lnTo>
                <a:lnTo>
                  <a:pt x="52731" y="20297"/>
                </a:lnTo>
                <a:lnTo>
                  <a:pt x="53508" y="27619"/>
                </a:lnTo>
                <a:lnTo>
                  <a:pt x="50854" y="30896"/>
                </a:lnTo>
                <a:lnTo>
                  <a:pt x="47197" y="31284"/>
                </a:lnTo>
                <a:lnTo>
                  <a:pt x="34083" y="32676"/>
                </a:lnTo>
                <a:lnTo>
                  <a:pt x="35863" y="49447"/>
                </a:lnTo>
                <a:lnTo>
                  <a:pt x="33210" y="52731"/>
                </a:lnTo>
                <a:lnTo>
                  <a:pt x="25894" y="53507"/>
                </a:lnTo>
                <a:lnTo>
                  <a:pt x="22611" y="50854"/>
                </a:lnTo>
                <a:lnTo>
                  <a:pt x="20831" y="34083"/>
                </a:lnTo>
                <a:lnTo>
                  <a:pt x="4060" y="35863"/>
                </a:lnTo>
                <a:lnTo>
                  <a:pt x="776" y="33210"/>
                </a:lnTo>
                <a:lnTo>
                  <a:pt x="0" y="25894"/>
                </a:lnTo>
                <a:lnTo>
                  <a:pt x="2653" y="22611"/>
                </a:lnTo>
                <a:lnTo>
                  <a:pt x="19424" y="20831"/>
                </a:lnTo>
                <a:lnTo>
                  <a:pt x="17644" y="4060"/>
                </a:lnTo>
                <a:lnTo>
                  <a:pt x="20297" y="776"/>
                </a:lnTo>
                <a:close/>
              </a:path>
            </a:pathLst>
          </a:custGeom>
          <a:solidFill>
            <a:srgbClr val="0070C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79" name="object 279" descr=""/>
          <p:cNvSpPr/>
          <p:nvPr/>
        </p:nvSpPr>
        <p:spPr>
          <a:xfrm>
            <a:off x="18055059" y="1565946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19114" y="731"/>
                </a:moveTo>
                <a:lnTo>
                  <a:pt x="26006" y="0"/>
                </a:lnTo>
                <a:lnTo>
                  <a:pt x="29096" y="2496"/>
                </a:lnTo>
                <a:lnTo>
                  <a:pt x="30773" y="18294"/>
                </a:lnTo>
                <a:lnTo>
                  <a:pt x="46570" y="16617"/>
                </a:lnTo>
                <a:lnTo>
                  <a:pt x="49660" y="19114"/>
                </a:lnTo>
                <a:lnTo>
                  <a:pt x="50392" y="26006"/>
                </a:lnTo>
                <a:lnTo>
                  <a:pt x="47895" y="29096"/>
                </a:lnTo>
                <a:lnTo>
                  <a:pt x="44449" y="29461"/>
                </a:lnTo>
                <a:lnTo>
                  <a:pt x="32097" y="30772"/>
                </a:lnTo>
                <a:lnTo>
                  <a:pt x="33774" y="46570"/>
                </a:lnTo>
                <a:lnTo>
                  <a:pt x="31277" y="49660"/>
                </a:lnTo>
                <a:lnTo>
                  <a:pt x="24385" y="50391"/>
                </a:lnTo>
                <a:lnTo>
                  <a:pt x="21295" y="47895"/>
                </a:lnTo>
                <a:lnTo>
                  <a:pt x="19619" y="32097"/>
                </a:lnTo>
                <a:lnTo>
                  <a:pt x="3821" y="33774"/>
                </a:lnTo>
                <a:lnTo>
                  <a:pt x="731" y="31277"/>
                </a:lnTo>
                <a:lnTo>
                  <a:pt x="0" y="24385"/>
                </a:lnTo>
                <a:lnTo>
                  <a:pt x="2496" y="21295"/>
                </a:lnTo>
                <a:lnTo>
                  <a:pt x="18294" y="19618"/>
                </a:lnTo>
                <a:lnTo>
                  <a:pt x="16617" y="3821"/>
                </a:lnTo>
                <a:lnTo>
                  <a:pt x="19114" y="731"/>
                </a:lnTo>
                <a:close/>
              </a:path>
            </a:pathLst>
          </a:custGeom>
          <a:solidFill>
            <a:srgbClr val="0070C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80" name="object 280" descr=""/>
          <p:cNvSpPr/>
          <p:nvPr/>
        </p:nvSpPr>
        <p:spPr>
          <a:xfrm>
            <a:off x="18070013" y="1692187"/>
            <a:ext cx="47625" cy="47625"/>
          </a:xfrm>
          <a:custGeom>
            <a:avLst/>
            <a:gdLst/>
            <a:ahLst/>
            <a:cxnLst/>
            <a:rect l="l" t="t" r="r" b="b"/>
            <a:pathLst>
              <a:path w="47625" h="47625">
                <a:moveTo>
                  <a:pt x="17941" y="686"/>
                </a:moveTo>
                <a:lnTo>
                  <a:pt x="24410" y="0"/>
                </a:lnTo>
                <a:lnTo>
                  <a:pt x="27312" y="2345"/>
                </a:lnTo>
                <a:lnTo>
                  <a:pt x="28886" y="17169"/>
                </a:lnTo>
                <a:lnTo>
                  <a:pt x="43710" y="15596"/>
                </a:lnTo>
                <a:lnTo>
                  <a:pt x="46612" y="17941"/>
                </a:lnTo>
                <a:lnTo>
                  <a:pt x="47300" y="24416"/>
                </a:lnTo>
                <a:lnTo>
                  <a:pt x="44954" y="27312"/>
                </a:lnTo>
                <a:lnTo>
                  <a:pt x="41719" y="27656"/>
                </a:lnTo>
                <a:lnTo>
                  <a:pt x="30130" y="28886"/>
                </a:lnTo>
                <a:lnTo>
                  <a:pt x="31703" y="43710"/>
                </a:lnTo>
                <a:lnTo>
                  <a:pt x="29358" y="46613"/>
                </a:lnTo>
                <a:lnTo>
                  <a:pt x="22889" y="47299"/>
                </a:lnTo>
                <a:lnTo>
                  <a:pt x="19986" y="44954"/>
                </a:lnTo>
                <a:lnTo>
                  <a:pt x="18413" y="30130"/>
                </a:lnTo>
                <a:lnTo>
                  <a:pt x="3588" y="31703"/>
                </a:lnTo>
                <a:lnTo>
                  <a:pt x="686" y="29358"/>
                </a:lnTo>
                <a:lnTo>
                  <a:pt x="0" y="22889"/>
                </a:lnTo>
                <a:lnTo>
                  <a:pt x="2345" y="19986"/>
                </a:lnTo>
                <a:lnTo>
                  <a:pt x="17169" y="18413"/>
                </a:lnTo>
                <a:lnTo>
                  <a:pt x="15596" y="3589"/>
                </a:lnTo>
                <a:lnTo>
                  <a:pt x="17941" y="686"/>
                </a:lnTo>
                <a:close/>
              </a:path>
            </a:pathLst>
          </a:custGeom>
          <a:solidFill>
            <a:srgbClr val="0070C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81" name="object 281" descr=""/>
          <p:cNvSpPr/>
          <p:nvPr/>
        </p:nvSpPr>
        <p:spPr>
          <a:xfrm>
            <a:off x="18084990" y="1818450"/>
            <a:ext cx="44450" cy="44450"/>
          </a:xfrm>
          <a:custGeom>
            <a:avLst/>
            <a:gdLst/>
            <a:ahLst/>
            <a:cxnLst/>
            <a:rect l="l" t="t" r="r" b="b"/>
            <a:pathLst>
              <a:path w="44450" h="44450">
                <a:moveTo>
                  <a:pt x="16757" y="641"/>
                </a:moveTo>
                <a:lnTo>
                  <a:pt x="22803" y="0"/>
                </a:lnTo>
                <a:lnTo>
                  <a:pt x="25512" y="2188"/>
                </a:lnTo>
                <a:lnTo>
                  <a:pt x="26982" y="16039"/>
                </a:lnTo>
                <a:lnTo>
                  <a:pt x="40833" y="14569"/>
                </a:lnTo>
                <a:lnTo>
                  <a:pt x="43541" y="16758"/>
                </a:lnTo>
                <a:lnTo>
                  <a:pt x="44183" y="22803"/>
                </a:lnTo>
                <a:lnTo>
                  <a:pt x="41988" y="25512"/>
                </a:lnTo>
                <a:lnTo>
                  <a:pt x="38971" y="25833"/>
                </a:lnTo>
                <a:lnTo>
                  <a:pt x="28143" y="26982"/>
                </a:lnTo>
                <a:lnTo>
                  <a:pt x="29614" y="40833"/>
                </a:lnTo>
                <a:lnTo>
                  <a:pt x="27425" y="43541"/>
                </a:lnTo>
                <a:lnTo>
                  <a:pt x="21379" y="44183"/>
                </a:lnTo>
                <a:lnTo>
                  <a:pt x="18671" y="41994"/>
                </a:lnTo>
                <a:lnTo>
                  <a:pt x="17200" y="28143"/>
                </a:lnTo>
                <a:lnTo>
                  <a:pt x="3350" y="29614"/>
                </a:lnTo>
                <a:lnTo>
                  <a:pt x="641" y="27425"/>
                </a:lnTo>
                <a:lnTo>
                  <a:pt x="0" y="21379"/>
                </a:lnTo>
                <a:lnTo>
                  <a:pt x="2188" y="18671"/>
                </a:lnTo>
                <a:lnTo>
                  <a:pt x="16039" y="17201"/>
                </a:lnTo>
                <a:lnTo>
                  <a:pt x="14569" y="3350"/>
                </a:lnTo>
                <a:lnTo>
                  <a:pt x="16757" y="641"/>
                </a:lnTo>
                <a:close/>
              </a:path>
            </a:pathLst>
          </a:custGeom>
          <a:solidFill>
            <a:srgbClr val="0070C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82" name="object 282" descr=""/>
          <p:cNvSpPr/>
          <p:nvPr/>
        </p:nvSpPr>
        <p:spPr>
          <a:xfrm>
            <a:off x="18099963" y="1944709"/>
            <a:ext cx="41275" cy="41275"/>
          </a:xfrm>
          <a:custGeom>
            <a:avLst/>
            <a:gdLst/>
            <a:ahLst/>
            <a:cxnLst/>
            <a:rect l="l" t="t" r="r" b="b"/>
            <a:pathLst>
              <a:path w="41275" h="41275">
                <a:moveTo>
                  <a:pt x="15580" y="595"/>
                </a:moveTo>
                <a:lnTo>
                  <a:pt x="21190" y="0"/>
                </a:lnTo>
                <a:lnTo>
                  <a:pt x="23711" y="2037"/>
                </a:lnTo>
                <a:lnTo>
                  <a:pt x="25078" y="14908"/>
                </a:lnTo>
                <a:lnTo>
                  <a:pt x="37955" y="13541"/>
                </a:lnTo>
                <a:lnTo>
                  <a:pt x="40470" y="15579"/>
                </a:lnTo>
                <a:lnTo>
                  <a:pt x="41066" y="21190"/>
                </a:lnTo>
                <a:lnTo>
                  <a:pt x="39034" y="23711"/>
                </a:lnTo>
                <a:lnTo>
                  <a:pt x="36223" y="24009"/>
                </a:lnTo>
                <a:lnTo>
                  <a:pt x="26157" y="25077"/>
                </a:lnTo>
                <a:lnTo>
                  <a:pt x="27524" y="37955"/>
                </a:lnTo>
                <a:lnTo>
                  <a:pt x="25486" y="40470"/>
                </a:lnTo>
                <a:lnTo>
                  <a:pt x="19875" y="41066"/>
                </a:lnTo>
                <a:lnTo>
                  <a:pt x="17354" y="39028"/>
                </a:lnTo>
                <a:lnTo>
                  <a:pt x="15988" y="26157"/>
                </a:lnTo>
                <a:lnTo>
                  <a:pt x="3110" y="27524"/>
                </a:lnTo>
                <a:lnTo>
                  <a:pt x="595" y="25486"/>
                </a:lnTo>
                <a:lnTo>
                  <a:pt x="0" y="19875"/>
                </a:lnTo>
                <a:lnTo>
                  <a:pt x="2037" y="17354"/>
                </a:lnTo>
                <a:lnTo>
                  <a:pt x="14908" y="15988"/>
                </a:lnTo>
                <a:lnTo>
                  <a:pt x="13542" y="3110"/>
                </a:lnTo>
                <a:lnTo>
                  <a:pt x="15580" y="595"/>
                </a:lnTo>
                <a:close/>
              </a:path>
            </a:pathLst>
          </a:custGeom>
          <a:solidFill>
            <a:srgbClr val="0070C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83" name="object 283" descr=""/>
          <p:cNvSpPr/>
          <p:nvPr/>
        </p:nvSpPr>
        <p:spPr>
          <a:xfrm>
            <a:off x="18114936" y="2070974"/>
            <a:ext cx="38100" cy="38100"/>
          </a:xfrm>
          <a:custGeom>
            <a:avLst/>
            <a:gdLst/>
            <a:ahLst/>
            <a:cxnLst/>
            <a:rect l="l" t="t" r="r" b="b"/>
            <a:pathLst>
              <a:path w="38100" h="38100">
                <a:moveTo>
                  <a:pt x="14396" y="550"/>
                </a:moveTo>
                <a:lnTo>
                  <a:pt x="19583" y="0"/>
                </a:lnTo>
                <a:lnTo>
                  <a:pt x="21911" y="1880"/>
                </a:lnTo>
                <a:lnTo>
                  <a:pt x="23174" y="13778"/>
                </a:lnTo>
                <a:lnTo>
                  <a:pt x="35072" y="12515"/>
                </a:lnTo>
                <a:lnTo>
                  <a:pt x="37399" y="14396"/>
                </a:lnTo>
                <a:lnTo>
                  <a:pt x="37956" y="19583"/>
                </a:lnTo>
                <a:lnTo>
                  <a:pt x="36075" y="21910"/>
                </a:lnTo>
                <a:lnTo>
                  <a:pt x="33475" y="22186"/>
                </a:lnTo>
                <a:lnTo>
                  <a:pt x="24171" y="23173"/>
                </a:lnTo>
                <a:lnTo>
                  <a:pt x="25434" y="35072"/>
                </a:lnTo>
                <a:lnTo>
                  <a:pt x="23553" y="37399"/>
                </a:lnTo>
                <a:lnTo>
                  <a:pt x="18366" y="37949"/>
                </a:lnTo>
                <a:lnTo>
                  <a:pt x="16038" y="36069"/>
                </a:lnTo>
                <a:lnTo>
                  <a:pt x="14776" y="24171"/>
                </a:lnTo>
                <a:lnTo>
                  <a:pt x="2877" y="25434"/>
                </a:lnTo>
                <a:lnTo>
                  <a:pt x="550" y="23553"/>
                </a:lnTo>
                <a:lnTo>
                  <a:pt x="0" y="18366"/>
                </a:lnTo>
                <a:lnTo>
                  <a:pt x="1880" y="16038"/>
                </a:lnTo>
                <a:lnTo>
                  <a:pt x="13778" y="14776"/>
                </a:lnTo>
                <a:lnTo>
                  <a:pt x="12515" y="2877"/>
                </a:lnTo>
                <a:lnTo>
                  <a:pt x="14396" y="550"/>
                </a:lnTo>
                <a:close/>
              </a:path>
            </a:pathLst>
          </a:custGeom>
          <a:solidFill>
            <a:srgbClr val="0070C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84" name="object 284" descr=""/>
          <p:cNvSpPr/>
          <p:nvPr/>
        </p:nvSpPr>
        <p:spPr>
          <a:xfrm>
            <a:off x="18129894" y="2197214"/>
            <a:ext cx="34925" cy="34925"/>
          </a:xfrm>
          <a:custGeom>
            <a:avLst/>
            <a:gdLst/>
            <a:ahLst/>
            <a:cxnLst/>
            <a:rect l="l" t="t" r="r" b="b"/>
            <a:pathLst>
              <a:path w="34925" h="34925">
                <a:moveTo>
                  <a:pt x="13223" y="505"/>
                </a:moveTo>
                <a:lnTo>
                  <a:pt x="17987" y="0"/>
                </a:lnTo>
                <a:lnTo>
                  <a:pt x="20127" y="1729"/>
                </a:lnTo>
                <a:lnTo>
                  <a:pt x="21287" y="12654"/>
                </a:lnTo>
                <a:lnTo>
                  <a:pt x="32212" y="11494"/>
                </a:lnTo>
                <a:lnTo>
                  <a:pt x="34351" y="13223"/>
                </a:lnTo>
                <a:lnTo>
                  <a:pt x="34857" y="17987"/>
                </a:lnTo>
                <a:lnTo>
                  <a:pt x="33128" y="20127"/>
                </a:lnTo>
                <a:lnTo>
                  <a:pt x="30746" y="20380"/>
                </a:lnTo>
                <a:lnTo>
                  <a:pt x="22203" y="21287"/>
                </a:lnTo>
                <a:lnTo>
                  <a:pt x="23363" y="32212"/>
                </a:lnTo>
                <a:lnTo>
                  <a:pt x="21633" y="34352"/>
                </a:lnTo>
                <a:lnTo>
                  <a:pt x="16869" y="34857"/>
                </a:lnTo>
                <a:lnTo>
                  <a:pt x="14729" y="33128"/>
                </a:lnTo>
                <a:lnTo>
                  <a:pt x="13570" y="22203"/>
                </a:lnTo>
                <a:lnTo>
                  <a:pt x="2645" y="23363"/>
                </a:lnTo>
                <a:lnTo>
                  <a:pt x="505" y="21634"/>
                </a:lnTo>
                <a:lnTo>
                  <a:pt x="0" y="16870"/>
                </a:lnTo>
                <a:lnTo>
                  <a:pt x="1729" y="14730"/>
                </a:lnTo>
                <a:lnTo>
                  <a:pt x="12653" y="13570"/>
                </a:lnTo>
                <a:lnTo>
                  <a:pt x="11494" y="2645"/>
                </a:lnTo>
                <a:lnTo>
                  <a:pt x="13223" y="505"/>
                </a:lnTo>
                <a:close/>
              </a:path>
            </a:pathLst>
          </a:custGeom>
          <a:solidFill>
            <a:srgbClr val="0070C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85" name="object 285" descr=""/>
          <p:cNvSpPr/>
          <p:nvPr/>
        </p:nvSpPr>
        <p:spPr>
          <a:xfrm>
            <a:off x="18144878" y="2323478"/>
            <a:ext cx="31750" cy="31750"/>
          </a:xfrm>
          <a:custGeom>
            <a:avLst/>
            <a:gdLst/>
            <a:ahLst/>
            <a:cxnLst/>
            <a:rect l="l" t="t" r="r" b="b"/>
            <a:pathLst>
              <a:path w="31750" h="31750">
                <a:moveTo>
                  <a:pt x="12034" y="460"/>
                </a:moveTo>
                <a:lnTo>
                  <a:pt x="16375" y="0"/>
                </a:lnTo>
                <a:lnTo>
                  <a:pt x="18321" y="1572"/>
                </a:lnTo>
                <a:lnTo>
                  <a:pt x="19377" y="11517"/>
                </a:lnTo>
                <a:lnTo>
                  <a:pt x="29322" y="10462"/>
                </a:lnTo>
                <a:lnTo>
                  <a:pt x="31268" y="12034"/>
                </a:lnTo>
                <a:lnTo>
                  <a:pt x="31729" y="16375"/>
                </a:lnTo>
                <a:lnTo>
                  <a:pt x="30157" y="18321"/>
                </a:lnTo>
                <a:lnTo>
                  <a:pt x="27986" y="18552"/>
                </a:lnTo>
                <a:lnTo>
                  <a:pt x="20211" y="19377"/>
                </a:lnTo>
                <a:lnTo>
                  <a:pt x="21267" y="29322"/>
                </a:lnTo>
                <a:lnTo>
                  <a:pt x="19694" y="31268"/>
                </a:lnTo>
                <a:lnTo>
                  <a:pt x="15353" y="31729"/>
                </a:lnTo>
                <a:lnTo>
                  <a:pt x="13407" y="30157"/>
                </a:lnTo>
                <a:lnTo>
                  <a:pt x="12352" y="20211"/>
                </a:lnTo>
                <a:lnTo>
                  <a:pt x="2406" y="21267"/>
                </a:lnTo>
                <a:lnTo>
                  <a:pt x="460" y="19694"/>
                </a:lnTo>
                <a:lnTo>
                  <a:pt x="0" y="15353"/>
                </a:lnTo>
                <a:lnTo>
                  <a:pt x="1572" y="13407"/>
                </a:lnTo>
                <a:lnTo>
                  <a:pt x="11517" y="12352"/>
                </a:lnTo>
                <a:lnTo>
                  <a:pt x="10462" y="2406"/>
                </a:lnTo>
                <a:lnTo>
                  <a:pt x="12034" y="460"/>
                </a:lnTo>
                <a:close/>
              </a:path>
            </a:pathLst>
          </a:custGeom>
          <a:solidFill>
            <a:srgbClr val="0070C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86" name="object 286" descr=""/>
          <p:cNvSpPr/>
          <p:nvPr/>
        </p:nvSpPr>
        <p:spPr>
          <a:xfrm>
            <a:off x="18240274" y="1523139"/>
            <a:ext cx="48260" cy="50800"/>
          </a:xfrm>
          <a:custGeom>
            <a:avLst/>
            <a:gdLst/>
            <a:ahLst/>
            <a:cxnLst/>
            <a:rect l="l" t="t" r="r" b="b"/>
            <a:pathLst>
              <a:path w="48259" h="50800">
                <a:moveTo>
                  <a:pt x="19114" y="731"/>
                </a:moveTo>
                <a:lnTo>
                  <a:pt x="26006" y="0"/>
                </a:lnTo>
                <a:lnTo>
                  <a:pt x="29096" y="2496"/>
                </a:lnTo>
                <a:lnTo>
                  <a:pt x="30773" y="18294"/>
                </a:lnTo>
                <a:lnTo>
                  <a:pt x="46570" y="16617"/>
                </a:lnTo>
                <a:lnTo>
                  <a:pt x="47727" y="17552"/>
                </a:lnTo>
                <a:lnTo>
                  <a:pt x="47727" y="29113"/>
                </a:lnTo>
                <a:lnTo>
                  <a:pt x="32097" y="30772"/>
                </a:lnTo>
                <a:lnTo>
                  <a:pt x="33774" y="46570"/>
                </a:lnTo>
                <a:lnTo>
                  <a:pt x="31277" y="49660"/>
                </a:lnTo>
                <a:lnTo>
                  <a:pt x="24385" y="50391"/>
                </a:lnTo>
                <a:lnTo>
                  <a:pt x="21295" y="47895"/>
                </a:lnTo>
                <a:lnTo>
                  <a:pt x="19618" y="32097"/>
                </a:lnTo>
                <a:lnTo>
                  <a:pt x="3821" y="33774"/>
                </a:lnTo>
                <a:lnTo>
                  <a:pt x="731" y="31277"/>
                </a:lnTo>
                <a:lnTo>
                  <a:pt x="0" y="24385"/>
                </a:lnTo>
                <a:lnTo>
                  <a:pt x="2496" y="21295"/>
                </a:lnTo>
                <a:lnTo>
                  <a:pt x="18294" y="19618"/>
                </a:lnTo>
                <a:lnTo>
                  <a:pt x="16617" y="3821"/>
                </a:lnTo>
                <a:lnTo>
                  <a:pt x="19114" y="731"/>
                </a:lnTo>
                <a:close/>
              </a:path>
            </a:pathLst>
          </a:custGeom>
          <a:solidFill>
            <a:srgbClr val="0070C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87" name="object 287" descr=""/>
          <p:cNvSpPr/>
          <p:nvPr/>
        </p:nvSpPr>
        <p:spPr>
          <a:xfrm>
            <a:off x="18255105" y="1648237"/>
            <a:ext cx="33020" cy="47625"/>
          </a:xfrm>
          <a:custGeom>
            <a:avLst/>
            <a:gdLst/>
            <a:ahLst/>
            <a:cxnLst/>
            <a:rect l="l" t="t" r="r" b="b"/>
            <a:pathLst>
              <a:path w="33019" h="47625">
                <a:moveTo>
                  <a:pt x="17941" y="686"/>
                </a:moveTo>
                <a:lnTo>
                  <a:pt x="24410" y="0"/>
                </a:lnTo>
                <a:lnTo>
                  <a:pt x="27312" y="2345"/>
                </a:lnTo>
                <a:lnTo>
                  <a:pt x="28886" y="17169"/>
                </a:lnTo>
                <a:lnTo>
                  <a:pt x="32895" y="16744"/>
                </a:lnTo>
                <a:lnTo>
                  <a:pt x="32895" y="28592"/>
                </a:lnTo>
                <a:lnTo>
                  <a:pt x="30130" y="28886"/>
                </a:lnTo>
                <a:lnTo>
                  <a:pt x="31703" y="43710"/>
                </a:lnTo>
                <a:lnTo>
                  <a:pt x="29358" y="46613"/>
                </a:lnTo>
                <a:lnTo>
                  <a:pt x="22889" y="47299"/>
                </a:lnTo>
                <a:lnTo>
                  <a:pt x="19986" y="44954"/>
                </a:lnTo>
                <a:lnTo>
                  <a:pt x="18413" y="30130"/>
                </a:lnTo>
                <a:lnTo>
                  <a:pt x="3588" y="31703"/>
                </a:lnTo>
                <a:lnTo>
                  <a:pt x="686" y="29358"/>
                </a:lnTo>
                <a:lnTo>
                  <a:pt x="0" y="22889"/>
                </a:lnTo>
                <a:lnTo>
                  <a:pt x="2345" y="19986"/>
                </a:lnTo>
                <a:lnTo>
                  <a:pt x="17169" y="18413"/>
                </a:lnTo>
                <a:lnTo>
                  <a:pt x="15596" y="3589"/>
                </a:lnTo>
                <a:lnTo>
                  <a:pt x="17941" y="686"/>
                </a:lnTo>
                <a:close/>
              </a:path>
            </a:pathLst>
          </a:custGeom>
          <a:solidFill>
            <a:srgbClr val="0070C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88" name="object 288" descr=""/>
          <p:cNvSpPr/>
          <p:nvPr/>
        </p:nvSpPr>
        <p:spPr>
          <a:xfrm>
            <a:off x="18269956" y="1773858"/>
            <a:ext cx="18415" cy="36195"/>
          </a:xfrm>
          <a:custGeom>
            <a:avLst/>
            <a:gdLst/>
            <a:ahLst/>
            <a:cxnLst/>
            <a:rect l="l" t="t" r="r" b="b"/>
            <a:pathLst>
              <a:path w="18415" h="36194">
                <a:moveTo>
                  <a:pt x="16757" y="136"/>
                </a:moveTo>
                <a:lnTo>
                  <a:pt x="18045" y="0"/>
                </a:lnTo>
                <a:lnTo>
                  <a:pt x="18045" y="35590"/>
                </a:lnTo>
                <a:lnTo>
                  <a:pt x="17201" y="27638"/>
                </a:lnTo>
                <a:lnTo>
                  <a:pt x="3350" y="29109"/>
                </a:lnTo>
                <a:lnTo>
                  <a:pt x="641" y="26920"/>
                </a:lnTo>
                <a:lnTo>
                  <a:pt x="0" y="20874"/>
                </a:lnTo>
                <a:lnTo>
                  <a:pt x="2188" y="18166"/>
                </a:lnTo>
                <a:lnTo>
                  <a:pt x="16039" y="16696"/>
                </a:lnTo>
                <a:lnTo>
                  <a:pt x="14569" y="2845"/>
                </a:lnTo>
                <a:lnTo>
                  <a:pt x="16757" y="136"/>
                </a:lnTo>
                <a:close/>
              </a:path>
            </a:pathLst>
          </a:custGeom>
          <a:solidFill>
            <a:srgbClr val="0070C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89" name="object 289" descr=""/>
          <p:cNvSpPr/>
          <p:nvPr/>
        </p:nvSpPr>
        <p:spPr>
          <a:xfrm>
            <a:off x="18284814" y="1915707"/>
            <a:ext cx="3810" cy="10795"/>
          </a:xfrm>
          <a:custGeom>
            <a:avLst/>
            <a:gdLst/>
            <a:ahLst/>
            <a:cxnLst/>
            <a:rect l="l" t="t" r="r" b="b"/>
            <a:pathLst>
              <a:path w="3809" h="10794">
                <a:moveTo>
                  <a:pt x="2037" y="122"/>
                </a:moveTo>
                <a:lnTo>
                  <a:pt x="3187" y="0"/>
                </a:lnTo>
                <a:lnTo>
                  <a:pt x="3187" y="10291"/>
                </a:lnTo>
                <a:lnTo>
                  <a:pt x="595" y="8253"/>
                </a:lnTo>
                <a:lnTo>
                  <a:pt x="0" y="2643"/>
                </a:lnTo>
                <a:lnTo>
                  <a:pt x="2037" y="122"/>
                </a:lnTo>
                <a:close/>
              </a:path>
            </a:pathLst>
          </a:custGeom>
          <a:solidFill>
            <a:srgbClr val="0070C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90" name="object 290" descr=""/>
          <p:cNvSpPr/>
          <p:nvPr/>
        </p:nvSpPr>
        <p:spPr>
          <a:xfrm>
            <a:off x="17477478" y="1638698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19114" y="731"/>
                </a:moveTo>
                <a:lnTo>
                  <a:pt x="26006" y="0"/>
                </a:lnTo>
                <a:lnTo>
                  <a:pt x="29095" y="2496"/>
                </a:lnTo>
                <a:lnTo>
                  <a:pt x="30772" y="18294"/>
                </a:lnTo>
                <a:lnTo>
                  <a:pt x="46570" y="16617"/>
                </a:lnTo>
                <a:lnTo>
                  <a:pt x="49660" y="19114"/>
                </a:lnTo>
                <a:lnTo>
                  <a:pt x="50391" y="26006"/>
                </a:lnTo>
                <a:lnTo>
                  <a:pt x="47895" y="29096"/>
                </a:lnTo>
                <a:lnTo>
                  <a:pt x="32097" y="30772"/>
                </a:lnTo>
                <a:lnTo>
                  <a:pt x="33774" y="46570"/>
                </a:lnTo>
                <a:lnTo>
                  <a:pt x="31277" y="49660"/>
                </a:lnTo>
                <a:lnTo>
                  <a:pt x="24385" y="50391"/>
                </a:lnTo>
                <a:lnTo>
                  <a:pt x="21295" y="47895"/>
                </a:lnTo>
                <a:lnTo>
                  <a:pt x="19619" y="32097"/>
                </a:lnTo>
                <a:lnTo>
                  <a:pt x="7267" y="33408"/>
                </a:lnTo>
                <a:lnTo>
                  <a:pt x="3814" y="33774"/>
                </a:lnTo>
                <a:lnTo>
                  <a:pt x="731" y="31277"/>
                </a:lnTo>
                <a:lnTo>
                  <a:pt x="0" y="24385"/>
                </a:lnTo>
                <a:lnTo>
                  <a:pt x="2496" y="21295"/>
                </a:lnTo>
                <a:lnTo>
                  <a:pt x="18294" y="19618"/>
                </a:lnTo>
                <a:lnTo>
                  <a:pt x="16617" y="3821"/>
                </a:lnTo>
                <a:lnTo>
                  <a:pt x="19114" y="731"/>
                </a:lnTo>
                <a:close/>
              </a:path>
            </a:pathLst>
          </a:custGeom>
          <a:solidFill>
            <a:srgbClr val="0070C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91" name="object 291" descr=""/>
          <p:cNvSpPr/>
          <p:nvPr/>
        </p:nvSpPr>
        <p:spPr>
          <a:xfrm>
            <a:off x="17492143" y="1765508"/>
            <a:ext cx="47625" cy="47625"/>
          </a:xfrm>
          <a:custGeom>
            <a:avLst/>
            <a:gdLst/>
            <a:ahLst/>
            <a:cxnLst/>
            <a:rect l="l" t="t" r="r" b="b"/>
            <a:pathLst>
              <a:path w="47625" h="47625">
                <a:moveTo>
                  <a:pt x="17941" y="686"/>
                </a:moveTo>
                <a:lnTo>
                  <a:pt x="24410" y="0"/>
                </a:lnTo>
                <a:lnTo>
                  <a:pt x="27312" y="2345"/>
                </a:lnTo>
                <a:lnTo>
                  <a:pt x="28886" y="17169"/>
                </a:lnTo>
                <a:lnTo>
                  <a:pt x="43710" y="15596"/>
                </a:lnTo>
                <a:lnTo>
                  <a:pt x="46612" y="17941"/>
                </a:lnTo>
                <a:lnTo>
                  <a:pt x="47299" y="24410"/>
                </a:lnTo>
                <a:lnTo>
                  <a:pt x="44954" y="27312"/>
                </a:lnTo>
                <a:lnTo>
                  <a:pt x="30129" y="28886"/>
                </a:lnTo>
                <a:lnTo>
                  <a:pt x="31703" y="43710"/>
                </a:lnTo>
                <a:lnTo>
                  <a:pt x="29357" y="46613"/>
                </a:lnTo>
                <a:lnTo>
                  <a:pt x="22889" y="47299"/>
                </a:lnTo>
                <a:lnTo>
                  <a:pt x="19986" y="44954"/>
                </a:lnTo>
                <a:lnTo>
                  <a:pt x="18413" y="30130"/>
                </a:lnTo>
                <a:lnTo>
                  <a:pt x="6823" y="31360"/>
                </a:lnTo>
                <a:lnTo>
                  <a:pt x="3589" y="31703"/>
                </a:lnTo>
                <a:lnTo>
                  <a:pt x="686" y="29358"/>
                </a:lnTo>
                <a:lnTo>
                  <a:pt x="0" y="22889"/>
                </a:lnTo>
                <a:lnTo>
                  <a:pt x="2345" y="19986"/>
                </a:lnTo>
                <a:lnTo>
                  <a:pt x="17169" y="18413"/>
                </a:lnTo>
                <a:lnTo>
                  <a:pt x="15596" y="3589"/>
                </a:lnTo>
                <a:lnTo>
                  <a:pt x="17941" y="686"/>
                </a:lnTo>
                <a:close/>
              </a:path>
            </a:pathLst>
          </a:custGeom>
          <a:solidFill>
            <a:srgbClr val="0070C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92" name="object 292" descr=""/>
          <p:cNvSpPr/>
          <p:nvPr/>
        </p:nvSpPr>
        <p:spPr>
          <a:xfrm>
            <a:off x="17506821" y="1892342"/>
            <a:ext cx="44450" cy="44450"/>
          </a:xfrm>
          <a:custGeom>
            <a:avLst/>
            <a:gdLst/>
            <a:ahLst/>
            <a:cxnLst/>
            <a:rect l="l" t="t" r="r" b="b"/>
            <a:pathLst>
              <a:path w="44450" h="44450">
                <a:moveTo>
                  <a:pt x="16758" y="641"/>
                </a:moveTo>
                <a:lnTo>
                  <a:pt x="22804" y="0"/>
                </a:lnTo>
                <a:lnTo>
                  <a:pt x="25512" y="2188"/>
                </a:lnTo>
                <a:lnTo>
                  <a:pt x="26983" y="16039"/>
                </a:lnTo>
                <a:lnTo>
                  <a:pt x="40834" y="14569"/>
                </a:lnTo>
                <a:lnTo>
                  <a:pt x="43542" y="16757"/>
                </a:lnTo>
                <a:lnTo>
                  <a:pt x="44184" y="22803"/>
                </a:lnTo>
                <a:lnTo>
                  <a:pt x="41995" y="25512"/>
                </a:lnTo>
                <a:lnTo>
                  <a:pt x="28144" y="26982"/>
                </a:lnTo>
                <a:lnTo>
                  <a:pt x="29614" y="40833"/>
                </a:lnTo>
                <a:lnTo>
                  <a:pt x="27426" y="43541"/>
                </a:lnTo>
                <a:lnTo>
                  <a:pt x="21380" y="44183"/>
                </a:lnTo>
                <a:lnTo>
                  <a:pt x="18671" y="41994"/>
                </a:lnTo>
                <a:lnTo>
                  <a:pt x="17201" y="28144"/>
                </a:lnTo>
                <a:lnTo>
                  <a:pt x="6373" y="29293"/>
                </a:lnTo>
                <a:lnTo>
                  <a:pt x="3350" y="29614"/>
                </a:lnTo>
                <a:lnTo>
                  <a:pt x="641" y="27425"/>
                </a:lnTo>
                <a:lnTo>
                  <a:pt x="0" y="21379"/>
                </a:lnTo>
                <a:lnTo>
                  <a:pt x="2188" y="18671"/>
                </a:lnTo>
                <a:lnTo>
                  <a:pt x="16039" y="17201"/>
                </a:lnTo>
                <a:lnTo>
                  <a:pt x="14569" y="3350"/>
                </a:lnTo>
                <a:lnTo>
                  <a:pt x="16758" y="641"/>
                </a:lnTo>
                <a:close/>
              </a:path>
            </a:pathLst>
          </a:custGeom>
          <a:solidFill>
            <a:srgbClr val="0070C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93" name="object 293" descr=""/>
          <p:cNvSpPr/>
          <p:nvPr/>
        </p:nvSpPr>
        <p:spPr>
          <a:xfrm>
            <a:off x="17521499" y="2019170"/>
            <a:ext cx="41275" cy="41275"/>
          </a:xfrm>
          <a:custGeom>
            <a:avLst/>
            <a:gdLst/>
            <a:ahLst/>
            <a:cxnLst/>
            <a:rect l="l" t="t" r="r" b="b"/>
            <a:pathLst>
              <a:path w="41275" h="41275">
                <a:moveTo>
                  <a:pt x="15573" y="596"/>
                </a:moveTo>
                <a:lnTo>
                  <a:pt x="21190" y="0"/>
                </a:lnTo>
                <a:lnTo>
                  <a:pt x="23710" y="2031"/>
                </a:lnTo>
                <a:lnTo>
                  <a:pt x="25077" y="14908"/>
                </a:lnTo>
                <a:lnTo>
                  <a:pt x="37949" y="13542"/>
                </a:lnTo>
                <a:lnTo>
                  <a:pt x="40470" y="15579"/>
                </a:lnTo>
                <a:lnTo>
                  <a:pt x="41065" y="21190"/>
                </a:lnTo>
                <a:lnTo>
                  <a:pt x="39034" y="23711"/>
                </a:lnTo>
                <a:lnTo>
                  <a:pt x="26157" y="25077"/>
                </a:lnTo>
                <a:lnTo>
                  <a:pt x="27523" y="37949"/>
                </a:lnTo>
                <a:lnTo>
                  <a:pt x="25492" y="40470"/>
                </a:lnTo>
                <a:lnTo>
                  <a:pt x="19875" y="41066"/>
                </a:lnTo>
                <a:lnTo>
                  <a:pt x="17355" y="39034"/>
                </a:lnTo>
                <a:lnTo>
                  <a:pt x="15988" y="26157"/>
                </a:lnTo>
                <a:lnTo>
                  <a:pt x="5921" y="27225"/>
                </a:lnTo>
                <a:lnTo>
                  <a:pt x="3110" y="27524"/>
                </a:lnTo>
                <a:lnTo>
                  <a:pt x="595" y="25486"/>
                </a:lnTo>
                <a:lnTo>
                  <a:pt x="0" y="19875"/>
                </a:lnTo>
                <a:lnTo>
                  <a:pt x="2031" y="17355"/>
                </a:lnTo>
                <a:lnTo>
                  <a:pt x="14908" y="15988"/>
                </a:lnTo>
                <a:lnTo>
                  <a:pt x="13542" y="3116"/>
                </a:lnTo>
                <a:lnTo>
                  <a:pt x="15573" y="596"/>
                </a:lnTo>
                <a:close/>
              </a:path>
            </a:pathLst>
          </a:custGeom>
          <a:solidFill>
            <a:srgbClr val="0070C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94" name="object 294" descr=""/>
          <p:cNvSpPr/>
          <p:nvPr/>
        </p:nvSpPr>
        <p:spPr>
          <a:xfrm>
            <a:off x="17536171" y="2145998"/>
            <a:ext cx="38100" cy="38100"/>
          </a:xfrm>
          <a:custGeom>
            <a:avLst/>
            <a:gdLst/>
            <a:ahLst/>
            <a:cxnLst/>
            <a:rect l="l" t="t" r="r" b="b"/>
            <a:pathLst>
              <a:path w="38100" h="38100">
                <a:moveTo>
                  <a:pt x="14396" y="550"/>
                </a:moveTo>
                <a:lnTo>
                  <a:pt x="19583" y="0"/>
                </a:lnTo>
                <a:lnTo>
                  <a:pt x="21910" y="1880"/>
                </a:lnTo>
                <a:lnTo>
                  <a:pt x="23173" y="13778"/>
                </a:lnTo>
                <a:lnTo>
                  <a:pt x="35071" y="12515"/>
                </a:lnTo>
                <a:lnTo>
                  <a:pt x="37398" y="14396"/>
                </a:lnTo>
                <a:lnTo>
                  <a:pt x="37949" y="19583"/>
                </a:lnTo>
                <a:lnTo>
                  <a:pt x="36069" y="21910"/>
                </a:lnTo>
                <a:lnTo>
                  <a:pt x="24170" y="23173"/>
                </a:lnTo>
                <a:lnTo>
                  <a:pt x="25433" y="35072"/>
                </a:lnTo>
                <a:lnTo>
                  <a:pt x="23552" y="37399"/>
                </a:lnTo>
                <a:lnTo>
                  <a:pt x="18366" y="37949"/>
                </a:lnTo>
                <a:lnTo>
                  <a:pt x="16038" y="36069"/>
                </a:lnTo>
                <a:lnTo>
                  <a:pt x="14775" y="24171"/>
                </a:lnTo>
                <a:lnTo>
                  <a:pt x="5471" y="25158"/>
                </a:lnTo>
                <a:lnTo>
                  <a:pt x="2877" y="25434"/>
                </a:lnTo>
                <a:lnTo>
                  <a:pt x="550" y="23553"/>
                </a:lnTo>
                <a:lnTo>
                  <a:pt x="0" y="18366"/>
                </a:lnTo>
                <a:lnTo>
                  <a:pt x="1880" y="16038"/>
                </a:lnTo>
                <a:lnTo>
                  <a:pt x="13778" y="14775"/>
                </a:lnTo>
                <a:lnTo>
                  <a:pt x="12515" y="2877"/>
                </a:lnTo>
                <a:lnTo>
                  <a:pt x="14396" y="550"/>
                </a:lnTo>
                <a:close/>
              </a:path>
            </a:pathLst>
          </a:custGeom>
          <a:solidFill>
            <a:srgbClr val="0070C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95" name="object 295" descr=""/>
          <p:cNvSpPr/>
          <p:nvPr/>
        </p:nvSpPr>
        <p:spPr>
          <a:xfrm>
            <a:off x="17550841" y="2272813"/>
            <a:ext cx="34925" cy="34925"/>
          </a:xfrm>
          <a:custGeom>
            <a:avLst/>
            <a:gdLst/>
            <a:ahLst/>
            <a:cxnLst/>
            <a:rect l="l" t="t" r="r" b="b"/>
            <a:pathLst>
              <a:path w="34925" h="34925">
                <a:moveTo>
                  <a:pt x="13223" y="505"/>
                </a:moveTo>
                <a:lnTo>
                  <a:pt x="17987" y="0"/>
                </a:lnTo>
                <a:lnTo>
                  <a:pt x="20127" y="1729"/>
                </a:lnTo>
                <a:lnTo>
                  <a:pt x="21287" y="12654"/>
                </a:lnTo>
                <a:lnTo>
                  <a:pt x="32212" y="11494"/>
                </a:lnTo>
                <a:lnTo>
                  <a:pt x="34352" y="13223"/>
                </a:lnTo>
                <a:lnTo>
                  <a:pt x="34857" y="17987"/>
                </a:lnTo>
                <a:lnTo>
                  <a:pt x="33128" y="20127"/>
                </a:lnTo>
                <a:lnTo>
                  <a:pt x="22203" y="21287"/>
                </a:lnTo>
                <a:lnTo>
                  <a:pt x="23363" y="32212"/>
                </a:lnTo>
                <a:lnTo>
                  <a:pt x="21634" y="34352"/>
                </a:lnTo>
                <a:lnTo>
                  <a:pt x="16870" y="34857"/>
                </a:lnTo>
                <a:lnTo>
                  <a:pt x="14730" y="33128"/>
                </a:lnTo>
                <a:lnTo>
                  <a:pt x="13570" y="22203"/>
                </a:lnTo>
                <a:lnTo>
                  <a:pt x="5027" y="23110"/>
                </a:lnTo>
                <a:lnTo>
                  <a:pt x="2645" y="23363"/>
                </a:lnTo>
                <a:lnTo>
                  <a:pt x="505" y="21634"/>
                </a:lnTo>
                <a:lnTo>
                  <a:pt x="0" y="16870"/>
                </a:lnTo>
                <a:lnTo>
                  <a:pt x="1729" y="14730"/>
                </a:lnTo>
                <a:lnTo>
                  <a:pt x="12654" y="13570"/>
                </a:lnTo>
                <a:lnTo>
                  <a:pt x="11494" y="2645"/>
                </a:lnTo>
                <a:lnTo>
                  <a:pt x="13223" y="505"/>
                </a:lnTo>
                <a:close/>
              </a:path>
            </a:pathLst>
          </a:custGeom>
          <a:solidFill>
            <a:srgbClr val="0070C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96" name="object 296" descr=""/>
          <p:cNvSpPr/>
          <p:nvPr/>
        </p:nvSpPr>
        <p:spPr>
          <a:xfrm>
            <a:off x="17565520" y="2399647"/>
            <a:ext cx="31750" cy="31750"/>
          </a:xfrm>
          <a:custGeom>
            <a:avLst/>
            <a:gdLst/>
            <a:ahLst/>
            <a:cxnLst/>
            <a:rect l="l" t="t" r="r" b="b"/>
            <a:pathLst>
              <a:path w="31750" h="31750">
                <a:moveTo>
                  <a:pt x="12035" y="460"/>
                </a:moveTo>
                <a:lnTo>
                  <a:pt x="16376" y="0"/>
                </a:lnTo>
                <a:lnTo>
                  <a:pt x="18322" y="1572"/>
                </a:lnTo>
                <a:lnTo>
                  <a:pt x="19378" y="11517"/>
                </a:lnTo>
                <a:lnTo>
                  <a:pt x="29323" y="10462"/>
                </a:lnTo>
                <a:lnTo>
                  <a:pt x="31269" y="12034"/>
                </a:lnTo>
                <a:lnTo>
                  <a:pt x="31730" y="16375"/>
                </a:lnTo>
                <a:lnTo>
                  <a:pt x="30157" y="18321"/>
                </a:lnTo>
                <a:lnTo>
                  <a:pt x="20212" y="19377"/>
                </a:lnTo>
                <a:lnTo>
                  <a:pt x="21267" y="29322"/>
                </a:lnTo>
                <a:lnTo>
                  <a:pt x="19695" y="31268"/>
                </a:lnTo>
                <a:lnTo>
                  <a:pt x="15354" y="31729"/>
                </a:lnTo>
                <a:lnTo>
                  <a:pt x="13408" y="30157"/>
                </a:lnTo>
                <a:lnTo>
                  <a:pt x="12352" y="20211"/>
                </a:lnTo>
                <a:lnTo>
                  <a:pt x="4577" y="21037"/>
                </a:lnTo>
                <a:lnTo>
                  <a:pt x="2406" y="21267"/>
                </a:lnTo>
                <a:lnTo>
                  <a:pt x="460" y="19694"/>
                </a:lnTo>
                <a:lnTo>
                  <a:pt x="0" y="15353"/>
                </a:lnTo>
                <a:lnTo>
                  <a:pt x="1572" y="13407"/>
                </a:lnTo>
                <a:lnTo>
                  <a:pt x="11518" y="12352"/>
                </a:lnTo>
                <a:lnTo>
                  <a:pt x="10462" y="2406"/>
                </a:lnTo>
                <a:lnTo>
                  <a:pt x="12035" y="460"/>
                </a:lnTo>
                <a:close/>
              </a:path>
            </a:pathLst>
          </a:custGeom>
          <a:solidFill>
            <a:srgbClr val="0070C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97" name="object 297" descr=""/>
          <p:cNvSpPr/>
          <p:nvPr/>
        </p:nvSpPr>
        <p:spPr>
          <a:xfrm>
            <a:off x="17288633" y="1647298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19114" y="731"/>
                </a:moveTo>
                <a:lnTo>
                  <a:pt x="26006" y="0"/>
                </a:lnTo>
                <a:lnTo>
                  <a:pt x="29095" y="2496"/>
                </a:lnTo>
                <a:lnTo>
                  <a:pt x="30772" y="18294"/>
                </a:lnTo>
                <a:lnTo>
                  <a:pt x="46570" y="16617"/>
                </a:lnTo>
                <a:lnTo>
                  <a:pt x="49660" y="19114"/>
                </a:lnTo>
                <a:lnTo>
                  <a:pt x="50391" y="26006"/>
                </a:lnTo>
                <a:lnTo>
                  <a:pt x="47895" y="29096"/>
                </a:lnTo>
                <a:lnTo>
                  <a:pt x="32097" y="30772"/>
                </a:lnTo>
                <a:lnTo>
                  <a:pt x="33774" y="46570"/>
                </a:lnTo>
                <a:lnTo>
                  <a:pt x="31277" y="49660"/>
                </a:lnTo>
                <a:lnTo>
                  <a:pt x="24385" y="50391"/>
                </a:lnTo>
                <a:lnTo>
                  <a:pt x="21295" y="47895"/>
                </a:lnTo>
                <a:lnTo>
                  <a:pt x="19618" y="32097"/>
                </a:lnTo>
                <a:lnTo>
                  <a:pt x="7267" y="33408"/>
                </a:lnTo>
                <a:lnTo>
                  <a:pt x="3821" y="33774"/>
                </a:lnTo>
                <a:lnTo>
                  <a:pt x="731" y="31277"/>
                </a:lnTo>
                <a:lnTo>
                  <a:pt x="0" y="24385"/>
                </a:lnTo>
                <a:lnTo>
                  <a:pt x="2496" y="21295"/>
                </a:lnTo>
                <a:lnTo>
                  <a:pt x="18294" y="19618"/>
                </a:lnTo>
                <a:lnTo>
                  <a:pt x="16617" y="3821"/>
                </a:lnTo>
                <a:lnTo>
                  <a:pt x="19114" y="731"/>
                </a:lnTo>
                <a:close/>
              </a:path>
            </a:pathLst>
          </a:custGeom>
          <a:solidFill>
            <a:srgbClr val="0070C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98" name="object 298" descr=""/>
          <p:cNvSpPr/>
          <p:nvPr/>
        </p:nvSpPr>
        <p:spPr>
          <a:xfrm>
            <a:off x="17303247" y="1773575"/>
            <a:ext cx="47625" cy="47625"/>
          </a:xfrm>
          <a:custGeom>
            <a:avLst/>
            <a:gdLst/>
            <a:ahLst/>
            <a:cxnLst/>
            <a:rect l="l" t="t" r="r" b="b"/>
            <a:pathLst>
              <a:path w="47625" h="47625">
                <a:moveTo>
                  <a:pt x="17941" y="686"/>
                </a:moveTo>
                <a:lnTo>
                  <a:pt x="24410" y="0"/>
                </a:lnTo>
                <a:lnTo>
                  <a:pt x="27312" y="2345"/>
                </a:lnTo>
                <a:lnTo>
                  <a:pt x="28886" y="17169"/>
                </a:lnTo>
                <a:lnTo>
                  <a:pt x="43710" y="15596"/>
                </a:lnTo>
                <a:lnTo>
                  <a:pt x="46612" y="17941"/>
                </a:lnTo>
                <a:lnTo>
                  <a:pt x="47299" y="24410"/>
                </a:lnTo>
                <a:lnTo>
                  <a:pt x="44954" y="27312"/>
                </a:lnTo>
                <a:lnTo>
                  <a:pt x="30130" y="28886"/>
                </a:lnTo>
                <a:lnTo>
                  <a:pt x="31703" y="43710"/>
                </a:lnTo>
                <a:lnTo>
                  <a:pt x="29358" y="46613"/>
                </a:lnTo>
                <a:lnTo>
                  <a:pt x="22889" y="47299"/>
                </a:lnTo>
                <a:lnTo>
                  <a:pt x="19986" y="44954"/>
                </a:lnTo>
                <a:lnTo>
                  <a:pt x="18413" y="30130"/>
                </a:lnTo>
                <a:lnTo>
                  <a:pt x="6823" y="31360"/>
                </a:lnTo>
                <a:lnTo>
                  <a:pt x="3589" y="31703"/>
                </a:lnTo>
                <a:lnTo>
                  <a:pt x="687" y="29364"/>
                </a:lnTo>
                <a:lnTo>
                  <a:pt x="0" y="22889"/>
                </a:lnTo>
                <a:lnTo>
                  <a:pt x="2345" y="19986"/>
                </a:lnTo>
                <a:lnTo>
                  <a:pt x="17169" y="18413"/>
                </a:lnTo>
                <a:lnTo>
                  <a:pt x="15596" y="3589"/>
                </a:lnTo>
                <a:lnTo>
                  <a:pt x="17941" y="686"/>
                </a:lnTo>
                <a:close/>
              </a:path>
            </a:pathLst>
          </a:custGeom>
          <a:solidFill>
            <a:srgbClr val="0070C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99" name="object 299" descr=""/>
          <p:cNvSpPr/>
          <p:nvPr/>
        </p:nvSpPr>
        <p:spPr>
          <a:xfrm>
            <a:off x="17317862" y="1899877"/>
            <a:ext cx="44450" cy="44450"/>
          </a:xfrm>
          <a:custGeom>
            <a:avLst/>
            <a:gdLst/>
            <a:ahLst/>
            <a:cxnLst/>
            <a:rect l="l" t="t" r="r" b="b"/>
            <a:pathLst>
              <a:path w="44450" h="44450">
                <a:moveTo>
                  <a:pt x="16758" y="641"/>
                </a:moveTo>
                <a:lnTo>
                  <a:pt x="22804" y="0"/>
                </a:lnTo>
                <a:lnTo>
                  <a:pt x="25512" y="2188"/>
                </a:lnTo>
                <a:lnTo>
                  <a:pt x="26983" y="16039"/>
                </a:lnTo>
                <a:lnTo>
                  <a:pt x="40834" y="14569"/>
                </a:lnTo>
                <a:lnTo>
                  <a:pt x="43542" y="16757"/>
                </a:lnTo>
                <a:lnTo>
                  <a:pt x="44184" y="22803"/>
                </a:lnTo>
                <a:lnTo>
                  <a:pt x="41995" y="25512"/>
                </a:lnTo>
                <a:lnTo>
                  <a:pt x="28144" y="26982"/>
                </a:lnTo>
                <a:lnTo>
                  <a:pt x="29614" y="40833"/>
                </a:lnTo>
                <a:lnTo>
                  <a:pt x="27426" y="43541"/>
                </a:lnTo>
                <a:lnTo>
                  <a:pt x="21380" y="44183"/>
                </a:lnTo>
                <a:lnTo>
                  <a:pt x="18671" y="41994"/>
                </a:lnTo>
                <a:lnTo>
                  <a:pt x="17201" y="28144"/>
                </a:lnTo>
                <a:lnTo>
                  <a:pt x="6373" y="29293"/>
                </a:lnTo>
                <a:lnTo>
                  <a:pt x="3356" y="29613"/>
                </a:lnTo>
                <a:lnTo>
                  <a:pt x="641" y="27425"/>
                </a:lnTo>
                <a:lnTo>
                  <a:pt x="0" y="21379"/>
                </a:lnTo>
                <a:lnTo>
                  <a:pt x="2188" y="18671"/>
                </a:lnTo>
                <a:lnTo>
                  <a:pt x="16039" y="17201"/>
                </a:lnTo>
                <a:lnTo>
                  <a:pt x="14569" y="3350"/>
                </a:lnTo>
                <a:lnTo>
                  <a:pt x="16758" y="641"/>
                </a:lnTo>
                <a:close/>
              </a:path>
            </a:pathLst>
          </a:custGeom>
          <a:solidFill>
            <a:srgbClr val="0070C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00" name="object 300" descr=""/>
          <p:cNvSpPr/>
          <p:nvPr/>
        </p:nvSpPr>
        <p:spPr>
          <a:xfrm>
            <a:off x="17332484" y="2026173"/>
            <a:ext cx="41275" cy="41275"/>
          </a:xfrm>
          <a:custGeom>
            <a:avLst/>
            <a:gdLst/>
            <a:ahLst/>
            <a:cxnLst/>
            <a:rect l="l" t="t" r="r" b="b"/>
            <a:pathLst>
              <a:path w="41275" h="41275">
                <a:moveTo>
                  <a:pt x="15573" y="596"/>
                </a:moveTo>
                <a:lnTo>
                  <a:pt x="21190" y="0"/>
                </a:lnTo>
                <a:lnTo>
                  <a:pt x="23710" y="2031"/>
                </a:lnTo>
                <a:lnTo>
                  <a:pt x="25077" y="14908"/>
                </a:lnTo>
                <a:lnTo>
                  <a:pt x="37949" y="13542"/>
                </a:lnTo>
                <a:lnTo>
                  <a:pt x="40470" y="15579"/>
                </a:lnTo>
                <a:lnTo>
                  <a:pt x="41065" y="21190"/>
                </a:lnTo>
                <a:lnTo>
                  <a:pt x="39034" y="23711"/>
                </a:lnTo>
                <a:lnTo>
                  <a:pt x="26157" y="25077"/>
                </a:lnTo>
                <a:lnTo>
                  <a:pt x="27523" y="37949"/>
                </a:lnTo>
                <a:lnTo>
                  <a:pt x="25492" y="40470"/>
                </a:lnTo>
                <a:lnTo>
                  <a:pt x="19875" y="41066"/>
                </a:lnTo>
                <a:lnTo>
                  <a:pt x="17355" y="39034"/>
                </a:lnTo>
                <a:lnTo>
                  <a:pt x="15988" y="26157"/>
                </a:lnTo>
                <a:lnTo>
                  <a:pt x="5921" y="27225"/>
                </a:lnTo>
                <a:lnTo>
                  <a:pt x="3110" y="27524"/>
                </a:lnTo>
                <a:lnTo>
                  <a:pt x="595" y="25486"/>
                </a:lnTo>
                <a:lnTo>
                  <a:pt x="0" y="19875"/>
                </a:lnTo>
                <a:lnTo>
                  <a:pt x="2031" y="17355"/>
                </a:lnTo>
                <a:lnTo>
                  <a:pt x="14908" y="15988"/>
                </a:lnTo>
                <a:lnTo>
                  <a:pt x="13542" y="3116"/>
                </a:lnTo>
                <a:lnTo>
                  <a:pt x="15573" y="596"/>
                </a:lnTo>
                <a:close/>
              </a:path>
            </a:pathLst>
          </a:custGeom>
          <a:solidFill>
            <a:srgbClr val="0070C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01" name="object 301" descr=""/>
          <p:cNvSpPr/>
          <p:nvPr/>
        </p:nvSpPr>
        <p:spPr>
          <a:xfrm>
            <a:off x="17347107" y="2152475"/>
            <a:ext cx="38100" cy="38100"/>
          </a:xfrm>
          <a:custGeom>
            <a:avLst/>
            <a:gdLst/>
            <a:ahLst/>
            <a:cxnLst/>
            <a:rect l="l" t="t" r="r" b="b"/>
            <a:pathLst>
              <a:path w="38100" h="38100">
                <a:moveTo>
                  <a:pt x="14396" y="550"/>
                </a:moveTo>
                <a:lnTo>
                  <a:pt x="19583" y="0"/>
                </a:lnTo>
                <a:lnTo>
                  <a:pt x="21910" y="1880"/>
                </a:lnTo>
                <a:lnTo>
                  <a:pt x="23173" y="13778"/>
                </a:lnTo>
                <a:lnTo>
                  <a:pt x="35071" y="12515"/>
                </a:lnTo>
                <a:lnTo>
                  <a:pt x="37398" y="14396"/>
                </a:lnTo>
                <a:lnTo>
                  <a:pt x="37949" y="19583"/>
                </a:lnTo>
                <a:lnTo>
                  <a:pt x="36069" y="21911"/>
                </a:lnTo>
                <a:lnTo>
                  <a:pt x="24170" y="23173"/>
                </a:lnTo>
                <a:lnTo>
                  <a:pt x="25433" y="35072"/>
                </a:lnTo>
                <a:lnTo>
                  <a:pt x="23552" y="37399"/>
                </a:lnTo>
                <a:lnTo>
                  <a:pt x="18366" y="37949"/>
                </a:lnTo>
                <a:lnTo>
                  <a:pt x="16038" y="36069"/>
                </a:lnTo>
                <a:lnTo>
                  <a:pt x="14775" y="24171"/>
                </a:lnTo>
                <a:lnTo>
                  <a:pt x="5471" y="25158"/>
                </a:lnTo>
                <a:lnTo>
                  <a:pt x="2871" y="25434"/>
                </a:lnTo>
                <a:lnTo>
                  <a:pt x="544" y="23554"/>
                </a:lnTo>
                <a:lnTo>
                  <a:pt x="0" y="18366"/>
                </a:lnTo>
                <a:lnTo>
                  <a:pt x="1880" y="16038"/>
                </a:lnTo>
                <a:lnTo>
                  <a:pt x="13778" y="14775"/>
                </a:lnTo>
                <a:lnTo>
                  <a:pt x="12515" y="2877"/>
                </a:lnTo>
                <a:lnTo>
                  <a:pt x="14396" y="550"/>
                </a:lnTo>
                <a:close/>
              </a:path>
            </a:pathLst>
          </a:custGeom>
          <a:solidFill>
            <a:srgbClr val="0070C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02" name="object 302" descr=""/>
          <p:cNvSpPr/>
          <p:nvPr/>
        </p:nvSpPr>
        <p:spPr>
          <a:xfrm>
            <a:off x="17361715" y="2278752"/>
            <a:ext cx="34925" cy="34925"/>
          </a:xfrm>
          <a:custGeom>
            <a:avLst/>
            <a:gdLst/>
            <a:ahLst/>
            <a:cxnLst/>
            <a:rect l="l" t="t" r="r" b="b"/>
            <a:pathLst>
              <a:path w="34925" h="34925">
                <a:moveTo>
                  <a:pt x="13223" y="505"/>
                </a:moveTo>
                <a:lnTo>
                  <a:pt x="17987" y="0"/>
                </a:lnTo>
                <a:lnTo>
                  <a:pt x="20127" y="1729"/>
                </a:lnTo>
                <a:lnTo>
                  <a:pt x="21287" y="12654"/>
                </a:lnTo>
                <a:lnTo>
                  <a:pt x="32212" y="11494"/>
                </a:lnTo>
                <a:lnTo>
                  <a:pt x="34352" y="13223"/>
                </a:lnTo>
                <a:lnTo>
                  <a:pt x="34858" y="17987"/>
                </a:lnTo>
                <a:lnTo>
                  <a:pt x="33128" y="20127"/>
                </a:lnTo>
                <a:lnTo>
                  <a:pt x="22203" y="21287"/>
                </a:lnTo>
                <a:lnTo>
                  <a:pt x="23363" y="32212"/>
                </a:lnTo>
                <a:lnTo>
                  <a:pt x="21634" y="34352"/>
                </a:lnTo>
                <a:lnTo>
                  <a:pt x="16870" y="34857"/>
                </a:lnTo>
                <a:lnTo>
                  <a:pt x="14730" y="33128"/>
                </a:lnTo>
                <a:lnTo>
                  <a:pt x="13570" y="22203"/>
                </a:lnTo>
                <a:lnTo>
                  <a:pt x="5027" y="23110"/>
                </a:lnTo>
                <a:lnTo>
                  <a:pt x="2645" y="23363"/>
                </a:lnTo>
                <a:lnTo>
                  <a:pt x="505" y="21634"/>
                </a:lnTo>
                <a:lnTo>
                  <a:pt x="0" y="16870"/>
                </a:lnTo>
                <a:lnTo>
                  <a:pt x="1729" y="14730"/>
                </a:lnTo>
                <a:lnTo>
                  <a:pt x="12654" y="13570"/>
                </a:lnTo>
                <a:lnTo>
                  <a:pt x="11494" y="2645"/>
                </a:lnTo>
                <a:lnTo>
                  <a:pt x="13223" y="505"/>
                </a:lnTo>
                <a:close/>
              </a:path>
            </a:pathLst>
          </a:custGeom>
          <a:solidFill>
            <a:srgbClr val="0070C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03" name="object 303" descr=""/>
          <p:cNvSpPr/>
          <p:nvPr/>
        </p:nvSpPr>
        <p:spPr>
          <a:xfrm>
            <a:off x="17376336" y="2405055"/>
            <a:ext cx="31750" cy="31750"/>
          </a:xfrm>
          <a:custGeom>
            <a:avLst/>
            <a:gdLst/>
            <a:ahLst/>
            <a:cxnLst/>
            <a:rect l="l" t="t" r="r" b="b"/>
            <a:pathLst>
              <a:path w="31750" h="31750">
                <a:moveTo>
                  <a:pt x="12035" y="460"/>
                </a:moveTo>
                <a:lnTo>
                  <a:pt x="16376" y="0"/>
                </a:lnTo>
                <a:lnTo>
                  <a:pt x="18322" y="1572"/>
                </a:lnTo>
                <a:lnTo>
                  <a:pt x="19378" y="11517"/>
                </a:lnTo>
                <a:lnTo>
                  <a:pt x="29323" y="10462"/>
                </a:lnTo>
                <a:lnTo>
                  <a:pt x="31269" y="12034"/>
                </a:lnTo>
                <a:lnTo>
                  <a:pt x="31730" y="16375"/>
                </a:lnTo>
                <a:lnTo>
                  <a:pt x="30157" y="18321"/>
                </a:lnTo>
                <a:lnTo>
                  <a:pt x="20212" y="19377"/>
                </a:lnTo>
                <a:lnTo>
                  <a:pt x="21267" y="29322"/>
                </a:lnTo>
                <a:lnTo>
                  <a:pt x="19695" y="31268"/>
                </a:lnTo>
                <a:lnTo>
                  <a:pt x="15354" y="31729"/>
                </a:lnTo>
                <a:lnTo>
                  <a:pt x="13408" y="30157"/>
                </a:lnTo>
                <a:lnTo>
                  <a:pt x="12352" y="20211"/>
                </a:lnTo>
                <a:lnTo>
                  <a:pt x="4577" y="21037"/>
                </a:lnTo>
                <a:lnTo>
                  <a:pt x="2406" y="21267"/>
                </a:lnTo>
                <a:lnTo>
                  <a:pt x="460" y="19694"/>
                </a:lnTo>
                <a:lnTo>
                  <a:pt x="0" y="15353"/>
                </a:lnTo>
                <a:lnTo>
                  <a:pt x="1572" y="13407"/>
                </a:lnTo>
                <a:lnTo>
                  <a:pt x="11518" y="12352"/>
                </a:lnTo>
                <a:lnTo>
                  <a:pt x="10462" y="2406"/>
                </a:lnTo>
                <a:lnTo>
                  <a:pt x="12035" y="460"/>
                </a:lnTo>
                <a:close/>
              </a:path>
            </a:pathLst>
          </a:custGeom>
          <a:solidFill>
            <a:srgbClr val="0070C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04" name="object 304" descr=""/>
          <p:cNvSpPr/>
          <p:nvPr/>
        </p:nvSpPr>
        <p:spPr>
          <a:xfrm>
            <a:off x="17098559" y="1644326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19114" y="731"/>
                </a:moveTo>
                <a:lnTo>
                  <a:pt x="26006" y="0"/>
                </a:lnTo>
                <a:lnTo>
                  <a:pt x="29095" y="2496"/>
                </a:lnTo>
                <a:lnTo>
                  <a:pt x="30772" y="18294"/>
                </a:lnTo>
                <a:lnTo>
                  <a:pt x="46570" y="16617"/>
                </a:lnTo>
                <a:lnTo>
                  <a:pt x="49660" y="19114"/>
                </a:lnTo>
                <a:lnTo>
                  <a:pt x="50391" y="26006"/>
                </a:lnTo>
                <a:lnTo>
                  <a:pt x="47895" y="29096"/>
                </a:lnTo>
                <a:lnTo>
                  <a:pt x="32097" y="30772"/>
                </a:lnTo>
                <a:lnTo>
                  <a:pt x="33774" y="46570"/>
                </a:lnTo>
                <a:lnTo>
                  <a:pt x="31277" y="49660"/>
                </a:lnTo>
                <a:lnTo>
                  <a:pt x="24385" y="50391"/>
                </a:lnTo>
                <a:lnTo>
                  <a:pt x="21295" y="47895"/>
                </a:lnTo>
                <a:lnTo>
                  <a:pt x="19618" y="32097"/>
                </a:lnTo>
                <a:lnTo>
                  <a:pt x="7267" y="33408"/>
                </a:lnTo>
                <a:lnTo>
                  <a:pt x="3821" y="33774"/>
                </a:lnTo>
                <a:lnTo>
                  <a:pt x="731" y="31277"/>
                </a:lnTo>
                <a:lnTo>
                  <a:pt x="0" y="24385"/>
                </a:lnTo>
                <a:lnTo>
                  <a:pt x="2496" y="21295"/>
                </a:lnTo>
                <a:lnTo>
                  <a:pt x="18294" y="19618"/>
                </a:lnTo>
                <a:lnTo>
                  <a:pt x="16617" y="3821"/>
                </a:lnTo>
                <a:lnTo>
                  <a:pt x="19114" y="731"/>
                </a:lnTo>
                <a:close/>
              </a:path>
            </a:pathLst>
          </a:custGeom>
          <a:solidFill>
            <a:srgbClr val="0070C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05" name="object 305" descr=""/>
          <p:cNvSpPr/>
          <p:nvPr/>
        </p:nvSpPr>
        <p:spPr>
          <a:xfrm>
            <a:off x="17113053" y="1769460"/>
            <a:ext cx="47625" cy="47625"/>
          </a:xfrm>
          <a:custGeom>
            <a:avLst/>
            <a:gdLst/>
            <a:ahLst/>
            <a:cxnLst/>
            <a:rect l="l" t="t" r="r" b="b"/>
            <a:pathLst>
              <a:path w="47625" h="47625">
                <a:moveTo>
                  <a:pt x="17941" y="686"/>
                </a:moveTo>
                <a:lnTo>
                  <a:pt x="24410" y="0"/>
                </a:lnTo>
                <a:lnTo>
                  <a:pt x="27312" y="2345"/>
                </a:lnTo>
                <a:lnTo>
                  <a:pt x="28886" y="17169"/>
                </a:lnTo>
                <a:lnTo>
                  <a:pt x="43710" y="15596"/>
                </a:lnTo>
                <a:lnTo>
                  <a:pt x="46612" y="17941"/>
                </a:lnTo>
                <a:lnTo>
                  <a:pt x="47299" y="24410"/>
                </a:lnTo>
                <a:lnTo>
                  <a:pt x="44954" y="27312"/>
                </a:lnTo>
                <a:lnTo>
                  <a:pt x="30129" y="28886"/>
                </a:lnTo>
                <a:lnTo>
                  <a:pt x="31703" y="43710"/>
                </a:lnTo>
                <a:lnTo>
                  <a:pt x="29357" y="46613"/>
                </a:lnTo>
                <a:lnTo>
                  <a:pt x="22889" y="47299"/>
                </a:lnTo>
                <a:lnTo>
                  <a:pt x="19986" y="44954"/>
                </a:lnTo>
                <a:lnTo>
                  <a:pt x="18413" y="30130"/>
                </a:lnTo>
                <a:lnTo>
                  <a:pt x="6823" y="31360"/>
                </a:lnTo>
                <a:lnTo>
                  <a:pt x="3589" y="31703"/>
                </a:lnTo>
                <a:lnTo>
                  <a:pt x="686" y="29358"/>
                </a:lnTo>
                <a:lnTo>
                  <a:pt x="0" y="22889"/>
                </a:lnTo>
                <a:lnTo>
                  <a:pt x="2345" y="19986"/>
                </a:lnTo>
                <a:lnTo>
                  <a:pt x="17169" y="18413"/>
                </a:lnTo>
                <a:lnTo>
                  <a:pt x="15596" y="3589"/>
                </a:lnTo>
                <a:lnTo>
                  <a:pt x="17941" y="686"/>
                </a:lnTo>
                <a:close/>
              </a:path>
            </a:pathLst>
          </a:custGeom>
          <a:solidFill>
            <a:srgbClr val="0070C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06" name="object 306" descr=""/>
          <p:cNvSpPr/>
          <p:nvPr/>
        </p:nvSpPr>
        <p:spPr>
          <a:xfrm>
            <a:off x="17127553" y="1894613"/>
            <a:ext cx="44450" cy="44450"/>
          </a:xfrm>
          <a:custGeom>
            <a:avLst/>
            <a:gdLst/>
            <a:ahLst/>
            <a:cxnLst/>
            <a:rect l="l" t="t" r="r" b="b"/>
            <a:pathLst>
              <a:path w="44450" h="44450">
                <a:moveTo>
                  <a:pt x="16758" y="641"/>
                </a:moveTo>
                <a:lnTo>
                  <a:pt x="22804" y="0"/>
                </a:lnTo>
                <a:lnTo>
                  <a:pt x="25512" y="2188"/>
                </a:lnTo>
                <a:lnTo>
                  <a:pt x="26983" y="16039"/>
                </a:lnTo>
                <a:lnTo>
                  <a:pt x="40834" y="14569"/>
                </a:lnTo>
                <a:lnTo>
                  <a:pt x="43542" y="16757"/>
                </a:lnTo>
                <a:lnTo>
                  <a:pt x="44184" y="22803"/>
                </a:lnTo>
                <a:lnTo>
                  <a:pt x="41995" y="25512"/>
                </a:lnTo>
                <a:lnTo>
                  <a:pt x="28144" y="26982"/>
                </a:lnTo>
                <a:lnTo>
                  <a:pt x="29614" y="40833"/>
                </a:lnTo>
                <a:lnTo>
                  <a:pt x="27426" y="43541"/>
                </a:lnTo>
                <a:lnTo>
                  <a:pt x="21380" y="44183"/>
                </a:lnTo>
                <a:lnTo>
                  <a:pt x="18671" y="41994"/>
                </a:lnTo>
                <a:lnTo>
                  <a:pt x="17201" y="28144"/>
                </a:lnTo>
                <a:lnTo>
                  <a:pt x="6373" y="29293"/>
                </a:lnTo>
                <a:lnTo>
                  <a:pt x="3350" y="29614"/>
                </a:lnTo>
                <a:lnTo>
                  <a:pt x="641" y="27425"/>
                </a:lnTo>
                <a:lnTo>
                  <a:pt x="0" y="21379"/>
                </a:lnTo>
                <a:lnTo>
                  <a:pt x="2188" y="18671"/>
                </a:lnTo>
                <a:lnTo>
                  <a:pt x="16039" y="17201"/>
                </a:lnTo>
                <a:lnTo>
                  <a:pt x="14569" y="3350"/>
                </a:lnTo>
                <a:lnTo>
                  <a:pt x="16758" y="641"/>
                </a:lnTo>
                <a:close/>
              </a:path>
            </a:pathLst>
          </a:custGeom>
          <a:solidFill>
            <a:srgbClr val="0070C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07" name="object 307" descr=""/>
          <p:cNvSpPr/>
          <p:nvPr/>
        </p:nvSpPr>
        <p:spPr>
          <a:xfrm>
            <a:off x="17142048" y="2019773"/>
            <a:ext cx="41275" cy="41275"/>
          </a:xfrm>
          <a:custGeom>
            <a:avLst/>
            <a:gdLst/>
            <a:ahLst/>
            <a:cxnLst/>
            <a:rect l="l" t="t" r="r" b="b"/>
            <a:pathLst>
              <a:path w="41275" h="41275">
                <a:moveTo>
                  <a:pt x="15573" y="596"/>
                </a:moveTo>
                <a:lnTo>
                  <a:pt x="21190" y="0"/>
                </a:lnTo>
                <a:lnTo>
                  <a:pt x="23710" y="2031"/>
                </a:lnTo>
                <a:lnTo>
                  <a:pt x="25077" y="14908"/>
                </a:lnTo>
                <a:lnTo>
                  <a:pt x="37949" y="13542"/>
                </a:lnTo>
                <a:lnTo>
                  <a:pt x="40470" y="15579"/>
                </a:lnTo>
                <a:lnTo>
                  <a:pt x="41065" y="21190"/>
                </a:lnTo>
                <a:lnTo>
                  <a:pt x="39034" y="23711"/>
                </a:lnTo>
                <a:lnTo>
                  <a:pt x="26157" y="25077"/>
                </a:lnTo>
                <a:lnTo>
                  <a:pt x="27523" y="37949"/>
                </a:lnTo>
                <a:lnTo>
                  <a:pt x="25492" y="40470"/>
                </a:lnTo>
                <a:lnTo>
                  <a:pt x="19875" y="41066"/>
                </a:lnTo>
                <a:lnTo>
                  <a:pt x="17355" y="39034"/>
                </a:lnTo>
                <a:lnTo>
                  <a:pt x="15988" y="26157"/>
                </a:lnTo>
                <a:lnTo>
                  <a:pt x="5922" y="27225"/>
                </a:lnTo>
                <a:lnTo>
                  <a:pt x="3116" y="27523"/>
                </a:lnTo>
                <a:lnTo>
                  <a:pt x="595" y="25486"/>
                </a:lnTo>
                <a:lnTo>
                  <a:pt x="0" y="19875"/>
                </a:lnTo>
                <a:lnTo>
                  <a:pt x="2031" y="17355"/>
                </a:lnTo>
                <a:lnTo>
                  <a:pt x="14908" y="15988"/>
                </a:lnTo>
                <a:lnTo>
                  <a:pt x="13542" y="3116"/>
                </a:lnTo>
                <a:lnTo>
                  <a:pt x="15573" y="596"/>
                </a:lnTo>
                <a:close/>
              </a:path>
            </a:pathLst>
          </a:custGeom>
          <a:solidFill>
            <a:srgbClr val="0070C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08" name="object 308" descr=""/>
          <p:cNvSpPr/>
          <p:nvPr/>
        </p:nvSpPr>
        <p:spPr>
          <a:xfrm>
            <a:off x="17156548" y="2144926"/>
            <a:ext cx="38100" cy="38100"/>
          </a:xfrm>
          <a:custGeom>
            <a:avLst/>
            <a:gdLst/>
            <a:ahLst/>
            <a:cxnLst/>
            <a:rect l="l" t="t" r="r" b="b"/>
            <a:pathLst>
              <a:path w="38100" h="38100">
                <a:moveTo>
                  <a:pt x="14396" y="550"/>
                </a:moveTo>
                <a:lnTo>
                  <a:pt x="19583" y="0"/>
                </a:lnTo>
                <a:lnTo>
                  <a:pt x="21910" y="1880"/>
                </a:lnTo>
                <a:lnTo>
                  <a:pt x="23173" y="13778"/>
                </a:lnTo>
                <a:lnTo>
                  <a:pt x="35071" y="12515"/>
                </a:lnTo>
                <a:lnTo>
                  <a:pt x="37398" y="14396"/>
                </a:lnTo>
                <a:lnTo>
                  <a:pt x="37949" y="19583"/>
                </a:lnTo>
                <a:lnTo>
                  <a:pt x="36069" y="21911"/>
                </a:lnTo>
                <a:lnTo>
                  <a:pt x="24170" y="23173"/>
                </a:lnTo>
                <a:lnTo>
                  <a:pt x="25433" y="35072"/>
                </a:lnTo>
                <a:lnTo>
                  <a:pt x="23552" y="37399"/>
                </a:lnTo>
                <a:lnTo>
                  <a:pt x="18366" y="37949"/>
                </a:lnTo>
                <a:lnTo>
                  <a:pt x="16038" y="36069"/>
                </a:lnTo>
                <a:lnTo>
                  <a:pt x="14775" y="24171"/>
                </a:lnTo>
                <a:lnTo>
                  <a:pt x="5471" y="25158"/>
                </a:lnTo>
                <a:lnTo>
                  <a:pt x="2877" y="25434"/>
                </a:lnTo>
                <a:lnTo>
                  <a:pt x="550" y="23553"/>
                </a:lnTo>
                <a:lnTo>
                  <a:pt x="0" y="18366"/>
                </a:lnTo>
                <a:lnTo>
                  <a:pt x="1880" y="16038"/>
                </a:lnTo>
                <a:lnTo>
                  <a:pt x="13778" y="14775"/>
                </a:lnTo>
                <a:lnTo>
                  <a:pt x="12515" y="2877"/>
                </a:lnTo>
                <a:lnTo>
                  <a:pt x="14396" y="550"/>
                </a:lnTo>
                <a:close/>
              </a:path>
            </a:pathLst>
          </a:custGeom>
          <a:solidFill>
            <a:srgbClr val="0070C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09" name="object 309" descr=""/>
          <p:cNvSpPr/>
          <p:nvPr/>
        </p:nvSpPr>
        <p:spPr>
          <a:xfrm>
            <a:off x="17171040" y="2270060"/>
            <a:ext cx="34925" cy="34925"/>
          </a:xfrm>
          <a:custGeom>
            <a:avLst/>
            <a:gdLst/>
            <a:ahLst/>
            <a:cxnLst/>
            <a:rect l="l" t="t" r="r" b="b"/>
            <a:pathLst>
              <a:path w="34925" h="34925">
                <a:moveTo>
                  <a:pt x="13223" y="505"/>
                </a:moveTo>
                <a:lnTo>
                  <a:pt x="17987" y="0"/>
                </a:lnTo>
                <a:lnTo>
                  <a:pt x="20127" y="1729"/>
                </a:lnTo>
                <a:lnTo>
                  <a:pt x="21287" y="12654"/>
                </a:lnTo>
                <a:lnTo>
                  <a:pt x="32212" y="11494"/>
                </a:lnTo>
                <a:lnTo>
                  <a:pt x="34352" y="13223"/>
                </a:lnTo>
                <a:lnTo>
                  <a:pt x="34857" y="17987"/>
                </a:lnTo>
                <a:lnTo>
                  <a:pt x="33128" y="20127"/>
                </a:lnTo>
                <a:lnTo>
                  <a:pt x="22203" y="21287"/>
                </a:lnTo>
                <a:lnTo>
                  <a:pt x="23363" y="32212"/>
                </a:lnTo>
                <a:lnTo>
                  <a:pt x="21634" y="34352"/>
                </a:lnTo>
                <a:lnTo>
                  <a:pt x="16870" y="34857"/>
                </a:lnTo>
                <a:lnTo>
                  <a:pt x="14730" y="33128"/>
                </a:lnTo>
                <a:lnTo>
                  <a:pt x="13570" y="22203"/>
                </a:lnTo>
                <a:lnTo>
                  <a:pt x="5027" y="23110"/>
                </a:lnTo>
                <a:lnTo>
                  <a:pt x="2645" y="23363"/>
                </a:lnTo>
                <a:lnTo>
                  <a:pt x="506" y="21640"/>
                </a:lnTo>
                <a:lnTo>
                  <a:pt x="0" y="16870"/>
                </a:lnTo>
                <a:lnTo>
                  <a:pt x="1729" y="14730"/>
                </a:lnTo>
                <a:lnTo>
                  <a:pt x="12654" y="13570"/>
                </a:lnTo>
                <a:lnTo>
                  <a:pt x="11494" y="2645"/>
                </a:lnTo>
                <a:lnTo>
                  <a:pt x="13223" y="505"/>
                </a:lnTo>
                <a:close/>
              </a:path>
            </a:pathLst>
          </a:custGeom>
          <a:solidFill>
            <a:srgbClr val="0070C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10" name="object 310" descr=""/>
          <p:cNvSpPr/>
          <p:nvPr/>
        </p:nvSpPr>
        <p:spPr>
          <a:xfrm>
            <a:off x="17185533" y="2395227"/>
            <a:ext cx="31750" cy="31750"/>
          </a:xfrm>
          <a:custGeom>
            <a:avLst/>
            <a:gdLst/>
            <a:ahLst/>
            <a:cxnLst/>
            <a:rect l="l" t="t" r="r" b="b"/>
            <a:pathLst>
              <a:path w="31750" h="31750">
                <a:moveTo>
                  <a:pt x="12035" y="460"/>
                </a:moveTo>
                <a:lnTo>
                  <a:pt x="16376" y="0"/>
                </a:lnTo>
                <a:lnTo>
                  <a:pt x="18322" y="1572"/>
                </a:lnTo>
                <a:lnTo>
                  <a:pt x="19377" y="11517"/>
                </a:lnTo>
                <a:lnTo>
                  <a:pt x="29323" y="10462"/>
                </a:lnTo>
                <a:lnTo>
                  <a:pt x="31269" y="12034"/>
                </a:lnTo>
                <a:lnTo>
                  <a:pt x="31730" y="16375"/>
                </a:lnTo>
                <a:lnTo>
                  <a:pt x="30157" y="18321"/>
                </a:lnTo>
                <a:lnTo>
                  <a:pt x="20212" y="19377"/>
                </a:lnTo>
                <a:lnTo>
                  <a:pt x="21267" y="29322"/>
                </a:lnTo>
                <a:lnTo>
                  <a:pt x="19695" y="31268"/>
                </a:lnTo>
                <a:lnTo>
                  <a:pt x="15354" y="31729"/>
                </a:lnTo>
                <a:lnTo>
                  <a:pt x="13408" y="30157"/>
                </a:lnTo>
                <a:lnTo>
                  <a:pt x="12352" y="20211"/>
                </a:lnTo>
                <a:lnTo>
                  <a:pt x="4577" y="21037"/>
                </a:lnTo>
                <a:lnTo>
                  <a:pt x="2413" y="21266"/>
                </a:lnTo>
                <a:lnTo>
                  <a:pt x="460" y="19694"/>
                </a:lnTo>
                <a:lnTo>
                  <a:pt x="0" y="15353"/>
                </a:lnTo>
                <a:lnTo>
                  <a:pt x="1572" y="13407"/>
                </a:lnTo>
                <a:lnTo>
                  <a:pt x="11518" y="12352"/>
                </a:lnTo>
                <a:lnTo>
                  <a:pt x="10462" y="2406"/>
                </a:lnTo>
                <a:lnTo>
                  <a:pt x="12035" y="460"/>
                </a:lnTo>
                <a:close/>
              </a:path>
            </a:pathLst>
          </a:custGeom>
          <a:solidFill>
            <a:srgbClr val="0070C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11" name="object 311" descr=""/>
          <p:cNvSpPr/>
          <p:nvPr/>
        </p:nvSpPr>
        <p:spPr>
          <a:xfrm>
            <a:off x="16922204" y="1759179"/>
            <a:ext cx="47625" cy="47625"/>
          </a:xfrm>
          <a:custGeom>
            <a:avLst/>
            <a:gdLst/>
            <a:ahLst/>
            <a:cxnLst/>
            <a:rect l="l" t="t" r="r" b="b"/>
            <a:pathLst>
              <a:path w="47625" h="47625">
                <a:moveTo>
                  <a:pt x="17941" y="686"/>
                </a:moveTo>
                <a:lnTo>
                  <a:pt x="24410" y="0"/>
                </a:lnTo>
                <a:lnTo>
                  <a:pt x="27312" y="2345"/>
                </a:lnTo>
                <a:lnTo>
                  <a:pt x="28886" y="17169"/>
                </a:lnTo>
                <a:lnTo>
                  <a:pt x="43710" y="15596"/>
                </a:lnTo>
                <a:lnTo>
                  <a:pt x="46612" y="17941"/>
                </a:lnTo>
                <a:lnTo>
                  <a:pt x="47299" y="24410"/>
                </a:lnTo>
                <a:lnTo>
                  <a:pt x="44954" y="27312"/>
                </a:lnTo>
                <a:lnTo>
                  <a:pt x="30129" y="28886"/>
                </a:lnTo>
                <a:lnTo>
                  <a:pt x="31703" y="43710"/>
                </a:lnTo>
                <a:lnTo>
                  <a:pt x="29357" y="46613"/>
                </a:lnTo>
                <a:lnTo>
                  <a:pt x="22889" y="47299"/>
                </a:lnTo>
                <a:lnTo>
                  <a:pt x="19986" y="44954"/>
                </a:lnTo>
                <a:lnTo>
                  <a:pt x="18413" y="30130"/>
                </a:lnTo>
                <a:lnTo>
                  <a:pt x="6823" y="31360"/>
                </a:lnTo>
                <a:lnTo>
                  <a:pt x="3588" y="31703"/>
                </a:lnTo>
                <a:lnTo>
                  <a:pt x="686" y="29358"/>
                </a:lnTo>
                <a:lnTo>
                  <a:pt x="0" y="22889"/>
                </a:lnTo>
                <a:lnTo>
                  <a:pt x="2345" y="19986"/>
                </a:lnTo>
                <a:lnTo>
                  <a:pt x="17169" y="18413"/>
                </a:lnTo>
                <a:lnTo>
                  <a:pt x="15596" y="3589"/>
                </a:lnTo>
                <a:lnTo>
                  <a:pt x="17941" y="686"/>
                </a:lnTo>
                <a:close/>
              </a:path>
            </a:pathLst>
          </a:custGeom>
          <a:solidFill>
            <a:srgbClr val="0070C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12" name="object 312" descr=""/>
          <p:cNvSpPr/>
          <p:nvPr/>
        </p:nvSpPr>
        <p:spPr>
          <a:xfrm>
            <a:off x="16936547" y="1882862"/>
            <a:ext cx="44450" cy="44450"/>
          </a:xfrm>
          <a:custGeom>
            <a:avLst/>
            <a:gdLst/>
            <a:ahLst/>
            <a:cxnLst/>
            <a:rect l="l" t="t" r="r" b="b"/>
            <a:pathLst>
              <a:path w="44450" h="44450">
                <a:moveTo>
                  <a:pt x="16758" y="641"/>
                </a:moveTo>
                <a:lnTo>
                  <a:pt x="22804" y="0"/>
                </a:lnTo>
                <a:lnTo>
                  <a:pt x="25512" y="2188"/>
                </a:lnTo>
                <a:lnTo>
                  <a:pt x="26983" y="16039"/>
                </a:lnTo>
                <a:lnTo>
                  <a:pt x="40834" y="14569"/>
                </a:lnTo>
                <a:lnTo>
                  <a:pt x="43542" y="16757"/>
                </a:lnTo>
                <a:lnTo>
                  <a:pt x="44184" y="22803"/>
                </a:lnTo>
                <a:lnTo>
                  <a:pt x="41995" y="25512"/>
                </a:lnTo>
                <a:lnTo>
                  <a:pt x="28144" y="26982"/>
                </a:lnTo>
                <a:lnTo>
                  <a:pt x="29614" y="40833"/>
                </a:lnTo>
                <a:lnTo>
                  <a:pt x="27426" y="43541"/>
                </a:lnTo>
                <a:lnTo>
                  <a:pt x="21380" y="44183"/>
                </a:lnTo>
                <a:lnTo>
                  <a:pt x="18671" y="41994"/>
                </a:lnTo>
                <a:lnTo>
                  <a:pt x="17201" y="28144"/>
                </a:lnTo>
                <a:lnTo>
                  <a:pt x="6373" y="29293"/>
                </a:lnTo>
                <a:lnTo>
                  <a:pt x="3350" y="29614"/>
                </a:lnTo>
                <a:lnTo>
                  <a:pt x="641" y="27425"/>
                </a:lnTo>
                <a:lnTo>
                  <a:pt x="0" y="21379"/>
                </a:lnTo>
                <a:lnTo>
                  <a:pt x="2188" y="18671"/>
                </a:lnTo>
                <a:lnTo>
                  <a:pt x="16039" y="17201"/>
                </a:lnTo>
                <a:lnTo>
                  <a:pt x="14569" y="3350"/>
                </a:lnTo>
                <a:lnTo>
                  <a:pt x="16758" y="641"/>
                </a:lnTo>
                <a:close/>
              </a:path>
            </a:pathLst>
          </a:custGeom>
          <a:solidFill>
            <a:srgbClr val="0070C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13" name="object 313" descr=""/>
          <p:cNvSpPr/>
          <p:nvPr/>
        </p:nvSpPr>
        <p:spPr>
          <a:xfrm>
            <a:off x="16950890" y="2006541"/>
            <a:ext cx="41275" cy="41275"/>
          </a:xfrm>
          <a:custGeom>
            <a:avLst/>
            <a:gdLst/>
            <a:ahLst/>
            <a:cxnLst/>
            <a:rect l="l" t="t" r="r" b="b"/>
            <a:pathLst>
              <a:path w="41275" h="41275">
                <a:moveTo>
                  <a:pt x="15573" y="596"/>
                </a:moveTo>
                <a:lnTo>
                  <a:pt x="21190" y="0"/>
                </a:lnTo>
                <a:lnTo>
                  <a:pt x="23710" y="2031"/>
                </a:lnTo>
                <a:lnTo>
                  <a:pt x="25077" y="14908"/>
                </a:lnTo>
                <a:lnTo>
                  <a:pt x="37949" y="13542"/>
                </a:lnTo>
                <a:lnTo>
                  <a:pt x="40470" y="15579"/>
                </a:lnTo>
                <a:lnTo>
                  <a:pt x="41065" y="21190"/>
                </a:lnTo>
                <a:lnTo>
                  <a:pt x="39034" y="23711"/>
                </a:lnTo>
                <a:lnTo>
                  <a:pt x="26157" y="25077"/>
                </a:lnTo>
                <a:lnTo>
                  <a:pt x="27523" y="37949"/>
                </a:lnTo>
                <a:lnTo>
                  <a:pt x="25492" y="40470"/>
                </a:lnTo>
                <a:lnTo>
                  <a:pt x="19875" y="41066"/>
                </a:lnTo>
                <a:lnTo>
                  <a:pt x="17355" y="39034"/>
                </a:lnTo>
                <a:lnTo>
                  <a:pt x="15988" y="26157"/>
                </a:lnTo>
                <a:lnTo>
                  <a:pt x="5921" y="27225"/>
                </a:lnTo>
                <a:lnTo>
                  <a:pt x="3110" y="27524"/>
                </a:lnTo>
                <a:lnTo>
                  <a:pt x="595" y="25486"/>
                </a:lnTo>
                <a:lnTo>
                  <a:pt x="0" y="19875"/>
                </a:lnTo>
                <a:lnTo>
                  <a:pt x="2031" y="17355"/>
                </a:lnTo>
                <a:lnTo>
                  <a:pt x="14908" y="15988"/>
                </a:lnTo>
                <a:lnTo>
                  <a:pt x="13542" y="3116"/>
                </a:lnTo>
                <a:lnTo>
                  <a:pt x="15573" y="596"/>
                </a:lnTo>
                <a:close/>
              </a:path>
            </a:pathLst>
          </a:custGeom>
          <a:solidFill>
            <a:srgbClr val="0070C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14" name="object 314" descr=""/>
          <p:cNvSpPr/>
          <p:nvPr/>
        </p:nvSpPr>
        <p:spPr>
          <a:xfrm>
            <a:off x="16965229" y="2130225"/>
            <a:ext cx="38100" cy="38100"/>
          </a:xfrm>
          <a:custGeom>
            <a:avLst/>
            <a:gdLst/>
            <a:ahLst/>
            <a:cxnLst/>
            <a:rect l="l" t="t" r="r" b="b"/>
            <a:pathLst>
              <a:path w="38100" h="38100">
                <a:moveTo>
                  <a:pt x="14396" y="550"/>
                </a:moveTo>
                <a:lnTo>
                  <a:pt x="19583" y="0"/>
                </a:lnTo>
                <a:lnTo>
                  <a:pt x="21910" y="1880"/>
                </a:lnTo>
                <a:lnTo>
                  <a:pt x="23173" y="13778"/>
                </a:lnTo>
                <a:lnTo>
                  <a:pt x="35071" y="12515"/>
                </a:lnTo>
                <a:lnTo>
                  <a:pt x="37398" y="14396"/>
                </a:lnTo>
                <a:lnTo>
                  <a:pt x="37949" y="19583"/>
                </a:lnTo>
                <a:lnTo>
                  <a:pt x="36069" y="21911"/>
                </a:lnTo>
                <a:lnTo>
                  <a:pt x="24170" y="23173"/>
                </a:lnTo>
                <a:lnTo>
                  <a:pt x="25433" y="35072"/>
                </a:lnTo>
                <a:lnTo>
                  <a:pt x="23552" y="37399"/>
                </a:lnTo>
                <a:lnTo>
                  <a:pt x="18366" y="37949"/>
                </a:lnTo>
                <a:lnTo>
                  <a:pt x="16038" y="36069"/>
                </a:lnTo>
                <a:lnTo>
                  <a:pt x="14775" y="24171"/>
                </a:lnTo>
                <a:lnTo>
                  <a:pt x="5471" y="25158"/>
                </a:lnTo>
                <a:lnTo>
                  <a:pt x="2877" y="25434"/>
                </a:lnTo>
                <a:lnTo>
                  <a:pt x="550" y="23553"/>
                </a:lnTo>
                <a:lnTo>
                  <a:pt x="0" y="18366"/>
                </a:lnTo>
                <a:lnTo>
                  <a:pt x="1880" y="16038"/>
                </a:lnTo>
                <a:lnTo>
                  <a:pt x="13778" y="14775"/>
                </a:lnTo>
                <a:lnTo>
                  <a:pt x="12515" y="2877"/>
                </a:lnTo>
                <a:lnTo>
                  <a:pt x="14396" y="550"/>
                </a:lnTo>
                <a:close/>
              </a:path>
            </a:pathLst>
          </a:custGeom>
          <a:solidFill>
            <a:srgbClr val="0070C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15" name="object 315" descr=""/>
          <p:cNvSpPr/>
          <p:nvPr/>
        </p:nvSpPr>
        <p:spPr>
          <a:xfrm>
            <a:off x="16979566" y="2253890"/>
            <a:ext cx="34925" cy="34925"/>
          </a:xfrm>
          <a:custGeom>
            <a:avLst/>
            <a:gdLst/>
            <a:ahLst/>
            <a:cxnLst/>
            <a:rect l="l" t="t" r="r" b="b"/>
            <a:pathLst>
              <a:path w="34925" h="34925">
                <a:moveTo>
                  <a:pt x="13223" y="505"/>
                </a:moveTo>
                <a:lnTo>
                  <a:pt x="17987" y="0"/>
                </a:lnTo>
                <a:lnTo>
                  <a:pt x="20127" y="1729"/>
                </a:lnTo>
                <a:lnTo>
                  <a:pt x="21287" y="12654"/>
                </a:lnTo>
                <a:lnTo>
                  <a:pt x="32212" y="11494"/>
                </a:lnTo>
                <a:lnTo>
                  <a:pt x="34352" y="13223"/>
                </a:lnTo>
                <a:lnTo>
                  <a:pt x="34858" y="17987"/>
                </a:lnTo>
                <a:lnTo>
                  <a:pt x="33128" y="20127"/>
                </a:lnTo>
                <a:lnTo>
                  <a:pt x="22203" y="21287"/>
                </a:lnTo>
                <a:lnTo>
                  <a:pt x="23363" y="32212"/>
                </a:lnTo>
                <a:lnTo>
                  <a:pt x="21634" y="34352"/>
                </a:lnTo>
                <a:lnTo>
                  <a:pt x="16870" y="34857"/>
                </a:lnTo>
                <a:lnTo>
                  <a:pt x="14730" y="33128"/>
                </a:lnTo>
                <a:lnTo>
                  <a:pt x="13570" y="22203"/>
                </a:lnTo>
                <a:lnTo>
                  <a:pt x="5027" y="23110"/>
                </a:lnTo>
                <a:lnTo>
                  <a:pt x="2645" y="23363"/>
                </a:lnTo>
                <a:lnTo>
                  <a:pt x="505" y="21634"/>
                </a:lnTo>
                <a:lnTo>
                  <a:pt x="0" y="16870"/>
                </a:lnTo>
                <a:lnTo>
                  <a:pt x="1729" y="14730"/>
                </a:lnTo>
                <a:lnTo>
                  <a:pt x="12654" y="13570"/>
                </a:lnTo>
                <a:lnTo>
                  <a:pt x="11494" y="2645"/>
                </a:lnTo>
                <a:lnTo>
                  <a:pt x="13223" y="505"/>
                </a:lnTo>
                <a:close/>
              </a:path>
            </a:pathLst>
          </a:custGeom>
          <a:solidFill>
            <a:srgbClr val="0070C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16" name="object 316" descr=""/>
          <p:cNvSpPr/>
          <p:nvPr/>
        </p:nvSpPr>
        <p:spPr>
          <a:xfrm>
            <a:off x="16993909" y="2377575"/>
            <a:ext cx="31750" cy="31750"/>
          </a:xfrm>
          <a:custGeom>
            <a:avLst/>
            <a:gdLst/>
            <a:ahLst/>
            <a:cxnLst/>
            <a:rect l="l" t="t" r="r" b="b"/>
            <a:pathLst>
              <a:path w="31750" h="31750">
                <a:moveTo>
                  <a:pt x="12035" y="460"/>
                </a:moveTo>
                <a:lnTo>
                  <a:pt x="16376" y="0"/>
                </a:lnTo>
                <a:lnTo>
                  <a:pt x="18322" y="1572"/>
                </a:lnTo>
                <a:lnTo>
                  <a:pt x="19377" y="11517"/>
                </a:lnTo>
                <a:lnTo>
                  <a:pt x="29323" y="10462"/>
                </a:lnTo>
                <a:lnTo>
                  <a:pt x="31269" y="12034"/>
                </a:lnTo>
                <a:lnTo>
                  <a:pt x="31730" y="16375"/>
                </a:lnTo>
                <a:lnTo>
                  <a:pt x="30157" y="18321"/>
                </a:lnTo>
                <a:lnTo>
                  <a:pt x="20212" y="19377"/>
                </a:lnTo>
                <a:lnTo>
                  <a:pt x="21267" y="29322"/>
                </a:lnTo>
                <a:lnTo>
                  <a:pt x="19695" y="31268"/>
                </a:lnTo>
                <a:lnTo>
                  <a:pt x="15354" y="31729"/>
                </a:lnTo>
                <a:lnTo>
                  <a:pt x="13408" y="30157"/>
                </a:lnTo>
                <a:lnTo>
                  <a:pt x="12352" y="20211"/>
                </a:lnTo>
                <a:lnTo>
                  <a:pt x="4577" y="21037"/>
                </a:lnTo>
                <a:lnTo>
                  <a:pt x="2406" y="21267"/>
                </a:lnTo>
                <a:lnTo>
                  <a:pt x="460" y="19694"/>
                </a:lnTo>
                <a:lnTo>
                  <a:pt x="0" y="15353"/>
                </a:lnTo>
                <a:lnTo>
                  <a:pt x="1572" y="13407"/>
                </a:lnTo>
                <a:lnTo>
                  <a:pt x="11518" y="12352"/>
                </a:lnTo>
                <a:lnTo>
                  <a:pt x="10462" y="2406"/>
                </a:lnTo>
                <a:lnTo>
                  <a:pt x="12035" y="460"/>
                </a:lnTo>
                <a:close/>
              </a:path>
            </a:pathLst>
          </a:custGeom>
          <a:solidFill>
            <a:srgbClr val="0070C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17" name="object 317" descr=""/>
          <p:cNvSpPr/>
          <p:nvPr/>
        </p:nvSpPr>
        <p:spPr>
          <a:xfrm>
            <a:off x="16744663" y="1862829"/>
            <a:ext cx="44450" cy="44450"/>
          </a:xfrm>
          <a:custGeom>
            <a:avLst/>
            <a:gdLst/>
            <a:ahLst/>
            <a:cxnLst/>
            <a:rect l="l" t="t" r="r" b="b"/>
            <a:pathLst>
              <a:path w="44450" h="44450">
                <a:moveTo>
                  <a:pt x="16758" y="641"/>
                </a:moveTo>
                <a:lnTo>
                  <a:pt x="22804" y="0"/>
                </a:lnTo>
                <a:lnTo>
                  <a:pt x="25512" y="2188"/>
                </a:lnTo>
                <a:lnTo>
                  <a:pt x="26983" y="16039"/>
                </a:lnTo>
                <a:lnTo>
                  <a:pt x="40834" y="14569"/>
                </a:lnTo>
                <a:lnTo>
                  <a:pt x="43542" y="16757"/>
                </a:lnTo>
                <a:lnTo>
                  <a:pt x="44184" y="22803"/>
                </a:lnTo>
                <a:lnTo>
                  <a:pt x="41995" y="25512"/>
                </a:lnTo>
                <a:lnTo>
                  <a:pt x="28144" y="26982"/>
                </a:lnTo>
                <a:lnTo>
                  <a:pt x="29614" y="40833"/>
                </a:lnTo>
                <a:lnTo>
                  <a:pt x="27426" y="43541"/>
                </a:lnTo>
                <a:lnTo>
                  <a:pt x="21380" y="44183"/>
                </a:lnTo>
                <a:lnTo>
                  <a:pt x="18671" y="41994"/>
                </a:lnTo>
                <a:lnTo>
                  <a:pt x="17201" y="28144"/>
                </a:lnTo>
                <a:lnTo>
                  <a:pt x="6373" y="29293"/>
                </a:lnTo>
                <a:lnTo>
                  <a:pt x="3356" y="29613"/>
                </a:lnTo>
                <a:lnTo>
                  <a:pt x="641" y="27425"/>
                </a:lnTo>
                <a:lnTo>
                  <a:pt x="0" y="21379"/>
                </a:lnTo>
                <a:lnTo>
                  <a:pt x="2188" y="18671"/>
                </a:lnTo>
                <a:lnTo>
                  <a:pt x="16039" y="17201"/>
                </a:lnTo>
                <a:lnTo>
                  <a:pt x="14569" y="3350"/>
                </a:lnTo>
                <a:lnTo>
                  <a:pt x="16758" y="641"/>
                </a:lnTo>
                <a:close/>
              </a:path>
            </a:pathLst>
          </a:custGeom>
          <a:solidFill>
            <a:srgbClr val="0070C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18" name="object 318" descr=""/>
          <p:cNvSpPr/>
          <p:nvPr/>
        </p:nvSpPr>
        <p:spPr>
          <a:xfrm>
            <a:off x="16758812" y="1984682"/>
            <a:ext cx="41275" cy="41275"/>
          </a:xfrm>
          <a:custGeom>
            <a:avLst/>
            <a:gdLst/>
            <a:ahLst/>
            <a:cxnLst/>
            <a:rect l="l" t="t" r="r" b="b"/>
            <a:pathLst>
              <a:path w="41275" h="41275">
                <a:moveTo>
                  <a:pt x="15573" y="596"/>
                </a:moveTo>
                <a:lnTo>
                  <a:pt x="21190" y="0"/>
                </a:lnTo>
                <a:lnTo>
                  <a:pt x="23710" y="2031"/>
                </a:lnTo>
                <a:lnTo>
                  <a:pt x="25077" y="14908"/>
                </a:lnTo>
                <a:lnTo>
                  <a:pt x="37949" y="13542"/>
                </a:lnTo>
                <a:lnTo>
                  <a:pt x="40470" y="15579"/>
                </a:lnTo>
                <a:lnTo>
                  <a:pt x="41065" y="21190"/>
                </a:lnTo>
                <a:lnTo>
                  <a:pt x="39034" y="23711"/>
                </a:lnTo>
                <a:lnTo>
                  <a:pt x="26157" y="25077"/>
                </a:lnTo>
                <a:lnTo>
                  <a:pt x="27523" y="37949"/>
                </a:lnTo>
                <a:lnTo>
                  <a:pt x="25492" y="40470"/>
                </a:lnTo>
                <a:lnTo>
                  <a:pt x="19875" y="41066"/>
                </a:lnTo>
                <a:lnTo>
                  <a:pt x="17355" y="39034"/>
                </a:lnTo>
                <a:lnTo>
                  <a:pt x="15988" y="26157"/>
                </a:lnTo>
                <a:lnTo>
                  <a:pt x="5922" y="27225"/>
                </a:lnTo>
                <a:lnTo>
                  <a:pt x="3110" y="27524"/>
                </a:lnTo>
                <a:lnTo>
                  <a:pt x="595" y="25486"/>
                </a:lnTo>
                <a:lnTo>
                  <a:pt x="0" y="19875"/>
                </a:lnTo>
                <a:lnTo>
                  <a:pt x="2031" y="17355"/>
                </a:lnTo>
                <a:lnTo>
                  <a:pt x="14908" y="15988"/>
                </a:lnTo>
                <a:lnTo>
                  <a:pt x="13542" y="3116"/>
                </a:lnTo>
                <a:lnTo>
                  <a:pt x="15573" y="596"/>
                </a:lnTo>
                <a:close/>
              </a:path>
            </a:pathLst>
          </a:custGeom>
          <a:solidFill>
            <a:srgbClr val="0070C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19" name="object 319" descr=""/>
          <p:cNvSpPr/>
          <p:nvPr/>
        </p:nvSpPr>
        <p:spPr>
          <a:xfrm>
            <a:off x="16772963" y="2106534"/>
            <a:ext cx="38100" cy="38100"/>
          </a:xfrm>
          <a:custGeom>
            <a:avLst/>
            <a:gdLst/>
            <a:ahLst/>
            <a:cxnLst/>
            <a:rect l="l" t="t" r="r" b="b"/>
            <a:pathLst>
              <a:path w="38100" h="38100">
                <a:moveTo>
                  <a:pt x="14396" y="550"/>
                </a:moveTo>
                <a:lnTo>
                  <a:pt x="19583" y="0"/>
                </a:lnTo>
                <a:lnTo>
                  <a:pt x="21910" y="1880"/>
                </a:lnTo>
                <a:lnTo>
                  <a:pt x="23173" y="13778"/>
                </a:lnTo>
                <a:lnTo>
                  <a:pt x="35071" y="12515"/>
                </a:lnTo>
                <a:lnTo>
                  <a:pt x="37398" y="14396"/>
                </a:lnTo>
                <a:lnTo>
                  <a:pt x="37949" y="19583"/>
                </a:lnTo>
                <a:lnTo>
                  <a:pt x="36069" y="21911"/>
                </a:lnTo>
                <a:lnTo>
                  <a:pt x="24170" y="23173"/>
                </a:lnTo>
                <a:lnTo>
                  <a:pt x="25433" y="35072"/>
                </a:lnTo>
                <a:lnTo>
                  <a:pt x="23552" y="37399"/>
                </a:lnTo>
                <a:lnTo>
                  <a:pt x="18366" y="37949"/>
                </a:lnTo>
                <a:lnTo>
                  <a:pt x="16038" y="36069"/>
                </a:lnTo>
                <a:lnTo>
                  <a:pt x="14775" y="24171"/>
                </a:lnTo>
                <a:lnTo>
                  <a:pt x="5471" y="25158"/>
                </a:lnTo>
                <a:lnTo>
                  <a:pt x="2871" y="25434"/>
                </a:lnTo>
                <a:lnTo>
                  <a:pt x="550" y="23553"/>
                </a:lnTo>
                <a:lnTo>
                  <a:pt x="0" y="18366"/>
                </a:lnTo>
                <a:lnTo>
                  <a:pt x="1880" y="16038"/>
                </a:lnTo>
                <a:lnTo>
                  <a:pt x="13778" y="14775"/>
                </a:lnTo>
                <a:lnTo>
                  <a:pt x="12515" y="2877"/>
                </a:lnTo>
                <a:lnTo>
                  <a:pt x="14396" y="550"/>
                </a:lnTo>
                <a:close/>
              </a:path>
            </a:pathLst>
          </a:custGeom>
          <a:solidFill>
            <a:srgbClr val="0070C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20" name="object 320" descr=""/>
          <p:cNvSpPr/>
          <p:nvPr/>
        </p:nvSpPr>
        <p:spPr>
          <a:xfrm>
            <a:off x="16787099" y="2228362"/>
            <a:ext cx="34925" cy="34925"/>
          </a:xfrm>
          <a:custGeom>
            <a:avLst/>
            <a:gdLst/>
            <a:ahLst/>
            <a:cxnLst/>
            <a:rect l="l" t="t" r="r" b="b"/>
            <a:pathLst>
              <a:path w="34925" h="34925">
                <a:moveTo>
                  <a:pt x="13223" y="505"/>
                </a:moveTo>
                <a:lnTo>
                  <a:pt x="17987" y="0"/>
                </a:lnTo>
                <a:lnTo>
                  <a:pt x="20127" y="1729"/>
                </a:lnTo>
                <a:lnTo>
                  <a:pt x="21287" y="12654"/>
                </a:lnTo>
                <a:lnTo>
                  <a:pt x="32212" y="11494"/>
                </a:lnTo>
                <a:lnTo>
                  <a:pt x="34352" y="13223"/>
                </a:lnTo>
                <a:lnTo>
                  <a:pt x="34858" y="17987"/>
                </a:lnTo>
                <a:lnTo>
                  <a:pt x="33128" y="20127"/>
                </a:lnTo>
                <a:lnTo>
                  <a:pt x="22203" y="21287"/>
                </a:lnTo>
                <a:lnTo>
                  <a:pt x="23363" y="32212"/>
                </a:lnTo>
                <a:lnTo>
                  <a:pt x="21634" y="34352"/>
                </a:lnTo>
                <a:lnTo>
                  <a:pt x="16870" y="34857"/>
                </a:lnTo>
                <a:lnTo>
                  <a:pt x="14730" y="33128"/>
                </a:lnTo>
                <a:lnTo>
                  <a:pt x="13570" y="22203"/>
                </a:lnTo>
                <a:lnTo>
                  <a:pt x="5027" y="23110"/>
                </a:lnTo>
                <a:lnTo>
                  <a:pt x="2645" y="23363"/>
                </a:lnTo>
                <a:lnTo>
                  <a:pt x="512" y="21639"/>
                </a:lnTo>
                <a:lnTo>
                  <a:pt x="0" y="16870"/>
                </a:lnTo>
                <a:lnTo>
                  <a:pt x="1729" y="14730"/>
                </a:lnTo>
                <a:lnTo>
                  <a:pt x="12654" y="13570"/>
                </a:lnTo>
                <a:lnTo>
                  <a:pt x="11494" y="2645"/>
                </a:lnTo>
                <a:lnTo>
                  <a:pt x="13223" y="505"/>
                </a:lnTo>
                <a:close/>
              </a:path>
            </a:pathLst>
          </a:custGeom>
          <a:solidFill>
            <a:srgbClr val="0070C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21" name="object 321" descr=""/>
          <p:cNvSpPr/>
          <p:nvPr/>
        </p:nvSpPr>
        <p:spPr>
          <a:xfrm>
            <a:off x="16801247" y="2350220"/>
            <a:ext cx="31750" cy="31750"/>
          </a:xfrm>
          <a:custGeom>
            <a:avLst/>
            <a:gdLst/>
            <a:ahLst/>
            <a:cxnLst/>
            <a:rect l="l" t="t" r="r" b="b"/>
            <a:pathLst>
              <a:path w="31750" h="31750">
                <a:moveTo>
                  <a:pt x="12035" y="460"/>
                </a:moveTo>
                <a:lnTo>
                  <a:pt x="16376" y="0"/>
                </a:lnTo>
                <a:lnTo>
                  <a:pt x="18322" y="1572"/>
                </a:lnTo>
                <a:lnTo>
                  <a:pt x="19377" y="11517"/>
                </a:lnTo>
                <a:lnTo>
                  <a:pt x="29323" y="10462"/>
                </a:lnTo>
                <a:lnTo>
                  <a:pt x="31269" y="12034"/>
                </a:lnTo>
                <a:lnTo>
                  <a:pt x="31730" y="16375"/>
                </a:lnTo>
                <a:lnTo>
                  <a:pt x="30157" y="18321"/>
                </a:lnTo>
                <a:lnTo>
                  <a:pt x="20212" y="19377"/>
                </a:lnTo>
                <a:lnTo>
                  <a:pt x="21267" y="29322"/>
                </a:lnTo>
                <a:lnTo>
                  <a:pt x="19695" y="31268"/>
                </a:lnTo>
                <a:lnTo>
                  <a:pt x="15354" y="31729"/>
                </a:lnTo>
                <a:lnTo>
                  <a:pt x="13408" y="30157"/>
                </a:lnTo>
                <a:lnTo>
                  <a:pt x="12352" y="20211"/>
                </a:lnTo>
                <a:lnTo>
                  <a:pt x="4577" y="21037"/>
                </a:lnTo>
                <a:lnTo>
                  <a:pt x="2406" y="21267"/>
                </a:lnTo>
                <a:lnTo>
                  <a:pt x="460" y="19694"/>
                </a:lnTo>
                <a:lnTo>
                  <a:pt x="0" y="15353"/>
                </a:lnTo>
                <a:lnTo>
                  <a:pt x="1572" y="13407"/>
                </a:lnTo>
                <a:lnTo>
                  <a:pt x="11518" y="12352"/>
                </a:lnTo>
                <a:lnTo>
                  <a:pt x="10462" y="2406"/>
                </a:lnTo>
                <a:lnTo>
                  <a:pt x="12035" y="460"/>
                </a:lnTo>
                <a:close/>
              </a:path>
            </a:pathLst>
          </a:custGeom>
          <a:solidFill>
            <a:srgbClr val="0070C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22" name="object 322" descr=""/>
          <p:cNvSpPr/>
          <p:nvPr/>
        </p:nvSpPr>
        <p:spPr>
          <a:xfrm>
            <a:off x="16565402" y="1950272"/>
            <a:ext cx="41275" cy="41275"/>
          </a:xfrm>
          <a:custGeom>
            <a:avLst/>
            <a:gdLst/>
            <a:ahLst/>
            <a:cxnLst/>
            <a:rect l="l" t="t" r="r" b="b"/>
            <a:pathLst>
              <a:path w="41275" h="41275">
                <a:moveTo>
                  <a:pt x="15573" y="596"/>
                </a:moveTo>
                <a:lnTo>
                  <a:pt x="21190" y="0"/>
                </a:lnTo>
                <a:lnTo>
                  <a:pt x="23710" y="2031"/>
                </a:lnTo>
                <a:lnTo>
                  <a:pt x="25077" y="14908"/>
                </a:lnTo>
                <a:lnTo>
                  <a:pt x="37949" y="13542"/>
                </a:lnTo>
                <a:lnTo>
                  <a:pt x="40470" y="15579"/>
                </a:lnTo>
                <a:lnTo>
                  <a:pt x="41065" y="21190"/>
                </a:lnTo>
                <a:lnTo>
                  <a:pt x="39034" y="23711"/>
                </a:lnTo>
                <a:lnTo>
                  <a:pt x="26157" y="25077"/>
                </a:lnTo>
                <a:lnTo>
                  <a:pt x="27523" y="37949"/>
                </a:lnTo>
                <a:lnTo>
                  <a:pt x="25492" y="40470"/>
                </a:lnTo>
                <a:lnTo>
                  <a:pt x="19875" y="41066"/>
                </a:lnTo>
                <a:lnTo>
                  <a:pt x="17355" y="39034"/>
                </a:lnTo>
                <a:lnTo>
                  <a:pt x="15988" y="26157"/>
                </a:lnTo>
                <a:lnTo>
                  <a:pt x="5921" y="27225"/>
                </a:lnTo>
                <a:lnTo>
                  <a:pt x="3116" y="27523"/>
                </a:lnTo>
                <a:lnTo>
                  <a:pt x="595" y="25486"/>
                </a:lnTo>
                <a:lnTo>
                  <a:pt x="0" y="19875"/>
                </a:lnTo>
                <a:lnTo>
                  <a:pt x="2031" y="17355"/>
                </a:lnTo>
                <a:lnTo>
                  <a:pt x="14908" y="15988"/>
                </a:lnTo>
                <a:lnTo>
                  <a:pt x="13542" y="3116"/>
                </a:lnTo>
                <a:lnTo>
                  <a:pt x="15573" y="596"/>
                </a:lnTo>
                <a:close/>
              </a:path>
            </a:pathLst>
          </a:custGeom>
          <a:solidFill>
            <a:srgbClr val="0070C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23" name="object 323" descr=""/>
          <p:cNvSpPr/>
          <p:nvPr/>
        </p:nvSpPr>
        <p:spPr>
          <a:xfrm>
            <a:off x="16579296" y="2069711"/>
            <a:ext cx="38100" cy="38100"/>
          </a:xfrm>
          <a:custGeom>
            <a:avLst/>
            <a:gdLst/>
            <a:ahLst/>
            <a:cxnLst/>
            <a:rect l="l" t="t" r="r" b="b"/>
            <a:pathLst>
              <a:path w="38100" h="38100">
                <a:moveTo>
                  <a:pt x="14396" y="550"/>
                </a:moveTo>
                <a:lnTo>
                  <a:pt x="19583" y="0"/>
                </a:lnTo>
                <a:lnTo>
                  <a:pt x="21910" y="1880"/>
                </a:lnTo>
                <a:lnTo>
                  <a:pt x="23173" y="13778"/>
                </a:lnTo>
                <a:lnTo>
                  <a:pt x="35071" y="12515"/>
                </a:lnTo>
                <a:lnTo>
                  <a:pt x="37398" y="14396"/>
                </a:lnTo>
                <a:lnTo>
                  <a:pt x="37949" y="19583"/>
                </a:lnTo>
                <a:lnTo>
                  <a:pt x="36069" y="21910"/>
                </a:lnTo>
                <a:lnTo>
                  <a:pt x="24170" y="23173"/>
                </a:lnTo>
                <a:lnTo>
                  <a:pt x="25433" y="35072"/>
                </a:lnTo>
                <a:lnTo>
                  <a:pt x="23552" y="37399"/>
                </a:lnTo>
                <a:lnTo>
                  <a:pt x="18366" y="37949"/>
                </a:lnTo>
                <a:lnTo>
                  <a:pt x="16038" y="36069"/>
                </a:lnTo>
                <a:lnTo>
                  <a:pt x="14775" y="24171"/>
                </a:lnTo>
                <a:lnTo>
                  <a:pt x="5471" y="25158"/>
                </a:lnTo>
                <a:lnTo>
                  <a:pt x="2877" y="25434"/>
                </a:lnTo>
                <a:lnTo>
                  <a:pt x="550" y="23553"/>
                </a:lnTo>
                <a:lnTo>
                  <a:pt x="0" y="18366"/>
                </a:lnTo>
                <a:lnTo>
                  <a:pt x="1880" y="16038"/>
                </a:lnTo>
                <a:lnTo>
                  <a:pt x="13778" y="14775"/>
                </a:lnTo>
                <a:lnTo>
                  <a:pt x="12515" y="2877"/>
                </a:lnTo>
                <a:lnTo>
                  <a:pt x="14396" y="550"/>
                </a:lnTo>
                <a:close/>
              </a:path>
            </a:pathLst>
          </a:custGeom>
          <a:solidFill>
            <a:srgbClr val="0070C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24" name="object 324" descr=""/>
          <p:cNvSpPr/>
          <p:nvPr/>
        </p:nvSpPr>
        <p:spPr>
          <a:xfrm>
            <a:off x="16593182" y="2189126"/>
            <a:ext cx="34925" cy="34925"/>
          </a:xfrm>
          <a:custGeom>
            <a:avLst/>
            <a:gdLst/>
            <a:ahLst/>
            <a:cxnLst/>
            <a:rect l="l" t="t" r="r" b="b"/>
            <a:pathLst>
              <a:path w="34925" h="34925">
                <a:moveTo>
                  <a:pt x="13223" y="505"/>
                </a:moveTo>
                <a:lnTo>
                  <a:pt x="17987" y="0"/>
                </a:lnTo>
                <a:lnTo>
                  <a:pt x="20127" y="1729"/>
                </a:lnTo>
                <a:lnTo>
                  <a:pt x="21287" y="12654"/>
                </a:lnTo>
                <a:lnTo>
                  <a:pt x="32212" y="11494"/>
                </a:lnTo>
                <a:lnTo>
                  <a:pt x="34352" y="13223"/>
                </a:lnTo>
                <a:lnTo>
                  <a:pt x="34858" y="17987"/>
                </a:lnTo>
                <a:lnTo>
                  <a:pt x="33128" y="20127"/>
                </a:lnTo>
                <a:lnTo>
                  <a:pt x="22203" y="21287"/>
                </a:lnTo>
                <a:lnTo>
                  <a:pt x="23363" y="32212"/>
                </a:lnTo>
                <a:lnTo>
                  <a:pt x="21634" y="34352"/>
                </a:lnTo>
                <a:lnTo>
                  <a:pt x="16870" y="34857"/>
                </a:lnTo>
                <a:lnTo>
                  <a:pt x="14730" y="33128"/>
                </a:lnTo>
                <a:lnTo>
                  <a:pt x="13570" y="22203"/>
                </a:lnTo>
                <a:lnTo>
                  <a:pt x="5027" y="23110"/>
                </a:lnTo>
                <a:lnTo>
                  <a:pt x="2645" y="23363"/>
                </a:lnTo>
                <a:lnTo>
                  <a:pt x="505" y="21640"/>
                </a:lnTo>
                <a:lnTo>
                  <a:pt x="0" y="16870"/>
                </a:lnTo>
                <a:lnTo>
                  <a:pt x="1729" y="14730"/>
                </a:lnTo>
                <a:lnTo>
                  <a:pt x="12654" y="13570"/>
                </a:lnTo>
                <a:lnTo>
                  <a:pt x="11494" y="2645"/>
                </a:lnTo>
                <a:lnTo>
                  <a:pt x="13223" y="505"/>
                </a:lnTo>
                <a:close/>
              </a:path>
            </a:pathLst>
          </a:custGeom>
          <a:solidFill>
            <a:srgbClr val="0070C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25" name="object 325" descr=""/>
          <p:cNvSpPr/>
          <p:nvPr/>
        </p:nvSpPr>
        <p:spPr>
          <a:xfrm>
            <a:off x="16607070" y="2308573"/>
            <a:ext cx="31750" cy="31750"/>
          </a:xfrm>
          <a:custGeom>
            <a:avLst/>
            <a:gdLst/>
            <a:ahLst/>
            <a:cxnLst/>
            <a:rect l="l" t="t" r="r" b="b"/>
            <a:pathLst>
              <a:path w="31750" h="31750">
                <a:moveTo>
                  <a:pt x="12035" y="460"/>
                </a:moveTo>
                <a:lnTo>
                  <a:pt x="16376" y="0"/>
                </a:lnTo>
                <a:lnTo>
                  <a:pt x="18322" y="1572"/>
                </a:lnTo>
                <a:lnTo>
                  <a:pt x="19377" y="11517"/>
                </a:lnTo>
                <a:lnTo>
                  <a:pt x="29323" y="10462"/>
                </a:lnTo>
                <a:lnTo>
                  <a:pt x="31269" y="12034"/>
                </a:lnTo>
                <a:lnTo>
                  <a:pt x="31730" y="16375"/>
                </a:lnTo>
                <a:lnTo>
                  <a:pt x="30157" y="18321"/>
                </a:lnTo>
                <a:lnTo>
                  <a:pt x="20212" y="19377"/>
                </a:lnTo>
                <a:lnTo>
                  <a:pt x="21267" y="29322"/>
                </a:lnTo>
                <a:lnTo>
                  <a:pt x="19695" y="31268"/>
                </a:lnTo>
                <a:lnTo>
                  <a:pt x="15354" y="31729"/>
                </a:lnTo>
                <a:lnTo>
                  <a:pt x="13408" y="30157"/>
                </a:lnTo>
                <a:lnTo>
                  <a:pt x="12352" y="20211"/>
                </a:lnTo>
                <a:lnTo>
                  <a:pt x="4577" y="21037"/>
                </a:lnTo>
                <a:lnTo>
                  <a:pt x="2406" y="21267"/>
                </a:lnTo>
                <a:lnTo>
                  <a:pt x="460" y="19694"/>
                </a:lnTo>
                <a:lnTo>
                  <a:pt x="0" y="15353"/>
                </a:lnTo>
                <a:lnTo>
                  <a:pt x="1572" y="13407"/>
                </a:lnTo>
                <a:lnTo>
                  <a:pt x="11518" y="12352"/>
                </a:lnTo>
                <a:lnTo>
                  <a:pt x="10462" y="2406"/>
                </a:lnTo>
                <a:lnTo>
                  <a:pt x="12035" y="460"/>
                </a:lnTo>
                <a:close/>
              </a:path>
            </a:pathLst>
          </a:custGeom>
          <a:solidFill>
            <a:srgbClr val="0070C8"/>
          </a:solidFill>
        </p:spPr>
        <p:txBody>
          <a:bodyPr wrap="square" lIns="0" tIns="0" rIns="0" bIns="0" rtlCol="0"/>
          <a:lstStyle/>
          <a:p/>
        </p:txBody>
      </p:sp>
      <p:grpSp>
        <p:nvGrpSpPr>
          <p:cNvPr id="326" name="object 326" descr=""/>
          <p:cNvGrpSpPr/>
          <p:nvPr/>
        </p:nvGrpSpPr>
        <p:grpSpPr>
          <a:xfrm>
            <a:off x="14436768" y="0"/>
            <a:ext cx="3851275" cy="2067560"/>
            <a:chOff x="14436768" y="0"/>
            <a:chExt cx="3851275" cy="2067560"/>
          </a:xfrm>
        </p:grpSpPr>
        <p:pic>
          <p:nvPicPr>
            <p:cNvPr id="327" name="object 327" descr=""/>
            <p:cNvPicPr/>
            <p:nvPr/>
          </p:nvPicPr>
          <p:blipFill>
            <a:blip r:embed="rId47" cstate="print"/>
            <a:stretch>
              <a:fillRect/>
            </a:stretch>
          </p:blipFill>
          <p:spPr>
            <a:xfrm>
              <a:off x="14436768" y="0"/>
              <a:ext cx="3851232" cy="2059382"/>
            </a:xfrm>
            <a:prstGeom prst="rect">
              <a:avLst/>
            </a:prstGeom>
          </p:spPr>
        </p:pic>
        <p:sp>
          <p:nvSpPr>
            <p:cNvPr id="328" name="object 328" descr=""/>
            <p:cNvSpPr/>
            <p:nvPr/>
          </p:nvSpPr>
          <p:spPr>
            <a:xfrm>
              <a:off x="16385273" y="2029521"/>
              <a:ext cx="38100" cy="38100"/>
            </a:xfrm>
            <a:custGeom>
              <a:avLst/>
              <a:gdLst/>
              <a:ahLst/>
              <a:cxnLst/>
              <a:rect l="l" t="t" r="r" b="b"/>
              <a:pathLst>
                <a:path w="38100" h="38100">
                  <a:moveTo>
                    <a:pt x="14396" y="550"/>
                  </a:moveTo>
                  <a:lnTo>
                    <a:pt x="19583" y="0"/>
                  </a:lnTo>
                  <a:lnTo>
                    <a:pt x="21910" y="1880"/>
                  </a:lnTo>
                  <a:lnTo>
                    <a:pt x="23173" y="13778"/>
                  </a:lnTo>
                  <a:lnTo>
                    <a:pt x="35071" y="12515"/>
                  </a:lnTo>
                  <a:lnTo>
                    <a:pt x="37398" y="14396"/>
                  </a:lnTo>
                  <a:lnTo>
                    <a:pt x="37949" y="19583"/>
                  </a:lnTo>
                  <a:lnTo>
                    <a:pt x="36069" y="21911"/>
                  </a:lnTo>
                  <a:lnTo>
                    <a:pt x="24170" y="23173"/>
                  </a:lnTo>
                  <a:lnTo>
                    <a:pt x="25433" y="35072"/>
                  </a:lnTo>
                  <a:lnTo>
                    <a:pt x="23552" y="37399"/>
                  </a:lnTo>
                  <a:lnTo>
                    <a:pt x="18366" y="37949"/>
                  </a:lnTo>
                  <a:lnTo>
                    <a:pt x="16038" y="36069"/>
                  </a:lnTo>
                  <a:lnTo>
                    <a:pt x="14775" y="24171"/>
                  </a:lnTo>
                  <a:lnTo>
                    <a:pt x="5471" y="25158"/>
                  </a:lnTo>
                  <a:lnTo>
                    <a:pt x="2877" y="25434"/>
                  </a:lnTo>
                  <a:lnTo>
                    <a:pt x="550" y="23553"/>
                  </a:lnTo>
                  <a:lnTo>
                    <a:pt x="0" y="18366"/>
                  </a:lnTo>
                  <a:lnTo>
                    <a:pt x="1880" y="16038"/>
                  </a:lnTo>
                  <a:lnTo>
                    <a:pt x="13778" y="14775"/>
                  </a:lnTo>
                  <a:lnTo>
                    <a:pt x="12515" y="2877"/>
                  </a:lnTo>
                  <a:lnTo>
                    <a:pt x="14396" y="550"/>
                  </a:lnTo>
                  <a:close/>
                </a:path>
              </a:pathLst>
            </a:custGeom>
            <a:solidFill>
              <a:srgbClr val="0070C8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329" name="object 329" descr=""/>
          <p:cNvSpPr/>
          <p:nvPr/>
        </p:nvSpPr>
        <p:spPr>
          <a:xfrm>
            <a:off x="16398890" y="2146403"/>
            <a:ext cx="34925" cy="34925"/>
          </a:xfrm>
          <a:custGeom>
            <a:avLst/>
            <a:gdLst/>
            <a:ahLst/>
            <a:cxnLst/>
            <a:rect l="l" t="t" r="r" b="b"/>
            <a:pathLst>
              <a:path w="34925" h="34925">
                <a:moveTo>
                  <a:pt x="13223" y="505"/>
                </a:moveTo>
                <a:lnTo>
                  <a:pt x="17987" y="0"/>
                </a:lnTo>
                <a:lnTo>
                  <a:pt x="20127" y="1729"/>
                </a:lnTo>
                <a:lnTo>
                  <a:pt x="21287" y="12654"/>
                </a:lnTo>
                <a:lnTo>
                  <a:pt x="32212" y="11494"/>
                </a:lnTo>
                <a:lnTo>
                  <a:pt x="34352" y="13223"/>
                </a:lnTo>
                <a:lnTo>
                  <a:pt x="34857" y="17987"/>
                </a:lnTo>
                <a:lnTo>
                  <a:pt x="33128" y="20127"/>
                </a:lnTo>
                <a:lnTo>
                  <a:pt x="22203" y="21287"/>
                </a:lnTo>
                <a:lnTo>
                  <a:pt x="23363" y="32212"/>
                </a:lnTo>
                <a:lnTo>
                  <a:pt x="21634" y="34352"/>
                </a:lnTo>
                <a:lnTo>
                  <a:pt x="16870" y="34857"/>
                </a:lnTo>
                <a:lnTo>
                  <a:pt x="14730" y="33128"/>
                </a:lnTo>
                <a:lnTo>
                  <a:pt x="13570" y="22203"/>
                </a:lnTo>
                <a:lnTo>
                  <a:pt x="5027" y="23110"/>
                </a:lnTo>
                <a:lnTo>
                  <a:pt x="2645" y="23363"/>
                </a:lnTo>
                <a:lnTo>
                  <a:pt x="506" y="21640"/>
                </a:lnTo>
                <a:lnTo>
                  <a:pt x="0" y="16870"/>
                </a:lnTo>
                <a:lnTo>
                  <a:pt x="1729" y="14730"/>
                </a:lnTo>
                <a:lnTo>
                  <a:pt x="12654" y="13570"/>
                </a:lnTo>
                <a:lnTo>
                  <a:pt x="11494" y="2645"/>
                </a:lnTo>
                <a:lnTo>
                  <a:pt x="13223" y="505"/>
                </a:lnTo>
                <a:close/>
              </a:path>
            </a:pathLst>
          </a:custGeom>
          <a:solidFill>
            <a:srgbClr val="0070C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30" name="object 330" descr=""/>
          <p:cNvSpPr/>
          <p:nvPr/>
        </p:nvSpPr>
        <p:spPr>
          <a:xfrm>
            <a:off x="16412512" y="2263310"/>
            <a:ext cx="31750" cy="31750"/>
          </a:xfrm>
          <a:custGeom>
            <a:avLst/>
            <a:gdLst/>
            <a:ahLst/>
            <a:cxnLst/>
            <a:rect l="l" t="t" r="r" b="b"/>
            <a:pathLst>
              <a:path w="31750" h="31750">
                <a:moveTo>
                  <a:pt x="12035" y="460"/>
                </a:moveTo>
                <a:lnTo>
                  <a:pt x="16376" y="0"/>
                </a:lnTo>
                <a:lnTo>
                  <a:pt x="18322" y="1572"/>
                </a:lnTo>
                <a:lnTo>
                  <a:pt x="19377" y="11517"/>
                </a:lnTo>
                <a:lnTo>
                  <a:pt x="29323" y="10462"/>
                </a:lnTo>
                <a:lnTo>
                  <a:pt x="31269" y="12034"/>
                </a:lnTo>
                <a:lnTo>
                  <a:pt x="31730" y="16375"/>
                </a:lnTo>
                <a:lnTo>
                  <a:pt x="30157" y="18321"/>
                </a:lnTo>
                <a:lnTo>
                  <a:pt x="20212" y="19377"/>
                </a:lnTo>
                <a:lnTo>
                  <a:pt x="21267" y="29322"/>
                </a:lnTo>
                <a:lnTo>
                  <a:pt x="19695" y="31268"/>
                </a:lnTo>
                <a:lnTo>
                  <a:pt x="15354" y="31729"/>
                </a:lnTo>
                <a:lnTo>
                  <a:pt x="13408" y="30157"/>
                </a:lnTo>
                <a:lnTo>
                  <a:pt x="12352" y="20211"/>
                </a:lnTo>
                <a:lnTo>
                  <a:pt x="4577" y="21037"/>
                </a:lnTo>
                <a:lnTo>
                  <a:pt x="2406" y="21267"/>
                </a:lnTo>
                <a:lnTo>
                  <a:pt x="461" y="19694"/>
                </a:lnTo>
                <a:lnTo>
                  <a:pt x="0" y="15353"/>
                </a:lnTo>
                <a:lnTo>
                  <a:pt x="1572" y="13407"/>
                </a:lnTo>
                <a:lnTo>
                  <a:pt x="11518" y="12352"/>
                </a:lnTo>
                <a:lnTo>
                  <a:pt x="10462" y="2406"/>
                </a:lnTo>
                <a:lnTo>
                  <a:pt x="12035" y="460"/>
                </a:lnTo>
                <a:close/>
              </a:path>
            </a:pathLst>
          </a:custGeom>
          <a:solidFill>
            <a:srgbClr val="0070C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31" name="object 331" descr=""/>
          <p:cNvSpPr/>
          <p:nvPr/>
        </p:nvSpPr>
        <p:spPr>
          <a:xfrm>
            <a:off x="16202663" y="2085464"/>
            <a:ext cx="34925" cy="34925"/>
          </a:xfrm>
          <a:custGeom>
            <a:avLst/>
            <a:gdLst/>
            <a:ahLst/>
            <a:cxnLst/>
            <a:rect l="l" t="t" r="r" b="b"/>
            <a:pathLst>
              <a:path w="34925" h="34925">
                <a:moveTo>
                  <a:pt x="13223" y="505"/>
                </a:moveTo>
                <a:lnTo>
                  <a:pt x="17987" y="0"/>
                </a:lnTo>
                <a:lnTo>
                  <a:pt x="20127" y="1729"/>
                </a:lnTo>
                <a:lnTo>
                  <a:pt x="21287" y="12654"/>
                </a:lnTo>
                <a:lnTo>
                  <a:pt x="32212" y="11494"/>
                </a:lnTo>
                <a:lnTo>
                  <a:pt x="34352" y="13223"/>
                </a:lnTo>
                <a:lnTo>
                  <a:pt x="34857" y="17987"/>
                </a:lnTo>
                <a:lnTo>
                  <a:pt x="33128" y="20127"/>
                </a:lnTo>
                <a:lnTo>
                  <a:pt x="22203" y="21287"/>
                </a:lnTo>
                <a:lnTo>
                  <a:pt x="23363" y="32212"/>
                </a:lnTo>
                <a:lnTo>
                  <a:pt x="21634" y="34352"/>
                </a:lnTo>
                <a:lnTo>
                  <a:pt x="16870" y="34857"/>
                </a:lnTo>
                <a:lnTo>
                  <a:pt x="14730" y="33128"/>
                </a:lnTo>
                <a:lnTo>
                  <a:pt x="13570" y="22203"/>
                </a:lnTo>
                <a:lnTo>
                  <a:pt x="5027" y="23110"/>
                </a:lnTo>
                <a:lnTo>
                  <a:pt x="2645" y="23363"/>
                </a:lnTo>
                <a:lnTo>
                  <a:pt x="505" y="21634"/>
                </a:lnTo>
                <a:lnTo>
                  <a:pt x="0" y="16870"/>
                </a:lnTo>
                <a:lnTo>
                  <a:pt x="1729" y="14730"/>
                </a:lnTo>
                <a:lnTo>
                  <a:pt x="12654" y="13570"/>
                </a:lnTo>
                <a:lnTo>
                  <a:pt x="11494" y="2645"/>
                </a:lnTo>
                <a:lnTo>
                  <a:pt x="13223" y="505"/>
                </a:lnTo>
                <a:close/>
              </a:path>
            </a:pathLst>
          </a:custGeom>
          <a:solidFill>
            <a:srgbClr val="0070C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32" name="object 332" descr=""/>
          <p:cNvSpPr/>
          <p:nvPr/>
        </p:nvSpPr>
        <p:spPr>
          <a:xfrm>
            <a:off x="16215937" y="2199076"/>
            <a:ext cx="31750" cy="31750"/>
          </a:xfrm>
          <a:custGeom>
            <a:avLst/>
            <a:gdLst/>
            <a:ahLst/>
            <a:cxnLst/>
            <a:rect l="l" t="t" r="r" b="b"/>
            <a:pathLst>
              <a:path w="31750" h="31750">
                <a:moveTo>
                  <a:pt x="12035" y="460"/>
                </a:moveTo>
                <a:lnTo>
                  <a:pt x="16376" y="0"/>
                </a:lnTo>
                <a:lnTo>
                  <a:pt x="18322" y="1572"/>
                </a:lnTo>
                <a:lnTo>
                  <a:pt x="19378" y="11517"/>
                </a:lnTo>
                <a:lnTo>
                  <a:pt x="29323" y="10462"/>
                </a:lnTo>
                <a:lnTo>
                  <a:pt x="31269" y="12034"/>
                </a:lnTo>
                <a:lnTo>
                  <a:pt x="31730" y="16375"/>
                </a:lnTo>
                <a:lnTo>
                  <a:pt x="30157" y="18321"/>
                </a:lnTo>
                <a:lnTo>
                  <a:pt x="20212" y="19377"/>
                </a:lnTo>
                <a:lnTo>
                  <a:pt x="21267" y="29322"/>
                </a:lnTo>
                <a:lnTo>
                  <a:pt x="19695" y="31268"/>
                </a:lnTo>
                <a:lnTo>
                  <a:pt x="15354" y="31729"/>
                </a:lnTo>
                <a:lnTo>
                  <a:pt x="13408" y="30157"/>
                </a:lnTo>
                <a:lnTo>
                  <a:pt x="12352" y="20211"/>
                </a:lnTo>
                <a:lnTo>
                  <a:pt x="4577" y="21037"/>
                </a:lnTo>
                <a:lnTo>
                  <a:pt x="2406" y="21267"/>
                </a:lnTo>
                <a:lnTo>
                  <a:pt x="460" y="19694"/>
                </a:lnTo>
                <a:lnTo>
                  <a:pt x="0" y="15353"/>
                </a:lnTo>
                <a:lnTo>
                  <a:pt x="1572" y="13407"/>
                </a:lnTo>
                <a:lnTo>
                  <a:pt x="11518" y="12352"/>
                </a:lnTo>
                <a:lnTo>
                  <a:pt x="10462" y="2406"/>
                </a:lnTo>
                <a:lnTo>
                  <a:pt x="12035" y="460"/>
                </a:lnTo>
                <a:close/>
              </a:path>
            </a:pathLst>
          </a:custGeom>
          <a:solidFill>
            <a:srgbClr val="0070C8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333" name="object 333" descr=""/>
          <p:cNvPicPr/>
          <p:nvPr/>
        </p:nvPicPr>
        <p:blipFill>
          <a:blip r:embed="rId48" cstate="print"/>
          <a:stretch>
            <a:fillRect/>
          </a:stretch>
        </p:blipFill>
        <p:spPr>
          <a:xfrm>
            <a:off x="14253486" y="0"/>
            <a:ext cx="98826" cy="227297"/>
          </a:xfrm>
          <a:prstGeom prst="rect">
            <a:avLst/>
          </a:prstGeom>
        </p:spPr>
      </p:pic>
      <p:sp>
        <p:nvSpPr>
          <p:cNvPr id="334" name="object 334" descr=""/>
          <p:cNvSpPr txBox="1"/>
          <p:nvPr/>
        </p:nvSpPr>
        <p:spPr>
          <a:xfrm>
            <a:off x="5668690" y="4810760"/>
            <a:ext cx="4544695" cy="59817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3750" spc="80" b="1">
                <a:solidFill>
                  <a:srgbClr val="041C40"/>
                </a:solidFill>
                <a:latin typeface="Trebuchet MS"/>
                <a:cs typeface="Trebuchet MS"/>
              </a:rPr>
              <a:t>Problem</a:t>
            </a:r>
            <a:r>
              <a:rPr dirty="0" sz="3750" spc="-240" b="1">
                <a:solidFill>
                  <a:srgbClr val="041C40"/>
                </a:solidFill>
                <a:latin typeface="Trebuchet MS"/>
                <a:cs typeface="Trebuchet MS"/>
              </a:rPr>
              <a:t> </a:t>
            </a:r>
            <a:r>
              <a:rPr dirty="0" sz="3750" spc="125" b="1">
                <a:solidFill>
                  <a:srgbClr val="041C40"/>
                </a:solidFill>
                <a:latin typeface="Trebuchet MS"/>
                <a:cs typeface="Trebuchet MS"/>
              </a:rPr>
              <a:t>Statement</a:t>
            </a:r>
            <a:endParaRPr sz="3750">
              <a:latin typeface="Trebuchet MS"/>
              <a:cs typeface="Trebuchet MS"/>
            </a:endParaRPr>
          </a:p>
        </p:txBody>
      </p:sp>
      <p:sp>
        <p:nvSpPr>
          <p:cNvPr id="335" name="object 335" descr=""/>
          <p:cNvSpPr txBox="1"/>
          <p:nvPr/>
        </p:nvSpPr>
        <p:spPr>
          <a:xfrm>
            <a:off x="11000637" y="1156273"/>
            <a:ext cx="2800350" cy="133985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 marR="5080" indent="478155">
              <a:lnSpc>
                <a:spcPct val="114999"/>
              </a:lnSpc>
              <a:spcBef>
                <a:spcPts val="95"/>
              </a:spcBef>
            </a:pPr>
            <a:r>
              <a:rPr dirty="0" sz="3750" spc="55" b="1">
                <a:solidFill>
                  <a:srgbClr val="041C40"/>
                </a:solidFill>
                <a:latin typeface="Trebuchet MS"/>
                <a:cs typeface="Trebuchet MS"/>
              </a:rPr>
              <a:t>General </a:t>
            </a:r>
            <a:r>
              <a:rPr dirty="0" sz="3750" spc="114" b="1">
                <a:solidFill>
                  <a:srgbClr val="041C40"/>
                </a:solidFill>
                <a:latin typeface="Trebuchet MS"/>
                <a:cs typeface="Trebuchet MS"/>
              </a:rPr>
              <a:t>Background</a:t>
            </a:r>
            <a:endParaRPr sz="3750">
              <a:latin typeface="Trebuchet MS"/>
              <a:cs typeface="Trebuchet MS"/>
            </a:endParaRPr>
          </a:p>
        </p:txBody>
      </p:sp>
      <p:pic>
        <p:nvPicPr>
          <p:cNvPr id="336" name="object 336" descr=""/>
          <p:cNvPicPr/>
          <p:nvPr/>
        </p:nvPicPr>
        <p:blipFill>
          <a:blip r:embed="rId49" cstate="print"/>
          <a:stretch>
            <a:fillRect/>
          </a:stretch>
        </p:blipFill>
        <p:spPr>
          <a:xfrm>
            <a:off x="969456" y="1390650"/>
            <a:ext cx="104775" cy="104774"/>
          </a:xfrm>
          <a:prstGeom prst="rect">
            <a:avLst/>
          </a:prstGeom>
        </p:spPr>
      </p:pic>
      <p:sp>
        <p:nvSpPr>
          <p:cNvPr id="337" name="object 337" descr=""/>
          <p:cNvSpPr txBox="1"/>
          <p:nvPr/>
        </p:nvSpPr>
        <p:spPr>
          <a:xfrm>
            <a:off x="1220182" y="1212881"/>
            <a:ext cx="7620000" cy="3140075"/>
          </a:xfrm>
          <a:prstGeom prst="rect">
            <a:avLst/>
          </a:prstGeom>
        </p:spPr>
        <p:txBody>
          <a:bodyPr wrap="square" lIns="0" tIns="3175" rIns="0" bIns="0" rtlCol="0" vert="horz">
            <a:spAutoFit/>
          </a:bodyPr>
          <a:lstStyle/>
          <a:p>
            <a:pPr marL="12700" marR="5080">
              <a:lnSpc>
                <a:spcPct val="102499"/>
              </a:lnSpc>
              <a:spcBef>
                <a:spcPts val="25"/>
              </a:spcBef>
            </a:pPr>
            <a:r>
              <a:rPr dirty="0" sz="2500" b="1">
                <a:solidFill>
                  <a:srgbClr val="F1945B"/>
                </a:solidFill>
                <a:latin typeface="Trebuchet MS"/>
                <a:cs typeface="Trebuchet MS"/>
              </a:rPr>
              <a:t>Reliability</a:t>
            </a:r>
            <a:r>
              <a:rPr dirty="0" sz="2500" spc="-100" b="1">
                <a:solidFill>
                  <a:srgbClr val="F1945B"/>
                </a:solidFill>
                <a:latin typeface="Trebuchet MS"/>
                <a:cs typeface="Trebuchet MS"/>
              </a:rPr>
              <a:t> </a:t>
            </a:r>
            <a:r>
              <a:rPr dirty="0" sz="2500" b="1">
                <a:solidFill>
                  <a:srgbClr val="F1945B"/>
                </a:solidFill>
                <a:latin typeface="Trebuchet MS"/>
                <a:cs typeface="Trebuchet MS"/>
              </a:rPr>
              <a:t>of</a:t>
            </a:r>
            <a:r>
              <a:rPr dirty="0" sz="2500" spc="-100" b="1">
                <a:solidFill>
                  <a:srgbClr val="F1945B"/>
                </a:solidFill>
                <a:latin typeface="Trebuchet MS"/>
                <a:cs typeface="Trebuchet MS"/>
              </a:rPr>
              <a:t> </a:t>
            </a:r>
            <a:r>
              <a:rPr dirty="0" sz="2500" spc="50" b="1">
                <a:solidFill>
                  <a:srgbClr val="F1945B"/>
                </a:solidFill>
                <a:latin typeface="Trebuchet MS"/>
                <a:cs typeface="Trebuchet MS"/>
              </a:rPr>
              <a:t>power</a:t>
            </a:r>
            <a:r>
              <a:rPr dirty="0" sz="2500" spc="-95" b="1">
                <a:solidFill>
                  <a:srgbClr val="F1945B"/>
                </a:solidFill>
                <a:latin typeface="Trebuchet MS"/>
                <a:cs typeface="Trebuchet MS"/>
              </a:rPr>
              <a:t> </a:t>
            </a:r>
            <a:r>
              <a:rPr dirty="0" sz="2500" spc="75" b="1">
                <a:solidFill>
                  <a:srgbClr val="F1945B"/>
                </a:solidFill>
                <a:latin typeface="Trebuchet MS"/>
                <a:cs typeface="Trebuchet MS"/>
              </a:rPr>
              <a:t>transmission</a:t>
            </a:r>
            <a:r>
              <a:rPr dirty="0" sz="2500" spc="-100" b="1">
                <a:solidFill>
                  <a:srgbClr val="F1945B"/>
                </a:solidFill>
                <a:latin typeface="Trebuchet MS"/>
                <a:cs typeface="Trebuchet MS"/>
              </a:rPr>
              <a:t> </a:t>
            </a:r>
            <a:r>
              <a:rPr dirty="0" sz="2500" b="1">
                <a:solidFill>
                  <a:srgbClr val="F1945B"/>
                </a:solidFill>
                <a:latin typeface="Trebuchet MS"/>
                <a:cs typeface="Trebuchet MS"/>
              </a:rPr>
              <a:t>lines</a:t>
            </a:r>
            <a:r>
              <a:rPr dirty="0" sz="2500" spc="-95" b="1">
                <a:solidFill>
                  <a:srgbClr val="F1945B"/>
                </a:solidFill>
                <a:latin typeface="Trebuchet MS"/>
                <a:cs typeface="Trebuchet MS"/>
              </a:rPr>
              <a:t> </a:t>
            </a:r>
            <a:r>
              <a:rPr dirty="0" sz="2500" spc="75" b="1">
                <a:solidFill>
                  <a:srgbClr val="F1945B"/>
                </a:solidFill>
                <a:latin typeface="Trebuchet MS"/>
                <a:cs typeface="Trebuchet MS"/>
              </a:rPr>
              <a:t>is</a:t>
            </a:r>
            <a:r>
              <a:rPr dirty="0" sz="2500" spc="-100" b="1">
                <a:solidFill>
                  <a:srgbClr val="F1945B"/>
                </a:solidFill>
                <a:latin typeface="Trebuchet MS"/>
                <a:cs typeface="Trebuchet MS"/>
              </a:rPr>
              <a:t> </a:t>
            </a:r>
            <a:r>
              <a:rPr dirty="0" sz="2500" spc="50" b="1">
                <a:solidFill>
                  <a:srgbClr val="F1945B"/>
                </a:solidFill>
                <a:latin typeface="Trebuchet MS"/>
                <a:cs typeface="Trebuchet MS"/>
              </a:rPr>
              <a:t>essential </a:t>
            </a:r>
            <a:r>
              <a:rPr dirty="0" sz="2500" b="1">
                <a:solidFill>
                  <a:srgbClr val="F1945B"/>
                </a:solidFill>
                <a:latin typeface="Trebuchet MS"/>
                <a:cs typeface="Trebuchet MS"/>
              </a:rPr>
              <a:t>for</a:t>
            </a:r>
            <a:r>
              <a:rPr dirty="0" sz="2500" spc="-20" b="1">
                <a:solidFill>
                  <a:srgbClr val="F1945B"/>
                </a:solidFill>
                <a:latin typeface="Trebuchet MS"/>
                <a:cs typeface="Trebuchet MS"/>
              </a:rPr>
              <a:t> </a:t>
            </a:r>
            <a:r>
              <a:rPr dirty="0" sz="2500" spc="80" b="1">
                <a:solidFill>
                  <a:srgbClr val="F1945B"/>
                </a:solidFill>
                <a:latin typeface="Trebuchet MS"/>
                <a:cs typeface="Trebuchet MS"/>
              </a:rPr>
              <a:t>stable</a:t>
            </a:r>
            <a:r>
              <a:rPr dirty="0" sz="2500" spc="-15" b="1">
                <a:solidFill>
                  <a:srgbClr val="F1945B"/>
                </a:solidFill>
                <a:latin typeface="Trebuchet MS"/>
                <a:cs typeface="Trebuchet MS"/>
              </a:rPr>
              <a:t> </a:t>
            </a:r>
            <a:r>
              <a:rPr dirty="0" sz="2500" b="1">
                <a:solidFill>
                  <a:srgbClr val="F1945B"/>
                </a:solidFill>
                <a:latin typeface="Trebuchet MS"/>
                <a:cs typeface="Trebuchet MS"/>
              </a:rPr>
              <a:t>electricity</a:t>
            </a:r>
            <a:r>
              <a:rPr dirty="0" sz="2500" spc="-15" b="1">
                <a:solidFill>
                  <a:srgbClr val="F1945B"/>
                </a:solidFill>
                <a:latin typeface="Trebuchet MS"/>
                <a:cs typeface="Trebuchet MS"/>
              </a:rPr>
              <a:t> </a:t>
            </a:r>
            <a:r>
              <a:rPr dirty="0" sz="2500" b="1">
                <a:solidFill>
                  <a:srgbClr val="F1945B"/>
                </a:solidFill>
                <a:latin typeface="Trebuchet MS"/>
                <a:cs typeface="Trebuchet MS"/>
              </a:rPr>
              <a:t>supply.</a:t>
            </a:r>
            <a:r>
              <a:rPr dirty="0" sz="2500" spc="-15" b="1">
                <a:solidFill>
                  <a:srgbClr val="F1945B"/>
                </a:solidFill>
                <a:latin typeface="Trebuchet MS"/>
                <a:cs typeface="Trebuchet MS"/>
              </a:rPr>
              <a:t> </a:t>
            </a:r>
            <a:r>
              <a:rPr dirty="0" sz="2500" b="1">
                <a:solidFill>
                  <a:srgbClr val="F1945B"/>
                </a:solidFill>
                <a:latin typeface="Trebuchet MS"/>
                <a:cs typeface="Trebuchet MS"/>
              </a:rPr>
              <a:t>Faults</a:t>
            </a:r>
            <a:r>
              <a:rPr dirty="0" sz="2500" spc="-15" b="1">
                <a:solidFill>
                  <a:srgbClr val="F1945B"/>
                </a:solidFill>
                <a:latin typeface="Trebuchet MS"/>
                <a:cs typeface="Trebuchet MS"/>
              </a:rPr>
              <a:t> </a:t>
            </a:r>
            <a:r>
              <a:rPr dirty="0" sz="2500" spc="95" b="1">
                <a:solidFill>
                  <a:srgbClr val="F1945B"/>
                </a:solidFill>
                <a:latin typeface="Trebuchet MS"/>
                <a:cs typeface="Trebuchet MS"/>
              </a:rPr>
              <a:t>occur</a:t>
            </a:r>
            <a:r>
              <a:rPr dirty="0" sz="2500" spc="-15" b="1">
                <a:solidFill>
                  <a:srgbClr val="F1945B"/>
                </a:solidFill>
                <a:latin typeface="Trebuchet MS"/>
                <a:cs typeface="Trebuchet MS"/>
              </a:rPr>
              <a:t> </a:t>
            </a:r>
            <a:r>
              <a:rPr dirty="0" sz="2500" spc="85" b="1">
                <a:solidFill>
                  <a:srgbClr val="F1945B"/>
                </a:solidFill>
                <a:latin typeface="Trebuchet MS"/>
                <a:cs typeface="Trebuchet MS"/>
              </a:rPr>
              <a:t>due</a:t>
            </a:r>
            <a:r>
              <a:rPr dirty="0" sz="2500" spc="-15" b="1">
                <a:solidFill>
                  <a:srgbClr val="F1945B"/>
                </a:solidFill>
                <a:latin typeface="Trebuchet MS"/>
                <a:cs typeface="Trebuchet MS"/>
              </a:rPr>
              <a:t> </a:t>
            </a:r>
            <a:r>
              <a:rPr dirty="0" sz="2500" spc="50" b="1">
                <a:solidFill>
                  <a:srgbClr val="F1945B"/>
                </a:solidFill>
                <a:latin typeface="Trebuchet MS"/>
                <a:cs typeface="Trebuchet MS"/>
              </a:rPr>
              <a:t>to </a:t>
            </a:r>
            <a:r>
              <a:rPr dirty="0" sz="2500" b="1">
                <a:solidFill>
                  <a:srgbClr val="F1945B"/>
                </a:solidFill>
                <a:latin typeface="Trebuchet MS"/>
                <a:cs typeface="Trebuchet MS"/>
              </a:rPr>
              <a:t>environmental</a:t>
            </a:r>
            <a:r>
              <a:rPr dirty="0" sz="2500" spc="65" b="1">
                <a:solidFill>
                  <a:srgbClr val="F1945B"/>
                </a:solidFill>
                <a:latin typeface="Trebuchet MS"/>
                <a:cs typeface="Trebuchet MS"/>
              </a:rPr>
              <a:t> </a:t>
            </a:r>
            <a:r>
              <a:rPr dirty="0" sz="2500" b="1">
                <a:solidFill>
                  <a:srgbClr val="F1945B"/>
                </a:solidFill>
                <a:latin typeface="Trebuchet MS"/>
                <a:cs typeface="Trebuchet MS"/>
              </a:rPr>
              <a:t>conditions,</a:t>
            </a:r>
            <a:r>
              <a:rPr dirty="0" sz="2500" spc="65" b="1">
                <a:solidFill>
                  <a:srgbClr val="F1945B"/>
                </a:solidFill>
                <a:latin typeface="Trebuchet MS"/>
                <a:cs typeface="Trebuchet MS"/>
              </a:rPr>
              <a:t> </a:t>
            </a:r>
            <a:r>
              <a:rPr dirty="0" sz="2500" spc="70" b="1">
                <a:solidFill>
                  <a:srgbClr val="F1945B"/>
                </a:solidFill>
                <a:latin typeface="Trebuchet MS"/>
                <a:cs typeface="Trebuchet MS"/>
              </a:rPr>
              <a:t>equipment</a:t>
            </a:r>
            <a:r>
              <a:rPr dirty="0" sz="2500" spc="65" b="1">
                <a:solidFill>
                  <a:srgbClr val="F1945B"/>
                </a:solidFill>
                <a:latin typeface="Trebuchet MS"/>
                <a:cs typeface="Trebuchet MS"/>
              </a:rPr>
              <a:t> </a:t>
            </a:r>
            <a:r>
              <a:rPr dirty="0" sz="2500" spc="-60" b="1">
                <a:solidFill>
                  <a:srgbClr val="F1945B"/>
                </a:solidFill>
                <a:latin typeface="Trebuchet MS"/>
                <a:cs typeface="Trebuchet MS"/>
              </a:rPr>
              <a:t>failure,</a:t>
            </a:r>
            <a:r>
              <a:rPr dirty="0" sz="2500" spc="65" b="1">
                <a:solidFill>
                  <a:srgbClr val="F1945B"/>
                </a:solidFill>
                <a:latin typeface="Trebuchet MS"/>
                <a:cs typeface="Trebuchet MS"/>
              </a:rPr>
              <a:t> </a:t>
            </a:r>
            <a:r>
              <a:rPr dirty="0" sz="2500" spc="-25" b="1">
                <a:solidFill>
                  <a:srgbClr val="F1945B"/>
                </a:solidFill>
                <a:latin typeface="Trebuchet MS"/>
                <a:cs typeface="Trebuchet MS"/>
              </a:rPr>
              <a:t>or </a:t>
            </a:r>
            <a:r>
              <a:rPr dirty="0" sz="2500" b="1">
                <a:solidFill>
                  <a:srgbClr val="F1945B"/>
                </a:solidFill>
                <a:latin typeface="Trebuchet MS"/>
                <a:cs typeface="Trebuchet MS"/>
              </a:rPr>
              <a:t>operational</a:t>
            </a:r>
            <a:r>
              <a:rPr dirty="0" sz="2500" spc="-5" b="1">
                <a:solidFill>
                  <a:srgbClr val="F1945B"/>
                </a:solidFill>
                <a:latin typeface="Trebuchet MS"/>
                <a:cs typeface="Trebuchet MS"/>
              </a:rPr>
              <a:t> </a:t>
            </a:r>
            <a:r>
              <a:rPr dirty="0" sz="2500" spc="50" b="1">
                <a:solidFill>
                  <a:srgbClr val="F1945B"/>
                </a:solidFill>
                <a:latin typeface="Trebuchet MS"/>
                <a:cs typeface="Trebuchet MS"/>
              </a:rPr>
              <a:t>issues.</a:t>
            </a:r>
            <a:r>
              <a:rPr dirty="0" sz="2500" spc="-5" b="1">
                <a:solidFill>
                  <a:srgbClr val="F1945B"/>
                </a:solidFill>
                <a:latin typeface="Trebuchet MS"/>
                <a:cs typeface="Trebuchet MS"/>
              </a:rPr>
              <a:t> </a:t>
            </a:r>
            <a:r>
              <a:rPr dirty="0" sz="2500" b="1">
                <a:solidFill>
                  <a:srgbClr val="F1945B"/>
                </a:solidFill>
                <a:latin typeface="Trebuchet MS"/>
                <a:cs typeface="Trebuchet MS"/>
              </a:rPr>
              <a:t>Traditional fault</a:t>
            </a:r>
            <a:r>
              <a:rPr dirty="0" sz="2500" spc="-5" b="1">
                <a:solidFill>
                  <a:srgbClr val="F1945B"/>
                </a:solidFill>
                <a:latin typeface="Trebuchet MS"/>
                <a:cs typeface="Trebuchet MS"/>
              </a:rPr>
              <a:t> </a:t>
            </a:r>
            <a:r>
              <a:rPr dirty="0" sz="2500" spc="60" b="1">
                <a:solidFill>
                  <a:srgbClr val="F1945B"/>
                </a:solidFill>
                <a:latin typeface="Trebuchet MS"/>
                <a:cs typeface="Trebuchet MS"/>
              </a:rPr>
              <a:t>detection </a:t>
            </a:r>
            <a:r>
              <a:rPr dirty="0" sz="2500" spc="55" b="1">
                <a:solidFill>
                  <a:srgbClr val="F1945B"/>
                </a:solidFill>
                <a:latin typeface="Trebuchet MS"/>
                <a:cs typeface="Trebuchet MS"/>
              </a:rPr>
              <a:t>methods,</a:t>
            </a:r>
            <a:r>
              <a:rPr dirty="0" sz="2500" spc="-150" b="1">
                <a:solidFill>
                  <a:srgbClr val="F1945B"/>
                </a:solidFill>
                <a:latin typeface="Trebuchet MS"/>
                <a:cs typeface="Trebuchet MS"/>
              </a:rPr>
              <a:t> </a:t>
            </a:r>
            <a:r>
              <a:rPr dirty="0" sz="2500" spc="-20" b="1">
                <a:solidFill>
                  <a:srgbClr val="F1945B"/>
                </a:solidFill>
                <a:latin typeface="Trebuchet MS"/>
                <a:cs typeface="Trebuchet MS"/>
              </a:rPr>
              <a:t>like</a:t>
            </a:r>
            <a:r>
              <a:rPr dirty="0" sz="2500" spc="-145" b="1">
                <a:solidFill>
                  <a:srgbClr val="F1945B"/>
                </a:solidFill>
                <a:latin typeface="Trebuchet MS"/>
                <a:cs typeface="Trebuchet MS"/>
              </a:rPr>
              <a:t> </a:t>
            </a:r>
            <a:r>
              <a:rPr dirty="0" sz="2500" spc="125" b="1">
                <a:solidFill>
                  <a:srgbClr val="F1945B"/>
                </a:solidFill>
                <a:latin typeface="Trebuchet MS"/>
                <a:cs typeface="Trebuchet MS"/>
              </a:rPr>
              <a:t>impedance-</a:t>
            </a:r>
            <a:r>
              <a:rPr dirty="0" sz="2500" spc="140" b="1">
                <a:solidFill>
                  <a:srgbClr val="F1945B"/>
                </a:solidFill>
                <a:latin typeface="Trebuchet MS"/>
                <a:cs typeface="Trebuchet MS"/>
              </a:rPr>
              <a:t>based</a:t>
            </a:r>
            <a:r>
              <a:rPr dirty="0" sz="2500" spc="-145" b="1">
                <a:solidFill>
                  <a:srgbClr val="F1945B"/>
                </a:solidFill>
                <a:latin typeface="Trebuchet MS"/>
                <a:cs typeface="Trebuchet MS"/>
              </a:rPr>
              <a:t> </a:t>
            </a:r>
            <a:r>
              <a:rPr dirty="0" sz="2500" spc="110" b="1">
                <a:solidFill>
                  <a:srgbClr val="F1945B"/>
                </a:solidFill>
                <a:latin typeface="Trebuchet MS"/>
                <a:cs typeface="Trebuchet MS"/>
              </a:rPr>
              <a:t>methods</a:t>
            </a:r>
            <a:r>
              <a:rPr dirty="0" sz="2500" spc="-150" b="1">
                <a:solidFill>
                  <a:srgbClr val="F1945B"/>
                </a:solidFill>
                <a:latin typeface="Trebuchet MS"/>
                <a:cs typeface="Trebuchet MS"/>
              </a:rPr>
              <a:t> </a:t>
            </a:r>
            <a:r>
              <a:rPr dirty="0" sz="2500" spc="75" b="1">
                <a:solidFill>
                  <a:srgbClr val="F1945B"/>
                </a:solidFill>
                <a:latin typeface="Trebuchet MS"/>
                <a:cs typeface="Trebuchet MS"/>
              </a:rPr>
              <a:t>and </a:t>
            </a:r>
            <a:r>
              <a:rPr dirty="0" sz="2500" b="1">
                <a:solidFill>
                  <a:srgbClr val="F1945B"/>
                </a:solidFill>
                <a:latin typeface="Trebuchet MS"/>
                <a:cs typeface="Trebuchet MS"/>
              </a:rPr>
              <a:t>traveling</a:t>
            </a:r>
            <a:r>
              <a:rPr dirty="0" sz="2500" spc="-105" b="1">
                <a:solidFill>
                  <a:srgbClr val="F1945B"/>
                </a:solidFill>
                <a:latin typeface="Trebuchet MS"/>
                <a:cs typeface="Trebuchet MS"/>
              </a:rPr>
              <a:t> </a:t>
            </a:r>
            <a:r>
              <a:rPr dirty="0" sz="2500" spc="60" b="1">
                <a:solidFill>
                  <a:srgbClr val="F1945B"/>
                </a:solidFill>
                <a:latin typeface="Trebuchet MS"/>
                <a:cs typeface="Trebuchet MS"/>
              </a:rPr>
              <a:t>wave</a:t>
            </a:r>
            <a:r>
              <a:rPr dirty="0" sz="2500" spc="-105" b="1">
                <a:solidFill>
                  <a:srgbClr val="F1945B"/>
                </a:solidFill>
                <a:latin typeface="Trebuchet MS"/>
                <a:cs typeface="Trebuchet MS"/>
              </a:rPr>
              <a:t> </a:t>
            </a:r>
            <a:r>
              <a:rPr dirty="0" sz="2500" b="1">
                <a:solidFill>
                  <a:srgbClr val="F1945B"/>
                </a:solidFill>
                <a:latin typeface="Trebuchet MS"/>
                <a:cs typeface="Trebuchet MS"/>
              </a:rPr>
              <a:t>fault</a:t>
            </a:r>
            <a:r>
              <a:rPr dirty="0" sz="2500" spc="-105" b="1">
                <a:solidFill>
                  <a:srgbClr val="F1945B"/>
                </a:solidFill>
                <a:latin typeface="Trebuchet MS"/>
                <a:cs typeface="Trebuchet MS"/>
              </a:rPr>
              <a:t> </a:t>
            </a:r>
            <a:r>
              <a:rPr dirty="0" sz="2500" spc="50" b="1">
                <a:solidFill>
                  <a:srgbClr val="F1945B"/>
                </a:solidFill>
                <a:latin typeface="Trebuchet MS"/>
                <a:cs typeface="Trebuchet MS"/>
              </a:rPr>
              <a:t>location</a:t>
            </a:r>
            <a:r>
              <a:rPr dirty="0" sz="2500" spc="-100" b="1">
                <a:solidFill>
                  <a:srgbClr val="F1945B"/>
                </a:solidFill>
                <a:latin typeface="Trebuchet MS"/>
                <a:cs typeface="Trebuchet MS"/>
              </a:rPr>
              <a:t> </a:t>
            </a:r>
            <a:r>
              <a:rPr dirty="0" sz="2500" spc="-10" b="1">
                <a:solidFill>
                  <a:srgbClr val="F1945B"/>
                </a:solidFill>
                <a:latin typeface="Trebuchet MS"/>
                <a:cs typeface="Trebuchet MS"/>
              </a:rPr>
              <a:t>(TWFL),</a:t>
            </a:r>
            <a:r>
              <a:rPr dirty="0" sz="2500" spc="-105" b="1">
                <a:solidFill>
                  <a:srgbClr val="F1945B"/>
                </a:solidFill>
                <a:latin typeface="Trebuchet MS"/>
                <a:cs typeface="Trebuchet MS"/>
              </a:rPr>
              <a:t> </a:t>
            </a:r>
            <a:r>
              <a:rPr dirty="0" sz="2500" spc="35" b="1">
                <a:solidFill>
                  <a:srgbClr val="F1945B"/>
                </a:solidFill>
                <a:latin typeface="Trebuchet MS"/>
                <a:cs typeface="Trebuchet MS"/>
              </a:rPr>
              <a:t>have </a:t>
            </a:r>
            <a:r>
              <a:rPr dirty="0" sz="2500" b="1">
                <a:solidFill>
                  <a:srgbClr val="F1945B"/>
                </a:solidFill>
                <a:latin typeface="Trebuchet MS"/>
                <a:cs typeface="Trebuchet MS"/>
              </a:rPr>
              <a:t>limitations</a:t>
            </a:r>
            <a:r>
              <a:rPr dirty="0" sz="2500" spc="-55" b="1">
                <a:solidFill>
                  <a:srgbClr val="F1945B"/>
                </a:solidFill>
                <a:latin typeface="Trebuchet MS"/>
                <a:cs typeface="Trebuchet MS"/>
              </a:rPr>
              <a:t> </a:t>
            </a:r>
            <a:r>
              <a:rPr dirty="0" sz="2500" spc="-20" b="1">
                <a:solidFill>
                  <a:srgbClr val="F1945B"/>
                </a:solidFill>
                <a:latin typeface="Trebuchet MS"/>
                <a:cs typeface="Trebuchet MS"/>
              </a:rPr>
              <a:t>in</a:t>
            </a:r>
            <a:r>
              <a:rPr dirty="0" sz="2500" spc="-55" b="1">
                <a:solidFill>
                  <a:srgbClr val="F1945B"/>
                </a:solidFill>
                <a:latin typeface="Trebuchet MS"/>
                <a:cs typeface="Trebuchet MS"/>
              </a:rPr>
              <a:t> </a:t>
            </a:r>
            <a:r>
              <a:rPr dirty="0" sz="2500" b="1">
                <a:solidFill>
                  <a:srgbClr val="F1945B"/>
                </a:solidFill>
                <a:latin typeface="Trebuchet MS"/>
                <a:cs typeface="Trebuchet MS"/>
              </a:rPr>
              <a:t>modern,</a:t>
            </a:r>
            <a:r>
              <a:rPr dirty="0" sz="2500" spc="-55" b="1">
                <a:solidFill>
                  <a:srgbClr val="F1945B"/>
                </a:solidFill>
                <a:latin typeface="Trebuchet MS"/>
                <a:cs typeface="Trebuchet MS"/>
              </a:rPr>
              <a:t> </a:t>
            </a:r>
            <a:r>
              <a:rPr dirty="0" sz="2500" spc="85" b="1">
                <a:solidFill>
                  <a:srgbClr val="F1945B"/>
                </a:solidFill>
                <a:latin typeface="Trebuchet MS"/>
                <a:cs typeface="Trebuchet MS"/>
              </a:rPr>
              <a:t>complex</a:t>
            </a:r>
            <a:r>
              <a:rPr dirty="0" sz="2500" spc="-55" b="1">
                <a:solidFill>
                  <a:srgbClr val="F1945B"/>
                </a:solidFill>
                <a:latin typeface="Trebuchet MS"/>
                <a:cs typeface="Trebuchet MS"/>
              </a:rPr>
              <a:t> </a:t>
            </a:r>
            <a:r>
              <a:rPr dirty="0" sz="2500" spc="50" b="1">
                <a:solidFill>
                  <a:srgbClr val="F1945B"/>
                </a:solidFill>
                <a:latin typeface="Trebuchet MS"/>
                <a:cs typeface="Trebuchet MS"/>
              </a:rPr>
              <a:t>power</a:t>
            </a:r>
            <a:r>
              <a:rPr dirty="0" sz="2500" spc="-55" b="1">
                <a:solidFill>
                  <a:srgbClr val="F1945B"/>
                </a:solidFill>
                <a:latin typeface="Trebuchet MS"/>
                <a:cs typeface="Trebuchet MS"/>
              </a:rPr>
              <a:t> </a:t>
            </a:r>
            <a:r>
              <a:rPr dirty="0" sz="2500" spc="85" b="1">
                <a:solidFill>
                  <a:srgbClr val="F1945B"/>
                </a:solidFill>
                <a:latin typeface="Trebuchet MS"/>
                <a:cs typeface="Trebuchet MS"/>
              </a:rPr>
              <a:t>systems, </a:t>
            </a:r>
            <a:r>
              <a:rPr dirty="0" sz="2500" spc="65" b="1">
                <a:solidFill>
                  <a:srgbClr val="F1945B"/>
                </a:solidFill>
                <a:latin typeface="Trebuchet MS"/>
                <a:cs typeface="Trebuchet MS"/>
              </a:rPr>
              <a:t>especially</a:t>
            </a:r>
            <a:r>
              <a:rPr dirty="0" sz="2500" spc="-70" b="1">
                <a:solidFill>
                  <a:srgbClr val="F1945B"/>
                </a:solidFill>
                <a:latin typeface="Trebuchet MS"/>
                <a:cs typeface="Trebuchet MS"/>
              </a:rPr>
              <a:t> </a:t>
            </a:r>
            <a:r>
              <a:rPr dirty="0" sz="2500" b="1">
                <a:solidFill>
                  <a:srgbClr val="F1945B"/>
                </a:solidFill>
                <a:latin typeface="Trebuchet MS"/>
                <a:cs typeface="Trebuchet MS"/>
              </a:rPr>
              <a:t>with</a:t>
            </a:r>
            <a:r>
              <a:rPr dirty="0" sz="2500" spc="-65" b="1">
                <a:solidFill>
                  <a:srgbClr val="F1945B"/>
                </a:solidFill>
                <a:latin typeface="Trebuchet MS"/>
                <a:cs typeface="Trebuchet MS"/>
              </a:rPr>
              <a:t> </a:t>
            </a:r>
            <a:r>
              <a:rPr dirty="0" sz="2500" b="1">
                <a:solidFill>
                  <a:srgbClr val="F1945B"/>
                </a:solidFill>
                <a:latin typeface="Trebuchet MS"/>
                <a:cs typeface="Trebuchet MS"/>
              </a:rPr>
              <a:t>renewable</a:t>
            </a:r>
            <a:r>
              <a:rPr dirty="0" sz="2500" spc="-65" b="1">
                <a:solidFill>
                  <a:srgbClr val="F1945B"/>
                </a:solidFill>
                <a:latin typeface="Trebuchet MS"/>
                <a:cs typeface="Trebuchet MS"/>
              </a:rPr>
              <a:t> </a:t>
            </a:r>
            <a:r>
              <a:rPr dirty="0" sz="2500" spc="60" b="1">
                <a:solidFill>
                  <a:srgbClr val="F1945B"/>
                </a:solidFill>
                <a:latin typeface="Trebuchet MS"/>
                <a:cs typeface="Trebuchet MS"/>
              </a:rPr>
              <a:t>energy</a:t>
            </a:r>
            <a:r>
              <a:rPr dirty="0" sz="2500" spc="-65" b="1">
                <a:solidFill>
                  <a:srgbClr val="F1945B"/>
                </a:solidFill>
                <a:latin typeface="Trebuchet MS"/>
                <a:cs typeface="Trebuchet MS"/>
              </a:rPr>
              <a:t> </a:t>
            </a:r>
            <a:r>
              <a:rPr dirty="0" sz="2500" spc="-10" b="1">
                <a:solidFill>
                  <a:srgbClr val="F1945B"/>
                </a:solidFill>
                <a:latin typeface="Trebuchet MS"/>
                <a:cs typeface="Trebuchet MS"/>
              </a:rPr>
              <a:t>integration.</a:t>
            </a:r>
            <a:endParaRPr sz="2500">
              <a:latin typeface="Trebuchet MS"/>
              <a:cs typeface="Trebuchet MS"/>
            </a:endParaRPr>
          </a:p>
        </p:txBody>
      </p:sp>
      <p:sp>
        <p:nvSpPr>
          <p:cNvPr id="338" name="object 338" descr=""/>
          <p:cNvSpPr txBox="1"/>
          <p:nvPr/>
        </p:nvSpPr>
        <p:spPr>
          <a:xfrm>
            <a:off x="10434346" y="7214978"/>
            <a:ext cx="2626995" cy="133985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 marR="5080" indent="57785">
              <a:lnSpc>
                <a:spcPct val="114999"/>
              </a:lnSpc>
              <a:spcBef>
                <a:spcPts val="95"/>
              </a:spcBef>
            </a:pPr>
            <a:r>
              <a:rPr dirty="0" sz="3750" spc="90" b="1">
                <a:solidFill>
                  <a:srgbClr val="041C40"/>
                </a:solidFill>
                <a:latin typeface="Trebuchet MS"/>
                <a:cs typeface="Trebuchet MS"/>
              </a:rPr>
              <a:t>Motivation </a:t>
            </a:r>
            <a:r>
              <a:rPr dirty="0" sz="3750" b="1">
                <a:solidFill>
                  <a:srgbClr val="041C40"/>
                </a:solidFill>
                <a:latin typeface="Trebuchet MS"/>
                <a:cs typeface="Trebuchet MS"/>
              </a:rPr>
              <a:t>for</a:t>
            </a:r>
            <a:r>
              <a:rPr dirty="0" sz="3750" spc="-245" b="1">
                <a:solidFill>
                  <a:srgbClr val="041C40"/>
                </a:solidFill>
                <a:latin typeface="Trebuchet MS"/>
                <a:cs typeface="Trebuchet MS"/>
              </a:rPr>
              <a:t> </a:t>
            </a:r>
            <a:r>
              <a:rPr dirty="0" sz="3750" spc="100" b="1">
                <a:solidFill>
                  <a:srgbClr val="041C40"/>
                </a:solidFill>
                <a:latin typeface="Trebuchet MS"/>
                <a:cs typeface="Trebuchet MS"/>
              </a:rPr>
              <a:t>Using</a:t>
            </a:r>
            <a:r>
              <a:rPr dirty="0" sz="3750" spc="-245" b="1">
                <a:solidFill>
                  <a:srgbClr val="041C40"/>
                </a:solidFill>
                <a:latin typeface="Trebuchet MS"/>
                <a:cs typeface="Trebuchet MS"/>
              </a:rPr>
              <a:t> </a:t>
            </a:r>
            <a:r>
              <a:rPr dirty="0" sz="3750" spc="65" b="1">
                <a:solidFill>
                  <a:srgbClr val="041C40"/>
                </a:solidFill>
                <a:latin typeface="Trebuchet MS"/>
                <a:cs typeface="Trebuchet MS"/>
              </a:rPr>
              <a:t>AI</a:t>
            </a:r>
            <a:endParaRPr sz="3750">
              <a:latin typeface="Trebuchet MS"/>
              <a:cs typeface="Trebuchet MS"/>
            </a:endParaRPr>
          </a:p>
        </p:txBody>
      </p:sp>
      <p:sp>
        <p:nvSpPr>
          <p:cNvPr id="339" name="object 339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77484" rIns="0" bIns="0" rtlCol="0" vert="horz">
            <a:spAutoFit/>
          </a:bodyPr>
          <a:lstStyle/>
          <a:p>
            <a:pPr marL="3643629">
              <a:lnSpc>
                <a:spcPct val="100000"/>
              </a:lnSpc>
              <a:spcBef>
                <a:spcPts val="135"/>
              </a:spcBef>
            </a:pPr>
            <a:r>
              <a:rPr dirty="0" sz="4750" spc="114" b="0">
                <a:solidFill>
                  <a:srgbClr val="ECE7EB"/>
                </a:solidFill>
                <a:latin typeface="Trebuchet MS"/>
                <a:cs typeface="Trebuchet MS"/>
              </a:rPr>
              <a:t>Introduction</a:t>
            </a:r>
            <a:endParaRPr sz="4750">
              <a:latin typeface="Trebuchet MS"/>
              <a:cs typeface="Trebuchet MS"/>
            </a:endParaRPr>
          </a:p>
        </p:txBody>
      </p:sp>
      <p:sp>
        <p:nvSpPr>
          <p:cNvPr id="340" name="object 340" descr=""/>
          <p:cNvSpPr txBox="1"/>
          <p:nvPr/>
        </p:nvSpPr>
        <p:spPr>
          <a:xfrm>
            <a:off x="10919159" y="3993906"/>
            <a:ext cx="6616700" cy="259715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ctr" marL="12700" marR="5080" indent="-635">
              <a:lnSpc>
                <a:spcPct val="112500"/>
              </a:lnSpc>
              <a:spcBef>
                <a:spcPts val="100"/>
              </a:spcBef>
            </a:pPr>
            <a:r>
              <a:rPr dirty="0" sz="2500" b="1">
                <a:solidFill>
                  <a:srgbClr val="F5FFF5"/>
                </a:solidFill>
                <a:latin typeface="Trebuchet MS"/>
                <a:cs typeface="Trebuchet MS"/>
              </a:rPr>
              <a:t>Traditional</a:t>
            </a:r>
            <a:r>
              <a:rPr dirty="0" sz="2500" spc="-110" b="1">
                <a:solidFill>
                  <a:srgbClr val="F5FFF5"/>
                </a:solidFill>
                <a:latin typeface="Trebuchet MS"/>
                <a:cs typeface="Trebuchet MS"/>
              </a:rPr>
              <a:t> </a:t>
            </a:r>
            <a:r>
              <a:rPr dirty="0" sz="2500" spc="110" b="1">
                <a:solidFill>
                  <a:srgbClr val="F5FFF5"/>
                </a:solidFill>
                <a:latin typeface="Trebuchet MS"/>
                <a:cs typeface="Trebuchet MS"/>
              </a:rPr>
              <a:t>methods</a:t>
            </a:r>
            <a:r>
              <a:rPr dirty="0" sz="2500" spc="-105" b="1">
                <a:solidFill>
                  <a:srgbClr val="F5FFF5"/>
                </a:solidFill>
                <a:latin typeface="Trebuchet MS"/>
                <a:cs typeface="Trebuchet MS"/>
              </a:rPr>
              <a:t> </a:t>
            </a:r>
            <a:r>
              <a:rPr dirty="0" sz="2500" spc="65" b="1">
                <a:solidFill>
                  <a:srgbClr val="F5FFF5"/>
                </a:solidFill>
                <a:latin typeface="Trebuchet MS"/>
                <a:cs typeface="Trebuchet MS"/>
              </a:rPr>
              <a:t>struggle</a:t>
            </a:r>
            <a:r>
              <a:rPr dirty="0" sz="2500" spc="-110" b="1">
                <a:solidFill>
                  <a:srgbClr val="F5FFF5"/>
                </a:solidFill>
                <a:latin typeface="Trebuchet MS"/>
                <a:cs typeface="Trebuchet MS"/>
              </a:rPr>
              <a:t> </a:t>
            </a:r>
            <a:r>
              <a:rPr dirty="0" sz="2500" spc="-20" b="1">
                <a:solidFill>
                  <a:srgbClr val="F5FFF5"/>
                </a:solidFill>
                <a:latin typeface="Trebuchet MS"/>
                <a:cs typeface="Trebuchet MS"/>
              </a:rPr>
              <a:t>with </a:t>
            </a:r>
            <a:r>
              <a:rPr dirty="0" sz="2500" spc="110" b="1">
                <a:solidFill>
                  <a:srgbClr val="F5FFF5"/>
                </a:solidFill>
                <a:latin typeface="Trebuchet MS"/>
                <a:cs typeface="Trebuchet MS"/>
              </a:rPr>
              <a:t>accuracy</a:t>
            </a:r>
            <a:r>
              <a:rPr dirty="0" sz="2500" spc="-90" b="1">
                <a:solidFill>
                  <a:srgbClr val="F5FFF5"/>
                </a:solidFill>
                <a:latin typeface="Trebuchet MS"/>
                <a:cs typeface="Trebuchet MS"/>
              </a:rPr>
              <a:t> </a:t>
            </a:r>
            <a:r>
              <a:rPr dirty="0" sz="2500" b="1">
                <a:solidFill>
                  <a:srgbClr val="F5FFF5"/>
                </a:solidFill>
                <a:latin typeface="Trebuchet MS"/>
                <a:cs typeface="Trebuchet MS"/>
              </a:rPr>
              <a:t>under</a:t>
            </a:r>
            <a:r>
              <a:rPr dirty="0" sz="2500" spc="-85" b="1">
                <a:solidFill>
                  <a:srgbClr val="F5FFF5"/>
                </a:solidFill>
                <a:latin typeface="Trebuchet MS"/>
                <a:cs typeface="Trebuchet MS"/>
              </a:rPr>
              <a:t> </a:t>
            </a:r>
            <a:r>
              <a:rPr dirty="0" sz="2500" spc="105" b="1">
                <a:solidFill>
                  <a:srgbClr val="F5FFF5"/>
                </a:solidFill>
                <a:latin typeface="Trebuchet MS"/>
                <a:cs typeface="Trebuchet MS"/>
              </a:rPr>
              <a:t>dynamic</a:t>
            </a:r>
            <a:r>
              <a:rPr dirty="0" sz="2500" spc="-90" b="1">
                <a:solidFill>
                  <a:srgbClr val="F5FFF5"/>
                </a:solidFill>
                <a:latin typeface="Trebuchet MS"/>
                <a:cs typeface="Trebuchet MS"/>
              </a:rPr>
              <a:t> </a:t>
            </a:r>
            <a:r>
              <a:rPr dirty="0" sz="2500" spc="75" b="1">
                <a:solidFill>
                  <a:srgbClr val="F5FFF5"/>
                </a:solidFill>
                <a:latin typeface="Trebuchet MS"/>
                <a:cs typeface="Trebuchet MS"/>
              </a:rPr>
              <a:t>conditions</a:t>
            </a:r>
            <a:r>
              <a:rPr dirty="0" sz="2500" spc="-85" b="1">
                <a:solidFill>
                  <a:srgbClr val="F5FFF5"/>
                </a:solidFill>
                <a:latin typeface="Trebuchet MS"/>
                <a:cs typeface="Trebuchet MS"/>
              </a:rPr>
              <a:t> </a:t>
            </a:r>
            <a:r>
              <a:rPr dirty="0" sz="2500" spc="-10" b="1">
                <a:solidFill>
                  <a:srgbClr val="F5FFF5"/>
                </a:solidFill>
                <a:latin typeface="Trebuchet MS"/>
                <a:cs typeface="Trebuchet MS"/>
              </a:rPr>
              <a:t>(e.g., </a:t>
            </a:r>
            <a:r>
              <a:rPr dirty="0" sz="2500" spc="65" b="1">
                <a:solidFill>
                  <a:srgbClr val="F5FFF5"/>
                </a:solidFill>
                <a:latin typeface="Trebuchet MS"/>
                <a:cs typeface="Trebuchet MS"/>
              </a:rPr>
              <a:t>load</a:t>
            </a:r>
            <a:r>
              <a:rPr dirty="0" sz="2500" spc="-100" b="1">
                <a:solidFill>
                  <a:srgbClr val="F5FFF5"/>
                </a:solidFill>
                <a:latin typeface="Trebuchet MS"/>
                <a:cs typeface="Trebuchet MS"/>
              </a:rPr>
              <a:t> </a:t>
            </a:r>
            <a:r>
              <a:rPr dirty="0" sz="2500" b="1">
                <a:solidFill>
                  <a:srgbClr val="F5FFF5"/>
                </a:solidFill>
                <a:latin typeface="Trebuchet MS"/>
                <a:cs typeface="Trebuchet MS"/>
              </a:rPr>
              <a:t>variations,</a:t>
            </a:r>
            <a:r>
              <a:rPr dirty="0" sz="2500" spc="-100" b="1">
                <a:solidFill>
                  <a:srgbClr val="F5FFF5"/>
                </a:solidFill>
                <a:latin typeface="Trebuchet MS"/>
                <a:cs typeface="Trebuchet MS"/>
              </a:rPr>
              <a:t> </a:t>
            </a:r>
            <a:r>
              <a:rPr dirty="0" sz="2500" b="1">
                <a:solidFill>
                  <a:srgbClr val="F5FFF5"/>
                </a:solidFill>
                <a:latin typeface="Trebuchet MS"/>
                <a:cs typeface="Trebuchet MS"/>
              </a:rPr>
              <a:t>high</a:t>
            </a:r>
            <a:r>
              <a:rPr dirty="0" sz="2500" spc="-95" b="1">
                <a:solidFill>
                  <a:srgbClr val="F5FFF5"/>
                </a:solidFill>
                <a:latin typeface="Trebuchet MS"/>
                <a:cs typeface="Trebuchet MS"/>
              </a:rPr>
              <a:t> </a:t>
            </a:r>
            <a:r>
              <a:rPr dirty="0" sz="2500" spc="55" b="1">
                <a:solidFill>
                  <a:srgbClr val="F5FFF5"/>
                </a:solidFill>
                <a:latin typeface="Trebuchet MS"/>
                <a:cs typeface="Trebuchet MS"/>
              </a:rPr>
              <a:t>grounding</a:t>
            </a:r>
            <a:r>
              <a:rPr dirty="0" sz="2500" spc="-100" b="1">
                <a:solidFill>
                  <a:srgbClr val="F5FFF5"/>
                </a:solidFill>
                <a:latin typeface="Trebuchet MS"/>
                <a:cs typeface="Trebuchet MS"/>
              </a:rPr>
              <a:t> </a:t>
            </a:r>
            <a:r>
              <a:rPr dirty="0" sz="2500" spc="35" b="1">
                <a:solidFill>
                  <a:srgbClr val="F5FFF5"/>
                </a:solidFill>
                <a:latin typeface="Trebuchet MS"/>
                <a:cs typeface="Trebuchet MS"/>
              </a:rPr>
              <a:t>resistance). </a:t>
            </a:r>
            <a:r>
              <a:rPr dirty="0" sz="2500" spc="165" b="1">
                <a:solidFill>
                  <a:srgbClr val="F5FFF5"/>
                </a:solidFill>
                <a:latin typeface="Trebuchet MS"/>
                <a:cs typeface="Trebuchet MS"/>
              </a:rPr>
              <a:t>AI-</a:t>
            </a:r>
            <a:r>
              <a:rPr dirty="0" sz="2500" spc="140" b="1">
                <a:solidFill>
                  <a:srgbClr val="F5FFF5"/>
                </a:solidFill>
                <a:latin typeface="Trebuchet MS"/>
                <a:cs typeface="Trebuchet MS"/>
              </a:rPr>
              <a:t>based</a:t>
            </a:r>
            <a:r>
              <a:rPr dirty="0" sz="2500" spc="-140" b="1">
                <a:solidFill>
                  <a:srgbClr val="F5FFF5"/>
                </a:solidFill>
                <a:latin typeface="Trebuchet MS"/>
                <a:cs typeface="Trebuchet MS"/>
              </a:rPr>
              <a:t> </a:t>
            </a:r>
            <a:r>
              <a:rPr dirty="0" sz="2500" spc="100" b="1">
                <a:solidFill>
                  <a:srgbClr val="F5FFF5"/>
                </a:solidFill>
                <a:latin typeface="Trebuchet MS"/>
                <a:cs typeface="Trebuchet MS"/>
              </a:rPr>
              <a:t>approaches</a:t>
            </a:r>
            <a:r>
              <a:rPr dirty="0" sz="2500" spc="-140" b="1">
                <a:solidFill>
                  <a:srgbClr val="F5FFF5"/>
                </a:solidFill>
                <a:latin typeface="Trebuchet MS"/>
                <a:cs typeface="Trebuchet MS"/>
              </a:rPr>
              <a:t> </a:t>
            </a:r>
            <a:r>
              <a:rPr dirty="0" sz="2500" spc="80" b="1">
                <a:solidFill>
                  <a:srgbClr val="F5FFF5"/>
                </a:solidFill>
                <a:latin typeface="Trebuchet MS"/>
                <a:cs typeface="Trebuchet MS"/>
              </a:rPr>
              <a:t>face</a:t>
            </a:r>
            <a:r>
              <a:rPr dirty="0" sz="2500" spc="-140" b="1">
                <a:solidFill>
                  <a:srgbClr val="F5FFF5"/>
                </a:solidFill>
                <a:latin typeface="Trebuchet MS"/>
                <a:cs typeface="Trebuchet MS"/>
              </a:rPr>
              <a:t> </a:t>
            </a:r>
            <a:r>
              <a:rPr dirty="0" sz="2500" spc="65" b="1">
                <a:solidFill>
                  <a:srgbClr val="F5FFF5"/>
                </a:solidFill>
                <a:latin typeface="Trebuchet MS"/>
                <a:cs typeface="Trebuchet MS"/>
              </a:rPr>
              <a:t>challenges</a:t>
            </a:r>
            <a:r>
              <a:rPr dirty="0" sz="2500" spc="-140" b="1">
                <a:solidFill>
                  <a:srgbClr val="F5FFF5"/>
                </a:solidFill>
                <a:latin typeface="Trebuchet MS"/>
                <a:cs typeface="Trebuchet MS"/>
              </a:rPr>
              <a:t> </a:t>
            </a:r>
            <a:r>
              <a:rPr dirty="0" sz="2500" spc="-20" b="1">
                <a:solidFill>
                  <a:srgbClr val="F5FFF5"/>
                </a:solidFill>
                <a:latin typeface="Trebuchet MS"/>
                <a:cs typeface="Trebuchet MS"/>
              </a:rPr>
              <a:t>like </a:t>
            </a:r>
            <a:r>
              <a:rPr dirty="0" sz="2500" b="1">
                <a:solidFill>
                  <a:srgbClr val="F5FFF5"/>
                </a:solidFill>
                <a:latin typeface="Trebuchet MS"/>
                <a:cs typeface="Trebuchet MS"/>
              </a:rPr>
              <a:t>high</a:t>
            </a:r>
            <a:r>
              <a:rPr dirty="0" sz="2500" spc="-110" b="1">
                <a:solidFill>
                  <a:srgbClr val="F5FFF5"/>
                </a:solidFill>
                <a:latin typeface="Trebuchet MS"/>
                <a:cs typeface="Trebuchet MS"/>
              </a:rPr>
              <a:t> </a:t>
            </a:r>
            <a:r>
              <a:rPr dirty="0" sz="2500" spc="65" b="1">
                <a:solidFill>
                  <a:srgbClr val="F5FFF5"/>
                </a:solidFill>
                <a:latin typeface="Trebuchet MS"/>
                <a:cs typeface="Trebuchet MS"/>
              </a:rPr>
              <a:t>computational</a:t>
            </a:r>
            <a:r>
              <a:rPr dirty="0" sz="2500" spc="-110" b="1">
                <a:solidFill>
                  <a:srgbClr val="F5FFF5"/>
                </a:solidFill>
                <a:latin typeface="Trebuchet MS"/>
                <a:cs typeface="Trebuchet MS"/>
              </a:rPr>
              <a:t> </a:t>
            </a:r>
            <a:r>
              <a:rPr dirty="0" sz="2500" spc="130" b="1">
                <a:solidFill>
                  <a:srgbClr val="F5FFF5"/>
                </a:solidFill>
                <a:latin typeface="Trebuchet MS"/>
                <a:cs typeface="Trebuchet MS"/>
              </a:rPr>
              <a:t>demands</a:t>
            </a:r>
            <a:r>
              <a:rPr dirty="0" sz="2500" spc="-110" b="1">
                <a:solidFill>
                  <a:srgbClr val="F5FFF5"/>
                </a:solidFill>
                <a:latin typeface="Trebuchet MS"/>
                <a:cs typeface="Trebuchet MS"/>
              </a:rPr>
              <a:t> </a:t>
            </a:r>
            <a:r>
              <a:rPr dirty="0" sz="2500" spc="100" b="1">
                <a:solidFill>
                  <a:srgbClr val="F5FFF5"/>
                </a:solidFill>
                <a:latin typeface="Trebuchet MS"/>
                <a:cs typeface="Trebuchet MS"/>
              </a:rPr>
              <a:t>and</a:t>
            </a:r>
            <a:r>
              <a:rPr dirty="0" sz="2500" spc="-105" b="1">
                <a:solidFill>
                  <a:srgbClr val="F5FFF5"/>
                </a:solidFill>
                <a:latin typeface="Trebuchet MS"/>
                <a:cs typeface="Trebuchet MS"/>
              </a:rPr>
              <a:t> </a:t>
            </a:r>
            <a:r>
              <a:rPr dirty="0" sz="2500" spc="-10" b="1">
                <a:solidFill>
                  <a:srgbClr val="F5FFF5"/>
                </a:solidFill>
                <a:latin typeface="Trebuchet MS"/>
                <a:cs typeface="Trebuchet MS"/>
              </a:rPr>
              <a:t>latency, </a:t>
            </a:r>
            <a:r>
              <a:rPr dirty="0" sz="2500" b="1">
                <a:solidFill>
                  <a:srgbClr val="F5FFF5"/>
                </a:solidFill>
                <a:latin typeface="Trebuchet MS"/>
                <a:cs typeface="Trebuchet MS"/>
              </a:rPr>
              <a:t>limiting</a:t>
            </a:r>
            <a:r>
              <a:rPr dirty="0" sz="2500" spc="-100" b="1">
                <a:solidFill>
                  <a:srgbClr val="F5FFF5"/>
                </a:solidFill>
                <a:latin typeface="Trebuchet MS"/>
                <a:cs typeface="Trebuchet MS"/>
              </a:rPr>
              <a:t> </a:t>
            </a:r>
            <a:r>
              <a:rPr dirty="0" sz="2500" b="1">
                <a:solidFill>
                  <a:srgbClr val="F5FFF5"/>
                </a:solidFill>
                <a:latin typeface="Trebuchet MS"/>
                <a:cs typeface="Trebuchet MS"/>
              </a:rPr>
              <a:t>their</a:t>
            </a:r>
            <a:r>
              <a:rPr dirty="0" sz="2500" spc="-95" b="1">
                <a:solidFill>
                  <a:srgbClr val="F5FFF5"/>
                </a:solidFill>
                <a:latin typeface="Trebuchet MS"/>
                <a:cs typeface="Trebuchet MS"/>
              </a:rPr>
              <a:t> </a:t>
            </a:r>
            <a:r>
              <a:rPr dirty="0" sz="2500" spc="70" b="1">
                <a:solidFill>
                  <a:srgbClr val="F5FFF5"/>
                </a:solidFill>
                <a:latin typeface="Trebuchet MS"/>
                <a:cs typeface="Trebuchet MS"/>
              </a:rPr>
              <a:t>real-</a:t>
            </a:r>
            <a:r>
              <a:rPr dirty="0" sz="2500" b="1">
                <a:solidFill>
                  <a:srgbClr val="F5FFF5"/>
                </a:solidFill>
                <a:latin typeface="Trebuchet MS"/>
                <a:cs typeface="Trebuchet MS"/>
              </a:rPr>
              <a:t>world</a:t>
            </a:r>
            <a:r>
              <a:rPr dirty="0" sz="2500" spc="-95" b="1">
                <a:solidFill>
                  <a:srgbClr val="F5FFF5"/>
                </a:solidFill>
                <a:latin typeface="Trebuchet MS"/>
                <a:cs typeface="Trebuchet MS"/>
              </a:rPr>
              <a:t> </a:t>
            </a:r>
            <a:r>
              <a:rPr dirty="0" sz="2500" spc="-20" b="1">
                <a:solidFill>
                  <a:srgbClr val="F5FFF5"/>
                </a:solidFill>
                <a:latin typeface="Trebuchet MS"/>
                <a:cs typeface="Trebuchet MS"/>
              </a:rPr>
              <a:t>use.</a:t>
            </a:r>
            <a:endParaRPr sz="2500">
              <a:latin typeface="Trebuchet MS"/>
              <a:cs typeface="Trebuchet MS"/>
            </a:endParaRPr>
          </a:p>
        </p:txBody>
      </p:sp>
      <p:sp>
        <p:nvSpPr>
          <p:cNvPr id="341" name="object 341" descr=""/>
          <p:cNvSpPr txBox="1"/>
          <p:nvPr/>
        </p:nvSpPr>
        <p:spPr>
          <a:xfrm>
            <a:off x="2849124" y="6651618"/>
            <a:ext cx="5752465" cy="259715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ctr" marL="12700" marR="5080">
              <a:lnSpc>
                <a:spcPct val="112500"/>
              </a:lnSpc>
              <a:spcBef>
                <a:spcPts val="100"/>
              </a:spcBef>
            </a:pPr>
            <a:r>
              <a:rPr dirty="0" sz="2500">
                <a:solidFill>
                  <a:srgbClr val="F5FFF5"/>
                </a:solidFill>
                <a:latin typeface="Trebuchet MS"/>
                <a:cs typeface="Trebuchet MS"/>
              </a:rPr>
              <a:t>AI</a:t>
            </a:r>
            <a:r>
              <a:rPr dirty="0" sz="2500" spc="-85">
                <a:solidFill>
                  <a:srgbClr val="F5FFF5"/>
                </a:solidFill>
                <a:latin typeface="Trebuchet MS"/>
                <a:cs typeface="Trebuchet MS"/>
              </a:rPr>
              <a:t> </a:t>
            </a:r>
            <a:r>
              <a:rPr dirty="0" sz="2500" spc="85">
                <a:solidFill>
                  <a:srgbClr val="F5FFF5"/>
                </a:solidFill>
                <a:latin typeface="Trebuchet MS"/>
                <a:cs typeface="Trebuchet MS"/>
              </a:rPr>
              <a:t>can</a:t>
            </a:r>
            <a:r>
              <a:rPr dirty="0" sz="2500" spc="-85">
                <a:solidFill>
                  <a:srgbClr val="F5FFF5"/>
                </a:solidFill>
                <a:latin typeface="Trebuchet MS"/>
                <a:cs typeface="Trebuchet MS"/>
              </a:rPr>
              <a:t> </a:t>
            </a:r>
            <a:r>
              <a:rPr dirty="0" sz="2500" spc="130">
                <a:solidFill>
                  <a:srgbClr val="F5FFF5"/>
                </a:solidFill>
                <a:latin typeface="Trebuchet MS"/>
                <a:cs typeface="Trebuchet MS"/>
              </a:rPr>
              <a:t>process</a:t>
            </a:r>
            <a:r>
              <a:rPr dirty="0" sz="2500" spc="-80">
                <a:solidFill>
                  <a:srgbClr val="F5FFF5"/>
                </a:solidFill>
                <a:latin typeface="Trebuchet MS"/>
                <a:cs typeface="Trebuchet MS"/>
              </a:rPr>
              <a:t> </a:t>
            </a:r>
            <a:r>
              <a:rPr dirty="0" sz="2500" spc="75">
                <a:solidFill>
                  <a:srgbClr val="F5FFF5"/>
                </a:solidFill>
                <a:latin typeface="Trebuchet MS"/>
                <a:cs typeface="Trebuchet MS"/>
              </a:rPr>
              <a:t>vast</a:t>
            </a:r>
            <a:r>
              <a:rPr dirty="0" sz="2500" spc="-85">
                <a:solidFill>
                  <a:srgbClr val="F5FFF5"/>
                </a:solidFill>
                <a:latin typeface="Trebuchet MS"/>
                <a:cs typeface="Trebuchet MS"/>
              </a:rPr>
              <a:t> </a:t>
            </a:r>
            <a:r>
              <a:rPr dirty="0" sz="2500" spc="-50">
                <a:solidFill>
                  <a:srgbClr val="F5FFF5"/>
                </a:solidFill>
                <a:latin typeface="Trebuchet MS"/>
                <a:cs typeface="Trebuchet MS"/>
              </a:rPr>
              <a:t>data,</a:t>
            </a:r>
            <a:r>
              <a:rPr dirty="0" sz="2500" spc="-85">
                <a:solidFill>
                  <a:srgbClr val="F5FFF5"/>
                </a:solidFill>
                <a:latin typeface="Trebuchet MS"/>
                <a:cs typeface="Trebuchet MS"/>
              </a:rPr>
              <a:t> </a:t>
            </a:r>
            <a:r>
              <a:rPr dirty="0" sz="2500" spc="-10">
                <a:solidFill>
                  <a:srgbClr val="F5FFF5"/>
                </a:solidFill>
                <a:latin typeface="Trebuchet MS"/>
                <a:cs typeface="Trebuchet MS"/>
              </a:rPr>
              <a:t>recognize </a:t>
            </a:r>
            <a:r>
              <a:rPr dirty="0" sz="2500">
                <a:solidFill>
                  <a:srgbClr val="F5FFF5"/>
                </a:solidFill>
                <a:latin typeface="Trebuchet MS"/>
                <a:cs typeface="Trebuchet MS"/>
              </a:rPr>
              <a:t>patterns,</a:t>
            </a:r>
            <a:r>
              <a:rPr dirty="0" sz="2500" spc="-30">
                <a:solidFill>
                  <a:srgbClr val="F5FFF5"/>
                </a:solidFill>
                <a:latin typeface="Trebuchet MS"/>
                <a:cs typeface="Trebuchet MS"/>
              </a:rPr>
              <a:t> </a:t>
            </a:r>
            <a:r>
              <a:rPr dirty="0" sz="2500" spc="85">
                <a:solidFill>
                  <a:srgbClr val="F5FFF5"/>
                </a:solidFill>
                <a:latin typeface="Trebuchet MS"/>
                <a:cs typeface="Trebuchet MS"/>
              </a:rPr>
              <a:t>and</a:t>
            </a:r>
            <a:r>
              <a:rPr dirty="0" sz="2500" spc="-30">
                <a:solidFill>
                  <a:srgbClr val="F5FFF5"/>
                </a:solidFill>
                <a:latin typeface="Trebuchet MS"/>
                <a:cs typeface="Trebuchet MS"/>
              </a:rPr>
              <a:t> </a:t>
            </a:r>
            <a:r>
              <a:rPr dirty="0" sz="2500" spc="75">
                <a:solidFill>
                  <a:srgbClr val="F5FFF5"/>
                </a:solidFill>
                <a:latin typeface="Trebuchet MS"/>
                <a:cs typeface="Trebuchet MS"/>
              </a:rPr>
              <a:t>adapt</a:t>
            </a:r>
            <a:r>
              <a:rPr dirty="0" sz="2500" spc="-30">
                <a:solidFill>
                  <a:srgbClr val="F5FFF5"/>
                </a:solidFill>
                <a:latin typeface="Trebuchet MS"/>
                <a:cs typeface="Trebuchet MS"/>
              </a:rPr>
              <a:t> </a:t>
            </a:r>
            <a:r>
              <a:rPr dirty="0" sz="2500">
                <a:solidFill>
                  <a:srgbClr val="F5FFF5"/>
                </a:solidFill>
                <a:latin typeface="Trebuchet MS"/>
                <a:cs typeface="Trebuchet MS"/>
              </a:rPr>
              <a:t>to</a:t>
            </a:r>
            <a:r>
              <a:rPr dirty="0" sz="2500" spc="-30">
                <a:solidFill>
                  <a:srgbClr val="F5FFF5"/>
                </a:solidFill>
                <a:latin typeface="Trebuchet MS"/>
                <a:cs typeface="Trebuchet MS"/>
              </a:rPr>
              <a:t> </a:t>
            </a:r>
            <a:r>
              <a:rPr dirty="0" sz="2500">
                <a:solidFill>
                  <a:srgbClr val="F5FFF5"/>
                </a:solidFill>
                <a:latin typeface="Trebuchet MS"/>
                <a:cs typeface="Trebuchet MS"/>
              </a:rPr>
              <a:t>changes.</a:t>
            </a:r>
            <a:r>
              <a:rPr dirty="0" sz="2500" spc="-30">
                <a:solidFill>
                  <a:srgbClr val="F5FFF5"/>
                </a:solidFill>
                <a:latin typeface="Trebuchet MS"/>
                <a:cs typeface="Trebuchet MS"/>
              </a:rPr>
              <a:t> </a:t>
            </a:r>
            <a:r>
              <a:rPr dirty="0" sz="2500" spc="-25">
                <a:solidFill>
                  <a:srgbClr val="F5FFF5"/>
                </a:solidFill>
                <a:latin typeface="Trebuchet MS"/>
                <a:cs typeface="Trebuchet MS"/>
              </a:rPr>
              <a:t>AI </a:t>
            </a:r>
            <a:r>
              <a:rPr dirty="0" sz="2500" spc="90">
                <a:solidFill>
                  <a:srgbClr val="F5FFF5"/>
                </a:solidFill>
                <a:latin typeface="Trebuchet MS"/>
                <a:cs typeface="Trebuchet MS"/>
              </a:rPr>
              <a:t>models</a:t>
            </a:r>
            <a:r>
              <a:rPr dirty="0" sz="2500" spc="-110">
                <a:solidFill>
                  <a:srgbClr val="F5FFF5"/>
                </a:solidFill>
                <a:latin typeface="Trebuchet MS"/>
                <a:cs typeface="Trebuchet MS"/>
              </a:rPr>
              <a:t> </a:t>
            </a:r>
            <a:r>
              <a:rPr dirty="0" sz="2500" spc="-60">
                <a:solidFill>
                  <a:srgbClr val="F5FFF5"/>
                </a:solidFill>
                <a:latin typeface="Trebuchet MS"/>
                <a:cs typeface="Trebuchet MS"/>
              </a:rPr>
              <a:t>like</a:t>
            </a:r>
            <a:r>
              <a:rPr dirty="0" sz="2500" spc="-110">
                <a:solidFill>
                  <a:srgbClr val="F5FFF5"/>
                </a:solidFill>
                <a:latin typeface="Trebuchet MS"/>
                <a:cs typeface="Trebuchet MS"/>
              </a:rPr>
              <a:t> </a:t>
            </a:r>
            <a:r>
              <a:rPr dirty="0" sz="2500" spc="130">
                <a:solidFill>
                  <a:srgbClr val="F5FFF5"/>
                </a:solidFill>
                <a:latin typeface="Trebuchet MS"/>
                <a:cs typeface="Trebuchet MS"/>
              </a:rPr>
              <a:t>ANN</a:t>
            </a:r>
            <a:r>
              <a:rPr dirty="0" sz="2500" spc="-110">
                <a:solidFill>
                  <a:srgbClr val="F5FFF5"/>
                </a:solidFill>
                <a:latin typeface="Trebuchet MS"/>
                <a:cs typeface="Trebuchet MS"/>
              </a:rPr>
              <a:t> </a:t>
            </a:r>
            <a:r>
              <a:rPr dirty="0" sz="2500" spc="85">
                <a:solidFill>
                  <a:srgbClr val="F5FFF5"/>
                </a:solidFill>
                <a:latin typeface="Trebuchet MS"/>
                <a:cs typeface="Trebuchet MS"/>
              </a:rPr>
              <a:t>and</a:t>
            </a:r>
            <a:r>
              <a:rPr dirty="0" sz="2500" spc="-110">
                <a:solidFill>
                  <a:srgbClr val="F5FFF5"/>
                </a:solidFill>
                <a:latin typeface="Trebuchet MS"/>
                <a:cs typeface="Trebuchet MS"/>
              </a:rPr>
              <a:t> </a:t>
            </a:r>
            <a:r>
              <a:rPr dirty="0" sz="2500" spc="170">
                <a:solidFill>
                  <a:srgbClr val="F5FFF5"/>
                </a:solidFill>
                <a:latin typeface="Trebuchet MS"/>
                <a:cs typeface="Trebuchet MS"/>
              </a:rPr>
              <a:t>CNN</a:t>
            </a:r>
            <a:r>
              <a:rPr dirty="0" sz="2500" spc="-110">
                <a:solidFill>
                  <a:srgbClr val="F5FFF5"/>
                </a:solidFill>
                <a:latin typeface="Trebuchet MS"/>
                <a:cs typeface="Trebuchet MS"/>
              </a:rPr>
              <a:t> </a:t>
            </a:r>
            <a:r>
              <a:rPr dirty="0" sz="2500">
                <a:solidFill>
                  <a:srgbClr val="F5FFF5"/>
                </a:solidFill>
                <a:latin typeface="Trebuchet MS"/>
                <a:cs typeface="Trebuchet MS"/>
              </a:rPr>
              <a:t>offer</a:t>
            </a:r>
            <a:r>
              <a:rPr dirty="0" sz="2500" spc="-110">
                <a:solidFill>
                  <a:srgbClr val="F5FFF5"/>
                </a:solidFill>
                <a:latin typeface="Trebuchet MS"/>
                <a:cs typeface="Trebuchet MS"/>
              </a:rPr>
              <a:t> </a:t>
            </a:r>
            <a:r>
              <a:rPr dirty="0" sz="2500" spc="60">
                <a:solidFill>
                  <a:srgbClr val="F5FFF5"/>
                </a:solidFill>
                <a:latin typeface="Trebuchet MS"/>
                <a:cs typeface="Trebuchet MS"/>
              </a:rPr>
              <a:t>precise </a:t>
            </a:r>
            <a:r>
              <a:rPr dirty="0" sz="2500" spc="-35">
                <a:solidFill>
                  <a:srgbClr val="F5FFF5"/>
                </a:solidFill>
                <a:latin typeface="Trebuchet MS"/>
                <a:cs typeface="Trebuchet MS"/>
              </a:rPr>
              <a:t>fault</a:t>
            </a:r>
            <a:r>
              <a:rPr dirty="0" sz="2500" spc="-120">
                <a:solidFill>
                  <a:srgbClr val="F5FFF5"/>
                </a:solidFill>
                <a:latin typeface="Trebuchet MS"/>
                <a:cs typeface="Trebuchet MS"/>
              </a:rPr>
              <a:t> </a:t>
            </a:r>
            <a:r>
              <a:rPr dirty="0" sz="2500">
                <a:solidFill>
                  <a:srgbClr val="F5FFF5"/>
                </a:solidFill>
                <a:latin typeface="Trebuchet MS"/>
                <a:cs typeface="Trebuchet MS"/>
              </a:rPr>
              <a:t>detection.</a:t>
            </a:r>
            <a:r>
              <a:rPr dirty="0" sz="2500" spc="-120">
                <a:solidFill>
                  <a:srgbClr val="F5FFF5"/>
                </a:solidFill>
                <a:latin typeface="Trebuchet MS"/>
                <a:cs typeface="Trebuchet MS"/>
              </a:rPr>
              <a:t> </a:t>
            </a:r>
            <a:r>
              <a:rPr dirty="0" sz="2500" spc="120">
                <a:solidFill>
                  <a:srgbClr val="F5FFF5"/>
                </a:solidFill>
                <a:latin typeface="Trebuchet MS"/>
                <a:cs typeface="Trebuchet MS"/>
              </a:rPr>
              <a:t>Advances</a:t>
            </a:r>
            <a:r>
              <a:rPr dirty="0" sz="2500" spc="-120">
                <a:solidFill>
                  <a:srgbClr val="F5FFF5"/>
                </a:solidFill>
                <a:latin typeface="Trebuchet MS"/>
                <a:cs typeface="Trebuchet MS"/>
              </a:rPr>
              <a:t> </a:t>
            </a:r>
            <a:r>
              <a:rPr dirty="0" sz="2500">
                <a:solidFill>
                  <a:srgbClr val="F5FFF5"/>
                </a:solidFill>
                <a:latin typeface="Trebuchet MS"/>
                <a:cs typeface="Trebuchet MS"/>
              </a:rPr>
              <a:t>in</a:t>
            </a:r>
            <a:r>
              <a:rPr dirty="0" sz="2500" spc="-120">
                <a:solidFill>
                  <a:srgbClr val="F5FFF5"/>
                </a:solidFill>
                <a:latin typeface="Trebuchet MS"/>
                <a:cs typeface="Trebuchet MS"/>
              </a:rPr>
              <a:t> </a:t>
            </a:r>
            <a:r>
              <a:rPr dirty="0" sz="2500" spc="75">
                <a:solidFill>
                  <a:srgbClr val="F5FFF5"/>
                </a:solidFill>
                <a:latin typeface="Trebuchet MS"/>
                <a:cs typeface="Trebuchet MS"/>
              </a:rPr>
              <a:t>edge computing</a:t>
            </a:r>
            <a:r>
              <a:rPr dirty="0" sz="2500" spc="45">
                <a:solidFill>
                  <a:srgbClr val="F5FFF5"/>
                </a:solidFill>
                <a:latin typeface="Trebuchet MS"/>
                <a:cs typeface="Trebuchet MS"/>
              </a:rPr>
              <a:t> </a:t>
            </a:r>
            <a:r>
              <a:rPr dirty="0" sz="2500">
                <a:solidFill>
                  <a:srgbClr val="F5FFF5"/>
                </a:solidFill>
                <a:latin typeface="Trebuchet MS"/>
                <a:cs typeface="Trebuchet MS"/>
              </a:rPr>
              <a:t>enable</a:t>
            </a:r>
            <a:r>
              <a:rPr dirty="0" sz="2500" spc="45">
                <a:solidFill>
                  <a:srgbClr val="F5FFF5"/>
                </a:solidFill>
                <a:latin typeface="Trebuchet MS"/>
                <a:cs typeface="Trebuchet MS"/>
              </a:rPr>
              <a:t> </a:t>
            </a:r>
            <a:r>
              <a:rPr dirty="0" sz="2500">
                <a:solidFill>
                  <a:srgbClr val="F5FFF5"/>
                </a:solidFill>
                <a:latin typeface="Trebuchet MS"/>
                <a:cs typeface="Trebuchet MS"/>
              </a:rPr>
              <a:t>real-time</a:t>
            </a:r>
            <a:r>
              <a:rPr dirty="0" sz="2500" spc="45">
                <a:solidFill>
                  <a:srgbClr val="F5FFF5"/>
                </a:solidFill>
                <a:latin typeface="Trebuchet MS"/>
                <a:cs typeface="Trebuchet MS"/>
              </a:rPr>
              <a:t> </a:t>
            </a:r>
            <a:r>
              <a:rPr dirty="0" sz="2500" spc="-10">
                <a:solidFill>
                  <a:srgbClr val="F5FFF5"/>
                </a:solidFill>
                <a:latin typeface="Trebuchet MS"/>
                <a:cs typeface="Trebuchet MS"/>
              </a:rPr>
              <a:t>fault </a:t>
            </a:r>
            <a:r>
              <a:rPr dirty="0" sz="2500" spc="45">
                <a:solidFill>
                  <a:srgbClr val="F5FFF5"/>
                </a:solidFill>
                <a:latin typeface="Trebuchet MS"/>
                <a:cs typeface="Trebuchet MS"/>
              </a:rPr>
              <a:t>detection</a:t>
            </a:r>
            <a:r>
              <a:rPr dirty="0" sz="2500" spc="-100">
                <a:solidFill>
                  <a:srgbClr val="F5FFF5"/>
                </a:solidFill>
                <a:latin typeface="Trebuchet MS"/>
                <a:cs typeface="Trebuchet MS"/>
              </a:rPr>
              <a:t> </a:t>
            </a:r>
            <a:r>
              <a:rPr dirty="0" sz="2500">
                <a:solidFill>
                  <a:srgbClr val="F5FFF5"/>
                </a:solidFill>
                <a:latin typeface="Trebuchet MS"/>
                <a:cs typeface="Trebuchet MS"/>
              </a:rPr>
              <a:t>in</a:t>
            </a:r>
            <a:r>
              <a:rPr dirty="0" sz="2500" spc="-95">
                <a:solidFill>
                  <a:srgbClr val="F5FFF5"/>
                </a:solidFill>
                <a:latin typeface="Trebuchet MS"/>
                <a:cs typeface="Trebuchet MS"/>
              </a:rPr>
              <a:t> </a:t>
            </a:r>
            <a:r>
              <a:rPr dirty="0" sz="2500" spc="60">
                <a:solidFill>
                  <a:srgbClr val="F5FFF5"/>
                </a:solidFill>
                <a:latin typeface="Trebuchet MS"/>
                <a:cs typeface="Trebuchet MS"/>
              </a:rPr>
              <a:t>transmission</a:t>
            </a:r>
            <a:r>
              <a:rPr dirty="0" sz="2500" spc="-95">
                <a:solidFill>
                  <a:srgbClr val="F5FFF5"/>
                </a:solidFill>
                <a:latin typeface="Trebuchet MS"/>
                <a:cs typeface="Trebuchet MS"/>
              </a:rPr>
              <a:t> </a:t>
            </a:r>
            <a:r>
              <a:rPr dirty="0" sz="2500" spc="-10">
                <a:solidFill>
                  <a:srgbClr val="F5FFF5"/>
                </a:solidFill>
                <a:latin typeface="Trebuchet MS"/>
                <a:cs typeface="Trebuchet MS"/>
              </a:rPr>
              <a:t>lines.</a:t>
            </a:r>
            <a:endParaRPr sz="2500">
              <a:latin typeface="Trebuchet MS"/>
              <a:cs typeface="Trebuchet MS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9862966" y="1297226"/>
            <a:ext cx="5075555" cy="1257300"/>
            <a:chOff x="9862966" y="1297226"/>
            <a:chExt cx="5075555" cy="1257300"/>
          </a:xfrm>
        </p:grpSpPr>
        <p:sp>
          <p:nvSpPr>
            <p:cNvPr id="3" name="object 3" descr=""/>
            <p:cNvSpPr/>
            <p:nvPr/>
          </p:nvSpPr>
          <p:spPr>
            <a:xfrm>
              <a:off x="9902208" y="1331697"/>
              <a:ext cx="4998085" cy="1184910"/>
            </a:xfrm>
            <a:custGeom>
              <a:avLst/>
              <a:gdLst/>
              <a:ahLst/>
              <a:cxnLst/>
              <a:rect l="l" t="t" r="r" b="b"/>
              <a:pathLst>
                <a:path w="4998084" h="1184910">
                  <a:moveTo>
                    <a:pt x="328294" y="0"/>
                  </a:moveTo>
                  <a:lnTo>
                    <a:pt x="4998073" y="0"/>
                  </a:lnTo>
                  <a:lnTo>
                    <a:pt x="4668471" y="592364"/>
                  </a:lnTo>
                  <a:lnTo>
                    <a:pt x="4998073" y="1184728"/>
                  </a:lnTo>
                  <a:lnTo>
                    <a:pt x="328294" y="1184728"/>
                  </a:lnTo>
                  <a:lnTo>
                    <a:pt x="0" y="594716"/>
                  </a:lnTo>
                  <a:lnTo>
                    <a:pt x="0" y="590012"/>
                  </a:lnTo>
                  <a:lnTo>
                    <a:pt x="328294" y="0"/>
                  </a:lnTo>
                  <a:close/>
                </a:path>
              </a:pathLst>
            </a:custGeom>
            <a:solidFill>
              <a:srgbClr val="0070C8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" name="object 4" descr=""/>
            <p:cNvSpPr/>
            <p:nvPr/>
          </p:nvSpPr>
          <p:spPr>
            <a:xfrm>
              <a:off x="9901066" y="1335326"/>
              <a:ext cx="4999355" cy="1181100"/>
            </a:xfrm>
            <a:custGeom>
              <a:avLst/>
              <a:gdLst/>
              <a:ahLst/>
              <a:cxnLst/>
              <a:rect l="l" t="t" r="r" b="b"/>
              <a:pathLst>
                <a:path w="4999355" h="1181100">
                  <a:moveTo>
                    <a:pt x="4997154" y="0"/>
                  </a:moveTo>
                  <a:lnTo>
                    <a:pt x="4669556" y="588763"/>
                  </a:lnTo>
                  <a:lnTo>
                    <a:pt x="4999142" y="1181100"/>
                  </a:lnTo>
                  <a:lnTo>
                    <a:pt x="329586" y="1181099"/>
                  </a:lnTo>
                  <a:lnTo>
                    <a:pt x="0" y="588764"/>
                  </a:lnTo>
                  <a:lnTo>
                    <a:pt x="327599" y="0"/>
                  </a:lnTo>
                </a:path>
              </a:pathLst>
            </a:custGeom>
            <a:ln w="7619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5" name="object 5" descr=""/>
          <p:cNvGrpSpPr/>
          <p:nvPr/>
        </p:nvGrpSpPr>
        <p:grpSpPr>
          <a:xfrm>
            <a:off x="9287320" y="7312078"/>
            <a:ext cx="4819650" cy="1257935"/>
            <a:chOff x="9287320" y="7312078"/>
            <a:chExt cx="4819650" cy="1257935"/>
          </a:xfrm>
        </p:grpSpPr>
        <p:sp>
          <p:nvSpPr>
            <p:cNvPr id="6" name="object 6" descr=""/>
            <p:cNvSpPr/>
            <p:nvPr/>
          </p:nvSpPr>
          <p:spPr>
            <a:xfrm>
              <a:off x="9325251" y="7346582"/>
              <a:ext cx="4744085" cy="1184910"/>
            </a:xfrm>
            <a:custGeom>
              <a:avLst/>
              <a:gdLst/>
              <a:ahLst/>
              <a:cxnLst/>
              <a:rect l="l" t="t" r="r" b="b"/>
              <a:pathLst>
                <a:path w="4744084" h="1184909">
                  <a:moveTo>
                    <a:pt x="328345" y="0"/>
                  </a:moveTo>
                  <a:lnTo>
                    <a:pt x="4743542" y="0"/>
                  </a:lnTo>
                  <a:lnTo>
                    <a:pt x="4413939" y="592364"/>
                  </a:lnTo>
                  <a:lnTo>
                    <a:pt x="4743542" y="1184728"/>
                  </a:lnTo>
                  <a:lnTo>
                    <a:pt x="328345" y="1184728"/>
                  </a:lnTo>
                  <a:lnTo>
                    <a:pt x="0" y="594622"/>
                  </a:lnTo>
                  <a:lnTo>
                    <a:pt x="0" y="590106"/>
                  </a:lnTo>
                  <a:lnTo>
                    <a:pt x="328345" y="0"/>
                  </a:lnTo>
                  <a:close/>
                </a:path>
              </a:pathLst>
            </a:custGeom>
            <a:solidFill>
              <a:srgbClr val="56AE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 descr=""/>
            <p:cNvSpPr/>
            <p:nvPr/>
          </p:nvSpPr>
          <p:spPr>
            <a:xfrm>
              <a:off x="9325420" y="7350178"/>
              <a:ext cx="4743450" cy="1181735"/>
            </a:xfrm>
            <a:custGeom>
              <a:avLst/>
              <a:gdLst/>
              <a:ahLst/>
              <a:cxnLst/>
              <a:rect l="l" t="t" r="r" b="b"/>
              <a:pathLst>
                <a:path w="4743450" h="1181734">
                  <a:moveTo>
                    <a:pt x="24" y="586401"/>
                  </a:moveTo>
                  <a:lnTo>
                    <a:pt x="326259" y="89"/>
                  </a:lnTo>
                </a:path>
                <a:path w="4743450" h="1181734">
                  <a:moveTo>
                    <a:pt x="4741294" y="0"/>
                  </a:moveTo>
                  <a:lnTo>
                    <a:pt x="4413760" y="588750"/>
                  </a:lnTo>
                  <a:lnTo>
                    <a:pt x="4743263" y="1181132"/>
                  </a:lnTo>
                  <a:lnTo>
                    <a:pt x="328199" y="1181176"/>
                  </a:lnTo>
                  <a:lnTo>
                    <a:pt x="0" y="591148"/>
                  </a:lnTo>
                </a:path>
              </a:pathLst>
            </a:custGeom>
            <a:ln w="7619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8" name="object 8" descr=""/>
          <p:cNvGrpSpPr/>
          <p:nvPr/>
        </p:nvGrpSpPr>
        <p:grpSpPr>
          <a:xfrm>
            <a:off x="3505271" y="4513034"/>
            <a:ext cx="5267325" cy="1257300"/>
            <a:chOff x="3505271" y="4513034"/>
            <a:chExt cx="5267325" cy="1257300"/>
          </a:xfrm>
        </p:grpSpPr>
        <p:sp>
          <p:nvSpPr>
            <p:cNvPr id="9" name="object 9" descr=""/>
            <p:cNvSpPr/>
            <p:nvPr/>
          </p:nvSpPr>
          <p:spPr>
            <a:xfrm>
              <a:off x="3543297" y="4551134"/>
              <a:ext cx="5193030" cy="1184910"/>
            </a:xfrm>
            <a:custGeom>
              <a:avLst/>
              <a:gdLst/>
              <a:ahLst/>
              <a:cxnLst/>
              <a:rect l="l" t="t" r="r" b="b"/>
              <a:pathLst>
                <a:path w="5193030" h="1184910">
                  <a:moveTo>
                    <a:pt x="4864599" y="1184728"/>
                  </a:moveTo>
                  <a:lnTo>
                    <a:pt x="0" y="1184728"/>
                  </a:lnTo>
                  <a:lnTo>
                    <a:pt x="329602" y="592364"/>
                  </a:lnTo>
                  <a:lnTo>
                    <a:pt x="0" y="0"/>
                  </a:lnTo>
                  <a:lnTo>
                    <a:pt x="4864599" y="0"/>
                  </a:lnTo>
                  <a:lnTo>
                    <a:pt x="5192442" y="589202"/>
                  </a:lnTo>
                  <a:lnTo>
                    <a:pt x="5192442" y="595526"/>
                  </a:lnTo>
                  <a:lnTo>
                    <a:pt x="4864599" y="1184728"/>
                  </a:lnTo>
                  <a:close/>
                </a:path>
              </a:pathLst>
            </a:custGeom>
            <a:solidFill>
              <a:srgbClr val="CFF4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 descr=""/>
            <p:cNvSpPr/>
            <p:nvPr/>
          </p:nvSpPr>
          <p:spPr>
            <a:xfrm>
              <a:off x="3543371" y="4551134"/>
              <a:ext cx="5191125" cy="1181100"/>
            </a:xfrm>
            <a:custGeom>
              <a:avLst/>
              <a:gdLst/>
              <a:ahLst/>
              <a:cxnLst/>
              <a:rect l="l" t="t" r="r" b="b"/>
              <a:pathLst>
                <a:path w="5191125" h="1181100">
                  <a:moveTo>
                    <a:pt x="5191049" y="597552"/>
                  </a:moveTo>
                  <a:lnTo>
                    <a:pt x="4866353" y="1181099"/>
                  </a:lnTo>
                </a:path>
                <a:path w="5191125" h="1181100">
                  <a:moveTo>
                    <a:pt x="1987" y="1181099"/>
                  </a:moveTo>
                  <a:lnTo>
                    <a:pt x="329586" y="592335"/>
                  </a:lnTo>
                  <a:lnTo>
                    <a:pt x="0" y="0"/>
                  </a:lnTo>
                  <a:lnTo>
                    <a:pt x="4864366" y="0"/>
                  </a:lnTo>
                  <a:lnTo>
                    <a:pt x="5191049" y="587119"/>
                  </a:lnTo>
                </a:path>
              </a:pathLst>
            </a:custGeom>
            <a:ln w="7619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1" name="object 11" descr=""/>
          <p:cNvSpPr/>
          <p:nvPr/>
        </p:nvSpPr>
        <p:spPr>
          <a:xfrm>
            <a:off x="0" y="10216255"/>
            <a:ext cx="24130" cy="16510"/>
          </a:xfrm>
          <a:custGeom>
            <a:avLst/>
            <a:gdLst/>
            <a:ahLst/>
            <a:cxnLst/>
            <a:rect l="l" t="t" r="r" b="b"/>
            <a:pathLst>
              <a:path w="24130" h="16509">
                <a:moveTo>
                  <a:pt x="20255" y="16049"/>
                </a:moveTo>
                <a:lnTo>
                  <a:pt x="0" y="16049"/>
                </a:lnTo>
                <a:lnTo>
                  <a:pt x="0" y="0"/>
                </a:lnTo>
                <a:lnTo>
                  <a:pt x="20255" y="0"/>
                </a:lnTo>
                <a:lnTo>
                  <a:pt x="23851" y="3595"/>
                </a:lnTo>
                <a:lnTo>
                  <a:pt x="23851" y="12460"/>
                </a:lnTo>
                <a:lnTo>
                  <a:pt x="20255" y="16049"/>
                </a:lnTo>
                <a:close/>
              </a:path>
            </a:pathLst>
          </a:custGeom>
          <a:solidFill>
            <a:srgbClr val="0070C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2" name="object 12" descr=""/>
          <p:cNvSpPr/>
          <p:nvPr/>
        </p:nvSpPr>
        <p:spPr>
          <a:xfrm>
            <a:off x="0" y="10080083"/>
            <a:ext cx="22225" cy="15240"/>
          </a:xfrm>
          <a:custGeom>
            <a:avLst/>
            <a:gdLst/>
            <a:ahLst/>
            <a:cxnLst/>
            <a:rect l="l" t="t" r="r" b="b"/>
            <a:pathLst>
              <a:path w="22225" h="15240">
                <a:moveTo>
                  <a:pt x="18581" y="15222"/>
                </a:moveTo>
                <a:lnTo>
                  <a:pt x="0" y="15222"/>
                </a:lnTo>
                <a:lnTo>
                  <a:pt x="0" y="0"/>
                </a:lnTo>
                <a:lnTo>
                  <a:pt x="18581" y="0"/>
                </a:lnTo>
                <a:lnTo>
                  <a:pt x="21986" y="3405"/>
                </a:lnTo>
                <a:lnTo>
                  <a:pt x="21986" y="11817"/>
                </a:lnTo>
                <a:lnTo>
                  <a:pt x="18581" y="15222"/>
                </a:lnTo>
                <a:close/>
              </a:path>
            </a:pathLst>
          </a:custGeom>
          <a:solidFill>
            <a:srgbClr val="0070C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3" name="object 13" descr=""/>
          <p:cNvSpPr/>
          <p:nvPr/>
        </p:nvSpPr>
        <p:spPr>
          <a:xfrm>
            <a:off x="0" y="9943912"/>
            <a:ext cx="20320" cy="14604"/>
          </a:xfrm>
          <a:custGeom>
            <a:avLst/>
            <a:gdLst/>
            <a:ahLst/>
            <a:cxnLst/>
            <a:rect l="l" t="t" r="r" b="b"/>
            <a:pathLst>
              <a:path w="20320" h="14604">
                <a:moveTo>
                  <a:pt x="16909" y="14382"/>
                </a:moveTo>
                <a:lnTo>
                  <a:pt x="0" y="14382"/>
                </a:lnTo>
                <a:lnTo>
                  <a:pt x="0" y="0"/>
                </a:lnTo>
                <a:lnTo>
                  <a:pt x="16909" y="0"/>
                </a:lnTo>
                <a:lnTo>
                  <a:pt x="20131" y="3221"/>
                </a:lnTo>
                <a:lnTo>
                  <a:pt x="20131" y="11161"/>
                </a:lnTo>
                <a:lnTo>
                  <a:pt x="16909" y="14382"/>
                </a:lnTo>
                <a:close/>
              </a:path>
            </a:pathLst>
          </a:custGeom>
          <a:solidFill>
            <a:srgbClr val="0070C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4" name="object 14" descr=""/>
          <p:cNvSpPr/>
          <p:nvPr/>
        </p:nvSpPr>
        <p:spPr>
          <a:xfrm>
            <a:off x="0" y="9807740"/>
            <a:ext cx="18415" cy="13970"/>
          </a:xfrm>
          <a:custGeom>
            <a:avLst/>
            <a:gdLst/>
            <a:ahLst/>
            <a:cxnLst/>
            <a:rect l="l" t="t" r="r" b="b"/>
            <a:pathLst>
              <a:path w="18415" h="13970">
                <a:moveTo>
                  <a:pt x="15235" y="13542"/>
                </a:moveTo>
                <a:lnTo>
                  <a:pt x="0" y="13542"/>
                </a:lnTo>
                <a:lnTo>
                  <a:pt x="0" y="0"/>
                </a:lnTo>
                <a:lnTo>
                  <a:pt x="15235" y="0"/>
                </a:lnTo>
                <a:lnTo>
                  <a:pt x="18267" y="3031"/>
                </a:lnTo>
                <a:lnTo>
                  <a:pt x="18267" y="10511"/>
                </a:lnTo>
                <a:lnTo>
                  <a:pt x="15235" y="13542"/>
                </a:lnTo>
                <a:close/>
              </a:path>
            </a:pathLst>
          </a:custGeom>
          <a:solidFill>
            <a:srgbClr val="0070C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5" name="object 15" descr=""/>
          <p:cNvSpPr/>
          <p:nvPr/>
        </p:nvSpPr>
        <p:spPr>
          <a:xfrm>
            <a:off x="0" y="9671569"/>
            <a:ext cx="16510" cy="13335"/>
          </a:xfrm>
          <a:custGeom>
            <a:avLst/>
            <a:gdLst/>
            <a:ahLst/>
            <a:cxnLst/>
            <a:rect l="l" t="t" r="r" b="b"/>
            <a:pathLst>
              <a:path w="16510" h="13334">
                <a:moveTo>
                  <a:pt x="13581" y="12716"/>
                </a:moveTo>
                <a:lnTo>
                  <a:pt x="0" y="12716"/>
                </a:lnTo>
                <a:lnTo>
                  <a:pt x="0" y="0"/>
                </a:lnTo>
                <a:lnTo>
                  <a:pt x="13581" y="0"/>
                </a:lnTo>
                <a:lnTo>
                  <a:pt x="16429" y="2847"/>
                </a:lnTo>
                <a:lnTo>
                  <a:pt x="16429" y="9868"/>
                </a:lnTo>
                <a:lnTo>
                  <a:pt x="13581" y="12716"/>
                </a:lnTo>
                <a:close/>
              </a:path>
            </a:pathLst>
          </a:custGeom>
          <a:solidFill>
            <a:srgbClr val="0070C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6" name="object 16" descr=""/>
          <p:cNvSpPr/>
          <p:nvPr/>
        </p:nvSpPr>
        <p:spPr>
          <a:xfrm>
            <a:off x="0" y="9535397"/>
            <a:ext cx="14604" cy="12065"/>
          </a:xfrm>
          <a:custGeom>
            <a:avLst/>
            <a:gdLst/>
            <a:ahLst/>
            <a:cxnLst/>
            <a:rect l="l" t="t" r="r" b="b"/>
            <a:pathLst>
              <a:path w="14604" h="12065">
                <a:moveTo>
                  <a:pt x="11916" y="11876"/>
                </a:moveTo>
                <a:lnTo>
                  <a:pt x="0" y="11876"/>
                </a:lnTo>
                <a:lnTo>
                  <a:pt x="0" y="0"/>
                </a:lnTo>
                <a:lnTo>
                  <a:pt x="11916" y="0"/>
                </a:lnTo>
                <a:lnTo>
                  <a:pt x="14573" y="2657"/>
                </a:lnTo>
                <a:lnTo>
                  <a:pt x="14573" y="9218"/>
                </a:lnTo>
                <a:lnTo>
                  <a:pt x="11916" y="11876"/>
                </a:lnTo>
                <a:close/>
              </a:path>
            </a:pathLst>
          </a:custGeom>
          <a:solidFill>
            <a:srgbClr val="0070C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7" name="object 17" descr=""/>
          <p:cNvSpPr/>
          <p:nvPr/>
        </p:nvSpPr>
        <p:spPr>
          <a:xfrm>
            <a:off x="0" y="9399220"/>
            <a:ext cx="13335" cy="11430"/>
          </a:xfrm>
          <a:custGeom>
            <a:avLst/>
            <a:gdLst/>
            <a:ahLst/>
            <a:cxnLst/>
            <a:rect l="l" t="t" r="r" b="b"/>
            <a:pathLst>
              <a:path w="13335" h="11429">
                <a:moveTo>
                  <a:pt x="10235" y="11036"/>
                </a:moveTo>
                <a:lnTo>
                  <a:pt x="0" y="11036"/>
                </a:lnTo>
                <a:lnTo>
                  <a:pt x="0" y="0"/>
                </a:lnTo>
                <a:lnTo>
                  <a:pt x="10242" y="0"/>
                </a:lnTo>
                <a:lnTo>
                  <a:pt x="12709" y="2473"/>
                </a:lnTo>
                <a:lnTo>
                  <a:pt x="12709" y="8562"/>
                </a:lnTo>
                <a:lnTo>
                  <a:pt x="10235" y="11036"/>
                </a:lnTo>
                <a:close/>
              </a:path>
            </a:pathLst>
          </a:custGeom>
          <a:solidFill>
            <a:srgbClr val="0070C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8" name="object 18" descr=""/>
          <p:cNvSpPr/>
          <p:nvPr/>
        </p:nvSpPr>
        <p:spPr>
          <a:xfrm>
            <a:off x="0" y="9263048"/>
            <a:ext cx="11430" cy="10795"/>
          </a:xfrm>
          <a:custGeom>
            <a:avLst/>
            <a:gdLst/>
            <a:ahLst/>
            <a:cxnLst/>
            <a:rect l="l" t="t" r="r" b="b"/>
            <a:pathLst>
              <a:path w="11430" h="10795">
                <a:moveTo>
                  <a:pt x="8568" y="10196"/>
                </a:moveTo>
                <a:lnTo>
                  <a:pt x="0" y="10196"/>
                </a:lnTo>
                <a:lnTo>
                  <a:pt x="0" y="0"/>
                </a:lnTo>
                <a:lnTo>
                  <a:pt x="8569" y="0"/>
                </a:lnTo>
                <a:lnTo>
                  <a:pt x="10852" y="2283"/>
                </a:lnTo>
                <a:lnTo>
                  <a:pt x="10852" y="7913"/>
                </a:lnTo>
                <a:lnTo>
                  <a:pt x="8568" y="10196"/>
                </a:lnTo>
                <a:close/>
              </a:path>
            </a:pathLst>
          </a:custGeom>
          <a:solidFill>
            <a:srgbClr val="0070C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9" name="object 19" descr=""/>
          <p:cNvSpPr/>
          <p:nvPr/>
        </p:nvSpPr>
        <p:spPr>
          <a:xfrm>
            <a:off x="0" y="9126877"/>
            <a:ext cx="9525" cy="9525"/>
          </a:xfrm>
          <a:custGeom>
            <a:avLst/>
            <a:gdLst/>
            <a:ahLst/>
            <a:cxnLst/>
            <a:rect l="l" t="t" r="r" b="b"/>
            <a:pathLst>
              <a:path w="9525" h="9525">
                <a:moveTo>
                  <a:pt x="6915" y="9369"/>
                </a:moveTo>
                <a:lnTo>
                  <a:pt x="0" y="9369"/>
                </a:lnTo>
                <a:lnTo>
                  <a:pt x="0" y="0"/>
                </a:lnTo>
                <a:lnTo>
                  <a:pt x="6915" y="0"/>
                </a:lnTo>
                <a:lnTo>
                  <a:pt x="9015" y="2099"/>
                </a:lnTo>
                <a:lnTo>
                  <a:pt x="9015" y="7270"/>
                </a:lnTo>
                <a:lnTo>
                  <a:pt x="6915" y="9369"/>
                </a:lnTo>
                <a:close/>
              </a:path>
            </a:pathLst>
          </a:custGeom>
          <a:solidFill>
            <a:srgbClr val="0070C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0" name="object 20" descr=""/>
          <p:cNvSpPr/>
          <p:nvPr/>
        </p:nvSpPr>
        <p:spPr>
          <a:xfrm>
            <a:off x="0" y="8990706"/>
            <a:ext cx="7620" cy="8890"/>
          </a:xfrm>
          <a:custGeom>
            <a:avLst/>
            <a:gdLst/>
            <a:ahLst/>
            <a:cxnLst/>
            <a:rect l="l" t="t" r="r" b="b"/>
            <a:pathLst>
              <a:path w="7620" h="8890">
                <a:moveTo>
                  <a:pt x="5236" y="8529"/>
                </a:moveTo>
                <a:lnTo>
                  <a:pt x="0" y="8529"/>
                </a:lnTo>
                <a:lnTo>
                  <a:pt x="0" y="0"/>
                </a:lnTo>
                <a:lnTo>
                  <a:pt x="5236" y="0"/>
                </a:lnTo>
                <a:lnTo>
                  <a:pt x="7146" y="1909"/>
                </a:lnTo>
                <a:lnTo>
                  <a:pt x="7146" y="6620"/>
                </a:lnTo>
                <a:lnTo>
                  <a:pt x="5236" y="8529"/>
                </a:lnTo>
                <a:close/>
              </a:path>
            </a:pathLst>
          </a:custGeom>
          <a:solidFill>
            <a:srgbClr val="0070C8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21" name="object 21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79648" y="10206813"/>
            <a:ext cx="63902" cy="63883"/>
          </a:xfrm>
          <a:prstGeom prst="rect">
            <a:avLst/>
          </a:prstGeom>
        </p:spPr>
      </p:pic>
      <p:sp>
        <p:nvSpPr>
          <p:cNvPr id="22" name="object 22" descr=""/>
          <p:cNvSpPr/>
          <p:nvPr/>
        </p:nvSpPr>
        <p:spPr>
          <a:xfrm>
            <a:off x="181518" y="10072544"/>
            <a:ext cx="60960" cy="60960"/>
          </a:xfrm>
          <a:custGeom>
            <a:avLst/>
            <a:gdLst/>
            <a:ahLst/>
            <a:cxnLst/>
            <a:rect l="l" t="t" r="r" b="b"/>
            <a:pathLst>
              <a:path w="60960" h="60959">
                <a:moveTo>
                  <a:pt x="34486" y="60563"/>
                </a:moveTo>
                <a:lnTo>
                  <a:pt x="26075" y="60563"/>
                </a:lnTo>
                <a:lnTo>
                  <a:pt x="22669" y="57157"/>
                </a:lnTo>
                <a:lnTo>
                  <a:pt x="22669" y="37892"/>
                </a:lnTo>
                <a:lnTo>
                  <a:pt x="3405" y="37892"/>
                </a:lnTo>
                <a:lnTo>
                  <a:pt x="0" y="34487"/>
                </a:lnTo>
                <a:lnTo>
                  <a:pt x="0" y="26075"/>
                </a:lnTo>
                <a:lnTo>
                  <a:pt x="3405" y="22670"/>
                </a:lnTo>
                <a:lnTo>
                  <a:pt x="22669" y="22670"/>
                </a:lnTo>
                <a:lnTo>
                  <a:pt x="22669" y="3405"/>
                </a:lnTo>
                <a:lnTo>
                  <a:pt x="26075" y="0"/>
                </a:lnTo>
                <a:lnTo>
                  <a:pt x="34486" y="0"/>
                </a:lnTo>
                <a:lnTo>
                  <a:pt x="37892" y="3405"/>
                </a:lnTo>
                <a:lnTo>
                  <a:pt x="37892" y="22670"/>
                </a:lnTo>
                <a:lnTo>
                  <a:pt x="52950" y="22670"/>
                </a:lnTo>
                <a:lnTo>
                  <a:pt x="57150" y="22670"/>
                </a:lnTo>
                <a:lnTo>
                  <a:pt x="60561" y="26075"/>
                </a:lnTo>
                <a:lnTo>
                  <a:pt x="60561" y="34487"/>
                </a:lnTo>
                <a:lnTo>
                  <a:pt x="57156" y="37892"/>
                </a:lnTo>
                <a:lnTo>
                  <a:pt x="37892" y="37892"/>
                </a:lnTo>
                <a:lnTo>
                  <a:pt x="37892" y="57157"/>
                </a:lnTo>
                <a:lnTo>
                  <a:pt x="34486" y="60563"/>
                </a:lnTo>
                <a:close/>
              </a:path>
            </a:pathLst>
          </a:custGeom>
          <a:solidFill>
            <a:srgbClr val="0070C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3" name="object 23" descr=""/>
          <p:cNvSpPr/>
          <p:nvPr/>
        </p:nvSpPr>
        <p:spPr>
          <a:xfrm>
            <a:off x="183374" y="9938269"/>
            <a:ext cx="57785" cy="57785"/>
          </a:xfrm>
          <a:custGeom>
            <a:avLst/>
            <a:gdLst/>
            <a:ahLst/>
            <a:cxnLst/>
            <a:rect l="l" t="t" r="r" b="b"/>
            <a:pathLst>
              <a:path w="57785" h="57784">
                <a:moveTo>
                  <a:pt x="32584" y="57229"/>
                </a:moveTo>
                <a:lnTo>
                  <a:pt x="24645" y="57229"/>
                </a:lnTo>
                <a:lnTo>
                  <a:pt x="21423" y="54007"/>
                </a:lnTo>
                <a:lnTo>
                  <a:pt x="21423" y="35806"/>
                </a:lnTo>
                <a:lnTo>
                  <a:pt x="3221" y="35806"/>
                </a:lnTo>
                <a:lnTo>
                  <a:pt x="0" y="32584"/>
                </a:lnTo>
                <a:lnTo>
                  <a:pt x="0" y="24645"/>
                </a:lnTo>
                <a:lnTo>
                  <a:pt x="3221" y="21423"/>
                </a:lnTo>
                <a:lnTo>
                  <a:pt x="21423" y="21423"/>
                </a:lnTo>
                <a:lnTo>
                  <a:pt x="21423" y="3221"/>
                </a:lnTo>
                <a:lnTo>
                  <a:pt x="24645" y="0"/>
                </a:lnTo>
                <a:lnTo>
                  <a:pt x="32584" y="0"/>
                </a:lnTo>
                <a:lnTo>
                  <a:pt x="35806" y="3221"/>
                </a:lnTo>
                <a:lnTo>
                  <a:pt x="35806" y="21423"/>
                </a:lnTo>
                <a:lnTo>
                  <a:pt x="50038" y="21423"/>
                </a:lnTo>
                <a:lnTo>
                  <a:pt x="54008" y="21423"/>
                </a:lnTo>
                <a:lnTo>
                  <a:pt x="57229" y="24645"/>
                </a:lnTo>
                <a:lnTo>
                  <a:pt x="57229" y="32584"/>
                </a:lnTo>
                <a:lnTo>
                  <a:pt x="54008" y="35806"/>
                </a:lnTo>
                <a:lnTo>
                  <a:pt x="35806" y="35806"/>
                </a:lnTo>
                <a:lnTo>
                  <a:pt x="35806" y="54007"/>
                </a:lnTo>
                <a:lnTo>
                  <a:pt x="32584" y="57229"/>
                </a:lnTo>
                <a:close/>
              </a:path>
            </a:pathLst>
          </a:custGeom>
          <a:solidFill>
            <a:srgbClr val="0070C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4" name="object 24" descr=""/>
          <p:cNvSpPr/>
          <p:nvPr/>
        </p:nvSpPr>
        <p:spPr>
          <a:xfrm>
            <a:off x="185231" y="9804000"/>
            <a:ext cx="53975" cy="53975"/>
          </a:xfrm>
          <a:custGeom>
            <a:avLst/>
            <a:gdLst/>
            <a:ahLst/>
            <a:cxnLst/>
            <a:rect l="l" t="t" r="r" b="b"/>
            <a:pathLst>
              <a:path w="53975" h="53975">
                <a:moveTo>
                  <a:pt x="30688" y="53896"/>
                </a:moveTo>
                <a:lnTo>
                  <a:pt x="23207" y="53896"/>
                </a:lnTo>
                <a:lnTo>
                  <a:pt x="20176" y="50864"/>
                </a:lnTo>
                <a:lnTo>
                  <a:pt x="20176" y="33719"/>
                </a:lnTo>
                <a:lnTo>
                  <a:pt x="3031" y="33719"/>
                </a:lnTo>
                <a:lnTo>
                  <a:pt x="0" y="30688"/>
                </a:lnTo>
                <a:lnTo>
                  <a:pt x="0" y="23208"/>
                </a:lnTo>
                <a:lnTo>
                  <a:pt x="3031" y="20176"/>
                </a:lnTo>
                <a:lnTo>
                  <a:pt x="20176" y="20176"/>
                </a:lnTo>
                <a:lnTo>
                  <a:pt x="20176" y="3031"/>
                </a:lnTo>
                <a:lnTo>
                  <a:pt x="23207" y="0"/>
                </a:lnTo>
                <a:lnTo>
                  <a:pt x="30688" y="0"/>
                </a:lnTo>
                <a:lnTo>
                  <a:pt x="33719" y="3031"/>
                </a:lnTo>
                <a:lnTo>
                  <a:pt x="33719" y="20176"/>
                </a:lnTo>
                <a:lnTo>
                  <a:pt x="47124" y="20176"/>
                </a:lnTo>
                <a:lnTo>
                  <a:pt x="50871" y="20176"/>
                </a:lnTo>
                <a:lnTo>
                  <a:pt x="53896" y="23208"/>
                </a:lnTo>
                <a:lnTo>
                  <a:pt x="53896" y="30688"/>
                </a:lnTo>
                <a:lnTo>
                  <a:pt x="50865" y="33719"/>
                </a:lnTo>
                <a:lnTo>
                  <a:pt x="33719" y="33719"/>
                </a:lnTo>
                <a:lnTo>
                  <a:pt x="33719" y="50864"/>
                </a:lnTo>
                <a:lnTo>
                  <a:pt x="30688" y="53896"/>
                </a:lnTo>
                <a:close/>
              </a:path>
            </a:pathLst>
          </a:custGeom>
          <a:solidFill>
            <a:srgbClr val="0070C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5" name="object 25" descr=""/>
          <p:cNvSpPr/>
          <p:nvPr/>
        </p:nvSpPr>
        <p:spPr>
          <a:xfrm>
            <a:off x="187075" y="9669726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28804" y="50589"/>
                </a:moveTo>
                <a:lnTo>
                  <a:pt x="21784" y="50589"/>
                </a:lnTo>
                <a:lnTo>
                  <a:pt x="18936" y="47741"/>
                </a:lnTo>
                <a:lnTo>
                  <a:pt x="18936" y="31652"/>
                </a:lnTo>
                <a:lnTo>
                  <a:pt x="2847" y="31652"/>
                </a:lnTo>
                <a:lnTo>
                  <a:pt x="0" y="28805"/>
                </a:lnTo>
                <a:lnTo>
                  <a:pt x="0" y="21784"/>
                </a:lnTo>
                <a:lnTo>
                  <a:pt x="2847" y="18936"/>
                </a:lnTo>
                <a:lnTo>
                  <a:pt x="18936" y="18936"/>
                </a:lnTo>
                <a:lnTo>
                  <a:pt x="18936" y="2847"/>
                </a:lnTo>
                <a:lnTo>
                  <a:pt x="21784" y="0"/>
                </a:lnTo>
                <a:lnTo>
                  <a:pt x="28804" y="0"/>
                </a:lnTo>
                <a:lnTo>
                  <a:pt x="31652" y="2847"/>
                </a:lnTo>
                <a:lnTo>
                  <a:pt x="31652" y="18936"/>
                </a:lnTo>
                <a:lnTo>
                  <a:pt x="44231" y="18936"/>
                </a:lnTo>
                <a:lnTo>
                  <a:pt x="47741" y="18936"/>
                </a:lnTo>
                <a:lnTo>
                  <a:pt x="50589" y="21784"/>
                </a:lnTo>
                <a:lnTo>
                  <a:pt x="50589" y="28805"/>
                </a:lnTo>
                <a:lnTo>
                  <a:pt x="47741" y="31652"/>
                </a:lnTo>
                <a:lnTo>
                  <a:pt x="31652" y="31652"/>
                </a:lnTo>
                <a:lnTo>
                  <a:pt x="31652" y="47741"/>
                </a:lnTo>
                <a:lnTo>
                  <a:pt x="28804" y="50589"/>
                </a:lnTo>
                <a:close/>
              </a:path>
            </a:pathLst>
          </a:custGeom>
          <a:solidFill>
            <a:srgbClr val="0070C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6" name="object 26" descr=""/>
          <p:cNvSpPr/>
          <p:nvPr/>
        </p:nvSpPr>
        <p:spPr>
          <a:xfrm>
            <a:off x="188931" y="9535450"/>
            <a:ext cx="47625" cy="47625"/>
          </a:xfrm>
          <a:custGeom>
            <a:avLst/>
            <a:gdLst/>
            <a:ahLst/>
            <a:cxnLst/>
            <a:rect l="l" t="t" r="r" b="b"/>
            <a:pathLst>
              <a:path w="47625" h="47625">
                <a:moveTo>
                  <a:pt x="26909" y="47256"/>
                </a:moveTo>
                <a:lnTo>
                  <a:pt x="20347" y="47256"/>
                </a:lnTo>
                <a:lnTo>
                  <a:pt x="17690" y="44598"/>
                </a:lnTo>
                <a:lnTo>
                  <a:pt x="17690" y="29566"/>
                </a:lnTo>
                <a:lnTo>
                  <a:pt x="2657" y="29566"/>
                </a:lnTo>
                <a:lnTo>
                  <a:pt x="0" y="26908"/>
                </a:lnTo>
                <a:lnTo>
                  <a:pt x="0" y="20347"/>
                </a:lnTo>
                <a:lnTo>
                  <a:pt x="2657" y="17689"/>
                </a:lnTo>
                <a:lnTo>
                  <a:pt x="17690" y="17689"/>
                </a:lnTo>
                <a:lnTo>
                  <a:pt x="17690" y="2657"/>
                </a:lnTo>
                <a:lnTo>
                  <a:pt x="20347" y="0"/>
                </a:lnTo>
                <a:lnTo>
                  <a:pt x="26909" y="0"/>
                </a:lnTo>
                <a:lnTo>
                  <a:pt x="29566" y="2657"/>
                </a:lnTo>
                <a:lnTo>
                  <a:pt x="29566" y="17689"/>
                </a:lnTo>
                <a:lnTo>
                  <a:pt x="41318" y="17689"/>
                </a:lnTo>
                <a:lnTo>
                  <a:pt x="44599" y="17689"/>
                </a:lnTo>
                <a:lnTo>
                  <a:pt x="47257" y="20347"/>
                </a:lnTo>
                <a:lnTo>
                  <a:pt x="47257" y="26908"/>
                </a:lnTo>
                <a:lnTo>
                  <a:pt x="44599" y="29566"/>
                </a:lnTo>
                <a:lnTo>
                  <a:pt x="29566" y="29566"/>
                </a:lnTo>
                <a:lnTo>
                  <a:pt x="29566" y="44598"/>
                </a:lnTo>
                <a:lnTo>
                  <a:pt x="26909" y="47256"/>
                </a:lnTo>
                <a:close/>
              </a:path>
            </a:pathLst>
          </a:custGeom>
          <a:solidFill>
            <a:srgbClr val="0070C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7" name="object 27" descr=""/>
          <p:cNvSpPr/>
          <p:nvPr/>
        </p:nvSpPr>
        <p:spPr>
          <a:xfrm>
            <a:off x="190789" y="9401181"/>
            <a:ext cx="44450" cy="44450"/>
          </a:xfrm>
          <a:custGeom>
            <a:avLst/>
            <a:gdLst/>
            <a:ahLst/>
            <a:cxnLst/>
            <a:rect l="l" t="t" r="r" b="b"/>
            <a:pathLst>
              <a:path w="44450" h="44450">
                <a:moveTo>
                  <a:pt x="25012" y="43922"/>
                </a:moveTo>
                <a:lnTo>
                  <a:pt x="18916" y="43922"/>
                </a:lnTo>
                <a:lnTo>
                  <a:pt x="16443" y="41455"/>
                </a:lnTo>
                <a:lnTo>
                  <a:pt x="16443" y="27479"/>
                </a:lnTo>
                <a:lnTo>
                  <a:pt x="2473" y="27479"/>
                </a:lnTo>
                <a:lnTo>
                  <a:pt x="0" y="25006"/>
                </a:lnTo>
                <a:lnTo>
                  <a:pt x="0" y="18916"/>
                </a:lnTo>
                <a:lnTo>
                  <a:pt x="2467" y="16443"/>
                </a:lnTo>
                <a:lnTo>
                  <a:pt x="16443" y="16443"/>
                </a:lnTo>
                <a:lnTo>
                  <a:pt x="16443" y="2473"/>
                </a:lnTo>
                <a:lnTo>
                  <a:pt x="18910" y="0"/>
                </a:lnTo>
                <a:lnTo>
                  <a:pt x="25005" y="0"/>
                </a:lnTo>
                <a:lnTo>
                  <a:pt x="27479" y="2467"/>
                </a:lnTo>
                <a:lnTo>
                  <a:pt x="27479" y="16443"/>
                </a:lnTo>
                <a:lnTo>
                  <a:pt x="38404" y="16443"/>
                </a:lnTo>
                <a:lnTo>
                  <a:pt x="41455" y="16443"/>
                </a:lnTo>
                <a:lnTo>
                  <a:pt x="43922" y="18916"/>
                </a:lnTo>
                <a:lnTo>
                  <a:pt x="43922" y="25006"/>
                </a:lnTo>
                <a:lnTo>
                  <a:pt x="41455" y="27479"/>
                </a:lnTo>
                <a:lnTo>
                  <a:pt x="27479" y="27479"/>
                </a:lnTo>
                <a:lnTo>
                  <a:pt x="27479" y="41449"/>
                </a:lnTo>
                <a:lnTo>
                  <a:pt x="25012" y="43922"/>
                </a:lnTo>
                <a:close/>
              </a:path>
            </a:pathLst>
          </a:custGeom>
          <a:solidFill>
            <a:srgbClr val="0070C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8" name="object 28" descr=""/>
          <p:cNvSpPr/>
          <p:nvPr/>
        </p:nvSpPr>
        <p:spPr>
          <a:xfrm>
            <a:off x="192653" y="9266913"/>
            <a:ext cx="40640" cy="40640"/>
          </a:xfrm>
          <a:custGeom>
            <a:avLst/>
            <a:gdLst/>
            <a:ahLst/>
            <a:cxnLst/>
            <a:rect l="l" t="t" r="r" b="b"/>
            <a:pathLst>
              <a:path w="40639" h="40640">
                <a:moveTo>
                  <a:pt x="23109" y="40589"/>
                </a:moveTo>
                <a:lnTo>
                  <a:pt x="17479" y="40589"/>
                </a:lnTo>
                <a:lnTo>
                  <a:pt x="15196" y="38306"/>
                </a:lnTo>
                <a:lnTo>
                  <a:pt x="15196" y="25393"/>
                </a:lnTo>
                <a:lnTo>
                  <a:pt x="2283" y="25393"/>
                </a:lnTo>
                <a:lnTo>
                  <a:pt x="0" y="23109"/>
                </a:lnTo>
                <a:lnTo>
                  <a:pt x="0" y="17479"/>
                </a:lnTo>
                <a:lnTo>
                  <a:pt x="2283" y="15196"/>
                </a:lnTo>
                <a:lnTo>
                  <a:pt x="15196" y="15196"/>
                </a:lnTo>
                <a:lnTo>
                  <a:pt x="15196" y="2283"/>
                </a:lnTo>
                <a:lnTo>
                  <a:pt x="17479" y="0"/>
                </a:lnTo>
                <a:lnTo>
                  <a:pt x="23109" y="0"/>
                </a:lnTo>
                <a:lnTo>
                  <a:pt x="25392" y="2283"/>
                </a:lnTo>
                <a:lnTo>
                  <a:pt x="25392" y="15196"/>
                </a:lnTo>
                <a:lnTo>
                  <a:pt x="35490" y="15196"/>
                </a:lnTo>
                <a:lnTo>
                  <a:pt x="38305" y="15196"/>
                </a:lnTo>
                <a:lnTo>
                  <a:pt x="40589" y="17479"/>
                </a:lnTo>
                <a:lnTo>
                  <a:pt x="40589" y="23109"/>
                </a:lnTo>
                <a:lnTo>
                  <a:pt x="38305" y="25393"/>
                </a:lnTo>
                <a:lnTo>
                  <a:pt x="25392" y="25393"/>
                </a:lnTo>
                <a:lnTo>
                  <a:pt x="25392" y="38306"/>
                </a:lnTo>
                <a:lnTo>
                  <a:pt x="23109" y="40589"/>
                </a:lnTo>
                <a:close/>
              </a:path>
            </a:pathLst>
          </a:custGeom>
          <a:solidFill>
            <a:srgbClr val="0070C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9" name="object 29" descr=""/>
          <p:cNvSpPr/>
          <p:nvPr/>
        </p:nvSpPr>
        <p:spPr>
          <a:xfrm>
            <a:off x="194490" y="9132631"/>
            <a:ext cx="37465" cy="37465"/>
          </a:xfrm>
          <a:custGeom>
            <a:avLst/>
            <a:gdLst/>
            <a:ahLst/>
            <a:cxnLst/>
            <a:rect l="l" t="t" r="r" b="b"/>
            <a:pathLst>
              <a:path w="37464" h="37465">
                <a:moveTo>
                  <a:pt x="21226" y="37282"/>
                </a:moveTo>
                <a:lnTo>
                  <a:pt x="16056" y="37282"/>
                </a:lnTo>
                <a:lnTo>
                  <a:pt x="13956" y="35182"/>
                </a:lnTo>
                <a:lnTo>
                  <a:pt x="13956" y="23326"/>
                </a:lnTo>
                <a:lnTo>
                  <a:pt x="2099" y="23326"/>
                </a:lnTo>
                <a:lnTo>
                  <a:pt x="0" y="21226"/>
                </a:lnTo>
                <a:lnTo>
                  <a:pt x="0" y="16056"/>
                </a:lnTo>
                <a:lnTo>
                  <a:pt x="2099" y="13956"/>
                </a:lnTo>
                <a:lnTo>
                  <a:pt x="13956" y="13956"/>
                </a:lnTo>
                <a:lnTo>
                  <a:pt x="13956" y="2099"/>
                </a:lnTo>
                <a:lnTo>
                  <a:pt x="16056" y="0"/>
                </a:lnTo>
                <a:lnTo>
                  <a:pt x="21226" y="0"/>
                </a:lnTo>
                <a:lnTo>
                  <a:pt x="23326" y="2099"/>
                </a:lnTo>
                <a:lnTo>
                  <a:pt x="23326" y="13956"/>
                </a:lnTo>
                <a:lnTo>
                  <a:pt x="32597" y="13956"/>
                </a:lnTo>
                <a:lnTo>
                  <a:pt x="35182" y="13956"/>
                </a:lnTo>
                <a:lnTo>
                  <a:pt x="37282" y="16056"/>
                </a:lnTo>
                <a:lnTo>
                  <a:pt x="37282" y="21226"/>
                </a:lnTo>
                <a:lnTo>
                  <a:pt x="35182" y="23326"/>
                </a:lnTo>
                <a:lnTo>
                  <a:pt x="23326" y="23326"/>
                </a:lnTo>
                <a:lnTo>
                  <a:pt x="23326" y="35182"/>
                </a:lnTo>
                <a:lnTo>
                  <a:pt x="21226" y="37282"/>
                </a:lnTo>
                <a:close/>
              </a:path>
            </a:pathLst>
          </a:custGeom>
          <a:solidFill>
            <a:srgbClr val="0070C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0" name="object 30" descr=""/>
          <p:cNvSpPr/>
          <p:nvPr/>
        </p:nvSpPr>
        <p:spPr>
          <a:xfrm>
            <a:off x="196359" y="8998370"/>
            <a:ext cx="34290" cy="34290"/>
          </a:xfrm>
          <a:custGeom>
            <a:avLst/>
            <a:gdLst/>
            <a:ahLst/>
            <a:cxnLst/>
            <a:rect l="l" t="t" r="r" b="b"/>
            <a:pathLst>
              <a:path w="34289" h="34290">
                <a:moveTo>
                  <a:pt x="19324" y="33936"/>
                </a:moveTo>
                <a:lnTo>
                  <a:pt x="14612" y="33936"/>
                </a:lnTo>
                <a:lnTo>
                  <a:pt x="12703" y="32026"/>
                </a:lnTo>
                <a:lnTo>
                  <a:pt x="12703" y="21233"/>
                </a:lnTo>
                <a:lnTo>
                  <a:pt x="1909" y="21233"/>
                </a:lnTo>
                <a:lnTo>
                  <a:pt x="0" y="19323"/>
                </a:lnTo>
                <a:lnTo>
                  <a:pt x="0" y="14612"/>
                </a:lnTo>
                <a:lnTo>
                  <a:pt x="1909" y="12703"/>
                </a:lnTo>
                <a:lnTo>
                  <a:pt x="12703" y="12703"/>
                </a:lnTo>
                <a:lnTo>
                  <a:pt x="12703" y="1909"/>
                </a:lnTo>
                <a:lnTo>
                  <a:pt x="14612" y="0"/>
                </a:lnTo>
                <a:lnTo>
                  <a:pt x="19324" y="0"/>
                </a:lnTo>
                <a:lnTo>
                  <a:pt x="21233" y="1909"/>
                </a:lnTo>
                <a:lnTo>
                  <a:pt x="21233" y="12703"/>
                </a:lnTo>
                <a:lnTo>
                  <a:pt x="29671" y="12703"/>
                </a:lnTo>
                <a:lnTo>
                  <a:pt x="32027" y="12703"/>
                </a:lnTo>
                <a:lnTo>
                  <a:pt x="33937" y="14612"/>
                </a:lnTo>
                <a:lnTo>
                  <a:pt x="33937" y="19323"/>
                </a:lnTo>
                <a:lnTo>
                  <a:pt x="32027" y="21233"/>
                </a:lnTo>
                <a:lnTo>
                  <a:pt x="21233" y="21233"/>
                </a:lnTo>
                <a:lnTo>
                  <a:pt x="21233" y="32026"/>
                </a:lnTo>
                <a:lnTo>
                  <a:pt x="19324" y="33936"/>
                </a:lnTo>
                <a:close/>
              </a:path>
            </a:pathLst>
          </a:custGeom>
          <a:solidFill>
            <a:srgbClr val="0070C8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31" name="object 31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83298" y="10217363"/>
            <a:ext cx="63902" cy="63883"/>
          </a:xfrm>
          <a:prstGeom prst="rect">
            <a:avLst/>
          </a:prstGeom>
        </p:spPr>
      </p:pic>
      <p:sp>
        <p:nvSpPr>
          <p:cNvPr id="32" name="object 32" descr=""/>
          <p:cNvSpPr/>
          <p:nvPr/>
        </p:nvSpPr>
        <p:spPr>
          <a:xfrm>
            <a:off x="385162" y="10083672"/>
            <a:ext cx="60960" cy="60960"/>
          </a:xfrm>
          <a:custGeom>
            <a:avLst/>
            <a:gdLst/>
            <a:ahLst/>
            <a:cxnLst/>
            <a:rect l="l" t="t" r="r" b="b"/>
            <a:pathLst>
              <a:path w="60959" h="60959">
                <a:moveTo>
                  <a:pt x="34486" y="60563"/>
                </a:moveTo>
                <a:lnTo>
                  <a:pt x="26075" y="60563"/>
                </a:lnTo>
                <a:lnTo>
                  <a:pt x="22669" y="57157"/>
                </a:lnTo>
                <a:lnTo>
                  <a:pt x="22669" y="37892"/>
                </a:lnTo>
                <a:lnTo>
                  <a:pt x="3405" y="37892"/>
                </a:lnTo>
                <a:lnTo>
                  <a:pt x="0" y="34487"/>
                </a:lnTo>
                <a:lnTo>
                  <a:pt x="0" y="26075"/>
                </a:lnTo>
                <a:lnTo>
                  <a:pt x="3405" y="22670"/>
                </a:lnTo>
                <a:lnTo>
                  <a:pt x="22669" y="22670"/>
                </a:lnTo>
                <a:lnTo>
                  <a:pt x="22669" y="3405"/>
                </a:lnTo>
                <a:lnTo>
                  <a:pt x="26075" y="0"/>
                </a:lnTo>
                <a:lnTo>
                  <a:pt x="34486" y="0"/>
                </a:lnTo>
                <a:lnTo>
                  <a:pt x="37892" y="3405"/>
                </a:lnTo>
                <a:lnTo>
                  <a:pt x="37892" y="22670"/>
                </a:lnTo>
                <a:lnTo>
                  <a:pt x="52950" y="22670"/>
                </a:lnTo>
                <a:lnTo>
                  <a:pt x="57156" y="22670"/>
                </a:lnTo>
                <a:lnTo>
                  <a:pt x="60561" y="26075"/>
                </a:lnTo>
                <a:lnTo>
                  <a:pt x="60561" y="34487"/>
                </a:lnTo>
                <a:lnTo>
                  <a:pt x="57156" y="37892"/>
                </a:lnTo>
                <a:lnTo>
                  <a:pt x="37892" y="37892"/>
                </a:lnTo>
                <a:lnTo>
                  <a:pt x="37892" y="57157"/>
                </a:lnTo>
                <a:lnTo>
                  <a:pt x="34486" y="60563"/>
                </a:lnTo>
                <a:close/>
              </a:path>
            </a:pathLst>
          </a:custGeom>
          <a:solidFill>
            <a:srgbClr val="0070C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3" name="object 33" descr=""/>
          <p:cNvSpPr/>
          <p:nvPr/>
        </p:nvSpPr>
        <p:spPr>
          <a:xfrm>
            <a:off x="387024" y="9949981"/>
            <a:ext cx="57785" cy="57785"/>
          </a:xfrm>
          <a:custGeom>
            <a:avLst/>
            <a:gdLst/>
            <a:ahLst/>
            <a:cxnLst/>
            <a:rect l="l" t="t" r="r" b="b"/>
            <a:pathLst>
              <a:path w="57784" h="57784">
                <a:moveTo>
                  <a:pt x="32584" y="57229"/>
                </a:moveTo>
                <a:lnTo>
                  <a:pt x="24645" y="57229"/>
                </a:lnTo>
                <a:lnTo>
                  <a:pt x="21423" y="54007"/>
                </a:lnTo>
                <a:lnTo>
                  <a:pt x="21423" y="35806"/>
                </a:lnTo>
                <a:lnTo>
                  <a:pt x="3221" y="35806"/>
                </a:lnTo>
                <a:lnTo>
                  <a:pt x="0" y="32584"/>
                </a:lnTo>
                <a:lnTo>
                  <a:pt x="0" y="24645"/>
                </a:lnTo>
                <a:lnTo>
                  <a:pt x="3221" y="21423"/>
                </a:lnTo>
                <a:lnTo>
                  <a:pt x="21423" y="21423"/>
                </a:lnTo>
                <a:lnTo>
                  <a:pt x="21423" y="3221"/>
                </a:lnTo>
                <a:lnTo>
                  <a:pt x="24645" y="0"/>
                </a:lnTo>
                <a:lnTo>
                  <a:pt x="32584" y="0"/>
                </a:lnTo>
                <a:lnTo>
                  <a:pt x="35806" y="3221"/>
                </a:lnTo>
                <a:lnTo>
                  <a:pt x="35806" y="21423"/>
                </a:lnTo>
                <a:lnTo>
                  <a:pt x="50038" y="21423"/>
                </a:lnTo>
                <a:lnTo>
                  <a:pt x="54008" y="21423"/>
                </a:lnTo>
                <a:lnTo>
                  <a:pt x="57229" y="24638"/>
                </a:lnTo>
                <a:lnTo>
                  <a:pt x="57229" y="32584"/>
                </a:lnTo>
                <a:lnTo>
                  <a:pt x="54008" y="35806"/>
                </a:lnTo>
                <a:lnTo>
                  <a:pt x="35806" y="35806"/>
                </a:lnTo>
                <a:lnTo>
                  <a:pt x="35806" y="54007"/>
                </a:lnTo>
                <a:lnTo>
                  <a:pt x="32584" y="57229"/>
                </a:lnTo>
                <a:close/>
              </a:path>
            </a:pathLst>
          </a:custGeom>
          <a:solidFill>
            <a:srgbClr val="0070C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4" name="object 34" descr=""/>
          <p:cNvSpPr/>
          <p:nvPr/>
        </p:nvSpPr>
        <p:spPr>
          <a:xfrm>
            <a:off x="388882" y="9816283"/>
            <a:ext cx="53975" cy="53975"/>
          </a:xfrm>
          <a:custGeom>
            <a:avLst/>
            <a:gdLst/>
            <a:ahLst/>
            <a:cxnLst/>
            <a:rect l="l" t="t" r="r" b="b"/>
            <a:pathLst>
              <a:path w="53975" h="53975">
                <a:moveTo>
                  <a:pt x="30688" y="53896"/>
                </a:moveTo>
                <a:lnTo>
                  <a:pt x="23207" y="53896"/>
                </a:lnTo>
                <a:lnTo>
                  <a:pt x="20176" y="50864"/>
                </a:lnTo>
                <a:lnTo>
                  <a:pt x="20176" y="33719"/>
                </a:lnTo>
                <a:lnTo>
                  <a:pt x="3031" y="33719"/>
                </a:lnTo>
                <a:lnTo>
                  <a:pt x="0" y="30688"/>
                </a:lnTo>
                <a:lnTo>
                  <a:pt x="0" y="23208"/>
                </a:lnTo>
                <a:lnTo>
                  <a:pt x="3031" y="20176"/>
                </a:lnTo>
                <a:lnTo>
                  <a:pt x="20176" y="20176"/>
                </a:lnTo>
                <a:lnTo>
                  <a:pt x="20176" y="3031"/>
                </a:lnTo>
                <a:lnTo>
                  <a:pt x="23207" y="0"/>
                </a:lnTo>
                <a:lnTo>
                  <a:pt x="30688" y="0"/>
                </a:lnTo>
                <a:lnTo>
                  <a:pt x="33719" y="3031"/>
                </a:lnTo>
                <a:lnTo>
                  <a:pt x="33719" y="20176"/>
                </a:lnTo>
                <a:lnTo>
                  <a:pt x="47124" y="20176"/>
                </a:lnTo>
                <a:lnTo>
                  <a:pt x="50865" y="20176"/>
                </a:lnTo>
                <a:lnTo>
                  <a:pt x="53896" y="23208"/>
                </a:lnTo>
                <a:lnTo>
                  <a:pt x="53896" y="30688"/>
                </a:lnTo>
                <a:lnTo>
                  <a:pt x="50865" y="33719"/>
                </a:lnTo>
                <a:lnTo>
                  <a:pt x="33719" y="33719"/>
                </a:lnTo>
                <a:lnTo>
                  <a:pt x="33719" y="50864"/>
                </a:lnTo>
                <a:lnTo>
                  <a:pt x="30688" y="53896"/>
                </a:lnTo>
                <a:close/>
              </a:path>
            </a:pathLst>
          </a:custGeom>
          <a:solidFill>
            <a:srgbClr val="0070C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5" name="object 35" descr=""/>
          <p:cNvSpPr/>
          <p:nvPr/>
        </p:nvSpPr>
        <p:spPr>
          <a:xfrm>
            <a:off x="390719" y="9682586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28804" y="50589"/>
                </a:moveTo>
                <a:lnTo>
                  <a:pt x="21784" y="50589"/>
                </a:lnTo>
                <a:lnTo>
                  <a:pt x="18936" y="47741"/>
                </a:lnTo>
                <a:lnTo>
                  <a:pt x="18936" y="31652"/>
                </a:lnTo>
                <a:lnTo>
                  <a:pt x="2847" y="31652"/>
                </a:lnTo>
                <a:lnTo>
                  <a:pt x="0" y="28805"/>
                </a:lnTo>
                <a:lnTo>
                  <a:pt x="0" y="21784"/>
                </a:lnTo>
                <a:lnTo>
                  <a:pt x="2847" y="18936"/>
                </a:lnTo>
                <a:lnTo>
                  <a:pt x="18936" y="18936"/>
                </a:lnTo>
                <a:lnTo>
                  <a:pt x="18936" y="2847"/>
                </a:lnTo>
                <a:lnTo>
                  <a:pt x="21784" y="0"/>
                </a:lnTo>
                <a:lnTo>
                  <a:pt x="28804" y="0"/>
                </a:lnTo>
                <a:lnTo>
                  <a:pt x="31652" y="2847"/>
                </a:lnTo>
                <a:lnTo>
                  <a:pt x="31652" y="18936"/>
                </a:lnTo>
                <a:lnTo>
                  <a:pt x="44231" y="18936"/>
                </a:lnTo>
                <a:lnTo>
                  <a:pt x="47741" y="18936"/>
                </a:lnTo>
                <a:lnTo>
                  <a:pt x="50589" y="21777"/>
                </a:lnTo>
                <a:lnTo>
                  <a:pt x="50589" y="28805"/>
                </a:lnTo>
                <a:lnTo>
                  <a:pt x="47741" y="31652"/>
                </a:lnTo>
                <a:lnTo>
                  <a:pt x="31652" y="31652"/>
                </a:lnTo>
                <a:lnTo>
                  <a:pt x="31652" y="47741"/>
                </a:lnTo>
                <a:lnTo>
                  <a:pt x="28804" y="50589"/>
                </a:lnTo>
                <a:close/>
              </a:path>
            </a:pathLst>
          </a:custGeom>
          <a:solidFill>
            <a:srgbClr val="0070C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6" name="object 36" descr=""/>
          <p:cNvSpPr/>
          <p:nvPr/>
        </p:nvSpPr>
        <p:spPr>
          <a:xfrm>
            <a:off x="392581" y="9548888"/>
            <a:ext cx="47625" cy="47625"/>
          </a:xfrm>
          <a:custGeom>
            <a:avLst/>
            <a:gdLst/>
            <a:ahLst/>
            <a:cxnLst/>
            <a:rect l="l" t="t" r="r" b="b"/>
            <a:pathLst>
              <a:path w="47625" h="47625">
                <a:moveTo>
                  <a:pt x="26909" y="47256"/>
                </a:moveTo>
                <a:lnTo>
                  <a:pt x="20347" y="47256"/>
                </a:lnTo>
                <a:lnTo>
                  <a:pt x="17690" y="44598"/>
                </a:lnTo>
                <a:lnTo>
                  <a:pt x="17690" y="29566"/>
                </a:lnTo>
                <a:lnTo>
                  <a:pt x="2657" y="29566"/>
                </a:lnTo>
                <a:lnTo>
                  <a:pt x="0" y="26908"/>
                </a:lnTo>
                <a:lnTo>
                  <a:pt x="0" y="20347"/>
                </a:lnTo>
                <a:lnTo>
                  <a:pt x="2657" y="17689"/>
                </a:lnTo>
                <a:lnTo>
                  <a:pt x="17690" y="17689"/>
                </a:lnTo>
                <a:lnTo>
                  <a:pt x="17690" y="2657"/>
                </a:lnTo>
                <a:lnTo>
                  <a:pt x="20347" y="0"/>
                </a:lnTo>
                <a:lnTo>
                  <a:pt x="26909" y="0"/>
                </a:lnTo>
                <a:lnTo>
                  <a:pt x="29566" y="2657"/>
                </a:lnTo>
                <a:lnTo>
                  <a:pt x="29566" y="17689"/>
                </a:lnTo>
                <a:lnTo>
                  <a:pt x="41318" y="17689"/>
                </a:lnTo>
                <a:lnTo>
                  <a:pt x="44593" y="17689"/>
                </a:lnTo>
                <a:lnTo>
                  <a:pt x="47257" y="20347"/>
                </a:lnTo>
                <a:lnTo>
                  <a:pt x="47257" y="26908"/>
                </a:lnTo>
                <a:lnTo>
                  <a:pt x="44599" y="29566"/>
                </a:lnTo>
                <a:lnTo>
                  <a:pt x="29566" y="29566"/>
                </a:lnTo>
                <a:lnTo>
                  <a:pt x="29566" y="44598"/>
                </a:lnTo>
                <a:lnTo>
                  <a:pt x="26909" y="47256"/>
                </a:lnTo>
                <a:close/>
              </a:path>
            </a:pathLst>
          </a:custGeom>
          <a:solidFill>
            <a:srgbClr val="0070C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7" name="object 37" descr=""/>
          <p:cNvSpPr/>
          <p:nvPr/>
        </p:nvSpPr>
        <p:spPr>
          <a:xfrm>
            <a:off x="394440" y="9415197"/>
            <a:ext cx="44450" cy="44450"/>
          </a:xfrm>
          <a:custGeom>
            <a:avLst/>
            <a:gdLst/>
            <a:ahLst/>
            <a:cxnLst/>
            <a:rect l="l" t="t" r="r" b="b"/>
            <a:pathLst>
              <a:path w="44450" h="44450">
                <a:moveTo>
                  <a:pt x="25012" y="43922"/>
                </a:moveTo>
                <a:lnTo>
                  <a:pt x="18916" y="43922"/>
                </a:lnTo>
                <a:lnTo>
                  <a:pt x="16443" y="41455"/>
                </a:lnTo>
                <a:lnTo>
                  <a:pt x="16443" y="27479"/>
                </a:lnTo>
                <a:lnTo>
                  <a:pt x="2473" y="27479"/>
                </a:lnTo>
                <a:lnTo>
                  <a:pt x="0" y="25006"/>
                </a:lnTo>
                <a:lnTo>
                  <a:pt x="0" y="18916"/>
                </a:lnTo>
                <a:lnTo>
                  <a:pt x="2467" y="16443"/>
                </a:lnTo>
                <a:lnTo>
                  <a:pt x="16443" y="16443"/>
                </a:lnTo>
                <a:lnTo>
                  <a:pt x="16443" y="2473"/>
                </a:lnTo>
                <a:lnTo>
                  <a:pt x="18910" y="0"/>
                </a:lnTo>
                <a:lnTo>
                  <a:pt x="25005" y="0"/>
                </a:lnTo>
                <a:lnTo>
                  <a:pt x="27479" y="2467"/>
                </a:lnTo>
                <a:lnTo>
                  <a:pt x="27479" y="16443"/>
                </a:lnTo>
                <a:lnTo>
                  <a:pt x="38404" y="16443"/>
                </a:lnTo>
                <a:lnTo>
                  <a:pt x="41455" y="16443"/>
                </a:lnTo>
                <a:lnTo>
                  <a:pt x="43922" y="18916"/>
                </a:lnTo>
                <a:lnTo>
                  <a:pt x="43922" y="25006"/>
                </a:lnTo>
                <a:lnTo>
                  <a:pt x="41455" y="27479"/>
                </a:lnTo>
                <a:lnTo>
                  <a:pt x="27479" y="27479"/>
                </a:lnTo>
                <a:lnTo>
                  <a:pt x="27479" y="41449"/>
                </a:lnTo>
                <a:lnTo>
                  <a:pt x="25012" y="43922"/>
                </a:lnTo>
                <a:close/>
              </a:path>
            </a:pathLst>
          </a:custGeom>
          <a:solidFill>
            <a:srgbClr val="0070C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8" name="object 38" descr=""/>
          <p:cNvSpPr/>
          <p:nvPr/>
        </p:nvSpPr>
        <p:spPr>
          <a:xfrm>
            <a:off x="396297" y="9281500"/>
            <a:ext cx="40640" cy="40640"/>
          </a:xfrm>
          <a:custGeom>
            <a:avLst/>
            <a:gdLst/>
            <a:ahLst/>
            <a:cxnLst/>
            <a:rect l="l" t="t" r="r" b="b"/>
            <a:pathLst>
              <a:path w="40640" h="40640">
                <a:moveTo>
                  <a:pt x="23109" y="40589"/>
                </a:moveTo>
                <a:lnTo>
                  <a:pt x="17479" y="40589"/>
                </a:lnTo>
                <a:lnTo>
                  <a:pt x="15196" y="38306"/>
                </a:lnTo>
                <a:lnTo>
                  <a:pt x="15196" y="25393"/>
                </a:lnTo>
                <a:lnTo>
                  <a:pt x="2283" y="25393"/>
                </a:lnTo>
                <a:lnTo>
                  <a:pt x="0" y="23109"/>
                </a:lnTo>
                <a:lnTo>
                  <a:pt x="0" y="17479"/>
                </a:lnTo>
                <a:lnTo>
                  <a:pt x="2283" y="15196"/>
                </a:lnTo>
                <a:lnTo>
                  <a:pt x="15196" y="15196"/>
                </a:lnTo>
                <a:lnTo>
                  <a:pt x="15196" y="2283"/>
                </a:lnTo>
                <a:lnTo>
                  <a:pt x="17479" y="0"/>
                </a:lnTo>
                <a:lnTo>
                  <a:pt x="23109" y="0"/>
                </a:lnTo>
                <a:lnTo>
                  <a:pt x="25392" y="2283"/>
                </a:lnTo>
                <a:lnTo>
                  <a:pt x="25392" y="15196"/>
                </a:lnTo>
                <a:lnTo>
                  <a:pt x="35490" y="15196"/>
                </a:lnTo>
                <a:lnTo>
                  <a:pt x="38312" y="15196"/>
                </a:lnTo>
                <a:lnTo>
                  <a:pt x="40595" y="17479"/>
                </a:lnTo>
                <a:lnTo>
                  <a:pt x="40589" y="23109"/>
                </a:lnTo>
                <a:lnTo>
                  <a:pt x="38305" y="25393"/>
                </a:lnTo>
                <a:lnTo>
                  <a:pt x="25392" y="25393"/>
                </a:lnTo>
                <a:lnTo>
                  <a:pt x="25392" y="38306"/>
                </a:lnTo>
                <a:lnTo>
                  <a:pt x="23109" y="40589"/>
                </a:lnTo>
                <a:close/>
              </a:path>
            </a:pathLst>
          </a:custGeom>
          <a:solidFill>
            <a:srgbClr val="0070C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9" name="object 39" descr=""/>
          <p:cNvSpPr/>
          <p:nvPr/>
        </p:nvSpPr>
        <p:spPr>
          <a:xfrm>
            <a:off x="398140" y="9147802"/>
            <a:ext cx="37465" cy="37465"/>
          </a:xfrm>
          <a:custGeom>
            <a:avLst/>
            <a:gdLst/>
            <a:ahLst/>
            <a:cxnLst/>
            <a:rect l="l" t="t" r="r" b="b"/>
            <a:pathLst>
              <a:path w="37465" h="37465">
                <a:moveTo>
                  <a:pt x="21226" y="37282"/>
                </a:moveTo>
                <a:lnTo>
                  <a:pt x="16056" y="37282"/>
                </a:lnTo>
                <a:lnTo>
                  <a:pt x="13956" y="35182"/>
                </a:lnTo>
                <a:lnTo>
                  <a:pt x="13956" y="23326"/>
                </a:lnTo>
                <a:lnTo>
                  <a:pt x="2099" y="23326"/>
                </a:lnTo>
                <a:lnTo>
                  <a:pt x="0" y="21226"/>
                </a:lnTo>
                <a:lnTo>
                  <a:pt x="0" y="16056"/>
                </a:lnTo>
                <a:lnTo>
                  <a:pt x="2099" y="13956"/>
                </a:lnTo>
                <a:lnTo>
                  <a:pt x="13956" y="13956"/>
                </a:lnTo>
                <a:lnTo>
                  <a:pt x="13956" y="2099"/>
                </a:lnTo>
                <a:lnTo>
                  <a:pt x="16056" y="0"/>
                </a:lnTo>
                <a:lnTo>
                  <a:pt x="21226" y="0"/>
                </a:lnTo>
                <a:lnTo>
                  <a:pt x="23326" y="2099"/>
                </a:lnTo>
                <a:lnTo>
                  <a:pt x="23326" y="13956"/>
                </a:lnTo>
                <a:lnTo>
                  <a:pt x="32597" y="13956"/>
                </a:lnTo>
                <a:lnTo>
                  <a:pt x="35183" y="13956"/>
                </a:lnTo>
                <a:lnTo>
                  <a:pt x="37282" y="16056"/>
                </a:lnTo>
                <a:lnTo>
                  <a:pt x="37282" y="21226"/>
                </a:lnTo>
                <a:lnTo>
                  <a:pt x="35182" y="23326"/>
                </a:lnTo>
                <a:lnTo>
                  <a:pt x="23326" y="23326"/>
                </a:lnTo>
                <a:lnTo>
                  <a:pt x="23326" y="35182"/>
                </a:lnTo>
                <a:lnTo>
                  <a:pt x="21226" y="37282"/>
                </a:lnTo>
                <a:close/>
              </a:path>
            </a:pathLst>
          </a:custGeom>
          <a:solidFill>
            <a:srgbClr val="0070C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0" name="object 40" descr=""/>
          <p:cNvSpPr/>
          <p:nvPr/>
        </p:nvSpPr>
        <p:spPr>
          <a:xfrm>
            <a:off x="400009" y="9014117"/>
            <a:ext cx="34290" cy="34290"/>
          </a:xfrm>
          <a:custGeom>
            <a:avLst/>
            <a:gdLst/>
            <a:ahLst/>
            <a:cxnLst/>
            <a:rect l="l" t="t" r="r" b="b"/>
            <a:pathLst>
              <a:path w="34290" h="34290">
                <a:moveTo>
                  <a:pt x="19324" y="33936"/>
                </a:moveTo>
                <a:lnTo>
                  <a:pt x="14612" y="33936"/>
                </a:lnTo>
                <a:lnTo>
                  <a:pt x="12703" y="32026"/>
                </a:lnTo>
                <a:lnTo>
                  <a:pt x="12703" y="21233"/>
                </a:lnTo>
                <a:lnTo>
                  <a:pt x="1909" y="21233"/>
                </a:lnTo>
                <a:lnTo>
                  <a:pt x="0" y="19323"/>
                </a:lnTo>
                <a:lnTo>
                  <a:pt x="0" y="14612"/>
                </a:lnTo>
                <a:lnTo>
                  <a:pt x="1909" y="12703"/>
                </a:lnTo>
                <a:lnTo>
                  <a:pt x="12703" y="12703"/>
                </a:lnTo>
                <a:lnTo>
                  <a:pt x="12703" y="1909"/>
                </a:lnTo>
                <a:lnTo>
                  <a:pt x="14612" y="0"/>
                </a:lnTo>
                <a:lnTo>
                  <a:pt x="19324" y="0"/>
                </a:lnTo>
                <a:lnTo>
                  <a:pt x="21233" y="1909"/>
                </a:lnTo>
                <a:lnTo>
                  <a:pt x="21233" y="12703"/>
                </a:lnTo>
                <a:lnTo>
                  <a:pt x="29671" y="12703"/>
                </a:lnTo>
                <a:lnTo>
                  <a:pt x="32027" y="12703"/>
                </a:lnTo>
                <a:lnTo>
                  <a:pt x="33937" y="14612"/>
                </a:lnTo>
                <a:lnTo>
                  <a:pt x="33937" y="19323"/>
                </a:lnTo>
                <a:lnTo>
                  <a:pt x="32027" y="21233"/>
                </a:lnTo>
                <a:lnTo>
                  <a:pt x="21233" y="21233"/>
                </a:lnTo>
                <a:lnTo>
                  <a:pt x="21233" y="32026"/>
                </a:lnTo>
                <a:lnTo>
                  <a:pt x="19324" y="33936"/>
                </a:lnTo>
                <a:close/>
              </a:path>
            </a:pathLst>
          </a:custGeom>
          <a:solidFill>
            <a:srgbClr val="0070C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1" name="object 41" descr=""/>
          <p:cNvSpPr/>
          <p:nvPr/>
        </p:nvSpPr>
        <p:spPr>
          <a:xfrm>
            <a:off x="586948" y="10238485"/>
            <a:ext cx="64135" cy="48895"/>
          </a:xfrm>
          <a:custGeom>
            <a:avLst/>
            <a:gdLst/>
            <a:ahLst/>
            <a:cxnLst/>
            <a:rect l="l" t="t" r="r" b="b"/>
            <a:pathLst>
              <a:path w="64134" h="48895">
                <a:moveTo>
                  <a:pt x="39979" y="48514"/>
                </a:moveTo>
                <a:lnTo>
                  <a:pt x="23916" y="48514"/>
                </a:lnTo>
                <a:lnTo>
                  <a:pt x="23916" y="39966"/>
                </a:lnTo>
                <a:lnTo>
                  <a:pt x="3595" y="39966"/>
                </a:lnTo>
                <a:lnTo>
                  <a:pt x="0" y="36377"/>
                </a:lnTo>
                <a:lnTo>
                  <a:pt x="0" y="27512"/>
                </a:lnTo>
                <a:lnTo>
                  <a:pt x="3589" y="23916"/>
                </a:lnTo>
                <a:lnTo>
                  <a:pt x="23916" y="23916"/>
                </a:lnTo>
                <a:lnTo>
                  <a:pt x="23916" y="3595"/>
                </a:lnTo>
                <a:lnTo>
                  <a:pt x="27512" y="0"/>
                </a:lnTo>
                <a:lnTo>
                  <a:pt x="36383" y="0"/>
                </a:lnTo>
                <a:lnTo>
                  <a:pt x="39979" y="3589"/>
                </a:lnTo>
                <a:lnTo>
                  <a:pt x="39979" y="23916"/>
                </a:lnTo>
                <a:lnTo>
                  <a:pt x="60307" y="23916"/>
                </a:lnTo>
                <a:lnTo>
                  <a:pt x="63896" y="27512"/>
                </a:lnTo>
                <a:lnTo>
                  <a:pt x="63902" y="36370"/>
                </a:lnTo>
                <a:lnTo>
                  <a:pt x="60307" y="39966"/>
                </a:lnTo>
                <a:lnTo>
                  <a:pt x="39979" y="39966"/>
                </a:lnTo>
                <a:lnTo>
                  <a:pt x="39979" y="48514"/>
                </a:lnTo>
                <a:close/>
              </a:path>
            </a:pathLst>
          </a:custGeom>
          <a:solidFill>
            <a:srgbClr val="0070C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2" name="object 42" descr=""/>
          <p:cNvSpPr/>
          <p:nvPr/>
        </p:nvSpPr>
        <p:spPr>
          <a:xfrm>
            <a:off x="588812" y="10106034"/>
            <a:ext cx="60960" cy="60960"/>
          </a:xfrm>
          <a:custGeom>
            <a:avLst/>
            <a:gdLst/>
            <a:ahLst/>
            <a:cxnLst/>
            <a:rect l="l" t="t" r="r" b="b"/>
            <a:pathLst>
              <a:path w="60959" h="60959">
                <a:moveTo>
                  <a:pt x="34486" y="60562"/>
                </a:moveTo>
                <a:lnTo>
                  <a:pt x="26075" y="60562"/>
                </a:lnTo>
                <a:lnTo>
                  <a:pt x="22669" y="57157"/>
                </a:lnTo>
                <a:lnTo>
                  <a:pt x="22669" y="37892"/>
                </a:lnTo>
                <a:lnTo>
                  <a:pt x="3405" y="37892"/>
                </a:lnTo>
                <a:lnTo>
                  <a:pt x="0" y="34487"/>
                </a:lnTo>
                <a:lnTo>
                  <a:pt x="0" y="26075"/>
                </a:lnTo>
                <a:lnTo>
                  <a:pt x="3405" y="22670"/>
                </a:lnTo>
                <a:lnTo>
                  <a:pt x="22669" y="22670"/>
                </a:lnTo>
                <a:lnTo>
                  <a:pt x="22669" y="3405"/>
                </a:lnTo>
                <a:lnTo>
                  <a:pt x="26075" y="0"/>
                </a:lnTo>
                <a:lnTo>
                  <a:pt x="34486" y="0"/>
                </a:lnTo>
                <a:lnTo>
                  <a:pt x="37892" y="3405"/>
                </a:lnTo>
                <a:lnTo>
                  <a:pt x="37892" y="22670"/>
                </a:lnTo>
                <a:lnTo>
                  <a:pt x="52950" y="22670"/>
                </a:lnTo>
                <a:lnTo>
                  <a:pt x="57156" y="22670"/>
                </a:lnTo>
                <a:lnTo>
                  <a:pt x="60561" y="26075"/>
                </a:lnTo>
                <a:lnTo>
                  <a:pt x="60561" y="34487"/>
                </a:lnTo>
                <a:lnTo>
                  <a:pt x="57156" y="37892"/>
                </a:lnTo>
                <a:lnTo>
                  <a:pt x="37892" y="37892"/>
                </a:lnTo>
                <a:lnTo>
                  <a:pt x="37892" y="57157"/>
                </a:lnTo>
                <a:lnTo>
                  <a:pt x="34486" y="60562"/>
                </a:lnTo>
                <a:close/>
              </a:path>
            </a:pathLst>
          </a:custGeom>
          <a:solidFill>
            <a:srgbClr val="0070C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3" name="object 43" descr=""/>
          <p:cNvSpPr/>
          <p:nvPr/>
        </p:nvSpPr>
        <p:spPr>
          <a:xfrm>
            <a:off x="590668" y="9973583"/>
            <a:ext cx="57785" cy="57785"/>
          </a:xfrm>
          <a:custGeom>
            <a:avLst/>
            <a:gdLst/>
            <a:ahLst/>
            <a:cxnLst/>
            <a:rect l="l" t="t" r="r" b="b"/>
            <a:pathLst>
              <a:path w="57784" h="57784">
                <a:moveTo>
                  <a:pt x="32584" y="57229"/>
                </a:moveTo>
                <a:lnTo>
                  <a:pt x="24645" y="57229"/>
                </a:lnTo>
                <a:lnTo>
                  <a:pt x="21423" y="54007"/>
                </a:lnTo>
                <a:lnTo>
                  <a:pt x="21423" y="35806"/>
                </a:lnTo>
                <a:lnTo>
                  <a:pt x="3221" y="35806"/>
                </a:lnTo>
                <a:lnTo>
                  <a:pt x="0" y="32584"/>
                </a:lnTo>
                <a:lnTo>
                  <a:pt x="0" y="24645"/>
                </a:lnTo>
                <a:lnTo>
                  <a:pt x="3221" y="21423"/>
                </a:lnTo>
                <a:lnTo>
                  <a:pt x="21423" y="21423"/>
                </a:lnTo>
                <a:lnTo>
                  <a:pt x="21423" y="3221"/>
                </a:lnTo>
                <a:lnTo>
                  <a:pt x="24645" y="0"/>
                </a:lnTo>
                <a:lnTo>
                  <a:pt x="32584" y="0"/>
                </a:lnTo>
                <a:lnTo>
                  <a:pt x="35806" y="3221"/>
                </a:lnTo>
                <a:lnTo>
                  <a:pt x="35806" y="21423"/>
                </a:lnTo>
                <a:lnTo>
                  <a:pt x="50038" y="21423"/>
                </a:lnTo>
                <a:lnTo>
                  <a:pt x="54014" y="21423"/>
                </a:lnTo>
                <a:lnTo>
                  <a:pt x="57236" y="24638"/>
                </a:lnTo>
                <a:lnTo>
                  <a:pt x="57229" y="32584"/>
                </a:lnTo>
                <a:lnTo>
                  <a:pt x="54008" y="35806"/>
                </a:lnTo>
                <a:lnTo>
                  <a:pt x="35806" y="35806"/>
                </a:lnTo>
                <a:lnTo>
                  <a:pt x="35806" y="54007"/>
                </a:lnTo>
                <a:lnTo>
                  <a:pt x="32584" y="57229"/>
                </a:lnTo>
                <a:close/>
              </a:path>
            </a:pathLst>
          </a:custGeom>
          <a:solidFill>
            <a:srgbClr val="0070C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4" name="object 44" descr=""/>
          <p:cNvSpPr/>
          <p:nvPr/>
        </p:nvSpPr>
        <p:spPr>
          <a:xfrm>
            <a:off x="592532" y="9841125"/>
            <a:ext cx="53975" cy="53975"/>
          </a:xfrm>
          <a:custGeom>
            <a:avLst/>
            <a:gdLst/>
            <a:ahLst/>
            <a:cxnLst/>
            <a:rect l="l" t="t" r="r" b="b"/>
            <a:pathLst>
              <a:path w="53975" h="53975">
                <a:moveTo>
                  <a:pt x="30688" y="53896"/>
                </a:moveTo>
                <a:lnTo>
                  <a:pt x="23208" y="53896"/>
                </a:lnTo>
                <a:lnTo>
                  <a:pt x="20176" y="50864"/>
                </a:lnTo>
                <a:lnTo>
                  <a:pt x="20176" y="33719"/>
                </a:lnTo>
                <a:lnTo>
                  <a:pt x="3031" y="33719"/>
                </a:lnTo>
                <a:lnTo>
                  <a:pt x="0" y="30688"/>
                </a:lnTo>
                <a:lnTo>
                  <a:pt x="0" y="23208"/>
                </a:lnTo>
                <a:lnTo>
                  <a:pt x="3031" y="20176"/>
                </a:lnTo>
                <a:lnTo>
                  <a:pt x="20176" y="20176"/>
                </a:lnTo>
                <a:lnTo>
                  <a:pt x="20176" y="3031"/>
                </a:lnTo>
                <a:lnTo>
                  <a:pt x="23208" y="0"/>
                </a:lnTo>
                <a:lnTo>
                  <a:pt x="30688" y="0"/>
                </a:lnTo>
                <a:lnTo>
                  <a:pt x="33719" y="3031"/>
                </a:lnTo>
                <a:lnTo>
                  <a:pt x="33719" y="20176"/>
                </a:lnTo>
                <a:lnTo>
                  <a:pt x="47124" y="20176"/>
                </a:lnTo>
                <a:lnTo>
                  <a:pt x="50865" y="20176"/>
                </a:lnTo>
                <a:lnTo>
                  <a:pt x="53896" y="23208"/>
                </a:lnTo>
                <a:lnTo>
                  <a:pt x="53896" y="30688"/>
                </a:lnTo>
                <a:lnTo>
                  <a:pt x="50865" y="33719"/>
                </a:lnTo>
                <a:lnTo>
                  <a:pt x="33719" y="33719"/>
                </a:lnTo>
                <a:lnTo>
                  <a:pt x="33719" y="50864"/>
                </a:lnTo>
                <a:lnTo>
                  <a:pt x="30688" y="53896"/>
                </a:lnTo>
                <a:close/>
              </a:path>
            </a:pathLst>
          </a:custGeom>
          <a:solidFill>
            <a:srgbClr val="0070C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5" name="object 45" descr=""/>
          <p:cNvSpPr/>
          <p:nvPr/>
        </p:nvSpPr>
        <p:spPr>
          <a:xfrm>
            <a:off x="594369" y="9708668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28804" y="50589"/>
                </a:moveTo>
                <a:lnTo>
                  <a:pt x="21784" y="50589"/>
                </a:lnTo>
                <a:lnTo>
                  <a:pt x="18936" y="47741"/>
                </a:lnTo>
                <a:lnTo>
                  <a:pt x="18936" y="31652"/>
                </a:lnTo>
                <a:lnTo>
                  <a:pt x="2847" y="31652"/>
                </a:lnTo>
                <a:lnTo>
                  <a:pt x="0" y="28805"/>
                </a:lnTo>
                <a:lnTo>
                  <a:pt x="0" y="21784"/>
                </a:lnTo>
                <a:lnTo>
                  <a:pt x="2847" y="18936"/>
                </a:lnTo>
                <a:lnTo>
                  <a:pt x="18936" y="18936"/>
                </a:lnTo>
                <a:lnTo>
                  <a:pt x="18936" y="2847"/>
                </a:lnTo>
                <a:lnTo>
                  <a:pt x="21784" y="0"/>
                </a:lnTo>
                <a:lnTo>
                  <a:pt x="28804" y="0"/>
                </a:lnTo>
                <a:lnTo>
                  <a:pt x="31652" y="2847"/>
                </a:lnTo>
                <a:lnTo>
                  <a:pt x="31652" y="18936"/>
                </a:lnTo>
                <a:lnTo>
                  <a:pt x="44231" y="18936"/>
                </a:lnTo>
                <a:lnTo>
                  <a:pt x="47741" y="18936"/>
                </a:lnTo>
                <a:lnTo>
                  <a:pt x="50589" y="21784"/>
                </a:lnTo>
                <a:lnTo>
                  <a:pt x="50589" y="28805"/>
                </a:lnTo>
                <a:lnTo>
                  <a:pt x="47741" y="31652"/>
                </a:lnTo>
                <a:lnTo>
                  <a:pt x="31652" y="31652"/>
                </a:lnTo>
                <a:lnTo>
                  <a:pt x="31652" y="47741"/>
                </a:lnTo>
                <a:lnTo>
                  <a:pt x="28804" y="50589"/>
                </a:lnTo>
                <a:close/>
              </a:path>
            </a:pathLst>
          </a:custGeom>
          <a:solidFill>
            <a:srgbClr val="0070C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6" name="object 46" descr=""/>
          <p:cNvSpPr/>
          <p:nvPr/>
        </p:nvSpPr>
        <p:spPr>
          <a:xfrm>
            <a:off x="596225" y="9576217"/>
            <a:ext cx="47625" cy="47625"/>
          </a:xfrm>
          <a:custGeom>
            <a:avLst/>
            <a:gdLst/>
            <a:ahLst/>
            <a:cxnLst/>
            <a:rect l="l" t="t" r="r" b="b"/>
            <a:pathLst>
              <a:path w="47625" h="47625">
                <a:moveTo>
                  <a:pt x="26909" y="47256"/>
                </a:moveTo>
                <a:lnTo>
                  <a:pt x="20347" y="47256"/>
                </a:lnTo>
                <a:lnTo>
                  <a:pt x="17690" y="44598"/>
                </a:lnTo>
                <a:lnTo>
                  <a:pt x="17690" y="29566"/>
                </a:lnTo>
                <a:lnTo>
                  <a:pt x="2657" y="29566"/>
                </a:lnTo>
                <a:lnTo>
                  <a:pt x="0" y="26908"/>
                </a:lnTo>
                <a:lnTo>
                  <a:pt x="0" y="20347"/>
                </a:lnTo>
                <a:lnTo>
                  <a:pt x="2657" y="17689"/>
                </a:lnTo>
                <a:lnTo>
                  <a:pt x="17690" y="17689"/>
                </a:lnTo>
                <a:lnTo>
                  <a:pt x="17690" y="2657"/>
                </a:lnTo>
                <a:lnTo>
                  <a:pt x="20347" y="0"/>
                </a:lnTo>
                <a:lnTo>
                  <a:pt x="26909" y="0"/>
                </a:lnTo>
                <a:lnTo>
                  <a:pt x="29566" y="2657"/>
                </a:lnTo>
                <a:lnTo>
                  <a:pt x="29566" y="17689"/>
                </a:lnTo>
                <a:lnTo>
                  <a:pt x="41318" y="17689"/>
                </a:lnTo>
                <a:lnTo>
                  <a:pt x="44599" y="17689"/>
                </a:lnTo>
                <a:lnTo>
                  <a:pt x="47257" y="20347"/>
                </a:lnTo>
                <a:lnTo>
                  <a:pt x="47257" y="26908"/>
                </a:lnTo>
                <a:lnTo>
                  <a:pt x="44599" y="29566"/>
                </a:lnTo>
                <a:lnTo>
                  <a:pt x="29566" y="29566"/>
                </a:lnTo>
                <a:lnTo>
                  <a:pt x="29566" y="44598"/>
                </a:lnTo>
                <a:lnTo>
                  <a:pt x="26909" y="47256"/>
                </a:lnTo>
                <a:close/>
              </a:path>
            </a:pathLst>
          </a:custGeom>
          <a:solidFill>
            <a:srgbClr val="0070C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7" name="object 47" descr=""/>
          <p:cNvSpPr/>
          <p:nvPr/>
        </p:nvSpPr>
        <p:spPr>
          <a:xfrm>
            <a:off x="598090" y="9443759"/>
            <a:ext cx="44450" cy="44450"/>
          </a:xfrm>
          <a:custGeom>
            <a:avLst/>
            <a:gdLst/>
            <a:ahLst/>
            <a:cxnLst/>
            <a:rect l="l" t="t" r="r" b="b"/>
            <a:pathLst>
              <a:path w="44450" h="44450">
                <a:moveTo>
                  <a:pt x="25012" y="43922"/>
                </a:moveTo>
                <a:lnTo>
                  <a:pt x="18916" y="43922"/>
                </a:lnTo>
                <a:lnTo>
                  <a:pt x="16443" y="41455"/>
                </a:lnTo>
                <a:lnTo>
                  <a:pt x="16443" y="27479"/>
                </a:lnTo>
                <a:lnTo>
                  <a:pt x="2473" y="27479"/>
                </a:lnTo>
                <a:lnTo>
                  <a:pt x="0" y="25006"/>
                </a:lnTo>
                <a:lnTo>
                  <a:pt x="0" y="18916"/>
                </a:lnTo>
                <a:lnTo>
                  <a:pt x="2466" y="16443"/>
                </a:lnTo>
                <a:lnTo>
                  <a:pt x="16443" y="16443"/>
                </a:lnTo>
                <a:lnTo>
                  <a:pt x="16443" y="2473"/>
                </a:lnTo>
                <a:lnTo>
                  <a:pt x="18910" y="0"/>
                </a:lnTo>
                <a:lnTo>
                  <a:pt x="25005" y="0"/>
                </a:lnTo>
                <a:lnTo>
                  <a:pt x="27479" y="2467"/>
                </a:lnTo>
                <a:lnTo>
                  <a:pt x="27479" y="16443"/>
                </a:lnTo>
                <a:lnTo>
                  <a:pt x="38404" y="16443"/>
                </a:lnTo>
                <a:lnTo>
                  <a:pt x="41448" y="16443"/>
                </a:lnTo>
                <a:lnTo>
                  <a:pt x="43922" y="18916"/>
                </a:lnTo>
                <a:lnTo>
                  <a:pt x="43922" y="25006"/>
                </a:lnTo>
                <a:lnTo>
                  <a:pt x="41455" y="27479"/>
                </a:lnTo>
                <a:lnTo>
                  <a:pt x="27479" y="27479"/>
                </a:lnTo>
                <a:lnTo>
                  <a:pt x="27479" y="41449"/>
                </a:lnTo>
                <a:lnTo>
                  <a:pt x="25012" y="43922"/>
                </a:lnTo>
                <a:close/>
              </a:path>
            </a:pathLst>
          </a:custGeom>
          <a:solidFill>
            <a:srgbClr val="0070C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8" name="object 48" descr=""/>
          <p:cNvSpPr/>
          <p:nvPr/>
        </p:nvSpPr>
        <p:spPr>
          <a:xfrm>
            <a:off x="599947" y="9311309"/>
            <a:ext cx="40640" cy="40640"/>
          </a:xfrm>
          <a:custGeom>
            <a:avLst/>
            <a:gdLst/>
            <a:ahLst/>
            <a:cxnLst/>
            <a:rect l="l" t="t" r="r" b="b"/>
            <a:pathLst>
              <a:path w="40640" h="40640">
                <a:moveTo>
                  <a:pt x="23109" y="40589"/>
                </a:moveTo>
                <a:lnTo>
                  <a:pt x="17479" y="40589"/>
                </a:lnTo>
                <a:lnTo>
                  <a:pt x="15196" y="38306"/>
                </a:lnTo>
                <a:lnTo>
                  <a:pt x="15196" y="25393"/>
                </a:lnTo>
                <a:lnTo>
                  <a:pt x="2283" y="25393"/>
                </a:lnTo>
                <a:lnTo>
                  <a:pt x="0" y="23109"/>
                </a:lnTo>
                <a:lnTo>
                  <a:pt x="0" y="17479"/>
                </a:lnTo>
                <a:lnTo>
                  <a:pt x="2283" y="15196"/>
                </a:lnTo>
                <a:lnTo>
                  <a:pt x="15196" y="15196"/>
                </a:lnTo>
                <a:lnTo>
                  <a:pt x="15196" y="2283"/>
                </a:lnTo>
                <a:lnTo>
                  <a:pt x="17479" y="0"/>
                </a:lnTo>
                <a:lnTo>
                  <a:pt x="23109" y="0"/>
                </a:lnTo>
                <a:lnTo>
                  <a:pt x="25392" y="2283"/>
                </a:lnTo>
                <a:lnTo>
                  <a:pt x="25392" y="15196"/>
                </a:lnTo>
                <a:lnTo>
                  <a:pt x="35490" y="15196"/>
                </a:lnTo>
                <a:lnTo>
                  <a:pt x="38305" y="15196"/>
                </a:lnTo>
                <a:lnTo>
                  <a:pt x="40589" y="17479"/>
                </a:lnTo>
                <a:lnTo>
                  <a:pt x="40589" y="23109"/>
                </a:lnTo>
                <a:lnTo>
                  <a:pt x="38305" y="25393"/>
                </a:lnTo>
                <a:lnTo>
                  <a:pt x="25392" y="25393"/>
                </a:lnTo>
                <a:lnTo>
                  <a:pt x="25392" y="38306"/>
                </a:lnTo>
                <a:lnTo>
                  <a:pt x="23109" y="40589"/>
                </a:lnTo>
                <a:close/>
              </a:path>
            </a:pathLst>
          </a:custGeom>
          <a:solidFill>
            <a:srgbClr val="0070C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9" name="object 49" descr=""/>
          <p:cNvSpPr/>
          <p:nvPr/>
        </p:nvSpPr>
        <p:spPr>
          <a:xfrm>
            <a:off x="601783" y="9178851"/>
            <a:ext cx="37465" cy="37465"/>
          </a:xfrm>
          <a:custGeom>
            <a:avLst/>
            <a:gdLst/>
            <a:ahLst/>
            <a:cxnLst/>
            <a:rect l="l" t="t" r="r" b="b"/>
            <a:pathLst>
              <a:path w="37465" h="37465">
                <a:moveTo>
                  <a:pt x="21226" y="37282"/>
                </a:moveTo>
                <a:lnTo>
                  <a:pt x="16056" y="37282"/>
                </a:lnTo>
                <a:lnTo>
                  <a:pt x="13956" y="35182"/>
                </a:lnTo>
                <a:lnTo>
                  <a:pt x="13956" y="23326"/>
                </a:lnTo>
                <a:lnTo>
                  <a:pt x="2099" y="23326"/>
                </a:lnTo>
                <a:lnTo>
                  <a:pt x="0" y="21226"/>
                </a:lnTo>
                <a:lnTo>
                  <a:pt x="0" y="16056"/>
                </a:lnTo>
                <a:lnTo>
                  <a:pt x="2099" y="13956"/>
                </a:lnTo>
                <a:lnTo>
                  <a:pt x="13956" y="13956"/>
                </a:lnTo>
                <a:lnTo>
                  <a:pt x="13956" y="2099"/>
                </a:lnTo>
                <a:lnTo>
                  <a:pt x="16056" y="0"/>
                </a:lnTo>
                <a:lnTo>
                  <a:pt x="21226" y="0"/>
                </a:lnTo>
                <a:lnTo>
                  <a:pt x="23326" y="2099"/>
                </a:lnTo>
                <a:lnTo>
                  <a:pt x="23326" y="13956"/>
                </a:lnTo>
                <a:lnTo>
                  <a:pt x="32597" y="13956"/>
                </a:lnTo>
                <a:lnTo>
                  <a:pt x="35182" y="13956"/>
                </a:lnTo>
                <a:lnTo>
                  <a:pt x="37282" y="16049"/>
                </a:lnTo>
                <a:lnTo>
                  <a:pt x="37282" y="21226"/>
                </a:lnTo>
                <a:lnTo>
                  <a:pt x="35182" y="23326"/>
                </a:lnTo>
                <a:lnTo>
                  <a:pt x="23326" y="23326"/>
                </a:lnTo>
                <a:lnTo>
                  <a:pt x="23326" y="35182"/>
                </a:lnTo>
                <a:lnTo>
                  <a:pt x="21226" y="37282"/>
                </a:lnTo>
                <a:close/>
              </a:path>
            </a:pathLst>
          </a:custGeom>
          <a:solidFill>
            <a:srgbClr val="0070C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0" name="object 50" descr=""/>
          <p:cNvSpPr/>
          <p:nvPr/>
        </p:nvSpPr>
        <p:spPr>
          <a:xfrm>
            <a:off x="603660" y="9046400"/>
            <a:ext cx="34290" cy="34290"/>
          </a:xfrm>
          <a:custGeom>
            <a:avLst/>
            <a:gdLst/>
            <a:ahLst/>
            <a:cxnLst/>
            <a:rect l="l" t="t" r="r" b="b"/>
            <a:pathLst>
              <a:path w="34290" h="34290">
                <a:moveTo>
                  <a:pt x="19324" y="33936"/>
                </a:moveTo>
                <a:lnTo>
                  <a:pt x="14612" y="33936"/>
                </a:lnTo>
                <a:lnTo>
                  <a:pt x="12703" y="32026"/>
                </a:lnTo>
                <a:lnTo>
                  <a:pt x="12703" y="21233"/>
                </a:lnTo>
                <a:lnTo>
                  <a:pt x="1909" y="21233"/>
                </a:lnTo>
                <a:lnTo>
                  <a:pt x="0" y="19323"/>
                </a:lnTo>
                <a:lnTo>
                  <a:pt x="0" y="14612"/>
                </a:lnTo>
                <a:lnTo>
                  <a:pt x="1909" y="12703"/>
                </a:lnTo>
                <a:lnTo>
                  <a:pt x="12703" y="12703"/>
                </a:lnTo>
                <a:lnTo>
                  <a:pt x="12703" y="1909"/>
                </a:lnTo>
                <a:lnTo>
                  <a:pt x="14612" y="0"/>
                </a:lnTo>
                <a:lnTo>
                  <a:pt x="19324" y="0"/>
                </a:lnTo>
                <a:lnTo>
                  <a:pt x="21233" y="1909"/>
                </a:lnTo>
                <a:lnTo>
                  <a:pt x="21233" y="12703"/>
                </a:lnTo>
                <a:lnTo>
                  <a:pt x="29671" y="12703"/>
                </a:lnTo>
                <a:lnTo>
                  <a:pt x="32020" y="12703"/>
                </a:lnTo>
                <a:lnTo>
                  <a:pt x="33936" y="14612"/>
                </a:lnTo>
                <a:lnTo>
                  <a:pt x="33936" y="19323"/>
                </a:lnTo>
                <a:lnTo>
                  <a:pt x="32027" y="21233"/>
                </a:lnTo>
                <a:lnTo>
                  <a:pt x="21233" y="21233"/>
                </a:lnTo>
                <a:lnTo>
                  <a:pt x="21233" y="32026"/>
                </a:lnTo>
                <a:lnTo>
                  <a:pt x="19324" y="33936"/>
                </a:lnTo>
                <a:close/>
              </a:path>
            </a:pathLst>
          </a:custGeom>
          <a:solidFill>
            <a:srgbClr val="0070C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1" name="object 51" descr=""/>
          <p:cNvSpPr/>
          <p:nvPr/>
        </p:nvSpPr>
        <p:spPr>
          <a:xfrm>
            <a:off x="814515" y="10264869"/>
            <a:ext cx="16510" cy="22225"/>
          </a:xfrm>
          <a:custGeom>
            <a:avLst/>
            <a:gdLst/>
            <a:ahLst/>
            <a:cxnLst/>
            <a:rect l="l" t="t" r="r" b="b"/>
            <a:pathLst>
              <a:path w="16509" h="22225">
                <a:moveTo>
                  <a:pt x="16062" y="22130"/>
                </a:moveTo>
                <a:lnTo>
                  <a:pt x="0" y="22130"/>
                </a:lnTo>
                <a:lnTo>
                  <a:pt x="0" y="3595"/>
                </a:lnTo>
                <a:lnTo>
                  <a:pt x="3595" y="0"/>
                </a:lnTo>
                <a:lnTo>
                  <a:pt x="12467" y="0"/>
                </a:lnTo>
                <a:lnTo>
                  <a:pt x="16062" y="3589"/>
                </a:lnTo>
                <a:lnTo>
                  <a:pt x="16062" y="22130"/>
                </a:lnTo>
                <a:close/>
              </a:path>
            </a:pathLst>
          </a:custGeom>
          <a:solidFill>
            <a:srgbClr val="0070C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2" name="object 52" descr=""/>
          <p:cNvSpPr/>
          <p:nvPr/>
        </p:nvSpPr>
        <p:spPr>
          <a:xfrm>
            <a:off x="792462" y="10134013"/>
            <a:ext cx="60960" cy="60960"/>
          </a:xfrm>
          <a:custGeom>
            <a:avLst/>
            <a:gdLst/>
            <a:ahLst/>
            <a:cxnLst/>
            <a:rect l="l" t="t" r="r" b="b"/>
            <a:pathLst>
              <a:path w="60959" h="60959">
                <a:moveTo>
                  <a:pt x="34486" y="60562"/>
                </a:moveTo>
                <a:lnTo>
                  <a:pt x="26075" y="60562"/>
                </a:lnTo>
                <a:lnTo>
                  <a:pt x="22669" y="57157"/>
                </a:lnTo>
                <a:lnTo>
                  <a:pt x="22669" y="37892"/>
                </a:lnTo>
                <a:lnTo>
                  <a:pt x="3405" y="37892"/>
                </a:lnTo>
                <a:lnTo>
                  <a:pt x="0" y="34487"/>
                </a:lnTo>
                <a:lnTo>
                  <a:pt x="0" y="26075"/>
                </a:lnTo>
                <a:lnTo>
                  <a:pt x="3405" y="22670"/>
                </a:lnTo>
                <a:lnTo>
                  <a:pt x="22669" y="22670"/>
                </a:lnTo>
                <a:lnTo>
                  <a:pt x="22669" y="3405"/>
                </a:lnTo>
                <a:lnTo>
                  <a:pt x="26075" y="0"/>
                </a:lnTo>
                <a:lnTo>
                  <a:pt x="34486" y="0"/>
                </a:lnTo>
                <a:lnTo>
                  <a:pt x="37892" y="3405"/>
                </a:lnTo>
                <a:lnTo>
                  <a:pt x="37892" y="22670"/>
                </a:lnTo>
                <a:lnTo>
                  <a:pt x="52950" y="22670"/>
                </a:lnTo>
                <a:lnTo>
                  <a:pt x="57150" y="22670"/>
                </a:lnTo>
                <a:lnTo>
                  <a:pt x="60561" y="26075"/>
                </a:lnTo>
                <a:lnTo>
                  <a:pt x="60561" y="34487"/>
                </a:lnTo>
                <a:lnTo>
                  <a:pt x="57156" y="37892"/>
                </a:lnTo>
                <a:lnTo>
                  <a:pt x="37892" y="37892"/>
                </a:lnTo>
                <a:lnTo>
                  <a:pt x="37892" y="57157"/>
                </a:lnTo>
                <a:lnTo>
                  <a:pt x="34486" y="60562"/>
                </a:lnTo>
                <a:close/>
              </a:path>
            </a:pathLst>
          </a:custGeom>
          <a:solidFill>
            <a:srgbClr val="0070C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3" name="object 53" descr=""/>
          <p:cNvSpPr/>
          <p:nvPr/>
        </p:nvSpPr>
        <p:spPr>
          <a:xfrm>
            <a:off x="794318" y="10003156"/>
            <a:ext cx="57785" cy="57785"/>
          </a:xfrm>
          <a:custGeom>
            <a:avLst/>
            <a:gdLst/>
            <a:ahLst/>
            <a:cxnLst/>
            <a:rect l="l" t="t" r="r" b="b"/>
            <a:pathLst>
              <a:path w="57784" h="57784">
                <a:moveTo>
                  <a:pt x="32584" y="57229"/>
                </a:moveTo>
                <a:lnTo>
                  <a:pt x="24645" y="57229"/>
                </a:lnTo>
                <a:lnTo>
                  <a:pt x="21423" y="54007"/>
                </a:lnTo>
                <a:lnTo>
                  <a:pt x="21423" y="35806"/>
                </a:lnTo>
                <a:lnTo>
                  <a:pt x="3221" y="35806"/>
                </a:lnTo>
                <a:lnTo>
                  <a:pt x="0" y="32584"/>
                </a:lnTo>
                <a:lnTo>
                  <a:pt x="0" y="24645"/>
                </a:lnTo>
                <a:lnTo>
                  <a:pt x="3221" y="21423"/>
                </a:lnTo>
                <a:lnTo>
                  <a:pt x="21423" y="21423"/>
                </a:lnTo>
                <a:lnTo>
                  <a:pt x="21423" y="3221"/>
                </a:lnTo>
                <a:lnTo>
                  <a:pt x="24645" y="0"/>
                </a:lnTo>
                <a:lnTo>
                  <a:pt x="32584" y="0"/>
                </a:lnTo>
                <a:lnTo>
                  <a:pt x="35806" y="3221"/>
                </a:lnTo>
                <a:lnTo>
                  <a:pt x="35806" y="21423"/>
                </a:lnTo>
                <a:lnTo>
                  <a:pt x="50038" y="21423"/>
                </a:lnTo>
                <a:lnTo>
                  <a:pt x="54008" y="21423"/>
                </a:lnTo>
                <a:lnTo>
                  <a:pt x="57229" y="24645"/>
                </a:lnTo>
                <a:lnTo>
                  <a:pt x="57229" y="32584"/>
                </a:lnTo>
                <a:lnTo>
                  <a:pt x="54008" y="35806"/>
                </a:lnTo>
                <a:lnTo>
                  <a:pt x="35806" y="35806"/>
                </a:lnTo>
                <a:lnTo>
                  <a:pt x="35806" y="54007"/>
                </a:lnTo>
                <a:lnTo>
                  <a:pt x="32584" y="57229"/>
                </a:lnTo>
                <a:close/>
              </a:path>
            </a:pathLst>
          </a:custGeom>
          <a:solidFill>
            <a:srgbClr val="0070C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4" name="object 54" descr=""/>
          <p:cNvSpPr/>
          <p:nvPr/>
        </p:nvSpPr>
        <p:spPr>
          <a:xfrm>
            <a:off x="796176" y="9872306"/>
            <a:ext cx="53975" cy="53975"/>
          </a:xfrm>
          <a:custGeom>
            <a:avLst/>
            <a:gdLst/>
            <a:ahLst/>
            <a:cxnLst/>
            <a:rect l="l" t="t" r="r" b="b"/>
            <a:pathLst>
              <a:path w="53975" h="53975">
                <a:moveTo>
                  <a:pt x="30688" y="53896"/>
                </a:moveTo>
                <a:lnTo>
                  <a:pt x="23208" y="53896"/>
                </a:lnTo>
                <a:lnTo>
                  <a:pt x="20176" y="50864"/>
                </a:lnTo>
                <a:lnTo>
                  <a:pt x="20176" y="33719"/>
                </a:lnTo>
                <a:lnTo>
                  <a:pt x="3031" y="33719"/>
                </a:lnTo>
                <a:lnTo>
                  <a:pt x="0" y="30688"/>
                </a:lnTo>
                <a:lnTo>
                  <a:pt x="0" y="23208"/>
                </a:lnTo>
                <a:lnTo>
                  <a:pt x="3031" y="20176"/>
                </a:lnTo>
                <a:lnTo>
                  <a:pt x="20176" y="20176"/>
                </a:lnTo>
                <a:lnTo>
                  <a:pt x="20176" y="3031"/>
                </a:lnTo>
                <a:lnTo>
                  <a:pt x="23208" y="0"/>
                </a:lnTo>
                <a:lnTo>
                  <a:pt x="30688" y="0"/>
                </a:lnTo>
                <a:lnTo>
                  <a:pt x="33719" y="3031"/>
                </a:lnTo>
                <a:lnTo>
                  <a:pt x="33719" y="20176"/>
                </a:lnTo>
                <a:lnTo>
                  <a:pt x="47124" y="20176"/>
                </a:lnTo>
                <a:lnTo>
                  <a:pt x="50871" y="20176"/>
                </a:lnTo>
                <a:lnTo>
                  <a:pt x="53896" y="23208"/>
                </a:lnTo>
                <a:lnTo>
                  <a:pt x="53896" y="30688"/>
                </a:lnTo>
                <a:lnTo>
                  <a:pt x="50865" y="33719"/>
                </a:lnTo>
                <a:lnTo>
                  <a:pt x="33719" y="33719"/>
                </a:lnTo>
                <a:lnTo>
                  <a:pt x="33719" y="50864"/>
                </a:lnTo>
                <a:lnTo>
                  <a:pt x="30688" y="53896"/>
                </a:lnTo>
                <a:close/>
              </a:path>
            </a:pathLst>
          </a:custGeom>
          <a:solidFill>
            <a:srgbClr val="0070C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5" name="object 55" descr=""/>
          <p:cNvSpPr/>
          <p:nvPr/>
        </p:nvSpPr>
        <p:spPr>
          <a:xfrm>
            <a:off x="798019" y="9741443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28804" y="50589"/>
                </a:moveTo>
                <a:lnTo>
                  <a:pt x="21784" y="50589"/>
                </a:lnTo>
                <a:lnTo>
                  <a:pt x="18936" y="47741"/>
                </a:lnTo>
                <a:lnTo>
                  <a:pt x="18936" y="31652"/>
                </a:lnTo>
                <a:lnTo>
                  <a:pt x="2847" y="31652"/>
                </a:lnTo>
                <a:lnTo>
                  <a:pt x="0" y="28805"/>
                </a:lnTo>
                <a:lnTo>
                  <a:pt x="0" y="21784"/>
                </a:lnTo>
                <a:lnTo>
                  <a:pt x="2847" y="18936"/>
                </a:lnTo>
                <a:lnTo>
                  <a:pt x="18936" y="18936"/>
                </a:lnTo>
                <a:lnTo>
                  <a:pt x="18936" y="2847"/>
                </a:lnTo>
                <a:lnTo>
                  <a:pt x="21784" y="0"/>
                </a:lnTo>
                <a:lnTo>
                  <a:pt x="28804" y="0"/>
                </a:lnTo>
                <a:lnTo>
                  <a:pt x="31652" y="2847"/>
                </a:lnTo>
                <a:lnTo>
                  <a:pt x="31652" y="18936"/>
                </a:lnTo>
                <a:lnTo>
                  <a:pt x="44231" y="18936"/>
                </a:lnTo>
                <a:lnTo>
                  <a:pt x="47741" y="18936"/>
                </a:lnTo>
                <a:lnTo>
                  <a:pt x="50589" y="21784"/>
                </a:lnTo>
                <a:lnTo>
                  <a:pt x="50589" y="28805"/>
                </a:lnTo>
                <a:lnTo>
                  <a:pt x="47741" y="31652"/>
                </a:lnTo>
                <a:lnTo>
                  <a:pt x="31652" y="31652"/>
                </a:lnTo>
                <a:lnTo>
                  <a:pt x="31652" y="47741"/>
                </a:lnTo>
                <a:lnTo>
                  <a:pt x="28804" y="50589"/>
                </a:lnTo>
                <a:close/>
              </a:path>
            </a:pathLst>
          </a:custGeom>
          <a:solidFill>
            <a:srgbClr val="0070C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6" name="object 56" descr=""/>
          <p:cNvSpPr/>
          <p:nvPr/>
        </p:nvSpPr>
        <p:spPr>
          <a:xfrm>
            <a:off x="799875" y="9610587"/>
            <a:ext cx="47625" cy="47625"/>
          </a:xfrm>
          <a:custGeom>
            <a:avLst/>
            <a:gdLst/>
            <a:ahLst/>
            <a:cxnLst/>
            <a:rect l="l" t="t" r="r" b="b"/>
            <a:pathLst>
              <a:path w="47625" h="47625">
                <a:moveTo>
                  <a:pt x="26909" y="47256"/>
                </a:moveTo>
                <a:lnTo>
                  <a:pt x="20347" y="47256"/>
                </a:lnTo>
                <a:lnTo>
                  <a:pt x="17690" y="44598"/>
                </a:lnTo>
                <a:lnTo>
                  <a:pt x="17690" y="29566"/>
                </a:lnTo>
                <a:lnTo>
                  <a:pt x="2657" y="29566"/>
                </a:lnTo>
                <a:lnTo>
                  <a:pt x="0" y="26908"/>
                </a:lnTo>
                <a:lnTo>
                  <a:pt x="0" y="20347"/>
                </a:lnTo>
                <a:lnTo>
                  <a:pt x="2657" y="17689"/>
                </a:lnTo>
                <a:lnTo>
                  <a:pt x="17690" y="17689"/>
                </a:lnTo>
                <a:lnTo>
                  <a:pt x="17690" y="2657"/>
                </a:lnTo>
                <a:lnTo>
                  <a:pt x="20347" y="0"/>
                </a:lnTo>
                <a:lnTo>
                  <a:pt x="26909" y="0"/>
                </a:lnTo>
                <a:lnTo>
                  <a:pt x="29566" y="2657"/>
                </a:lnTo>
                <a:lnTo>
                  <a:pt x="29566" y="17689"/>
                </a:lnTo>
                <a:lnTo>
                  <a:pt x="41318" y="17689"/>
                </a:lnTo>
                <a:lnTo>
                  <a:pt x="44599" y="17689"/>
                </a:lnTo>
                <a:lnTo>
                  <a:pt x="47257" y="20347"/>
                </a:lnTo>
                <a:lnTo>
                  <a:pt x="47257" y="26908"/>
                </a:lnTo>
                <a:lnTo>
                  <a:pt x="44599" y="29566"/>
                </a:lnTo>
                <a:lnTo>
                  <a:pt x="29566" y="29566"/>
                </a:lnTo>
                <a:lnTo>
                  <a:pt x="29566" y="44598"/>
                </a:lnTo>
                <a:lnTo>
                  <a:pt x="26909" y="47256"/>
                </a:lnTo>
                <a:close/>
              </a:path>
            </a:pathLst>
          </a:custGeom>
          <a:solidFill>
            <a:srgbClr val="0070C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7" name="object 57" descr=""/>
          <p:cNvSpPr/>
          <p:nvPr/>
        </p:nvSpPr>
        <p:spPr>
          <a:xfrm>
            <a:off x="801733" y="9479736"/>
            <a:ext cx="44450" cy="44450"/>
          </a:xfrm>
          <a:custGeom>
            <a:avLst/>
            <a:gdLst/>
            <a:ahLst/>
            <a:cxnLst/>
            <a:rect l="l" t="t" r="r" b="b"/>
            <a:pathLst>
              <a:path w="44450" h="44450">
                <a:moveTo>
                  <a:pt x="25012" y="43922"/>
                </a:moveTo>
                <a:lnTo>
                  <a:pt x="18916" y="43922"/>
                </a:lnTo>
                <a:lnTo>
                  <a:pt x="16443" y="41455"/>
                </a:lnTo>
                <a:lnTo>
                  <a:pt x="16443" y="27479"/>
                </a:lnTo>
                <a:lnTo>
                  <a:pt x="2473" y="27479"/>
                </a:lnTo>
                <a:lnTo>
                  <a:pt x="0" y="25006"/>
                </a:lnTo>
                <a:lnTo>
                  <a:pt x="0" y="18916"/>
                </a:lnTo>
                <a:lnTo>
                  <a:pt x="2467" y="16443"/>
                </a:lnTo>
                <a:lnTo>
                  <a:pt x="16443" y="16443"/>
                </a:lnTo>
                <a:lnTo>
                  <a:pt x="16443" y="2473"/>
                </a:lnTo>
                <a:lnTo>
                  <a:pt x="18910" y="0"/>
                </a:lnTo>
                <a:lnTo>
                  <a:pt x="25005" y="0"/>
                </a:lnTo>
                <a:lnTo>
                  <a:pt x="27479" y="2467"/>
                </a:lnTo>
                <a:lnTo>
                  <a:pt x="27479" y="16443"/>
                </a:lnTo>
                <a:lnTo>
                  <a:pt x="38404" y="16443"/>
                </a:lnTo>
                <a:lnTo>
                  <a:pt x="41455" y="16443"/>
                </a:lnTo>
                <a:lnTo>
                  <a:pt x="43922" y="18916"/>
                </a:lnTo>
                <a:lnTo>
                  <a:pt x="43922" y="25006"/>
                </a:lnTo>
                <a:lnTo>
                  <a:pt x="41455" y="27479"/>
                </a:lnTo>
                <a:lnTo>
                  <a:pt x="27479" y="27479"/>
                </a:lnTo>
                <a:lnTo>
                  <a:pt x="27479" y="41449"/>
                </a:lnTo>
                <a:lnTo>
                  <a:pt x="25012" y="43922"/>
                </a:lnTo>
                <a:close/>
              </a:path>
            </a:pathLst>
          </a:custGeom>
          <a:solidFill>
            <a:srgbClr val="0070C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8" name="object 58" descr=""/>
          <p:cNvSpPr/>
          <p:nvPr/>
        </p:nvSpPr>
        <p:spPr>
          <a:xfrm>
            <a:off x="803597" y="9348879"/>
            <a:ext cx="40640" cy="40640"/>
          </a:xfrm>
          <a:custGeom>
            <a:avLst/>
            <a:gdLst/>
            <a:ahLst/>
            <a:cxnLst/>
            <a:rect l="l" t="t" r="r" b="b"/>
            <a:pathLst>
              <a:path w="40640" h="40640">
                <a:moveTo>
                  <a:pt x="23109" y="40589"/>
                </a:moveTo>
                <a:lnTo>
                  <a:pt x="17479" y="40589"/>
                </a:lnTo>
                <a:lnTo>
                  <a:pt x="15196" y="38306"/>
                </a:lnTo>
                <a:lnTo>
                  <a:pt x="15196" y="25393"/>
                </a:lnTo>
                <a:lnTo>
                  <a:pt x="2283" y="25393"/>
                </a:lnTo>
                <a:lnTo>
                  <a:pt x="0" y="23109"/>
                </a:lnTo>
                <a:lnTo>
                  <a:pt x="0" y="17479"/>
                </a:lnTo>
                <a:lnTo>
                  <a:pt x="2283" y="15196"/>
                </a:lnTo>
                <a:lnTo>
                  <a:pt x="15196" y="15196"/>
                </a:lnTo>
                <a:lnTo>
                  <a:pt x="15196" y="2283"/>
                </a:lnTo>
                <a:lnTo>
                  <a:pt x="17479" y="0"/>
                </a:lnTo>
                <a:lnTo>
                  <a:pt x="23109" y="0"/>
                </a:lnTo>
                <a:lnTo>
                  <a:pt x="25392" y="2283"/>
                </a:lnTo>
                <a:lnTo>
                  <a:pt x="25392" y="15196"/>
                </a:lnTo>
                <a:lnTo>
                  <a:pt x="35490" y="15196"/>
                </a:lnTo>
                <a:lnTo>
                  <a:pt x="38305" y="15196"/>
                </a:lnTo>
                <a:lnTo>
                  <a:pt x="40589" y="17479"/>
                </a:lnTo>
                <a:lnTo>
                  <a:pt x="40589" y="23109"/>
                </a:lnTo>
                <a:lnTo>
                  <a:pt x="38305" y="25393"/>
                </a:lnTo>
                <a:lnTo>
                  <a:pt x="25392" y="25393"/>
                </a:lnTo>
                <a:lnTo>
                  <a:pt x="25392" y="38306"/>
                </a:lnTo>
                <a:lnTo>
                  <a:pt x="23109" y="40589"/>
                </a:lnTo>
                <a:close/>
              </a:path>
            </a:pathLst>
          </a:custGeom>
          <a:solidFill>
            <a:srgbClr val="0070C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9" name="object 59" descr=""/>
          <p:cNvSpPr/>
          <p:nvPr/>
        </p:nvSpPr>
        <p:spPr>
          <a:xfrm>
            <a:off x="805433" y="9218017"/>
            <a:ext cx="37465" cy="37465"/>
          </a:xfrm>
          <a:custGeom>
            <a:avLst/>
            <a:gdLst/>
            <a:ahLst/>
            <a:cxnLst/>
            <a:rect l="l" t="t" r="r" b="b"/>
            <a:pathLst>
              <a:path w="37465" h="37465">
                <a:moveTo>
                  <a:pt x="21226" y="37282"/>
                </a:moveTo>
                <a:lnTo>
                  <a:pt x="16056" y="37282"/>
                </a:lnTo>
                <a:lnTo>
                  <a:pt x="13956" y="35182"/>
                </a:lnTo>
                <a:lnTo>
                  <a:pt x="13956" y="23326"/>
                </a:lnTo>
                <a:lnTo>
                  <a:pt x="2099" y="23326"/>
                </a:lnTo>
                <a:lnTo>
                  <a:pt x="0" y="21226"/>
                </a:lnTo>
                <a:lnTo>
                  <a:pt x="0" y="16056"/>
                </a:lnTo>
                <a:lnTo>
                  <a:pt x="2099" y="13956"/>
                </a:lnTo>
                <a:lnTo>
                  <a:pt x="13956" y="13956"/>
                </a:lnTo>
                <a:lnTo>
                  <a:pt x="13956" y="2099"/>
                </a:lnTo>
                <a:lnTo>
                  <a:pt x="16056" y="0"/>
                </a:lnTo>
                <a:lnTo>
                  <a:pt x="21226" y="0"/>
                </a:lnTo>
                <a:lnTo>
                  <a:pt x="23326" y="2099"/>
                </a:lnTo>
                <a:lnTo>
                  <a:pt x="23326" y="13956"/>
                </a:lnTo>
                <a:lnTo>
                  <a:pt x="32597" y="13956"/>
                </a:lnTo>
                <a:lnTo>
                  <a:pt x="35183" y="13956"/>
                </a:lnTo>
                <a:lnTo>
                  <a:pt x="37282" y="16056"/>
                </a:lnTo>
                <a:lnTo>
                  <a:pt x="37282" y="21226"/>
                </a:lnTo>
                <a:lnTo>
                  <a:pt x="35182" y="23326"/>
                </a:lnTo>
                <a:lnTo>
                  <a:pt x="23326" y="23326"/>
                </a:lnTo>
                <a:lnTo>
                  <a:pt x="23326" y="35182"/>
                </a:lnTo>
                <a:lnTo>
                  <a:pt x="21226" y="37282"/>
                </a:lnTo>
                <a:close/>
              </a:path>
            </a:pathLst>
          </a:custGeom>
          <a:solidFill>
            <a:srgbClr val="0070C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0" name="object 60" descr=""/>
          <p:cNvSpPr/>
          <p:nvPr/>
        </p:nvSpPr>
        <p:spPr>
          <a:xfrm>
            <a:off x="807303" y="9087173"/>
            <a:ext cx="34290" cy="34290"/>
          </a:xfrm>
          <a:custGeom>
            <a:avLst/>
            <a:gdLst/>
            <a:ahLst/>
            <a:cxnLst/>
            <a:rect l="l" t="t" r="r" b="b"/>
            <a:pathLst>
              <a:path w="34290" h="34290">
                <a:moveTo>
                  <a:pt x="19324" y="33936"/>
                </a:moveTo>
                <a:lnTo>
                  <a:pt x="14612" y="33936"/>
                </a:lnTo>
                <a:lnTo>
                  <a:pt x="12703" y="32026"/>
                </a:lnTo>
                <a:lnTo>
                  <a:pt x="12703" y="21233"/>
                </a:lnTo>
                <a:lnTo>
                  <a:pt x="1909" y="21233"/>
                </a:lnTo>
                <a:lnTo>
                  <a:pt x="0" y="19323"/>
                </a:lnTo>
                <a:lnTo>
                  <a:pt x="0" y="14612"/>
                </a:lnTo>
                <a:lnTo>
                  <a:pt x="1909" y="12703"/>
                </a:lnTo>
                <a:lnTo>
                  <a:pt x="12703" y="12703"/>
                </a:lnTo>
                <a:lnTo>
                  <a:pt x="12703" y="1909"/>
                </a:lnTo>
                <a:lnTo>
                  <a:pt x="14612" y="0"/>
                </a:lnTo>
                <a:lnTo>
                  <a:pt x="19324" y="0"/>
                </a:lnTo>
                <a:lnTo>
                  <a:pt x="21233" y="1909"/>
                </a:lnTo>
                <a:lnTo>
                  <a:pt x="21233" y="12703"/>
                </a:lnTo>
                <a:lnTo>
                  <a:pt x="29671" y="12703"/>
                </a:lnTo>
                <a:lnTo>
                  <a:pt x="32027" y="12703"/>
                </a:lnTo>
                <a:lnTo>
                  <a:pt x="33936" y="14612"/>
                </a:lnTo>
                <a:lnTo>
                  <a:pt x="33936" y="19323"/>
                </a:lnTo>
                <a:lnTo>
                  <a:pt x="32027" y="21233"/>
                </a:lnTo>
                <a:lnTo>
                  <a:pt x="21233" y="21233"/>
                </a:lnTo>
                <a:lnTo>
                  <a:pt x="21233" y="32026"/>
                </a:lnTo>
                <a:lnTo>
                  <a:pt x="19324" y="33936"/>
                </a:lnTo>
                <a:close/>
              </a:path>
            </a:pathLst>
          </a:custGeom>
          <a:solidFill>
            <a:srgbClr val="0070C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1" name="object 61" descr=""/>
          <p:cNvSpPr/>
          <p:nvPr/>
        </p:nvSpPr>
        <p:spPr>
          <a:xfrm>
            <a:off x="996113" y="10169418"/>
            <a:ext cx="60960" cy="60960"/>
          </a:xfrm>
          <a:custGeom>
            <a:avLst/>
            <a:gdLst/>
            <a:ahLst/>
            <a:cxnLst/>
            <a:rect l="l" t="t" r="r" b="b"/>
            <a:pathLst>
              <a:path w="60959" h="60959">
                <a:moveTo>
                  <a:pt x="34486" y="60562"/>
                </a:moveTo>
                <a:lnTo>
                  <a:pt x="26075" y="60562"/>
                </a:lnTo>
                <a:lnTo>
                  <a:pt x="22669" y="57157"/>
                </a:lnTo>
                <a:lnTo>
                  <a:pt x="22669" y="37892"/>
                </a:lnTo>
                <a:lnTo>
                  <a:pt x="3405" y="37892"/>
                </a:lnTo>
                <a:lnTo>
                  <a:pt x="0" y="34487"/>
                </a:lnTo>
                <a:lnTo>
                  <a:pt x="0" y="26075"/>
                </a:lnTo>
                <a:lnTo>
                  <a:pt x="3405" y="22670"/>
                </a:lnTo>
                <a:lnTo>
                  <a:pt x="22669" y="22670"/>
                </a:lnTo>
                <a:lnTo>
                  <a:pt x="22669" y="3405"/>
                </a:lnTo>
                <a:lnTo>
                  <a:pt x="26075" y="0"/>
                </a:lnTo>
                <a:lnTo>
                  <a:pt x="34486" y="0"/>
                </a:lnTo>
                <a:lnTo>
                  <a:pt x="37892" y="3405"/>
                </a:lnTo>
                <a:lnTo>
                  <a:pt x="37892" y="22670"/>
                </a:lnTo>
                <a:lnTo>
                  <a:pt x="52950" y="22670"/>
                </a:lnTo>
                <a:lnTo>
                  <a:pt x="57149" y="22670"/>
                </a:lnTo>
                <a:lnTo>
                  <a:pt x="60561" y="26075"/>
                </a:lnTo>
                <a:lnTo>
                  <a:pt x="60561" y="34487"/>
                </a:lnTo>
                <a:lnTo>
                  <a:pt x="57156" y="37892"/>
                </a:lnTo>
                <a:lnTo>
                  <a:pt x="37892" y="37892"/>
                </a:lnTo>
                <a:lnTo>
                  <a:pt x="37892" y="57157"/>
                </a:lnTo>
                <a:lnTo>
                  <a:pt x="34486" y="60562"/>
                </a:lnTo>
                <a:close/>
              </a:path>
            </a:pathLst>
          </a:custGeom>
          <a:solidFill>
            <a:srgbClr val="0070C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2" name="object 62" descr=""/>
          <p:cNvSpPr/>
          <p:nvPr/>
        </p:nvSpPr>
        <p:spPr>
          <a:xfrm>
            <a:off x="997969" y="10040550"/>
            <a:ext cx="57785" cy="57785"/>
          </a:xfrm>
          <a:custGeom>
            <a:avLst/>
            <a:gdLst/>
            <a:ahLst/>
            <a:cxnLst/>
            <a:rect l="l" t="t" r="r" b="b"/>
            <a:pathLst>
              <a:path w="57784" h="57784">
                <a:moveTo>
                  <a:pt x="32584" y="57229"/>
                </a:moveTo>
                <a:lnTo>
                  <a:pt x="24645" y="57229"/>
                </a:lnTo>
                <a:lnTo>
                  <a:pt x="21423" y="54007"/>
                </a:lnTo>
                <a:lnTo>
                  <a:pt x="21423" y="35806"/>
                </a:lnTo>
                <a:lnTo>
                  <a:pt x="3221" y="35806"/>
                </a:lnTo>
                <a:lnTo>
                  <a:pt x="0" y="32584"/>
                </a:lnTo>
                <a:lnTo>
                  <a:pt x="0" y="24645"/>
                </a:lnTo>
                <a:lnTo>
                  <a:pt x="3221" y="21423"/>
                </a:lnTo>
                <a:lnTo>
                  <a:pt x="21423" y="21423"/>
                </a:lnTo>
                <a:lnTo>
                  <a:pt x="21423" y="3221"/>
                </a:lnTo>
                <a:lnTo>
                  <a:pt x="24645" y="0"/>
                </a:lnTo>
                <a:lnTo>
                  <a:pt x="32584" y="0"/>
                </a:lnTo>
                <a:lnTo>
                  <a:pt x="35806" y="3221"/>
                </a:lnTo>
                <a:lnTo>
                  <a:pt x="35806" y="21423"/>
                </a:lnTo>
                <a:lnTo>
                  <a:pt x="50038" y="21423"/>
                </a:lnTo>
                <a:lnTo>
                  <a:pt x="54008" y="21423"/>
                </a:lnTo>
                <a:lnTo>
                  <a:pt x="57229" y="24645"/>
                </a:lnTo>
                <a:lnTo>
                  <a:pt x="57229" y="32584"/>
                </a:lnTo>
                <a:lnTo>
                  <a:pt x="54008" y="35806"/>
                </a:lnTo>
                <a:lnTo>
                  <a:pt x="35806" y="35806"/>
                </a:lnTo>
                <a:lnTo>
                  <a:pt x="35806" y="54007"/>
                </a:lnTo>
                <a:lnTo>
                  <a:pt x="32584" y="57229"/>
                </a:lnTo>
                <a:close/>
              </a:path>
            </a:pathLst>
          </a:custGeom>
          <a:solidFill>
            <a:srgbClr val="0070C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3" name="object 63" descr=""/>
          <p:cNvSpPr/>
          <p:nvPr/>
        </p:nvSpPr>
        <p:spPr>
          <a:xfrm>
            <a:off x="999826" y="9911688"/>
            <a:ext cx="53975" cy="53975"/>
          </a:xfrm>
          <a:custGeom>
            <a:avLst/>
            <a:gdLst/>
            <a:ahLst/>
            <a:cxnLst/>
            <a:rect l="l" t="t" r="r" b="b"/>
            <a:pathLst>
              <a:path w="53975" h="53975">
                <a:moveTo>
                  <a:pt x="30688" y="53896"/>
                </a:moveTo>
                <a:lnTo>
                  <a:pt x="23208" y="53896"/>
                </a:lnTo>
                <a:lnTo>
                  <a:pt x="20176" y="50864"/>
                </a:lnTo>
                <a:lnTo>
                  <a:pt x="20176" y="33719"/>
                </a:lnTo>
                <a:lnTo>
                  <a:pt x="3031" y="33719"/>
                </a:lnTo>
                <a:lnTo>
                  <a:pt x="0" y="30688"/>
                </a:lnTo>
                <a:lnTo>
                  <a:pt x="0" y="23208"/>
                </a:lnTo>
                <a:lnTo>
                  <a:pt x="3031" y="20176"/>
                </a:lnTo>
                <a:lnTo>
                  <a:pt x="20176" y="20176"/>
                </a:lnTo>
                <a:lnTo>
                  <a:pt x="20176" y="3031"/>
                </a:lnTo>
                <a:lnTo>
                  <a:pt x="23208" y="0"/>
                </a:lnTo>
                <a:lnTo>
                  <a:pt x="30688" y="0"/>
                </a:lnTo>
                <a:lnTo>
                  <a:pt x="33719" y="3031"/>
                </a:lnTo>
                <a:lnTo>
                  <a:pt x="33719" y="20176"/>
                </a:lnTo>
                <a:lnTo>
                  <a:pt x="47124" y="20176"/>
                </a:lnTo>
                <a:lnTo>
                  <a:pt x="50865" y="20176"/>
                </a:lnTo>
                <a:lnTo>
                  <a:pt x="53896" y="23208"/>
                </a:lnTo>
                <a:lnTo>
                  <a:pt x="53896" y="30688"/>
                </a:lnTo>
                <a:lnTo>
                  <a:pt x="50865" y="33719"/>
                </a:lnTo>
                <a:lnTo>
                  <a:pt x="33719" y="33719"/>
                </a:lnTo>
                <a:lnTo>
                  <a:pt x="33719" y="50864"/>
                </a:lnTo>
                <a:lnTo>
                  <a:pt x="30688" y="53896"/>
                </a:lnTo>
                <a:close/>
              </a:path>
            </a:pathLst>
          </a:custGeom>
          <a:solidFill>
            <a:srgbClr val="0070C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4" name="object 64" descr=""/>
          <p:cNvSpPr/>
          <p:nvPr/>
        </p:nvSpPr>
        <p:spPr>
          <a:xfrm>
            <a:off x="1001663" y="9782813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28804" y="50589"/>
                </a:moveTo>
                <a:lnTo>
                  <a:pt x="21784" y="50589"/>
                </a:lnTo>
                <a:lnTo>
                  <a:pt x="18936" y="47741"/>
                </a:lnTo>
                <a:lnTo>
                  <a:pt x="18936" y="31652"/>
                </a:lnTo>
                <a:lnTo>
                  <a:pt x="2847" y="31652"/>
                </a:lnTo>
                <a:lnTo>
                  <a:pt x="0" y="28805"/>
                </a:lnTo>
                <a:lnTo>
                  <a:pt x="0" y="21784"/>
                </a:lnTo>
                <a:lnTo>
                  <a:pt x="2847" y="18936"/>
                </a:lnTo>
                <a:lnTo>
                  <a:pt x="18936" y="18936"/>
                </a:lnTo>
                <a:lnTo>
                  <a:pt x="18936" y="2847"/>
                </a:lnTo>
                <a:lnTo>
                  <a:pt x="21784" y="0"/>
                </a:lnTo>
                <a:lnTo>
                  <a:pt x="28804" y="0"/>
                </a:lnTo>
                <a:lnTo>
                  <a:pt x="31652" y="2847"/>
                </a:lnTo>
                <a:lnTo>
                  <a:pt x="31652" y="18936"/>
                </a:lnTo>
                <a:lnTo>
                  <a:pt x="44231" y="18936"/>
                </a:lnTo>
                <a:lnTo>
                  <a:pt x="47741" y="18936"/>
                </a:lnTo>
                <a:lnTo>
                  <a:pt x="50589" y="21784"/>
                </a:lnTo>
                <a:lnTo>
                  <a:pt x="50589" y="28805"/>
                </a:lnTo>
                <a:lnTo>
                  <a:pt x="47741" y="31652"/>
                </a:lnTo>
                <a:lnTo>
                  <a:pt x="31652" y="31652"/>
                </a:lnTo>
                <a:lnTo>
                  <a:pt x="31652" y="47741"/>
                </a:lnTo>
                <a:lnTo>
                  <a:pt x="28804" y="50589"/>
                </a:lnTo>
                <a:close/>
              </a:path>
            </a:pathLst>
          </a:custGeom>
          <a:solidFill>
            <a:srgbClr val="0070C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5" name="object 65" descr=""/>
          <p:cNvSpPr/>
          <p:nvPr/>
        </p:nvSpPr>
        <p:spPr>
          <a:xfrm>
            <a:off x="1003526" y="9653945"/>
            <a:ext cx="47625" cy="47625"/>
          </a:xfrm>
          <a:custGeom>
            <a:avLst/>
            <a:gdLst/>
            <a:ahLst/>
            <a:cxnLst/>
            <a:rect l="l" t="t" r="r" b="b"/>
            <a:pathLst>
              <a:path w="47625" h="47625">
                <a:moveTo>
                  <a:pt x="26909" y="47256"/>
                </a:moveTo>
                <a:lnTo>
                  <a:pt x="20347" y="47256"/>
                </a:lnTo>
                <a:lnTo>
                  <a:pt x="17690" y="44598"/>
                </a:lnTo>
                <a:lnTo>
                  <a:pt x="17690" y="29566"/>
                </a:lnTo>
                <a:lnTo>
                  <a:pt x="2657" y="29566"/>
                </a:lnTo>
                <a:lnTo>
                  <a:pt x="0" y="26908"/>
                </a:lnTo>
                <a:lnTo>
                  <a:pt x="0" y="20347"/>
                </a:lnTo>
                <a:lnTo>
                  <a:pt x="2657" y="17689"/>
                </a:lnTo>
                <a:lnTo>
                  <a:pt x="17690" y="17689"/>
                </a:lnTo>
                <a:lnTo>
                  <a:pt x="17690" y="2657"/>
                </a:lnTo>
                <a:lnTo>
                  <a:pt x="20347" y="0"/>
                </a:lnTo>
                <a:lnTo>
                  <a:pt x="26909" y="0"/>
                </a:lnTo>
                <a:lnTo>
                  <a:pt x="29566" y="2657"/>
                </a:lnTo>
                <a:lnTo>
                  <a:pt x="29566" y="17689"/>
                </a:lnTo>
                <a:lnTo>
                  <a:pt x="41318" y="17689"/>
                </a:lnTo>
                <a:lnTo>
                  <a:pt x="44592" y="17689"/>
                </a:lnTo>
                <a:lnTo>
                  <a:pt x="47257" y="20347"/>
                </a:lnTo>
                <a:lnTo>
                  <a:pt x="47257" y="26908"/>
                </a:lnTo>
                <a:lnTo>
                  <a:pt x="44599" y="29566"/>
                </a:lnTo>
                <a:lnTo>
                  <a:pt x="29566" y="29566"/>
                </a:lnTo>
                <a:lnTo>
                  <a:pt x="29566" y="44598"/>
                </a:lnTo>
                <a:lnTo>
                  <a:pt x="26909" y="47256"/>
                </a:lnTo>
                <a:close/>
              </a:path>
            </a:pathLst>
          </a:custGeom>
          <a:solidFill>
            <a:srgbClr val="0070C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6" name="object 66" descr=""/>
          <p:cNvSpPr/>
          <p:nvPr/>
        </p:nvSpPr>
        <p:spPr>
          <a:xfrm>
            <a:off x="1005384" y="9525076"/>
            <a:ext cx="44450" cy="44450"/>
          </a:xfrm>
          <a:custGeom>
            <a:avLst/>
            <a:gdLst/>
            <a:ahLst/>
            <a:cxnLst/>
            <a:rect l="l" t="t" r="r" b="b"/>
            <a:pathLst>
              <a:path w="44450" h="44450">
                <a:moveTo>
                  <a:pt x="25012" y="43922"/>
                </a:moveTo>
                <a:lnTo>
                  <a:pt x="18916" y="43922"/>
                </a:lnTo>
                <a:lnTo>
                  <a:pt x="16443" y="41455"/>
                </a:lnTo>
                <a:lnTo>
                  <a:pt x="16443" y="27479"/>
                </a:lnTo>
                <a:lnTo>
                  <a:pt x="2473" y="27479"/>
                </a:lnTo>
                <a:lnTo>
                  <a:pt x="0" y="25006"/>
                </a:lnTo>
                <a:lnTo>
                  <a:pt x="0" y="18916"/>
                </a:lnTo>
                <a:lnTo>
                  <a:pt x="2466" y="16443"/>
                </a:lnTo>
                <a:lnTo>
                  <a:pt x="16443" y="16443"/>
                </a:lnTo>
                <a:lnTo>
                  <a:pt x="16443" y="2473"/>
                </a:lnTo>
                <a:lnTo>
                  <a:pt x="18909" y="0"/>
                </a:lnTo>
                <a:lnTo>
                  <a:pt x="25005" y="0"/>
                </a:lnTo>
                <a:lnTo>
                  <a:pt x="27479" y="2467"/>
                </a:lnTo>
                <a:lnTo>
                  <a:pt x="27479" y="16443"/>
                </a:lnTo>
                <a:lnTo>
                  <a:pt x="38404" y="16443"/>
                </a:lnTo>
                <a:lnTo>
                  <a:pt x="41455" y="16443"/>
                </a:lnTo>
                <a:lnTo>
                  <a:pt x="43922" y="18916"/>
                </a:lnTo>
                <a:lnTo>
                  <a:pt x="43922" y="25006"/>
                </a:lnTo>
                <a:lnTo>
                  <a:pt x="41455" y="27479"/>
                </a:lnTo>
                <a:lnTo>
                  <a:pt x="27479" y="27479"/>
                </a:lnTo>
                <a:lnTo>
                  <a:pt x="27479" y="41449"/>
                </a:lnTo>
                <a:lnTo>
                  <a:pt x="25012" y="43922"/>
                </a:lnTo>
                <a:close/>
              </a:path>
            </a:pathLst>
          </a:custGeom>
          <a:solidFill>
            <a:srgbClr val="0070C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7" name="object 67" descr=""/>
          <p:cNvSpPr/>
          <p:nvPr/>
        </p:nvSpPr>
        <p:spPr>
          <a:xfrm>
            <a:off x="1007241" y="9396208"/>
            <a:ext cx="40640" cy="40640"/>
          </a:xfrm>
          <a:custGeom>
            <a:avLst/>
            <a:gdLst/>
            <a:ahLst/>
            <a:cxnLst/>
            <a:rect l="l" t="t" r="r" b="b"/>
            <a:pathLst>
              <a:path w="40640" h="40640">
                <a:moveTo>
                  <a:pt x="23109" y="40589"/>
                </a:moveTo>
                <a:lnTo>
                  <a:pt x="17479" y="40589"/>
                </a:lnTo>
                <a:lnTo>
                  <a:pt x="15196" y="38306"/>
                </a:lnTo>
                <a:lnTo>
                  <a:pt x="15196" y="25393"/>
                </a:lnTo>
                <a:lnTo>
                  <a:pt x="2283" y="25393"/>
                </a:lnTo>
                <a:lnTo>
                  <a:pt x="0" y="23109"/>
                </a:lnTo>
                <a:lnTo>
                  <a:pt x="0" y="17479"/>
                </a:lnTo>
                <a:lnTo>
                  <a:pt x="2283" y="15196"/>
                </a:lnTo>
                <a:lnTo>
                  <a:pt x="15196" y="15196"/>
                </a:lnTo>
                <a:lnTo>
                  <a:pt x="15196" y="2283"/>
                </a:lnTo>
                <a:lnTo>
                  <a:pt x="17479" y="0"/>
                </a:lnTo>
                <a:lnTo>
                  <a:pt x="23109" y="0"/>
                </a:lnTo>
                <a:lnTo>
                  <a:pt x="25392" y="2283"/>
                </a:lnTo>
                <a:lnTo>
                  <a:pt x="25392" y="15196"/>
                </a:lnTo>
                <a:lnTo>
                  <a:pt x="35490" y="15196"/>
                </a:lnTo>
                <a:lnTo>
                  <a:pt x="38312" y="15196"/>
                </a:lnTo>
                <a:lnTo>
                  <a:pt x="40589" y="17479"/>
                </a:lnTo>
                <a:lnTo>
                  <a:pt x="40589" y="23109"/>
                </a:lnTo>
                <a:lnTo>
                  <a:pt x="38305" y="25393"/>
                </a:lnTo>
                <a:lnTo>
                  <a:pt x="25392" y="25393"/>
                </a:lnTo>
                <a:lnTo>
                  <a:pt x="25392" y="38306"/>
                </a:lnTo>
                <a:lnTo>
                  <a:pt x="23109" y="40589"/>
                </a:lnTo>
                <a:close/>
              </a:path>
            </a:pathLst>
          </a:custGeom>
          <a:solidFill>
            <a:srgbClr val="0070C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8" name="object 68" descr=""/>
          <p:cNvSpPr/>
          <p:nvPr/>
        </p:nvSpPr>
        <p:spPr>
          <a:xfrm>
            <a:off x="1009084" y="9267339"/>
            <a:ext cx="37465" cy="37465"/>
          </a:xfrm>
          <a:custGeom>
            <a:avLst/>
            <a:gdLst/>
            <a:ahLst/>
            <a:cxnLst/>
            <a:rect l="l" t="t" r="r" b="b"/>
            <a:pathLst>
              <a:path w="37465" h="37465">
                <a:moveTo>
                  <a:pt x="21226" y="37282"/>
                </a:moveTo>
                <a:lnTo>
                  <a:pt x="16056" y="37282"/>
                </a:lnTo>
                <a:lnTo>
                  <a:pt x="13956" y="35182"/>
                </a:lnTo>
                <a:lnTo>
                  <a:pt x="13956" y="23326"/>
                </a:lnTo>
                <a:lnTo>
                  <a:pt x="2099" y="23326"/>
                </a:lnTo>
                <a:lnTo>
                  <a:pt x="0" y="21226"/>
                </a:lnTo>
                <a:lnTo>
                  <a:pt x="0" y="16056"/>
                </a:lnTo>
                <a:lnTo>
                  <a:pt x="2099" y="13956"/>
                </a:lnTo>
                <a:lnTo>
                  <a:pt x="13956" y="13956"/>
                </a:lnTo>
                <a:lnTo>
                  <a:pt x="13956" y="2099"/>
                </a:lnTo>
                <a:lnTo>
                  <a:pt x="16056" y="0"/>
                </a:lnTo>
                <a:lnTo>
                  <a:pt x="21226" y="0"/>
                </a:lnTo>
                <a:lnTo>
                  <a:pt x="23326" y="2099"/>
                </a:lnTo>
                <a:lnTo>
                  <a:pt x="23326" y="13956"/>
                </a:lnTo>
                <a:lnTo>
                  <a:pt x="32597" y="13956"/>
                </a:lnTo>
                <a:lnTo>
                  <a:pt x="35182" y="13956"/>
                </a:lnTo>
                <a:lnTo>
                  <a:pt x="37275" y="16049"/>
                </a:lnTo>
                <a:lnTo>
                  <a:pt x="37282" y="21226"/>
                </a:lnTo>
                <a:lnTo>
                  <a:pt x="35182" y="23326"/>
                </a:lnTo>
                <a:lnTo>
                  <a:pt x="23326" y="23326"/>
                </a:lnTo>
                <a:lnTo>
                  <a:pt x="23326" y="35182"/>
                </a:lnTo>
                <a:lnTo>
                  <a:pt x="21226" y="37282"/>
                </a:lnTo>
                <a:close/>
              </a:path>
            </a:pathLst>
          </a:custGeom>
          <a:solidFill>
            <a:srgbClr val="0070C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9" name="object 69" descr=""/>
          <p:cNvSpPr/>
          <p:nvPr/>
        </p:nvSpPr>
        <p:spPr>
          <a:xfrm>
            <a:off x="1010953" y="9138477"/>
            <a:ext cx="34290" cy="34290"/>
          </a:xfrm>
          <a:custGeom>
            <a:avLst/>
            <a:gdLst/>
            <a:ahLst/>
            <a:cxnLst/>
            <a:rect l="l" t="t" r="r" b="b"/>
            <a:pathLst>
              <a:path w="34290" h="34290">
                <a:moveTo>
                  <a:pt x="19324" y="33936"/>
                </a:moveTo>
                <a:lnTo>
                  <a:pt x="14612" y="33936"/>
                </a:lnTo>
                <a:lnTo>
                  <a:pt x="12703" y="32026"/>
                </a:lnTo>
                <a:lnTo>
                  <a:pt x="12703" y="21233"/>
                </a:lnTo>
                <a:lnTo>
                  <a:pt x="1909" y="21233"/>
                </a:lnTo>
                <a:lnTo>
                  <a:pt x="0" y="19323"/>
                </a:lnTo>
                <a:lnTo>
                  <a:pt x="0" y="14612"/>
                </a:lnTo>
                <a:lnTo>
                  <a:pt x="1909" y="12703"/>
                </a:lnTo>
                <a:lnTo>
                  <a:pt x="12703" y="12703"/>
                </a:lnTo>
                <a:lnTo>
                  <a:pt x="12703" y="1909"/>
                </a:lnTo>
                <a:lnTo>
                  <a:pt x="14612" y="0"/>
                </a:lnTo>
                <a:lnTo>
                  <a:pt x="19324" y="0"/>
                </a:lnTo>
                <a:lnTo>
                  <a:pt x="21233" y="1909"/>
                </a:lnTo>
                <a:lnTo>
                  <a:pt x="21233" y="12703"/>
                </a:lnTo>
                <a:lnTo>
                  <a:pt x="29671" y="12703"/>
                </a:lnTo>
                <a:lnTo>
                  <a:pt x="32027" y="12703"/>
                </a:lnTo>
                <a:lnTo>
                  <a:pt x="33937" y="14612"/>
                </a:lnTo>
                <a:lnTo>
                  <a:pt x="33937" y="19323"/>
                </a:lnTo>
                <a:lnTo>
                  <a:pt x="32027" y="21233"/>
                </a:lnTo>
                <a:lnTo>
                  <a:pt x="21233" y="21233"/>
                </a:lnTo>
                <a:lnTo>
                  <a:pt x="21233" y="32026"/>
                </a:lnTo>
                <a:lnTo>
                  <a:pt x="19324" y="33936"/>
                </a:lnTo>
                <a:close/>
              </a:path>
            </a:pathLst>
          </a:custGeom>
          <a:solidFill>
            <a:srgbClr val="0070C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0" name="object 70" descr=""/>
          <p:cNvSpPr/>
          <p:nvPr/>
        </p:nvSpPr>
        <p:spPr>
          <a:xfrm>
            <a:off x="1199756" y="10215277"/>
            <a:ext cx="60960" cy="60960"/>
          </a:xfrm>
          <a:custGeom>
            <a:avLst/>
            <a:gdLst/>
            <a:ahLst/>
            <a:cxnLst/>
            <a:rect l="l" t="t" r="r" b="b"/>
            <a:pathLst>
              <a:path w="60959" h="60959">
                <a:moveTo>
                  <a:pt x="34486" y="60562"/>
                </a:moveTo>
                <a:lnTo>
                  <a:pt x="26075" y="60562"/>
                </a:lnTo>
                <a:lnTo>
                  <a:pt x="22669" y="57157"/>
                </a:lnTo>
                <a:lnTo>
                  <a:pt x="22669" y="37892"/>
                </a:lnTo>
                <a:lnTo>
                  <a:pt x="3405" y="37892"/>
                </a:lnTo>
                <a:lnTo>
                  <a:pt x="0" y="34487"/>
                </a:lnTo>
                <a:lnTo>
                  <a:pt x="0" y="26075"/>
                </a:lnTo>
                <a:lnTo>
                  <a:pt x="3405" y="22670"/>
                </a:lnTo>
                <a:lnTo>
                  <a:pt x="22669" y="22670"/>
                </a:lnTo>
                <a:lnTo>
                  <a:pt x="22669" y="3405"/>
                </a:lnTo>
                <a:lnTo>
                  <a:pt x="26075" y="0"/>
                </a:lnTo>
                <a:lnTo>
                  <a:pt x="34486" y="0"/>
                </a:lnTo>
                <a:lnTo>
                  <a:pt x="37892" y="3405"/>
                </a:lnTo>
                <a:lnTo>
                  <a:pt x="37892" y="22670"/>
                </a:lnTo>
                <a:lnTo>
                  <a:pt x="52950" y="22670"/>
                </a:lnTo>
                <a:lnTo>
                  <a:pt x="57156" y="22670"/>
                </a:lnTo>
                <a:lnTo>
                  <a:pt x="60561" y="26075"/>
                </a:lnTo>
                <a:lnTo>
                  <a:pt x="60561" y="34487"/>
                </a:lnTo>
                <a:lnTo>
                  <a:pt x="57156" y="37892"/>
                </a:lnTo>
                <a:lnTo>
                  <a:pt x="37892" y="37892"/>
                </a:lnTo>
                <a:lnTo>
                  <a:pt x="37892" y="57157"/>
                </a:lnTo>
                <a:lnTo>
                  <a:pt x="34486" y="60562"/>
                </a:lnTo>
                <a:close/>
              </a:path>
            </a:pathLst>
          </a:custGeom>
          <a:solidFill>
            <a:srgbClr val="0070C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1" name="object 71" descr=""/>
          <p:cNvSpPr/>
          <p:nvPr/>
        </p:nvSpPr>
        <p:spPr>
          <a:xfrm>
            <a:off x="1201619" y="10089026"/>
            <a:ext cx="57785" cy="57785"/>
          </a:xfrm>
          <a:custGeom>
            <a:avLst/>
            <a:gdLst/>
            <a:ahLst/>
            <a:cxnLst/>
            <a:rect l="l" t="t" r="r" b="b"/>
            <a:pathLst>
              <a:path w="57784" h="57784">
                <a:moveTo>
                  <a:pt x="32584" y="57229"/>
                </a:moveTo>
                <a:lnTo>
                  <a:pt x="24645" y="57229"/>
                </a:lnTo>
                <a:lnTo>
                  <a:pt x="21423" y="54007"/>
                </a:lnTo>
                <a:lnTo>
                  <a:pt x="21423" y="35806"/>
                </a:lnTo>
                <a:lnTo>
                  <a:pt x="3221" y="35806"/>
                </a:lnTo>
                <a:lnTo>
                  <a:pt x="0" y="32584"/>
                </a:lnTo>
                <a:lnTo>
                  <a:pt x="0" y="24645"/>
                </a:lnTo>
                <a:lnTo>
                  <a:pt x="3221" y="21423"/>
                </a:lnTo>
                <a:lnTo>
                  <a:pt x="21423" y="21423"/>
                </a:lnTo>
                <a:lnTo>
                  <a:pt x="21423" y="3221"/>
                </a:lnTo>
                <a:lnTo>
                  <a:pt x="24645" y="0"/>
                </a:lnTo>
                <a:lnTo>
                  <a:pt x="32584" y="0"/>
                </a:lnTo>
                <a:lnTo>
                  <a:pt x="35806" y="3221"/>
                </a:lnTo>
                <a:lnTo>
                  <a:pt x="35806" y="21423"/>
                </a:lnTo>
                <a:lnTo>
                  <a:pt x="50038" y="21423"/>
                </a:lnTo>
                <a:lnTo>
                  <a:pt x="54008" y="21423"/>
                </a:lnTo>
                <a:lnTo>
                  <a:pt x="57229" y="24645"/>
                </a:lnTo>
                <a:lnTo>
                  <a:pt x="57229" y="32584"/>
                </a:lnTo>
                <a:lnTo>
                  <a:pt x="54008" y="35806"/>
                </a:lnTo>
                <a:lnTo>
                  <a:pt x="35806" y="35806"/>
                </a:lnTo>
                <a:lnTo>
                  <a:pt x="35806" y="54007"/>
                </a:lnTo>
                <a:lnTo>
                  <a:pt x="32584" y="57229"/>
                </a:lnTo>
                <a:close/>
              </a:path>
            </a:pathLst>
          </a:custGeom>
          <a:solidFill>
            <a:srgbClr val="0070C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2" name="object 72" descr=""/>
          <p:cNvSpPr/>
          <p:nvPr/>
        </p:nvSpPr>
        <p:spPr>
          <a:xfrm>
            <a:off x="1203476" y="9962783"/>
            <a:ext cx="53975" cy="53975"/>
          </a:xfrm>
          <a:custGeom>
            <a:avLst/>
            <a:gdLst/>
            <a:ahLst/>
            <a:cxnLst/>
            <a:rect l="l" t="t" r="r" b="b"/>
            <a:pathLst>
              <a:path w="53975" h="53975">
                <a:moveTo>
                  <a:pt x="30688" y="53896"/>
                </a:moveTo>
                <a:lnTo>
                  <a:pt x="23208" y="53896"/>
                </a:lnTo>
                <a:lnTo>
                  <a:pt x="20176" y="50864"/>
                </a:lnTo>
                <a:lnTo>
                  <a:pt x="20176" y="33719"/>
                </a:lnTo>
                <a:lnTo>
                  <a:pt x="3031" y="33719"/>
                </a:lnTo>
                <a:lnTo>
                  <a:pt x="0" y="30688"/>
                </a:lnTo>
                <a:lnTo>
                  <a:pt x="0" y="23208"/>
                </a:lnTo>
                <a:lnTo>
                  <a:pt x="3031" y="20176"/>
                </a:lnTo>
                <a:lnTo>
                  <a:pt x="20176" y="20176"/>
                </a:lnTo>
                <a:lnTo>
                  <a:pt x="20176" y="3031"/>
                </a:lnTo>
                <a:lnTo>
                  <a:pt x="23208" y="0"/>
                </a:lnTo>
                <a:lnTo>
                  <a:pt x="30688" y="0"/>
                </a:lnTo>
                <a:lnTo>
                  <a:pt x="33719" y="3031"/>
                </a:lnTo>
                <a:lnTo>
                  <a:pt x="33719" y="20176"/>
                </a:lnTo>
                <a:lnTo>
                  <a:pt x="47124" y="20176"/>
                </a:lnTo>
                <a:lnTo>
                  <a:pt x="50865" y="20176"/>
                </a:lnTo>
                <a:lnTo>
                  <a:pt x="53896" y="23208"/>
                </a:lnTo>
                <a:lnTo>
                  <a:pt x="53896" y="30688"/>
                </a:lnTo>
                <a:lnTo>
                  <a:pt x="50865" y="33719"/>
                </a:lnTo>
                <a:lnTo>
                  <a:pt x="33719" y="33719"/>
                </a:lnTo>
                <a:lnTo>
                  <a:pt x="33719" y="50864"/>
                </a:lnTo>
                <a:lnTo>
                  <a:pt x="30688" y="53896"/>
                </a:lnTo>
                <a:close/>
              </a:path>
            </a:pathLst>
          </a:custGeom>
          <a:solidFill>
            <a:srgbClr val="0070C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3" name="object 73" descr=""/>
          <p:cNvSpPr/>
          <p:nvPr/>
        </p:nvSpPr>
        <p:spPr>
          <a:xfrm>
            <a:off x="1205313" y="9836526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28804" y="50589"/>
                </a:moveTo>
                <a:lnTo>
                  <a:pt x="21784" y="50589"/>
                </a:lnTo>
                <a:lnTo>
                  <a:pt x="18936" y="47741"/>
                </a:lnTo>
                <a:lnTo>
                  <a:pt x="18936" y="31652"/>
                </a:lnTo>
                <a:lnTo>
                  <a:pt x="2847" y="31652"/>
                </a:lnTo>
                <a:lnTo>
                  <a:pt x="0" y="28805"/>
                </a:lnTo>
                <a:lnTo>
                  <a:pt x="0" y="21784"/>
                </a:lnTo>
                <a:lnTo>
                  <a:pt x="2847" y="18936"/>
                </a:lnTo>
                <a:lnTo>
                  <a:pt x="18936" y="18936"/>
                </a:lnTo>
                <a:lnTo>
                  <a:pt x="18936" y="2847"/>
                </a:lnTo>
                <a:lnTo>
                  <a:pt x="21784" y="0"/>
                </a:lnTo>
                <a:lnTo>
                  <a:pt x="28804" y="0"/>
                </a:lnTo>
                <a:lnTo>
                  <a:pt x="31652" y="2847"/>
                </a:lnTo>
                <a:lnTo>
                  <a:pt x="31652" y="18936"/>
                </a:lnTo>
                <a:lnTo>
                  <a:pt x="44231" y="18936"/>
                </a:lnTo>
                <a:lnTo>
                  <a:pt x="47741" y="18936"/>
                </a:lnTo>
                <a:lnTo>
                  <a:pt x="50589" y="21784"/>
                </a:lnTo>
                <a:lnTo>
                  <a:pt x="50589" y="28805"/>
                </a:lnTo>
                <a:lnTo>
                  <a:pt x="47741" y="31652"/>
                </a:lnTo>
                <a:lnTo>
                  <a:pt x="31652" y="31652"/>
                </a:lnTo>
                <a:lnTo>
                  <a:pt x="31652" y="47741"/>
                </a:lnTo>
                <a:lnTo>
                  <a:pt x="28804" y="50589"/>
                </a:lnTo>
                <a:close/>
              </a:path>
            </a:pathLst>
          </a:custGeom>
          <a:solidFill>
            <a:srgbClr val="0070C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4" name="object 74" descr=""/>
          <p:cNvSpPr/>
          <p:nvPr/>
        </p:nvSpPr>
        <p:spPr>
          <a:xfrm>
            <a:off x="1207169" y="9710282"/>
            <a:ext cx="47625" cy="47625"/>
          </a:xfrm>
          <a:custGeom>
            <a:avLst/>
            <a:gdLst/>
            <a:ahLst/>
            <a:cxnLst/>
            <a:rect l="l" t="t" r="r" b="b"/>
            <a:pathLst>
              <a:path w="47625" h="47625">
                <a:moveTo>
                  <a:pt x="26909" y="47256"/>
                </a:moveTo>
                <a:lnTo>
                  <a:pt x="20347" y="47256"/>
                </a:lnTo>
                <a:lnTo>
                  <a:pt x="17690" y="44598"/>
                </a:lnTo>
                <a:lnTo>
                  <a:pt x="17690" y="29566"/>
                </a:lnTo>
                <a:lnTo>
                  <a:pt x="2657" y="29566"/>
                </a:lnTo>
                <a:lnTo>
                  <a:pt x="0" y="26908"/>
                </a:lnTo>
                <a:lnTo>
                  <a:pt x="0" y="20347"/>
                </a:lnTo>
                <a:lnTo>
                  <a:pt x="2657" y="17689"/>
                </a:lnTo>
                <a:lnTo>
                  <a:pt x="17690" y="17689"/>
                </a:lnTo>
                <a:lnTo>
                  <a:pt x="17690" y="2657"/>
                </a:lnTo>
                <a:lnTo>
                  <a:pt x="20347" y="0"/>
                </a:lnTo>
                <a:lnTo>
                  <a:pt x="26909" y="0"/>
                </a:lnTo>
                <a:lnTo>
                  <a:pt x="29566" y="2657"/>
                </a:lnTo>
                <a:lnTo>
                  <a:pt x="29566" y="17689"/>
                </a:lnTo>
                <a:lnTo>
                  <a:pt x="41318" y="17689"/>
                </a:lnTo>
                <a:lnTo>
                  <a:pt x="44599" y="17689"/>
                </a:lnTo>
                <a:lnTo>
                  <a:pt x="47257" y="20347"/>
                </a:lnTo>
                <a:lnTo>
                  <a:pt x="47257" y="26908"/>
                </a:lnTo>
                <a:lnTo>
                  <a:pt x="44599" y="29566"/>
                </a:lnTo>
                <a:lnTo>
                  <a:pt x="29566" y="29566"/>
                </a:lnTo>
                <a:lnTo>
                  <a:pt x="29566" y="44598"/>
                </a:lnTo>
                <a:lnTo>
                  <a:pt x="26909" y="47256"/>
                </a:lnTo>
                <a:close/>
              </a:path>
            </a:pathLst>
          </a:custGeom>
          <a:solidFill>
            <a:srgbClr val="0070C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5" name="object 75" descr=""/>
          <p:cNvSpPr/>
          <p:nvPr/>
        </p:nvSpPr>
        <p:spPr>
          <a:xfrm>
            <a:off x="1209034" y="9584039"/>
            <a:ext cx="44450" cy="44450"/>
          </a:xfrm>
          <a:custGeom>
            <a:avLst/>
            <a:gdLst/>
            <a:ahLst/>
            <a:cxnLst/>
            <a:rect l="l" t="t" r="r" b="b"/>
            <a:pathLst>
              <a:path w="44450" h="44450">
                <a:moveTo>
                  <a:pt x="25012" y="43922"/>
                </a:moveTo>
                <a:lnTo>
                  <a:pt x="18916" y="43922"/>
                </a:lnTo>
                <a:lnTo>
                  <a:pt x="16443" y="41455"/>
                </a:lnTo>
                <a:lnTo>
                  <a:pt x="16443" y="27479"/>
                </a:lnTo>
                <a:lnTo>
                  <a:pt x="2473" y="27479"/>
                </a:lnTo>
                <a:lnTo>
                  <a:pt x="0" y="25006"/>
                </a:lnTo>
                <a:lnTo>
                  <a:pt x="0" y="18916"/>
                </a:lnTo>
                <a:lnTo>
                  <a:pt x="2467" y="16443"/>
                </a:lnTo>
                <a:lnTo>
                  <a:pt x="16443" y="16443"/>
                </a:lnTo>
                <a:lnTo>
                  <a:pt x="16443" y="2473"/>
                </a:lnTo>
                <a:lnTo>
                  <a:pt x="18910" y="0"/>
                </a:lnTo>
                <a:lnTo>
                  <a:pt x="25005" y="0"/>
                </a:lnTo>
                <a:lnTo>
                  <a:pt x="27479" y="2467"/>
                </a:lnTo>
                <a:lnTo>
                  <a:pt x="27479" y="16443"/>
                </a:lnTo>
                <a:lnTo>
                  <a:pt x="38404" y="16443"/>
                </a:lnTo>
                <a:lnTo>
                  <a:pt x="41448" y="16443"/>
                </a:lnTo>
                <a:lnTo>
                  <a:pt x="43922" y="18916"/>
                </a:lnTo>
                <a:lnTo>
                  <a:pt x="43922" y="25006"/>
                </a:lnTo>
                <a:lnTo>
                  <a:pt x="41455" y="27479"/>
                </a:lnTo>
                <a:lnTo>
                  <a:pt x="27479" y="27479"/>
                </a:lnTo>
                <a:lnTo>
                  <a:pt x="27479" y="41449"/>
                </a:lnTo>
                <a:lnTo>
                  <a:pt x="25012" y="43922"/>
                </a:lnTo>
                <a:close/>
              </a:path>
            </a:pathLst>
          </a:custGeom>
          <a:solidFill>
            <a:srgbClr val="0070C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6" name="object 76" descr=""/>
          <p:cNvSpPr/>
          <p:nvPr/>
        </p:nvSpPr>
        <p:spPr>
          <a:xfrm>
            <a:off x="1210891" y="9457788"/>
            <a:ext cx="40640" cy="40640"/>
          </a:xfrm>
          <a:custGeom>
            <a:avLst/>
            <a:gdLst/>
            <a:ahLst/>
            <a:cxnLst/>
            <a:rect l="l" t="t" r="r" b="b"/>
            <a:pathLst>
              <a:path w="40640" h="40640">
                <a:moveTo>
                  <a:pt x="23109" y="40589"/>
                </a:moveTo>
                <a:lnTo>
                  <a:pt x="17479" y="40589"/>
                </a:lnTo>
                <a:lnTo>
                  <a:pt x="15196" y="38306"/>
                </a:lnTo>
                <a:lnTo>
                  <a:pt x="15196" y="25393"/>
                </a:lnTo>
                <a:lnTo>
                  <a:pt x="2283" y="25393"/>
                </a:lnTo>
                <a:lnTo>
                  <a:pt x="0" y="23109"/>
                </a:lnTo>
                <a:lnTo>
                  <a:pt x="0" y="17479"/>
                </a:lnTo>
                <a:lnTo>
                  <a:pt x="2283" y="15196"/>
                </a:lnTo>
                <a:lnTo>
                  <a:pt x="15196" y="15196"/>
                </a:lnTo>
                <a:lnTo>
                  <a:pt x="15196" y="2283"/>
                </a:lnTo>
                <a:lnTo>
                  <a:pt x="17479" y="0"/>
                </a:lnTo>
                <a:lnTo>
                  <a:pt x="23109" y="0"/>
                </a:lnTo>
                <a:lnTo>
                  <a:pt x="25392" y="2283"/>
                </a:lnTo>
                <a:lnTo>
                  <a:pt x="25392" y="15196"/>
                </a:lnTo>
                <a:lnTo>
                  <a:pt x="35490" y="15196"/>
                </a:lnTo>
                <a:lnTo>
                  <a:pt x="38305" y="15196"/>
                </a:lnTo>
                <a:lnTo>
                  <a:pt x="40589" y="17479"/>
                </a:lnTo>
                <a:lnTo>
                  <a:pt x="40589" y="23109"/>
                </a:lnTo>
                <a:lnTo>
                  <a:pt x="38305" y="25393"/>
                </a:lnTo>
                <a:lnTo>
                  <a:pt x="25392" y="25393"/>
                </a:lnTo>
                <a:lnTo>
                  <a:pt x="25392" y="38306"/>
                </a:lnTo>
                <a:lnTo>
                  <a:pt x="23109" y="40589"/>
                </a:lnTo>
                <a:close/>
              </a:path>
            </a:pathLst>
          </a:custGeom>
          <a:solidFill>
            <a:srgbClr val="0070C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7" name="object 77" descr=""/>
          <p:cNvSpPr/>
          <p:nvPr/>
        </p:nvSpPr>
        <p:spPr>
          <a:xfrm>
            <a:off x="1212727" y="9331538"/>
            <a:ext cx="37465" cy="37465"/>
          </a:xfrm>
          <a:custGeom>
            <a:avLst/>
            <a:gdLst/>
            <a:ahLst/>
            <a:cxnLst/>
            <a:rect l="l" t="t" r="r" b="b"/>
            <a:pathLst>
              <a:path w="37465" h="37465">
                <a:moveTo>
                  <a:pt x="21226" y="37282"/>
                </a:moveTo>
                <a:lnTo>
                  <a:pt x="16056" y="37282"/>
                </a:lnTo>
                <a:lnTo>
                  <a:pt x="13956" y="35182"/>
                </a:lnTo>
                <a:lnTo>
                  <a:pt x="13956" y="23326"/>
                </a:lnTo>
                <a:lnTo>
                  <a:pt x="2099" y="23326"/>
                </a:lnTo>
                <a:lnTo>
                  <a:pt x="0" y="21226"/>
                </a:lnTo>
                <a:lnTo>
                  <a:pt x="0" y="16056"/>
                </a:lnTo>
                <a:lnTo>
                  <a:pt x="2099" y="13956"/>
                </a:lnTo>
                <a:lnTo>
                  <a:pt x="13956" y="13956"/>
                </a:lnTo>
                <a:lnTo>
                  <a:pt x="13956" y="2099"/>
                </a:lnTo>
                <a:lnTo>
                  <a:pt x="16056" y="0"/>
                </a:lnTo>
                <a:lnTo>
                  <a:pt x="21226" y="0"/>
                </a:lnTo>
                <a:lnTo>
                  <a:pt x="23326" y="2099"/>
                </a:lnTo>
                <a:lnTo>
                  <a:pt x="23326" y="13956"/>
                </a:lnTo>
                <a:lnTo>
                  <a:pt x="32597" y="13956"/>
                </a:lnTo>
                <a:lnTo>
                  <a:pt x="35183" y="13956"/>
                </a:lnTo>
                <a:lnTo>
                  <a:pt x="37283" y="16049"/>
                </a:lnTo>
                <a:lnTo>
                  <a:pt x="37282" y="21226"/>
                </a:lnTo>
                <a:lnTo>
                  <a:pt x="35182" y="23326"/>
                </a:lnTo>
                <a:lnTo>
                  <a:pt x="23326" y="23326"/>
                </a:lnTo>
                <a:lnTo>
                  <a:pt x="23326" y="35182"/>
                </a:lnTo>
                <a:lnTo>
                  <a:pt x="21226" y="37282"/>
                </a:lnTo>
                <a:close/>
              </a:path>
            </a:pathLst>
          </a:custGeom>
          <a:solidFill>
            <a:srgbClr val="0070C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8" name="object 78" descr=""/>
          <p:cNvSpPr/>
          <p:nvPr/>
        </p:nvSpPr>
        <p:spPr>
          <a:xfrm>
            <a:off x="1214604" y="9205293"/>
            <a:ext cx="34290" cy="34290"/>
          </a:xfrm>
          <a:custGeom>
            <a:avLst/>
            <a:gdLst/>
            <a:ahLst/>
            <a:cxnLst/>
            <a:rect l="l" t="t" r="r" b="b"/>
            <a:pathLst>
              <a:path w="34290" h="34290">
                <a:moveTo>
                  <a:pt x="19324" y="33936"/>
                </a:moveTo>
                <a:lnTo>
                  <a:pt x="14612" y="33936"/>
                </a:lnTo>
                <a:lnTo>
                  <a:pt x="12703" y="32026"/>
                </a:lnTo>
                <a:lnTo>
                  <a:pt x="12703" y="21233"/>
                </a:lnTo>
                <a:lnTo>
                  <a:pt x="1909" y="21233"/>
                </a:lnTo>
                <a:lnTo>
                  <a:pt x="0" y="19323"/>
                </a:lnTo>
                <a:lnTo>
                  <a:pt x="0" y="14612"/>
                </a:lnTo>
                <a:lnTo>
                  <a:pt x="1909" y="12703"/>
                </a:lnTo>
                <a:lnTo>
                  <a:pt x="12703" y="12703"/>
                </a:lnTo>
                <a:lnTo>
                  <a:pt x="12703" y="1909"/>
                </a:lnTo>
                <a:lnTo>
                  <a:pt x="14612" y="0"/>
                </a:lnTo>
                <a:lnTo>
                  <a:pt x="19324" y="0"/>
                </a:lnTo>
                <a:lnTo>
                  <a:pt x="21233" y="1909"/>
                </a:lnTo>
                <a:lnTo>
                  <a:pt x="21233" y="12703"/>
                </a:lnTo>
                <a:lnTo>
                  <a:pt x="29671" y="12703"/>
                </a:lnTo>
                <a:lnTo>
                  <a:pt x="32027" y="12703"/>
                </a:lnTo>
                <a:lnTo>
                  <a:pt x="33937" y="14612"/>
                </a:lnTo>
                <a:lnTo>
                  <a:pt x="33937" y="19323"/>
                </a:lnTo>
                <a:lnTo>
                  <a:pt x="32027" y="21233"/>
                </a:lnTo>
                <a:lnTo>
                  <a:pt x="21233" y="21233"/>
                </a:lnTo>
                <a:lnTo>
                  <a:pt x="21233" y="32026"/>
                </a:lnTo>
                <a:lnTo>
                  <a:pt x="19324" y="33936"/>
                </a:lnTo>
                <a:close/>
              </a:path>
            </a:pathLst>
          </a:custGeom>
          <a:solidFill>
            <a:srgbClr val="0070C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9" name="object 79" descr=""/>
          <p:cNvSpPr/>
          <p:nvPr/>
        </p:nvSpPr>
        <p:spPr>
          <a:xfrm>
            <a:off x="1406485" y="10264003"/>
            <a:ext cx="54610" cy="23495"/>
          </a:xfrm>
          <a:custGeom>
            <a:avLst/>
            <a:gdLst/>
            <a:ahLst/>
            <a:cxnLst/>
            <a:rect l="l" t="t" r="r" b="b"/>
            <a:pathLst>
              <a:path w="54609" h="23495">
                <a:moveTo>
                  <a:pt x="54397" y="22996"/>
                </a:moveTo>
                <a:lnTo>
                  <a:pt x="0" y="22996"/>
                </a:lnTo>
                <a:lnTo>
                  <a:pt x="326" y="22670"/>
                </a:lnTo>
                <a:lnTo>
                  <a:pt x="19590" y="22670"/>
                </a:lnTo>
                <a:lnTo>
                  <a:pt x="19590" y="3405"/>
                </a:lnTo>
                <a:lnTo>
                  <a:pt x="22996" y="0"/>
                </a:lnTo>
                <a:lnTo>
                  <a:pt x="31407" y="0"/>
                </a:lnTo>
                <a:lnTo>
                  <a:pt x="34813" y="3405"/>
                </a:lnTo>
                <a:lnTo>
                  <a:pt x="34813" y="22670"/>
                </a:lnTo>
                <a:lnTo>
                  <a:pt x="54070" y="22670"/>
                </a:lnTo>
                <a:lnTo>
                  <a:pt x="54397" y="22996"/>
                </a:lnTo>
                <a:close/>
              </a:path>
            </a:pathLst>
          </a:custGeom>
          <a:solidFill>
            <a:srgbClr val="0070C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80" name="object 80" descr=""/>
          <p:cNvSpPr/>
          <p:nvPr/>
        </p:nvSpPr>
        <p:spPr>
          <a:xfrm>
            <a:off x="1405262" y="10140508"/>
            <a:ext cx="57785" cy="57785"/>
          </a:xfrm>
          <a:custGeom>
            <a:avLst/>
            <a:gdLst/>
            <a:ahLst/>
            <a:cxnLst/>
            <a:rect l="l" t="t" r="r" b="b"/>
            <a:pathLst>
              <a:path w="57784" h="57784">
                <a:moveTo>
                  <a:pt x="32584" y="57229"/>
                </a:moveTo>
                <a:lnTo>
                  <a:pt x="24645" y="57229"/>
                </a:lnTo>
                <a:lnTo>
                  <a:pt x="21423" y="54007"/>
                </a:lnTo>
                <a:lnTo>
                  <a:pt x="21423" y="35806"/>
                </a:lnTo>
                <a:lnTo>
                  <a:pt x="3221" y="35806"/>
                </a:lnTo>
                <a:lnTo>
                  <a:pt x="0" y="32584"/>
                </a:lnTo>
                <a:lnTo>
                  <a:pt x="0" y="24645"/>
                </a:lnTo>
                <a:lnTo>
                  <a:pt x="3221" y="21423"/>
                </a:lnTo>
                <a:lnTo>
                  <a:pt x="21423" y="21423"/>
                </a:lnTo>
                <a:lnTo>
                  <a:pt x="21423" y="3221"/>
                </a:lnTo>
                <a:lnTo>
                  <a:pt x="24645" y="0"/>
                </a:lnTo>
                <a:lnTo>
                  <a:pt x="32584" y="0"/>
                </a:lnTo>
                <a:lnTo>
                  <a:pt x="35806" y="3221"/>
                </a:lnTo>
                <a:lnTo>
                  <a:pt x="35806" y="21423"/>
                </a:lnTo>
                <a:lnTo>
                  <a:pt x="50038" y="21423"/>
                </a:lnTo>
                <a:lnTo>
                  <a:pt x="54014" y="21423"/>
                </a:lnTo>
                <a:lnTo>
                  <a:pt x="57229" y="24645"/>
                </a:lnTo>
                <a:lnTo>
                  <a:pt x="57229" y="32584"/>
                </a:lnTo>
                <a:lnTo>
                  <a:pt x="54008" y="35806"/>
                </a:lnTo>
                <a:lnTo>
                  <a:pt x="35806" y="35806"/>
                </a:lnTo>
                <a:lnTo>
                  <a:pt x="35806" y="54007"/>
                </a:lnTo>
                <a:lnTo>
                  <a:pt x="32584" y="57229"/>
                </a:lnTo>
                <a:close/>
              </a:path>
            </a:pathLst>
          </a:custGeom>
          <a:solidFill>
            <a:srgbClr val="0070C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81" name="object 81" descr=""/>
          <p:cNvSpPr/>
          <p:nvPr/>
        </p:nvSpPr>
        <p:spPr>
          <a:xfrm>
            <a:off x="1407119" y="10017014"/>
            <a:ext cx="53975" cy="53975"/>
          </a:xfrm>
          <a:custGeom>
            <a:avLst/>
            <a:gdLst/>
            <a:ahLst/>
            <a:cxnLst/>
            <a:rect l="l" t="t" r="r" b="b"/>
            <a:pathLst>
              <a:path w="53975" h="53975">
                <a:moveTo>
                  <a:pt x="30688" y="53896"/>
                </a:moveTo>
                <a:lnTo>
                  <a:pt x="23208" y="53896"/>
                </a:lnTo>
                <a:lnTo>
                  <a:pt x="20176" y="50864"/>
                </a:lnTo>
                <a:lnTo>
                  <a:pt x="20176" y="33719"/>
                </a:lnTo>
                <a:lnTo>
                  <a:pt x="3031" y="33719"/>
                </a:lnTo>
                <a:lnTo>
                  <a:pt x="0" y="30688"/>
                </a:lnTo>
                <a:lnTo>
                  <a:pt x="0" y="23208"/>
                </a:lnTo>
                <a:lnTo>
                  <a:pt x="3031" y="20176"/>
                </a:lnTo>
                <a:lnTo>
                  <a:pt x="20176" y="20176"/>
                </a:lnTo>
                <a:lnTo>
                  <a:pt x="20176" y="3031"/>
                </a:lnTo>
                <a:lnTo>
                  <a:pt x="23208" y="0"/>
                </a:lnTo>
                <a:lnTo>
                  <a:pt x="30688" y="0"/>
                </a:lnTo>
                <a:lnTo>
                  <a:pt x="33719" y="3031"/>
                </a:lnTo>
                <a:lnTo>
                  <a:pt x="33719" y="20176"/>
                </a:lnTo>
                <a:lnTo>
                  <a:pt x="47124" y="20176"/>
                </a:lnTo>
                <a:lnTo>
                  <a:pt x="50871" y="20176"/>
                </a:lnTo>
                <a:lnTo>
                  <a:pt x="53896" y="23208"/>
                </a:lnTo>
                <a:lnTo>
                  <a:pt x="53896" y="30688"/>
                </a:lnTo>
                <a:lnTo>
                  <a:pt x="50865" y="33719"/>
                </a:lnTo>
                <a:lnTo>
                  <a:pt x="33719" y="33719"/>
                </a:lnTo>
                <a:lnTo>
                  <a:pt x="33719" y="50864"/>
                </a:lnTo>
                <a:lnTo>
                  <a:pt x="30688" y="53896"/>
                </a:lnTo>
                <a:close/>
              </a:path>
            </a:pathLst>
          </a:custGeom>
          <a:solidFill>
            <a:srgbClr val="0070C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82" name="object 82" descr=""/>
          <p:cNvSpPr/>
          <p:nvPr/>
        </p:nvSpPr>
        <p:spPr>
          <a:xfrm>
            <a:off x="1408963" y="9893513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28804" y="50589"/>
                </a:moveTo>
                <a:lnTo>
                  <a:pt x="21784" y="50589"/>
                </a:lnTo>
                <a:lnTo>
                  <a:pt x="18936" y="47741"/>
                </a:lnTo>
                <a:lnTo>
                  <a:pt x="18936" y="31652"/>
                </a:lnTo>
                <a:lnTo>
                  <a:pt x="2847" y="31652"/>
                </a:lnTo>
                <a:lnTo>
                  <a:pt x="0" y="28805"/>
                </a:lnTo>
                <a:lnTo>
                  <a:pt x="0" y="21784"/>
                </a:lnTo>
                <a:lnTo>
                  <a:pt x="2847" y="18936"/>
                </a:lnTo>
                <a:lnTo>
                  <a:pt x="18936" y="18936"/>
                </a:lnTo>
                <a:lnTo>
                  <a:pt x="18936" y="2847"/>
                </a:lnTo>
                <a:lnTo>
                  <a:pt x="21784" y="0"/>
                </a:lnTo>
                <a:lnTo>
                  <a:pt x="28804" y="0"/>
                </a:lnTo>
                <a:lnTo>
                  <a:pt x="31652" y="2847"/>
                </a:lnTo>
                <a:lnTo>
                  <a:pt x="31652" y="18936"/>
                </a:lnTo>
                <a:lnTo>
                  <a:pt x="44231" y="18936"/>
                </a:lnTo>
                <a:lnTo>
                  <a:pt x="47741" y="18936"/>
                </a:lnTo>
                <a:lnTo>
                  <a:pt x="50589" y="21784"/>
                </a:lnTo>
                <a:lnTo>
                  <a:pt x="50589" y="28805"/>
                </a:lnTo>
                <a:lnTo>
                  <a:pt x="47741" y="31652"/>
                </a:lnTo>
                <a:lnTo>
                  <a:pt x="31652" y="31652"/>
                </a:lnTo>
                <a:lnTo>
                  <a:pt x="31652" y="47741"/>
                </a:lnTo>
                <a:lnTo>
                  <a:pt x="28804" y="50589"/>
                </a:lnTo>
                <a:close/>
              </a:path>
            </a:pathLst>
          </a:custGeom>
          <a:solidFill>
            <a:srgbClr val="0070C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83" name="object 83" descr=""/>
          <p:cNvSpPr/>
          <p:nvPr/>
        </p:nvSpPr>
        <p:spPr>
          <a:xfrm>
            <a:off x="1410819" y="9770012"/>
            <a:ext cx="47625" cy="47625"/>
          </a:xfrm>
          <a:custGeom>
            <a:avLst/>
            <a:gdLst/>
            <a:ahLst/>
            <a:cxnLst/>
            <a:rect l="l" t="t" r="r" b="b"/>
            <a:pathLst>
              <a:path w="47625" h="47625">
                <a:moveTo>
                  <a:pt x="26909" y="47256"/>
                </a:moveTo>
                <a:lnTo>
                  <a:pt x="20347" y="47256"/>
                </a:lnTo>
                <a:lnTo>
                  <a:pt x="17690" y="44598"/>
                </a:lnTo>
                <a:lnTo>
                  <a:pt x="17690" y="29566"/>
                </a:lnTo>
                <a:lnTo>
                  <a:pt x="2657" y="29566"/>
                </a:lnTo>
                <a:lnTo>
                  <a:pt x="0" y="26908"/>
                </a:lnTo>
                <a:lnTo>
                  <a:pt x="0" y="20347"/>
                </a:lnTo>
                <a:lnTo>
                  <a:pt x="2657" y="17689"/>
                </a:lnTo>
                <a:lnTo>
                  <a:pt x="17690" y="17689"/>
                </a:lnTo>
                <a:lnTo>
                  <a:pt x="17690" y="2657"/>
                </a:lnTo>
                <a:lnTo>
                  <a:pt x="20347" y="0"/>
                </a:lnTo>
                <a:lnTo>
                  <a:pt x="26909" y="0"/>
                </a:lnTo>
                <a:lnTo>
                  <a:pt x="29566" y="2657"/>
                </a:lnTo>
                <a:lnTo>
                  <a:pt x="29566" y="17689"/>
                </a:lnTo>
                <a:lnTo>
                  <a:pt x="41318" y="17689"/>
                </a:lnTo>
                <a:lnTo>
                  <a:pt x="44599" y="17689"/>
                </a:lnTo>
                <a:lnTo>
                  <a:pt x="47257" y="20347"/>
                </a:lnTo>
                <a:lnTo>
                  <a:pt x="47257" y="26908"/>
                </a:lnTo>
                <a:lnTo>
                  <a:pt x="44599" y="29566"/>
                </a:lnTo>
                <a:lnTo>
                  <a:pt x="29566" y="29566"/>
                </a:lnTo>
                <a:lnTo>
                  <a:pt x="29566" y="44598"/>
                </a:lnTo>
                <a:lnTo>
                  <a:pt x="26909" y="47256"/>
                </a:lnTo>
                <a:close/>
              </a:path>
            </a:pathLst>
          </a:custGeom>
          <a:solidFill>
            <a:srgbClr val="0070C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84" name="object 84" descr=""/>
          <p:cNvSpPr/>
          <p:nvPr/>
        </p:nvSpPr>
        <p:spPr>
          <a:xfrm>
            <a:off x="1412677" y="9646517"/>
            <a:ext cx="44450" cy="44450"/>
          </a:xfrm>
          <a:custGeom>
            <a:avLst/>
            <a:gdLst/>
            <a:ahLst/>
            <a:cxnLst/>
            <a:rect l="l" t="t" r="r" b="b"/>
            <a:pathLst>
              <a:path w="44450" h="44450">
                <a:moveTo>
                  <a:pt x="25012" y="43922"/>
                </a:moveTo>
                <a:lnTo>
                  <a:pt x="18916" y="43922"/>
                </a:lnTo>
                <a:lnTo>
                  <a:pt x="16443" y="41455"/>
                </a:lnTo>
                <a:lnTo>
                  <a:pt x="16443" y="27479"/>
                </a:lnTo>
                <a:lnTo>
                  <a:pt x="2473" y="27479"/>
                </a:lnTo>
                <a:lnTo>
                  <a:pt x="0" y="25006"/>
                </a:lnTo>
                <a:lnTo>
                  <a:pt x="0" y="18916"/>
                </a:lnTo>
                <a:lnTo>
                  <a:pt x="2467" y="16443"/>
                </a:lnTo>
                <a:lnTo>
                  <a:pt x="16443" y="16443"/>
                </a:lnTo>
                <a:lnTo>
                  <a:pt x="16443" y="2473"/>
                </a:lnTo>
                <a:lnTo>
                  <a:pt x="18910" y="0"/>
                </a:lnTo>
                <a:lnTo>
                  <a:pt x="25005" y="0"/>
                </a:lnTo>
                <a:lnTo>
                  <a:pt x="27479" y="2467"/>
                </a:lnTo>
                <a:lnTo>
                  <a:pt x="27479" y="16443"/>
                </a:lnTo>
                <a:lnTo>
                  <a:pt x="38404" y="16443"/>
                </a:lnTo>
                <a:lnTo>
                  <a:pt x="41455" y="16443"/>
                </a:lnTo>
                <a:lnTo>
                  <a:pt x="43922" y="18916"/>
                </a:lnTo>
                <a:lnTo>
                  <a:pt x="43922" y="25006"/>
                </a:lnTo>
                <a:lnTo>
                  <a:pt x="41455" y="27479"/>
                </a:lnTo>
                <a:lnTo>
                  <a:pt x="27479" y="27479"/>
                </a:lnTo>
                <a:lnTo>
                  <a:pt x="27479" y="41449"/>
                </a:lnTo>
                <a:lnTo>
                  <a:pt x="25012" y="43922"/>
                </a:lnTo>
                <a:close/>
              </a:path>
            </a:pathLst>
          </a:custGeom>
          <a:solidFill>
            <a:srgbClr val="0070C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85" name="object 85" descr=""/>
          <p:cNvSpPr/>
          <p:nvPr/>
        </p:nvSpPr>
        <p:spPr>
          <a:xfrm>
            <a:off x="1414541" y="9523023"/>
            <a:ext cx="40640" cy="40640"/>
          </a:xfrm>
          <a:custGeom>
            <a:avLst/>
            <a:gdLst/>
            <a:ahLst/>
            <a:cxnLst/>
            <a:rect l="l" t="t" r="r" b="b"/>
            <a:pathLst>
              <a:path w="40640" h="40640">
                <a:moveTo>
                  <a:pt x="23109" y="40589"/>
                </a:moveTo>
                <a:lnTo>
                  <a:pt x="17479" y="40589"/>
                </a:lnTo>
                <a:lnTo>
                  <a:pt x="15196" y="38306"/>
                </a:lnTo>
                <a:lnTo>
                  <a:pt x="15196" y="25393"/>
                </a:lnTo>
                <a:lnTo>
                  <a:pt x="2283" y="25393"/>
                </a:lnTo>
                <a:lnTo>
                  <a:pt x="0" y="23109"/>
                </a:lnTo>
                <a:lnTo>
                  <a:pt x="0" y="17479"/>
                </a:lnTo>
                <a:lnTo>
                  <a:pt x="2283" y="15196"/>
                </a:lnTo>
                <a:lnTo>
                  <a:pt x="15196" y="15196"/>
                </a:lnTo>
                <a:lnTo>
                  <a:pt x="15196" y="2283"/>
                </a:lnTo>
                <a:lnTo>
                  <a:pt x="17479" y="0"/>
                </a:lnTo>
                <a:lnTo>
                  <a:pt x="23109" y="0"/>
                </a:lnTo>
                <a:lnTo>
                  <a:pt x="25392" y="2283"/>
                </a:lnTo>
                <a:lnTo>
                  <a:pt x="25392" y="15196"/>
                </a:lnTo>
                <a:lnTo>
                  <a:pt x="35490" y="15196"/>
                </a:lnTo>
                <a:lnTo>
                  <a:pt x="38305" y="15196"/>
                </a:lnTo>
                <a:lnTo>
                  <a:pt x="40589" y="17479"/>
                </a:lnTo>
                <a:lnTo>
                  <a:pt x="40589" y="23109"/>
                </a:lnTo>
                <a:lnTo>
                  <a:pt x="38305" y="25393"/>
                </a:lnTo>
                <a:lnTo>
                  <a:pt x="25392" y="25393"/>
                </a:lnTo>
                <a:lnTo>
                  <a:pt x="25392" y="38306"/>
                </a:lnTo>
                <a:lnTo>
                  <a:pt x="23109" y="40589"/>
                </a:lnTo>
                <a:close/>
              </a:path>
            </a:pathLst>
          </a:custGeom>
          <a:solidFill>
            <a:srgbClr val="0070C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86" name="object 86" descr=""/>
          <p:cNvSpPr/>
          <p:nvPr/>
        </p:nvSpPr>
        <p:spPr>
          <a:xfrm>
            <a:off x="1416378" y="9399522"/>
            <a:ext cx="37465" cy="37465"/>
          </a:xfrm>
          <a:custGeom>
            <a:avLst/>
            <a:gdLst/>
            <a:ahLst/>
            <a:cxnLst/>
            <a:rect l="l" t="t" r="r" b="b"/>
            <a:pathLst>
              <a:path w="37465" h="37465">
                <a:moveTo>
                  <a:pt x="21226" y="37282"/>
                </a:moveTo>
                <a:lnTo>
                  <a:pt x="16056" y="37282"/>
                </a:lnTo>
                <a:lnTo>
                  <a:pt x="13956" y="35182"/>
                </a:lnTo>
                <a:lnTo>
                  <a:pt x="13956" y="23326"/>
                </a:lnTo>
                <a:lnTo>
                  <a:pt x="2099" y="23326"/>
                </a:lnTo>
                <a:lnTo>
                  <a:pt x="0" y="21226"/>
                </a:lnTo>
                <a:lnTo>
                  <a:pt x="0" y="16056"/>
                </a:lnTo>
                <a:lnTo>
                  <a:pt x="2099" y="13956"/>
                </a:lnTo>
                <a:lnTo>
                  <a:pt x="13956" y="13956"/>
                </a:lnTo>
                <a:lnTo>
                  <a:pt x="13956" y="2099"/>
                </a:lnTo>
                <a:lnTo>
                  <a:pt x="16056" y="0"/>
                </a:lnTo>
                <a:lnTo>
                  <a:pt x="21226" y="0"/>
                </a:lnTo>
                <a:lnTo>
                  <a:pt x="23326" y="2099"/>
                </a:lnTo>
                <a:lnTo>
                  <a:pt x="23326" y="13956"/>
                </a:lnTo>
                <a:lnTo>
                  <a:pt x="32597" y="13956"/>
                </a:lnTo>
                <a:lnTo>
                  <a:pt x="35182" y="13956"/>
                </a:lnTo>
                <a:lnTo>
                  <a:pt x="37282" y="16049"/>
                </a:lnTo>
                <a:lnTo>
                  <a:pt x="37282" y="21226"/>
                </a:lnTo>
                <a:lnTo>
                  <a:pt x="35182" y="23326"/>
                </a:lnTo>
                <a:lnTo>
                  <a:pt x="23326" y="23326"/>
                </a:lnTo>
                <a:lnTo>
                  <a:pt x="23326" y="35182"/>
                </a:lnTo>
                <a:lnTo>
                  <a:pt x="21226" y="37282"/>
                </a:lnTo>
                <a:close/>
              </a:path>
            </a:pathLst>
          </a:custGeom>
          <a:solidFill>
            <a:srgbClr val="0070C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87" name="object 87" descr=""/>
          <p:cNvSpPr/>
          <p:nvPr/>
        </p:nvSpPr>
        <p:spPr>
          <a:xfrm>
            <a:off x="1418247" y="9276033"/>
            <a:ext cx="34290" cy="34290"/>
          </a:xfrm>
          <a:custGeom>
            <a:avLst/>
            <a:gdLst/>
            <a:ahLst/>
            <a:cxnLst/>
            <a:rect l="l" t="t" r="r" b="b"/>
            <a:pathLst>
              <a:path w="34290" h="34290">
                <a:moveTo>
                  <a:pt x="19324" y="33936"/>
                </a:moveTo>
                <a:lnTo>
                  <a:pt x="14612" y="33936"/>
                </a:lnTo>
                <a:lnTo>
                  <a:pt x="12703" y="32026"/>
                </a:lnTo>
                <a:lnTo>
                  <a:pt x="12703" y="21233"/>
                </a:lnTo>
                <a:lnTo>
                  <a:pt x="1909" y="21233"/>
                </a:lnTo>
                <a:lnTo>
                  <a:pt x="0" y="19323"/>
                </a:lnTo>
                <a:lnTo>
                  <a:pt x="0" y="14612"/>
                </a:lnTo>
                <a:lnTo>
                  <a:pt x="1909" y="12703"/>
                </a:lnTo>
                <a:lnTo>
                  <a:pt x="12703" y="12703"/>
                </a:lnTo>
                <a:lnTo>
                  <a:pt x="12703" y="1909"/>
                </a:lnTo>
                <a:lnTo>
                  <a:pt x="14612" y="0"/>
                </a:lnTo>
                <a:lnTo>
                  <a:pt x="19324" y="0"/>
                </a:lnTo>
                <a:lnTo>
                  <a:pt x="21233" y="1909"/>
                </a:lnTo>
                <a:lnTo>
                  <a:pt x="21233" y="12703"/>
                </a:lnTo>
                <a:lnTo>
                  <a:pt x="29671" y="12703"/>
                </a:lnTo>
                <a:lnTo>
                  <a:pt x="32027" y="12703"/>
                </a:lnTo>
                <a:lnTo>
                  <a:pt x="33936" y="14612"/>
                </a:lnTo>
                <a:lnTo>
                  <a:pt x="33937" y="19323"/>
                </a:lnTo>
                <a:lnTo>
                  <a:pt x="32027" y="21233"/>
                </a:lnTo>
                <a:lnTo>
                  <a:pt x="21233" y="21233"/>
                </a:lnTo>
                <a:lnTo>
                  <a:pt x="21233" y="32026"/>
                </a:lnTo>
                <a:lnTo>
                  <a:pt x="19324" y="33936"/>
                </a:lnTo>
                <a:close/>
              </a:path>
            </a:pathLst>
          </a:custGeom>
          <a:solidFill>
            <a:srgbClr val="0070C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88" name="object 88" descr=""/>
          <p:cNvSpPr/>
          <p:nvPr/>
        </p:nvSpPr>
        <p:spPr>
          <a:xfrm>
            <a:off x="1608912" y="10206773"/>
            <a:ext cx="57785" cy="57785"/>
          </a:xfrm>
          <a:custGeom>
            <a:avLst/>
            <a:gdLst/>
            <a:ahLst/>
            <a:cxnLst/>
            <a:rect l="l" t="t" r="r" b="b"/>
            <a:pathLst>
              <a:path w="57785" h="57784">
                <a:moveTo>
                  <a:pt x="32584" y="57229"/>
                </a:moveTo>
                <a:lnTo>
                  <a:pt x="24645" y="57229"/>
                </a:lnTo>
                <a:lnTo>
                  <a:pt x="21423" y="54007"/>
                </a:lnTo>
                <a:lnTo>
                  <a:pt x="21423" y="35806"/>
                </a:lnTo>
                <a:lnTo>
                  <a:pt x="3221" y="35806"/>
                </a:lnTo>
                <a:lnTo>
                  <a:pt x="0" y="32584"/>
                </a:lnTo>
                <a:lnTo>
                  <a:pt x="0" y="24645"/>
                </a:lnTo>
                <a:lnTo>
                  <a:pt x="3221" y="21423"/>
                </a:lnTo>
                <a:lnTo>
                  <a:pt x="21423" y="21423"/>
                </a:lnTo>
                <a:lnTo>
                  <a:pt x="21423" y="3221"/>
                </a:lnTo>
                <a:lnTo>
                  <a:pt x="24645" y="0"/>
                </a:lnTo>
                <a:lnTo>
                  <a:pt x="32584" y="0"/>
                </a:lnTo>
                <a:lnTo>
                  <a:pt x="35806" y="3221"/>
                </a:lnTo>
                <a:lnTo>
                  <a:pt x="35806" y="21423"/>
                </a:lnTo>
                <a:lnTo>
                  <a:pt x="50038" y="21423"/>
                </a:lnTo>
                <a:lnTo>
                  <a:pt x="54008" y="21423"/>
                </a:lnTo>
                <a:lnTo>
                  <a:pt x="57229" y="24638"/>
                </a:lnTo>
                <a:lnTo>
                  <a:pt x="57229" y="32584"/>
                </a:lnTo>
                <a:lnTo>
                  <a:pt x="54008" y="35806"/>
                </a:lnTo>
                <a:lnTo>
                  <a:pt x="35806" y="35806"/>
                </a:lnTo>
                <a:lnTo>
                  <a:pt x="35806" y="54007"/>
                </a:lnTo>
                <a:lnTo>
                  <a:pt x="32584" y="57229"/>
                </a:lnTo>
                <a:close/>
              </a:path>
            </a:pathLst>
          </a:custGeom>
          <a:solidFill>
            <a:srgbClr val="0070C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89" name="object 89" descr=""/>
          <p:cNvSpPr/>
          <p:nvPr/>
        </p:nvSpPr>
        <p:spPr>
          <a:xfrm>
            <a:off x="1610769" y="10086855"/>
            <a:ext cx="53975" cy="53975"/>
          </a:xfrm>
          <a:custGeom>
            <a:avLst/>
            <a:gdLst/>
            <a:ahLst/>
            <a:cxnLst/>
            <a:rect l="l" t="t" r="r" b="b"/>
            <a:pathLst>
              <a:path w="53975" h="53975">
                <a:moveTo>
                  <a:pt x="30688" y="53896"/>
                </a:moveTo>
                <a:lnTo>
                  <a:pt x="23207" y="53896"/>
                </a:lnTo>
                <a:lnTo>
                  <a:pt x="20176" y="50864"/>
                </a:lnTo>
                <a:lnTo>
                  <a:pt x="20176" y="33719"/>
                </a:lnTo>
                <a:lnTo>
                  <a:pt x="3031" y="33719"/>
                </a:lnTo>
                <a:lnTo>
                  <a:pt x="0" y="30688"/>
                </a:lnTo>
                <a:lnTo>
                  <a:pt x="0" y="23208"/>
                </a:lnTo>
                <a:lnTo>
                  <a:pt x="3031" y="20176"/>
                </a:lnTo>
                <a:lnTo>
                  <a:pt x="20176" y="20176"/>
                </a:lnTo>
                <a:lnTo>
                  <a:pt x="20176" y="3031"/>
                </a:lnTo>
                <a:lnTo>
                  <a:pt x="23207" y="0"/>
                </a:lnTo>
                <a:lnTo>
                  <a:pt x="30688" y="0"/>
                </a:lnTo>
                <a:lnTo>
                  <a:pt x="33719" y="3031"/>
                </a:lnTo>
                <a:lnTo>
                  <a:pt x="33719" y="20176"/>
                </a:lnTo>
                <a:lnTo>
                  <a:pt x="47124" y="20176"/>
                </a:lnTo>
                <a:lnTo>
                  <a:pt x="50865" y="20176"/>
                </a:lnTo>
                <a:lnTo>
                  <a:pt x="53896" y="23208"/>
                </a:lnTo>
                <a:lnTo>
                  <a:pt x="53896" y="30688"/>
                </a:lnTo>
                <a:lnTo>
                  <a:pt x="50865" y="33719"/>
                </a:lnTo>
                <a:lnTo>
                  <a:pt x="33719" y="33719"/>
                </a:lnTo>
                <a:lnTo>
                  <a:pt x="33719" y="50864"/>
                </a:lnTo>
                <a:lnTo>
                  <a:pt x="30688" y="53896"/>
                </a:lnTo>
                <a:close/>
              </a:path>
            </a:pathLst>
          </a:custGeom>
          <a:solidFill>
            <a:srgbClr val="0070C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90" name="object 90" descr=""/>
          <p:cNvSpPr/>
          <p:nvPr/>
        </p:nvSpPr>
        <p:spPr>
          <a:xfrm>
            <a:off x="1612607" y="9966936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28804" y="50589"/>
                </a:moveTo>
                <a:lnTo>
                  <a:pt x="21784" y="50589"/>
                </a:lnTo>
                <a:lnTo>
                  <a:pt x="18936" y="47741"/>
                </a:lnTo>
                <a:lnTo>
                  <a:pt x="18936" y="31652"/>
                </a:lnTo>
                <a:lnTo>
                  <a:pt x="2847" y="31652"/>
                </a:lnTo>
                <a:lnTo>
                  <a:pt x="0" y="28805"/>
                </a:lnTo>
                <a:lnTo>
                  <a:pt x="0" y="21784"/>
                </a:lnTo>
                <a:lnTo>
                  <a:pt x="2847" y="18936"/>
                </a:lnTo>
                <a:lnTo>
                  <a:pt x="18936" y="18936"/>
                </a:lnTo>
                <a:lnTo>
                  <a:pt x="18936" y="2847"/>
                </a:lnTo>
                <a:lnTo>
                  <a:pt x="21784" y="0"/>
                </a:lnTo>
                <a:lnTo>
                  <a:pt x="28804" y="0"/>
                </a:lnTo>
                <a:lnTo>
                  <a:pt x="31652" y="2847"/>
                </a:lnTo>
                <a:lnTo>
                  <a:pt x="31652" y="18936"/>
                </a:lnTo>
                <a:lnTo>
                  <a:pt x="44231" y="18936"/>
                </a:lnTo>
                <a:lnTo>
                  <a:pt x="47741" y="18936"/>
                </a:lnTo>
                <a:lnTo>
                  <a:pt x="50589" y="21784"/>
                </a:lnTo>
                <a:lnTo>
                  <a:pt x="50589" y="28805"/>
                </a:lnTo>
                <a:lnTo>
                  <a:pt x="47741" y="31652"/>
                </a:lnTo>
                <a:lnTo>
                  <a:pt x="31652" y="31652"/>
                </a:lnTo>
                <a:lnTo>
                  <a:pt x="31652" y="47741"/>
                </a:lnTo>
                <a:lnTo>
                  <a:pt x="28804" y="50589"/>
                </a:lnTo>
                <a:close/>
              </a:path>
            </a:pathLst>
          </a:custGeom>
          <a:solidFill>
            <a:srgbClr val="0070C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91" name="object 91" descr=""/>
          <p:cNvSpPr/>
          <p:nvPr/>
        </p:nvSpPr>
        <p:spPr>
          <a:xfrm>
            <a:off x="1614470" y="9847024"/>
            <a:ext cx="47625" cy="47625"/>
          </a:xfrm>
          <a:custGeom>
            <a:avLst/>
            <a:gdLst/>
            <a:ahLst/>
            <a:cxnLst/>
            <a:rect l="l" t="t" r="r" b="b"/>
            <a:pathLst>
              <a:path w="47625" h="47625">
                <a:moveTo>
                  <a:pt x="26909" y="47256"/>
                </a:moveTo>
                <a:lnTo>
                  <a:pt x="20347" y="47256"/>
                </a:lnTo>
                <a:lnTo>
                  <a:pt x="17690" y="44598"/>
                </a:lnTo>
                <a:lnTo>
                  <a:pt x="17690" y="29566"/>
                </a:lnTo>
                <a:lnTo>
                  <a:pt x="2657" y="29566"/>
                </a:lnTo>
                <a:lnTo>
                  <a:pt x="0" y="26908"/>
                </a:lnTo>
                <a:lnTo>
                  <a:pt x="0" y="20347"/>
                </a:lnTo>
                <a:lnTo>
                  <a:pt x="2657" y="17689"/>
                </a:lnTo>
                <a:lnTo>
                  <a:pt x="17690" y="17689"/>
                </a:lnTo>
                <a:lnTo>
                  <a:pt x="17690" y="2657"/>
                </a:lnTo>
                <a:lnTo>
                  <a:pt x="20347" y="0"/>
                </a:lnTo>
                <a:lnTo>
                  <a:pt x="26909" y="0"/>
                </a:lnTo>
                <a:lnTo>
                  <a:pt x="29566" y="2657"/>
                </a:lnTo>
                <a:lnTo>
                  <a:pt x="29566" y="17689"/>
                </a:lnTo>
                <a:lnTo>
                  <a:pt x="41318" y="17689"/>
                </a:lnTo>
                <a:lnTo>
                  <a:pt x="44599" y="17689"/>
                </a:lnTo>
                <a:lnTo>
                  <a:pt x="47257" y="20347"/>
                </a:lnTo>
                <a:lnTo>
                  <a:pt x="47257" y="26908"/>
                </a:lnTo>
                <a:lnTo>
                  <a:pt x="44599" y="29566"/>
                </a:lnTo>
                <a:lnTo>
                  <a:pt x="29566" y="29566"/>
                </a:lnTo>
                <a:lnTo>
                  <a:pt x="29566" y="44598"/>
                </a:lnTo>
                <a:lnTo>
                  <a:pt x="26909" y="47256"/>
                </a:lnTo>
                <a:close/>
              </a:path>
            </a:pathLst>
          </a:custGeom>
          <a:solidFill>
            <a:srgbClr val="0070C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92" name="object 92" descr=""/>
          <p:cNvSpPr/>
          <p:nvPr/>
        </p:nvSpPr>
        <p:spPr>
          <a:xfrm>
            <a:off x="1616327" y="9727106"/>
            <a:ext cx="44450" cy="44450"/>
          </a:xfrm>
          <a:custGeom>
            <a:avLst/>
            <a:gdLst/>
            <a:ahLst/>
            <a:cxnLst/>
            <a:rect l="l" t="t" r="r" b="b"/>
            <a:pathLst>
              <a:path w="44450" h="44450">
                <a:moveTo>
                  <a:pt x="25005" y="43922"/>
                </a:moveTo>
                <a:lnTo>
                  <a:pt x="18916" y="43922"/>
                </a:lnTo>
                <a:lnTo>
                  <a:pt x="16443" y="41455"/>
                </a:lnTo>
                <a:lnTo>
                  <a:pt x="16443" y="27479"/>
                </a:lnTo>
                <a:lnTo>
                  <a:pt x="2473" y="27479"/>
                </a:lnTo>
                <a:lnTo>
                  <a:pt x="0" y="25006"/>
                </a:lnTo>
                <a:lnTo>
                  <a:pt x="0" y="18916"/>
                </a:lnTo>
                <a:lnTo>
                  <a:pt x="2467" y="16443"/>
                </a:lnTo>
                <a:lnTo>
                  <a:pt x="16443" y="16443"/>
                </a:lnTo>
                <a:lnTo>
                  <a:pt x="16443" y="2473"/>
                </a:lnTo>
                <a:lnTo>
                  <a:pt x="18916" y="0"/>
                </a:lnTo>
                <a:lnTo>
                  <a:pt x="25005" y="0"/>
                </a:lnTo>
                <a:lnTo>
                  <a:pt x="27479" y="2467"/>
                </a:lnTo>
                <a:lnTo>
                  <a:pt x="27479" y="16443"/>
                </a:lnTo>
                <a:lnTo>
                  <a:pt x="38404" y="16443"/>
                </a:lnTo>
                <a:lnTo>
                  <a:pt x="41455" y="16443"/>
                </a:lnTo>
                <a:lnTo>
                  <a:pt x="43922" y="18916"/>
                </a:lnTo>
                <a:lnTo>
                  <a:pt x="43922" y="25006"/>
                </a:lnTo>
                <a:lnTo>
                  <a:pt x="41455" y="27479"/>
                </a:lnTo>
                <a:lnTo>
                  <a:pt x="27479" y="27479"/>
                </a:lnTo>
                <a:lnTo>
                  <a:pt x="27479" y="41449"/>
                </a:lnTo>
                <a:lnTo>
                  <a:pt x="25005" y="43922"/>
                </a:lnTo>
                <a:close/>
              </a:path>
            </a:pathLst>
          </a:custGeom>
          <a:solidFill>
            <a:srgbClr val="0070C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93" name="object 93" descr=""/>
          <p:cNvSpPr/>
          <p:nvPr/>
        </p:nvSpPr>
        <p:spPr>
          <a:xfrm>
            <a:off x="1618184" y="9607194"/>
            <a:ext cx="40640" cy="40640"/>
          </a:xfrm>
          <a:custGeom>
            <a:avLst/>
            <a:gdLst/>
            <a:ahLst/>
            <a:cxnLst/>
            <a:rect l="l" t="t" r="r" b="b"/>
            <a:pathLst>
              <a:path w="40639" h="40640">
                <a:moveTo>
                  <a:pt x="23109" y="40589"/>
                </a:moveTo>
                <a:lnTo>
                  <a:pt x="17479" y="40589"/>
                </a:lnTo>
                <a:lnTo>
                  <a:pt x="15196" y="38306"/>
                </a:lnTo>
                <a:lnTo>
                  <a:pt x="15196" y="25393"/>
                </a:lnTo>
                <a:lnTo>
                  <a:pt x="2283" y="25393"/>
                </a:lnTo>
                <a:lnTo>
                  <a:pt x="0" y="23109"/>
                </a:lnTo>
                <a:lnTo>
                  <a:pt x="0" y="17479"/>
                </a:lnTo>
                <a:lnTo>
                  <a:pt x="2283" y="15196"/>
                </a:lnTo>
                <a:lnTo>
                  <a:pt x="15196" y="15196"/>
                </a:lnTo>
                <a:lnTo>
                  <a:pt x="15196" y="2283"/>
                </a:lnTo>
                <a:lnTo>
                  <a:pt x="17479" y="0"/>
                </a:lnTo>
                <a:lnTo>
                  <a:pt x="23109" y="0"/>
                </a:lnTo>
                <a:lnTo>
                  <a:pt x="25392" y="2283"/>
                </a:lnTo>
                <a:lnTo>
                  <a:pt x="25392" y="15196"/>
                </a:lnTo>
                <a:lnTo>
                  <a:pt x="35490" y="15196"/>
                </a:lnTo>
                <a:lnTo>
                  <a:pt x="38312" y="15196"/>
                </a:lnTo>
                <a:lnTo>
                  <a:pt x="40589" y="17479"/>
                </a:lnTo>
                <a:lnTo>
                  <a:pt x="40589" y="23109"/>
                </a:lnTo>
                <a:lnTo>
                  <a:pt x="38305" y="25393"/>
                </a:lnTo>
                <a:lnTo>
                  <a:pt x="25392" y="25393"/>
                </a:lnTo>
                <a:lnTo>
                  <a:pt x="25392" y="38306"/>
                </a:lnTo>
                <a:lnTo>
                  <a:pt x="23109" y="40589"/>
                </a:lnTo>
                <a:close/>
              </a:path>
            </a:pathLst>
          </a:custGeom>
          <a:solidFill>
            <a:srgbClr val="0070C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94" name="object 94" descr=""/>
          <p:cNvSpPr/>
          <p:nvPr/>
        </p:nvSpPr>
        <p:spPr>
          <a:xfrm>
            <a:off x="1620028" y="9487275"/>
            <a:ext cx="37465" cy="37465"/>
          </a:xfrm>
          <a:custGeom>
            <a:avLst/>
            <a:gdLst/>
            <a:ahLst/>
            <a:cxnLst/>
            <a:rect l="l" t="t" r="r" b="b"/>
            <a:pathLst>
              <a:path w="37464" h="37465">
                <a:moveTo>
                  <a:pt x="21226" y="37282"/>
                </a:moveTo>
                <a:lnTo>
                  <a:pt x="16056" y="37282"/>
                </a:lnTo>
                <a:lnTo>
                  <a:pt x="13956" y="35182"/>
                </a:lnTo>
                <a:lnTo>
                  <a:pt x="13956" y="23326"/>
                </a:lnTo>
                <a:lnTo>
                  <a:pt x="2099" y="23326"/>
                </a:lnTo>
                <a:lnTo>
                  <a:pt x="0" y="21226"/>
                </a:lnTo>
                <a:lnTo>
                  <a:pt x="0" y="16056"/>
                </a:lnTo>
                <a:lnTo>
                  <a:pt x="2099" y="13956"/>
                </a:lnTo>
                <a:lnTo>
                  <a:pt x="13956" y="13956"/>
                </a:lnTo>
                <a:lnTo>
                  <a:pt x="13956" y="2099"/>
                </a:lnTo>
                <a:lnTo>
                  <a:pt x="16056" y="0"/>
                </a:lnTo>
                <a:lnTo>
                  <a:pt x="21226" y="0"/>
                </a:lnTo>
                <a:lnTo>
                  <a:pt x="23326" y="2099"/>
                </a:lnTo>
                <a:lnTo>
                  <a:pt x="23326" y="13956"/>
                </a:lnTo>
                <a:lnTo>
                  <a:pt x="32597" y="13956"/>
                </a:lnTo>
                <a:lnTo>
                  <a:pt x="35182" y="13956"/>
                </a:lnTo>
                <a:lnTo>
                  <a:pt x="37282" y="16056"/>
                </a:lnTo>
                <a:lnTo>
                  <a:pt x="37282" y="21226"/>
                </a:lnTo>
                <a:lnTo>
                  <a:pt x="35182" y="23326"/>
                </a:lnTo>
                <a:lnTo>
                  <a:pt x="23326" y="23326"/>
                </a:lnTo>
                <a:lnTo>
                  <a:pt x="23326" y="35182"/>
                </a:lnTo>
                <a:lnTo>
                  <a:pt x="21226" y="37282"/>
                </a:lnTo>
                <a:close/>
              </a:path>
            </a:pathLst>
          </a:custGeom>
          <a:solidFill>
            <a:srgbClr val="0070C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95" name="object 95" descr=""/>
          <p:cNvSpPr/>
          <p:nvPr/>
        </p:nvSpPr>
        <p:spPr>
          <a:xfrm>
            <a:off x="1621897" y="9367363"/>
            <a:ext cx="34290" cy="34290"/>
          </a:xfrm>
          <a:custGeom>
            <a:avLst/>
            <a:gdLst/>
            <a:ahLst/>
            <a:cxnLst/>
            <a:rect l="l" t="t" r="r" b="b"/>
            <a:pathLst>
              <a:path w="34289" h="34290">
                <a:moveTo>
                  <a:pt x="19324" y="33936"/>
                </a:moveTo>
                <a:lnTo>
                  <a:pt x="14612" y="33936"/>
                </a:lnTo>
                <a:lnTo>
                  <a:pt x="12703" y="32026"/>
                </a:lnTo>
                <a:lnTo>
                  <a:pt x="12703" y="21233"/>
                </a:lnTo>
                <a:lnTo>
                  <a:pt x="1909" y="21233"/>
                </a:lnTo>
                <a:lnTo>
                  <a:pt x="0" y="19323"/>
                </a:lnTo>
                <a:lnTo>
                  <a:pt x="0" y="14612"/>
                </a:lnTo>
                <a:lnTo>
                  <a:pt x="1909" y="12703"/>
                </a:lnTo>
                <a:lnTo>
                  <a:pt x="12703" y="12703"/>
                </a:lnTo>
                <a:lnTo>
                  <a:pt x="12703" y="1909"/>
                </a:lnTo>
                <a:lnTo>
                  <a:pt x="14612" y="0"/>
                </a:lnTo>
                <a:lnTo>
                  <a:pt x="19324" y="0"/>
                </a:lnTo>
                <a:lnTo>
                  <a:pt x="21233" y="1909"/>
                </a:lnTo>
                <a:lnTo>
                  <a:pt x="21233" y="12703"/>
                </a:lnTo>
                <a:lnTo>
                  <a:pt x="29671" y="12703"/>
                </a:lnTo>
                <a:lnTo>
                  <a:pt x="32027" y="12703"/>
                </a:lnTo>
                <a:lnTo>
                  <a:pt x="33937" y="14612"/>
                </a:lnTo>
                <a:lnTo>
                  <a:pt x="33937" y="19323"/>
                </a:lnTo>
                <a:lnTo>
                  <a:pt x="32027" y="21233"/>
                </a:lnTo>
                <a:lnTo>
                  <a:pt x="21233" y="21233"/>
                </a:lnTo>
                <a:lnTo>
                  <a:pt x="21233" y="32026"/>
                </a:lnTo>
                <a:lnTo>
                  <a:pt x="19324" y="33936"/>
                </a:lnTo>
                <a:close/>
              </a:path>
            </a:pathLst>
          </a:custGeom>
          <a:solidFill>
            <a:srgbClr val="0070C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96" name="object 96" descr=""/>
          <p:cNvSpPr/>
          <p:nvPr/>
        </p:nvSpPr>
        <p:spPr>
          <a:xfrm>
            <a:off x="1833986" y="10273031"/>
            <a:ext cx="14604" cy="13970"/>
          </a:xfrm>
          <a:custGeom>
            <a:avLst/>
            <a:gdLst/>
            <a:ahLst/>
            <a:cxnLst/>
            <a:rect l="l" t="t" r="r" b="b"/>
            <a:pathLst>
              <a:path w="14605" h="13970">
                <a:moveTo>
                  <a:pt x="14382" y="13967"/>
                </a:moveTo>
                <a:lnTo>
                  <a:pt x="0" y="13967"/>
                </a:lnTo>
                <a:lnTo>
                  <a:pt x="0" y="3221"/>
                </a:lnTo>
                <a:lnTo>
                  <a:pt x="3221" y="0"/>
                </a:lnTo>
                <a:lnTo>
                  <a:pt x="11161" y="0"/>
                </a:lnTo>
                <a:lnTo>
                  <a:pt x="14382" y="3221"/>
                </a:lnTo>
                <a:lnTo>
                  <a:pt x="14382" y="13967"/>
                </a:lnTo>
                <a:close/>
              </a:path>
            </a:pathLst>
          </a:custGeom>
          <a:solidFill>
            <a:srgbClr val="0070C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97" name="object 97" descr=""/>
          <p:cNvSpPr/>
          <p:nvPr/>
        </p:nvSpPr>
        <p:spPr>
          <a:xfrm>
            <a:off x="1814420" y="10156702"/>
            <a:ext cx="53975" cy="53975"/>
          </a:xfrm>
          <a:custGeom>
            <a:avLst/>
            <a:gdLst/>
            <a:ahLst/>
            <a:cxnLst/>
            <a:rect l="l" t="t" r="r" b="b"/>
            <a:pathLst>
              <a:path w="53975" h="53975">
                <a:moveTo>
                  <a:pt x="30688" y="53896"/>
                </a:moveTo>
                <a:lnTo>
                  <a:pt x="23208" y="53896"/>
                </a:lnTo>
                <a:lnTo>
                  <a:pt x="20176" y="50864"/>
                </a:lnTo>
                <a:lnTo>
                  <a:pt x="20176" y="33719"/>
                </a:lnTo>
                <a:lnTo>
                  <a:pt x="3031" y="33719"/>
                </a:lnTo>
                <a:lnTo>
                  <a:pt x="0" y="30688"/>
                </a:lnTo>
                <a:lnTo>
                  <a:pt x="0" y="23208"/>
                </a:lnTo>
                <a:lnTo>
                  <a:pt x="3031" y="20176"/>
                </a:lnTo>
                <a:lnTo>
                  <a:pt x="20176" y="20176"/>
                </a:lnTo>
                <a:lnTo>
                  <a:pt x="20176" y="3031"/>
                </a:lnTo>
                <a:lnTo>
                  <a:pt x="23208" y="0"/>
                </a:lnTo>
                <a:lnTo>
                  <a:pt x="30688" y="0"/>
                </a:lnTo>
                <a:lnTo>
                  <a:pt x="33719" y="3031"/>
                </a:lnTo>
                <a:lnTo>
                  <a:pt x="33719" y="20176"/>
                </a:lnTo>
                <a:lnTo>
                  <a:pt x="47124" y="20176"/>
                </a:lnTo>
                <a:lnTo>
                  <a:pt x="50865" y="20176"/>
                </a:lnTo>
                <a:lnTo>
                  <a:pt x="53896" y="23208"/>
                </a:lnTo>
                <a:lnTo>
                  <a:pt x="53896" y="30688"/>
                </a:lnTo>
                <a:lnTo>
                  <a:pt x="50865" y="33719"/>
                </a:lnTo>
                <a:lnTo>
                  <a:pt x="33719" y="33719"/>
                </a:lnTo>
                <a:lnTo>
                  <a:pt x="33719" y="50864"/>
                </a:lnTo>
                <a:lnTo>
                  <a:pt x="30688" y="53896"/>
                </a:lnTo>
                <a:close/>
              </a:path>
            </a:pathLst>
          </a:custGeom>
          <a:solidFill>
            <a:srgbClr val="0070C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98" name="object 98" descr=""/>
          <p:cNvSpPr/>
          <p:nvPr/>
        </p:nvSpPr>
        <p:spPr>
          <a:xfrm>
            <a:off x="1816257" y="10040366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28804" y="50589"/>
                </a:moveTo>
                <a:lnTo>
                  <a:pt x="21784" y="50589"/>
                </a:lnTo>
                <a:lnTo>
                  <a:pt x="18936" y="47741"/>
                </a:lnTo>
                <a:lnTo>
                  <a:pt x="18936" y="31652"/>
                </a:lnTo>
                <a:lnTo>
                  <a:pt x="2847" y="31652"/>
                </a:lnTo>
                <a:lnTo>
                  <a:pt x="0" y="28805"/>
                </a:lnTo>
                <a:lnTo>
                  <a:pt x="0" y="21784"/>
                </a:lnTo>
                <a:lnTo>
                  <a:pt x="2847" y="18936"/>
                </a:lnTo>
                <a:lnTo>
                  <a:pt x="18936" y="18936"/>
                </a:lnTo>
                <a:lnTo>
                  <a:pt x="18936" y="2847"/>
                </a:lnTo>
                <a:lnTo>
                  <a:pt x="21784" y="0"/>
                </a:lnTo>
                <a:lnTo>
                  <a:pt x="28804" y="0"/>
                </a:lnTo>
                <a:lnTo>
                  <a:pt x="31652" y="2847"/>
                </a:lnTo>
                <a:lnTo>
                  <a:pt x="31652" y="18936"/>
                </a:lnTo>
                <a:lnTo>
                  <a:pt x="44231" y="18936"/>
                </a:lnTo>
                <a:lnTo>
                  <a:pt x="47741" y="18936"/>
                </a:lnTo>
                <a:lnTo>
                  <a:pt x="50589" y="21777"/>
                </a:lnTo>
                <a:lnTo>
                  <a:pt x="50589" y="28805"/>
                </a:lnTo>
                <a:lnTo>
                  <a:pt x="47741" y="31652"/>
                </a:lnTo>
                <a:lnTo>
                  <a:pt x="31652" y="31652"/>
                </a:lnTo>
                <a:lnTo>
                  <a:pt x="31652" y="47741"/>
                </a:lnTo>
                <a:lnTo>
                  <a:pt x="28804" y="50589"/>
                </a:lnTo>
                <a:close/>
              </a:path>
            </a:pathLst>
          </a:custGeom>
          <a:solidFill>
            <a:srgbClr val="0070C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99" name="object 99" descr=""/>
          <p:cNvSpPr/>
          <p:nvPr/>
        </p:nvSpPr>
        <p:spPr>
          <a:xfrm>
            <a:off x="1818113" y="9924030"/>
            <a:ext cx="47625" cy="47625"/>
          </a:xfrm>
          <a:custGeom>
            <a:avLst/>
            <a:gdLst/>
            <a:ahLst/>
            <a:cxnLst/>
            <a:rect l="l" t="t" r="r" b="b"/>
            <a:pathLst>
              <a:path w="47625" h="47625">
                <a:moveTo>
                  <a:pt x="26909" y="47256"/>
                </a:moveTo>
                <a:lnTo>
                  <a:pt x="20347" y="47256"/>
                </a:lnTo>
                <a:lnTo>
                  <a:pt x="17690" y="44598"/>
                </a:lnTo>
                <a:lnTo>
                  <a:pt x="17690" y="29566"/>
                </a:lnTo>
                <a:lnTo>
                  <a:pt x="2657" y="29566"/>
                </a:lnTo>
                <a:lnTo>
                  <a:pt x="0" y="26908"/>
                </a:lnTo>
                <a:lnTo>
                  <a:pt x="0" y="20347"/>
                </a:lnTo>
                <a:lnTo>
                  <a:pt x="2657" y="17689"/>
                </a:lnTo>
                <a:lnTo>
                  <a:pt x="17690" y="17689"/>
                </a:lnTo>
                <a:lnTo>
                  <a:pt x="17690" y="2657"/>
                </a:lnTo>
                <a:lnTo>
                  <a:pt x="20347" y="0"/>
                </a:lnTo>
                <a:lnTo>
                  <a:pt x="26909" y="0"/>
                </a:lnTo>
                <a:lnTo>
                  <a:pt x="29566" y="2657"/>
                </a:lnTo>
                <a:lnTo>
                  <a:pt x="29566" y="17689"/>
                </a:lnTo>
                <a:lnTo>
                  <a:pt x="41318" y="17689"/>
                </a:lnTo>
                <a:lnTo>
                  <a:pt x="44599" y="17689"/>
                </a:lnTo>
                <a:lnTo>
                  <a:pt x="47257" y="20347"/>
                </a:lnTo>
                <a:lnTo>
                  <a:pt x="47257" y="26908"/>
                </a:lnTo>
                <a:lnTo>
                  <a:pt x="44599" y="29566"/>
                </a:lnTo>
                <a:lnTo>
                  <a:pt x="29566" y="29566"/>
                </a:lnTo>
                <a:lnTo>
                  <a:pt x="29566" y="44598"/>
                </a:lnTo>
                <a:lnTo>
                  <a:pt x="26909" y="47256"/>
                </a:lnTo>
                <a:close/>
              </a:path>
            </a:pathLst>
          </a:custGeom>
          <a:solidFill>
            <a:srgbClr val="0070C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00" name="object 100" descr=""/>
          <p:cNvSpPr/>
          <p:nvPr/>
        </p:nvSpPr>
        <p:spPr>
          <a:xfrm>
            <a:off x="1819977" y="9807701"/>
            <a:ext cx="44450" cy="44450"/>
          </a:xfrm>
          <a:custGeom>
            <a:avLst/>
            <a:gdLst/>
            <a:ahLst/>
            <a:cxnLst/>
            <a:rect l="l" t="t" r="r" b="b"/>
            <a:pathLst>
              <a:path w="44450" h="44450">
                <a:moveTo>
                  <a:pt x="25005" y="43922"/>
                </a:moveTo>
                <a:lnTo>
                  <a:pt x="18916" y="43922"/>
                </a:lnTo>
                <a:lnTo>
                  <a:pt x="16443" y="41455"/>
                </a:lnTo>
                <a:lnTo>
                  <a:pt x="16443" y="27479"/>
                </a:lnTo>
                <a:lnTo>
                  <a:pt x="2473" y="27479"/>
                </a:lnTo>
                <a:lnTo>
                  <a:pt x="0" y="25006"/>
                </a:lnTo>
                <a:lnTo>
                  <a:pt x="0" y="18916"/>
                </a:lnTo>
                <a:lnTo>
                  <a:pt x="2467" y="16443"/>
                </a:lnTo>
                <a:lnTo>
                  <a:pt x="16443" y="16443"/>
                </a:lnTo>
                <a:lnTo>
                  <a:pt x="16443" y="2473"/>
                </a:lnTo>
                <a:lnTo>
                  <a:pt x="18916" y="0"/>
                </a:lnTo>
                <a:lnTo>
                  <a:pt x="25005" y="0"/>
                </a:lnTo>
                <a:lnTo>
                  <a:pt x="27479" y="2467"/>
                </a:lnTo>
                <a:lnTo>
                  <a:pt x="27479" y="16443"/>
                </a:lnTo>
                <a:lnTo>
                  <a:pt x="38404" y="16443"/>
                </a:lnTo>
                <a:lnTo>
                  <a:pt x="41448" y="16443"/>
                </a:lnTo>
                <a:lnTo>
                  <a:pt x="43922" y="18916"/>
                </a:lnTo>
                <a:lnTo>
                  <a:pt x="43922" y="25006"/>
                </a:lnTo>
                <a:lnTo>
                  <a:pt x="41455" y="27479"/>
                </a:lnTo>
                <a:lnTo>
                  <a:pt x="27479" y="27479"/>
                </a:lnTo>
                <a:lnTo>
                  <a:pt x="27479" y="41449"/>
                </a:lnTo>
                <a:lnTo>
                  <a:pt x="25005" y="43922"/>
                </a:lnTo>
                <a:close/>
              </a:path>
            </a:pathLst>
          </a:custGeom>
          <a:solidFill>
            <a:srgbClr val="0070C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01" name="object 101" descr=""/>
          <p:cNvSpPr/>
          <p:nvPr/>
        </p:nvSpPr>
        <p:spPr>
          <a:xfrm>
            <a:off x="1821834" y="9691365"/>
            <a:ext cx="40640" cy="40640"/>
          </a:xfrm>
          <a:custGeom>
            <a:avLst/>
            <a:gdLst/>
            <a:ahLst/>
            <a:cxnLst/>
            <a:rect l="l" t="t" r="r" b="b"/>
            <a:pathLst>
              <a:path w="40639" h="40640">
                <a:moveTo>
                  <a:pt x="23109" y="40589"/>
                </a:moveTo>
                <a:lnTo>
                  <a:pt x="17479" y="40589"/>
                </a:lnTo>
                <a:lnTo>
                  <a:pt x="15196" y="38306"/>
                </a:lnTo>
                <a:lnTo>
                  <a:pt x="15196" y="25393"/>
                </a:lnTo>
                <a:lnTo>
                  <a:pt x="2283" y="25393"/>
                </a:lnTo>
                <a:lnTo>
                  <a:pt x="0" y="23109"/>
                </a:lnTo>
                <a:lnTo>
                  <a:pt x="0" y="17479"/>
                </a:lnTo>
                <a:lnTo>
                  <a:pt x="2283" y="15196"/>
                </a:lnTo>
                <a:lnTo>
                  <a:pt x="15196" y="15196"/>
                </a:lnTo>
                <a:lnTo>
                  <a:pt x="15196" y="2283"/>
                </a:lnTo>
                <a:lnTo>
                  <a:pt x="17479" y="0"/>
                </a:lnTo>
                <a:lnTo>
                  <a:pt x="23109" y="0"/>
                </a:lnTo>
                <a:lnTo>
                  <a:pt x="25392" y="2283"/>
                </a:lnTo>
                <a:lnTo>
                  <a:pt x="25392" y="15196"/>
                </a:lnTo>
                <a:lnTo>
                  <a:pt x="35490" y="15196"/>
                </a:lnTo>
                <a:lnTo>
                  <a:pt x="38305" y="15196"/>
                </a:lnTo>
                <a:lnTo>
                  <a:pt x="40595" y="17479"/>
                </a:lnTo>
                <a:lnTo>
                  <a:pt x="40589" y="23109"/>
                </a:lnTo>
                <a:lnTo>
                  <a:pt x="38305" y="25393"/>
                </a:lnTo>
                <a:lnTo>
                  <a:pt x="25392" y="25393"/>
                </a:lnTo>
                <a:lnTo>
                  <a:pt x="25392" y="38306"/>
                </a:lnTo>
                <a:lnTo>
                  <a:pt x="23109" y="40589"/>
                </a:lnTo>
                <a:close/>
              </a:path>
            </a:pathLst>
          </a:custGeom>
          <a:solidFill>
            <a:srgbClr val="0070C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02" name="object 102" descr=""/>
          <p:cNvSpPr/>
          <p:nvPr/>
        </p:nvSpPr>
        <p:spPr>
          <a:xfrm>
            <a:off x="1823672" y="9575029"/>
            <a:ext cx="37465" cy="37465"/>
          </a:xfrm>
          <a:custGeom>
            <a:avLst/>
            <a:gdLst/>
            <a:ahLst/>
            <a:cxnLst/>
            <a:rect l="l" t="t" r="r" b="b"/>
            <a:pathLst>
              <a:path w="37464" h="37465">
                <a:moveTo>
                  <a:pt x="21226" y="37282"/>
                </a:moveTo>
                <a:lnTo>
                  <a:pt x="16056" y="37282"/>
                </a:lnTo>
                <a:lnTo>
                  <a:pt x="13956" y="35182"/>
                </a:lnTo>
                <a:lnTo>
                  <a:pt x="13956" y="23326"/>
                </a:lnTo>
                <a:lnTo>
                  <a:pt x="2099" y="23326"/>
                </a:lnTo>
                <a:lnTo>
                  <a:pt x="0" y="21226"/>
                </a:lnTo>
                <a:lnTo>
                  <a:pt x="0" y="16056"/>
                </a:lnTo>
                <a:lnTo>
                  <a:pt x="2099" y="13956"/>
                </a:lnTo>
                <a:lnTo>
                  <a:pt x="13956" y="13956"/>
                </a:lnTo>
                <a:lnTo>
                  <a:pt x="13956" y="2099"/>
                </a:lnTo>
                <a:lnTo>
                  <a:pt x="16056" y="0"/>
                </a:lnTo>
                <a:lnTo>
                  <a:pt x="21226" y="0"/>
                </a:lnTo>
                <a:lnTo>
                  <a:pt x="23326" y="2099"/>
                </a:lnTo>
                <a:lnTo>
                  <a:pt x="23326" y="13956"/>
                </a:lnTo>
                <a:lnTo>
                  <a:pt x="32597" y="13956"/>
                </a:lnTo>
                <a:lnTo>
                  <a:pt x="35182" y="13956"/>
                </a:lnTo>
                <a:lnTo>
                  <a:pt x="37282" y="16049"/>
                </a:lnTo>
                <a:lnTo>
                  <a:pt x="37282" y="21226"/>
                </a:lnTo>
                <a:lnTo>
                  <a:pt x="35182" y="23326"/>
                </a:lnTo>
                <a:lnTo>
                  <a:pt x="23326" y="23326"/>
                </a:lnTo>
                <a:lnTo>
                  <a:pt x="23326" y="35182"/>
                </a:lnTo>
                <a:lnTo>
                  <a:pt x="21226" y="37282"/>
                </a:lnTo>
                <a:close/>
              </a:path>
            </a:pathLst>
          </a:custGeom>
          <a:solidFill>
            <a:srgbClr val="0070C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03" name="object 103" descr=""/>
          <p:cNvSpPr/>
          <p:nvPr/>
        </p:nvSpPr>
        <p:spPr>
          <a:xfrm>
            <a:off x="2018070" y="10242953"/>
            <a:ext cx="53975" cy="44450"/>
          </a:xfrm>
          <a:custGeom>
            <a:avLst/>
            <a:gdLst/>
            <a:ahLst/>
            <a:cxnLst/>
            <a:rect l="l" t="t" r="r" b="b"/>
            <a:pathLst>
              <a:path w="53975" h="44450">
                <a:moveTo>
                  <a:pt x="33719" y="44045"/>
                </a:moveTo>
                <a:lnTo>
                  <a:pt x="20176" y="44045"/>
                </a:lnTo>
                <a:lnTo>
                  <a:pt x="20176" y="33719"/>
                </a:lnTo>
                <a:lnTo>
                  <a:pt x="3031" y="33719"/>
                </a:lnTo>
                <a:lnTo>
                  <a:pt x="0" y="30688"/>
                </a:lnTo>
                <a:lnTo>
                  <a:pt x="0" y="23208"/>
                </a:lnTo>
                <a:lnTo>
                  <a:pt x="3031" y="20176"/>
                </a:lnTo>
                <a:lnTo>
                  <a:pt x="20176" y="20176"/>
                </a:lnTo>
                <a:lnTo>
                  <a:pt x="20176" y="3031"/>
                </a:lnTo>
                <a:lnTo>
                  <a:pt x="23208" y="0"/>
                </a:lnTo>
                <a:lnTo>
                  <a:pt x="30688" y="0"/>
                </a:lnTo>
                <a:lnTo>
                  <a:pt x="33719" y="3031"/>
                </a:lnTo>
                <a:lnTo>
                  <a:pt x="33719" y="20176"/>
                </a:lnTo>
                <a:lnTo>
                  <a:pt x="50864" y="20176"/>
                </a:lnTo>
                <a:lnTo>
                  <a:pt x="53896" y="23208"/>
                </a:lnTo>
                <a:lnTo>
                  <a:pt x="53896" y="30688"/>
                </a:lnTo>
                <a:lnTo>
                  <a:pt x="50865" y="33719"/>
                </a:lnTo>
                <a:lnTo>
                  <a:pt x="33719" y="33719"/>
                </a:lnTo>
                <a:lnTo>
                  <a:pt x="33719" y="44045"/>
                </a:lnTo>
                <a:close/>
              </a:path>
            </a:pathLst>
          </a:custGeom>
          <a:solidFill>
            <a:srgbClr val="0070C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04" name="object 104" descr=""/>
          <p:cNvSpPr/>
          <p:nvPr/>
        </p:nvSpPr>
        <p:spPr>
          <a:xfrm>
            <a:off x="2019907" y="10131007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28804" y="50589"/>
                </a:moveTo>
                <a:lnTo>
                  <a:pt x="21784" y="50589"/>
                </a:lnTo>
                <a:lnTo>
                  <a:pt x="18936" y="47741"/>
                </a:lnTo>
                <a:lnTo>
                  <a:pt x="18936" y="31652"/>
                </a:lnTo>
                <a:lnTo>
                  <a:pt x="2847" y="31652"/>
                </a:lnTo>
                <a:lnTo>
                  <a:pt x="0" y="28804"/>
                </a:lnTo>
                <a:lnTo>
                  <a:pt x="0" y="21784"/>
                </a:lnTo>
                <a:lnTo>
                  <a:pt x="2847" y="18936"/>
                </a:lnTo>
                <a:lnTo>
                  <a:pt x="18936" y="18936"/>
                </a:lnTo>
                <a:lnTo>
                  <a:pt x="18936" y="2847"/>
                </a:lnTo>
                <a:lnTo>
                  <a:pt x="21784" y="0"/>
                </a:lnTo>
                <a:lnTo>
                  <a:pt x="28804" y="0"/>
                </a:lnTo>
                <a:lnTo>
                  <a:pt x="31652" y="2847"/>
                </a:lnTo>
                <a:lnTo>
                  <a:pt x="31652" y="18936"/>
                </a:lnTo>
                <a:lnTo>
                  <a:pt x="44231" y="18936"/>
                </a:lnTo>
                <a:lnTo>
                  <a:pt x="47741" y="18936"/>
                </a:lnTo>
                <a:lnTo>
                  <a:pt x="50589" y="21784"/>
                </a:lnTo>
                <a:lnTo>
                  <a:pt x="50589" y="28804"/>
                </a:lnTo>
                <a:lnTo>
                  <a:pt x="47741" y="31652"/>
                </a:lnTo>
                <a:lnTo>
                  <a:pt x="31652" y="31652"/>
                </a:lnTo>
                <a:lnTo>
                  <a:pt x="31652" y="47741"/>
                </a:lnTo>
                <a:lnTo>
                  <a:pt x="28804" y="50589"/>
                </a:lnTo>
                <a:close/>
              </a:path>
            </a:pathLst>
          </a:custGeom>
          <a:solidFill>
            <a:srgbClr val="0070C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05" name="object 105" descr=""/>
          <p:cNvSpPr/>
          <p:nvPr/>
        </p:nvSpPr>
        <p:spPr>
          <a:xfrm>
            <a:off x="2021763" y="10019068"/>
            <a:ext cx="47625" cy="47625"/>
          </a:xfrm>
          <a:custGeom>
            <a:avLst/>
            <a:gdLst/>
            <a:ahLst/>
            <a:cxnLst/>
            <a:rect l="l" t="t" r="r" b="b"/>
            <a:pathLst>
              <a:path w="47625" h="47625">
                <a:moveTo>
                  <a:pt x="26909" y="47256"/>
                </a:moveTo>
                <a:lnTo>
                  <a:pt x="20347" y="47256"/>
                </a:lnTo>
                <a:lnTo>
                  <a:pt x="17690" y="44598"/>
                </a:lnTo>
                <a:lnTo>
                  <a:pt x="17690" y="29566"/>
                </a:lnTo>
                <a:lnTo>
                  <a:pt x="2657" y="29566"/>
                </a:lnTo>
                <a:lnTo>
                  <a:pt x="0" y="26908"/>
                </a:lnTo>
                <a:lnTo>
                  <a:pt x="0" y="20347"/>
                </a:lnTo>
                <a:lnTo>
                  <a:pt x="2657" y="17689"/>
                </a:lnTo>
                <a:lnTo>
                  <a:pt x="17690" y="17689"/>
                </a:lnTo>
                <a:lnTo>
                  <a:pt x="17690" y="2657"/>
                </a:lnTo>
                <a:lnTo>
                  <a:pt x="20347" y="0"/>
                </a:lnTo>
                <a:lnTo>
                  <a:pt x="26909" y="0"/>
                </a:lnTo>
                <a:lnTo>
                  <a:pt x="29566" y="2657"/>
                </a:lnTo>
                <a:lnTo>
                  <a:pt x="29566" y="17689"/>
                </a:lnTo>
                <a:lnTo>
                  <a:pt x="41318" y="17689"/>
                </a:lnTo>
                <a:lnTo>
                  <a:pt x="44599" y="17689"/>
                </a:lnTo>
                <a:lnTo>
                  <a:pt x="47257" y="20347"/>
                </a:lnTo>
                <a:lnTo>
                  <a:pt x="47257" y="26908"/>
                </a:lnTo>
                <a:lnTo>
                  <a:pt x="44599" y="29566"/>
                </a:lnTo>
                <a:lnTo>
                  <a:pt x="29566" y="29566"/>
                </a:lnTo>
                <a:lnTo>
                  <a:pt x="29566" y="44598"/>
                </a:lnTo>
                <a:lnTo>
                  <a:pt x="26909" y="47256"/>
                </a:lnTo>
                <a:close/>
              </a:path>
            </a:pathLst>
          </a:custGeom>
          <a:solidFill>
            <a:srgbClr val="0070C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06" name="object 106" descr=""/>
          <p:cNvSpPr/>
          <p:nvPr/>
        </p:nvSpPr>
        <p:spPr>
          <a:xfrm>
            <a:off x="2023621" y="9907134"/>
            <a:ext cx="44450" cy="44450"/>
          </a:xfrm>
          <a:custGeom>
            <a:avLst/>
            <a:gdLst/>
            <a:ahLst/>
            <a:cxnLst/>
            <a:rect l="l" t="t" r="r" b="b"/>
            <a:pathLst>
              <a:path w="44450" h="44450">
                <a:moveTo>
                  <a:pt x="25005" y="43922"/>
                </a:moveTo>
                <a:lnTo>
                  <a:pt x="18916" y="43922"/>
                </a:lnTo>
                <a:lnTo>
                  <a:pt x="16443" y="41455"/>
                </a:lnTo>
                <a:lnTo>
                  <a:pt x="16443" y="27479"/>
                </a:lnTo>
                <a:lnTo>
                  <a:pt x="2473" y="27479"/>
                </a:lnTo>
                <a:lnTo>
                  <a:pt x="0" y="25012"/>
                </a:lnTo>
                <a:lnTo>
                  <a:pt x="0" y="18916"/>
                </a:lnTo>
                <a:lnTo>
                  <a:pt x="2467" y="16443"/>
                </a:lnTo>
                <a:lnTo>
                  <a:pt x="16443" y="16443"/>
                </a:lnTo>
                <a:lnTo>
                  <a:pt x="16443" y="2473"/>
                </a:lnTo>
                <a:lnTo>
                  <a:pt x="18916" y="0"/>
                </a:lnTo>
                <a:lnTo>
                  <a:pt x="25005" y="0"/>
                </a:lnTo>
                <a:lnTo>
                  <a:pt x="27479" y="2467"/>
                </a:lnTo>
                <a:lnTo>
                  <a:pt x="27479" y="16443"/>
                </a:lnTo>
                <a:lnTo>
                  <a:pt x="38404" y="16443"/>
                </a:lnTo>
                <a:lnTo>
                  <a:pt x="41455" y="16443"/>
                </a:lnTo>
                <a:lnTo>
                  <a:pt x="43929" y="18910"/>
                </a:lnTo>
                <a:lnTo>
                  <a:pt x="43922" y="25006"/>
                </a:lnTo>
                <a:lnTo>
                  <a:pt x="41455" y="27479"/>
                </a:lnTo>
                <a:lnTo>
                  <a:pt x="27479" y="27479"/>
                </a:lnTo>
                <a:lnTo>
                  <a:pt x="27479" y="41449"/>
                </a:lnTo>
                <a:lnTo>
                  <a:pt x="25005" y="43922"/>
                </a:lnTo>
                <a:close/>
              </a:path>
            </a:pathLst>
          </a:custGeom>
          <a:solidFill>
            <a:srgbClr val="0070C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07" name="object 107" descr=""/>
          <p:cNvSpPr/>
          <p:nvPr/>
        </p:nvSpPr>
        <p:spPr>
          <a:xfrm>
            <a:off x="2025485" y="9795195"/>
            <a:ext cx="40640" cy="40640"/>
          </a:xfrm>
          <a:custGeom>
            <a:avLst/>
            <a:gdLst/>
            <a:ahLst/>
            <a:cxnLst/>
            <a:rect l="l" t="t" r="r" b="b"/>
            <a:pathLst>
              <a:path w="40639" h="40640">
                <a:moveTo>
                  <a:pt x="23109" y="40589"/>
                </a:moveTo>
                <a:lnTo>
                  <a:pt x="17479" y="40589"/>
                </a:lnTo>
                <a:lnTo>
                  <a:pt x="15196" y="38306"/>
                </a:lnTo>
                <a:lnTo>
                  <a:pt x="15196" y="25393"/>
                </a:lnTo>
                <a:lnTo>
                  <a:pt x="2283" y="25393"/>
                </a:lnTo>
                <a:lnTo>
                  <a:pt x="0" y="23109"/>
                </a:lnTo>
                <a:lnTo>
                  <a:pt x="0" y="17479"/>
                </a:lnTo>
                <a:lnTo>
                  <a:pt x="2283" y="15196"/>
                </a:lnTo>
                <a:lnTo>
                  <a:pt x="15196" y="15196"/>
                </a:lnTo>
                <a:lnTo>
                  <a:pt x="15196" y="2283"/>
                </a:lnTo>
                <a:lnTo>
                  <a:pt x="17479" y="0"/>
                </a:lnTo>
                <a:lnTo>
                  <a:pt x="23109" y="0"/>
                </a:lnTo>
                <a:lnTo>
                  <a:pt x="25392" y="2283"/>
                </a:lnTo>
                <a:lnTo>
                  <a:pt x="25392" y="15196"/>
                </a:lnTo>
                <a:lnTo>
                  <a:pt x="35490" y="15196"/>
                </a:lnTo>
                <a:lnTo>
                  <a:pt x="38305" y="15196"/>
                </a:lnTo>
                <a:lnTo>
                  <a:pt x="40589" y="17480"/>
                </a:lnTo>
                <a:lnTo>
                  <a:pt x="40589" y="23109"/>
                </a:lnTo>
                <a:lnTo>
                  <a:pt x="38305" y="25393"/>
                </a:lnTo>
                <a:lnTo>
                  <a:pt x="25392" y="25393"/>
                </a:lnTo>
                <a:lnTo>
                  <a:pt x="25392" y="38306"/>
                </a:lnTo>
                <a:lnTo>
                  <a:pt x="23109" y="40589"/>
                </a:lnTo>
                <a:close/>
              </a:path>
            </a:pathLst>
          </a:custGeom>
          <a:solidFill>
            <a:srgbClr val="0070C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08" name="object 108" descr=""/>
          <p:cNvSpPr/>
          <p:nvPr/>
        </p:nvSpPr>
        <p:spPr>
          <a:xfrm>
            <a:off x="2027321" y="9683255"/>
            <a:ext cx="37465" cy="37465"/>
          </a:xfrm>
          <a:custGeom>
            <a:avLst/>
            <a:gdLst/>
            <a:ahLst/>
            <a:cxnLst/>
            <a:rect l="l" t="t" r="r" b="b"/>
            <a:pathLst>
              <a:path w="37464" h="37465">
                <a:moveTo>
                  <a:pt x="21226" y="37282"/>
                </a:moveTo>
                <a:lnTo>
                  <a:pt x="16056" y="37282"/>
                </a:lnTo>
                <a:lnTo>
                  <a:pt x="13956" y="35182"/>
                </a:lnTo>
                <a:lnTo>
                  <a:pt x="13956" y="23326"/>
                </a:lnTo>
                <a:lnTo>
                  <a:pt x="2099" y="23326"/>
                </a:lnTo>
                <a:lnTo>
                  <a:pt x="0" y="21226"/>
                </a:lnTo>
                <a:lnTo>
                  <a:pt x="0" y="16056"/>
                </a:lnTo>
                <a:lnTo>
                  <a:pt x="2099" y="13956"/>
                </a:lnTo>
                <a:lnTo>
                  <a:pt x="13956" y="13956"/>
                </a:lnTo>
                <a:lnTo>
                  <a:pt x="13956" y="2099"/>
                </a:lnTo>
                <a:lnTo>
                  <a:pt x="16056" y="0"/>
                </a:lnTo>
                <a:lnTo>
                  <a:pt x="21226" y="0"/>
                </a:lnTo>
                <a:lnTo>
                  <a:pt x="23326" y="2099"/>
                </a:lnTo>
                <a:lnTo>
                  <a:pt x="23326" y="13956"/>
                </a:lnTo>
                <a:lnTo>
                  <a:pt x="32597" y="13956"/>
                </a:lnTo>
                <a:lnTo>
                  <a:pt x="35182" y="13956"/>
                </a:lnTo>
                <a:lnTo>
                  <a:pt x="37282" y="16056"/>
                </a:lnTo>
                <a:lnTo>
                  <a:pt x="37282" y="21226"/>
                </a:lnTo>
                <a:lnTo>
                  <a:pt x="35182" y="23326"/>
                </a:lnTo>
                <a:lnTo>
                  <a:pt x="23326" y="23326"/>
                </a:lnTo>
                <a:lnTo>
                  <a:pt x="23326" y="35182"/>
                </a:lnTo>
                <a:lnTo>
                  <a:pt x="21226" y="37282"/>
                </a:lnTo>
                <a:close/>
              </a:path>
            </a:pathLst>
          </a:custGeom>
          <a:solidFill>
            <a:srgbClr val="0070C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09" name="object 109" descr=""/>
          <p:cNvSpPr/>
          <p:nvPr/>
        </p:nvSpPr>
        <p:spPr>
          <a:xfrm>
            <a:off x="2223558" y="10222645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28804" y="50589"/>
                </a:moveTo>
                <a:lnTo>
                  <a:pt x="21784" y="50589"/>
                </a:lnTo>
                <a:lnTo>
                  <a:pt x="18936" y="47741"/>
                </a:lnTo>
                <a:lnTo>
                  <a:pt x="18936" y="31652"/>
                </a:lnTo>
                <a:lnTo>
                  <a:pt x="2847" y="31652"/>
                </a:lnTo>
                <a:lnTo>
                  <a:pt x="0" y="28805"/>
                </a:lnTo>
                <a:lnTo>
                  <a:pt x="0" y="21784"/>
                </a:lnTo>
                <a:lnTo>
                  <a:pt x="2847" y="18936"/>
                </a:lnTo>
                <a:lnTo>
                  <a:pt x="18936" y="18936"/>
                </a:lnTo>
                <a:lnTo>
                  <a:pt x="18936" y="2847"/>
                </a:lnTo>
                <a:lnTo>
                  <a:pt x="21784" y="0"/>
                </a:lnTo>
                <a:lnTo>
                  <a:pt x="28804" y="0"/>
                </a:lnTo>
                <a:lnTo>
                  <a:pt x="31652" y="2847"/>
                </a:lnTo>
                <a:lnTo>
                  <a:pt x="31652" y="18936"/>
                </a:lnTo>
                <a:lnTo>
                  <a:pt x="44231" y="18936"/>
                </a:lnTo>
                <a:lnTo>
                  <a:pt x="47734" y="18936"/>
                </a:lnTo>
                <a:lnTo>
                  <a:pt x="50582" y="21777"/>
                </a:lnTo>
                <a:lnTo>
                  <a:pt x="50589" y="28805"/>
                </a:lnTo>
                <a:lnTo>
                  <a:pt x="47741" y="31652"/>
                </a:lnTo>
                <a:lnTo>
                  <a:pt x="31652" y="31652"/>
                </a:lnTo>
                <a:lnTo>
                  <a:pt x="31652" y="47741"/>
                </a:lnTo>
                <a:lnTo>
                  <a:pt x="28804" y="50589"/>
                </a:lnTo>
                <a:close/>
              </a:path>
            </a:pathLst>
          </a:custGeom>
          <a:solidFill>
            <a:srgbClr val="0070C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10" name="object 110" descr=""/>
          <p:cNvSpPr/>
          <p:nvPr/>
        </p:nvSpPr>
        <p:spPr>
          <a:xfrm>
            <a:off x="2225413" y="10115174"/>
            <a:ext cx="47625" cy="47625"/>
          </a:xfrm>
          <a:custGeom>
            <a:avLst/>
            <a:gdLst/>
            <a:ahLst/>
            <a:cxnLst/>
            <a:rect l="l" t="t" r="r" b="b"/>
            <a:pathLst>
              <a:path w="47625" h="47625">
                <a:moveTo>
                  <a:pt x="26909" y="47256"/>
                </a:moveTo>
                <a:lnTo>
                  <a:pt x="20347" y="47256"/>
                </a:lnTo>
                <a:lnTo>
                  <a:pt x="17690" y="44598"/>
                </a:lnTo>
                <a:lnTo>
                  <a:pt x="17690" y="29566"/>
                </a:lnTo>
                <a:lnTo>
                  <a:pt x="2657" y="29566"/>
                </a:lnTo>
                <a:lnTo>
                  <a:pt x="0" y="26908"/>
                </a:lnTo>
                <a:lnTo>
                  <a:pt x="0" y="20347"/>
                </a:lnTo>
                <a:lnTo>
                  <a:pt x="2657" y="17689"/>
                </a:lnTo>
                <a:lnTo>
                  <a:pt x="17690" y="17689"/>
                </a:lnTo>
                <a:lnTo>
                  <a:pt x="17690" y="2657"/>
                </a:lnTo>
                <a:lnTo>
                  <a:pt x="20347" y="0"/>
                </a:lnTo>
                <a:lnTo>
                  <a:pt x="26909" y="0"/>
                </a:lnTo>
                <a:lnTo>
                  <a:pt x="29566" y="2657"/>
                </a:lnTo>
                <a:lnTo>
                  <a:pt x="29566" y="17689"/>
                </a:lnTo>
                <a:lnTo>
                  <a:pt x="41318" y="17689"/>
                </a:lnTo>
                <a:lnTo>
                  <a:pt x="44599" y="17689"/>
                </a:lnTo>
                <a:lnTo>
                  <a:pt x="47257" y="20347"/>
                </a:lnTo>
                <a:lnTo>
                  <a:pt x="47257" y="26908"/>
                </a:lnTo>
                <a:lnTo>
                  <a:pt x="44599" y="29566"/>
                </a:lnTo>
                <a:lnTo>
                  <a:pt x="29566" y="29566"/>
                </a:lnTo>
                <a:lnTo>
                  <a:pt x="29566" y="44598"/>
                </a:lnTo>
                <a:lnTo>
                  <a:pt x="26909" y="47256"/>
                </a:lnTo>
                <a:close/>
              </a:path>
            </a:pathLst>
          </a:custGeom>
          <a:solidFill>
            <a:srgbClr val="0070C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11" name="object 111" descr=""/>
          <p:cNvSpPr/>
          <p:nvPr/>
        </p:nvSpPr>
        <p:spPr>
          <a:xfrm>
            <a:off x="2227271" y="10007710"/>
            <a:ext cx="44450" cy="44450"/>
          </a:xfrm>
          <a:custGeom>
            <a:avLst/>
            <a:gdLst/>
            <a:ahLst/>
            <a:cxnLst/>
            <a:rect l="l" t="t" r="r" b="b"/>
            <a:pathLst>
              <a:path w="44450" h="44450">
                <a:moveTo>
                  <a:pt x="25005" y="43922"/>
                </a:moveTo>
                <a:lnTo>
                  <a:pt x="18916" y="43922"/>
                </a:lnTo>
                <a:lnTo>
                  <a:pt x="16443" y="41455"/>
                </a:lnTo>
                <a:lnTo>
                  <a:pt x="16443" y="27479"/>
                </a:lnTo>
                <a:lnTo>
                  <a:pt x="2473" y="27479"/>
                </a:lnTo>
                <a:lnTo>
                  <a:pt x="0" y="25012"/>
                </a:lnTo>
                <a:lnTo>
                  <a:pt x="0" y="18916"/>
                </a:lnTo>
                <a:lnTo>
                  <a:pt x="2466" y="16443"/>
                </a:lnTo>
                <a:lnTo>
                  <a:pt x="16443" y="16443"/>
                </a:lnTo>
                <a:lnTo>
                  <a:pt x="16443" y="2473"/>
                </a:lnTo>
                <a:lnTo>
                  <a:pt x="18916" y="0"/>
                </a:lnTo>
                <a:lnTo>
                  <a:pt x="25005" y="0"/>
                </a:lnTo>
                <a:lnTo>
                  <a:pt x="27479" y="2467"/>
                </a:lnTo>
                <a:lnTo>
                  <a:pt x="27479" y="16443"/>
                </a:lnTo>
                <a:lnTo>
                  <a:pt x="38404" y="16443"/>
                </a:lnTo>
                <a:lnTo>
                  <a:pt x="41455" y="16443"/>
                </a:lnTo>
                <a:lnTo>
                  <a:pt x="43922" y="18916"/>
                </a:lnTo>
                <a:lnTo>
                  <a:pt x="43922" y="25006"/>
                </a:lnTo>
                <a:lnTo>
                  <a:pt x="41455" y="27479"/>
                </a:lnTo>
                <a:lnTo>
                  <a:pt x="27479" y="27479"/>
                </a:lnTo>
                <a:lnTo>
                  <a:pt x="27479" y="41449"/>
                </a:lnTo>
                <a:lnTo>
                  <a:pt x="25005" y="43922"/>
                </a:lnTo>
                <a:close/>
              </a:path>
            </a:pathLst>
          </a:custGeom>
          <a:solidFill>
            <a:srgbClr val="0070C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12" name="object 112" descr=""/>
          <p:cNvSpPr/>
          <p:nvPr/>
        </p:nvSpPr>
        <p:spPr>
          <a:xfrm>
            <a:off x="2229128" y="9900245"/>
            <a:ext cx="40640" cy="40640"/>
          </a:xfrm>
          <a:custGeom>
            <a:avLst/>
            <a:gdLst/>
            <a:ahLst/>
            <a:cxnLst/>
            <a:rect l="l" t="t" r="r" b="b"/>
            <a:pathLst>
              <a:path w="40639" h="40640">
                <a:moveTo>
                  <a:pt x="23109" y="40589"/>
                </a:moveTo>
                <a:lnTo>
                  <a:pt x="17479" y="40589"/>
                </a:lnTo>
                <a:lnTo>
                  <a:pt x="15196" y="38306"/>
                </a:lnTo>
                <a:lnTo>
                  <a:pt x="15196" y="25392"/>
                </a:lnTo>
                <a:lnTo>
                  <a:pt x="2283" y="25392"/>
                </a:lnTo>
                <a:lnTo>
                  <a:pt x="0" y="23109"/>
                </a:lnTo>
                <a:lnTo>
                  <a:pt x="0" y="17479"/>
                </a:lnTo>
                <a:lnTo>
                  <a:pt x="2283" y="15196"/>
                </a:lnTo>
                <a:lnTo>
                  <a:pt x="15196" y="15196"/>
                </a:lnTo>
                <a:lnTo>
                  <a:pt x="15196" y="2283"/>
                </a:lnTo>
                <a:lnTo>
                  <a:pt x="17479" y="0"/>
                </a:lnTo>
                <a:lnTo>
                  <a:pt x="23109" y="0"/>
                </a:lnTo>
                <a:lnTo>
                  <a:pt x="25392" y="2283"/>
                </a:lnTo>
                <a:lnTo>
                  <a:pt x="25392" y="15196"/>
                </a:lnTo>
                <a:lnTo>
                  <a:pt x="35490" y="15196"/>
                </a:lnTo>
                <a:lnTo>
                  <a:pt x="38312" y="15196"/>
                </a:lnTo>
                <a:lnTo>
                  <a:pt x="40595" y="17479"/>
                </a:lnTo>
                <a:lnTo>
                  <a:pt x="40589" y="23109"/>
                </a:lnTo>
                <a:lnTo>
                  <a:pt x="38305" y="25392"/>
                </a:lnTo>
                <a:lnTo>
                  <a:pt x="25392" y="25392"/>
                </a:lnTo>
                <a:lnTo>
                  <a:pt x="25392" y="38305"/>
                </a:lnTo>
                <a:lnTo>
                  <a:pt x="23109" y="40589"/>
                </a:lnTo>
                <a:close/>
              </a:path>
            </a:pathLst>
          </a:custGeom>
          <a:solidFill>
            <a:srgbClr val="0070C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13" name="object 113" descr=""/>
          <p:cNvSpPr/>
          <p:nvPr/>
        </p:nvSpPr>
        <p:spPr>
          <a:xfrm>
            <a:off x="2230972" y="9792767"/>
            <a:ext cx="37465" cy="37465"/>
          </a:xfrm>
          <a:custGeom>
            <a:avLst/>
            <a:gdLst/>
            <a:ahLst/>
            <a:cxnLst/>
            <a:rect l="l" t="t" r="r" b="b"/>
            <a:pathLst>
              <a:path w="37464" h="37465">
                <a:moveTo>
                  <a:pt x="21226" y="37282"/>
                </a:moveTo>
                <a:lnTo>
                  <a:pt x="16056" y="37282"/>
                </a:lnTo>
                <a:lnTo>
                  <a:pt x="13956" y="35182"/>
                </a:lnTo>
                <a:lnTo>
                  <a:pt x="13956" y="23326"/>
                </a:lnTo>
                <a:lnTo>
                  <a:pt x="2099" y="23326"/>
                </a:lnTo>
                <a:lnTo>
                  <a:pt x="0" y="21226"/>
                </a:lnTo>
                <a:lnTo>
                  <a:pt x="0" y="16056"/>
                </a:lnTo>
                <a:lnTo>
                  <a:pt x="2099" y="13956"/>
                </a:lnTo>
                <a:lnTo>
                  <a:pt x="13956" y="13956"/>
                </a:lnTo>
                <a:lnTo>
                  <a:pt x="13956" y="2099"/>
                </a:lnTo>
                <a:lnTo>
                  <a:pt x="16056" y="0"/>
                </a:lnTo>
                <a:lnTo>
                  <a:pt x="21226" y="0"/>
                </a:lnTo>
                <a:lnTo>
                  <a:pt x="23326" y="2099"/>
                </a:lnTo>
                <a:lnTo>
                  <a:pt x="23326" y="13956"/>
                </a:lnTo>
                <a:lnTo>
                  <a:pt x="32597" y="13956"/>
                </a:lnTo>
                <a:lnTo>
                  <a:pt x="35182" y="13956"/>
                </a:lnTo>
                <a:lnTo>
                  <a:pt x="37276" y="16056"/>
                </a:lnTo>
                <a:lnTo>
                  <a:pt x="37282" y="21226"/>
                </a:lnTo>
                <a:lnTo>
                  <a:pt x="35182" y="23326"/>
                </a:lnTo>
                <a:lnTo>
                  <a:pt x="23326" y="23326"/>
                </a:lnTo>
                <a:lnTo>
                  <a:pt x="23326" y="35182"/>
                </a:lnTo>
                <a:lnTo>
                  <a:pt x="21226" y="37282"/>
                </a:lnTo>
                <a:close/>
              </a:path>
            </a:pathLst>
          </a:custGeom>
          <a:solidFill>
            <a:srgbClr val="0070C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14" name="object 114" descr=""/>
          <p:cNvSpPr/>
          <p:nvPr/>
        </p:nvSpPr>
        <p:spPr>
          <a:xfrm>
            <a:off x="2429057" y="10224096"/>
            <a:ext cx="47625" cy="47625"/>
          </a:xfrm>
          <a:custGeom>
            <a:avLst/>
            <a:gdLst/>
            <a:ahLst/>
            <a:cxnLst/>
            <a:rect l="l" t="t" r="r" b="b"/>
            <a:pathLst>
              <a:path w="47625" h="47625">
                <a:moveTo>
                  <a:pt x="26909" y="47256"/>
                </a:moveTo>
                <a:lnTo>
                  <a:pt x="20347" y="47256"/>
                </a:lnTo>
                <a:lnTo>
                  <a:pt x="17690" y="44598"/>
                </a:lnTo>
                <a:lnTo>
                  <a:pt x="17690" y="29566"/>
                </a:lnTo>
                <a:lnTo>
                  <a:pt x="2657" y="29566"/>
                </a:lnTo>
                <a:lnTo>
                  <a:pt x="0" y="26908"/>
                </a:lnTo>
                <a:lnTo>
                  <a:pt x="0" y="20347"/>
                </a:lnTo>
                <a:lnTo>
                  <a:pt x="2657" y="17689"/>
                </a:lnTo>
                <a:lnTo>
                  <a:pt x="17690" y="17689"/>
                </a:lnTo>
                <a:lnTo>
                  <a:pt x="17690" y="2657"/>
                </a:lnTo>
                <a:lnTo>
                  <a:pt x="20347" y="0"/>
                </a:lnTo>
                <a:lnTo>
                  <a:pt x="26909" y="0"/>
                </a:lnTo>
                <a:lnTo>
                  <a:pt x="29566" y="2657"/>
                </a:lnTo>
                <a:lnTo>
                  <a:pt x="29566" y="17689"/>
                </a:lnTo>
                <a:lnTo>
                  <a:pt x="41318" y="17689"/>
                </a:lnTo>
                <a:lnTo>
                  <a:pt x="44599" y="17689"/>
                </a:lnTo>
                <a:lnTo>
                  <a:pt x="47257" y="20347"/>
                </a:lnTo>
                <a:lnTo>
                  <a:pt x="47257" y="26908"/>
                </a:lnTo>
                <a:lnTo>
                  <a:pt x="44599" y="29566"/>
                </a:lnTo>
                <a:lnTo>
                  <a:pt x="29566" y="29566"/>
                </a:lnTo>
                <a:lnTo>
                  <a:pt x="29566" y="44598"/>
                </a:lnTo>
                <a:lnTo>
                  <a:pt x="26909" y="47256"/>
                </a:lnTo>
                <a:close/>
              </a:path>
            </a:pathLst>
          </a:custGeom>
          <a:solidFill>
            <a:srgbClr val="0070C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15" name="object 115" descr=""/>
          <p:cNvSpPr/>
          <p:nvPr/>
        </p:nvSpPr>
        <p:spPr>
          <a:xfrm>
            <a:off x="2430921" y="10121670"/>
            <a:ext cx="44450" cy="44450"/>
          </a:xfrm>
          <a:custGeom>
            <a:avLst/>
            <a:gdLst/>
            <a:ahLst/>
            <a:cxnLst/>
            <a:rect l="l" t="t" r="r" b="b"/>
            <a:pathLst>
              <a:path w="44450" h="44450">
                <a:moveTo>
                  <a:pt x="25012" y="43922"/>
                </a:moveTo>
                <a:lnTo>
                  <a:pt x="18916" y="43922"/>
                </a:lnTo>
                <a:lnTo>
                  <a:pt x="16443" y="41455"/>
                </a:lnTo>
                <a:lnTo>
                  <a:pt x="16443" y="27479"/>
                </a:lnTo>
                <a:lnTo>
                  <a:pt x="2473" y="27479"/>
                </a:lnTo>
                <a:lnTo>
                  <a:pt x="0" y="25012"/>
                </a:lnTo>
                <a:lnTo>
                  <a:pt x="0" y="18916"/>
                </a:lnTo>
                <a:lnTo>
                  <a:pt x="2467" y="16443"/>
                </a:lnTo>
                <a:lnTo>
                  <a:pt x="16443" y="16443"/>
                </a:lnTo>
                <a:lnTo>
                  <a:pt x="16443" y="2473"/>
                </a:lnTo>
                <a:lnTo>
                  <a:pt x="18910" y="0"/>
                </a:lnTo>
                <a:lnTo>
                  <a:pt x="25005" y="0"/>
                </a:lnTo>
                <a:lnTo>
                  <a:pt x="27479" y="2467"/>
                </a:lnTo>
                <a:lnTo>
                  <a:pt x="27479" y="16443"/>
                </a:lnTo>
                <a:lnTo>
                  <a:pt x="38404" y="16443"/>
                </a:lnTo>
                <a:lnTo>
                  <a:pt x="41449" y="16443"/>
                </a:lnTo>
                <a:lnTo>
                  <a:pt x="43922" y="18916"/>
                </a:lnTo>
                <a:lnTo>
                  <a:pt x="43922" y="25005"/>
                </a:lnTo>
                <a:lnTo>
                  <a:pt x="41455" y="27479"/>
                </a:lnTo>
                <a:lnTo>
                  <a:pt x="27479" y="27479"/>
                </a:lnTo>
                <a:lnTo>
                  <a:pt x="27479" y="41449"/>
                </a:lnTo>
                <a:lnTo>
                  <a:pt x="25012" y="43922"/>
                </a:lnTo>
                <a:close/>
              </a:path>
            </a:pathLst>
          </a:custGeom>
          <a:solidFill>
            <a:srgbClr val="0070C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16" name="object 116" descr=""/>
          <p:cNvSpPr/>
          <p:nvPr/>
        </p:nvSpPr>
        <p:spPr>
          <a:xfrm>
            <a:off x="2432779" y="10019245"/>
            <a:ext cx="40640" cy="40640"/>
          </a:xfrm>
          <a:custGeom>
            <a:avLst/>
            <a:gdLst/>
            <a:ahLst/>
            <a:cxnLst/>
            <a:rect l="l" t="t" r="r" b="b"/>
            <a:pathLst>
              <a:path w="40639" h="40640">
                <a:moveTo>
                  <a:pt x="23109" y="40589"/>
                </a:moveTo>
                <a:lnTo>
                  <a:pt x="17479" y="40589"/>
                </a:lnTo>
                <a:lnTo>
                  <a:pt x="15196" y="38306"/>
                </a:lnTo>
                <a:lnTo>
                  <a:pt x="15196" y="25392"/>
                </a:lnTo>
                <a:lnTo>
                  <a:pt x="2283" y="25392"/>
                </a:lnTo>
                <a:lnTo>
                  <a:pt x="0" y="23109"/>
                </a:lnTo>
                <a:lnTo>
                  <a:pt x="0" y="17479"/>
                </a:lnTo>
                <a:lnTo>
                  <a:pt x="2283" y="15196"/>
                </a:lnTo>
                <a:lnTo>
                  <a:pt x="15196" y="15196"/>
                </a:lnTo>
                <a:lnTo>
                  <a:pt x="15196" y="2283"/>
                </a:lnTo>
                <a:lnTo>
                  <a:pt x="17479" y="0"/>
                </a:lnTo>
                <a:lnTo>
                  <a:pt x="23109" y="0"/>
                </a:lnTo>
                <a:lnTo>
                  <a:pt x="25392" y="2283"/>
                </a:lnTo>
                <a:lnTo>
                  <a:pt x="25392" y="15196"/>
                </a:lnTo>
                <a:lnTo>
                  <a:pt x="35490" y="15196"/>
                </a:lnTo>
                <a:lnTo>
                  <a:pt x="38305" y="15196"/>
                </a:lnTo>
                <a:lnTo>
                  <a:pt x="40589" y="17479"/>
                </a:lnTo>
                <a:lnTo>
                  <a:pt x="40589" y="23109"/>
                </a:lnTo>
                <a:lnTo>
                  <a:pt x="38305" y="25392"/>
                </a:lnTo>
                <a:lnTo>
                  <a:pt x="25392" y="25392"/>
                </a:lnTo>
                <a:lnTo>
                  <a:pt x="25392" y="38305"/>
                </a:lnTo>
                <a:lnTo>
                  <a:pt x="23109" y="40589"/>
                </a:lnTo>
                <a:close/>
              </a:path>
            </a:pathLst>
          </a:custGeom>
          <a:solidFill>
            <a:srgbClr val="0070C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17" name="object 117" descr=""/>
          <p:cNvSpPr/>
          <p:nvPr/>
        </p:nvSpPr>
        <p:spPr>
          <a:xfrm>
            <a:off x="2634572" y="10240395"/>
            <a:ext cx="44450" cy="44450"/>
          </a:xfrm>
          <a:custGeom>
            <a:avLst/>
            <a:gdLst/>
            <a:ahLst/>
            <a:cxnLst/>
            <a:rect l="l" t="t" r="r" b="b"/>
            <a:pathLst>
              <a:path w="44450" h="44450">
                <a:moveTo>
                  <a:pt x="25012" y="43922"/>
                </a:moveTo>
                <a:lnTo>
                  <a:pt x="18916" y="43922"/>
                </a:lnTo>
                <a:lnTo>
                  <a:pt x="16443" y="41455"/>
                </a:lnTo>
                <a:lnTo>
                  <a:pt x="16443" y="27479"/>
                </a:lnTo>
                <a:lnTo>
                  <a:pt x="2473" y="27479"/>
                </a:lnTo>
                <a:lnTo>
                  <a:pt x="0" y="25012"/>
                </a:lnTo>
                <a:lnTo>
                  <a:pt x="0" y="18916"/>
                </a:lnTo>
                <a:lnTo>
                  <a:pt x="2467" y="16443"/>
                </a:lnTo>
                <a:lnTo>
                  <a:pt x="16443" y="16443"/>
                </a:lnTo>
                <a:lnTo>
                  <a:pt x="16443" y="2473"/>
                </a:lnTo>
                <a:lnTo>
                  <a:pt x="18910" y="0"/>
                </a:lnTo>
                <a:lnTo>
                  <a:pt x="25005" y="0"/>
                </a:lnTo>
                <a:lnTo>
                  <a:pt x="27479" y="2467"/>
                </a:lnTo>
                <a:lnTo>
                  <a:pt x="27479" y="16443"/>
                </a:lnTo>
                <a:lnTo>
                  <a:pt x="38404" y="16443"/>
                </a:lnTo>
                <a:lnTo>
                  <a:pt x="41448" y="16443"/>
                </a:lnTo>
                <a:lnTo>
                  <a:pt x="43922" y="18910"/>
                </a:lnTo>
                <a:lnTo>
                  <a:pt x="43922" y="25006"/>
                </a:lnTo>
                <a:lnTo>
                  <a:pt x="41455" y="27479"/>
                </a:lnTo>
                <a:lnTo>
                  <a:pt x="27479" y="27479"/>
                </a:lnTo>
                <a:lnTo>
                  <a:pt x="27479" y="41449"/>
                </a:lnTo>
                <a:lnTo>
                  <a:pt x="25012" y="43922"/>
                </a:lnTo>
                <a:close/>
              </a:path>
            </a:pathLst>
          </a:custGeom>
          <a:solidFill>
            <a:srgbClr val="0070C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18" name="object 118" descr=""/>
          <p:cNvSpPr/>
          <p:nvPr/>
        </p:nvSpPr>
        <p:spPr>
          <a:xfrm>
            <a:off x="2636429" y="10143245"/>
            <a:ext cx="40640" cy="40640"/>
          </a:xfrm>
          <a:custGeom>
            <a:avLst/>
            <a:gdLst/>
            <a:ahLst/>
            <a:cxnLst/>
            <a:rect l="l" t="t" r="r" b="b"/>
            <a:pathLst>
              <a:path w="40639" h="40640">
                <a:moveTo>
                  <a:pt x="23109" y="40589"/>
                </a:moveTo>
                <a:lnTo>
                  <a:pt x="17479" y="40589"/>
                </a:lnTo>
                <a:lnTo>
                  <a:pt x="15196" y="38306"/>
                </a:lnTo>
                <a:lnTo>
                  <a:pt x="15196" y="25392"/>
                </a:lnTo>
                <a:lnTo>
                  <a:pt x="2283" y="25392"/>
                </a:lnTo>
                <a:lnTo>
                  <a:pt x="0" y="23109"/>
                </a:lnTo>
                <a:lnTo>
                  <a:pt x="0" y="17479"/>
                </a:lnTo>
                <a:lnTo>
                  <a:pt x="2283" y="15196"/>
                </a:lnTo>
                <a:lnTo>
                  <a:pt x="15196" y="15196"/>
                </a:lnTo>
                <a:lnTo>
                  <a:pt x="15196" y="2283"/>
                </a:lnTo>
                <a:lnTo>
                  <a:pt x="17479" y="0"/>
                </a:lnTo>
                <a:lnTo>
                  <a:pt x="23109" y="0"/>
                </a:lnTo>
                <a:lnTo>
                  <a:pt x="25392" y="2283"/>
                </a:lnTo>
                <a:lnTo>
                  <a:pt x="25392" y="15196"/>
                </a:lnTo>
                <a:lnTo>
                  <a:pt x="35490" y="15196"/>
                </a:lnTo>
                <a:lnTo>
                  <a:pt x="38305" y="15196"/>
                </a:lnTo>
                <a:lnTo>
                  <a:pt x="40589" y="17479"/>
                </a:lnTo>
                <a:lnTo>
                  <a:pt x="40589" y="23109"/>
                </a:lnTo>
                <a:lnTo>
                  <a:pt x="38305" y="25392"/>
                </a:lnTo>
                <a:lnTo>
                  <a:pt x="25392" y="25392"/>
                </a:lnTo>
                <a:lnTo>
                  <a:pt x="25392" y="38306"/>
                </a:lnTo>
                <a:lnTo>
                  <a:pt x="23109" y="40589"/>
                </a:lnTo>
                <a:close/>
              </a:path>
            </a:pathLst>
          </a:custGeom>
          <a:solidFill>
            <a:srgbClr val="0070C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19" name="object 119" descr=""/>
          <p:cNvSpPr/>
          <p:nvPr/>
        </p:nvSpPr>
        <p:spPr>
          <a:xfrm>
            <a:off x="17637298" y="1250069"/>
            <a:ext cx="60325" cy="60325"/>
          </a:xfrm>
          <a:custGeom>
            <a:avLst/>
            <a:gdLst/>
            <a:ahLst/>
            <a:cxnLst/>
            <a:rect l="l" t="t" r="r" b="b"/>
            <a:pathLst>
              <a:path w="60325" h="60325">
                <a:moveTo>
                  <a:pt x="22665" y="867"/>
                </a:moveTo>
                <a:lnTo>
                  <a:pt x="30840" y="0"/>
                </a:lnTo>
                <a:lnTo>
                  <a:pt x="34504" y="2961"/>
                </a:lnTo>
                <a:lnTo>
                  <a:pt x="36492" y="21685"/>
                </a:lnTo>
                <a:lnTo>
                  <a:pt x="55216" y="19697"/>
                </a:lnTo>
                <a:lnTo>
                  <a:pt x="58880" y="22659"/>
                </a:lnTo>
                <a:lnTo>
                  <a:pt x="59740" y="30821"/>
                </a:lnTo>
                <a:lnTo>
                  <a:pt x="56785" y="34486"/>
                </a:lnTo>
                <a:lnTo>
                  <a:pt x="52698" y="34919"/>
                </a:lnTo>
                <a:lnTo>
                  <a:pt x="38061" y="36473"/>
                </a:lnTo>
                <a:lnTo>
                  <a:pt x="40049" y="55203"/>
                </a:lnTo>
                <a:lnTo>
                  <a:pt x="37087" y="58862"/>
                </a:lnTo>
                <a:lnTo>
                  <a:pt x="28913" y="59729"/>
                </a:lnTo>
                <a:lnTo>
                  <a:pt x="25249" y="56768"/>
                </a:lnTo>
                <a:lnTo>
                  <a:pt x="23261" y="38044"/>
                </a:lnTo>
                <a:lnTo>
                  <a:pt x="4531" y="40032"/>
                </a:lnTo>
                <a:lnTo>
                  <a:pt x="866" y="37071"/>
                </a:lnTo>
                <a:lnTo>
                  <a:pt x="0" y="28903"/>
                </a:lnTo>
                <a:lnTo>
                  <a:pt x="2961" y="25244"/>
                </a:lnTo>
                <a:lnTo>
                  <a:pt x="21691" y="23256"/>
                </a:lnTo>
                <a:lnTo>
                  <a:pt x="19703" y="4526"/>
                </a:lnTo>
                <a:lnTo>
                  <a:pt x="22665" y="867"/>
                </a:lnTo>
                <a:close/>
              </a:path>
            </a:pathLst>
          </a:custGeom>
          <a:solidFill>
            <a:srgbClr val="0070C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20" name="object 120" descr=""/>
          <p:cNvSpPr/>
          <p:nvPr/>
        </p:nvSpPr>
        <p:spPr>
          <a:xfrm>
            <a:off x="17652396" y="1377452"/>
            <a:ext cx="57150" cy="57150"/>
          </a:xfrm>
          <a:custGeom>
            <a:avLst/>
            <a:gdLst/>
            <a:ahLst/>
            <a:cxnLst/>
            <a:rect l="l" t="t" r="r" b="b"/>
            <a:pathLst>
              <a:path w="57150" h="57150">
                <a:moveTo>
                  <a:pt x="21475" y="822"/>
                </a:moveTo>
                <a:lnTo>
                  <a:pt x="29226" y="0"/>
                </a:lnTo>
                <a:lnTo>
                  <a:pt x="32696" y="2804"/>
                </a:lnTo>
                <a:lnTo>
                  <a:pt x="34580" y="20555"/>
                </a:lnTo>
                <a:lnTo>
                  <a:pt x="52331" y="18671"/>
                </a:lnTo>
                <a:lnTo>
                  <a:pt x="55801" y="21475"/>
                </a:lnTo>
                <a:lnTo>
                  <a:pt x="56624" y="29226"/>
                </a:lnTo>
                <a:lnTo>
                  <a:pt x="53820" y="32697"/>
                </a:lnTo>
                <a:lnTo>
                  <a:pt x="49944" y="33108"/>
                </a:lnTo>
                <a:lnTo>
                  <a:pt x="36069" y="34581"/>
                </a:lnTo>
                <a:lnTo>
                  <a:pt x="37953" y="52332"/>
                </a:lnTo>
                <a:lnTo>
                  <a:pt x="35149" y="55802"/>
                </a:lnTo>
                <a:lnTo>
                  <a:pt x="27398" y="56625"/>
                </a:lnTo>
                <a:lnTo>
                  <a:pt x="23927" y="53820"/>
                </a:lnTo>
                <a:lnTo>
                  <a:pt x="22043" y="36070"/>
                </a:lnTo>
                <a:lnTo>
                  <a:pt x="4293" y="37954"/>
                </a:lnTo>
                <a:lnTo>
                  <a:pt x="822" y="35149"/>
                </a:lnTo>
                <a:lnTo>
                  <a:pt x="0" y="27398"/>
                </a:lnTo>
                <a:lnTo>
                  <a:pt x="2804" y="23928"/>
                </a:lnTo>
                <a:lnTo>
                  <a:pt x="20554" y="22044"/>
                </a:lnTo>
                <a:lnTo>
                  <a:pt x="18670" y="4293"/>
                </a:lnTo>
                <a:lnTo>
                  <a:pt x="21475" y="822"/>
                </a:lnTo>
                <a:close/>
              </a:path>
            </a:pathLst>
          </a:custGeom>
          <a:solidFill>
            <a:srgbClr val="0070C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21" name="object 121" descr=""/>
          <p:cNvSpPr/>
          <p:nvPr/>
        </p:nvSpPr>
        <p:spPr>
          <a:xfrm>
            <a:off x="17667489" y="1504848"/>
            <a:ext cx="53975" cy="53975"/>
          </a:xfrm>
          <a:custGeom>
            <a:avLst/>
            <a:gdLst/>
            <a:ahLst/>
            <a:cxnLst/>
            <a:rect l="l" t="t" r="r" b="b"/>
            <a:pathLst>
              <a:path w="53975" h="53975">
                <a:moveTo>
                  <a:pt x="20297" y="776"/>
                </a:moveTo>
                <a:lnTo>
                  <a:pt x="27613" y="0"/>
                </a:lnTo>
                <a:lnTo>
                  <a:pt x="30896" y="2653"/>
                </a:lnTo>
                <a:lnTo>
                  <a:pt x="32677" y="19424"/>
                </a:lnTo>
                <a:lnTo>
                  <a:pt x="49448" y="17644"/>
                </a:lnTo>
                <a:lnTo>
                  <a:pt x="52731" y="20297"/>
                </a:lnTo>
                <a:lnTo>
                  <a:pt x="53508" y="27613"/>
                </a:lnTo>
                <a:lnTo>
                  <a:pt x="50860" y="30895"/>
                </a:lnTo>
                <a:lnTo>
                  <a:pt x="47197" y="31284"/>
                </a:lnTo>
                <a:lnTo>
                  <a:pt x="34083" y="32676"/>
                </a:lnTo>
                <a:lnTo>
                  <a:pt x="35863" y="49447"/>
                </a:lnTo>
                <a:lnTo>
                  <a:pt x="33210" y="52731"/>
                </a:lnTo>
                <a:lnTo>
                  <a:pt x="25895" y="53507"/>
                </a:lnTo>
                <a:lnTo>
                  <a:pt x="22611" y="50854"/>
                </a:lnTo>
                <a:lnTo>
                  <a:pt x="20831" y="34083"/>
                </a:lnTo>
                <a:lnTo>
                  <a:pt x="4060" y="35863"/>
                </a:lnTo>
                <a:lnTo>
                  <a:pt x="776" y="33210"/>
                </a:lnTo>
                <a:lnTo>
                  <a:pt x="0" y="25894"/>
                </a:lnTo>
                <a:lnTo>
                  <a:pt x="2653" y="22611"/>
                </a:lnTo>
                <a:lnTo>
                  <a:pt x="19424" y="20831"/>
                </a:lnTo>
                <a:lnTo>
                  <a:pt x="17644" y="4060"/>
                </a:lnTo>
                <a:lnTo>
                  <a:pt x="20297" y="776"/>
                </a:lnTo>
                <a:close/>
              </a:path>
            </a:pathLst>
          </a:custGeom>
          <a:solidFill>
            <a:srgbClr val="0070C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22" name="object 122" descr=""/>
          <p:cNvSpPr/>
          <p:nvPr/>
        </p:nvSpPr>
        <p:spPr>
          <a:xfrm>
            <a:off x="17682587" y="1632243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19114" y="731"/>
                </a:moveTo>
                <a:lnTo>
                  <a:pt x="26006" y="0"/>
                </a:lnTo>
                <a:lnTo>
                  <a:pt x="29095" y="2496"/>
                </a:lnTo>
                <a:lnTo>
                  <a:pt x="30772" y="18294"/>
                </a:lnTo>
                <a:lnTo>
                  <a:pt x="46570" y="16617"/>
                </a:lnTo>
                <a:lnTo>
                  <a:pt x="49660" y="19114"/>
                </a:lnTo>
                <a:lnTo>
                  <a:pt x="50391" y="26006"/>
                </a:lnTo>
                <a:lnTo>
                  <a:pt x="47894" y="29096"/>
                </a:lnTo>
                <a:lnTo>
                  <a:pt x="44449" y="29461"/>
                </a:lnTo>
                <a:lnTo>
                  <a:pt x="32097" y="30772"/>
                </a:lnTo>
                <a:lnTo>
                  <a:pt x="33774" y="46570"/>
                </a:lnTo>
                <a:lnTo>
                  <a:pt x="31277" y="49660"/>
                </a:lnTo>
                <a:lnTo>
                  <a:pt x="24385" y="50391"/>
                </a:lnTo>
                <a:lnTo>
                  <a:pt x="21295" y="47895"/>
                </a:lnTo>
                <a:lnTo>
                  <a:pt x="19618" y="32097"/>
                </a:lnTo>
                <a:lnTo>
                  <a:pt x="3821" y="33774"/>
                </a:lnTo>
                <a:lnTo>
                  <a:pt x="731" y="31277"/>
                </a:lnTo>
                <a:lnTo>
                  <a:pt x="0" y="24385"/>
                </a:lnTo>
                <a:lnTo>
                  <a:pt x="2496" y="21295"/>
                </a:lnTo>
                <a:lnTo>
                  <a:pt x="18294" y="19618"/>
                </a:lnTo>
                <a:lnTo>
                  <a:pt x="16617" y="3821"/>
                </a:lnTo>
                <a:lnTo>
                  <a:pt x="19114" y="731"/>
                </a:lnTo>
                <a:close/>
              </a:path>
            </a:pathLst>
          </a:custGeom>
          <a:solidFill>
            <a:srgbClr val="0070C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23" name="object 123" descr=""/>
          <p:cNvSpPr/>
          <p:nvPr/>
        </p:nvSpPr>
        <p:spPr>
          <a:xfrm>
            <a:off x="17697660" y="1759620"/>
            <a:ext cx="47625" cy="47625"/>
          </a:xfrm>
          <a:custGeom>
            <a:avLst/>
            <a:gdLst/>
            <a:ahLst/>
            <a:cxnLst/>
            <a:rect l="l" t="t" r="r" b="b"/>
            <a:pathLst>
              <a:path w="47625" h="47625">
                <a:moveTo>
                  <a:pt x="17941" y="686"/>
                </a:moveTo>
                <a:lnTo>
                  <a:pt x="24410" y="0"/>
                </a:lnTo>
                <a:lnTo>
                  <a:pt x="27312" y="2345"/>
                </a:lnTo>
                <a:lnTo>
                  <a:pt x="28886" y="17169"/>
                </a:lnTo>
                <a:lnTo>
                  <a:pt x="43710" y="15596"/>
                </a:lnTo>
                <a:lnTo>
                  <a:pt x="46612" y="17941"/>
                </a:lnTo>
                <a:lnTo>
                  <a:pt x="47299" y="24410"/>
                </a:lnTo>
                <a:lnTo>
                  <a:pt x="44954" y="27312"/>
                </a:lnTo>
                <a:lnTo>
                  <a:pt x="41719" y="27656"/>
                </a:lnTo>
                <a:lnTo>
                  <a:pt x="30129" y="28886"/>
                </a:lnTo>
                <a:lnTo>
                  <a:pt x="31703" y="43710"/>
                </a:lnTo>
                <a:lnTo>
                  <a:pt x="29357" y="46613"/>
                </a:lnTo>
                <a:lnTo>
                  <a:pt x="22889" y="47299"/>
                </a:lnTo>
                <a:lnTo>
                  <a:pt x="19986" y="44954"/>
                </a:lnTo>
                <a:lnTo>
                  <a:pt x="18413" y="30130"/>
                </a:lnTo>
                <a:lnTo>
                  <a:pt x="3589" y="31703"/>
                </a:lnTo>
                <a:lnTo>
                  <a:pt x="686" y="29358"/>
                </a:lnTo>
                <a:lnTo>
                  <a:pt x="0" y="22889"/>
                </a:lnTo>
                <a:lnTo>
                  <a:pt x="2345" y="19986"/>
                </a:lnTo>
                <a:lnTo>
                  <a:pt x="17169" y="18413"/>
                </a:lnTo>
                <a:lnTo>
                  <a:pt x="15596" y="3589"/>
                </a:lnTo>
                <a:lnTo>
                  <a:pt x="17941" y="686"/>
                </a:lnTo>
                <a:close/>
              </a:path>
            </a:pathLst>
          </a:custGeom>
          <a:solidFill>
            <a:srgbClr val="0070C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24" name="object 124" descr=""/>
          <p:cNvSpPr/>
          <p:nvPr/>
        </p:nvSpPr>
        <p:spPr>
          <a:xfrm>
            <a:off x="17712752" y="1887015"/>
            <a:ext cx="44450" cy="44450"/>
          </a:xfrm>
          <a:custGeom>
            <a:avLst/>
            <a:gdLst/>
            <a:ahLst/>
            <a:cxnLst/>
            <a:rect l="l" t="t" r="r" b="b"/>
            <a:pathLst>
              <a:path w="44450" h="44450">
                <a:moveTo>
                  <a:pt x="16758" y="641"/>
                </a:moveTo>
                <a:lnTo>
                  <a:pt x="22804" y="0"/>
                </a:lnTo>
                <a:lnTo>
                  <a:pt x="25512" y="2188"/>
                </a:lnTo>
                <a:lnTo>
                  <a:pt x="26983" y="16039"/>
                </a:lnTo>
                <a:lnTo>
                  <a:pt x="40834" y="14569"/>
                </a:lnTo>
                <a:lnTo>
                  <a:pt x="43542" y="16757"/>
                </a:lnTo>
                <a:lnTo>
                  <a:pt x="44184" y="22803"/>
                </a:lnTo>
                <a:lnTo>
                  <a:pt x="41995" y="25512"/>
                </a:lnTo>
                <a:lnTo>
                  <a:pt x="38972" y="25833"/>
                </a:lnTo>
                <a:lnTo>
                  <a:pt x="28144" y="26982"/>
                </a:lnTo>
                <a:lnTo>
                  <a:pt x="29614" y="40833"/>
                </a:lnTo>
                <a:lnTo>
                  <a:pt x="27426" y="43541"/>
                </a:lnTo>
                <a:lnTo>
                  <a:pt x="21380" y="44183"/>
                </a:lnTo>
                <a:lnTo>
                  <a:pt x="18671" y="41994"/>
                </a:lnTo>
                <a:lnTo>
                  <a:pt x="17201" y="28144"/>
                </a:lnTo>
                <a:lnTo>
                  <a:pt x="3350" y="29614"/>
                </a:lnTo>
                <a:lnTo>
                  <a:pt x="641" y="27425"/>
                </a:lnTo>
                <a:lnTo>
                  <a:pt x="0" y="21379"/>
                </a:lnTo>
                <a:lnTo>
                  <a:pt x="2188" y="18671"/>
                </a:lnTo>
                <a:lnTo>
                  <a:pt x="16039" y="17201"/>
                </a:lnTo>
                <a:lnTo>
                  <a:pt x="14569" y="3350"/>
                </a:lnTo>
                <a:lnTo>
                  <a:pt x="16758" y="641"/>
                </a:lnTo>
                <a:close/>
              </a:path>
            </a:pathLst>
          </a:custGeom>
          <a:solidFill>
            <a:srgbClr val="0070C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25" name="object 125" descr=""/>
          <p:cNvSpPr/>
          <p:nvPr/>
        </p:nvSpPr>
        <p:spPr>
          <a:xfrm>
            <a:off x="17727852" y="2014415"/>
            <a:ext cx="41275" cy="41275"/>
          </a:xfrm>
          <a:custGeom>
            <a:avLst/>
            <a:gdLst/>
            <a:ahLst/>
            <a:cxnLst/>
            <a:rect l="l" t="t" r="r" b="b"/>
            <a:pathLst>
              <a:path w="41275" h="41275">
                <a:moveTo>
                  <a:pt x="15579" y="596"/>
                </a:moveTo>
                <a:lnTo>
                  <a:pt x="21196" y="0"/>
                </a:lnTo>
                <a:lnTo>
                  <a:pt x="23711" y="2037"/>
                </a:lnTo>
                <a:lnTo>
                  <a:pt x="25077" y="14909"/>
                </a:lnTo>
                <a:lnTo>
                  <a:pt x="37955" y="13542"/>
                </a:lnTo>
                <a:lnTo>
                  <a:pt x="40470" y="15580"/>
                </a:lnTo>
                <a:lnTo>
                  <a:pt x="41065" y="21191"/>
                </a:lnTo>
                <a:lnTo>
                  <a:pt x="39028" y="23712"/>
                </a:lnTo>
                <a:lnTo>
                  <a:pt x="36223" y="24010"/>
                </a:lnTo>
                <a:lnTo>
                  <a:pt x="26157" y="25078"/>
                </a:lnTo>
                <a:lnTo>
                  <a:pt x="27524" y="37956"/>
                </a:lnTo>
                <a:lnTo>
                  <a:pt x="25486" y="40471"/>
                </a:lnTo>
                <a:lnTo>
                  <a:pt x="19869" y="41067"/>
                </a:lnTo>
                <a:lnTo>
                  <a:pt x="17354" y="39029"/>
                </a:lnTo>
                <a:lnTo>
                  <a:pt x="15988" y="26158"/>
                </a:lnTo>
                <a:lnTo>
                  <a:pt x="3110" y="27524"/>
                </a:lnTo>
                <a:lnTo>
                  <a:pt x="595" y="25486"/>
                </a:lnTo>
                <a:lnTo>
                  <a:pt x="0" y="19876"/>
                </a:lnTo>
                <a:lnTo>
                  <a:pt x="2037" y="17355"/>
                </a:lnTo>
                <a:lnTo>
                  <a:pt x="14908" y="15988"/>
                </a:lnTo>
                <a:lnTo>
                  <a:pt x="13541" y="3111"/>
                </a:lnTo>
                <a:lnTo>
                  <a:pt x="15579" y="596"/>
                </a:lnTo>
                <a:close/>
              </a:path>
            </a:pathLst>
          </a:custGeom>
          <a:solidFill>
            <a:srgbClr val="0070C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26" name="object 126" descr=""/>
          <p:cNvSpPr/>
          <p:nvPr/>
        </p:nvSpPr>
        <p:spPr>
          <a:xfrm>
            <a:off x="17742946" y="2141811"/>
            <a:ext cx="38100" cy="38100"/>
          </a:xfrm>
          <a:custGeom>
            <a:avLst/>
            <a:gdLst/>
            <a:ahLst/>
            <a:cxnLst/>
            <a:rect l="l" t="t" r="r" b="b"/>
            <a:pathLst>
              <a:path w="38100" h="38100">
                <a:moveTo>
                  <a:pt x="14396" y="550"/>
                </a:moveTo>
                <a:lnTo>
                  <a:pt x="19583" y="0"/>
                </a:lnTo>
                <a:lnTo>
                  <a:pt x="21910" y="1880"/>
                </a:lnTo>
                <a:lnTo>
                  <a:pt x="23173" y="13778"/>
                </a:lnTo>
                <a:lnTo>
                  <a:pt x="35071" y="12515"/>
                </a:lnTo>
                <a:lnTo>
                  <a:pt x="37398" y="14396"/>
                </a:lnTo>
                <a:lnTo>
                  <a:pt x="37949" y="19583"/>
                </a:lnTo>
                <a:lnTo>
                  <a:pt x="36068" y="21911"/>
                </a:lnTo>
                <a:lnTo>
                  <a:pt x="33475" y="22186"/>
                </a:lnTo>
                <a:lnTo>
                  <a:pt x="24170" y="23173"/>
                </a:lnTo>
                <a:lnTo>
                  <a:pt x="25433" y="35072"/>
                </a:lnTo>
                <a:lnTo>
                  <a:pt x="23552" y="37399"/>
                </a:lnTo>
                <a:lnTo>
                  <a:pt x="18365" y="37950"/>
                </a:lnTo>
                <a:lnTo>
                  <a:pt x="16038" y="36069"/>
                </a:lnTo>
                <a:lnTo>
                  <a:pt x="14775" y="24171"/>
                </a:lnTo>
                <a:lnTo>
                  <a:pt x="2877" y="25434"/>
                </a:lnTo>
                <a:lnTo>
                  <a:pt x="550" y="23553"/>
                </a:lnTo>
                <a:lnTo>
                  <a:pt x="0" y="18366"/>
                </a:lnTo>
                <a:lnTo>
                  <a:pt x="1880" y="16038"/>
                </a:lnTo>
                <a:lnTo>
                  <a:pt x="13778" y="14776"/>
                </a:lnTo>
                <a:lnTo>
                  <a:pt x="12515" y="2877"/>
                </a:lnTo>
                <a:lnTo>
                  <a:pt x="14396" y="550"/>
                </a:lnTo>
                <a:close/>
              </a:path>
            </a:pathLst>
          </a:custGeom>
          <a:solidFill>
            <a:srgbClr val="0070C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27" name="object 127" descr=""/>
          <p:cNvSpPr/>
          <p:nvPr/>
        </p:nvSpPr>
        <p:spPr>
          <a:xfrm>
            <a:off x="17758018" y="2269188"/>
            <a:ext cx="34925" cy="34925"/>
          </a:xfrm>
          <a:custGeom>
            <a:avLst/>
            <a:gdLst/>
            <a:ahLst/>
            <a:cxnLst/>
            <a:rect l="l" t="t" r="r" b="b"/>
            <a:pathLst>
              <a:path w="34925" h="34925">
                <a:moveTo>
                  <a:pt x="13223" y="505"/>
                </a:moveTo>
                <a:lnTo>
                  <a:pt x="17987" y="0"/>
                </a:lnTo>
                <a:lnTo>
                  <a:pt x="20127" y="1729"/>
                </a:lnTo>
                <a:lnTo>
                  <a:pt x="21287" y="12654"/>
                </a:lnTo>
                <a:lnTo>
                  <a:pt x="32212" y="11494"/>
                </a:lnTo>
                <a:lnTo>
                  <a:pt x="34352" y="13223"/>
                </a:lnTo>
                <a:lnTo>
                  <a:pt x="34858" y="17987"/>
                </a:lnTo>
                <a:lnTo>
                  <a:pt x="33128" y="20127"/>
                </a:lnTo>
                <a:lnTo>
                  <a:pt x="30746" y="20380"/>
                </a:lnTo>
                <a:lnTo>
                  <a:pt x="22203" y="21287"/>
                </a:lnTo>
                <a:lnTo>
                  <a:pt x="23363" y="32212"/>
                </a:lnTo>
                <a:lnTo>
                  <a:pt x="21634" y="34352"/>
                </a:lnTo>
                <a:lnTo>
                  <a:pt x="16870" y="34857"/>
                </a:lnTo>
                <a:lnTo>
                  <a:pt x="14730" y="33128"/>
                </a:lnTo>
                <a:lnTo>
                  <a:pt x="13570" y="22203"/>
                </a:lnTo>
                <a:lnTo>
                  <a:pt x="2645" y="23363"/>
                </a:lnTo>
                <a:lnTo>
                  <a:pt x="505" y="21634"/>
                </a:lnTo>
                <a:lnTo>
                  <a:pt x="0" y="16870"/>
                </a:lnTo>
                <a:lnTo>
                  <a:pt x="1729" y="14730"/>
                </a:lnTo>
                <a:lnTo>
                  <a:pt x="12654" y="13570"/>
                </a:lnTo>
                <a:lnTo>
                  <a:pt x="11494" y="2645"/>
                </a:lnTo>
                <a:lnTo>
                  <a:pt x="13223" y="505"/>
                </a:lnTo>
                <a:close/>
              </a:path>
            </a:pathLst>
          </a:custGeom>
          <a:solidFill>
            <a:srgbClr val="0070C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28" name="object 128" descr=""/>
          <p:cNvSpPr/>
          <p:nvPr/>
        </p:nvSpPr>
        <p:spPr>
          <a:xfrm>
            <a:off x="17773122" y="2396589"/>
            <a:ext cx="31750" cy="31750"/>
          </a:xfrm>
          <a:custGeom>
            <a:avLst/>
            <a:gdLst/>
            <a:ahLst/>
            <a:cxnLst/>
            <a:rect l="l" t="t" r="r" b="b"/>
            <a:pathLst>
              <a:path w="31750" h="31750">
                <a:moveTo>
                  <a:pt x="12035" y="460"/>
                </a:moveTo>
                <a:lnTo>
                  <a:pt x="16376" y="0"/>
                </a:lnTo>
                <a:lnTo>
                  <a:pt x="18322" y="1572"/>
                </a:lnTo>
                <a:lnTo>
                  <a:pt x="19378" y="11517"/>
                </a:lnTo>
                <a:lnTo>
                  <a:pt x="29323" y="10462"/>
                </a:lnTo>
                <a:lnTo>
                  <a:pt x="31269" y="12034"/>
                </a:lnTo>
                <a:lnTo>
                  <a:pt x="31730" y="16375"/>
                </a:lnTo>
                <a:lnTo>
                  <a:pt x="30157" y="18321"/>
                </a:lnTo>
                <a:lnTo>
                  <a:pt x="27987" y="18552"/>
                </a:lnTo>
                <a:lnTo>
                  <a:pt x="20212" y="19377"/>
                </a:lnTo>
                <a:lnTo>
                  <a:pt x="21267" y="29322"/>
                </a:lnTo>
                <a:lnTo>
                  <a:pt x="19695" y="31268"/>
                </a:lnTo>
                <a:lnTo>
                  <a:pt x="15354" y="31729"/>
                </a:lnTo>
                <a:lnTo>
                  <a:pt x="13408" y="30157"/>
                </a:lnTo>
                <a:lnTo>
                  <a:pt x="12352" y="20211"/>
                </a:lnTo>
                <a:lnTo>
                  <a:pt x="2406" y="21267"/>
                </a:lnTo>
                <a:lnTo>
                  <a:pt x="460" y="19694"/>
                </a:lnTo>
                <a:lnTo>
                  <a:pt x="0" y="15353"/>
                </a:lnTo>
                <a:lnTo>
                  <a:pt x="1572" y="13407"/>
                </a:lnTo>
                <a:lnTo>
                  <a:pt x="11518" y="12352"/>
                </a:lnTo>
                <a:lnTo>
                  <a:pt x="10462" y="2406"/>
                </a:lnTo>
                <a:lnTo>
                  <a:pt x="12035" y="460"/>
                </a:lnTo>
                <a:close/>
              </a:path>
            </a:pathLst>
          </a:custGeom>
          <a:solidFill>
            <a:srgbClr val="0070C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29" name="object 129" descr=""/>
          <p:cNvSpPr/>
          <p:nvPr/>
        </p:nvSpPr>
        <p:spPr>
          <a:xfrm>
            <a:off x="17838559" y="1343593"/>
            <a:ext cx="57150" cy="57150"/>
          </a:xfrm>
          <a:custGeom>
            <a:avLst/>
            <a:gdLst/>
            <a:ahLst/>
            <a:cxnLst/>
            <a:rect l="l" t="t" r="r" b="b"/>
            <a:pathLst>
              <a:path w="57150" h="57150">
                <a:moveTo>
                  <a:pt x="21475" y="822"/>
                </a:moveTo>
                <a:lnTo>
                  <a:pt x="29226" y="0"/>
                </a:lnTo>
                <a:lnTo>
                  <a:pt x="32697" y="2804"/>
                </a:lnTo>
                <a:lnTo>
                  <a:pt x="34581" y="20555"/>
                </a:lnTo>
                <a:lnTo>
                  <a:pt x="52332" y="18671"/>
                </a:lnTo>
                <a:lnTo>
                  <a:pt x="55803" y="21475"/>
                </a:lnTo>
                <a:lnTo>
                  <a:pt x="56625" y="29226"/>
                </a:lnTo>
                <a:lnTo>
                  <a:pt x="53814" y="32698"/>
                </a:lnTo>
                <a:lnTo>
                  <a:pt x="49945" y="33108"/>
                </a:lnTo>
                <a:lnTo>
                  <a:pt x="36070" y="34581"/>
                </a:lnTo>
                <a:lnTo>
                  <a:pt x="37954" y="52332"/>
                </a:lnTo>
                <a:lnTo>
                  <a:pt x="35149" y="55802"/>
                </a:lnTo>
                <a:lnTo>
                  <a:pt x="27398" y="56625"/>
                </a:lnTo>
                <a:lnTo>
                  <a:pt x="23928" y="53820"/>
                </a:lnTo>
                <a:lnTo>
                  <a:pt x="22043" y="36070"/>
                </a:lnTo>
                <a:lnTo>
                  <a:pt x="4293" y="37954"/>
                </a:lnTo>
                <a:lnTo>
                  <a:pt x="822" y="35149"/>
                </a:lnTo>
                <a:lnTo>
                  <a:pt x="0" y="27398"/>
                </a:lnTo>
                <a:lnTo>
                  <a:pt x="2804" y="23928"/>
                </a:lnTo>
                <a:lnTo>
                  <a:pt x="20555" y="22044"/>
                </a:lnTo>
                <a:lnTo>
                  <a:pt x="18671" y="4293"/>
                </a:lnTo>
                <a:lnTo>
                  <a:pt x="21475" y="822"/>
                </a:lnTo>
                <a:close/>
              </a:path>
            </a:pathLst>
          </a:custGeom>
          <a:solidFill>
            <a:srgbClr val="0070C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30" name="object 130" descr=""/>
          <p:cNvSpPr/>
          <p:nvPr/>
        </p:nvSpPr>
        <p:spPr>
          <a:xfrm>
            <a:off x="17853589" y="1470391"/>
            <a:ext cx="53975" cy="53975"/>
          </a:xfrm>
          <a:custGeom>
            <a:avLst/>
            <a:gdLst/>
            <a:ahLst/>
            <a:cxnLst/>
            <a:rect l="l" t="t" r="r" b="b"/>
            <a:pathLst>
              <a:path w="53975" h="53975">
                <a:moveTo>
                  <a:pt x="20297" y="776"/>
                </a:moveTo>
                <a:lnTo>
                  <a:pt x="27613" y="0"/>
                </a:lnTo>
                <a:lnTo>
                  <a:pt x="30896" y="2653"/>
                </a:lnTo>
                <a:lnTo>
                  <a:pt x="32677" y="19424"/>
                </a:lnTo>
                <a:lnTo>
                  <a:pt x="49448" y="17644"/>
                </a:lnTo>
                <a:lnTo>
                  <a:pt x="52731" y="20297"/>
                </a:lnTo>
                <a:lnTo>
                  <a:pt x="53507" y="27613"/>
                </a:lnTo>
                <a:lnTo>
                  <a:pt x="50854" y="30896"/>
                </a:lnTo>
                <a:lnTo>
                  <a:pt x="47196" y="31284"/>
                </a:lnTo>
                <a:lnTo>
                  <a:pt x="34083" y="32676"/>
                </a:lnTo>
                <a:lnTo>
                  <a:pt x="35863" y="49447"/>
                </a:lnTo>
                <a:lnTo>
                  <a:pt x="33210" y="52731"/>
                </a:lnTo>
                <a:lnTo>
                  <a:pt x="25894" y="53507"/>
                </a:lnTo>
                <a:lnTo>
                  <a:pt x="22611" y="50854"/>
                </a:lnTo>
                <a:lnTo>
                  <a:pt x="20831" y="34083"/>
                </a:lnTo>
                <a:lnTo>
                  <a:pt x="4059" y="35863"/>
                </a:lnTo>
                <a:lnTo>
                  <a:pt x="776" y="33210"/>
                </a:lnTo>
                <a:lnTo>
                  <a:pt x="0" y="25894"/>
                </a:lnTo>
                <a:lnTo>
                  <a:pt x="2653" y="22611"/>
                </a:lnTo>
                <a:lnTo>
                  <a:pt x="19424" y="20831"/>
                </a:lnTo>
                <a:lnTo>
                  <a:pt x="17644" y="4060"/>
                </a:lnTo>
                <a:lnTo>
                  <a:pt x="20297" y="776"/>
                </a:lnTo>
                <a:close/>
              </a:path>
            </a:pathLst>
          </a:custGeom>
          <a:solidFill>
            <a:srgbClr val="0070C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31" name="object 131" descr=""/>
          <p:cNvSpPr/>
          <p:nvPr/>
        </p:nvSpPr>
        <p:spPr>
          <a:xfrm>
            <a:off x="17868617" y="1597181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19114" y="731"/>
                </a:moveTo>
                <a:lnTo>
                  <a:pt x="26006" y="0"/>
                </a:lnTo>
                <a:lnTo>
                  <a:pt x="29096" y="2496"/>
                </a:lnTo>
                <a:lnTo>
                  <a:pt x="30773" y="18294"/>
                </a:lnTo>
                <a:lnTo>
                  <a:pt x="46570" y="16617"/>
                </a:lnTo>
                <a:lnTo>
                  <a:pt x="49660" y="19114"/>
                </a:lnTo>
                <a:lnTo>
                  <a:pt x="50392" y="26006"/>
                </a:lnTo>
                <a:lnTo>
                  <a:pt x="47901" y="29095"/>
                </a:lnTo>
                <a:lnTo>
                  <a:pt x="44449" y="29461"/>
                </a:lnTo>
                <a:lnTo>
                  <a:pt x="32097" y="30772"/>
                </a:lnTo>
                <a:lnTo>
                  <a:pt x="33774" y="46570"/>
                </a:lnTo>
                <a:lnTo>
                  <a:pt x="31277" y="49660"/>
                </a:lnTo>
                <a:lnTo>
                  <a:pt x="24385" y="50391"/>
                </a:lnTo>
                <a:lnTo>
                  <a:pt x="21295" y="47895"/>
                </a:lnTo>
                <a:lnTo>
                  <a:pt x="19618" y="32097"/>
                </a:lnTo>
                <a:lnTo>
                  <a:pt x="3821" y="33774"/>
                </a:lnTo>
                <a:lnTo>
                  <a:pt x="731" y="31277"/>
                </a:lnTo>
                <a:lnTo>
                  <a:pt x="0" y="24385"/>
                </a:lnTo>
                <a:lnTo>
                  <a:pt x="2496" y="21295"/>
                </a:lnTo>
                <a:lnTo>
                  <a:pt x="18294" y="19618"/>
                </a:lnTo>
                <a:lnTo>
                  <a:pt x="16617" y="3821"/>
                </a:lnTo>
                <a:lnTo>
                  <a:pt x="19114" y="731"/>
                </a:lnTo>
                <a:close/>
              </a:path>
            </a:pathLst>
          </a:custGeom>
          <a:solidFill>
            <a:srgbClr val="0070C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32" name="object 132" descr=""/>
          <p:cNvSpPr/>
          <p:nvPr/>
        </p:nvSpPr>
        <p:spPr>
          <a:xfrm>
            <a:off x="17883632" y="1723953"/>
            <a:ext cx="47625" cy="47625"/>
          </a:xfrm>
          <a:custGeom>
            <a:avLst/>
            <a:gdLst/>
            <a:ahLst/>
            <a:cxnLst/>
            <a:rect l="l" t="t" r="r" b="b"/>
            <a:pathLst>
              <a:path w="47625" h="47625">
                <a:moveTo>
                  <a:pt x="17941" y="686"/>
                </a:moveTo>
                <a:lnTo>
                  <a:pt x="24410" y="0"/>
                </a:lnTo>
                <a:lnTo>
                  <a:pt x="27312" y="2345"/>
                </a:lnTo>
                <a:lnTo>
                  <a:pt x="28886" y="17169"/>
                </a:lnTo>
                <a:lnTo>
                  <a:pt x="43710" y="15596"/>
                </a:lnTo>
                <a:lnTo>
                  <a:pt x="46612" y="17941"/>
                </a:lnTo>
                <a:lnTo>
                  <a:pt x="47299" y="24410"/>
                </a:lnTo>
                <a:lnTo>
                  <a:pt x="44954" y="27312"/>
                </a:lnTo>
                <a:lnTo>
                  <a:pt x="41719" y="27656"/>
                </a:lnTo>
                <a:lnTo>
                  <a:pt x="30130" y="28886"/>
                </a:lnTo>
                <a:lnTo>
                  <a:pt x="31703" y="43710"/>
                </a:lnTo>
                <a:lnTo>
                  <a:pt x="29358" y="46613"/>
                </a:lnTo>
                <a:lnTo>
                  <a:pt x="22889" y="47299"/>
                </a:lnTo>
                <a:lnTo>
                  <a:pt x="19986" y="44954"/>
                </a:lnTo>
                <a:lnTo>
                  <a:pt x="18413" y="30130"/>
                </a:lnTo>
                <a:lnTo>
                  <a:pt x="3588" y="31703"/>
                </a:lnTo>
                <a:lnTo>
                  <a:pt x="686" y="29358"/>
                </a:lnTo>
                <a:lnTo>
                  <a:pt x="0" y="22889"/>
                </a:lnTo>
                <a:lnTo>
                  <a:pt x="2345" y="19986"/>
                </a:lnTo>
                <a:lnTo>
                  <a:pt x="17169" y="18413"/>
                </a:lnTo>
                <a:lnTo>
                  <a:pt x="15596" y="3589"/>
                </a:lnTo>
                <a:lnTo>
                  <a:pt x="17941" y="686"/>
                </a:lnTo>
                <a:close/>
              </a:path>
            </a:pathLst>
          </a:custGeom>
          <a:solidFill>
            <a:srgbClr val="0070C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33" name="object 133" descr=""/>
          <p:cNvSpPr/>
          <p:nvPr/>
        </p:nvSpPr>
        <p:spPr>
          <a:xfrm>
            <a:off x="17898660" y="1850750"/>
            <a:ext cx="44450" cy="44450"/>
          </a:xfrm>
          <a:custGeom>
            <a:avLst/>
            <a:gdLst/>
            <a:ahLst/>
            <a:cxnLst/>
            <a:rect l="l" t="t" r="r" b="b"/>
            <a:pathLst>
              <a:path w="44450" h="44450">
                <a:moveTo>
                  <a:pt x="16757" y="641"/>
                </a:moveTo>
                <a:lnTo>
                  <a:pt x="22803" y="0"/>
                </a:lnTo>
                <a:lnTo>
                  <a:pt x="25512" y="2188"/>
                </a:lnTo>
                <a:lnTo>
                  <a:pt x="26982" y="16039"/>
                </a:lnTo>
                <a:lnTo>
                  <a:pt x="40833" y="14569"/>
                </a:lnTo>
                <a:lnTo>
                  <a:pt x="43541" y="16758"/>
                </a:lnTo>
                <a:lnTo>
                  <a:pt x="44183" y="22803"/>
                </a:lnTo>
                <a:lnTo>
                  <a:pt x="41994" y="25512"/>
                </a:lnTo>
                <a:lnTo>
                  <a:pt x="38971" y="25833"/>
                </a:lnTo>
                <a:lnTo>
                  <a:pt x="28143" y="26982"/>
                </a:lnTo>
                <a:lnTo>
                  <a:pt x="29614" y="40833"/>
                </a:lnTo>
                <a:lnTo>
                  <a:pt x="27425" y="43541"/>
                </a:lnTo>
                <a:lnTo>
                  <a:pt x="21379" y="44183"/>
                </a:lnTo>
                <a:lnTo>
                  <a:pt x="18671" y="41994"/>
                </a:lnTo>
                <a:lnTo>
                  <a:pt x="17201" y="28144"/>
                </a:lnTo>
                <a:lnTo>
                  <a:pt x="3350" y="29614"/>
                </a:lnTo>
                <a:lnTo>
                  <a:pt x="641" y="27425"/>
                </a:lnTo>
                <a:lnTo>
                  <a:pt x="0" y="21379"/>
                </a:lnTo>
                <a:lnTo>
                  <a:pt x="2188" y="18671"/>
                </a:lnTo>
                <a:lnTo>
                  <a:pt x="16039" y="17201"/>
                </a:lnTo>
                <a:lnTo>
                  <a:pt x="14569" y="3350"/>
                </a:lnTo>
                <a:lnTo>
                  <a:pt x="16757" y="641"/>
                </a:lnTo>
                <a:close/>
              </a:path>
            </a:pathLst>
          </a:custGeom>
          <a:solidFill>
            <a:srgbClr val="0070C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34" name="object 134" descr=""/>
          <p:cNvSpPr/>
          <p:nvPr/>
        </p:nvSpPr>
        <p:spPr>
          <a:xfrm>
            <a:off x="17913691" y="1977540"/>
            <a:ext cx="41275" cy="41275"/>
          </a:xfrm>
          <a:custGeom>
            <a:avLst/>
            <a:gdLst/>
            <a:ahLst/>
            <a:cxnLst/>
            <a:rect l="l" t="t" r="r" b="b"/>
            <a:pathLst>
              <a:path w="41275" h="41275">
                <a:moveTo>
                  <a:pt x="15580" y="596"/>
                </a:moveTo>
                <a:lnTo>
                  <a:pt x="21196" y="0"/>
                </a:lnTo>
                <a:lnTo>
                  <a:pt x="23711" y="2037"/>
                </a:lnTo>
                <a:lnTo>
                  <a:pt x="25078" y="14909"/>
                </a:lnTo>
                <a:lnTo>
                  <a:pt x="37955" y="13542"/>
                </a:lnTo>
                <a:lnTo>
                  <a:pt x="40470" y="15580"/>
                </a:lnTo>
                <a:lnTo>
                  <a:pt x="41066" y="21191"/>
                </a:lnTo>
                <a:lnTo>
                  <a:pt x="39035" y="23711"/>
                </a:lnTo>
                <a:lnTo>
                  <a:pt x="36223" y="24010"/>
                </a:lnTo>
                <a:lnTo>
                  <a:pt x="26157" y="25078"/>
                </a:lnTo>
                <a:lnTo>
                  <a:pt x="27524" y="37956"/>
                </a:lnTo>
                <a:lnTo>
                  <a:pt x="25486" y="40471"/>
                </a:lnTo>
                <a:lnTo>
                  <a:pt x="19869" y="41067"/>
                </a:lnTo>
                <a:lnTo>
                  <a:pt x="17354" y="39029"/>
                </a:lnTo>
                <a:lnTo>
                  <a:pt x="15988" y="26157"/>
                </a:lnTo>
                <a:lnTo>
                  <a:pt x="3110" y="27524"/>
                </a:lnTo>
                <a:lnTo>
                  <a:pt x="595" y="25486"/>
                </a:lnTo>
                <a:lnTo>
                  <a:pt x="0" y="19876"/>
                </a:lnTo>
                <a:lnTo>
                  <a:pt x="2037" y="17355"/>
                </a:lnTo>
                <a:lnTo>
                  <a:pt x="14908" y="15988"/>
                </a:lnTo>
                <a:lnTo>
                  <a:pt x="13542" y="3111"/>
                </a:lnTo>
                <a:lnTo>
                  <a:pt x="15580" y="596"/>
                </a:lnTo>
                <a:close/>
              </a:path>
            </a:pathLst>
          </a:custGeom>
          <a:solidFill>
            <a:srgbClr val="0070C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35" name="object 135" descr=""/>
          <p:cNvSpPr/>
          <p:nvPr/>
        </p:nvSpPr>
        <p:spPr>
          <a:xfrm>
            <a:off x="17928724" y="2104330"/>
            <a:ext cx="38100" cy="38100"/>
          </a:xfrm>
          <a:custGeom>
            <a:avLst/>
            <a:gdLst/>
            <a:ahLst/>
            <a:cxnLst/>
            <a:rect l="l" t="t" r="r" b="b"/>
            <a:pathLst>
              <a:path w="38100" h="38100">
                <a:moveTo>
                  <a:pt x="14396" y="550"/>
                </a:moveTo>
                <a:lnTo>
                  <a:pt x="19583" y="0"/>
                </a:lnTo>
                <a:lnTo>
                  <a:pt x="21911" y="1880"/>
                </a:lnTo>
                <a:lnTo>
                  <a:pt x="23174" y="13778"/>
                </a:lnTo>
                <a:lnTo>
                  <a:pt x="35072" y="12515"/>
                </a:lnTo>
                <a:lnTo>
                  <a:pt x="37399" y="14396"/>
                </a:lnTo>
                <a:lnTo>
                  <a:pt x="37950" y="19583"/>
                </a:lnTo>
                <a:lnTo>
                  <a:pt x="36069" y="21911"/>
                </a:lnTo>
                <a:lnTo>
                  <a:pt x="33475" y="22186"/>
                </a:lnTo>
                <a:lnTo>
                  <a:pt x="24171" y="23173"/>
                </a:lnTo>
                <a:lnTo>
                  <a:pt x="25434" y="35072"/>
                </a:lnTo>
                <a:lnTo>
                  <a:pt x="23553" y="37399"/>
                </a:lnTo>
                <a:lnTo>
                  <a:pt x="18366" y="37949"/>
                </a:lnTo>
                <a:lnTo>
                  <a:pt x="16038" y="36069"/>
                </a:lnTo>
                <a:lnTo>
                  <a:pt x="14776" y="24171"/>
                </a:lnTo>
                <a:lnTo>
                  <a:pt x="2877" y="25434"/>
                </a:lnTo>
                <a:lnTo>
                  <a:pt x="550" y="23553"/>
                </a:lnTo>
                <a:lnTo>
                  <a:pt x="0" y="18366"/>
                </a:lnTo>
                <a:lnTo>
                  <a:pt x="1880" y="16038"/>
                </a:lnTo>
                <a:lnTo>
                  <a:pt x="13778" y="14776"/>
                </a:lnTo>
                <a:lnTo>
                  <a:pt x="12515" y="2877"/>
                </a:lnTo>
                <a:lnTo>
                  <a:pt x="14396" y="550"/>
                </a:lnTo>
                <a:close/>
              </a:path>
            </a:pathLst>
          </a:custGeom>
          <a:solidFill>
            <a:srgbClr val="0070C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36" name="object 136" descr=""/>
          <p:cNvSpPr/>
          <p:nvPr/>
        </p:nvSpPr>
        <p:spPr>
          <a:xfrm>
            <a:off x="17943734" y="2231109"/>
            <a:ext cx="34925" cy="34925"/>
          </a:xfrm>
          <a:custGeom>
            <a:avLst/>
            <a:gdLst/>
            <a:ahLst/>
            <a:cxnLst/>
            <a:rect l="l" t="t" r="r" b="b"/>
            <a:pathLst>
              <a:path w="34925" h="34925">
                <a:moveTo>
                  <a:pt x="13223" y="505"/>
                </a:moveTo>
                <a:lnTo>
                  <a:pt x="17987" y="0"/>
                </a:lnTo>
                <a:lnTo>
                  <a:pt x="20127" y="1729"/>
                </a:lnTo>
                <a:lnTo>
                  <a:pt x="21287" y="12654"/>
                </a:lnTo>
                <a:lnTo>
                  <a:pt x="32212" y="11494"/>
                </a:lnTo>
                <a:lnTo>
                  <a:pt x="34351" y="13223"/>
                </a:lnTo>
                <a:lnTo>
                  <a:pt x="34857" y="17987"/>
                </a:lnTo>
                <a:lnTo>
                  <a:pt x="33128" y="20127"/>
                </a:lnTo>
                <a:lnTo>
                  <a:pt x="30746" y="20380"/>
                </a:lnTo>
                <a:lnTo>
                  <a:pt x="22203" y="21287"/>
                </a:lnTo>
                <a:lnTo>
                  <a:pt x="23363" y="32212"/>
                </a:lnTo>
                <a:lnTo>
                  <a:pt x="21633" y="34352"/>
                </a:lnTo>
                <a:lnTo>
                  <a:pt x="16869" y="34857"/>
                </a:lnTo>
                <a:lnTo>
                  <a:pt x="14729" y="33128"/>
                </a:lnTo>
                <a:lnTo>
                  <a:pt x="13570" y="22203"/>
                </a:lnTo>
                <a:lnTo>
                  <a:pt x="2645" y="23363"/>
                </a:lnTo>
                <a:lnTo>
                  <a:pt x="505" y="21634"/>
                </a:lnTo>
                <a:lnTo>
                  <a:pt x="0" y="16870"/>
                </a:lnTo>
                <a:lnTo>
                  <a:pt x="1729" y="14730"/>
                </a:lnTo>
                <a:lnTo>
                  <a:pt x="12653" y="13570"/>
                </a:lnTo>
                <a:lnTo>
                  <a:pt x="11494" y="2645"/>
                </a:lnTo>
                <a:lnTo>
                  <a:pt x="13223" y="505"/>
                </a:lnTo>
                <a:close/>
              </a:path>
            </a:pathLst>
          </a:custGeom>
          <a:solidFill>
            <a:srgbClr val="0070C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37" name="object 137" descr=""/>
          <p:cNvSpPr/>
          <p:nvPr/>
        </p:nvSpPr>
        <p:spPr>
          <a:xfrm>
            <a:off x="17958775" y="2357905"/>
            <a:ext cx="31750" cy="31750"/>
          </a:xfrm>
          <a:custGeom>
            <a:avLst/>
            <a:gdLst/>
            <a:ahLst/>
            <a:cxnLst/>
            <a:rect l="l" t="t" r="r" b="b"/>
            <a:pathLst>
              <a:path w="31750" h="31750">
                <a:moveTo>
                  <a:pt x="12034" y="460"/>
                </a:moveTo>
                <a:lnTo>
                  <a:pt x="16375" y="0"/>
                </a:lnTo>
                <a:lnTo>
                  <a:pt x="18321" y="1572"/>
                </a:lnTo>
                <a:lnTo>
                  <a:pt x="19377" y="11517"/>
                </a:lnTo>
                <a:lnTo>
                  <a:pt x="29322" y="10462"/>
                </a:lnTo>
                <a:lnTo>
                  <a:pt x="31268" y="12034"/>
                </a:lnTo>
                <a:lnTo>
                  <a:pt x="31729" y="16375"/>
                </a:lnTo>
                <a:lnTo>
                  <a:pt x="30156" y="18321"/>
                </a:lnTo>
                <a:lnTo>
                  <a:pt x="27986" y="18552"/>
                </a:lnTo>
                <a:lnTo>
                  <a:pt x="20211" y="19377"/>
                </a:lnTo>
                <a:lnTo>
                  <a:pt x="21267" y="29322"/>
                </a:lnTo>
                <a:lnTo>
                  <a:pt x="19694" y="31268"/>
                </a:lnTo>
                <a:lnTo>
                  <a:pt x="15353" y="31729"/>
                </a:lnTo>
                <a:lnTo>
                  <a:pt x="13407" y="30157"/>
                </a:lnTo>
                <a:lnTo>
                  <a:pt x="12352" y="20211"/>
                </a:lnTo>
                <a:lnTo>
                  <a:pt x="2406" y="21267"/>
                </a:lnTo>
                <a:lnTo>
                  <a:pt x="460" y="19694"/>
                </a:lnTo>
                <a:lnTo>
                  <a:pt x="0" y="15353"/>
                </a:lnTo>
                <a:lnTo>
                  <a:pt x="1572" y="13407"/>
                </a:lnTo>
                <a:lnTo>
                  <a:pt x="11517" y="12352"/>
                </a:lnTo>
                <a:lnTo>
                  <a:pt x="10462" y="2406"/>
                </a:lnTo>
                <a:lnTo>
                  <a:pt x="12034" y="460"/>
                </a:lnTo>
                <a:close/>
              </a:path>
            </a:pathLst>
          </a:custGeom>
          <a:solidFill>
            <a:srgbClr val="0070C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38" name="object 138" descr=""/>
          <p:cNvSpPr/>
          <p:nvPr/>
        </p:nvSpPr>
        <p:spPr>
          <a:xfrm>
            <a:off x="18040086" y="1439681"/>
            <a:ext cx="53975" cy="53975"/>
          </a:xfrm>
          <a:custGeom>
            <a:avLst/>
            <a:gdLst/>
            <a:ahLst/>
            <a:cxnLst/>
            <a:rect l="l" t="t" r="r" b="b"/>
            <a:pathLst>
              <a:path w="53975" h="53975">
                <a:moveTo>
                  <a:pt x="20297" y="776"/>
                </a:moveTo>
                <a:lnTo>
                  <a:pt x="27613" y="0"/>
                </a:lnTo>
                <a:lnTo>
                  <a:pt x="30896" y="2653"/>
                </a:lnTo>
                <a:lnTo>
                  <a:pt x="32677" y="19424"/>
                </a:lnTo>
                <a:lnTo>
                  <a:pt x="49448" y="17644"/>
                </a:lnTo>
                <a:lnTo>
                  <a:pt x="52731" y="20297"/>
                </a:lnTo>
                <a:lnTo>
                  <a:pt x="53508" y="27619"/>
                </a:lnTo>
                <a:lnTo>
                  <a:pt x="50854" y="30896"/>
                </a:lnTo>
                <a:lnTo>
                  <a:pt x="47197" y="31284"/>
                </a:lnTo>
                <a:lnTo>
                  <a:pt x="34083" y="32676"/>
                </a:lnTo>
                <a:lnTo>
                  <a:pt x="35863" y="49447"/>
                </a:lnTo>
                <a:lnTo>
                  <a:pt x="33210" y="52731"/>
                </a:lnTo>
                <a:lnTo>
                  <a:pt x="25894" y="53507"/>
                </a:lnTo>
                <a:lnTo>
                  <a:pt x="22611" y="50854"/>
                </a:lnTo>
                <a:lnTo>
                  <a:pt x="20831" y="34083"/>
                </a:lnTo>
                <a:lnTo>
                  <a:pt x="4060" y="35863"/>
                </a:lnTo>
                <a:lnTo>
                  <a:pt x="776" y="33210"/>
                </a:lnTo>
                <a:lnTo>
                  <a:pt x="0" y="25894"/>
                </a:lnTo>
                <a:lnTo>
                  <a:pt x="2653" y="22611"/>
                </a:lnTo>
                <a:lnTo>
                  <a:pt x="19424" y="20831"/>
                </a:lnTo>
                <a:lnTo>
                  <a:pt x="17644" y="4060"/>
                </a:lnTo>
                <a:lnTo>
                  <a:pt x="20297" y="776"/>
                </a:lnTo>
                <a:close/>
              </a:path>
            </a:pathLst>
          </a:custGeom>
          <a:solidFill>
            <a:srgbClr val="0070C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39" name="object 139" descr=""/>
          <p:cNvSpPr/>
          <p:nvPr/>
        </p:nvSpPr>
        <p:spPr>
          <a:xfrm>
            <a:off x="18055059" y="1565946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19114" y="731"/>
                </a:moveTo>
                <a:lnTo>
                  <a:pt x="26006" y="0"/>
                </a:lnTo>
                <a:lnTo>
                  <a:pt x="29096" y="2496"/>
                </a:lnTo>
                <a:lnTo>
                  <a:pt x="30773" y="18294"/>
                </a:lnTo>
                <a:lnTo>
                  <a:pt x="46570" y="16617"/>
                </a:lnTo>
                <a:lnTo>
                  <a:pt x="49660" y="19114"/>
                </a:lnTo>
                <a:lnTo>
                  <a:pt x="50392" y="26006"/>
                </a:lnTo>
                <a:lnTo>
                  <a:pt x="47895" y="29096"/>
                </a:lnTo>
                <a:lnTo>
                  <a:pt x="44449" y="29461"/>
                </a:lnTo>
                <a:lnTo>
                  <a:pt x="32097" y="30772"/>
                </a:lnTo>
                <a:lnTo>
                  <a:pt x="33774" y="46570"/>
                </a:lnTo>
                <a:lnTo>
                  <a:pt x="31277" y="49660"/>
                </a:lnTo>
                <a:lnTo>
                  <a:pt x="24385" y="50391"/>
                </a:lnTo>
                <a:lnTo>
                  <a:pt x="21295" y="47895"/>
                </a:lnTo>
                <a:lnTo>
                  <a:pt x="19619" y="32097"/>
                </a:lnTo>
                <a:lnTo>
                  <a:pt x="3821" y="33774"/>
                </a:lnTo>
                <a:lnTo>
                  <a:pt x="731" y="31277"/>
                </a:lnTo>
                <a:lnTo>
                  <a:pt x="0" y="24385"/>
                </a:lnTo>
                <a:lnTo>
                  <a:pt x="2496" y="21295"/>
                </a:lnTo>
                <a:lnTo>
                  <a:pt x="18294" y="19618"/>
                </a:lnTo>
                <a:lnTo>
                  <a:pt x="16617" y="3821"/>
                </a:lnTo>
                <a:lnTo>
                  <a:pt x="19114" y="731"/>
                </a:lnTo>
                <a:close/>
              </a:path>
            </a:pathLst>
          </a:custGeom>
          <a:solidFill>
            <a:srgbClr val="0070C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40" name="object 140" descr=""/>
          <p:cNvSpPr/>
          <p:nvPr/>
        </p:nvSpPr>
        <p:spPr>
          <a:xfrm>
            <a:off x="18070013" y="1692187"/>
            <a:ext cx="47625" cy="47625"/>
          </a:xfrm>
          <a:custGeom>
            <a:avLst/>
            <a:gdLst/>
            <a:ahLst/>
            <a:cxnLst/>
            <a:rect l="l" t="t" r="r" b="b"/>
            <a:pathLst>
              <a:path w="47625" h="47625">
                <a:moveTo>
                  <a:pt x="17941" y="686"/>
                </a:moveTo>
                <a:lnTo>
                  <a:pt x="24410" y="0"/>
                </a:lnTo>
                <a:lnTo>
                  <a:pt x="27312" y="2345"/>
                </a:lnTo>
                <a:lnTo>
                  <a:pt x="28886" y="17169"/>
                </a:lnTo>
                <a:lnTo>
                  <a:pt x="43710" y="15596"/>
                </a:lnTo>
                <a:lnTo>
                  <a:pt x="46612" y="17941"/>
                </a:lnTo>
                <a:lnTo>
                  <a:pt x="47300" y="24416"/>
                </a:lnTo>
                <a:lnTo>
                  <a:pt x="44954" y="27312"/>
                </a:lnTo>
                <a:lnTo>
                  <a:pt x="41719" y="27656"/>
                </a:lnTo>
                <a:lnTo>
                  <a:pt x="30130" y="28886"/>
                </a:lnTo>
                <a:lnTo>
                  <a:pt x="31703" y="43710"/>
                </a:lnTo>
                <a:lnTo>
                  <a:pt x="29358" y="46613"/>
                </a:lnTo>
                <a:lnTo>
                  <a:pt x="22889" y="47299"/>
                </a:lnTo>
                <a:lnTo>
                  <a:pt x="19986" y="44954"/>
                </a:lnTo>
                <a:lnTo>
                  <a:pt x="18413" y="30130"/>
                </a:lnTo>
                <a:lnTo>
                  <a:pt x="3588" y="31703"/>
                </a:lnTo>
                <a:lnTo>
                  <a:pt x="686" y="29358"/>
                </a:lnTo>
                <a:lnTo>
                  <a:pt x="0" y="22889"/>
                </a:lnTo>
                <a:lnTo>
                  <a:pt x="2345" y="19986"/>
                </a:lnTo>
                <a:lnTo>
                  <a:pt x="17169" y="18413"/>
                </a:lnTo>
                <a:lnTo>
                  <a:pt x="15596" y="3589"/>
                </a:lnTo>
                <a:lnTo>
                  <a:pt x="17941" y="686"/>
                </a:lnTo>
                <a:close/>
              </a:path>
            </a:pathLst>
          </a:custGeom>
          <a:solidFill>
            <a:srgbClr val="0070C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41" name="object 141" descr=""/>
          <p:cNvSpPr/>
          <p:nvPr/>
        </p:nvSpPr>
        <p:spPr>
          <a:xfrm>
            <a:off x="18084990" y="1818450"/>
            <a:ext cx="44450" cy="44450"/>
          </a:xfrm>
          <a:custGeom>
            <a:avLst/>
            <a:gdLst/>
            <a:ahLst/>
            <a:cxnLst/>
            <a:rect l="l" t="t" r="r" b="b"/>
            <a:pathLst>
              <a:path w="44450" h="44450">
                <a:moveTo>
                  <a:pt x="16757" y="641"/>
                </a:moveTo>
                <a:lnTo>
                  <a:pt x="22803" y="0"/>
                </a:lnTo>
                <a:lnTo>
                  <a:pt x="25512" y="2188"/>
                </a:lnTo>
                <a:lnTo>
                  <a:pt x="26982" y="16039"/>
                </a:lnTo>
                <a:lnTo>
                  <a:pt x="40833" y="14569"/>
                </a:lnTo>
                <a:lnTo>
                  <a:pt x="43541" y="16758"/>
                </a:lnTo>
                <a:lnTo>
                  <a:pt x="44183" y="22803"/>
                </a:lnTo>
                <a:lnTo>
                  <a:pt x="41988" y="25512"/>
                </a:lnTo>
                <a:lnTo>
                  <a:pt x="38971" y="25833"/>
                </a:lnTo>
                <a:lnTo>
                  <a:pt x="28143" y="26982"/>
                </a:lnTo>
                <a:lnTo>
                  <a:pt x="29614" y="40833"/>
                </a:lnTo>
                <a:lnTo>
                  <a:pt x="27425" y="43541"/>
                </a:lnTo>
                <a:lnTo>
                  <a:pt x="21379" y="44183"/>
                </a:lnTo>
                <a:lnTo>
                  <a:pt x="18671" y="41994"/>
                </a:lnTo>
                <a:lnTo>
                  <a:pt x="17200" y="28143"/>
                </a:lnTo>
                <a:lnTo>
                  <a:pt x="3350" y="29614"/>
                </a:lnTo>
                <a:lnTo>
                  <a:pt x="641" y="27425"/>
                </a:lnTo>
                <a:lnTo>
                  <a:pt x="0" y="21379"/>
                </a:lnTo>
                <a:lnTo>
                  <a:pt x="2188" y="18671"/>
                </a:lnTo>
                <a:lnTo>
                  <a:pt x="16039" y="17201"/>
                </a:lnTo>
                <a:lnTo>
                  <a:pt x="14569" y="3350"/>
                </a:lnTo>
                <a:lnTo>
                  <a:pt x="16757" y="641"/>
                </a:lnTo>
                <a:close/>
              </a:path>
            </a:pathLst>
          </a:custGeom>
          <a:solidFill>
            <a:srgbClr val="0070C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42" name="object 142" descr=""/>
          <p:cNvSpPr/>
          <p:nvPr/>
        </p:nvSpPr>
        <p:spPr>
          <a:xfrm>
            <a:off x="18099963" y="1944709"/>
            <a:ext cx="41275" cy="41275"/>
          </a:xfrm>
          <a:custGeom>
            <a:avLst/>
            <a:gdLst/>
            <a:ahLst/>
            <a:cxnLst/>
            <a:rect l="l" t="t" r="r" b="b"/>
            <a:pathLst>
              <a:path w="41275" h="41275">
                <a:moveTo>
                  <a:pt x="15580" y="595"/>
                </a:moveTo>
                <a:lnTo>
                  <a:pt x="21190" y="0"/>
                </a:lnTo>
                <a:lnTo>
                  <a:pt x="23711" y="2037"/>
                </a:lnTo>
                <a:lnTo>
                  <a:pt x="25078" y="14908"/>
                </a:lnTo>
                <a:lnTo>
                  <a:pt x="37955" y="13541"/>
                </a:lnTo>
                <a:lnTo>
                  <a:pt x="40470" y="15579"/>
                </a:lnTo>
                <a:lnTo>
                  <a:pt x="41066" y="21190"/>
                </a:lnTo>
                <a:lnTo>
                  <a:pt x="39034" y="23711"/>
                </a:lnTo>
                <a:lnTo>
                  <a:pt x="36223" y="24009"/>
                </a:lnTo>
                <a:lnTo>
                  <a:pt x="26157" y="25077"/>
                </a:lnTo>
                <a:lnTo>
                  <a:pt x="27524" y="37955"/>
                </a:lnTo>
                <a:lnTo>
                  <a:pt x="25486" y="40470"/>
                </a:lnTo>
                <a:lnTo>
                  <a:pt x="19875" y="41066"/>
                </a:lnTo>
                <a:lnTo>
                  <a:pt x="17354" y="39028"/>
                </a:lnTo>
                <a:lnTo>
                  <a:pt x="15988" y="26157"/>
                </a:lnTo>
                <a:lnTo>
                  <a:pt x="3110" y="27524"/>
                </a:lnTo>
                <a:lnTo>
                  <a:pt x="595" y="25486"/>
                </a:lnTo>
                <a:lnTo>
                  <a:pt x="0" y="19875"/>
                </a:lnTo>
                <a:lnTo>
                  <a:pt x="2037" y="17354"/>
                </a:lnTo>
                <a:lnTo>
                  <a:pt x="14908" y="15988"/>
                </a:lnTo>
                <a:lnTo>
                  <a:pt x="13542" y="3110"/>
                </a:lnTo>
                <a:lnTo>
                  <a:pt x="15580" y="595"/>
                </a:lnTo>
                <a:close/>
              </a:path>
            </a:pathLst>
          </a:custGeom>
          <a:solidFill>
            <a:srgbClr val="0070C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43" name="object 143" descr=""/>
          <p:cNvSpPr/>
          <p:nvPr/>
        </p:nvSpPr>
        <p:spPr>
          <a:xfrm>
            <a:off x="18114936" y="2070974"/>
            <a:ext cx="38100" cy="38100"/>
          </a:xfrm>
          <a:custGeom>
            <a:avLst/>
            <a:gdLst/>
            <a:ahLst/>
            <a:cxnLst/>
            <a:rect l="l" t="t" r="r" b="b"/>
            <a:pathLst>
              <a:path w="38100" h="38100">
                <a:moveTo>
                  <a:pt x="14396" y="550"/>
                </a:moveTo>
                <a:lnTo>
                  <a:pt x="19583" y="0"/>
                </a:lnTo>
                <a:lnTo>
                  <a:pt x="21911" y="1880"/>
                </a:lnTo>
                <a:lnTo>
                  <a:pt x="23174" y="13778"/>
                </a:lnTo>
                <a:lnTo>
                  <a:pt x="35072" y="12515"/>
                </a:lnTo>
                <a:lnTo>
                  <a:pt x="37399" y="14396"/>
                </a:lnTo>
                <a:lnTo>
                  <a:pt x="37956" y="19583"/>
                </a:lnTo>
                <a:lnTo>
                  <a:pt x="36075" y="21910"/>
                </a:lnTo>
                <a:lnTo>
                  <a:pt x="33475" y="22186"/>
                </a:lnTo>
                <a:lnTo>
                  <a:pt x="24171" y="23173"/>
                </a:lnTo>
                <a:lnTo>
                  <a:pt x="25434" y="35072"/>
                </a:lnTo>
                <a:lnTo>
                  <a:pt x="23553" y="37399"/>
                </a:lnTo>
                <a:lnTo>
                  <a:pt x="18366" y="37949"/>
                </a:lnTo>
                <a:lnTo>
                  <a:pt x="16038" y="36069"/>
                </a:lnTo>
                <a:lnTo>
                  <a:pt x="14776" y="24171"/>
                </a:lnTo>
                <a:lnTo>
                  <a:pt x="2877" y="25434"/>
                </a:lnTo>
                <a:lnTo>
                  <a:pt x="550" y="23553"/>
                </a:lnTo>
                <a:lnTo>
                  <a:pt x="0" y="18366"/>
                </a:lnTo>
                <a:lnTo>
                  <a:pt x="1880" y="16038"/>
                </a:lnTo>
                <a:lnTo>
                  <a:pt x="13778" y="14776"/>
                </a:lnTo>
                <a:lnTo>
                  <a:pt x="12515" y="2877"/>
                </a:lnTo>
                <a:lnTo>
                  <a:pt x="14396" y="550"/>
                </a:lnTo>
                <a:close/>
              </a:path>
            </a:pathLst>
          </a:custGeom>
          <a:solidFill>
            <a:srgbClr val="0070C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44" name="object 144" descr=""/>
          <p:cNvSpPr/>
          <p:nvPr/>
        </p:nvSpPr>
        <p:spPr>
          <a:xfrm>
            <a:off x="18129894" y="2197214"/>
            <a:ext cx="34925" cy="34925"/>
          </a:xfrm>
          <a:custGeom>
            <a:avLst/>
            <a:gdLst/>
            <a:ahLst/>
            <a:cxnLst/>
            <a:rect l="l" t="t" r="r" b="b"/>
            <a:pathLst>
              <a:path w="34925" h="34925">
                <a:moveTo>
                  <a:pt x="13223" y="505"/>
                </a:moveTo>
                <a:lnTo>
                  <a:pt x="17987" y="0"/>
                </a:lnTo>
                <a:lnTo>
                  <a:pt x="20127" y="1729"/>
                </a:lnTo>
                <a:lnTo>
                  <a:pt x="21287" y="12654"/>
                </a:lnTo>
                <a:lnTo>
                  <a:pt x="32212" y="11494"/>
                </a:lnTo>
                <a:lnTo>
                  <a:pt x="34351" y="13223"/>
                </a:lnTo>
                <a:lnTo>
                  <a:pt x="34857" y="17987"/>
                </a:lnTo>
                <a:lnTo>
                  <a:pt x="33128" y="20127"/>
                </a:lnTo>
                <a:lnTo>
                  <a:pt x="30746" y="20380"/>
                </a:lnTo>
                <a:lnTo>
                  <a:pt x="22203" y="21287"/>
                </a:lnTo>
                <a:lnTo>
                  <a:pt x="23363" y="32212"/>
                </a:lnTo>
                <a:lnTo>
                  <a:pt x="21633" y="34352"/>
                </a:lnTo>
                <a:lnTo>
                  <a:pt x="16869" y="34857"/>
                </a:lnTo>
                <a:lnTo>
                  <a:pt x="14729" y="33128"/>
                </a:lnTo>
                <a:lnTo>
                  <a:pt x="13570" y="22203"/>
                </a:lnTo>
                <a:lnTo>
                  <a:pt x="2645" y="23363"/>
                </a:lnTo>
                <a:lnTo>
                  <a:pt x="505" y="21634"/>
                </a:lnTo>
                <a:lnTo>
                  <a:pt x="0" y="16870"/>
                </a:lnTo>
                <a:lnTo>
                  <a:pt x="1729" y="14730"/>
                </a:lnTo>
                <a:lnTo>
                  <a:pt x="12653" y="13570"/>
                </a:lnTo>
                <a:lnTo>
                  <a:pt x="11494" y="2645"/>
                </a:lnTo>
                <a:lnTo>
                  <a:pt x="13223" y="505"/>
                </a:lnTo>
                <a:close/>
              </a:path>
            </a:pathLst>
          </a:custGeom>
          <a:solidFill>
            <a:srgbClr val="0070C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45" name="object 145" descr=""/>
          <p:cNvSpPr/>
          <p:nvPr/>
        </p:nvSpPr>
        <p:spPr>
          <a:xfrm>
            <a:off x="18144878" y="2323478"/>
            <a:ext cx="31750" cy="31750"/>
          </a:xfrm>
          <a:custGeom>
            <a:avLst/>
            <a:gdLst/>
            <a:ahLst/>
            <a:cxnLst/>
            <a:rect l="l" t="t" r="r" b="b"/>
            <a:pathLst>
              <a:path w="31750" h="31750">
                <a:moveTo>
                  <a:pt x="12034" y="460"/>
                </a:moveTo>
                <a:lnTo>
                  <a:pt x="16375" y="0"/>
                </a:lnTo>
                <a:lnTo>
                  <a:pt x="18321" y="1572"/>
                </a:lnTo>
                <a:lnTo>
                  <a:pt x="19377" y="11517"/>
                </a:lnTo>
                <a:lnTo>
                  <a:pt x="29322" y="10462"/>
                </a:lnTo>
                <a:lnTo>
                  <a:pt x="31268" y="12034"/>
                </a:lnTo>
                <a:lnTo>
                  <a:pt x="31729" y="16375"/>
                </a:lnTo>
                <a:lnTo>
                  <a:pt x="30157" y="18321"/>
                </a:lnTo>
                <a:lnTo>
                  <a:pt x="27986" y="18552"/>
                </a:lnTo>
                <a:lnTo>
                  <a:pt x="20211" y="19377"/>
                </a:lnTo>
                <a:lnTo>
                  <a:pt x="21267" y="29322"/>
                </a:lnTo>
                <a:lnTo>
                  <a:pt x="19694" y="31268"/>
                </a:lnTo>
                <a:lnTo>
                  <a:pt x="15353" y="31729"/>
                </a:lnTo>
                <a:lnTo>
                  <a:pt x="13407" y="30157"/>
                </a:lnTo>
                <a:lnTo>
                  <a:pt x="12352" y="20211"/>
                </a:lnTo>
                <a:lnTo>
                  <a:pt x="2406" y="21267"/>
                </a:lnTo>
                <a:lnTo>
                  <a:pt x="460" y="19694"/>
                </a:lnTo>
                <a:lnTo>
                  <a:pt x="0" y="15353"/>
                </a:lnTo>
                <a:lnTo>
                  <a:pt x="1572" y="13407"/>
                </a:lnTo>
                <a:lnTo>
                  <a:pt x="11517" y="12352"/>
                </a:lnTo>
                <a:lnTo>
                  <a:pt x="10462" y="2406"/>
                </a:lnTo>
                <a:lnTo>
                  <a:pt x="12034" y="460"/>
                </a:lnTo>
                <a:close/>
              </a:path>
            </a:pathLst>
          </a:custGeom>
          <a:solidFill>
            <a:srgbClr val="0070C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46" name="object 146" descr=""/>
          <p:cNvSpPr/>
          <p:nvPr/>
        </p:nvSpPr>
        <p:spPr>
          <a:xfrm>
            <a:off x="18240274" y="1523139"/>
            <a:ext cx="48260" cy="50800"/>
          </a:xfrm>
          <a:custGeom>
            <a:avLst/>
            <a:gdLst/>
            <a:ahLst/>
            <a:cxnLst/>
            <a:rect l="l" t="t" r="r" b="b"/>
            <a:pathLst>
              <a:path w="48259" h="50800">
                <a:moveTo>
                  <a:pt x="19114" y="731"/>
                </a:moveTo>
                <a:lnTo>
                  <a:pt x="26006" y="0"/>
                </a:lnTo>
                <a:lnTo>
                  <a:pt x="29096" y="2496"/>
                </a:lnTo>
                <a:lnTo>
                  <a:pt x="30773" y="18294"/>
                </a:lnTo>
                <a:lnTo>
                  <a:pt x="46570" y="16617"/>
                </a:lnTo>
                <a:lnTo>
                  <a:pt x="47727" y="17552"/>
                </a:lnTo>
                <a:lnTo>
                  <a:pt x="47727" y="29113"/>
                </a:lnTo>
                <a:lnTo>
                  <a:pt x="32097" y="30772"/>
                </a:lnTo>
                <a:lnTo>
                  <a:pt x="33774" y="46570"/>
                </a:lnTo>
                <a:lnTo>
                  <a:pt x="31277" y="49660"/>
                </a:lnTo>
                <a:lnTo>
                  <a:pt x="24385" y="50391"/>
                </a:lnTo>
                <a:lnTo>
                  <a:pt x="21295" y="47895"/>
                </a:lnTo>
                <a:lnTo>
                  <a:pt x="19618" y="32097"/>
                </a:lnTo>
                <a:lnTo>
                  <a:pt x="3821" y="33774"/>
                </a:lnTo>
                <a:lnTo>
                  <a:pt x="731" y="31277"/>
                </a:lnTo>
                <a:lnTo>
                  <a:pt x="0" y="24385"/>
                </a:lnTo>
                <a:lnTo>
                  <a:pt x="2496" y="21295"/>
                </a:lnTo>
                <a:lnTo>
                  <a:pt x="18294" y="19618"/>
                </a:lnTo>
                <a:lnTo>
                  <a:pt x="16617" y="3821"/>
                </a:lnTo>
                <a:lnTo>
                  <a:pt x="19114" y="731"/>
                </a:lnTo>
                <a:close/>
              </a:path>
            </a:pathLst>
          </a:custGeom>
          <a:solidFill>
            <a:srgbClr val="0070C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47" name="object 147" descr=""/>
          <p:cNvSpPr/>
          <p:nvPr/>
        </p:nvSpPr>
        <p:spPr>
          <a:xfrm>
            <a:off x="18255105" y="1648237"/>
            <a:ext cx="33020" cy="47625"/>
          </a:xfrm>
          <a:custGeom>
            <a:avLst/>
            <a:gdLst/>
            <a:ahLst/>
            <a:cxnLst/>
            <a:rect l="l" t="t" r="r" b="b"/>
            <a:pathLst>
              <a:path w="33019" h="47625">
                <a:moveTo>
                  <a:pt x="17941" y="686"/>
                </a:moveTo>
                <a:lnTo>
                  <a:pt x="24410" y="0"/>
                </a:lnTo>
                <a:lnTo>
                  <a:pt x="27312" y="2345"/>
                </a:lnTo>
                <a:lnTo>
                  <a:pt x="28886" y="17169"/>
                </a:lnTo>
                <a:lnTo>
                  <a:pt x="32895" y="16744"/>
                </a:lnTo>
                <a:lnTo>
                  <a:pt x="32895" y="28592"/>
                </a:lnTo>
                <a:lnTo>
                  <a:pt x="30130" y="28886"/>
                </a:lnTo>
                <a:lnTo>
                  <a:pt x="31703" y="43710"/>
                </a:lnTo>
                <a:lnTo>
                  <a:pt x="29358" y="46613"/>
                </a:lnTo>
                <a:lnTo>
                  <a:pt x="22889" y="47299"/>
                </a:lnTo>
                <a:lnTo>
                  <a:pt x="19986" y="44954"/>
                </a:lnTo>
                <a:lnTo>
                  <a:pt x="18413" y="30130"/>
                </a:lnTo>
                <a:lnTo>
                  <a:pt x="3588" y="31703"/>
                </a:lnTo>
                <a:lnTo>
                  <a:pt x="686" y="29358"/>
                </a:lnTo>
                <a:lnTo>
                  <a:pt x="0" y="22889"/>
                </a:lnTo>
                <a:lnTo>
                  <a:pt x="2345" y="19986"/>
                </a:lnTo>
                <a:lnTo>
                  <a:pt x="17169" y="18413"/>
                </a:lnTo>
                <a:lnTo>
                  <a:pt x="15596" y="3589"/>
                </a:lnTo>
                <a:lnTo>
                  <a:pt x="17941" y="686"/>
                </a:lnTo>
                <a:close/>
              </a:path>
            </a:pathLst>
          </a:custGeom>
          <a:solidFill>
            <a:srgbClr val="0070C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48" name="object 148" descr=""/>
          <p:cNvSpPr/>
          <p:nvPr/>
        </p:nvSpPr>
        <p:spPr>
          <a:xfrm>
            <a:off x="18269956" y="1773858"/>
            <a:ext cx="18415" cy="36195"/>
          </a:xfrm>
          <a:custGeom>
            <a:avLst/>
            <a:gdLst/>
            <a:ahLst/>
            <a:cxnLst/>
            <a:rect l="l" t="t" r="r" b="b"/>
            <a:pathLst>
              <a:path w="18415" h="36194">
                <a:moveTo>
                  <a:pt x="16757" y="136"/>
                </a:moveTo>
                <a:lnTo>
                  <a:pt x="18045" y="0"/>
                </a:lnTo>
                <a:lnTo>
                  <a:pt x="18045" y="35590"/>
                </a:lnTo>
                <a:lnTo>
                  <a:pt x="17201" y="27638"/>
                </a:lnTo>
                <a:lnTo>
                  <a:pt x="3350" y="29109"/>
                </a:lnTo>
                <a:lnTo>
                  <a:pt x="641" y="26920"/>
                </a:lnTo>
                <a:lnTo>
                  <a:pt x="0" y="20874"/>
                </a:lnTo>
                <a:lnTo>
                  <a:pt x="2188" y="18166"/>
                </a:lnTo>
                <a:lnTo>
                  <a:pt x="16039" y="16696"/>
                </a:lnTo>
                <a:lnTo>
                  <a:pt x="14569" y="2845"/>
                </a:lnTo>
                <a:lnTo>
                  <a:pt x="16757" y="136"/>
                </a:lnTo>
                <a:close/>
              </a:path>
            </a:pathLst>
          </a:custGeom>
          <a:solidFill>
            <a:srgbClr val="0070C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49" name="object 149" descr=""/>
          <p:cNvSpPr/>
          <p:nvPr/>
        </p:nvSpPr>
        <p:spPr>
          <a:xfrm>
            <a:off x="18284814" y="1915707"/>
            <a:ext cx="3810" cy="10795"/>
          </a:xfrm>
          <a:custGeom>
            <a:avLst/>
            <a:gdLst/>
            <a:ahLst/>
            <a:cxnLst/>
            <a:rect l="l" t="t" r="r" b="b"/>
            <a:pathLst>
              <a:path w="3809" h="10794">
                <a:moveTo>
                  <a:pt x="2037" y="122"/>
                </a:moveTo>
                <a:lnTo>
                  <a:pt x="3187" y="0"/>
                </a:lnTo>
                <a:lnTo>
                  <a:pt x="3187" y="10291"/>
                </a:lnTo>
                <a:lnTo>
                  <a:pt x="595" y="8253"/>
                </a:lnTo>
                <a:lnTo>
                  <a:pt x="0" y="2643"/>
                </a:lnTo>
                <a:lnTo>
                  <a:pt x="2037" y="122"/>
                </a:lnTo>
                <a:close/>
              </a:path>
            </a:pathLst>
          </a:custGeom>
          <a:solidFill>
            <a:srgbClr val="0070C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50" name="object 150" descr=""/>
          <p:cNvSpPr/>
          <p:nvPr/>
        </p:nvSpPr>
        <p:spPr>
          <a:xfrm>
            <a:off x="17477478" y="1638698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19114" y="731"/>
                </a:moveTo>
                <a:lnTo>
                  <a:pt x="26006" y="0"/>
                </a:lnTo>
                <a:lnTo>
                  <a:pt x="29095" y="2496"/>
                </a:lnTo>
                <a:lnTo>
                  <a:pt x="30772" y="18294"/>
                </a:lnTo>
                <a:lnTo>
                  <a:pt x="46570" y="16617"/>
                </a:lnTo>
                <a:lnTo>
                  <a:pt x="49660" y="19114"/>
                </a:lnTo>
                <a:lnTo>
                  <a:pt x="50391" y="26006"/>
                </a:lnTo>
                <a:lnTo>
                  <a:pt x="47895" y="29096"/>
                </a:lnTo>
                <a:lnTo>
                  <a:pt x="32097" y="30772"/>
                </a:lnTo>
                <a:lnTo>
                  <a:pt x="33774" y="46570"/>
                </a:lnTo>
                <a:lnTo>
                  <a:pt x="31277" y="49660"/>
                </a:lnTo>
                <a:lnTo>
                  <a:pt x="24385" y="50391"/>
                </a:lnTo>
                <a:lnTo>
                  <a:pt x="21295" y="47895"/>
                </a:lnTo>
                <a:lnTo>
                  <a:pt x="19619" y="32097"/>
                </a:lnTo>
                <a:lnTo>
                  <a:pt x="7267" y="33408"/>
                </a:lnTo>
                <a:lnTo>
                  <a:pt x="3814" y="33774"/>
                </a:lnTo>
                <a:lnTo>
                  <a:pt x="731" y="31277"/>
                </a:lnTo>
                <a:lnTo>
                  <a:pt x="0" y="24385"/>
                </a:lnTo>
                <a:lnTo>
                  <a:pt x="2496" y="21295"/>
                </a:lnTo>
                <a:lnTo>
                  <a:pt x="18294" y="19618"/>
                </a:lnTo>
                <a:lnTo>
                  <a:pt x="16617" y="3821"/>
                </a:lnTo>
                <a:lnTo>
                  <a:pt x="19114" y="731"/>
                </a:lnTo>
                <a:close/>
              </a:path>
            </a:pathLst>
          </a:custGeom>
          <a:solidFill>
            <a:srgbClr val="0070C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51" name="object 151" descr=""/>
          <p:cNvSpPr/>
          <p:nvPr/>
        </p:nvSpPr>
        <p:spPr>
          <a:xfrm>
            <a:off x="17492143" y="1765508"/>
            <a:ext cx="47625" cy="47625"/>
          </a:xfrm>
          <a:custGeom>
            <a:avLst/>
            <a:gdLst/>
            <a:ahLst/>
            <a:cxnLst/>
            <a:rect l="l" t="t" r="r" b="b"/>
            <a:pathLst>
              <a:path w="47625" h="47625">
                <a:moveTo>
                  <a:pt x="17941" y="686"/>
                </a:moveTo>
                <a:lnTo>
                  <a:pt x="24410" y="0"/>
                </a:lnTo>
                <a:lnTo>
                  <a:pt x="27312" y="2345"/>
                </a:lnTo>
                <a:lnTo>
                  <a:pt x="28886" y="17169"/>
                </a:lnTo>
                <a:lnTo>
                  <a:pt x="43710" y="15596"/>
                </a:lnTo>
                <a:lnTo>
                  <a:pt x="46612" y="17941"/>
                </a:lnTo>
                <a:lnTo>
                  <a:pt x="47299" y="24410"/>
                </a:lnTo>
                <a:lnTo>
                  <a:pt x="44954" y="27312"/>
                </a:lnTo>
                <a:lnTo>
                  <a:pt x="30129" y="28886"/>
                </a:lnTo>
                <a:lnTo>
                  <a:pt x="31703" y="43710"/>
                </a:lnTo>
                <a:lnTo>
                  <a:pt x="29357" y="46613"/>
                </a:lnTo>
                <a:lnTo>
                  <a:pt x="22889" y="47299"/>
                </a:lnTo>
                <a:lnTo>
                  <a:pt x="19986" y="44954"/>
                </a:lnTo>
                <a:lnTo>
                  <a:pt x="18413" y="30130"/>
                </a:lnTo>
                <a:lnTo>
                  <a:pt x="6823" y="31360"/>
                </a:lnTo>
                <a:lnTo>
                  <a:pt x="3589" y="31703"/>
                </a:lnTo>
                <a:lnTo>
                  <a:pt x="686" y="29358"/>
                </a:lnTo>
                <a:lnTo>
                  <a:pt x="0" y="22889"/>
                </a:lnTo>
                <a:lnTo>
                  <a:pt x="2345" y="19986"/>
                </a:lnTo>
                <a:lnTo>
                  <a:pt x="17169" y="18413"/>
                </a:lnTo>
                <a:lnTo>
                  <a:pt x="15596" y="3589"/>
                </a:lnTo>
                <a:lnTo>
                  <a:pt x="17941" y="686"/>
                </a:lnTo>
                <a:close/>
              </a:path>
            </a:pathLst>
          </a:custGeom>
          <a:solidFill>
            <a:srgbClr val="0070C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52" name="object 152" descr=""/>
          <p:cNvSpPr/>
          <p:nvPr/>
        </p:nvSpPr>
        <p:spPr>
          <a:xfrm>
            <a:off x="17506821" y="1892342"/>
            <a:ext cx="44450" cy="44450"/>
          </a:xfrm>
          <a:custGeom>
            <a:avLst/>
            <a:gdLst/>
            <a:ahLst/>
            <a:cxnLst/>
            <a:rect l="l" t="t" r="r" b="b"/>
            <a:pathLst>
              <a:path w="44450" h="44450">
                <a:moveTo>
                  <a:pt x="16758" y="641"/>
                </a:moveTo>
                <a:lnTo>
                  <a:pt x="22804" y="0"/>
                </a:lnTo>
                <a:lnTo>
                  <a:pt x="25512" y="2188"/>
                </a:lnTo>
                <a:lnTo>
                  <a:pt x="26983" y="16039"/>
                </a:lnTo>
                <a:lnTo>
                  <a:pt x="40834" y="14569"/>
                </a:lnTo>
                <a:lnTo>
                  <a:pt x="43542" y="16757"/>
                </a:lnTo>
                <a:lnTo>
                  <a:pt x="44184" y="22803"/>
                </a:lnTo>
                <a:lnTo>
                  <a:pt x="41995" y="25512"/>
                </a:lnTo>
                <a:lnTo>
                  <a:pt x="28144" y="26982"/>
                </a:lnTo>
                <a:lnTo>
                  <a:pt x="29614" y="40833"/>
                </a:lnTo>
                <a:lnTo>
                  <a:pt x="27426" y="43541"/>
                </a:lnTo>
                <a:lnTo>
                  <a:pt x="21380" y="44183"/>
                </a:lnTo>
                <a:lnTo>
                  <a:pt x="18671" y="41994"/>
                </a:lnTo>
                <a:lnTo>
                  <a:pt x="17201" y="28144"/>
                </a:lnTo>
                <a:lnTo>
                  <a:pt x="6373" y="29293"/>
                </a:lnTo>
                <a:lnTo>
                  <a:pt x="3350" y="29614"/>
                </a:lnTo>
                <a:lnTo>
                  <a:pt x="641" y="27425"/>
                </a:lnTo>
                <a:lnTo>
                  <a:pt x="0" y="21379"/>
                </a:lnTo>
                <a:lnTo>
                  <a:pt x="2188" y="18671"/>
                </a:lnTo>
                <a:lnTo>
                  <a:pt x="16039" y="17201"/>
                </a:lnTo>
                <a:lnTo>
                  <a:pt x="14569" y="3350"/>
                </a:lnTo>
                <a:lnTo>
                  <a:pt x="16758" y="641"/>
                </a:lnTo>
                <a:close/>
              </a:path>
            </a:pathLst>
          </a:custGeom>
          <a:solidFill>
            <a:srgbClr val="0070C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53" name="object 153" descr=""/>
          <p:cNvSpPr/>
          <p:nvPr/>
        </p:nvSpPr>
        <p:spPr>
          <a:xfrm>
            <a:off x="17521499" y="2019170"/>
            <a:ext cx="41275" cy="41275"/>
          </a:xfrm>
          <a:custGeom>
            <a:avLst/>
            <a:gdLst/>
            <a:ahLst/>
            <a:cxnLst/>
            <a:rect l="l" t="t" r="r" b="b"/>
            <a:pathLst>
              <a:path w="41275" h="41275">
                <a:moveTo>
                  <a:pt x="15573" y="596"/>
                </a:moveTo>
                <a:lnTo>
                  <a:pt x="21190" y="0"/>
                </a:lnTo>
                <a:lnTo>
                  <a:pt x="23710" y="2031"/>
                </a:lnTo>
                <a:lnTo>
                  <a:pt x="25077" y="14908"/>
                </a:lnTo>
                <a:lnTo>
                  <a:pt x="37949" y="13542"/>
                </a:lnTo>
                <a:lnTo>
                  <a:pt x="40470" y="15579"/>
                </a:lnTo>
                <a:lnTo>
                  <a:pt x="41065" y="21190"/>
                </a:lnTo>
                <a:lnTo>
                  <a:pt x="39034" y="23711"/>
                </a:lnTo>
                <a:lnTo>
                  <a:pt x="26157" y="25077"/>
                </a:lnTo>
                <a:lnTo>
                  <a:pt x="27523" y="37949"/>
                </a:lnTo>
                <a:lnTo>
                  <a:pt x="25492" y="40470"/>
                </a:lnTo>
                <a:lnTo>
                  <a:pt x="19875" y="41066"/>
                </a:lnTo>
                <a:lnTo>
                  <a:pt x="17355" y="39034"/>
                </a:lnTo>
                <a:lnTo>
                  <a:pt x="15988" y="26157"/>
                </a:lnTo>
                <a:lnTo>
                  <a:pt x="5921" y="27225"/>
                </a:lnTo>
                <a:lnTo>
                  <a:pt x="3110" y="27524"/>
                </a:lnTo>
                <a:lnTo>
                  <a:pt x="595" y="25486"/>
                </a:lnTo>
                <a:lnTo>
                  <a:pt x="0" y="19875"/>
                </a:lnTo>
                <a:lnTo>
                  <a:pt x="2031" y="17355"/>
                </a:lnTo>
                <a:lnTo>
                  <a:pt x="14908" y="15988"/>
                </a:lnTo>
                <a:lnTo>
                  <a:pt x="13542" y="3116"/>
                </a:lnTo>
                <a:lnTo>
                  <a:pt x="15573" y="596"/>
                </a:lnTo>
                <a:close/>
              </a:path>
            </a:pathLst>
          </a:custGeom>
          <a:solidFill>
            <a:srgbClr val="0070C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54" name="object 154" descr=""/>
          <p:cNvSpPr/>
          <p:nvPr/>
        </p:nvSpPr>
        <p:spPr>
          <a:xfrm>
            <a:off x="17536171" y="2145998"/>
            <a:ext cx="38100" cy="38100"/>
          </a:xfrm>
          <a:custGeom>
            <a:avLst/>
            <a:gdLst/>
            <a:ahLst/>
            <a:cxnLst/>
            <a:rect l="l" t="t" r="r" b="b"/>
            <a:pathLst>
              <a:path w="38100" h="38100">
                <a:moveTo>
                  <a:pt x="14396" y="550"/>
                </a:moveTo>
                <a:lnTo>
                  <a:pt x="19583" y="0"/>
                </a:lnTo>
                <a:lnTo>
                  <a:pt x="21910" y="1880"/>
                </a:lnTo>
                <a:lnTo>
                  <a:pt x="23173" y="13778"/>
                </a:lnTo>
                <a:lnTo>
                  <a:pt x="35071" y="12515"/>
                </a:lnTo>
                <a:lnTo>
                  <a:pt x="37398" y="14396"/>
                </a:lnTo>
                <a:lnTo>
                  <a:pt x="37949" y="19583"/>
                </a:lnTo>
                <a:lnTo>
                  <a:pt x="36069" y="21910"/>
                </a:lnTo>
                <a:lnTo>
                  <a:pt x="24170" y="23173"/>
                </a:lnTo>
                <a:lnTo>
                  <a:pt x="25433" y="35072"/>
                </a:lnTo>
                <a:lnTo>
                  <a:pt x="23552" y="37399"/>
                </a:lnTo>
                <a:lnTo>
                  <a:pt x="18366" y="37949"/>
                </a:lnTo>
                <a:lnTo>
                  <a:pt x="16038" y="36069"/>
                </a:lnTo>
                <a:lnTo>
                  <a:pt x="14775" y="24171"/>
                </a:lnTo>
                <a:lnTo>
                  <a:pt x="5471" y="25158"/>
                </a:lnTo>
                <a:lnTo>
                  <a:pt x="2877" y="25434"/>
                </a:lnTo>
                <a:lnTo>
                  <a:pt x="550" y="23553"/>
                </a:lnTo>
                <a:lnTo>
                  <a:pt x="0" y="18366"/>
                </a:lnTo>
                <a:lnTo>
                  <a:pt x="1880" y="16038"/>
                </a:lnTo>
                <a:lnTo>
                  <a:pt x="13778" y="14775"/>
                </a:lnTo>
                <a:lnTo>
                  <a:pt x="12515" y="2877"/>
                </a:lnTo>
                <a:lnTo>
                  <a:pt x="14396" y="550"/>
                </a:lnTo>
                <a:close/>
              </a:path>
            </a:pathLst>
          </a:custGeom>
          <a:solidFill>
            <a:srgbClr val="0070C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55" name="object 155" descr=""/>
          <p:cNvSpPr/>
          <p:nvPr/>
        </p:nvSpPr>
        <p:spPr>
          <a:xfrm>
            <a:off x="17550841" y="2272813"/>
            <a:ext cx="34925" cy="34925"/>
          </a:xfrm>
          <a:custGeom>
            <a:avLst/>
            <a:gdLst/>
            <a:ahLst/>
            <a:cxnLst/>
            <a:rect l="l" t="t" r="r" b="b"/>
            <a:pathLst>
              <a:path w="34925" h="34925">
                <a:moveTo>
                  <a:pt x="13223" y="505"/>
                </a:moveTo>
                <a:lnTo>
                  <a:pt x="17987" y="0"/>
                </a:lnTo>
                <a:lnTo>
                  <a:pt x="20127" y="1729"/>
                </a:lnTo>
                <a:lnTo>
                  <a:pt x="21287" y="12654"/>
                </a:lnTo>
                <a:lnTo>
                  <a:pt x="32212" y="11494"/>
                </a:lnTo>
                <a:lnTo>
                  <a:pt x="34352" y="13223"/>
                </a:lnTo>
                <a:lnTo>
                  <a:pt x="34857" y="17987"/>
                </a:lnTo>
                <a:lnTo>
                  <a:pt x="33128" y="20127"/>
                </a:lnTo>
                <a:lnTo>
                  <a:pt x="22203" y="21287"/>
                </a:lnTo>
                <a:lnTo>
                  <a:pt x="23363" y="32212"/>
                </a:lnTo>
                <a:lnTo>
                  <a:pt x="21634" y="34352"/>
                </a:lnTo>
                <a:lnTo>
                  <a:pt x="16870" y="34857"/>
                </a:lnTo>
                <a:lnTo>
                  <a:pt x="14730" y="33128"/>
                </a:lnTo>
                <a:lnTo>
                  <a:pt x="13570" y="22203"/>
                </a:lnTo>
                <a:lnTo>
                  <a:pt x="5027" y="23110"/>
                </a:lnTo>
                <a:lnTo>
                  <a:pt x="2645" y="23363"/>
                </a:lnTo>
                <a:lnTo>
                  <a:pt x="505" y="21634"/>
                </a:lnTo>
                <a:lnTo>
                  <a:pt x="0" y="16870"/>
                </a:lnTo>
                <a:lnTo>
                  <a:pt x="1729" y="14730"/>
                </a:lnTo>
                <a:lnTo>
                  <a:pt x="12654" y="13570"/>
                </a:lnTo>
                <a:lnTo>
                  <a:pt x="11494" y="2645"/>
                </a:lnTo>
                <a:lnTo>
                  <a:pt x="13223" y="505"/>
                </a:lnTo>
                <a:close/>
              </a:path>
            </a:pathLst>
          </a:custGeom>
          <a:solidFill>
            <a:srgbClr val="0070C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56" name="object 156" descr=""/>
          <p:cNvSpPr/>
          <p:nvPr/>
        </p:nvSpPr>
        <p:spPr>
          <a:xfrm>
            <a:off x="17565520" y="2399647"/>
            <a:ext cx="31750" cy="31750"/>
          </a:xfrm>
          <a:custGeom>
            <a:avLst/>
            <a:gdLst/>
            <a:ahLst/>
            <a:cxnLst/>
            <a:rect l="l" t="t" r="r" b="b"/>
            <a:pathLst>
              <a:path w="31750" h="31750">
                <a:moveTo>
                  <a:pt x="12035" y="460"/>
                </a:moveTo>
                <a:lnTo>
                  <a:pt x="16376" y="0"/>
                </a:lnTo>
                <a:lnTo>
                  <a:pt x="18322" y="1572"/>
                </a:lnTo>
                <a:lnTo>
                  <a:pt x="19378" y="11517"/>
                </a:lnTo>
                <a:lnTo>
                  <a:pt x="29323" y="10462"/>
                </a:lnTo>
                <a:lnTo>
                  <a:pt x="31269" y="12034"/>
                </a:lnTo>
                <a:lnTo>
                  <a:pt x="31730" y="16375"/>
                </a:lnTo>
                <a:lnTo>
                  <a:pt x="30157" y="18321"/>
                </a:lnTo>
                <a:lnTo>
                  <a:pt x="20212" y="19377"/>
                </a:lnTo>
                <a:lnTo>
                  <a:pt x="21267" y="29322"/>
                </a:lnTo>
                <a:lnTo>
                  <a:pt x="19695" y="31268"/>
                </a:lnTo>
                <a:lnTo>
                  <a:pt x="15354" y="31729"/>
                </a:lnTo>
                <a:lnTo>
                  <a:pt x="13408" y="30157"/>
                </a:lnTo>
                <a:lnTo>
                  <a:pt x="12352" y="20211"/>
                </a:lnTo>
                <a:lnTo>
                  <a:pt x="4577" y="21037"/>
                </a:lnTo>
                <a:lnTo>
                  <a:pt x="2406" y="21267"/>
                </a:lnTo>
                <a:lnTo>
                  <a:pt x="460" y="19694"/>
                </a:lnTo>
                <a:lnTo>
                  <a:pt x="0" y="15353"/>
                </a:lnTo>
                <a:lnTo>
                  <a:pt x="1572" y="13407"/>
                </a:lnTo>
                <a:lnTo>
                  <a:pt x="11518" y="12352"/>
                </a:lnTo>
                <a:lnTo>
                  <a:pt x="10462" y="2406"/>
                </a:lnTo>
                <a:lnTo>
                  <a:pt x="12035" y="460"/>
                </a:lnTo>
                <a:close/>
              </a:path>
            </a:pathLst>
          </a:custGeom>
          <a:solidFill>
            <a:srgbClr val="0070C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57" name="object 157" descr=""/>
          <p:cNvSpPr/>
          <p:nvPr/>
        </p:nvSpPr>
        <p:spPr>
          <a:xfrm>
            <a:off x="17288633" y="1647298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19114" y="731"/>
                </a:moveTo>
                <a:lnTo>
                  <a:pt x="26006" y="0"/>
                </a:lnTo>
                <a:lnTo>
                  <a:pt x="29095" y="2496"/>
                </a:lnTo>
                <a:lnTo>
                  <a:pt x="30772" y="18294"/>
                </a:lnTo>
                <a:lnTo>
                  <a:pt x="46570" y="16617"/>
                </a:lnTo>
                <a:lnTo>
                  <a:pt x="49660" y="19114"/>
                </a:lnTo>
                <a:lnTo>
                  <a:pt x="50391" y="26006"/>
                </a:lnTo>
                <a:lnTo>
                  <a:pt x="47895" y="29096"/>
                </a:lnTo>
                <a:lnTo>
                  <a:pt x="32097" y="30772"/>
                </a:lnTo>
                <a:lnTo>
                  <a:pt x="33774" y="46570"/>
                </a:lnTo>
                <a:lnTo>
                  <a:pt x="31277" y="49660"/>
                </a:lnTo>
                <a:lnTo>
                  <a:pt x="24385" y="50391"/>
                </a:lnTo>
                <a:lnTo>
                  <a:pt x="21295" y="47895"/>
                </a:lnTo>
                <a:lnTo>
                  <a:pt x="19618" y="32097"/>
                </a:lnTo>
                <a:lnTo>
                  <a:pt x="7267" y="33408"/>
                </a:lnTo>
                <a:lnTo>
                  <a:pt x="3821" y="33774"/>
                </a:lnTo>
                <a:lnTo>
                  <a:pt x="731" y="31277"/>
                </a:lnTo>
                <a:lnTo>
                  <a:pt x="0" y="24385"/>
                </a:lnTo>
                <a:lnTo>
                  <a:pt x="2496" y="21295"/>
                </a:lnTo>
                <a:lnTo>
                  <a:pt x="18294" y="19618"/>
                </a:lnTo>
                <a:lnTo>
                  <a:pt x="16617" y="3821"/>
                </a:lnTo>
                <a:lnTo>
                  <a:pt x="19114" y="731"/>
                </a:lnTo>
                <a:close/>
              </a:path>
            </a:pathLst>
          </a:custGeom>
          <a:solidFill>
            <a:srgbClr val="0070C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58" name="object 158" descr=""/>
          <p:cNvSpPr/>
          <p:nvPr/>
        </p:nvSpPr>
        <p:spPr>
          <a:xfrm>
            <a:off x="17303247" y="1773575"/>
            <a:ext cx="47625" cy="47625"/>
          </a:xfrm>
          <a:custGeom>
            <a:avLst/>
            <a:gdLst/>
            <a:ahLst/>
            <a:cxnLst/>
            <a:rect l="l" t="t" r="r" b="b"/>
            <a:pathLst>
              <a:path w="47625" h="47625">
                <a:moveTo>
                  <a:pt x="17941" y="686"/>
                </a:moveTo>
                <a:lnTo>
                  <a:pt x="24410" y="0"/>
                </a:lnTo>
                <a:lnTo>
                  <a:pt x="27312" y="2345"/>
                </a:lnTo>
                <a:lnTo>
                  <a:pt x="28886" y="17169"/>
                </a:lnTo>
                <a:lnTo>
                  <a:pt x="43710" y="15596"/>
                </a:lnTo>
                <a:lnTo>
                  <a:pt x="46612" y="17941"/>
                </a:lnTo>
                <a:lnTo>
                  <a:pt x="47299" y="24410"/>
                </a:lnTo>
                <a:lnTo>
                  <a:pt x="44954" y="27312"/>
                </a:lnTo>
                <a:lnTo>
                  <a:pt x="30130" y="28886"/>
                </a:lnTo>
                <a:lnTo>
                  <a:pt x="31703" y="43710"/>
                </a:lnTo>
                <a:lnTo>
                  <a:pt x="29358" y="46613"/>
                </a:lnTo>
                <a:lnTo>
                  <a:pt x="22889" y="47299"/>
                </a:lnTo>
                <a:lnTo>
                  <a:pt x="19986" y="44954"/>
                </a:lnTo>
                <a:lnTo>
                  <a:pt x="18413" y="30130"/>
                </a:lnTo>
                <a:lnTo>
                  <a:pt x="6823" y="31360"/>
                </a:lnTo>
                <a:lnTo>
                  <a:pt x="3589" y="31703"/>
                </a:lnTo>
                <a:lnTo>
                  <a:pt x="687" y="29364"/>
                </a:lnTo>
                <a:lnTo>
                  <a:pt x="0" y="22889"/>
                </a:lnTo>
                <a:lnTo>
                  <a:pt x="2345" y="19986"/>
                </a:lnTo>
                <a:lnTo>
                  <a:pt x="17169" y="18413"/>
                </a:lnTo>
                <a:lnTo>
                  <a:pt x="15596" y="3589"/>
                </a:lnTo>
                <a:lnTo>
                  <a:pt x="17941" y="686"/>
                </a:lnTo>
                <a:close/>
              </a:path>
            </a:pathLst>
          </a:custGeom>
          <a:solidFill>
            <a:srgbClr val="0070C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59" name="object 159" descr=""/>
          <p:cNvSpPr/>
          <p:nvPr/>
        </p:nvSpPr>
        <p:spPr>
          <a:xfrm>
            <a:off x="17317862" y="1899877"/>
            <a:ext cx="44450" cy="44450"/>
          </a:xfrm>
          <a:custGeom>
            <a:avLst/>
            <a:gdLst/>
            <a:ahLst/>
            <a:cxnLst/>
            <a:rect l="l" t="t" r="r" b="b"/>
            <a:pathLst>
              <a:path w="44450" h="44450">
                <a:moveTo>
                  <a:pt x="16758" y="641"/>
                </a:moveTo>
                <a:lnTo>
                  <a:pt x="22804" y="0"/>
                </a:lnTo>
                <a:lnTo>
                  <a:pt x="25512" y="2188"/>
                </a:lnTo>
                <a:lnTo>
                  <a:pt x="26983" y="16039"/>
                </a:lnTo>
                <a:lnTo>
                  <a:pt x="40834" y="14569"/>
                </a:lnTo>
                <a:lnTo>
                  <a:pt x="43542" y="16757"/>
                </a:lnTo>
                <a:lnTo>
                  <a:pt x="44184" y="22803"/>
                </a:lnTo>
                <a:lnTo>
                  <a:pt x="41995" y="25512"/>
                </a:lnTo>
                <a:lnTo>
                  <a:pt x="28144" y="26982"/>
                </a:lnTo>
                <a:lnTo>
                  <a:pt x="29614" y="40833"/>
                </a:lnTo>
                <a:lnTo>
                  <a:pt x="27426" y="43541"/>
                </a:lnTo>
                <a:lnTo>
                  <a:pt x="21380" y="44183"/>
                </a:lnTo>
                <a:lnTo>
                  <a:pt x="18671" y="41994"/>
                </a:lnTo>
                <a:lnTo>
                  <a:pt x="17201" y="28144"/>
                </a:lnTo>
                <a:lnTo>
                  <a:pt x="6373" y="29293"/>
                </a:lnTo>
                <a:lnTo>
                  <a:pt x="3356" y="29613"/>
                </a:lnTo>
                <a:lnTo>
                  <a:pt x="641" y="27425"/>
                </a:lnTo>
                <a:lnTo>
                  <a:pt x="0" y="21379"/>
                </a:lnTo>
                <a:lnTo>
                  <a:pt x="2188" y="18671"/>
                </a:lnTo>
                <a:lnTo>
                  <a:pt x="16039" y="17201"/>
                </a:lnTo>
                <a:lnTo>
                  <a:pt x="14569" y="3350"/>
                </a:lnTo>
                <a:lnTo>
                  <a:pt x="16758" y="641"/>
                </a:lnTo>
                <a:close/>
              </a:path>
            </a:pathLst>
          </a:custGeom>
          <a:solidFill>
            <a:srgbClr val="0070C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60" name="object 160" descr=""/>
          <p:cNvSpPr/>
          <p:nvPr/>
        </p:nvSpPr>
        <p:spPr>
          <a:xfrm>
            <a:off x="17332484" y="2026173"/>
            <a:ext cx="41275" cy="41275"/>
          </a:xfrm>
          <a:custGeom>
            <a:avLst/>
            <a:gdLst/>
            <a:ahLst/>
            <a:cxnLst/>
            <a:rect l="l" t="t" r="r" b="b"/>
            <a:pathLst>
              <a:path w="41275" h="41275">
                <a:moveTo>
                  <a:pt x="15573" y="596"/>
                </a:moveTo>
                <a:lnTo>
                  <a:pt x="21190" y="0"/>
                </a:lnTo>
                <a:lnTo>
                  <a:pt x="23710" y="2031"/>
                </a:lnTo>
                <a:lnTo>
                  <a:pt x="25077" y="14908"/>
                </a:lnTo>
                <a:lnTo>
                  <a:pt x="37949" y="13542"/>
                </a:lnTo>
                <a:lnTo>
                  <a:pt x="40470" y="15579"/>
                </a:lnTo>
                <a:lnTo>
                  <a:pt x="41065" y="21190"/>
                </a:lnTo>
                <a:lnTo>
                  <a:pt x="39034" y="23711"/>
                </a:lnTo>
                <a:lnTo>
                  <a:pt x="26157" y="25077"/>
                </a:lnTo>
                <a:lnTo>
                  <a:pt x="27523" y="37949"/>
                </a:lnTo>
                <a:lnTo>
                  <a:pt x="25492" y="40470"/>
                </a:lnTo>
                <a:lnTo>
                  <a:pt x="19875" y="41066"/>
                </a:lnTo>
                <a:lnTo>
                  <a:pt x="17355" y="39034"/>
                </a:lnTo>
                <a:lnTo>
                  <a:pt x="15988" y="26157"/>
                </a:lnTo>
                <a:lnTo>
                  <a:pt x="5921" y="27225"/>
                </a:lnTo>
                <a:lnTo>
                  <a:pt x="3110" y="27524"/>
                </a:lnTo>
                <a:lnTo>
                  <a:pt x="595" y="25486"/>
                </a:lnTo>
                <a:lnTo>
                  <a:pt x="0" y="19875"/>
                </a:lnTo>
                <a:lnTo>
                  <a:pt x="2031" y="17355"/>
                </a:lnTo>
                <a:lnTo>
                  <a:pt x="14908" y="15988"/>
                </a:lnTo>
                <a:lnTo>
                  <a:pt x="13542" y="3116"/>
                </a:lnTo>
                <a:lnTo>
                  <a:pt x="15573" y="596"/>
                </a:lnTo>
                <a:close/>
              </a:path>
            </a:pathLst>
          </a:custGeom>
          <a:solidFill>
            <a:srgbClr val="0070C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61" name="object 161" descr=""/>
          <p:cNvSpPr/>
          <p:nvPr/>
        </p:nvSpPr>
        <p:spPr>
          <a:xfrm>
            <a:off x="17347107" y="2152475"/>
            <a:ext cx="38100" cy="38100"/>
          </a:xfrm>
          <a:custGeom>
            <a:avLst/>
            <a:gdLst/>
            <a:ahLst/>
            <a:cxnLst/>
            <a:rect l="l" t="t" r="r" b="b"/>
            <a:pathLst>
              <a:path w="38100" h="38100">
                <a:moveTo>
                  <a:pt x="14396" y="550"/>
                </a:moveTo>
                <a:lnTo>
                  <a:pt x="19583" y="0"/>
                </a:lnTo>
                <a:lnTo>
                  <a:pt x="21910" y="1880"/>
                </a:lnTo>
                <a:lnTo>
                  <a:pt x="23173" y="13778"/>
                </a:lnTo>
                <a:lnTo>
                  <a:pt x="35071" y="12515"/>
                </a:lnTo>
                <a:lnTo>
                  <a:pt x="37398" y="14396"/>
                </a:lnTo>
                <a:lnTo>
                  <a:pt x="37949" y="19583"/>
                </a:lnTo>
                <a:lnTo>
                  <a:pt x="36069" y="21911"/>
                </a:lnTo>
                <a:lnTo>
                  <a:pt x="24170" y="23173"/>
                </a:lnTo>
                <a:lnTo>
                  <a:pt x="25433" y="35072"/>
                </a:lnTo>
                <a:lnTo>
                  <a:pt x="23552" y="37399"/>
                </a:lnTo>
                <a:lnTo>
                  <a:pt x="18366" y="37949"/>
                </a:lnTo>
                <a:lnTo>
                  <a:pt x="16038" y="36069"/>
                </a:lnTo>
                <a:lnTo>
                  <a:pt x="14775" y="24171"/>
                </a:lnTo>
                <a:lnTo>
                  <a:pt x="5471" y="25158"/>
                </a:lnTo>
                <a:lnTo>
                  <a:pt x="2871" y="25434"/>
                </a:lnTo>
                <a:lnTo>
                  <a:pt x="544" y="23554"/>
                </a:lnTo>
                <a:lnTo>
                  <a:pt x="0" y="18366"/>
                </a:lnTo>
                <a:lnTo>
                  <a:pt x="1880" y="16038"/>
                </a:lnTo>
                <a:lnTo>
                  <a:pt x="13778" y="14775"/>
                </a:lnTo>
                <a:lnTo>
                  <a:pt x="12515" y="2877"/>
                </a:lnTo>
                <a:lnTo>
                  <a:pt x="14396" y="550"/>
                </a:lnTo>
                <a:close/>
              </a:path>
            </a:pathLst>
          </a:custGeom>
          <a:solidFill>
            <a:srgbClr val="0070C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62" name="object 162" descr=""/>
          <p:cNvSpPr/>
          <p:nvPr/>
        </p:nvSpPr>
        <p:spPr>
          <a:xfrm>
            <a:off x="17361715" y="2278752"/>
            <a:ext cx="34925" cy="34925"/>
          </a:xfrm>
          <a:custGeom>
            <a:avLst/>
            <a:gdLst/>
            <a:ahLst/>
            <a:cxnLst/>
            <a:rect l="l" t="t" r="r" b="b"/>
            <a:pathLst>
              <a:path w="34925" h="34925">
                <a:moveTo>
                  <a:pt x="13223" y="505"/>
                </a:moveTo>
                <a:lnTo>
                  <a:pt x="17987" y="0"/>
                </a:lnTo>
                <a:lnTo>
                  <a:pt x="20127" y="1729"/>
                </a:lnTo>
                <a:lnTo>
                  <a:pt x="21287" y="12654"/>
                </a:lnTo>
                <a:lnTo>
                  <a:pt x="32212" y="11494"/>
                </a:lnTo>
                <a:lnTo>
                  <a:pt x="34352" y="13223"/>
                </a:lnTo>
                <a:lnTo>
                  <a:pt x="34858" y="17987"/>
                </a:lnTo>
                <a:lnTo>
                  <a:pt x="33128" y="20127"/>
                </a:lnTo>
                <a:lnTo>
                  <a:pt x="22203" y="21287"/>
                </a:lnTo>
                <a:lnTo>
                  <a:pt x="23363" y="32212"/>
                </a:lnTo>
                <a:lnTo>
                  <a:pt x="21634" y="34352"/>
                </a:lnTo>
                <a:lnTo>
                  <a:pt x="16870" y="34857"/>
                </a:lnTo>
                <a:lnTo>
                  <a:pt x="14730" y="33128"/>
                </a:lnTo>
                <a:lnTo>
                  <a:pt x="13570" y="22203"/>
                </a:lnTo>
                <a:lnTo>
                  <a:pt x="5027" y="23110"/>
                </a:lnTo>
                <a:lnTo>
                  <a:pt x="2645" y="23363"/>
                </a:lnTo>
                <a:lnTo>
                  <a:pt x="505" y="21634"/>
                </a:lnTo>
                <a:lnTo>
                  <a:pt x="0" y="16870"/>
                </a:lnTo>
                <a:lnTo>
                  <a:pt x="1729" y="14730"/>
                </a:lnTo>
                <a:lnTo>
                  <a:pt x="12654" y="13570"/>
                </a:lnTo>
                <a:lnTo>
                  <a:pt x="11494" y="2645"/>
                </a:lnTo>
                <a:lnTo>
                  <a:pt x="13223" y="505"/>
                </a:lnTo>
                <a:close/>
              </a:path>
            </a:pathLst>
          </a:custGeom>
          <a:solidFill>
            <a:srgbClr val="0070C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63" name="object 163" descr=""/>
          <p:cNvSpPr/>
          <p:nvPr/>
        </p:nvSpPr>
        <p:spPr>
          <a:xfrm>
            <a:off x="17376336" y="2405055"/>
            <a:ext cx="31750" cy="31750"/>
          </a:xfrm>
          <a:custGeom>
            <a:avLst/>
            <a:gdLst/>
            <a:ahLst/>
            <a:cxnLst/>
            <a:rect l="l" t="t" r="r" b="b"/>
            <a:pathLst>
              <a:path w="31750" h="31750">
                <a:moveTo>
                  <a:pt x="12035" y="460"/>
                </a:moveTo>
                <a:lnTo>
                  <a:pt x="16376" y="0"/>
                </a:lnTo>
                <a:lnTo>
                  <a:pt x="18322" y="1572"/>
                </a:lnTo>
                <a:lnTo>
                  <a:pt x="19378" y="11517"/>
                </a:lnTo>
                <a:lnTo>
                  <a:pt x="29323" y="10462"/>
                </a:lnTo>
                <a:lnTo>
                  <a:pt x="31269" y="12034"/>
                </a:lnTo>
                <a:lnTo>
                  <a:pt x="31730" y="16375"/>
                </a:lnTo>
                <a:lnTo>
                  <a:pt x="30157" y="18321"/>
                </a:lnTo>
                <a:lnTo>
                  <a:pt x="20212" y="19377"/>
                </a:lnTo>
                <a:lnTo>
                  <a:pt x="21267" y="29322"/>
                </a:lnTo>
                <a:lnTo>
                  <a:pt x="19695" y="31268"/>
                </a:lnTo>
                <a:lnTo>
                  <a:pt x="15354" y="31729"/>
                </a:lnTo>
                <a:lnTo>
                  <a:pt x="13408" y="30157"/>
                </a:lnTo>
                <a:lnTo>
                  <a:pt x="12352" y="20211"/>
                </a:lnTo>
                <a:lnTo>
                  <a:pt x="4577" y="21037"/>
                </a:lnTo>
                <a:lnTo>
                  <a:pt x="2406" y="21267"/>
                </a:lnTo>
                <a:lnTo>
                  <a:pt x="460" y="19694"/>
                </a:lnTo>
                <a:lnTo>
                  <a:pt x="0" y="15353"/>
                </a:lnTo>
                <a:lnTo>
                  <a:pt x="1572" y="13407"/>
                </a:lnTo>
                <a:lnTo>
                  <a:pt x="11518" y="12352"/>
                </a:lnTo>
                <a:lnTo>
                  <a:pt x="10462" y="2406"/>
                </a:lnTo>
                <a:lnTo>
                  <a:pt x="12035" y="460"/>
                </a:lnTo>
                <a:close/>
              </a:path>
            </a:pathLst>
          </a:custGeom>
          <a:solidFill>
            <a:srgbClr val="0070C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64" name="object 164" descr=""/>
          <p:cNvSpPr/>
          <p:nvPr/>
        </p:nvSpPr>
        <p:spPr>
          <a:xfrm>
            <a:off x="17098559" y="1644326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19114" y="731"/>
                </a:moveTo>
                <a:lnTo>
                  <a:pt x="26006" y="0"/>
                </a:lnTo>
                <a:lnTo>
                  <a:pt x="29095" y="2496"/>
                </a:lnTo>
                <a:lnTo>
                  <a:pt x="30772" y="18294"/>
                </a:lnTo>
                <a:lnTo>
                  <a:pt x="46570" y="16617"/>
                </a:lnTo>
                <a:lnTo>
                  <a:pt x="49660" y="19114"/>
                </a:lnTo>
                <a:lnTo>
                  <a:pt x="50391" y="26006"/>
                </a:lnTo>
                <a:lnTo>
                  <a:pt x="47895" y="29096"/>
                </a:lnTo>
                <a:lnTo>
                  <a:pt x="32097" y="30772"/>
                </a:lnTo>
                <a:lnTo>
                  <a:pt x="33774" y="46570"/>
                </a:lnTo>
                <a:lnTo>
                  <a:pt x="31277" y="49660"/>
                </a:lnTo>
                <a:lnTo>
                  <a:pt x="24385" y="50391"/>
                </a:lnTo>
                <a:lnTo>
                  <a:pt x="21295" y="47895"/>
                </a:lnTo>
                <a:lnTo>
                  <a:pt x="19618" y="32097"/>
                </a:lnTo>
                <a:lnTo>
                  <a:pt x="7267" y="33408"/>
                </a:lnTo>
                <a:lnTo>
                  <a:pt x="3821" y="33774"/>
                </a:lnTo>
                <a:lnTo>
                  <a:pt x="731" y="31277"/>
                </a:lnTo>
                <a:lnTo>
                  <a:pt x="0" y="24385"/>
                </a:lnTo>
                <a:lnTo>
                  <a:pt x="2496" y="21295"/>
                </a:lnTo>
                <a:lnTo>
                  <a:pt x="18294" y="19618"/>
                </a:lnTo>
                <a:lnTo>
                  <a:pt x="16617" y="3821"/>
                </a:lnTo>
                <a:lnTo>
                  <a:pt x="19114" y="731"/>
                </a:lnTo>
                <a:close/>
              </a:path>
            </a:pathLst>
          </a:custGeom>
          <a:solidFill>
            <a:srgbClr val="0070C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65" name="object 165" descr=""/>
          <p:cNvSpPr/>
          <p:nvPr/>
        </p:nvSpPr>
        <p:spPr>
          <a:xfrm>
            <a:off x="17113053" y="1769460"/>
            <a:ext cx="47625" cy="47625"/>
          </a:xfrm>
          <a:custGeom>
            <a:avLst/>
            <a:gdLst/>
            <a:ahLst/>
            <a:cxnLst/>
            <a:rect l="l" t="t" r="r" b="b"/>
            <a:pathLst>
              <a:path w="47625" h="47625">
                <a:moveTo>
                  <a:pt x="17941" y="686"/>
                </a:moveTo>
                <a:lnTo>
                  <a:pt x="24410" y="0"/>
                </a:lnTo>
                <a:lnTo>
                  <a:pt x="27312" y="2345"/>
                </a:lnTo>
                <a:lnTo>
                  <a:pt x="28886" y="17169"/>
                </a:lnTo>
                <a:lnTo>
                  <a:pt x="43710" y="15596"/>
                </a:lnTo>
                <a:lnTo>
                  <a:pt x="46612" y="17941"/>
                </a:lnTo>
                <a:lnTo>
                  <a:pt x="47299" y="24410"/>
                </a:lnTo>
                <a:lnTo>
                  <a:pt x="44954" y="27312"/>
                </a:lnTo>
                <a:lnTo>
                  <a:pt x="30129" y="28886"/>
                </a:lnTo>
                <a:lnTo>
                  <a:pt x="31703" y="43710"/>
                </a:lnTo>
                <a:lnTo>
                  <a:pt x="29357" y="46613"/>
                </a:lnTo>
                <a:lnTo>
                  <a:pt x="22889" y="47299"/>
                </a:lnTo>
                <a:lnTo>
                  <a:pt x="19986" y="44954"/>
                </a:lnTo>
                <a:lnTo>
                  <a:pt x="18413" y="30130"/>
                </a:lnTo>
                <a:lnTo>
                  <a:pt x="6823" y="31360"/>
                </a:lnTo>
                <a:lnTo>
                  <a:pt x="3589" y="31703"/>
                </a:lnTo>
                <a:lnTo>
                  <a:pt x="686" y="29358"/>
                </a:lnTo>
                <a:lnTo>
                  <a:pt x="0" y="22889"/>
                </a:lnTo>
                <a:lnTo>
                  <a:pt x="2345" y="19986"/>
                </a:lnTo>
                <a:lnTo>
                  <a:pt x="17169" y="18413"/>
                </a:lnTo>
                <a:lnTo>
                  <a:pt x="15596" y="3589"/>
                </a:lnTo>
                <a:lnTo>
                  <a:pt x="17941" y="686"/>
                </a:lnTo>
                <a:close/>
              </a:path>
            </a:pathLst>
          </a:custGeom>
          <a:solidFill>
            <a:srgbClr val="0070C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66" name="object 166" descr=""/>
          <p:cNvSpPr/>
          <p:nvPr/>
        </p:nvSpPr>
        <p:spPr>
          <a:xfrm>
            <a:off x="17127553" y="1894613"/>
            <a:ext cx="44450" cy="44450"/>
          </a:xfrm>
          <a:custGeom>
            <a:avLst/>
            <a:gdLst/>
            <a:ahLst/>
            <a:cxnLst/>
            <a:rect l="l" t="t" r="r" b="b"/>
            <a:pathLst>
              <a:path w="44450" h="44450">
                <a:moveTo>
                  <a:pt x="16758" y="641"/>
                </a:moveTo>
                <a:lnTo>
                  <a:pt x="22804" y="0"/>
                </a:lnTo>
                <a:lnTo>
                  <a:pt x="25512" y="2188"/>
                </a:lnTo>
                <a:lnTo>
                  <a:pt x="26983" y="16039"/>
                </a:lnTo>
                <a:lnTo>
                  <a:pt x="40834" y="14569"/>
                </a:lnTo>
                <a:lnTo>
                  <a:pt x="43542" y="16757"/>
                </a:lnTo>
                <a:lnTo>
                  <a:pt x="44184" y="22803"/>
                </a:lnTo>
                <a:lnTo>
                  <a:pt x="41995" y="25512"/>
                </a:lnTo>
                <a:lnTo>
                  <a:pt x="28144" y="26982"/>
                </a:lnTo>
                <a:lnTo>
                  <a:pt x="29614" y="40833"/>
                </a:lnTo>
                <a:lnTo>
                  <a:pt x="27426" y="43541"/>
                </a:lnTo>
                <a:lnTo>
                  <a:pt x="21380" y="44183"/>
                </a:lnTo>
                <a:lnTo>
                  <a:pt x="18671" y="41994"/>
                </a:lnTo>
                <a:lnTo>
                  <a:pt x="17201" y="28144"/>
                </a:lnTo>
                <a:lnTo>
                  <a:pt x="6373" y="29293"/>
                </a:lnTo>
                <a:lnTo>
                  <a:pt x="3350" y="29614"/>
                </a:lnTo>
                <a:lnTo>
                  <a:pt x="641" y="27425"/>
                </a:lnTo>
                <a:lnTo>
                  <a:pt x="0" y="21379"/>
                </a:lnTo>
                <a:lnTo>
                  <a:pt x="2188" y="18671"/>
                </a:lnTo>
                <a:lnTo>
                  <a:pt x="16039" y="17201"/>
                </a:lnTo>
                <a:lnTo>
                  <a:pt x="14569" y="3350"/>
                </a:lnTo>
                <a:lnTo>
                  <a:pt x="16758" y="641"/>
                </a:lnTo>
                <a:close/>
              </a:path>
            </a:pathLst>
          </a:custGeom>
          <a:solidFill>
            <a:srgbClr val="0070C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67" name="object 167" descr=""/>
          <p:cNvSpPr/>
          <p:nvPr/>
        </p:nvSpPr>
        <p:spPr>
          <a:xfrm>
            <a:off x="17142048" y="2019773"/>
            <a:ext cx="41275" cy="41275"/>
          </a:xfrm>
          <a:custGeom>
            <a:avLst/>
            <a:gdLst/>
            <a:ahLst/>
            <a:cxnLst/>
            <a:rect l="l" t="t" r="r" b="b"/>
            <a:pathLst>
              <a:path w="41275" h="41275">
                <a:moveTo>
                  <a:pt x="15573" y="596"/>
                </a:moveTo>
                <a:lnTo>
                  <a:pt x="21190" y="0"/>
                </a:lnTo>
                <a:lnTo>
                  <a:pt x="23710" y="2031"/>
                </a:lnTo>
                <a:lnTo>
                  <a:pt x="25077" y="14908"/>
                </a:lnTo>
                <a:lnTo>
                  <a:pt x="37949" y="13542"/>
                </a:lnTo>
                <a:lnTo>
                  <a:pt x="40470" y="15579"/>
                </a:lnTo>
                <a:lnTo>
                  <a:pt x="41065" y="21190"/>
                </a:lnTo>
                <a:lnTo>
                  <a:pt x="39034" y="23711"/>
                </a:lnTo>
                <a:lnTo>
                  <a:pt x="26157" y="25077"/>
                </a:lnTo>
                <a:lnTo>
                  <a:pt x="27523" y="37949"/>
                </a:lnTo>
                <a:lnTo>
                  <a:pt x="25492" y="40470"/>
                </a:lnTo>
                <a:lnTo>
                  <a:pt x="19875" y="41066"/>
                </a:lnTo>
                <a:lnTo>
                  <a:pt x="17355" y="39034"/>
                </a:lnTo>
                <a:lnTo>
                  <a:pt x="15988" y="26157"/>
                </a:lnTo>
                <a:lnTo>
                  <a:pt x="5922" y="27225"/>
                </a:lnTo>
                <a:lnTo>
                  <a:pt x="3116" y="27523"/>
                </a:lnTo>
                <a:lnTo>
                  <a:pt x="595" y="25486"/>
                </a:lnTo>
                <a:lnTo>
                  <a:pt x="0" y="19875"/>
                </a:lnTo>
                <a:lnTo>
                  <a:pt x="2031" y="17355"/>
                </a:lnTo>
                <a:lnTo>
                  <a:pt x="14908" y="15988"/>
                </a:lnTo>
                <a:lnTo>
                  <a:pt x="13542" y="3116"/>
                </a:lnTo>
                <a:lnTo>
                  <a:pt x="15573" y="596"/>
                </a:lnTo>
                <a:close/>
              </a:path>
            </a:pathLst>
          </a:custGeom>
          <a:solidFill>
            <a:srgbClr val="0070C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68" name="object 168" descr=""/>
          <p:cNvSpPr/>
          <p:nvPr/>
        </p:nvSpPr>
        <p:spPr>
          <a:xfrm>
            <a:off x="17156548" y="2144926"/>
            <a:ext cx="38100" cy="38100"/>
          </a:xfrm>
          <a:custGeom>
            <a:avLst/>
            <a:gdLst/>
            <a:ahLst/>
            <a:cxnLst/>
            <a:rect l="l" t="t" r="r" b="b"/>
            <a:pathLst>
              <a:path w="38100" h="38100">
                <a:moveTo>
                  <a:pt x="14396" y="550"/>
                </a:moveTo>
                <a:lnTo>
                  <a:pt x="19583" y="0"/>
                </a:lnTo>
                <a:lnTo>
                  <a:pt x="21910" y="1880"/>
                </a:lnTo>
                <a:lnTo>
                  <a:pt x="23173" y="13778"/>
                </a:lnTo>
                <a:lnTo>
                  <a:pt x="35071" y="12515"/>
                </a:lnTo>
                <a:lnTo>
                  <a:pt x="37398" y="14396"/>
                </a:lnTo>
                <a:lnTo>
                  <a:pt x="37949" y="19583"/>
                </a:lnTo>
                <a:lnTo>
                  <a:pt x="36069" y="21911"/>
                </a:lnTo>
                <a:lnTo>
                  <a:pt x="24170" y="23173"/>
                </a:lnTo>
                <a:lnTo>
                  <a:pt x="25433" y="35072"/>
                </a:lnTo>
                <a:lnTo>
                  <a:pt x="23552" y="37399"/>
                </a:lnTo>
                <a:lnTo>
                  <a:pt x="18366" y="37949"/>
                </a:lnTo>
                <a:lnTo>
                  <a:pt x="16038" y="36069"/>
                </a:lnTo>
                <a:lnTo>
                  <a:pt x="14775" y="24171"/>
                </a:lnTo>
                <a:lnTo>
                  <a:pt x="5471" y="25158"/>
                </a:lnTo>
                <a:lnTo>
                  <a:pt x="2877" y="25434"/>
                </a:lnTo>
                <a:lnTo>
                  <a:pt x="550" y="23553"/>
                </a:lnTo>
                <a:lnTo>
                  <a:pt x="0" y="18366"/>
                </a:lnTo>
                <a:lnTo>
                  <a:pt x="1880" y="16038"/>
                </a:lnTo>
                <a:lnTo>
                  <a:pt x="13778" y="14775"/>
                </a:lnTo>
                <a:lnTo>
                  <a:pt x="12515" y="2877"/>
                </a:lnTo>
                <a:lnTo>
                  <a:pt x="14396" y="550"/>
                </a:lnTo>
                <a:close/>
              </a:path>
            </a:pathLst>
          </a:custGeom>
          <a:solidFill>
            <a:srgbClr val="0070C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69" name="object 169" descr=""/>
          <p:cNvSpPr/>
          <p:nvPr/>
        </p:nvSpPr>
        <p:spPr>
          <a:xfrm>
            <a:off x="17171040" y="2270060"/>
            <a:ext cx="34925" cy="34925"/>
          </a:xfrm>
          <a:custGeom>
            <a:avLst/>
            <a:gdLst/>
            <a:ahLst/>
            <a:cxnLst/>
            <a:rect l="l" t="t" r="r" b="b"/>
            <a:pathLst>
              <a:path w="34925" h="34925">
                <a:moveTo>
                  <a:pt x="13223" y="505"/>
                </a:moveTo>
                <a:lnTo>
                  <a:pt x="17987" y="0"/>
                </a:lnTo>
                <a:lnTo>
                  <a:pt x="20127" y="1729"/>
                </a:lnTo>
                <a:lnTo>
                  <a:pt x="21287" y="12654"/>
                </a:lnTo>
                <a:lnTo>
                  <a:pt x="32212" y="11494"/>
                </a:lnTo>
                <a:lnTo>
                  <a:pt x="34352" y="13223"/>
                </a:lnTo>
                <a:lnTo>
                  <a:pt x="34857" y="17987"/>
                </a:lnTo>
                <a:lnTo>
                  <a:pt x="33128" y="20127"/>
                </a:lnTo>
                <a:lnTo>
                  <a:pt x="22203" y="21287"/>
                </a:lnTo>
                <a:lnTo>
                  <a:pt x="23363" y="32212"/>
                </a:lnTo>
                <a:lnTo>
                  <a:pt x="21634" y="34352"/>
                </a:lnTo>
                <a:lnTo>
                  <a:pt x="16870" y="34857"/>
                </a:lnTo>
                <a:lnTo>
                  <a:pt x="14730" y="33128"/>
                </a:lnTo>
                <a:lnTo>
                  <a:pt x="13570" y="22203"/>
                </a:lnTo>
                <a:lnTo>
                  <a:pt x="5027" y="23110"/>
                </a:lnTo>
                <a:lnTo>
                  <a:pt x="2645" y="23363"/>
                </a:lnTo>
                <a:lnTo>
                  <a:pt x="506" y="21640"/>
                </a:lnTo>
                <a:lnTo>
                  <a:pt x="0" y="16870"/>
                </a:lnTo>
                <a:lnTo>
                  <a:pt x="1729" y="14730"/>
                </a:lnTo>
                <a:lnTo>
                  <a:pt x="12654" y="13570"/>
                </a:lnTo>
                <a:lnTo>
                  <a:pt x="11494" y="2645"/>
                </a:lnTo>
                <a:lnTo>
                  <a:pt x="13223" y="505"/>
                </a:lnTo>
                <a:close/>
              </a:path>
            </a:pathLst>
          </a:custGeom>
          <a:solidFill>
            <a:srgbClr val="0070C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70" name="object 170" descr=""/>
          <p:cNvSpPr/>
          <p:nvPr/>
        </p:nvSpPr>
        <p:spPr>
          <a:xfrm>
            <a:off x="17185533" y="2395227"/>
            <a:ext cx="31750" cy="31750"/>
          </a:xfrm>
          <a:custGeom>
            <a:avLst/>
            <a:gdLst/>
            <a:ahLst/>
            <a:cxnLst/>
            <a:rect l="l" t="t" r="r" b="b"/>
            <a:pathLst>
              <a:path w="31750" h="31750">
                <a:moveTo>
                  <a:pt x="12035" y="460"/>
                </a:moveTo>
                <a:lnTo>
                  <a:pt x="16376" y="0"/>
                </a:lnTo>
                <a:lnTo>
                  <a:pt x="18322" y="1572"/>
                </a:lnTo>
                <a:lnTo>
                  <a:pt x="19377" y="11517"/>
                </a:lnTo>
                <a:lnTo>
                  <a:pt x="29323" y="10462"/>
                </a:lnTo>
                <a:lnTo>
                  <a:pt x="31269" y="12034"/>
                </a:lnTo>
                <a:lnTo>
                  <a:pt x="31730" y="16375"/>
                </a:lnTo>
                <a:lnTo>
                  <a:pt x="30157" y="18321"/>
                </a:lnTo>
                <a:lnTo>
                  <a:pt x="20212" y="19377"/>
                </a:lnTo>
                <a:lnTo>
                  <a:pt x="21267" y="29322"/>
                </a:lnTo>
                <a:lnTo>
                  <a:pt x="19695" y="31268"/>
                </a:lnTo>
                <a:lnTo>
                  <a:pt x="15354" y="31729"/>
                </a:lnTo>
                <a:lnTo>
                  <a:pt x="13408" y="30157"/>
                </a:lnTo>
                <a:lnTo>
                  <a:pt x="12352" y="20211"/>
                </a:lnTo>
                <a:lnTo>
                  <a:pt x="4577" y="21037"/>
                </a:lnTo>
                <a:lnTo>
                  <a:pt x="2413" y="21266"/>
                </a:lnTo>
                <a:lnTo>
                  <a:pt x="460" y="19694"/>
                </a:lnTo>
                <a:lnTo>
                  <a:pt x="0" y="15353"/>
                </a:lnTo>
                <a:lnTo>
                  <a:pt x="1572" y="13407"/>
                </a:lnTo>
                <a:lnTo>
                  <a:pt x="11518" y="12352"/>
                </a:lnTo>
                <a:lnTo>
                  <a:pt x="10462" y="2406"/>
                </a:lnTo>
                <a:lnTo>
                  <a:pt x="12035" y="460"/>
                </a:lnTo>
                <a:close/>
              </a:path>
            </a:pathLst>
          </a:custGeom>
          <a:solidFill>
            <a:srgbClr val="0070C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71" name="object 171" descr=""/>
          <p:cNvSpPr/>
          <p:nvPr/>
        </p:nvSpPr>
        <p:spPr>
          <a:xfrm>
            <a:off x="16922204" y="1759179"/>
            <a:ext cx="47625" cy="47625"/>
          </a:xfrm>
          <a:custGeom>
            <a:avLst/>
            <a:gdLst/>
            <a:ahLst/>
            <a:cxnLst/>
            <a:rect l="l" t="t" r="r" b="b"/>
            <a:pathLst>
              <a:path w="47625" h="47625">
                <a:moveTo>
                  <a:pt x="17941" y="686"/>
                </a:moveTo>
                <a:lnTo>
                  <a:pt x="24410" y="0"/>
                </a:lnTo>
                <a:lnTo>
                  <a:pt x="27312" y="2345"/>
                </a:lnTo>
                <a:lnTo>
                  <a:pt x="28886" y="17169"/>
                </a:lnTo>
                <a:lnTo>
                  <a:pt x="43710" y="15596"/>
                </a:lnTo>
                <a:lnTo>
                  <a:pt x="46612" y="17941"/>
                </a:lnTo>
                <a:lnTo>
                  <a:pt x="47299" y="24410"/>
                </a:lnTo>
                <a:lnTo>
                  <a:pt x="44954" y="27312"/>
                </a:lnTo>
                <a:lnTo>
                  <a:pt x="30129" y="28886"/>
                </a:lnTo>
                <a:lnTo>
                  <a:pt x="31703" y="43710"/>
                </a:lnTo>
                <a:lnTo>
                  <a:pt x="29357" y="46613"/>
                </a:lnTo>
                <a:lnTo>
                  <a:pt x="22889" y="47299"/>
                </a:lnTo>
                <a:lnTo>
                  <a:pt x="19986" y="44954"/>
                </a:lnTo>
                <a:lnTo>
                  <a:pt x="18413" y="30130"/>
                </a:lnTo>
                <a:lnTo>
                  <a:pt x="6823" y="31360"/>
                </a:lnTo>
                <a:lnTo>
                  <a:pt x="3588" y="31703"/>
                </a:lnTo>
                <a:lnTo>
                  <a:pt x="686" y="29358"/>
                </a:lnTo>
                <a:lnTo>
                  <a:pt x="0" y="22889"/>
                </a:lnTo>
                <a:lnTo>
                  <a:pt x="2345" y="19986"/>
                </a:lnTo>
                <a:lnTo>
                  <a:pt x="17169" y="18413"/>
                </a:lnTo>
                <a:lnTo>
                  <a:pt x="15596" y="3589"/>
                </a:lnTo>
                <a:lnTo>
                  <a:pt x="17941" y="686"/>
                </a:lnTo>
                <a:close/>
              </a:path>
            </a:pathLst>
          </a:custGeom>
          <a:solidFill>
            <a:srgbClr val="0070C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72" name="object 172" descr=""/>
          <p:cNvSpPr/>
          <p:nvPr/>
        </p:nvSpPr>
        <p:spPr>
          <a:xfrm>
            <a:off x="16936547" y="1882862"/>
            <a:ext cx="44450" cy="44450"/>
          </a:xfrm>
          <a:custGeom>
            <a:avLst/>
            <a:gdLst/>
            <a:ahLst/>
            <a:cxnLst/>
            <a:rect l="l" t="t" r="r" b="b"/>
            <a:pathLst>
              <a:path w="44450" h="44450">
                <a:moveTo>
                  <a:pt x="16758" y="641"/>
                </a:moveTo>
                <a:lnTo>
                  <a:pt x="22804" y="0"/>
                </a:lnTo>
                <a:lnTo>
                  <a:pt x="25512" y="2188"/>
                </a:lnTo>
                <a:lnTo>
                  <a:pt x="26983" y="16039"/>
                </a:lnTo>
                <a:lnTo>
                  <a:pt x="40834" y="14569"/>
                </a:lnTo>
                <a:lnTo>
                  <a:pt x="43542" y="16757"/>
                </a:lnTo>
                <a:lnTo>
                  <a:pt x="44184" y="22803"/>
                </a:lnTo>
                <a:lnTo>
                  <a:pt x="41995" y="25512"/>
                </a:lnTo>
                <a:lnTo>
                  <a:pt x="28144" y="26982"/>
                </a:lnTo>
                <a:lnTo>
                  <a:pt x="29614" y="40833"/>
                </a:lnTo>
                <a:lnTo>
                  <a:pt x="27426" y="43541"/>
                </a:lnTo>
                <a:lnTo>
                  <a:pt x="21380" y="44183"/>
                </a:lnTo>
                <a:lnTo>
                  <a:pt x="18671" y="41994"/>
                </a:lnTo>
                <a:lnTo>
                  <a:pt x="17201" y="28144"/>
                </a:lnTo>
                <a:lnTo>
                  <a:pt x="6373" y="29293"/>
                </a:lnTo>
                <a:lnTo>
                  <a:pt x="3350" y="29614"/>
                </a:lnTo>
                <a:lnTo>
                  <a:pt x="641" y="27425"/>
                </a:lnTo>
                <a:lnTo>
                  <a:pt x="0" y="21379"/>
                </a:lnTo>
                <a:lnTo>
                  <a:pt x="2188" y="18671"/>
                </a:lnTo>
                <a:lnTo>
                  <a:pt x="16039" y="17201"/>
                </a:lnTo>
                <a:lnTo>
                  <a:pt x="14569" y="3350"/>
                </a:lnTo>
                <a:lnTo>
                  <a:pt x="16758" y="641"/>
                </a:lnTo>
                <a:close/>
              </a:path>
            </a:pathLst>
          </a:custGeom>
          <a:solidFill>
            <a:srgbClr val="0070C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73" name="object 173" descr=""/>
          <p:cNvSpPr/>
          <p:nvPr/>
        </p:nvSpPr>
        <p:spPr>
          <a:xfrm>
            <a:off x="16950890" y="2006541"/>
            <a:ext cx="41275" cy="41275"/>
          </a:xfrm>
          <a:custGeom>
            <a:avLst/>
            <a:gdLst/>
            <a:ahLst/>
            <a:cxnLst/>
            <a:rect l="l" t="t" r="r" b="b"/>
            <a:pathLst>
              <a:path w="41275" h="41275">
                <a:moveTo>
                  <a:pt x="15573" y="596"/>
                </a:moveTo>
                <a:lnTo>
                  <a:pt x="21190" y="0"/>
                </a:lnTo>
                <a:lnTo>
                  <a:pt x="23710" y="2031"/>
                </a:lnTo>
                <a:lnTo>
                  <a:pt x="25077" y="14908"/>
                </a:lnTo>
                <a:lnTo>
                  <a:pt x="37949" y="13542"/>
                </a:lnTo>
                <a:lnTo>
                  <a:pt x="40470" y="15579"/>
                </a:lnTo>
                <a:lnTo>
                  <a:pt x="41065" y="21190"/>
                </a:lnTo>
                <a:lnTo>
                  <a:pt x="39034" y="23711"/>
                </a:lnTo>
                <a:lnTo>
                  <a:pt x="26157" y="25077"/>
                </a:lnTo>
                <a:lnTo>
                  <a:pt x="27523" y="37949"/>
                </a:lnTo>
                <a:lnTo>
                  <a:pt x="25492" y="40470"/>
                </a:lnTo>
                <a:lnTo>
                  <a:pt x="19875" y="41066"/>
                </a:lnTo>
                <a:lnTo>
                  <a:pt x="17355" y="39034"/>
                </a:lnTo>
                <a:lnTo>
                  <a:pt x="15988" y="26157"/>
                </a:lnTo>
                <a:lnTo>
                  <a:pt x="5921" y="27225"/>
                </a:lnTo>
                <a:lnTo>
                  <a:pt x="3110" y="27524"/>
                </a:lnTo>
                <a:lnTo>
                  <a:pt x="595" y="25486"/>
                </a:lnTo>
                <a:lnTo>
                  <a:pt x="0" y="19875"/>
                </a:lnTo>
                <a:lnTo>
                  <a:pt x="2031" y="17355"/>
                </a:lnTo>
                <a:lnTo>
                  <a:pt x="14908" y="15988"/>
                </a:lnTo>
                <a:lnTo>
                  <a:pt x="13542" y="3116"/>
                </a:lnTo>
                <a:lnTo>
                  <a:pt x="15573" y="596"/>
                </a:lnTo>
                <a:close/>
              </a:path>
            </a:pathLst>
          </a:custGeom>
          <a:solidFill>
            <a:srgbClr val="0070C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74" name="object 174" descr=""/>
          <p:cNvSpPr/>
          <p:nvPr/>
        </p:nvSpPr>
        <p:spPr>
          <a:xfrm>
            <a:off x="16965229" y="2130225"/>
            <a:ext cx="38100" cy="38100"/>
          </a:xfrm>
          <a:custGeom>
            <a:avLst/>
            <a:gdLst/>
            <a:ahLst/>
            <a:cxnLst/>
            <a:rect l="l" t="t" r="r" b="b"/>
            <a:pathLst>
              <a:path w="38100" h="38100">
                <a:moveTo>
                  <a:pt x="14396" y="550"/>
                </a:moveTo>
                <a:lnTo>
                  <a:pt x="19583" y="0"/>
                </a:lnTo>
                <a:lnTo>
                  <a:pt x="21910" y="1880"/>
                </a:lnTo>
                <a:lnTo>
                  <a:pt x="23173" y="13778"/>
                </a:lnTo>
                <a:lnTo>
                  <a:pt x="35071" y="12515"/>
                </a:lnTo>
                <a:lnTo>
                  <a:pt x="37398" y="14396"/>
                </a:lnTo>
                <a:lnTo>
                  <a:pt x="37949" y="19583"/>
                </a:lnTo>
                <a:lnTo>
                  <a:pt x="36069" y="21911"/>
                </a:lnTo>
                <a:lnTo>
                  <a:pt x="24170" y="23173"/>
                </a:lnTo>
                <a:lnTo>
                  <a:pt x="25433" y="35072"/>
                </a:lnTo>
                <a:lnTo>
                  <a:pt x="23552" y="37399"/>
                </a:lnTo>
                <a:lnTo>
                  <a:pt x="18366" y="37949"/>
                </a:lnTo>
                <a:lnTo>
                  <a:pt x="16038" y="36069"/>
                </a:lnTo>
                <a:lnTo>
                  <a:pt x="14775" y="24171"/>
                </a:lnTo>
                <a:lnTo>
                  <a:pt x="5471" y="25158"/>
                </a:lnTo>
                <a:lnTo>
                  <a:pt x="2877" y="25434"/>
                </a:lnTo>
                <a:lnTo>
                  <a:pt x="550" y="23553"/>
                </a:lnTo>
                <a:lnTo>
                  <a:pt x="0" y="18366"/>
                </a:lnTo>
                <a:lnTo>
                  <a:pt x="1880" y="16038"/>
                </a:lnTo>
                <a:lnTo>
                  <a:pt x="13778" y="14775"/>
                </a:lnTo>
                <a:lnTo>
                  <a:pt x="12515" y="2877"/>
                </a:lnTo>
                <a:lnTo>
                  <a:pt x="14396" y="550"/>
                </a:lnTo>
                <a:close/>
              </a:path>
            </a:pathLst>
          </a:custGeom>
          <a:solidFill>
            <a:srgbClr val="0070C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75" name="object 175" descr=""/>
          <p:cNvSpPr/>
          <p:nvPr/>
        </p:nvSpPr>
        <p:spPr>
          <a:xfrm>
            <a:off x="16979566" y="2253890"/>
            <a:ext cx="34925" cy="34925"/>
          </a:xfrm>
          <a:custGeom>
            <a:avLst/>
            <a:gdLst/>
            <a:ahLst/>
            <a:cxnLst/>
            <a:rect l="l" t="t" r="r" b="b"/>
            <a:pathLst>
              <a:path w="34925" h="34925">
                <a:moveTo>
                  <a:pt x="13223" y="505"/>
                </a:moveTo>
                <a:lnTo>
                  <a:pt x="17987" y="0"/>
                </a:lnTo>
                <a:lnTo>
                  <a:pt x="20127" y="1729"/>
                </a:lnTo>
                <a:lnTo>
                  <a:pt x="21287" y="12654"/>
                </a:lnTo>
                <a:lnTo>
                  <a:pt x="32212" y="11494"/>
                </a:lnTo>
                <a:lnTo>
                  <a:pt x="34352" y="13223"/>
                </a:lnTo>
                <a:lnTo>
                  <a:pt x="34858" y="17987"/>
                </a:lnTo>
                <a:lnTo>
                  <a:pt x="33128" y="20127"/>
                </a:lnTo>
                <a:lnTo>
                  <a:pt x="22203" y="21287"/>
                </a:lnTo>
                <a:lnTo>
                  <a:pt x="23363" y="32212"/>
                </a:lnTo>
                <a:lnTo>
                  <a:pt x="21634" y="34352"/>
                </a:lnTo>
                <a:lnTo>
                  <a:pt x="16870" y="34857"/>
                </a:lnTo>
                <a:lnTo>
                  <a:pt x="14730" y="33128"/>
                </a:lnTo>
                <a:lnTo>
                  <a:pt x="13570" y="22203"/>
                </a:lnTo>
                <a:lnTo>
                  <a:pt x="5027" y="23110"/>
                </a:lnTo>
                <a:lnTo>
                  <a:pt x="2645" y="23363"/>
                </a:lnTo>
                <a:lnTo>
                  <a:pt x="505" y="21634"/>
                </a:lnTo>
                <a:lnTo>
                  <a:pt x="0" y="16870"/>
                </a:lnTo>
                <a:lnTo>
                  <a:pt x="1729" y="14730"/>
                </a:lnTo>
                <a:lnTo>
                  <a:pt x="12654" y="13570"/>
                </a:lnTo>
                <a:lnTo>
                  <a:pt x="11494" y="2645"/>
                </a:lnTo>
                <a:lnTo>
                  <a:pt x="13223" y="505"/>
                </a:lnTo>
                <a:close/>
              </a:path>
            </a:pathLst>
          </a:custGeom>
          <a:solidFill>
            <a:srgbClr val="0070C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76" name="object 176" descr=""/>
          <p:cNvSpPr/>
          <p:nvPr/>
        </p:nvSpPr>
        <p:spPr>
          <a:xfrm>
            <a:off x="16993909" y="2377575"/>
            <a:ext cx="31750" cy="31750"/>
          </a:xfrm>
          <a:custGeom>
            <a:avLst/>
            <a:gdLst/>
            <a:ahLst/>
            <a:cxnLst/>
            <a:rect l="l" t="t" r="r" b="b"/>
            <a:pathLst>
              <a:path w="31750" h="31750">
                <a:moveTo>
                  <a:pt x="12035" y="460"/>
                </a:moveTo>
                <a:lnTo>
                  <a:pt x="16376" y="0"/>
                </a:lnTo>
                <a:lnTo>
                  <a:pt x="18322" y="1572"/>
                </a:lnTo>
                <a:lnTo>
                  <a:pt x="19377" y="11517"/>
                </a:lnTo>
                <a:lnTo>
                  <a:pt x="29323" y="10462"/>
                </a:lnTo>
                <a:lnTo>
                  <a:pt x="31269" y="12034"/>
                </a:lnTo>
                <a:lnTo>
                  <a:pt x="31730" y="16375"/>
                </a:lnTo>
                <a:lnTo>
                  <a:pt x="30157" y="18321"/>
                </a:lnTo>
                <a:lnTo>
                  <a:pt x="20212" y="19377"/>
                </a:lnTo>
                <a:lnTo>
                  <a:pt x="21267" y="29322"/>
                </a:lnTo>
                <a:lnTo>
                  <a:pt x="19695" y="31268"/>
                </a:lnTo>
                <a:lnTo>
                  <a:pt x="15354" y="31729"/>
                </a:lnTo>
                <a:lnTo>
                  <a:pt x="13408" y="30157"/>
                </a:lnTo>
                <a:lnTo>
                  <a:pt x="12352" y="20211"/>
                </a:lnTo>
                <a:lnTo>
                  <a:pt x="4577" y="21037"/>
                </a:lnTo>
                <a:lnTo>
                  <a:pt x="2406" y="21267"/>
                </a:lnTo>
                <a:lnTo>
                  <a:pt x="460" y="19694"/>
                </a:lnTo>
                <a:lnTo>
                  <a:pt x="0" y="15353"/>
                </a:lnTo>
                <a:lnTo>
                  <a:pt x="1572" y="13407"/>
                </a:lnTo>
                <a:lnTo>
                  <a:pt x="11518" y="12352"/>
                </a:lnTo>
                <a:lnTo>
                  <a:pt x="10462" y="2406"/>
                </a:lnTo>
                <a:lnTo>
                  <a:pt x="12035" y="460"/>
                </a:lnTo>
                <a:close/>
              </a:path>
            </a:pathLst>
          </a:custGeom>
          <a:solidFill>
            <a:srgbClr val="0070C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77" name="object 177" descr=""/>
          <p:cNvSpPr/>
          <p:nvPr/>
        </p:nvSpPr>
        <p:spPr>
          <a:xfrm>
            <a:off x="16744663" y="1862829"/>
            <a:ext cx="44450" cy="44450"/>
          </a:xfrm>
          <a:custGeom>
            <a:avLst/>
            <a:gdLst/>
            <a:ahLst/>
            <a:cxnLst/>
            <a:rect l="l" t="t" r="r" b="b"/>
            <a:pathLst>
              <a:path w="44450" h="44450">
                <a:moveTo>
                  <a:pt x="16758" y="641"/>
                </a:moveTo>
                <a:lnTo>
                  <a:pt x="22804" y="0"/>
                </a:lnTo>
                <a:lnTo>
                  <a:pt x="25512" y="2188"/>
                </a:lnTo>
                <a:lnTo>
                  <a:pt x="26983" y="16039"/>
                </a:lnTo>
                <a:lnTo>
                  <a:pt x="40834" y="14569"/>
                </a:lnTo>
                <a:lnTo>
                  <a:pt x="43542" y="16757"/>
                </a:lnTo>
                <a:lnTo>
                  <a:pt x="44184" y="22803"/>
                </a:lnTo>
                <a:lnTo>
                  <a:pt x="41995" y="25512"/>
                </a:lnTo>
                <a:lnTo>
                  <a:pt x="28144" y="26982"/>
                </a:lnTo>
                <a:lnTo>
                  <a:pt x="29614" y="40833"/>
                </a:lnTo>
                <a:lnTo>
                  <a:pt x="27426" y="43541"/>
                </a:lnTo>
                <a:lnTo>
                  <a:pt x="21380" y="44183"/>
                </a:lnTo>
                <a:lnTo>
                  <a:pt x="18671" y="41994"/>
                </a:lnTo>
                <a:lnTo>
                  <a:pt x="17201" y="28144"/>
                </a:lnTo>
                <a:lnTo>
                  <a:pt x="6373" y="29293"/>
                </a:lnTo>
                <a:lnTo>
                  <a:pt x="3356" y="29613"/>
                </a:lnTo>
                <a:lnTo>
                  <a:pt x="641" y="27425"/>
                </a:lnTo>
                <a:lnTo>
                  <a:pt x="0" y="21379"/>
                </a:lnTo>
                <a:lnTo>
                  <a:pt x="2188" y="18671"/>
                </a:lnTo>
                <a:lnTo>
                  <a:pt x="16039" y="17201"/>
                </a:lnTo>
                <a:lnTo>
                  <a:pt x="14569" y="3350"/>
                </a:lnTo>
                <a:lnTo>
                  <a:pt x="16758" y="641"/>
                </a:lnTo>
                <a:close/>
              </a:path>
            </a:pathLst>
          </a:custGeom>
          <a:solidFill>
            <a:srgbClr val="0070C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78" name="object 178" descr=""/>
          <p:cNvSpPr/>
          <p:nvPr/>
        </p:nvSpPr>
        <p:spPr>
          <a:xfrm>
            <a:off x="16758812" y="1984682"/>
            <a:ext cx="41275" cy="41275"/>
          </a:xfrm>
          <a:custGeom>
            <a:avLst/>
            <a:gdLst/>
            <a:ahLst/>
            <a:cxnLst/>
            <a:rect l="l" t="t" r="r" b="b"/>
            <a:pathLst>
              <a:path w="41275" h="41275">
                <a:moveTo>
                  <a:pt x="15573" y="596"/>
                </a:moveTo>
                <a:lnTo>
                  <a:pt x="21190" y="0"/>
                </a:lnTo>
                <a:lnTo>
                  <a:pt x="23710" y="2031"/>
                </a:lnTo>
                <a:lnTo>
                  <a:pt x="25077" y="14908"/>
                </a:lnTo>
                <a:lnTo>
                  <a:pt x="37949" y="13542"/>
                </a:lnTo>
                <a:lnTo>
                  <a:pt x="40470" y="15579"/>
                </a:lnTo>
                <a:lnTo>
                  <a:pt x="41065" y="21190"/>
                </a:lnTo>
                <a:lnTo>
                  <a:pt x="39034" y="23711"/>
                </a:lnTo>
                <a:lnTo>
                  <a:pt x="26157" y="25077"/>
                </a:lnTo>
                <a:lnTo>
                  <a:pt x="27523" y="37949"/>
                </a:lnTo>
                <a:lnTo>
                  <a:pt x="25492" y="40470"/>
                </a:lnTo>
                <a:lnTo>
                  <a:pt x="19875" y="41066"/>
                </a:lnTo>
                <a:lnTo>
                  <a:pt x="17355" y="39034"/>
                </a:lnTo>
                <a:lnTo>
                  <a:pt x="15988" y="26157"/>
                </a:lnTo>
                <a:lnTo>
                  <a:pt x="5922" y="27225"/>
                </a:lnTo>
                <a:lnTo>
                  <a:pt x="3110" y="27524"/>
                </a:lnTo>
                <a:lnTo>
                  <a:pt x="595" y="25486"/>
                </a:lnTo>
                <a:lnTo>
                  <a:pt x="0" y="19875"/>
                </a:lnTo>
                <a:lnTo>
                  <a:pt x="2031" y="17355"/>
                </a:lnTo>
                <a:lnTo>
                  <a:pt x="14908" y="15988"/>
                </a:lnTo>
                <a:lnTo>
                  <a:pt x="13542" y="3116"/>
                </a:lnTo>
                <a:lnTo>
                  <a:pt x="15573" y="596"/>
                </a:lnTo>
                <a:close/>
              </a:path>
            </a:pathLst>
          </a:custGeom>
          <a:solidFill>
            <a:srgbClr val="0070C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79" name="object 179" descr=""/>
          <p:cNvSpPr/>
          <p:nvPr/>
        </p:nvSpPr>
        <p:spPr>
          <a:xfrm>
            <a:off x="16772963" y="2106534"/>
            <a:ext cx="38100" cy="38100"/>
          </a:xfrm>
          <a:custGeom>
            <a:avLst/>
            <a:gdLst/>
            <a:ahLst/>
            <a:cxnLst/>
            <a:rect l="l" t="t" r="r" b="b"/>
            <a:pathLst>
              <a:path w="38100" h="38100">
                <a:moveTo>
                  <a:pt x="14396" y="550"/>
                </a:moveTo>
                <a:lnTo>
                  <a:pt x="19583" y="0"/>
                </a:lnTo>
                <a:lnTo>
                  <a:pt x="21910" y="1880"/>
                </a:lnTo>
                <a:lnTo>
                  <a:pt x="23173" y="13778"/>
                </a:lnTo>
                <a:lnTo>
                  <a:pt x="35071" y="12515"/>
                </a:lnTo>
                <a:lnTo>
                  <a:pt x="37398" y="14396"/>
                </a:lnTo>
                <a:lnTo>
                  <a:pt x="37949" y="19583"/>
                </a:lnTo>
                <a:lnTo>
                  <a:pt x="36069" y="21911"/>
                </a:lnTo>
                <a:lnTo>
                  <a:pt x="24170" y="23173"/>
                </a:lnTo>
                <a:lnTo>
                  <a:pt x="25433" y="35072"/>
                </a:lnTo>
                <a:lnTo>
                  <a:pt x="23552" y="37399"/>
                </a:lnTo>
                <a:lnTo>
                  <a:pt x="18366" y="37949"/>
                </a:lnTo>
                <a:lnTo>
                  <a:pt x="16038" y="36069"/>
                </a:lnTo>
                <a:lnTo>
                  <a:pt x="14775" y="24171"/>
                </a:lnTo>
                <a:lnTo>
                  <a:pt x="5471" y="25158"/>
                </a:lnTo>
                <a:lnTo>
                  <a:pt x="2871" y="25434"/>
                </a:lnTo>
                <a:lnTo>
                  <a:pt x="550" y="23553"/>
                </a:lnTo>
                <a:lnTo>
                  <a:pt x="0" y="18366"/>
                </a:lnTo>
                <a:lnTo>
                  <a:pt x="1880" y="16038"/>
                </a:lnTo>
                <a:lnTo>
                  <a:pt x="13778" y="14775"/>
                </a:lnTo>
                <a:lnTo>
                  <a:pt x="12515" y="2877"/>
                </a:lnTo>
                <a:lnTo>
                  <a:pt x="14396" y="550"/>
                </a:lnTo>
                <a:close/>
              </a:path>
            </a:pathLst>
          </a:custGeom>
          <a:solidFill>
            <a:srgbClr val="0070C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80" name="object 180" descr=""/>
          <p:cNvSpPr/>
          <p:nvPr/>
        </p:nvSpPr>
        <p:spPr>
          <a:xfrm>
            <a:off x="16787099" y="2228362"/>
            <a:ext cx="34925" cy="34925"/>
          </a:xfrm>
          <a:custGeom>
            <a:avLst/>
            <a:gdLst/>
            <a:ahLst/>
            <a:cxnLst/>
            <a:rect l="l" t="t" r="r" b="b"/>
            <a:pathLst>
              <a:path w="34925" h="34925">
                <a:moveTo>
                  <a:pt x="13223" y="505"/>
                </a:moveTo>
                <a:lnTo>
                  <a:pt x="17987" y="0"/>
                </a:lnTo>
                <a:lnTo>
                  <a:pt x="20127" y="1729"/>
                </a:lnTo>
                <a:lnTo>
                  <a:pt x="21287" y="12654"/>
                </a:lnTo>
                <a:lnTo>
                  <a:pt x="32212" y="11494"/>
                </a:lnTo>
                <a:lnTo>
                  <a:pt x="34352" y="13223"/>
                </a:lnTo>
                <a:lnTo>
                  <a:pt x="34858" y="17987"/>
                </a:lnTo>
                <a:lnTo>
                  <a:pt x="33128" y="20127"/>
                </a:lnTo>
                <a:lnTo>
                  <a:pt x="22203" y="21287"/>
                </a:lnTo>
                <a:lnTo>
                  <a:pt x="23363" y="32212"/>
                </a:lnTo>
                <a:lnTo>
                  <a:pt x="21634" y="34352"/>
                </a:lnTo>
                <a:lnTo>
                  <a:pt x="16870" y="34857"/>
                </a:lnTo>
                <a:lnTo>
                  <a:pt x="14730" y="33128"/>
                </a:lnTo>
                <a:lnTo>
                  <a:pt x="13570" y="22203"/>
                </a:lnTo>
                <a:lnTo>
                  <a:pt x="5027" y="23110"/>
                </a:lnTo>
                <a:lnTo>
                  <a:pt x="2645" y="23363"/>
                </a:lnTo>
                <a:lnTo>
                  <a:pt x="512" y="21639"/>
                </a:lnTo>
                <a:lnTo>
                  <a:pt x="0" y="16870"/>
                </a:lnTo>
                <a:lnTo>
                  <a:pt x="1729" y="14730"/>
                </a:lnTo>
                <a:lnTo>
                  <a:pt x="12654" y="13570"/>
                </a:lnTo>
                <a:lnTo>
                  <a:pt x="11494" y="2645"/>
                </a:lnTo>
                <a:lnTo>
                  <a:pt x="13223" y="505"/>
                </a:lnTo>
                <a:close/>
              </a:path>
            </a:pathLst>
          </a:custGeom>
          <a:solidFill>
            <a:srgbClr val="0070C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81" name="object 181" descr=""/>
          <p:cNvSpPr/>
          <p:nvPr/>
        </p:nvSpPr>
        <p:spPr>
          <a:xfrm>
            <a:off x="16801247" y="2350220"/>
            <a:ext cx="31750" cy="31750"/>
          </a:xfrm>
          <a:custGeom>
            <a:avLst/>
            <a:gdLst/>
            <a:ahLst/>
            <a:cxnLst/>
            <a:rect l="l" t="t" r="r" b="b"/>
            <a:pathLst>
              <a:path w="31750" h="31750">
                <a:moveTo>
                  <a:pt x="12035" y="460"/>
                </a:moveTo>
                <a:lnTo>
                  <a:pt x="16376" y="0"/>
                </a:lnTo>
                <a:lnTo>
                  <a:pt x="18322" y="1572"/>
                </a:lnTo>
                <a:lnTo>
                  <a:pt x="19377" y="11517"/>
                </a:lnTo>
                <a:lnTo>
                  <a:pt x="29323" y="10462"/>
                </a:lnTo>
                <a:lnTo>
                  <a:pt x="31269" y="12034"/>
                </a:lnTo>
                <a:lnTo>
                  <a:pt x="31730" y="16375"/>
                </a:lnTo>
                <a:lnTo>
                  <a:pt x="30157" y="18321"/>
                </a:lnTo>
                <a:lnTo>
                  <a:pt x="20212" y="19377"/>
                </a:lnTo>
                <a:lnTo>
                  <a:pt x="21267" y="29322"/>
                </a:lnTo>
                <a:lnTo>
                  <a:pt x="19695" y="31268"/>
                </a:lnTo>
                <a:lnTo>
                  <a:pt x="15354" y="31729"/>
                </a:lnTo>
                <a:lnTo>
                  <a:pt x="13408" y="30157"/>
                </a:lnTo>
                <a:lnTo>
                  <a:pt x="12352" y="20211"/>
                </a:lnTo>
                <a:lnTo>
                  <a:pt x="4577" y="21037"/>
                </a:lnTo>
                <a:lnTo>
                  <a:pt x="2406" y="21267"/>
                </a:lnTo>
                <a:lnTo>
                  <a:pt x="460" y="19694"/>
                </a:lnTo>
                <a:lnTo>
                  <a:pt x="0" y="15353"/>
                </a:lnTo>
                <a:lnTo>
                  <a:pt x="1572" y="13407"/>
                </a:lnTo>
                <a:lnTo>
                  <a:pt x="11518" y="12352"/>
                </a:lnTo>
                <a:lnTo>
                  <a:pt x="10462" y="2406"/>
                </a:lnTo>
                <a:lnTo>
                  <a:pt x="12035" y="460"/>
                </a:lnTo>
                <a:close/>
              </a:path>
            </a:pathLst>
          </a:custGeom>
          <a:solidFill>
            <a:srgbClr val="0070C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82" name="object 182" descr=""/>
          <p:cNvSpPr/>
          <p:nvPr/>
        </p:nvSpPr>
        <p:spPr>
          <a:xfrm>
            <a:off x="16565402" y="1950272"/>
            <a:ext cx="41275" cy="41275"/>
          </a:xfrm>
          <a:custGeom>
            <a:avLst/>
            <a:gdLst/>
            <a:ahLst/>
            <a:cxnLst/>
            <a:rect l="l" t="t" r="r" b="b"/>
            <a:pathLst>
              <a:path w="41275" h="41275">
                <a:moveTo>
                  <a:pt x="15573" y="596"/>
                </a:moveTo>
                <a:lnTo>
                  <a:pt x="21190" y="0"/>
                </a:lnTo>
                <a:lnTo>
                  <a:pt x="23710" y="2031"/>
                </a:lnTo>
                <a:lnTo>
                  <a:pt x="25077" y="14908"/>
                </a:lnTo>
                <a:lnTo>
                  <a:pt x="37949" y="13542"/>
                </a:lnTo>
                <a:lnTo>
                  <a:pt x="40470" y="15579"/>
                </a:lnTo>
                <a:lnTo>
                  <a:pt x="41065" y="21190"/>
                </a:lnTo>
                <a:lnTo>
                  <a:pt x="39034" y="23711"/>
                </a:lnTo>
                <a:lnTo>
                  <a:pt x="26157" y="25077"/>
                </a:lnTo>
                <a:lnTo>
                  <a:pt x="27523" y="37949"/>
                </a:lnTo>
                <a:lnTo>
                  <a:pt x="25492" y="40470"/>
                </a:lnTo>
                <a:lnTo>
                  <a:pt x="19875" y="41066"/>
                </a:lnTo>
                <a:lnTo>
                  <a:pt x="17355" y="39034"/>
                </a:lnTo>
                <a:lnTo>
                  <a:pt x="15988" y="26157"/>
                </a:lnTo>
                <a:lnTo>
                  <a:pt x="5921" y="27225"/>
                </a:lnTo>
                <a:lnTo>
                  <a:pt x="3116" y="27523"/>
                </a:lnTo>
                <a:lnTo>
                  <a:pt x="595" y="25486"/>
                </a:lnTo>
                <a:lnTo>
                  <a:pt x="0" y="19875"/>
                </a:lnTo>
                <a:lnTo>
                  <a:pt x="2031" y="17355"/>
                </a:lnTo>
                <a:lnTo>
                  <a:pt x="14908" y="15988"/>
                </a:lnTo>
                <a:lnTo>
                  <a:pt x="13542" y="3116"/>
                </a:lnTo>
                <a:lnTo>
                  <a:pt x="15573" y="596"/>
                </a:lnTo>
                <a:close/>
              </a:path>
            </a:pathLst>
          </a:custGeom>
          <a:solidFill>
            <a:srgbClr val="0070C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83" name="object 183" descr=""/>
          <p:cNvSpPr/>
          <p:nvPr/>
        </p:nvSpPr>
        <p:spPr>
          <a:xfrm>
            <a:off x="16579296" y="2069711"/>
            <a:ext cx="38100" cy="38100"/>
          </a:xfrm>
          <a:custGeom>
            <a:avLst/>
            <a:gdLst/>
            <a:ahLst/>
            <a:cxnLst/>
            <a:rect l="l" t="t" r="r" b="b"/>
            <a:pathLst>
              <a:path w="38100" h="38100">
                <a:moveTo>
                  <a:pt x="14396" y="550"/>
                </a:moveTo>
                <a:lnTo>
                  <a:pt x="19583" y="0"/>
                </a:lnTo>
                <a:lnTo>
                  <a:pt x="21910" y="1880"/>
                </a:lnTo>
                <a:lnTo>
                  <a:pt x="23173" y="13778"/>
                </a:lnTo>
                <a:lnTo>
                  <a:pt x="35071" y="12515"/>
                </a:lnTo>
                <a:lnTo>
                  <a:pt x="37398" y="14396"/>
                </a:lnTo>
                <a:lnTo>
                  <a:pt x="37949" y="19583"/>
                </a:lnTo>
                <a:lnTo>
                  <a:pt x="36069" y="21910"/>
                </a:lnTo>
                <a:lnTo>
                  <a:pt x="24170" y="23173"/>
                </a:lnTo>
                <a:lnTo>
                  <a:pt x="25433" y="35072"/>
                </a:lnTo>
                <a:lnTo>
                  <a:pt x="23552" y="37399"/>
                </a:lnTo>
                <a:lnTo>
                  <a:pt x="18366" y="37949"/>
                </a:lnTo>
                <a:lnTo>
                  <a:pt x="16038" y="36069"/>
                </a:lnTo>
                <a:lnTo>
                  <a:pt x="14775" y="24171"/>
                </a:lnTo>
                <a:lnTo>
                  <a:pt x="5471" y="25158"/>
                </a:lnTo>
                <a:lnTo>
                  <a:pt x="2877" y="25434"/>
                </a:lnTo>
                <a:lnTo>
                  <a:pt x="550" y="23553"/>
                </a:lnTo>
                <a:lnTo>
                  <a:pt x="0" y="18366"/>
                </a:lnTo>
                <a:lnTo>
                  <a:pt x="1880" y="16038"/>
                </a:lnTo>
                <a:lnTo>
                  <a:pt x="13778" y="14775"/>
                </a:lnTo>
                <a:lnTo>
                  <a:pt x="12515" y="2877"/>
                </a:lnTo>
                <a:lnTo>
                  <a:pt x="14396" y="550"/>
                </a:lnTo>
                <a:close/>
              </a:path>
            </a:pathLst>
          </a:custGeom>
          <a:solidFill>
            <a:srgbClr val="0070C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84" name="object 184" descr=""/>
          <p:cNvSpPr/>
          <p:nvPr/>
        </p:nvSpPr>
        <p:spPr>
          <a:xfrm>
            <a:off x="16593182" y="2189126"/>
            <a:ext cx="34925" cy="34925"/>
          </a:xfrm>
          <a:custGeom>
            <a:avLst/>
            <a:gdLst/>
            <a:ahLst/>
            <a:cxnLst/>
            <a:rect l="l" t="t" r="r" b="b"/>
            <a:pathLst>
              <a:path w="34925" h="34925">
                <a:moveTo>
                  <a:pt x="13223" y="505"/>
                </a:moveTo>
                <a:lnTo>
                  <a:pt x="17987" y="0"/>
                </a:lnTo>
                <a:lnTo>
                  <a:pt x="20127" y="1729"/>
                </a:lnTo>
                <a:lnTo>
                  <a:pt x="21287" y="12654"/>
                </a:lnTo>
                <a:lnTo>
                  <a:pt x="32212" y="11494"/>
                </a:lnTo>
                <a:lnTo>
                  <a:pt x="34352" y="13223"/>
                </a:lnTo>
                <a:lnTo>
                  <a:pt x="34858" y="17987"/>
                </a:lnTo>
                <a:lnTo>
                  <a:pt x="33128" y="20127"/>
                </a:lnTo>
                <a:lnTo>
                  <a:pt x="22203" y="21287"/>
                </a:lnTo>
                <a:lnTo>
                  <a:pt x="23363" y="32212"/>
                </a:lnTo>
                <a:lnTo>
                  <a:pt x="21634" y="34352"/>
                </a:lnTo>
                <a:lnTo>
                  <a:pt x="16870" y="34857"/>
                </a:lnTo>
                <a:lnTo>
                  <a:pt x="14730" y="33128"/>
                </a:lnTo>
                <a:lnTo>
                  <a:pt x="13570" y="22203"/>
                </a:lnTo>
                <a:lnTo>
                  <a:pt x="5027" y="23110"/>
                </a:lnTo>
                <a:lnTo>
                  <a:pt x="2645" y="23363"/>
                </a:lnTo>
                <a:lnTo>
                  <a:pt x="505" y="21640"/>
                </a:lnTo>
                <a:lnTo>
                  <a:pt x="0" y="16870"/>
                </a:lnTo>
                <a:lnTo>
                  <a:pt x="1729" y="14730"/>
                </a:lnTo>
                <a:lnTo>
                  <a:pt x="12654" y="13570"/>
                </a:lnTo>
                <a:lnTo>
                  <a:pt x="11494" y="2645"/>
                </a:lnTo>
                <a:lnTo>
                  <a:pt x="13223" y="505"/>
                </a:lnTo>
                <a:close/>
              </a:path>
            </a:pathLst>
          </a:custGeom>
          <a:solidFill>
            <a:srgbClr val="0070C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85" name="object 185" descr=""/>
          <p:cNvSpPr/>
          <p:nvPr/>
        </p:nvSpPr>
        <p:spPr>
          <a:xfrm>
            <a:off x="16607070" y="2308573"/>
            <a:ext cx="31750" cy="31750"/>
          </a:xfrm>
          <a:custGeom>
            <a:avLst/>
            <a:gdLst/>
            <a:ahLst/>
            <a:cxnLst/>
            <a:rect l="l" t="t" r="r" b="b"/>
            <a:pathLst>
              <a:path w="31750" h="31750">
                <a:moveTo>
                  <a:pt x="12035" y="460"/>
                </a:moveTo>
                <a:lnTo>
                  <a:pt x="16376" y="0"/>
                </a:lnTo>
                <a:lnTo>
                  <a:pt x="18322" y="1572"/>
                </a:lnTo>
                <a:lnTo>
                  <a:pt x="19377" y="11517"/>
                </a:lnTo>
                <a:lnTo>
                  <a:pt x="29323" y="10462"/>
                </a:lnTo>
                <a:lnTo>
                  <a:pt x="31269" y="12034"/>
                </a:lnTo>
                <a:lnTo>
                  <a:pt x="31730" y="16375"/>
                </a:lnTo>
                <a:lnTo>
                  <a:pt x="30157" y="18321"/>
                </a:lnTo>
                <a:lnTo>
                  <a:pt x="20212" y="19377"/>
                </a:lnTo>
                <a:lnTo>
                  <a:pt x="21267" y="29322"/>
                </a:lnTo>
                <a:lnTo>
                  <a:pt x="19695" y="31268"/>
                </a:lnTo>
                <a:lnTo>
                  <a:pt x="15354" y="31729"/>
                </a:lnTo>
                <a:lnTo>
                  <a:pt x="13408" y="30157"/>
                </a:lnTo>
                <a:lnTo>
                  <a:pt x="12352" y="20211"/>
                </a:lnTo>
                <a:lnTo>
                  <a:pt x="4577" y="21037"/>
                </a:lnTo>
                <a:lnTo>
                  <a:pt x="2406" y="21267"/>
                </a:lnTo>
                <a:lnTo>
                  <a:pt x="460" y="19694"/>
                </a:lnTo>
                <a:lnTo>
                  <a:pt x="0" y="15353"/>
                </a:lnTo>
                <a:lnTo>
                  <a:pt x="1572" y="13407"/>
                </a:lnTo>
                <a:lnTo>
                  <a:pt x="11518" y="12352"/>
                </a:lnTo>
                <a:lnTo>
                  <a:pt x="10462" y="2406"/>
                </a:lnTo>
                <a:lnTo>
                  <a:pt x="12035" y="460"/>
                </a:lnTo>
                <a:close/>
              </a:path>
            </a:pathLst>
          </a:custGeom>
          <a:solidFill>
            <a:srgbClr val="0070C8"/>
          </a:solidFill>
        </p:spPr>
        <p:txBody>
          <a:bodyPr wrap="square" lIns="0" tIns="0" rIns="0" bIns="0" rtlCol="0"/>
          <a:lstStyle/>
          <a:p/>
        </p:txBody>
      </p:sp>
      <p:grpSp>
        <p:nvGrpSpPr>
          <p:cNvPr id="186" name="object 186" descr=""/>
          <p:cNvGrpSpPr/>
          <p:nvPr/>
        </p:nvGrpSpPr>
        <p:grpSpPr>
          <a:xfrm>
            <a:off x="14436768" y="0"/>
            <a:ext cx="3851275" cy="2067560"/>
            <a:chOff x="14436768" y="0"/>
            <a:chExt cx="3851275" cy="2067560"/>
          </a:xfrm>
        </p:grpSpPr>
        <p:pic>
          <p:nvPicPr>
            <p:cNvPr id="187" name="object 187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4436768" y="0"/>
              <a:ext cx="3851232" cy="2059382"/>
            </a:xfrm>
            <a:prstGeom prst="rect">
              <a:avLst/>
            </a:prstGeom>
          </p:spPr>
        </p:pic>
        <p:sp>
          <p:nvSpPr>
            <p:cNvPr id="188" name="object 188" descr=""/>
            <p:cNvSpPr/>
            <p:nvPr/>
          </p:nvSpPr>
          <p:spPr>
            <a:xfrm>
              <a:off x="16385273" y="2029521"/>
              <a:ext cx="38100" cy="38100"/>
            </a:xfrm>
            <a:custGeom>
              <a:avLst/>
              <a:gdLst/>
              <a:ahLst/>
              <a:cxnLst/>
              <a:rect l="l" t="t" r="r" b="b"/>
              <a:pathLst>
                <a:path w="38100" h="38100">
                  <a:moveTo>
                    <a:pt x="14396" y="550"/>
                  </a:moveTo>
                  <a:lnTo>
                    <a:pt x="19583" y="0"/>
                  </a:lnTo>
                  <a:lnTo>
                    <a:pt x="21910" y="1880"/>
                  </a:lnTo>
                  <a:lnTo>
                    <a:pt x="23173" y="13778"/>
                  </a:lnTo>
                  <a:lnTo>
                    <a:pt x="35071" y="12515"/>
                  </a:lnTo>
                  <a:lnTo>
                    <a:pt x="37398" y="14396"/>
                  </a:lnTo>
                  <a:lnTo>
                    <a:pt x="37949" y="19583"/>
                  </a:lnTo>
                  <a:lnTo>
                    <a:pt x="36069" y="21911"/>
                  </a:lnTo>
                  <a:lnTo>
                    <a:pt x="24170" y="23173"/>
                  </a:lnTo>
                  <a:lnTo>
                    <a:pt x="25433" y="35072"/>
                  </a:lnTo>
                  <a:lnTo>
                    <a:pt x="23552" y="37399"/>
                  </a:lnTo>
                  <a:lnTo>
                    <a:pt x="18366" y="37949"/>
                  </a:lnTo>
                  <a:lnTo>
                    <a:pt x="16038" y="36069"/>
                  </a:lnTo>
                  <a:lnTo>
                    <a:pt x="14775" y="24171"/>
                  </a:lnTo>
                  <a:lnTo>
                    <a:pt x="5471" y="25158"/>
                  </a:lnTo>
                  <a:lnTo>
                    <a:pt x="2877" y="25434"/>
                  </a:lnTo>
                  <a:lnTo>
                    <a:pt x="550" y="23553"/>
                  </a:lnTo>
                  <a:lnTo>
                    <a:pt x="0" y="18366"/>
                  </a:lnTo>
                  <a:lnTo>
                    <a:pt x="1880" y="16038"/>
                  </a:lnTo>
                  <a:lnTo>
                    <a:pt x="13778" y="14775"/>
                  </a:lnTo>
                  <a:lnTo>
                    <a:pt x="12515" y="2877"/>
                  </a:lnTo>
                  <a:lnTo>
                    <a:pt x="14396" y="550"/>
                  </a:lnTo>
                  <a:close/>
                </a:path>
              </a:pathLst>
            </a:custGeom>
            <a:solidFill>
              <a:srgbClr val="0070C8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89" name="object 189" descr=""/>
          <p:cNvSpPr/>
          <p:nvPr/>
        </p:nvSpPr>
        <p:spPr>
          <a:xfrm>
            <a:off x="16398890" y="2146403"/>
            <a:ext cx="34925" cy="34925"/>
          </a:xfrm>
          <a:custGeom>
            <a:avLst/>
            <a:gdLst/>
            <a:ahLst/>
            <a:cxnLst/>
            <a:rect l="l" t="t" r="r" b="b"/>
            <a:pathLst>
              <a:path w="34925" h="34925">
                <a:moveTo>
                  <a:pt x="13223" y="505"/>
                </a:moveTo>
                <a:lnTo>
                  <a:pt x="17987" y="0"/>
                </a:lnTo>
                <a:lnTo>
                  <a:pt x="20127" y="1729"/>
                </a:lnTo>
                <a:lnTo>
                  <a:pt x="21287" y="12654"/>
                </a:lnTo>
                <a:lnTo>
                  <a:pt x="32212" y="11494"/>
                </a:lnTo>
                <a:lnTo>
                  <a:pt x="34352" y="13223"/>
                </a:lnTo>
                <a:lnTo>
                  <a:pt x="34857" y="17987"/>
                </a:lnTo>
                <a:lnTo>
                  <a:pt x="33128" y="20127"/>
                </a:lnTo>
                <a:lnTo>
                  <a:pt x="22203" y="21287"/>
                </a:lnTo>
                <a:lnTo>
                  <a:pt x="23363" y="32212"/>
                </a:lnTo>
                <a:lnTo>
                  <a:pt x="21634" y="34352"/>
                </a:lnTo>
                <a:lnTo>
                  <a:pt x="16870" y="34857"/>
                </a:lnTo>
                <a:lnTo>
                  <a:pt x="14730" y="33128"/>
                </a:lnTo>
                <a:lnTo>
                  <a:pt x="13570" y="22203"/>
                </a:lnTo>
                <a:lnTo>
                  <a:pt x="5027" y="23110"/>
                </a:lnTo>
                <a:lnTo>
                  <a:pt x="2645" y="23363"/>
                </a:lnTo>
                <a:lnTo>
                  <a:pt x="506" y="21640"/>
                </a:lnTo>
                <a:lnTo>
                  <a:pt x="0" y="16870"/>
                </a:lnTo>
                <a:lnTo>
                  <a:pt x="1729" y="14730"/>
                </a:lnTo>
                <a:lnTo>
                  <a:pt x="12654" y="13570"/>
                </a:lnTo>
                <a:lnTo>
                  <a:pt x="11494" y="2645"/>
                </a:lnTo>
                <a:lnTo>
                  <a:pt x="13223" y="505"/>
                </a:lnTo>
                <a:close/>
              </a:path>
            </a:pathLst>
          </a:custGeom>
          <a:solidFill>
            <a:srgbClr val="0070C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90" name="object 190" descr=""/>
          <p:cNvSpPr/>
          <p:nvPr/>
        </p:nvSpPr>
        <p:spPr>
          <a:xfrm>
            <a:off x="16412512" y="2263310"/>
            <a:ext cx="31750" cy="31750"/>
          </a:xfrm>
          <a:custGeom>
            <a:avLst/>
            <a:gdLst/>
            <a:ahLst/>
            <a:cxnLst/>
            <a:rect l="l" t="t" r="r" b="b"/>
            <a:pathLst>
              <a:path w="31750" h="31750">
                <a:moveTo>
                  <a:pt x="12035" y="460"/>
                </a:moveTo>
                <a:lnTo>
                  <a:pt x="16376" y="0"/>
                </a:lnTo>
                <a:lnTo>
                  <a:pt x="18322" y="1572"/>
                </a:lnTo>
                <a:lnTo>
                  <a:pt x="19377" y="11517"/>
                </a:lnTo>
                <a:lnTo>
                  <a:pt x="29323" y="10462"/>
                </a:lnTo>
                <a:lnTo>
                  <a:pt x="31269" y="12034"/>
                </a:lnTo>
                <a:lnTo>
                  <a:pt x="31730" y="16375"/>
                </a:lnTo>
                <a:lnTo>
                  <a:pt x="30157" y="18321"/>
                </a:lnTo>
                <a:lnTo>
                  <a:pt x="20212" y="19377"/>
                </a:lnTo>
                <a:lnTo>
                  <a:pt x="21267" y="29322"/>
                </a:lnTo>
                <a:lnTo>
                  <a:pt x="19695" y="31268"/>
                </a:lnTo>
                <a:lnTo>
                  <a:pt x="15354" y="31729"/>
                </a:lnTo>
                <a:lnTo>
                  <a:pt x="13408" y="30157"/>
                </a:lnTo>
                <a:lnTo>
                  <a:pt x="12352" y="20211"/>
                </a:lnTo>
                <a:lnTo>
                  <a:pt x="4577" y="21037"/>
                </a:lnTo>
                <a:lnTo>
                  <a:pt x="2406" y="21267"/>
                </a:lnTo>
                <a:lnTo>
                  <a:pt x="461" y="19694"/>
                </a:lnTo>
                <a:lnTo>
                  <a:pt x="0" y="15353"/>
                </a:lnTo>
                <a:lnTo>
                  <a:pt x="1572" y="13407"/>
                </a:lnTo>
                <a:lnTo>
                  <a:pt x="11518" y="12352"/>
                </a:lnTo>
                <a:lnTo>
                  <a:pt x="10462" y="2406"/>
                </a:lnTo>
                <a:lnTo>
                  <a:pt x="12035" y="460"/>
                </a:lnTo>
                <a:close/>
              </a:path>
            </a:pathLst>
          </a:custGeom>
          <a:solidFill>
            <a:srgbClr val="0070C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91" name="object 191" descr=""/>
          <p:cNvSpPr/>
          <p:nvPr/>
        </p:nvSpPr>
        <p:spPr>
          <a:xfrm>
            <a:off x="16202663" y="2085464"/>
            <a:ext cx="34925" cy="34925"/>
          </a:xfrm>
          <a:custGeom>
            <a:avLst/>
            <a:gdLst/>
            <a:ahLst/>
            <a:cxnLst/>
            <a:rect l="l" t="t" r="r" b="b"/>
            <a:pathLst>
              <a:path w="34925" h="34925">
                <a:moveTo>
                  <a:pt x="13223" y="505"/>
                </a:moveTo>
                <a:lnTo>
                  <a:pt x="17987" y="0"/>
                </a:lnTo>
                <a:lnTo>
                  <a:pt x="20127" y="1729"/>
                </a:lnTo>
                <a:lnTo>
                  <a:pt x="21287" y="12654"/>
                </a:lnTo>
                <a:lnTo>
                  <a:pt x="32212" y="11494"/>
                </a:lnTo>
                <a:lnTo>
                  <a:pt x="34352" y="13223"/>
                </a:lnTo>
                <a:lnTo>
                  <a:pt x="34857" y="17987"/>
                </a:lnTo>
                <a:lnTo>
                  <a:pt x="33128" y="20127"/>
                </a:lnTo>
                <a:lnTo>
                  <a:pt x="22203" y="21287"/>
                </a:lnTo>
                <a:lnTo>
                  <a:pt x="23363" y="32212"/>
                </a:lnTo>
                <a:lnTo>
                  <a:pt x="21634" y="34352"/>
                </a:lnTo>
                <a:lnTo>
                  <a:pt x="16870" y="34857"/>
                </a:lnTo>
                <a:lnTo>
                  <a:pt x="14730" y="33128"/>
                </a:lnTo>
                <a:lnTo>
                  <a:pt x="13570" y="22203"/>
                </a:lnTo>
                <a:lnTo>
                  <a:pt x="5027" y="23110"/>
                </a:lnTo>
                <a:lnTo>
                  <a:pt x="2645" y="23363"/>
                </a:lnTo>
                <a:lnTo>
                  <a:pt x="505" y="21634"/>
                </a:lnTo>
                <a:lnTo>
                  <a:pt x="0" y="16870"/>
                </a:lnTo>
                <a:lnTo>
                  <a:pt x="1729" y="14730"/>
                </a:lnTo>
                <a:lnTo>
                  <a:pt x="12654" y="13570"/>
                </a:lnTo>
                <a:lnTo>
                  <a:pt x="11494" y="2645"/>
                </a:lnTo>
                <a:lnTo>
                  <a:pt x="13223" y="505"/>
                </a:lnTo>
                <a:close/>
              </a:path>
            </a:pathLst>
          </a:custGeom>
          <a:solidFill>
            <a:srgbClr val="0070C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92" name="object 192" descr=""/>
          <p:cNvSpPr/>
          <p:nvPr/>
        </p:nvSpPr>
        <p:spPr>
          <a:xfrm>
            <a:off x="16215937" y="2199076"/>
            <a:ext cx="31750" cy="31750"/>
          </a:xfrm>
          <a:custGeom>
            <a:avLst/>
            <a:gdLst/>
            <a:ahLst/>
            <a:cxnLst/>
            <a:rect l="l" t="t" r="r" b="b"/>
            <a:pathLst>
              <a:path w="31750" h="31750">
                <a:moveTo>
                  <a:pt x="12035" y="460"/>
                </a:moveTo>
                <a:lnTo>
                  <a:pt x="16376" y="0"/>
                </a:lnTo>
                <a:lnTo>
                  <a:pt x="18322" y="1572"/>
                </a:lnTo>
                <a:lnTo>
                  <a:pt x="19378" y="11517"/>
                </a:lnTo>
                <a:lnTo>
                  <a:pt x="29323" y="10462"/>
                </a:lnTo>
                <a:lnTo>
                  <a:pt x="31269" y="12034"/>
                </a:lnTo>
                <a:lnTo>
                  <a:pt x="31730" y="16375"/>
                </a:lnTo>
                <a:lnTo>
                  <a:pt x="30157" y="18321"/>
                </a:lnTo>
                <a:lnTo>
                  <a:pt x="20212" y="19377"/>
                </a:lnTo>
                <a:lnTo>
                  <a:pt x="21267" y="29322"/>
                </a:lnTo>
                <a:lnTo>
                  <a:pt x="19695" y="31268"/>
                </a:lnTo>
                <a:lnTo>
                  <a:pt x="15354" y="31729"/>
                </a:lnTo>
                <a:lnTo>
                  <a:pt x="13408" y="30157"/>
                </a:lnTo>
                <a:lnTo>
                  <a:pt x="12352" y="20211"/>
                </a:lnTo>
                <a:lnTo>
                  <a:pt x="4577" y="21037"/>
                </a:lnTo>
                <a:lnTo>
                  <a:pt x="2406" y="21267"/>
                </a:lnTo>
                <a:lnTo>
                  <a:pt x="460" y="19694"/>
                </a:lnTo>
                <a:lnTo>
                  <a:pt x="0" y="15353"/>
                </a:lnTo>
                <a:lnTo>
                  <a:pt x="1572" y="13407"/>
                </a:lnTo>
                <a:lnTo>
                  <a:pt x="11518" y="12352"/>
                </a:lnTo>
                <a:lnTo>
                  <a:pt x="10462" y="2406"/>
                </a:lnTo>
                <a:lnTo>
                  <a:pt x="12035" y="460"/>
                </a:lnTo>
                <a:close/>
              </a:path>
            </a:pathLst>
          </a:custGeom>
          <a:solidFill>
            <a:srgbClr val="0070C8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193" name="object 193" descr="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14253486" y="0"/>
            <a:ext cx="98826" cy="227297"/>
          </a:xfrm>
          <a:prstGeom prst="rect">
            <a:avLst/>
          </a:prstGeom>
        </p:spPr>
      </p:pic>
      <p:sp>
        <p:nvSpPr>
          <p:cNvPr id="194" name="object 194" descr=""/>
          <p:cNvSpPr txBox="1"/>
          <p:nvPr/>
        </p:nvSpPr>
        <p:spPr>
          <a:xfrm>
            <a:off x="4957909" y="4810760"/>
            <a:ext cx="3081655" cy="59817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3750" spc="145" b="1">
                <a:solidFill>
                  <a:srgbClr val="041C40"/>
                </a:solidFill>
                <a:latin typeface="Trebuchet MS"/>
                <a:cs typeface="Trebuchet MS"/>
              </a:rPr>
              <a:t>Methodology</a:t>
            </a:r>
            <a:endParaRPr sz="3750">
              <a:latin typeface="Trebuchet MS"/>
              <a:cs typeface="Trebuchet MS"/>
            </a:endParaRPr>
          </a:p>
        </p:txBody>
      </p:sp>
      <p:sp>
        <p:nvSpPr>
          <p:cNvPr id="195" name="object 195" descr=""/>
          <p:cNvSpPr txBox="1"/>
          <p:nvPr/>
        </p:nvSpPr>
        <p:spPr>
          <a:xfrm>
            <a:off x="10703576" y="1156273"/>
            <a:ext cx="3394075" cy="133985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617220" marR="5080" indent="-605155">
              <a:lnSpc>
                <a:spcPct val="114999"/>
              </a:lnSpc>
              <a:spcBef>
                <a:spcPts val="95"/>
              </a:spcBef>
            </a:pPr>
            <a:r>
              <a:rPr dirty="0" sz="3750" spc="110" b="1">
                <a:solidFill>
                  <a:srgbClr val="041C40"/>
                </a:solidFill>
                <a:latin typeface="Trebuchet MS"/>
                <a:cs typeface="Trebuchet MS"/>
              </a:rPr>
              <a:t>Purpose</a:t>
            </a:r>
            <a:r>
              <a:rPr dirty="0" sz="3750" spc="-225" b="1">
                <a:solidFill>
                  <a:srgbClr val="041C40"/>
                </a:solidFill>
                <a:latin typeface="Trebuchet MS"/>
                <a:cs typeface="Trebuchet MS"/>
              </a:rPr>
              <a:t> </a:t>
            </a:r>
            <a:r>
              <a:rPr dirty="0" sz="3750" spc="50" b="1">
                <a:solidFill>
                  <a:srgbClr val="041C40"/>
                </a:solidFill>
                <a:latin typeface="Trebuchet MS"/>
                <a:cs typeface="Trebuchet MS"/>
              </a:rPr>
              <a:t>of</a:t>
            </a:r>
            <a:r>
              <a:rPr dirty="0" sz="3750" spc="-220" b="1">
                <a:solidFill>
                  <a:srgbClr val="041C40"/>
                </a:solidFill>
                <a:latin typeface="Trebuchet MS"/>
                <a:cs typeface="Trebuchet MS"/>
              </a:rPr>
              <a:t> </a:t>
            </a:r>
            <a:r>
              <a:rPr dirty="0" sz="3750" spc="40" b="1">
                <a:solidFill>
                  <a:srgbClr val="041C40"/>
                </a:solidFill>
                <a:latin typeface="Trebuchet MS"/>
                <a:cs typeface="Trebuchet MS"/>
              </a:rPr>
              <a:t>the </a:t>
            </a:r>
            <a:r>
              <a:rPr dirty="0" sz="3750" spc="105" b="1">
                <a:solidFill>
                  <a:srgbClr val="041C40"/>
                </a:solidFill>
                <a:latin typeface="Trebuchet MS"/>
                <a:cs typeface="Trebuchet MS"/>
              </a:rPr>
              <a:t>Research</a:t>
            </a:r>
            <a:endParaRPr sz="3750">
              <a:latin typeface="Trebuchet MS"/>
              <a:cs typeface="Trebuchet MS"/>
            </a:endParaRPr>
          </a:p>
        </p:txBody>
      </p:sp>
      <p:pic>
        <p:nvPicPr>
          <p:cNvPr id="196" name="object 196" descr="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984549" y="1356908"/>
            <a:ext cx="104775" cy="104774"/>
          </a:xfrm>
          <a:prstGeom prst="rect">
            <a:avLst/>
          </a:prstGeom>
        </p:spPr>
      </p:pic>
      <p:pic>
        <p:nvPicPr>
          <p:cNvPr id="197" name="object 197" descr="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984549" y="2528483"/>
            <a:ext cx="104775" cy="104774"/>
          </a:xfrm>
          <a:prstGeom prst="rect">
            <a:avLst/>
          </a:prstGeom>
        </p:spPr>
      </p:pic>
      <p:pic>
        <p:nvPicPr>
          <p:cNvPr id="198" name="object 198" descr="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984549" y="2919008"/>
            <a:ext cx="104775" cy="104774"/>
          </a:xfrm>
          <a:prstGeom prst="rect">
            <a:avLst/>
          </a:prstGeom>
        </p:spPr>
      </p:pic>
      <p:pic>
        <p:nvPicPr>
          <p:cNvPr id="199" name="object 199" descr="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984549" y="3309532"/>
            <a:ext cx="104775" cy="104774"/>
          </a:xfrm>
          <a:prstGeom prst="rect">
            <a:avLst/>
          </a:prstGeom>
        </p:spPr>
      </p:pic>
      <p:sp>
        <p:nvSpPr>
          <p:cNvPr id="200" name="object 200" descr=""/>
          <p:cNvSpPr txBox="1"/>
          <p:nvPr/>
        </p:nvSpPr>
        <p:spPr>
          <a:xfrm>
            <a:off x="1235275" y="1179139"/>
            <a:ext cx="7718425" cy="2749550"/>
          </a:xfrm>
          <a:prstGeom prst="rect">
            <a:avLst/>
          </a:prstGeom>
        </p:spPr>
        <p:txBody>
          <a:bodyPr wrap="square" lIns="0" tIns="3175" rIns="0" bIns="0" rtlCol="0" vert="horz">
            <a:spAutoFit/>
          </a:bodyPr>
          <a:lstStyle/>
          <a:p>
            <a:pPr marL="12700" marR="5080">
              <a:lnSpc>
                <a:spcPct val="102499"/>
              </a:lnSpc>
              <a:spcBef>
                <a:spcPts val="25"/>
              </a:spcBef>
            </a:pPr>
            <a:r>
              <a:rPr dirty="0" sz="2500" b="1">
                <a:solidFill>
                  <a:srgbClr val="FFFFFF"/>
                </a:solidFill>
                <a:latin typeface="Trebuchet MS"/>
                <a:cs typeface="Trebuchet MS"/>
              </a:rPr>
              <a:t>The</a:t>
            </a:r>
            <a:r>
              <a:rPr dirty="0" sz="2500" spc="-90" b="1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2500" spc="125" b="1">
                <a:solidFill>
                  <a:srgbClr val="FFFFFF"/>
                </a:solidFill>
                <a:latin typeface="Trebuchet MS"/>
                <a:cs typeface="Trebuchet MS"/>
              </a:rPr>
              <a:t>study</a:t>
            </a:r>
            <a:r>
              <a:rPr dirty="0" sz="2500" spc="-90" b="1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2500" spc="100" b="1">
                <a:solidFill>
                  <a:srgbClr val="FFFFFF"/>
                </a:solidFill>
                <a:latin typeface="Trebuchet MS"/>
                <a:cs typeface="Trebuchet MS"/>
              </a:rPr>
              <a:t>aims</a:t>
            </a:r>
            <a:r>
              <a:rPr dirty="0" sz="2500" spc="-90" b="1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2500" spc="75" b="1">
                <a:solidFill>
                  <a:srgbClr val="FFFFFF"/>
                </a:solidFill>
                <a:latin typeface="Trebuchet MS"/>
                <a:cs typeface="Trebuchet MS"/>
              </a:rPr>
              <a:t>to</a:t>
            </a:r>
            <a:r>
              <a:rPr dirty="0" sz="2500" spc="-90" b="1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2500" spc="70" b="1">
                <a:solidFill>
                  <a:srgbClr val="FFFFFF"/>
                </a:solidFill>
                <a:latin typeface="Trebuchet MS"/>
                <a:cs typeface="Trebuchet MS"/>
              </a:rPr>
              <a:t>develop</a:t>
            </a:r>
            <a:r>
              <a:rPr dirty="0" sz="2500" spc="-90" b="1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2500" spc="65" b="1">
                <a:solidFill>
                  <a:srgbClr val="FFFFFF"/>
                </a:solidFill>
                <a:latin typeface="Trebuchet MS"/>
                <a:cs typeface="Trebuchet MS"/>
              </a:rPr>
              <a:t>an</a:t>
            </a:r>
            <a:r>
              <a:rPr dirty="0" sz="2500" spc="-90" b="1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2500" b="1">
                <a:solidFill>
                  <a:srgbClr val="FFFFFF"/>
                </a:solidFill>
                <a:latin typeface="Trebuchet MS"/>
                <a:cs typeface="Trebuchet MS"/>
              </a:rPr>
              <a:t>affordable</a:t>
            </a:r>
            <a:r>
              <a:rPr dirty="0" sz="2500" spc="-90" b="1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2500" spc="165" b="1">
                <a:solidFill>
                  <a:srgbClr val="FFFFFF"/>
                </a:solidFill>
                <a:latin typeface="Trebuchet MS"/>
                <a:cs typeface="Trebuchet MS"/>
              </a:rPr>
              <a:t>AI-</a:t>
            </a:r>
            <a:r>
              <a:rPr dirty="0" sz="2500" spc="130" b="1">
                <a:solidFill>
                  <a:srgbClr val="FFFFFF"/>
                </a:solidFill>
                <a:latin typeface="Trebuchet MS"/>
                <a:cs typeface="Trebuchet MS"/>
              </a:rPr>
              <a:t>based </a:t>
            </a:r>
            <a:r>
              <a:rPr dirty="0" sz="2500" spc="75" b="1">
                <a:solidFill>
                  <a:srgbClr val="FFFFFF"/>
                </a:solidFill>
                <a:latin typeface="Trebuchet MS"/>
                <a:cs typeface="Trebuchet MS"/>
              </a:rPr>
              <a:t>device</a:t>
            </a:r>
            <a:r>
              <a:rPr dirty="0" sz="2500" spc="-105" b="1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2500" b="1">
                <a:solidFill>
                  <a:srgbClr val="FFFFFF"/>
                </a:solidFill>
                <a:latin typeface="Trebuchet MS"/>
                <a:cs typeface="Trebuchet MS"/>
              </a:rPr>
              <a:t>for</a:t>
            </a:r>
            <a:r>
              <a:rPr dirty="0" sz="2500" spc="-100" b="1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2500" spc="70" b="1">
                <a:solidFill>
                  <a:srgbClr val="FFFFFF"/>
                </a:solidFill>
                <a:latin typeface="Trebuchet MS"/>
                <a:cs typeface="Trebuchet MS"/>
              </a:rPr>
              <a:t>real-</a:t>
            </a:r>
            <a:r>
              <a:rPr dirty="0" sz="2500" b="1">
                <a:solidFill>
                  <a:srgbClr val="FFFFFF"/>
                </a:solidFill>
                <a:latin typeface="Trebuchet MS"/>
                <a:cs typeface="Trebuchet MS"/>
              </a:rPr>
              <a:t>time</a:t>
            </a:r>
            <a:r>
              <a:rPr dirty="0" sz="2500" spc="-100" b="1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2500" b="1">
                <a:solidFill>
                  <a:srgbClr val="FFFFFF"/>
                </a:solidFill>
                <a:latin typeface="Trebuchet MS"/>
                <a:cs typeface="Trebuchet MS"/>
              </a:rPr>
              <a:t>fault</a:t>
            </a:r>
            <a:r>
              <a:rPr dirty="0" sz="2500" spc="-105" b="1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2500" spc="70" b="1">
                <a:solidFill>
                  <a:srgbClr val="FFFFFF"/>
                </a:solidFill>
                <a:latin typeface="Trebuchet MS"/>
                <a:cs typeface="Trebuchet MS"/>
              </a:rPr>
              <a:t>detection</a:t>
            </a:r>
            <a:r>
              <a:rPr dirty="0" sz="2500" spc="-100" b="1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2500" spc="75" b="1">
                <a:solidFill>
                  <a:srgbClr val="FFFFFF"/>
                </a:solidFill>
                <a:latin typeface="Trebuchet MS"/>
                <a:cs typeface="Trebuchet MS"/>
              </a:rPr>
              <a:t>and </a:t>
            </a:r>
            <a:r>
              <a:rPr dirty="0" sz="2500" b="1">
                <a:solidFill>
                  <a:srgbClr val="FFFFFF"/>
                </a:solidFill>
                <a:latin typeface="Trebuchet MS"/>
                <a:cs typeface="Trebuchet MS"/>
              </a:rPr>
              <a:t>localization</a:t>
            </a:r>
            <a:r>
              <a:rPr dirty="0" sz="2500" spc="-114" b="1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2500" spc="-20" b="1">
                <a:solidFill>
                  <a:srgbClr val="FFFFFF"/>
                </a:solidFill>
                <a:latin typeface="Trebuchet MS"/>
                <a:cs typeface="Trebuchet MS"/>
              </a:rPr>
              <a:t>in</a:t>
            </a:r>
            <a:r>
              <a:rPr dirty="0" sz="2500" spc="-110" b="1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2500" spc="50" b="1">
                <a:solidFill>
                  <a:srgbClr val="FFFFFF"/>
                </a:solidFill>
                <a:latin typeface="Trebuchet MS"/>
                <a:cs typeface="Trebuchet MS"/>
              </a:rPr>
              <a:t>power</a:t>
            </a:r>
            <a:r>
              <a:rPr dirty="0" sz="2500" spc="-114" b="1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2500" spc="75" b="1">
                <a:solidFill>
                  <a:srgbClr val="FFFFFF"/>
                </a:solidFill>
                <a:latin typeface="Trebuchet MS"/>
                <a:cs typeface="Trebuchet MS"/>
              </a:rPr>
              <a:t>transmission</a:t>
            </a:r>
            <a:r>
              <a:rPr dirty="0" sz="2500" spc="-110" b="1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2500" spc="-30" b="1">
                <a:solidFill>
                  <a:srgbClr val="FFFFFF"/>
                </a:solidFill>
                <a:latin typeface="Trebuchet MS"/>
                <a:cs typeface="Trebuchet MS"/>
              </a:rPr>
              <a:t>lines.</a:t>
            </a:r>
            <a:r>
              <a:rPr dirty="0" sz="2500" spc="-114" b="1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2500" spc="-10" b="1">
                <a:solidFill>
                  <a:srgbClr val="FFFFFF"/>
                </a:solidFill>
                <a:latin typeface="Trebuchet MS"/>
                <a:cs typeface="Trebuchet MS"/>
              </a:rPr>
              <a:t>Goals: </a:t>
            </a:r>
            <a:r>
              <a:rPr dirty="0" sz="2500" spc="90" b="1">
                <a:solidFill>
                  <a:srgbClr val="FFFFFF"/>
                </a:solidFill>
                <a:latin typeface="Trebuchet MS"/>
                <a:cs typeface="Trebuchet MS"/>
              </a:rPr>
              <a:t>Real-</a:t>
            </a:r>
            <a:r>
              <a:rPr dirty="0" sz="2500" b="1">
                <a:solidFill>
                  <a:srgbClr val="FFFFFF"/>
                </a:solidFill>
                <a:latin typeface="Trebuchet MS"/>
                <a:cs typeface="Trebuchet MS"/>
              </a:rPr>
              <a:t>time</a:t>
            </a:r>
            <a:r>
              <a:rPr dirty="0" sz="2500" spc="-90" b="1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2500" b="1">
                <a:solidFill>
                  <a:srgbClr val="FFFFFF"/>
                </a:solidFill>
                <a:latin typeface="Trebuchet MS"/>
                <a:cs typeface="Trebuchet MS"/>
              </a:rPr>
              <a:t>fault</a:t>
            </a:r>
            <a:r>
              <a:rPr dirty="0" sz="2500" spc="-85" b="1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2500" spc="70" b="1">
                <a:solidFill>
                  <a:srgbClr val="FFFFFF"/>
                </a:solidFill>
                <a:latin typeface="Trebuchet MS"/>
                <a:cs typeface="Trebuchet MS"/>
              </a:rPr>
              <a:t>detection</a:t>
            </a:r>
            <a:r>
              <a:rPr dirty="0" sz="2500" spc="-85" b="1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2500" spc="100" b="1">
                <a:solidFill>
                  <a:srgbClr val="FFFFFF"/>
                </a:solidFill>
                <a:latin typeface="Trebuchet MS"/>
                <a:cs typeface="Trebuchet MS"/>
              </a:rPr>
              <a:t>and</a:t>
            </a:r>
            <a:r>
              <a:rPr dirty="0" sz="2500" spc="-90" b="1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2500" spc="-10" b="1">
                <a:solidFill>
                  <a:srgbClr val="FFFFFF"/>
                </a:solidFill>
                <a:latin typeface="Trebuchet MS"/>
                <a:cs typeface="Trebuchet MS"/>
              </a:rPr>
              <a:t>localization</a:t>
            </a:r>
            <a:endParaRPr sz="2500">
              <a:latin typeface="Trebuchet MS"/>
              <a:cs typeface="Trebuchet MS"/>
            </a:endParaRPr>
          </a:p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dirty="0" sz="2500" b="1">
                <a:solidFill>
                  <a:srgbClr val="FFFFFF"/>
                </a:solidFill>
                <a:latin typeface="Trebuchet MS"/>
                <a:cs typeface="Trebuchet MS"/>
              </a:rPr>
              <a:t>High</a:t>
            </a:r>
            <a:r>
              <a:rPr dirty="0" sz="2500" spc="-100" b="1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2500" spc="110" b="1">
                <a:solidFill>
                  <a:srgbClr val="FFFFFF"/>
                </a:solidFill>
                <a:latin typeface="Trebuchet MS"/>
                <a:cs typeface="Trebuchet MS"/>
              </a:rPr>
              <a:t>accuracy</a:t>
            </a:r>
            <a:r>
              <a:rPr dirty="0" sz="2500" spc="-95" b="1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2500" spc="100" b="1">
                <a:solidFill>
                  <a:srgbClr val="FFFFFF"/>
                </a:solidFill>
                <a:latin typeface="Trebuchet MS"/>
                <a:cs typeface="Trebuchet MS"/>
              </a:rPr>
              <a:t>and</a:t>
            </a:r>
            <a:r>
              <a:rPr dirty="0" sz="2500" spc="-95" b="1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2500" spc="45" b="1">
                <a:solidFill>
                  <a:srgbClr val="FFFFFF"/>
                </a:solidFill>
                <a:latin typeface="Trebuchet MS"/>
                <a:cs typeface="Trebuchet MS"/>
              </a:rPr>
              <a:t>scalability</a:t>
            </a:r>
            <a:endParaRPr sz="2500">
              <a:latin typeface="Trebuchet MS"/>
              <a:cs typeface="Trebuchet MS"/>
            </a:endParaRPr>
          </a:p>
          <a:p>
            <a:pPr marL="12700" marR="464820">
              <a:lnSpc>
                <a:spcPct val="102499"/>
              </a:lnSpc>
            </a:pPr>
            <a:r>
              <a:rPr dirty="0" sz="2500" spc="45" b="1">
                <a:solidFill>
                  <a:srgbClr val="FFFFFF"/>
                </a:solidFill>
                <a:latin typeface="Trebuchet MS"/>
                <a:cs typeface="Trebuchet MS"/>
              </a:rPr>
              <a:t>Bridging</a:t>
            </a:r>
            <a:r>
              <a:rPr dirty="0" sz="2500" spc="-135" b="1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2500" b="1">
                <a:solidFill>
                  <a:srgbClr val="FFFFFF"/>
                </a:solidFill>
                <a:latin typeface="Trebuchet MS"/>
                <a:cs typeface="Trebuchet MS"/>
              </a:rPr>
              <a:t>the</a:t>
            </a:r>
            <a:r>
              <a:rPr dirty="0" sz="2500" spc="-135" b="1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2500" spc="135" b="1">
                <a:solidFill>
                  <a:srgbClr val="FFFFFF"/>
                </a:solidFill>
                <a:latin typeface="Trebuchet MS"/>
                <a:cs typeface="Trebuchet MS"/>
              </a:rPr>
              <a:t>gap</a:t>
            </a:r>
            <a:r>
              <a:rPr dirty="0" sz="2500" spc="-135" b="1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2500" spc="65" b="1">
                <a:solidFill>
                  <a:srgbClr val="FFFFFF"/>
                </a:solidFill>
                <a:latin typeface="Trebuchet MS"/>
                <a:cs typeface="Trebuchet MS"/>
              </a:rPr>
              <a:t>between</a:t>
            </a:r>
            <a:r>
              <a:rPr dirty="0" sz="2500" spc="-135" b="1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2500" spc="55" b="1">
                <a:solidFill>
                  <a:srgbClr val="FFFFFF"/>
                </a:solidFill>
                <a:latin typeface="Trebuchet MS"/>
                <a:cs typeface="Trebuchet MS"/>
              </a:rPr>
              <a:t>AI</a:t>
            </a:r>
            <a:r>
              <a:rPr dirty="0" sz="2500" spc="-130" b="1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2500" spc="60" b="1">
                <a:solidFill>
                  <a:srgbClr val="FFFFFF"/>
                </a:solidFill>
                <a:latin typeface="Trebuchet MS"/>
                <a:cs typeface="Trebuchet MS"/>
              </a:rPr>
              <a:t>research</a:t>
            </a:r>
            <a:r>
              <a:rPr dirty="0" sz="2500" spc="-135" b="1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2500" spc="100" b="1">
                <a:solidFill>
                  <a:srgbClr val="FFFFFF"/>
                </a:solidFill>
                <a:latin typeface="Trebuchet MS"/>
                <a:cs typeface="Trebuchet MS"/>
              </a:rPr>
              <a:t>and</a:t>
            </a:r>
            <a:r>
              <a:rPr dirty="0" sz="2500" spc="-135" b="1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2500" spc="60" b="1">
                <a:solidFill>
                  <a:srgbClr val="FFFFFF"/>
                </a:solidFill>
                <a:latin typeface="Trebuchet MS"/>
                <a:cs typeface="Trebuchet MS"/>
              </a:rPr>
              <a:t>real- </a:t>
            </a:r>
            <a:r>
              <a:rPr dirty="0" sz="2500" b="1">
                <a:solidFill>
                  <a:srgbClr val="FFFFFF"/>
                </a:solidFill>
                <a:latin typeface="Trebuchet MS"/>
                <a:cs typeface="Trebuchet MS"/>
              </a:rPr>
              <a:t>world</a:t>
            </a:r>
            <a:r>
              <a:rPr dirty="0" sz="2500" spc="-35" b="1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2500" spc="60" b="1">
                <a:solidFill>
                  <a:srgbClr val="FFFFFF"/>
                </a:solidFill>
                <a:latin typeface="Trebuchet MS"/>
                <a:cs typeface="Trebuchet MS"/>
              </a:rPr>
              <a:t>applications</a:t>
            </a:r>
            <a:endParaRPr sz="2500">
              <a:latin typeface="Trebuchet MS"/>
              <a:cs typeface="Trebuchet MS"/>
            </a:endParaRPr>
          </a:p>
        </p:txBody>
      </p:sp>
      <p:sp>
        <p:nvSpPr>
          <p:cNvPr id="201" name="object 201" descr=""/>
          <p:cNvSpPr txBox="1"/>
          <p:nvPr/>
        </p:nvSpPr>
        <p:spPr>
          <a:xfrm>
            <a:off x="10435537" y="7193069"/>
            <a:ext cx="2624455" cy="133985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 marR="5080" indent="75565">
              <a:lnSpc>
                <a:spcPct val="114999"/>
              </a:lnSpc>
              <a:spcBef>
                <a:spcPts val="95"/>
              </a:spcBef>
            </a:pPr>
            <a:r>
              <a:rPr dirty="0" sz="3750" spc="220" b="1">
                <a:solidFill>
                  <a:srgbClr val="041C40"/>
                </a:solidFill>
                <a:latin typeface="Trebuchet MS"/>
                <a:cs typeface="Trebuchet MS"/>
              </a:rPr>
              <a:t>Scope</a:t>
            </a:r>
            <a:r>
              <a:rPr dirty="0" sz="3750" spc="-235" b="1">
                <a:solidFill>
                  <a:srgbClr val="041C40"/>
                </a:solidFill>
                <a:latin typeface="Trebuchet MS"/>
                <a:cs typeface="Trebuchet MS"/>
              </a:rPr>
              <a:t> </a:t>
            </a:r>
            <a:r>
              <a:rPr dirty="0" sz="3750" spc="130" b="1">
                <a:solidFill>
                  <a:srgbClr val="041C40"/>
                </a:solidFill>
                <a:latin typeface="Trebuchet MS"/>
                <a:cs typeface="Trebuchet MS"/>
              </a:rPr>
              <a:t>and </a:t>
            </a:r>
            <a:r>
              <a:rPr dirty="0" sz="3750" spc="55" b="1">
                <a:solidFill>
                  <a:srgbClr val="041C40"/>
                </a:solidFill>
                <a:latin typeface="Trebuchet MS"/>
                <a:cs typeface="Trebuchet MS"/>
              </a:rPr>
              <a:t>Limitations</a:t>
            </a:r>
            <a:endParaRPr sz="3750">
              <a:latin typeface="Trebuchet MS"/>
              <a:cs typeface="Trebuchet MS"/>
            </a:endParaRPr>
          </a:p>
        </p:txBody>
      </p:sp>
      <p:sp>
        <p:nvSpPr>
          <p:cNvPr id="202" name="object 20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77484" rIns="0" bIns="0" rtlCol="0" vert="horz">
            <a:spAutoFit/>
          </a:bodyPr>
          <a:lstStyle/>
          <a:p>
            <a:pPr marL="3643629">
              <a:lnSpc>
                <a:spcPct val="100000"/>
              </a:lnSpc>
              <a:spcBef>
                <a:spcPts val="135"/>
              </a:spcBef>
            </a:pPr>
            <a:r>
              <a:rPr dirty="0" sz="4750" spc="114" b="0">
                <a:solidFill>
                  <a:srgbClr val="ECE7EB"/>
                </a:solidFill>
                <a:latin typeface="Trebuchet MS"/>
                <a:cs typeface="Trebuchet MS"/>
              </a:rPr>
              <a:t>Introduction</a:t>
            </a:r>
            <a:endParaRPr sz="4750">
              <a:latin typeface="Trebuchet MS"/>
              <a:cs typeface="Trebuchet MS"/>
            </a:endParaRPr>
          </a:p>
        </p:txBody>
      </p:sp>
      <p:pic>
        <p:nvPicPr>
          <p:cNvPr id="203" name="object 203" descr="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9224756" y="4582735"/>
            <a:ext cx="104775" cy="104774"/>
          </a:xfrm>
          <a:prstGeom prst="rect">
            <a:avLst/>
          </a:prstGeom>
        </p:spPr>
      </p:pic>
      <p:pic>
        <p:nvPicPr>
          <p:cNvPr id="204" name="object 204" descr="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9224756" y="4992310"/>
            <a:ext cx="104775" cy="104774"/>
          </a:xfrm>
          <a:prstGeom prst="rect">
            <a:avLst/>
          </a:prstGeom>
        </p:spPr>
      </p:pic>
      <p:pic>
        <p:nvPicPr>
          <p:cNvPr id="205" name="object 205" descr="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9224756" y="5401885"/>
            <a:ext cx="104775" cy="104774"/>
          </a:xfrm>
          <a:prstGeom prst="rect">
            <a:avLst/>
          </a:prstGeom>
        </p:spPr>
      </p:pic>
      <p:pic>
        <p:nvPicPr>
          <p:cNvPr id="206" name="object 206" descr="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9224756" y="6221035"/>
            <a:ext cx="104775" cy="104774"/>
          </a:xfrm>
          <a:prstGeom prst="rect">
            <a:avLst/>
          </a:prstGeom>
        </p:spPr>
      </p:pic>
      <p:sp>
        <p:nvSpPr>
          <p:cNvPr id="207" name="object 207" descr=""/>
          <p:cNvSpPr txBox="1"/>
          <p:nvPr/>
        </p:nvSpPr>
        <p:spPr>
          <a:xfrm>
            <a:off x="9131093" y="3554385"/>
            <a:ext cx="8477885" cy="2892425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algn="ctr" marL="12700" marR="5080">
              <a:lnSpc>
                <a:spcPct val="114399"/>
              </a:lnSpc>
              <a:spcBef>
                <a:spcPts val="90"/>
              </a:spcBef>
            </a:pPr>
            <a:r>
              <a:rPr dirty="0" sz="2350" b="1">
                <a:solidFill>
                  <a:srgbClr val="F2B42D"/>
                </a:solidFill>
                <a:latin typeface="Trebuchet MS"/>
                <a:cs typeface="Trebuchet MS"/>
              </a:rPr>
              <a:t>The</a:t>
            </a:r>
            <a:r>
              <a:rPr dirty="0" sz="2350" spc="-20" b="1">
                <a:solidFill>
                  <a:srgbClr val="F2B42D"/>
                </a:solidFill>
                <a:latin typeface="Trebuchet MS"/>
                <a:cs typeface="Trebuchet MS"/>
              </a:rPr>
              <a:t> </a:t>
            </a:r>
            <a:r>
              <a:rPr dirty="0" sz="2350" spc="90" b="1">
                <a:solidFill>
                  <a:srgbClr val="F2B42D"/>
                </a:solidFill>
                <a:latin typeface="Trebuchet MS"/>
                <a:cs typeface="Trebuchet MS"/>
              </a:rPr>
              <a:t>device</a:t>
            </a:r>
            <a:r>
              <a:rPr dirty="0" sz="2350" spc="-15" b="1">
                <a:solidFill>
                  <a:srgbClr val="F2B42D"/>
                </a:solidFill>
                <a:latin typeface="Trebuchet MS"/>
                <a:cs typeface="Trebuchet MS"/>
              </a:rPr>
              <a:t> </a:t>
            </a:r>
            <a:r>
              <a:rPr dirty="0" sz="2350" spc="65" b="1">
                <a:solidFill>
                  <a:srgbClr val="F2B42D"/>
                </a:solidFill>
                <a:latin typeface="Trebuchet MS"/>
                <a:cs typeface="Trebuchet MS"/>
              </a:rPr>
              <a:t>integrates</a:t>
            </a:r>
            <a:r>
              <a:rPr dirty="0" sz="2350" spc="-20" b="1">
                <a:solidFill>
                  <a:srgbClr val="F2B42D"/>
                </a:solidFill>
                <a:latin typeface="Trebuchet MS"/>
                <a:cs typeface="Trebuchet MS"/>
              </a:rPr>
              <a:t> </a:t>
            </a:r>
            <a:r>
              <a:rPr dirty="0" sz="2350" b="1">
                <a:solidFill>
                  <a:srgbClr val="F2B42D"/>
                </a:solidFill>
                <a:latin typeface="Trebuchet MS"/>
                <a:cs typeface="Trebuchet MS"/>
              </a:rPr>
              <a:t>traditional</a:t>
            </a:r>
            <a:r>
              <a:rPr dirty="0" sz="2350" spc="-15" b="1">
                <a:solidFill>
                  <a:srgbClr val="F2B42D"/>
                </a:solidFill>
                <a:latin typeface="Trebuchet MS"/>
                <a:cs typeface="Trebuchet MS"/>
              </a:rPr>
              <a:t> </a:t>
            </a:r>
            <a:r>
              <a:rPr dirty="0" sz="2350" b="1">
                <a:solidFill>
                  <a:srgbClr val="F2B42D"/>
                </a:solidFill>
                <a:latin typeface="Trebuchet MS"/>
                <a:cs typeface="Trebuchet MS"/>
              </a:rPr>
              <a:t>fault</a:t>
            </a:r>
            <a:r>
              <a:rPr dirty="0" sz="2350" spc="-20" b="1">
                <a:solidFill>
                  <a:srgbClr val="F2B42D"/>
                </a:solidFill>
                <a:latin typeface="Trebuchet MS"/>
                <a:cs typeface="Trebuchet MS"/>
              </a:rPr>
              <a:t> </a:t>
            </a:r>
            <a:r>
              <a:rPr dirty="0" sz="2350" spc="80" b="1">
                <a:solidFill>
                  <a:srgbClr val="F2B42D"/>
                </a:solidFill>
                <a:latin typeface="Trebuchet MS"/>
                <a:cs typeface="Trebuchet MS"/>
              </a:rPr>
              <a:t>detection</a:t>
            </a:r>
            <a:r>
              <a:rPr dirty="0" sz="2350" spc="-15" b="1">
                <a:solidFill>
                  <a:srgbClr val="F2B42D"/>
                </a:solidFill>
                <a:latin typeface="Trebuchet MS"/>
                <a:cs typeface="Trebuchet MS"/>
              </a:rPr>
              <a:t> </a:t>
            </a:r>
            <a:r>
              <a:rPr dirty="0" sz="2350" spc="114" b="1">
                <a:solidFill>
                  <a:srgbClr val="F2B42D"/>
                </a:solidFill>
                <a:latin typeface="Trebuchet MS"/>
                <a:cs typeface="Trebuchet MS"/>
              </a:rPr>
              <a:t>methods </a:t>
            </a:r>
            <a:r>
              <a:rPr dirty="0" sz="2350" b="1">
                <a:solidFill>
                  <a:srgbClr val="F2B42D"/>
                </a:solidFill>
                <a:latin typeface="Trebuchet MS"/>
                <a:cs typeface="Trebuchet MS"/>
              </a:rPr>
              <a:t>with</a:t>
            </a:r>
            <a:r>
              <a:rPr dirty="0" sz="2350" spc="-95" b="1">
                <a:solidFill>
                  <a:srgbClr val="F2B42D"/>
                </a:solidFill>
                <a:latin typeface="Trebuchet MS"/>
                <a:cs typeface="Trebuchet MS"/>
              </a:rPr>
              <a:t> </a:t>
            </a:r>
            <a:r>
              <a:rPr dirty="0" sz="2350" spc="75" b="1">
                <a:solidFill>
                  <a:srgbClr val="F2B42D"/>
                </a:solidFill>
                <a:latin typeface="Trebuchet MS"/>
                <a:cs typeface="Trebuchet MS"/>
              </a:rPr>
              <a:t>AI</a:t>
            </a:r>
            <a:r>
              <a:rPr dirty="0" sz="2350" spc="-90" b="1">
                <a:solidFill>
                  <a:srgbClr val="F2B42D"/>
                </a:solidFill>
                <a:latin typeface="Trebuchet MS"/>
                <a:cs typeface="Trebuchet MS"/>
              </a:rPr>
              <a:t> </a:t>
            </a:r>
            <a:r>
              <a:rPr dirty="0" sz="2350" spc="55" b="1">
                <a:solidFill>
                  <a:srgbClr val="F2B42D"/>
                </a:solidFill>
                <a:latin typeface="Trebuchet MS"/>
                <a:cs typeface="Trebuchet MS"/>
              </a:rPr>
              <a:t>models.</a:t>
            </a:r>
            <a:r>
              <a:rPr dirty="0" sz="2350" spc="-90" b="1">
                <a:solidFill>
                  <a:srgbClr val="F2B42D"/>
                </a:solidFill>
                <a:latin typeface="Trebuchet MS"/>
                <a:cs typeface="Trebuchet MS"/>
              </a:rPr>
              <a:t> </a:t>
            </a:r>
            <a:r>
              <a:rPr dirty="0" sz="2350" spc="85" b="1">
                <a:solidFill>
                  <a:srgbClr val="F2B42D"/>
                </a:solidFill>
                <a:latin typeface="Trebuchet MS"/>
                <a:cs typeface="Trebuchet MS"/>
              </a:rPr>
              <a:t>Components:</a:t>
            </a:r>
            <a:endParaRPr sz="2350">
              <a:latin typeface="Trebuchet MS"/>
              <a:cs typeface="Trebuchet MS"/>
            </a:endParaRPr>
          </a:p>
          <a:p>
            <a:pPr algn="ctr" marL="1576705" marR="1053465">
              <a:lnSpc>
                <a:spcPts val="3229"/>
              </a:lnSpc>
              <a:spcBef>
                <a:spcPts val="170"/>
              </a:spcBef>
            </a:pPr>
            <a:r>
              <a:rPr dirty="0" sz="2350" spc="85" b="1">
                <a:solidFill>
                  <a:srgbClr val="F2B42D"/>
                </a:solidFill>
                <a:latin typeface="Trebuchet MS"/>
                <a:cs typeface="Trebuchet MS"/>
              </a:rPr>
              <a:t>PTs</a:t>
            </a:r>
            <a:r>
              <a:rPr dirty="0" sz="2350" spc="-135" b="1">
                <a:solidFill>
                  <a:srgbClr val="F2B42D"/>
                </a:solidFill>
                <a:latin typeface="Trebuchet MS"/>
                <a:cs typeface="Trebuchet MS"/>
              </a:rPr>
              <a:t> </a:t>
            </a:r>
            <a:r>
              <a:rPr dirty="0" sz="2350" spc="165" b="1">
                <a:solidFill>
                  <a:srgbClr val="F2B42D"/>
                </a:solidFill>
                <a:latin typeface="Trebuchet MS"/>
                <a:cs typeface="Trebuchet MS"/>
              </a:rPr>
              <a:t>&amp;</a:t>
            </a:r>
            <a:r>
              <a:rPr dirty="0" sz="2350" spc="-130" b="1">
                <a:solidFill>
                  <a:srgbClr val="F2B42D"/>
                </a:solidFill>
                <a:latin typeface="Trebuchet MS"/>
                <a:cs typeface="Trebuchet MS"/>
              </a:rPr>
              <a:t> </a:t>
            </a:r>
            <a:r>
              <a:rPr dirty="0" sz="2350" spc="55" b="1">
                <a:solidFill>
                  <a:srgbClr val="F2B42D"/>
                </a:solidFill>
                <a:latin typeface="Trebuchet MS"/>
                <a:cs typeface="Trebuchet MS"/>
              </a:rPr>
              <a:t>CTs:</a:t>
            </a:r>
            <a:r>
              <a:rPr dirty="0" sz="2350" spc="-135" b="1">
                <a:solidFill>
                  <a:srgbClr val="F2B42D"/>
                </a:solidFill>
                <a:latin typeface="Trebuchet MS"/>
                <a:cs typeface="Trebuchet MS"/>
              </a:rPr>
              <a:t> </a:t>
            </a:r>
            <a:r>
              <a:rPr dirty="0" sz="2350" spc="114" b="1">
                <a:solidFill>
                  <a:srgbClr val="F2B42D"/>
                </a:solidFill>
                <a:latin typeface="Trebuchet MS"/>
                <a:cs typeface="Trebuchet MS"/>
              </a:rPr>
              <a:t>Measure</a:t>
            </a:r>
            <a:r>
              <a:rPr dirty="0" sz="2350" spc="-130" b="1">
                <a:solidFill>
                  <a:srgbClr val="F2B42D"/>
                </a:solidFill>
                <a:latin typeface="Trebuchet MS"/>
                <a:cs typeface="Trebuchet MS"/>
              </a:rPr>
              <a:t> </a:t>
            </a:r>
            <a:r>
              <a:rPr dirty="0" sz="2350" spc="70" b="1">
                <a:solidFill>
                  <a:srgbClr val="F2B42D"/>
                </a:solidFill>
                <a:latin typeface="Trebuchet MS"/>
                <a:cs typeface="Trebuchet MS"/>
              </a:rPr>
              <a:t>voltage</a:t>
            </a:r>
            <a:r>
              <a:rPr dirty="0" sz="2350" spc="-135" b="1">
                <a:solidFill>
                  <a:srgbClr val="F2B42D"/>
                </a:solidFill>
                <a:latin typeface="Trebuchet MS"/>
                <a:cs typeface="Trebuchet MS"/>
              </a:rPr>
              <a:t> </a:t>
            </a:r>
            <a:r>
              <a:rPr dirty="0" sz="2350" spc="120" b="1">
                <a:solidFill>
                  <a:srgbClr val="F2B42D"/>
                </a:solidFill>
                <a:latin typeface="Trebuchet MS"/>
                <a:cs typeface="Trebuchet MS"/>
              </a:rPr>
              <a:t>and</a:t>
            </a:r>
            <a:r>
              <a:rPr dirty="0" sz="2350" spc="-130" b="1">
                <a:solidFill>
                  <a:srgbClr val="F2B42D"/>
                </a:solidFill>
                <a:latin typeface="Trebuchet MS"/>
                <a:cs typeface="Trebuchet MS"/>
              </a:rPr>
              <a:t> </a:t>
            </a:r>
            <a:r>
              <a:rPr dirty="0" sz="2350" spc="35" b="1">
                <a:solidFill>
                  <a:srgbClr val="F2B42D"/>
                </a:solidFill>
                <a:latin typeface="Trebuchet MS"/>
                <a:cs typeface="Trebuchet MS"/>
              </a:rPr>
              <a:t>current </a:t>
            </a:r>
            <a:r>
              <a:rPr dirty="0" sz="2350" spc="120" b="1">
                <a:solidFill>
                  <a:srgbClr val="F2B42D"/>
                </a:solidFill>
                <a:latin typeface="Trebuchet MS"/>
                <a:cs typeface="Trebuchet MS"/>
              </a:rPr>
              <a:t>ADCs:</a:t>
            </a:r>
            <a:r>
              <a:rPr dirty="0" sz="2350" spc="-130" b="1">
                <a:solidFill>
                  <a:srgbClr val="F2B42D"/>
                </a:solidFill>
                <a:latin typeface="Trebuchet MS"/>
                <a:cs typeface="Trebuchet MS"/>
              </a:rPr>
              <a:t> </a:t>
            </a:r>
            <a:r>
              <a:rPr dirty="0" sz="2350" spc="85" b="1">
                <a:solidFill>
                  <a:srgbClr val="F2B42D"/>
                </a:solidFill>
                <a:latin typeface="Trebuchet MS"/>
                <a:cs typeface="Trebuchet MS"/>
              </a:rPr>
              <a:t>Convert</a:t>
            </a:r>
            <a:r>
              <a:rPr dirty="0" sz="2350" spc="-125" b="1">
                <a:solidFill>
                  <a:srgbClr val="F2B42D"/>
                </a:solidFill>
                <a:latin typeface="Trebuchet MS"/>
                <a:cs typeface="Trebuchet MS"/>
              </a:rPr>
              <a:t> </a:t>
            </a:r>
            <a:r>
              <a:rPr dirty="0" sz="2350" spc="80" b="1">
                <a:solidFill>
                  <a:srgbClr val="F2B42D"/>
                </a:solidFill>
                <a:latin typeface="Trebuchet MS"/>
                <a:cs typeface="Trebuchet MS"/>
              </a:rPr>
              <a:t>analog</a:t>
            </a:r>
            <a:r>
              <a:rPr dirty="0" sz="2350" spc="-125" b="1">
                <a:solidFill>
                  <a:srgbClr val="F2B42D"/>
                </a:solidFill>
                <a:latin typeface="Trebuchet MS"/>
                <a:cs typeface="Trebuchet MS"/>
              </a:rPr>
              <a:t> </a:t>
            </a:r>
            <a:r>
              <a:rPr dirty="0" sz="2350" spc="90" b="1">
                <a:solidFill>
                  <a:srgbClr val="F2B42D"/>
                </a:solidFill>
                <a:latin typeface="Trebuchet MS"/>
                <a:cs typeface="Trebuchet MS"/>
              </a:rPr>
              <a:t>signals</a:t>
            </a:r>
            <a:r>
              <a:rPr dirty="0" sz="2350" spc="-125" b="1">
                <a:solidFill>
                  <a:srgbClr val="F2B42D"/>
                </a:solidFill>
                <a:latin typeface="Trebuchet MS"/>
                <a:cs typeface="Trebuchet MS"/>
              </a:rPr>
              <a:t> </a:t>
            </a:r>
            <a:r>
              <a:rPr dirty="0" sz="2350" spc="85" b="1">
                <a:solidFill>
                  <a:srgbClr val="F2B42D"/>
                </a:solidFill>
                <a:latin typeface="Trebuchet MS"/>
                <a:cs typeface="Trebuchet MS"/>
              </a:rPr>
              <a:t>to</a:t>
            </a:r>
            <a:r>
              <a:rPr dirty="0" sz="2350" spc="-125" b="1">
                <a:solidFill>
                  <a:srgbClr val="F2B42D"/>
                </a:solidFill>
                <a:latin typeface="Trebuchet MS"/>
                <a:cs typeface="Trebuchet MS"/>
              </a:rPr>
              <a:t> </a:t>
            </a:r>
            <a:r>
              <a:rPr dirty="0" sz="2350" spc="35" b="1">
                <a:solidFill>
                  <a:srgbClr val="F2B42D"/>
                </a:solidFill>
                <a:latin typeface="Trebuchet MS"/>
                <a:cs typeface="Trebuchet MS"/>
              </a:rPr>
              <a:t>digital</a:t>
            </a:r>
            <a:endParaRPr sz="2350">
              <a:latin typeface="Trebuchet MS"/>
              <a:cs typeface="Trebuchet MS"/>
            </a:endParaRPr>
          </a:p>
          <a:p>
            <a:pPr algn="ctr" marL="515620">
              <a:lnSpc>
                <a:spcPct val="100000"/>
              </a:lnSpc>
              <a:spcBef>
                <a:spcPts val="225"/>
              </a:spcBef>
            </a:pPr>
            <a:r>
              <a:rPr dirty="0" sz="2350" spc="90" b="1">
                <a:solidFill>
                  <a:srgbClr val="F2B42D"/>
                </a:solidFill>
                <a:latin typeface="Trebuchet MS"/>
                <a:cs typeface="Trebuchet MS"/>
              </a:rPr>
              <a:t>Raspberry</a:t>
            </a:r>
            <a:r>
              <a:rPr dirty="0" sz="2350" spc="-75" b="1">
                <a:solidFill>
                  <a:srgbClr val="F2B42D"/>
                </a:solidFill>
                <a:latin typeface="Trebuchet MS"/>
                <a:cs typeface="Trebuchet MS"/>
              </a:rPr>
              <a:t> </a:t>
            </a:r>
            <a:r>
              <a:rPr dirty="0" sz="2350" spc="-105" b="1">
                <a:solidFill>
                  <a:srgbClr val="F2B42D"/>
                </a:solidFill>
                <a:latin typeface="Trebuchet MS"/>
                <a:cs typeface="Trebuchet MS"/>
              </a:rPr>
              <a:t>Pi:</a:t>
            </a:r>
            <a:r>
              <a:rPr dirty="0" sz="2350" spc="-70" b="1">
                <a:solidFill>
                  <a:srgbClr val="F2B42D"/>
                </a:solidFill>
                <a:latin typeface="Trebuchet MS"/>
                <a:cs typeface="Trebuchet MS"/>
              </a:rPr>
              <a:t> </a:t>
            </a:r>
            <a:r>
              <a:rPr dirty="0" sz="2350" b="1">
                <a:solidFill>
                  <a:srgbClr val="F2B42D"/>
                </a:solidFill>
                <a:latin typeface="Trebuchet MS"/>
                <a:cs typeface="Trebuchet MS"/>
              </a:rPr>
              <a:t>For</a:t>
            </a:r>
            <a:r>
              <a:rPr dirty="0" sz="2350" spc="-70" b="1">
                <a:solidFill>
                  <a:srgbClr val="F2B42D"/>
                </a:solidFill>
                <a:latin typeface="Trebuchet MS"/>
                <a:cs typeface="Trebuchet MS"/>
              </a:rPr>
              <a:t> </a:t>
            </a:r>
            <a:r>
              <a:rPr dirty="0" sz="2350" spc="75" b="1">
                <a:solidFill>
                  <a:srgbClr val="F2B42D"/>
                </a:solidFill>
                <a:latin typeface="Trebuchet MS"/>
                <a:cs typeface="Trebuchet MS"/>
              </a:rPr>
              <a:t>AI</a:t>
            </a:r>
            <a:r>
              <a:rPr dirty="0" sz="2350" spc="-75" b="1">
                <a:solidFill>
                  <a:srgbClr val="F2B42D"/>
                </a:solidFill>
                <a:latin typeface="Trebuchet MS"/>
                <a:cs typeface="Trebuchet MS"/>
              </a:rPr>
              <a:t> </a:t>
            </a:r>
            <a:r>
              <a:rPr dirty="0" sz="2350" spc="110" b="1">
                <a:solidFill>
                  <a:srgbClr val="F2B42D"/>
                </a:solidFill>
                <a:latin typeface="Trebuchet MS"/>
                <a:cs typeface="Trebuchet MS"/>
              </a:rPr>
              <a:t>processing</a:t>
            </a:r>
            <a:r>
              <a:rPr dirty="0" sz="2350" spc="-70" b="1">
                <a:solidFill>
                  <a:srgbClr val="F2B42D"/>
                </a:solidFill>
                <a:latin typeface="Trebuchet MS"/>
                <a:cs typeface="Trebuchet MS"/>
              </a:rPr>
              <a:t> </a:t>
            </a:r>
            <a:r>
              <a:rPr dirty="0" sz="2350" spc="85" b="1">
                <a:solidFill>
                  <a:srgbClr val="F2B42D"/>
                </a:solidFill>
                <a:latin typeface="Trebuchet MS"/>
                <a:cs typeface="Trebuchet MS"/>
              </a:rPr>
              <a:t>using</a:t>
            </a:r>
            <a:r>
              <a:rPr dirty="0" sz="2350" spc="-70" b="1">
                <a:solidFill>
                  <a:srgbClr val="F2B42D"/>
                </a:solidFill>
                <a:latin typeface="Trebuchet MS"/>
                <a:cs typeface="Trebuchet MS"/>
              </a:rPr>
              <a:t> </a:t>
            </a:r>
            <a:r>
              <a:rPr dirty="0" sz="2350" b="1">
                <a:solidFill>
                  <a:srgbClr val="F2B42D"/>
                </a:solidFill>
                <a:latin typeface="Trebuchet MS"/>
                <a:cs typeface="Trebuchet MS"/>
              </a:rPr>
              <a:t>TensorFlow</a:t>
            </a:r>
            <a:r>
              <a:rPr dirty="0" sz="2350" spc="-75" b="1">
                <a:solidFill>
                  <a:srgbClr val="F2B42D"/>
                </a:solidFill>
                <a:latin typeface="Trebuchet MS"/>
                <a:cs typeface="Trebuchet MS"/>
              </a:rPr>
              <a:t> </a:t>
            </a:r>
            <a:r>
              <a:rPr dirty="0" sz="2350" spc="95" b="1">
                <a:solidFill>
                  <a:srgbClr val="F2B42D"/>
                </a:solidFill>
                <a:latin typeface="Trebuchet MS"/>
                <a:cs typeface="Trebuchet MS"/>
              </a:rPr>
              <a:t>and</a:t>
            </a:r>
            <a:endParaRPr sz="2350">
              <a:latin typeface="Trebuchet MS"/>
              <a:cs typeface="Trebuchet MS"/>
            </a:endParaRPr>
          </a:p>
          <a:p>
            <a:pPr algn="ctr" marL="515620">
              <a:lnSpc>
                <a:spcPct val="100000"/>
              </a:lnSpc>
              <a:spcBef>
                <a:spcPts val="405"/>
              </a:spcBef>
            </a:pPr>
            <a:r>
              <a:rPr dirty="0" sz="2350" spc="65" b="1">
                <a:solidFill>
                  <a:srgbClr val="F2B42D"/>
                </a:solidFill>
                <a:latin typeface="Trebuchet MS"/>
                <a:cs typeface="Trebuchet MS"/>
              </a:rPr>
              <a:t>PyTorch</a:t>
            </a:r>
            <a:endParaRPr sz="2350">
              <a:latin typeface="Trebuchet MS"/>
              <a:cs typeface="Trebuchet MS"/>
            </a:endParaRPr>
          </a:p>
          <a:p>
            <a:pPr algn="ctr" marL="514984">
              <a:lnSpc>
                <a:spcPct val="100000"/>
              </a:lnSpc>
              <a:spcBef>
                <a:spcPts val="405"/>
              </a:spcBef>
            </a:pPr>
            <a:r>
              <a:rPr dirty="0" sz="2350" spc="105" b="1">
                <a:solidFill>
                  <a:srgbClr val="F2B42D"/>
                </a:solidFill>
                <a:latin typeface="Trebuchet MS"/>
                <a:cs typeface="Trebuchet MS"/>
              </a:rPr>
              <a:t>Reactance</a:t>
            </a:r>
            <a:r>
              <a:rPr dirty="0" sz="2350" spc="-90" b="1">
                <a:solidFill>
                  <a:srgbClr val="F2B42D"/>
                </a:solidFill>
                <a:latin typeface="Trebuchet MS"/>
                <a:cs typeface="Trebuchet MS"/>
              </a:rPr>
              <a:t> </a:t>
            </a:r>
            <a:r>
              <a:rPr dirty="0" sz="2350" spc="110" b="1">
                <a:solidFill>
                  <a:srgbClr val="F2B42D"/>
                </a:solidFill>
                <a:latin typeface="Trebuchet MS"/>
                <a:cs typeface="Trebuchet MS"/>
              </a:rPr>
              <a:t>method</a:t>
            </a:r>
            <a:r>
              <a:rPr dirty="0" sz="2350" spc="-85" b="1">
                <a:solidFill>
                  <a:srgbClr val="F2B42D"/>
                </a:solidFill>
                <a:latin typeface="Trebuchet MS"/>
                <a:cs typeface="Trebuchet MS"/>
              </a:rPr>
              <a:t> </a:t>
            </a:r>
            <a:r>
              <a:rPr dirty="0" sz="2350" b="1">
                <a:solidFill>
                  <a:srgbClr val="F2B42D"/>
                </a:solidFill>
                <a:latin typeface="Trebuchet MS"/>
                <a:cs typeface="Trebuchet MS"/>
              </a:rPr>
              <a:t>for</a:t>
            </a:r>
            <a:r>
              <a:rPr dirty="0" sz="2350" spc="-85" b="1">
                <a:solidFill>
                  <a:srgbClr val="F2B42D"/>
                </a:solidFill>
                <a:latin typeface="Trebuchet MS"/>
                <a:cs typeface="Trebuchet MS"/>
              </a:rPr>
              <a:t> </a:t>
            </a:r>
            <a:r>
              <a:rPr dirty="0" sz="2350" b="1">
                <a:solidFill>
                  <a:srgbClr val="F2B42D"/>
                </a:solidFill>
                <a:latin typeface="Trebuchet MS"/>
                <a:cs typeface="Trebuchet MS"/>
              </a:rPr>
              <a:t>fault</a:t>
            </a:r>
            <a:r>
              <a:rPr dirty="0" sz="2350" spc="-85" b="1">
                <a:solidFill>
                  <a:srgbClr val="F2B42D"/>
                </a:solidFill>
                <a:latin typeface="Trebuchet MS"/>
                <a:cs typeface="Trebuchet MS"/>
              </a:rPr>
              <a:t> </a:t>
            </a:r>
            <a:r>
              <a:rPr dirty="0" sz="2350" spc="55" b="1">
                <a:solidFill>
                  <a:srgbClr val="F2B42D"/>
                </a:solidFill>
                <a:latin typeface="Trebuchet MS"/>
                <a:cs typeface="Trebuchet MS"/>
              </a:rPr>
              <a:t>location</a:t>
            </a:r>
            <a:endParaRPr sz="2350">
              <a:latin typeface="Trebuchet MS"/>
              <a:cs typeface="Trebuchet MS"/>
            </a:endParaRPr>
          </a:p>
        </p:txBody>
      </p:sp>
      <p:sp>
        <p:nvSpPr>
          <p:cNvPr id="208" name="object 208" descr=""/>
          <p:cNvSpPr txBox="1"/>
          <p:nvPr/>
        </p:nvSpPr>
        <p:spPr>
          <a:xfrm>
            <a:off x="307487" y="7270743"/>
            <a:ext cx="8558530" cy="131127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ctr" marL="12700" marR="5080">
              <a:lnSpc>
                <a:spcPct val="112500"/>
              </a:lnSpc>
              <a:spcBef>
                <a:spcPts val="100"/>
              </a:spcBef>
            </a:pPr>
            <a:r>
              <a:rPr dirty="0" sz="2500">
                <a:solidFill>
                  <a:srgbClr val="F5FFF5"/>
                </a:solidFill>
                <a:latin typeface="Trebuchet MS"/>
                <a:cs typeface="Trebuchet MS"/>
              </a:rPr>
              <a:t>The</a:t>
            </a:r>
            <a:r>
              <a:rPr dirty="0" sz="2500" spc="-90">
                <a:solidFill>
                  <a:srgbClr val="F5FFF5"/>
                </a:solidFill>
                <a:latin typeface="Trebuchet MS"/>
                <a:cs typeface="Trebuchet MS"/>
              </a:rPr>
              <a:t> </a:t>
            </a:r>
            <a:r>
              <a:rPr dirty="0" sz="2500" spc="65">
                <a:solidFill>
                  <a:srgbClr val="F5FFF5"/>
                </a:solidFill>
                <a:latin typeface="Trebuchet MS"/>
                <a:cs typeface="Trebuchet MS"/>
              </a:rPr>
              <a:t>device</a:t>
            </a:r>
            <a:r>
              <a:rPr dirty="0" sz="2500" spc="-85">
                <a:solidFill>
                  <a:srgbClr val="F5FFF5"/>
                </a:solidFill>
                <a:latin typeface="Trebuchet MS"/>
                <a:cs typeface="Trebuchet MS"/>
              </a:rPr>
              <a:t> </a:t>
            </a:r>
            <a:r>
              <a:rPr dirty="0" sz="2500" spc="110">
                <a:solidFill>
                  <a:srgbClr val="F5FFF5"/>
                </a:solidFill>
                <a:latin typeface="Trebuchet MS"/>
                <a:cs typeface="Trebuchet MS"/>
              </a:rPr>
              <a:t>focuses</a:t>
            </a:r>
            <a:r>
              <a:rPr dirty="0" sz="2500" spc="-85">
                <a:solidFill>
                  <a:srgbClr val="F5FFF5"/>
                </a:solidFill>
                <a:latin typeface="Trebuchet MS"/>
                <a:cs typeface="Trebuchet MS"/>
              </a:rPr>
              <a:t> </a:t>
            </a:r>
            <a:r>
              <a:rPr dirty="0" sz="2500" spc="90">
                <a:solidFill>
                  <a:srgbClr val="F5FFF5"/>
                </a:solidFill>
                <a:latin typeface="Trebuchet MS"/>
                <a:cs typeface="Trebuchet MS"/>
              </a:rPr>
              <a:t>on</a:t>
            </a:r>
            <a:r>
              <a:rPr dirty="0" sz="2500" spc="-90">
                <a:solidFill>
                  <a:srgbClr val="F5FFF5"/>
                </a:solidFill>
                <a:latin typeface="Trebuchet MS"/>
                <a:cs typeface="Trebuchet MS"/>
              </a:rPr>
              <a:t> </a:t>
            </a:r>
            <a:r>
              <a:rPr dirty="0" sz="2500" spc="60">
                <a:solidFill>
                  <a:srgbClr val="F5FFF5"/>
                </a:solidFill>
                <a:latin typeface="Trebuchet MS"/>
                <a:cs typeface="Trebuchet MS"/>
              </a:rPr>
              <a:t>specific</a:t>
            </a:r>
            <a:r>
              <a:rPr dirty="0" sz="2500" spc="-85">
                <a:solidFill>
                  <a:srgbClr val="F5FFF5"/>
                </a:solidFill>
                <a:latin typeface="Trebuchet MS"/>
                <a:cs typeface="Trebuchet MS"/>
              </a:rPr>
              <a:t> </a:t>
            </a:r>
            <a:r>
              <a:rPr dirty="0" sz="2500" spc="-35">
                <a:solidFill>
                  <a:srgbClr val="F5FFF5"/>
                </a:solidFill>
                <a:latin typeface="Trebuchet MS"/>
                <a:cs typeface="Trebuchet MS"/>
              </a:rPr>
              <a:t>fault</a:t>
            </a:r>
            <a:r>
              <a:rPr dirty="0" sz="2500" spc="-85">
                <a:solidFill>
                  <a:srgbClr val="F5FFF5"/>
                </a:solidFill>
                <a:latin typeface="Trebuchet MS"/>
                <a:cs typeface="Trebuchet MS"/>
              </a:rPr>
              <a:t> </a:t>
            </a:r>
            <a:r>
              <a:rPr dirty="0" sz="2500" spc="75">
                <a:solidFill>
                  <a:srgbClr val="F5FFF5"/>
                </a:solidFill>
                <a:latin typeface="Trebuchet MS"/>
                <a:cs typeface="Trebuchet MS"/>
              </a:rPr>
              <a:t>scenarios</a:t>
            </a:r>
            <a:r>
              <a:rPr dirty="0" sz="2500" spc="-90">
                <a:solidFill>
                  <a:srgbClr val="F5FFF5"/>
                </a:solidFill>
                <a:latin typeface="Trebuchet MS"/>
                <a:cs typeface="Trebuchet MS"/>
              </a:rPr>
              <a:t> </a:t>
            </a:r>
            <a:r>
              <a:rPr dirty="0" sz="2500" spc="85">
                <a:solidFill>
                  <a:srgbClr val="F5FFF5"/>
                </a:solidFill>
                <a:latin typeface="Trebuchet MS"/>
                <a:cs typeface="Trebuchet MS"/>
              </a:rPr>
              <a:t>and</a:t>
            </a:r>
            <a:r>
              <a:rPr dirty="0" sz="2500" spc="-85">
                <a:solidFill>
                  <a:srgbClr val="F5FFF5"/>
                </a:solidFill>
                <a:latin typeface="Trebuchet MS"/>
                <a:cs typeface="Trebuchet MS"/>
              </a:rPr>
              <a:t> </a:t>
            </a:r>
            <a:r>
              <a:rPr dirty="0" sz="2500" spc="30">
                <a:solidFill>
                  <a:srgbClr val="F5FFF5"/>
                </a:solidFill>
                <a:latin typeface="Trebuchet MS"/>
                <a:cs typeface="Trebuchet MS"/>
              </a:rPr>
              <a:t>is </a:t>
            </a:r>
            <a:r>
              <a:rPr dirty="0" sz="2500">
                <a:solidFill>
                  <a:srgbClr val="F5FFF5"/>
                </a:solidFill>
                <a:latin typeface="Trebuchet MS"/>
                <a:cs typeface="Trebuchet MS"/>
              </a:rPr>
              <a:t>limited</a:t>
            </a:r>
            <a:r>
              <a:rPr dirty="0" sz="2500" spc="-35">
                <a:solidFill>
                  <a:srgbClr val="F5FFF5"/>
                </a:solidFill>
                <a:latin typeface="Trebuchet MS"/>
                <a:cs typeface="Trebuchet MS"/>
              </a:rPr>
              <a:t> </a:t>
            </a:r>
            <a:r>
              <a:rPr dirty="0" sz="2500" spc="160">
                <a:solidFill>
                  <a:srgbClr val="F5FFF5"/>
                </a:solidFill>
                <a:latin typeface="Trebuchet MS"/>
                <a:cs typeface="Trebuchet MS"/>
              </a:rPr>
              <a:t>by</a:t>
            </a:r>
            <a:r>
              <a:rPr dirty="0" sz="2500" spc="-35">
                <a:solidFill>
                  <a:srgbClr val="F5FFF5"/>
                </a:solidFill>
                <a:latin typeface="Trebuchet MS"/>
                <a:cs typeface="Trebuchet MS"/>
              </a:rPr>
              <a:t> </a:t>
            </a:r>
            <a:r>
              <a:rPr dirty="0" sz="2500">
                <a:solidFill>
                  <a:srgbClr val="F5FFF5"/>
                </a:solidFill>
                <a:latin typeface="Trebuchet MS"/>
                <a:cs typeface="Trebuchet MS"/>
              </a:rPr>
              <a:t>hardware</a:t>
            </a:r>
            <a:r>
              <a:rPr dirty="0" sz="2500" spc="-35">
                <a:solidFill>
                  <a:srgbClr val="F5FFF5"/>
                </a:solidFill>
                <a:latin typeface="Trebuchet MS"/>
                <a:cs typeface="Trebuchet MS"/>
              </a:rPr>
              <a:t> </a:t>
            </a:r>
            <a:r>
              <a:rPr dirty="0" sz="2500" spc="55">
                <a:solidFill>
                  <a:srgbClr val="F5FFF5"/>
                </a:solidFill>
                <a:latin typeface="Trebuchet MS"/>
                <a:cs typeface="Trebuchet MS"/>
              </a:rPr>
              <a:t>constraints</a:t>
            </a:r>
            <a:r>
              <a:rPr dirty="0" sz="2500" spc="-35">
                <a:solidFill>
                  <a:srgbClr val="F5FFF5"/>
                </a:solidFill>
                <a:latin typeface="Trebuchet MS"/>
                <a:cs typeface="Trebuchet MS"/>
              </a:rPr>
              <a:t> </a:t>
            </a:r>
            <a:r>
              <a:rPr dirty="0" sz="2500" spc="85">
                <a:solidFill>
                  <a:srgbClr val="F5FFF5"/>
                </a:solidFill>
                <a:latin typeface="Trebuchet MS"/>
                <a:cs typeface="Trebuchet MS"/>
              </a:rPr>
              <a:t>and</a:t>
            </a:r>
            <a:r>
              <a:rPr dirty="0" sz="2500" spc="-30">
                <a:solidFill>
                  <a:srgbClr val="F5FFF5"/>
                </a:solidFill>
                <a:latin typeface="Trebuchet MS"/>
                <a:cs typeface="Trebuchet MS"/>
              </a:rPr>
              <a:t> </a:t>
            </a:r>
            <a:r>
              <a:rPr dirty="0" sz="2500" spc="90">
                <a:solidFill>
                  <a:srgbClr val="F5FFF5"/>
                </a:solidFill>
                <a:latin typeface="Trebuchet MS"/>
                <a:cs typeface="Trebuchet MS"/>
              </a:rPr>
              <a:t>high-</a:t>
            </a:r>
            <a:r>
              <a:rPr dirty="0" sz="2500">
                <a:solidFill>
                  <a:srgbClr val="F5FFF5"/>
                </a:solidFill>
                <a:latin typeface="Trebuchet MS"/>
                <a:cs typeface="Trebuchet MS"/>
              </a:rPr>
              <a:t>voltage</a:t>
            </a:r>
            <a:r>
              <a:rPr dirty="0" sz="2500" spc="-35">
                <a:solidFill>
                  <a:srgbClr val="F5FFF5"/>
                </a:solidFill>
                <a:latin typeface="Trebuchet MS"/>
                <a:cs typeface="Trebuchet MS"/>
              </a:rPr>
              <a:t> </a:t>
            </a:r>
            <a:r>
              <a:rPr dirty="0" sz="2500" spc="-10">
                <a:solidFill>
                  <a:srgbClr val="F5FFF5"/>
                </a:solidFill>
                <a:latin typeface="Trebuchet MS"/>
                <a:cs typeface="Trebuchet MS"/>
              </a:rPr>
              <a:t>signal </a:t>
            </a:r>
            <a:r>
              <a:rPr dirty="0" sz="2500">
                <a:solidFill>
                  <a:srgbClr val="F5FFF5"/>
                </a:solidFill>
                <a:latin typeface="Trebuchet MS"/>
                <a:cs typeface="Trebuchet MS"/>
              </a:rPr>
              <a:t>management.</a:t>
            </a:r>
            <a:r>
              <a:rPr dirty="0" sz="2500" spc="-35">
                <a:solidFill>
                  <a:srgbClr val="F5FFF5"/>
                </a:solidFill>
                <a:latin typeface="Trebuchet MS"/>
                <a:cs typeface="Trebuchet MS"/>
              </a:rPr>
              <a:t> </a:t>
            </a:r>
            <a:r>
              <a:rPr dirty="0" sz="2500">
                <a:solidFill>
                  <a:srgbClr val="F5FFF5"/>
                </a:solidFill>
                <a:latin typeface="Trebuchet MS"/>
                <a:cs typeface="Trebuchet MS"/>
              </a:rPr>
              <a:t>Field</a:t>
            </a:r>
            <a:r>
              <a:rPr dirty="0" sz="2500" spc="-30">
                <a:solidFill>
                  <a:srgbClr val="F5FFF5"/>
                </a:solidFill>
                <a:latin typeface="Trebuchet MS"/>
                <a:cs typeface="Trebuchet MS"/>
              </a:rPr>
              <a:t> </a:t>
            </a:r>
            <a:r>
              <a:rPr dirty="0" sz="2500">
                <a:solidFill>
                  <a:srgbClr val="F5FFF5"/>
                </a:solidFill>
                <a:latin typeface="Trebuchet MS"/>
                <a:cs typeface="Trebuchet MS"/>
              </a:rPr>
              <a:t>testing</a:t>
            </a:r>
            <a:r>
              <a:rPr dirty="0" sz="2500" spc="-35">
                <a:solidFill>
                  <a:srgbClr val="F5FFF5"/>
                </a:solidFill>
                <a:latin typeface="Trebuchet MS"/>
                <a:cs typeface="Trebuchet MS"/>
              </a:rPr>
              <a:t> </a:t>
            </a:r>
            <a:r>
              <a:rPr dirty="0" sz="2500" spc="-125">
                <a:solidFill>
                  <a:srgbClr val="F5FFF5"/>
                </a:solidFill>
                <a:latin typeface="Trebuchet MS"/>
                <a:cs typeface="Trebuchet MS"/>
              </a:rPr>
              <a:t>will</a:t>
            </a:r>
            <a:r>
              <a:rPr dirty="0" sz="2500" spc="-30">
                <a:solidFill>
                  <a:srgbClr val="F5FFF5"/>
                </a:solidFill>
                <a:latin typeface="Trebuchet MS"/>
                <a:cs typeface="Trebuchet MS"/>
              </a:rPr>
              <a:t> </a:t>
            </a:r>
            <a:r>
              <a:rPr dirty="0" sz="2500" spc="110">
                <a:solidFill>
                  <a:srgbClr val="F5FFF5"/>
                </a:solidFill>
                <a:latin typeface="Trebuchet MS"/>
                <a:cs typeface="Trebuchet MS"/>
              </a:rPr>
              <a:t>be</a:t>
            </a:r>
            <a:r>
              <a:rPr dirty="0" sz="2500" spc="-35">
                <a:solidFill>
                  <a:srgbClr val="F5FFF5"/>
                </a:solidFill>
                <a:latin typeface="Trebuchet MS"/>
                <a:cs typeface="Trebuchet MS"/>
              </a:rPr>
              <a:t> </a:t>
            </a:r>
            <a:r>
              <a:rPr dirty="0" sz="2500" spc="95">
                <a:solidFill>
                  <a:srgbClr val="F5FFF5"/>
                </a:solidFill>
                <a:latin typeface="Trebuchet MS"/>
                <a:cs typeface="Trebuchet MS"/>
              </a:rPr>
              <a:t>necessary</a:t>
            </a:r>
            <a:r>
              <a:rPr dirty="0" sz="2500" spc="-30">
                <a:solidFill>
                  <a:srgbClr val="F5FFF5"/>
                </a:solidFill>
                <a:latin typeface="Trebuchet MS"/>
                <a:cs typeface="Trebuchet MS"/>
              </a:rPr>
              <a:t> </a:t>
            </a:r>
            <a:r>
              <a:rPr dirty="0" sz="2500">
                <a:solidFill>
                  <a:srgbClr val="F5FFF5"/>
                </a:solidFill>
                <a:latin typeface="Trebuchet MS"/>
                <a:cs typeface="Trebuchet MS"/>
              </a:rPr>
              <a:t>for</a:t>
            </a:r>
            <a:r>
              <a:rPr dirty="0" sz="2500" spc="-35">
                <a:solidFill>
                  <a:srgbClr val="F5FFF5"/>
                </a:solidFill>
                <a:latin typeface="Trebuchet MS"/>
                <a:cs typeface="Trebuchet MS"/>
              </a:rPr>
              <a:t> </a:t>
            </a:r>
            <a:r>
              <a:rPr dirty="0" sz="2500" spc="-10">
                <a:solidFill>
                  <a:srgbClr val="F5FFF5"/>
                </a:solidFill>
                <a:latin typeface="Trebuchet MS"/>
                <a:cs typeface="Trebuchet MS"/>
              </a:rPr>
              <a:t>validation.</a:t>
            </a:r>
            <a:endParaRPr sz="2500">
              <a:latin typeface="Trebuchet MS"/>
              <a:cs typeface="Trebuchet MS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8057556" y="383665"/>
            <a:ext cx="80468" cy="80468"/>
          </a:xfrm>
          <a:prstGeom prst="rect">
            <a:avLst/>
          </a:prstGeom>
        </p:spPr>
      </p:pic>
      <p:pic>
        <p:nvPicPr>
          <p:cNvPr id="3" name="object 3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8057556" y="544356"/>
            <a:ext cx="80468" cy="80468"/>
          </a:xfrm>
          <a:prstGeom prst="rect">
            <a:avLst/>
          </a:prstGeom>
        </p:spPr>
      </p:pic>
      <p:pic>
        <p:nvPicPr>
          <p:cNvPr id="4" name="object 4" descr="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8057556" y="705047"/>
            <a:ext cx="80468" cy="80468"/>
          </a:xfrm>
          <a:prstGeom prst="rect">
            <a:avLst/>
          </a:prstGeom>
        </p:spPr>
      </p:pic>
      <p:pic>
        <p:nvPicPr>
          <p:cNvPr id="5" name="object 5" descr="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18057556" y="865861"/>
            <a:ext cx="80468" cy="80468"/>
          </a:xfrm>
          <a:prstGeom prst="rect">
            <a:avLst/>
          </a:prstGeom>
        </p:spPr>
      </p:pic>
      <p:pic>
        <p:nvPicPr>
          <p:cNvPr id="6" name="object 6" descr="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18218371" y="400644"/>
            <a:ext cx="69628" cy="63365"/>
          </a:xfrm>
          <a:prstGeom prst="rect">
            <a:avLst/>
          </a:prstGeom>
        </p:spPr>
      </p:pic>
      <p:pic>
        <p:nvPicPr>
          <p:cNvPr id="7" name="object 7" descr="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18218371" y="544355"/>
            <a:ext cx="69628" cy="80468"/>
          </a:xfrm>
          <a:prstGeom prst="rect">
            <a:avLst/>
          </a:prstGeom>
        </p:spPr>
      </p:pic>
      <p:pic>
        <p:nvPicPr>
          <p:cNvPr id="8" name="object 8" descr="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18218371" y="705047"/>
            <a:ext cx="69628" cy="80468"/>
          </a:xfrm>
          <a:prstGeom prst="rect">
            <a:avLst/>
          </a:prstGeom>
        </p:spPr>
      </p:pic>
      <p:pic>
        <p:nvPicPr>
          <p:cNvPr id="9" name="object 9" descr="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18218371" y="865738"/>
            <a:ext cx="69628" cy="80468"/>
          </a:xfrm>
          <a:prstGeom prst="rect">
            <a:avLst/>
          </a:prstGeom>
        </p:spPr>
      </p:pic>
      <p:pic>
        <p:nvPicPr>
          <p:cNvPr id="10" name="object 10" descr=""/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16324529" y="1009081"/>
            <a:ext cx="80468" cy="80468"/>
          </a:xfrm>
          <a:prstGeom prst="rect">
            <a:avLst/>
          </a:prstGeom>
        </p:spPr>
      </p:pic>
      <p:pic>
        <p:nvPicPr>
          <p:cNvPr id="11" name="object 11" descr=""/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16467748" y="1009081"/>
            <a:ext cx="80468" cy="80468"/>
          </a:xfrm>
          <a:prstGeom prst="rect">
            <a:avLst/>
          </a:prstGeom>
        </p:spPr>
      </p:pic>
      <p:pic>
        <p:nvPicPr>
          <p:cNvPr id="12" name="object 12" descr="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16467748" y="1169772"/>
            <a:ext cx="80468" cy="80468"/>
          </a:xfrm>
          <a:prstGeom prst="rect">
            <a:avLst/>
          </a:prstGeom>
        </p:spPr>
      </p:pic>
      <p:pic>
        <p:nvPicPr>
          <p:cNvPr id="13" name="object 13" descr=""/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16523608" y="1333662"/>
            <a:ext cx="23254" cy="27315"/>
          </a:xfrm>
          <a:prstGeom prst="rect">
            <a:avLst/>
          </a:prstGeom>
        </p:spPr>
      </p:pic>
      <p:pic>
        <p:nvPicPr>
          <p:cNvPr id="14" name="object 14" descr=""/>
          <p:cNvPicPr/>
          <p:nvPr/>
        </p:nvPicPr>
        <p:blipFill>
          <a:blip r:embed="rId12" cstate="print"/>
          <a:stretch>
            <a:fillRect/>
          </a:stretch>
        </p:blipFill>
        <p:spPr>
          <a:xfrm>
            <a:off x="16628439" y="1009081"/>
            <a:ext cx="80468" cy="80468"/>
          </a:xfrm>
          <a:prstGeom prst="rect">
            <a:avLst/>
          </a:prstGeom>
        </p:spPr>
      </p:pic>
      <p:pic>
        <p:nvPicPr>
          <p:cNvPr id="15" name="object 15" descr=""/>
          <p:cNvPicPr/>
          <p:nvPr/>
        </p:nvPicPr>
        <p:blipFill>
          <a:blip r:embed="rId13" cstate="print"/>
          <a:stretch>
            <a:fillRect/>
          </a:stretch>
        </p:blipFill>
        <p:spPr>
          <a:xfrm>
            <a:off x="16628439" y="1169772"/>
            <a:ext cx="80468" cy="80468"/>
          </a:xfrm>
          <a:prstGeom prst="rect">
            <a:avLst/>
          </a:prstGeom>
        </p:spPr>
      </p:pic>
      <p:pic>
        <p:nvPicPr>
          <p:cNvPr id="16" name="object 16" descr=""/>
          <p:cNvPicPr/>
          <p:nvPr/>
        </p:nvPicPr>
        <p:blipFill>
          <a:blip r:embed="rId14" cstate="print"/>
          <a:stretch>
            <a:fillRect/>
          </a:stretch>
        </p:blipFill>
        <p:spPr>
          <a:xfrm>
            <a:off x="16628439" y="1330463"/>
            <a:ext cx="80468" cy="80468"/>
          </a:xfrm>
          <a:prstGeom prst="rect">
            <a:avLst/>
          </a:prstGeom>
        </p:spPr>
      </p:pic>
      <p:pic>
        <p:nvPicPr>
          <p:cNvPr id="17" name="object 17" descr=""/>
          <p:cNvPicPr/>
          <p:nvPr/>
        </p:nvPicPr>
        <p:blipFill>
          <a:blip r:embed="rId15" cstate="print"/>
          <a:stretch>
            <a:fillRect/>
          </a:stretch>
        </p:blipFill>
        <p:spPr>
          <a:xfrm>
            <a:off x="16667196" y="1491154"/>
            <a:ext cx="41587" cy="41834"/>
          </a:xfrm>
          <a:prstGeom prst="rect">
            <a:avLst/>
          </a:prstGeom>
        </p:spPr>
      </p:pic>
      <p:pic>
        <p:nvPicPr>
          <p:cNvPr id="18" name="object 18" descr=""/>
          <p:cNvPicPr/>
          <p:nvPr/>
        </p:nvPicPr>
        <p:blipFill>
          <a:blip r:embed="rId16" cstate="print"/>
          <a:stretch>
            <a:fillRect/>
          </a:stretch>
        </p:blipFill>
        <p:spPr>
          <a:xfrm>
            <a:off x="16789252" y="1009081"/>
            <a:ext cx="80468" cy="80468"/>
          </a:xfrm>
          <a:prstGeom prst="rect">
            <a:avLst/>
          </a:prstGeom>
        </p:spPr>
      </p:pic>
      <p:pic>
        <p:nvPicPr>
          <p:cNvPr id="19" name="object 19" descr=""/>
          <p:cNvPicPr/>
          <p:nvPr/>
        </p:nvPicPr>
        <p:blipFill>
          <a:blip r:embed="rId17" cstate="print"/>
          <a:stretch>
            <a:fillRect/>
          </a:stretch>
        </p:blipFill>
        <p:spPr>
          <a:xfrm>
            <a:off x="16789252" y="1169772"/>
            <a:ext cx="80468" cy="80468"/>
          </a:xfrm>
          <a:prstGeom prst="rect">
            <a:avLst/>
          </a:prstGeom>
        </p:spPr>
      </p:pic>
      <p:pic>
        <p:nvPicPr>
          <p:cNvPr id="20" name="object 20" descr=""/>
          <p:cNvPicPr/>
          <p:nvPr/>
        </p:nvPicPr>
        <p:blipFill>
          <a:blip r:embed="rId18" cstate="print"/>
          <a:stretch>
            <a:fillRect/>
          </a:stretch>
        </p:blipFill>
        <p:spPr>
          <a:xfrm>
            <a:off x="16789252" y="1330463"/>
            <a:ext cx="80468" cy="80468"/>
          </a:xfrm>
          <a:prstGeom prst="rect">
            <a:avLst/>
          </a:prstGeom>
        </p:spPr>
      </p:pic>
      <p:pic>
        <p:nvPicPr>
          <p:cNvPr id="21" name="object 21" descr=""/>
          <p:cNvPicPr/>
          <p:nvPr/>
        </p:nvPicPr>
        <p:blipFill>
          <a:blip r:embed="rId19" cstate="print"/>
          <a:stretch>
            <a:fillRect/>
          </a:stretch>
        </p:blipFill>
        <p:spPr>
          <a:xfrm>
            <a:off x="16789252" y="1491154"/>
            <a:ext cx="80468" cy="80468"/>
          </a:xfrm>
          <a:prstGeom prst="rect">
            <a:avLst/>
          </a:prstGeom>
        </p:spPr>
      </p:pic>
      <p:pic>
        <p:nvPicPr>
          <p:cNvPr id="22" name="object 22" descr=""/>
          <p:cNvPicPr/>
          <p:nvPr/>
        </p:nvPicPr>
        <p:blipFill>
          <a:blip r:embed="rId20" cstate="print"/>
          <a:stretch>
            <a:fillRect/>
          </a:stretch>
        </p:blipFill>
        <p:spPr>
          <a:xfrm>
            <a:off x="16837485" y="1652706"/>
            <a:ext cx="29652" cy="25715"/>
          </a:xfrm>
          <a:prstGeom prst="rect">
            <a:avLst/>
          </a:prstGeom>
        </p:spPr>
      </p:pic>
      <p:pic>
        <p:nvPicPr>
          <p:cNvPr id="23" name="object 23" descr=""/>
          <p:cNvPicPr/>
          <p:nvPr/>
        </p:nvPicPr>
        <p:blipFill>
          <a:blip r:embed="rId21" cstate="print"/>
          <a:stretch>
            <a:fillRect/>
          </a:stretch>
        </p:blipFill>
        <p:spPr>
          <a:xfrm>
            <a:off x="16949943" y="1009081"/>
            <a:ext cx="80468" cy="80468"/>
          </a:xfrm>
          <a:prstGeom prst="rect">
            <a:avLst/>
          </a:prstGeom>
        </p:spPr>
      </p:pic>
      <p:pic>
        <p:nvPicPr>
          <p:cNvPr id="24" name="object 24" descr=""/>
          <p:cNvPicPr/>
          <p:nvPr/>
        </p:nvPicPr>
        <p:blipFill>
          <a:blip r:embed="rId21" cstate="print"/>
          <a:stretch>
            <a:fillRect/>
          </a:stretch>
        </p:blipFill>
        <p:spPr>
          <a:xfrm>
            <a:off x="16949943" y="1169649"/>
            <a:ext cx="80468" cy="80468"/>
          </a:xfrm>
          <a:prstGeom prst="rect">
            <a:avLst/>
          </a:prstGeom>
        </p:spPr>
      </p:pic>
      <p:pic>
        <p:nvPicPr>
          <p:cNvPr id="25" name="object 25" descr=""/>
          <p:cNvPicPr/>
          <p:nvPr/>
        </p:nvPicPr>
        <p:blipFill>
          <a:blip r:embed="rId22" cstate="print"/>
          <a:stretch>
            <a:fillRect/>
          </a:stretch>
        </p:blipFill>
        <p:spPr>
          <a:xfrm>
            <a:off x="16949943" y="1330463"/>
            <a:ext cx="80468" cy="80468"/>
          </a:xfrm>
          <a:prstGeom prst="rect">
            <a:avLst/>
          </a:prstGeom>
        </p:spPr>
      </p:pic>
      <p:pic>
        <p:nvPicPr>
          <p:cNvPr id="26" name="object 26" descr=""/>
          <p:cNvPicPr/>
          <p:nvPr/>
        </p:nvPicPr>
        <p:blipFill>
          <a:blip r:embed="rId23" cstate="print"/>
          <a:stretch>
            <a:fillRect/>
          </a:stretch>
        </p:blipFill>
        <p:spPr>
          <a:xfrm>
            <a:off x="16949945" y="1651968"/>
            <a:ext cx="80468" cy="80468"/>
          </a:xfrm>
          <a:prstGeom prst="rect">
            <a:avLst/>
          </a:prstGeom>
        </p:spPr>
      </p:pic>
      <p:pic>
        <p:nvPicPr>
          <p:cNvPr id="27" name="object 27" descr=""/>
          <p:cNvPicPr/>
          <p:nvPr/>
        </p:nvPicPr>
        <p:blipFill>
          <a:blip r:embed="rId24" cstate="print"/>
          <a:stretch>
            <a:fillRect/>
          </a:stretch>
        </p:blipFill>
        <p:spPr>
          <a:xfrm>
            <a:off x="16949943" y="1491154"/>
            <a:ext cx="80468" cy="80468"/>
          </a:xfrm>
          <a:prstGeom prst="rect">
            <a:avLst/>
          </a:prstGeom>
        </p:spPr>
      </p:pic>
      <p:pic>
        <p:nvPicPr>
          <p:cNvPr id="28" name="object 28" descr=""/>
          <p:cNvPicPr/>
          <p:nvPr/>
        </p:nvPicPr>
        <p:blipFill>
          <a:blip r:embed="rId25" cstate="print"/>
          <a:stretch>
            <a:fillRect/>
          </a:stretch>
        </p:blipFill>
        <p:spPr>
          <a:xfrm>
            <a:off x="17110636" y="1009081"/>
            <a:ext cx="80468" cy="80468"/>
          </a:xfrm>
          <a:prstGeom prst="rect">
            <a:avLst/>
          </a:prstGeom>
        </p:spPr>
      </p:pic>
      <p:pic>
        <p:nvPicPr>
          <p:cNvPr id="29" name="object 29" descr=""/>
          <p:cNvPicPr/>
          <p:nvPr/>
        </p:nvPicPr>
        <p:blipFill>
          <a:blip r:embed="rId25" cstate="print"/>
          <a:stretch>
            <a:fillRect/>
          </a:stretch>
        </p:blipFill>
        <p:spPr>
          <a:xfrm>
            <a:off x="17110636" y="1169649"/>
            <a:ext cx="80468" cy="80468"/>
          </a:xfrm>
          <a:prstGeom prst="rect">
            <a:avLst/>
          </a:prstGeom>
        </p:spPr>
      </p:pic>
      <p:pic>
        <p:nvPicPr>
          <p:cNvPr id="30" name="object 30" descr=""/>
          <p:cNvPicPr/>
          <p:nvPr/>
        </p:nvPicPr>
        <p:blipFill>
          <a:blip r:embed="rId26" cstate="print"/>
          <a:stretch>
            <a:fillRect/>
          </a:stretch>
        </p:blipFill>
        <p:spPr>
          <a:xfrm>
            <a:off x="17110636" y="1330463"/>
            <a:ext cx="80468" cy="80468"/>
          </a:xfrm>
          <a:prstGeom prst="rect">
            <a:avLst/>
          </a:prstGeom>
        </p:spPr>
      </p:pic>
      <p:pic>
        <p:nvPicPr>
          <p:cNvPr id="31" name="object 31" descr=""/>
          <p:cNvPicPr/>
          <p:nvPr/>
        </p:nvPicPr>
        <p:blipFill>
          <a:blip r:embed="rId27" cstate="print"/>
          <a:stretch>
            <a:fillRect/>
          </a:stretch>
        </p:blipFill>
        <p:spPr>
          <a:xfrm>
            <a:off x="17110636" y="1491154"/>
            <a:ext cx="80468" cy="80468"/>
          </a:xfrm>
          <a:prstGeom prst="rect">
            <a:avLst/>
          </a:prstGeom>
        </p:spPr>
      </p:pic>
      <p:pic>
        <p:nvPicPr>
          <p:cNvPr id="32" name="object 32" descr=""/>
          <p:cNvPicPr/>
          <p:nvPr/>
        </p:nvPicPr>
        <p:blipFill>
          <a:blip r:embed="rId28" cstate="print"/>
          <a:stretch>
            <a:fillRect/>
          </a:stretch>
        </p:blipFill>
        <p:spPr>
          <a:xfrm>
            <a:off x="17110636" y="1651968"/>
            <a:ext cx="80468" cy="80468"/>
          </a:xfrm>
          <a:prstGeom prst="rect">
            <a:avLst/>
          </a:prstGeom>
        </p:spPr>
      </p:pic>
      <p:pic>
        <p:nvPicPr>
          <p:cNvPr id="33" name="object 33" descr=""/>
          <p:cNvPicPr/>
          <p:nvPr/>
        </p:nvPicPr>
        <p:blipFill>
          <a:blip r:embed="rId29" cstate="print"/>
          <a:stretch>
            <a:fillRect/>
          </a:stretch>
        </p:blipFill>
        <p:spPr>
          <a:xfrm>
            <a:off x="17110636" y="1803062"/>
            <a:ext cx="80468" cy="80468"/>
          </a:xfrm>
          <a:prstGeom prst="rect">
            <a:avLst/>
          </a:prstGeom>
        </p:spPr>
      </p:pic>
      <p:pic>
        <p:nvPicPr>
          <p:cNvPr id="34" name="object 34" descr=""/>
          <p:cNvPicPr/>
          <p:nvPr/>
        </p:nvPicPr>
        <p:blipFill>
          <a:blip r:embed="rId30" cstate="print"/>
          <a:stretch>
            <a:fillRect/>
          </a:stretch>
        </p:blipFill>
        <p:spPr>
          <a:xfrm>
            <a:off x="17271449" y="1009081"/>
            <a:ext cx="80468" cy="80468"/>
          </a:xfrm>
          <a:prstGeom prst="rect">
            <a:avLst/>
          </a:prstGeom>
        </p:spPr>
      </p:pic>
      <p:pic>
        <p:nvPicPr>
          <p:cNvPr id="35" name="object 35" descr=""/>
          <p:cNvPicPr/>
          <p:nvPr/>
        </p:nvPicPr>
        <p:blipFill>
          <a:blip r:embed="rId31" cstate="print"/>
          <a:stretch>
            <a:fillRect/>
          </a:stretch>
        </p:blipFill>
        <p:spPr>
          <a:xfrm>
            <a:off x="17271449" y="1169772"/>
            <a:ext cx="80468" cy="80468"/>
          </a:xfrm>
          <a:prstGeom prst="rect">
            <a:avLst/>
          </a:prstGeom>
        </p:spPr>
      </p:pic>
      <p:pic>
        <p:nvPicPr>
          <p:cNvPr id="36" name="object 36" descr=""/>
          <p:cNvPicPr/>
          <p:nvPr/>
        </p:nvPicPr>
        <p:blipFill>
          <a:blip r:embed="rId32" cstate="print"/>
          <a:stretch>
            <a:fillRect/>
          </a:stretch>
        </p:blipFill>
        <p:spPr>
          <a:xfrm>
            <a:off x="17271449" y="1330463"/>
            <a:ext cx="80468" cy="80468"/>
          </a:xfrm>
          <a:prstGeom prst="rect">
            <a:avLst/>
          </a:prstGeom>
        </p:spPr>
      </p:pic>
      <p:pic>
        <p:nvPicPr>
          <p:cNvPr id="37" name="object 37" descr=""/>
          <p:cNvPicPr/>
          <p:nvPr/>
        </p:nvPicPr>
        <p:blipFill>
          <a:blip r:embed="rId33" cstate="print"/>
          <a:stretch>
            <a:fillRect/>
          </a:stretch>
        </p:blipFill>
        <p:spPr>
          <a:xfrm>
            <a:off x="17271449" y="1491154"/>
            <a:ext cx="80468" cy="80468"/>
          </a:xfrm>
          <a:prstGeom prst="rect">
            <a:avLst/>
          </a:prstGeom>
        </p:spPr>
      </p:pic>
      <p:pic>
        <p:nvPicPr>
          <p:cNvPr id="38" name="object 38" descr=""/>
          <p:cNvPicPr/>
          <p:nvPr/>
        </p:nvPicPr>
        <p:blipFill>
          <a:blip r:embed="rId34" cstate="print"/>
          <a:stretch>
            <a:fillRect/>
          </a:stretch>
        </p:blipFill>
        <p:spPr>
          <a:xfrm>
            <a:off x="17432140" y="1009081"/>
            <a:ext cx="80468" cy="80468"/>
          </a:xfrm>
          <a:prstGeom prst="rect">
            <a:avLst/>
          </a:prstGeom>
        </p:spPr>
      </p:pic>
      <p:pic>
        <p:nvPicPr>
          <p:cNvPr id="39" name="object 39" descr=""/>
          <p:cNvPicPr/>
          <p:nvPr/>
        </p:nvPicPr>
        <p:blipFill>
          <a:blip r:embed="rId33" cstate="print"/>
          <a:stretch>
            <a:fillRect/>
          </a:stretch>
        </p:blipFill>
        <p:spPr>
          <a:xfrm>
            <a:off x="17271449" y="1651968"/>
            <a:ext cx="80468" cy="80468"/>
          </a:xfrm>
          <a:prstGeom prst="rect">
            <a:avLst/>
          </a:prstGeom>
        </p:spPr>
      </p:pic>
      <p:pic>
        <p:nvPicPr>
          <p:cNvPr id="40" name="object 40" descr=""/>
          <p:cNvPicPr/>
          <p:nvPr/>
        </p:nvPicPr>
        <p:blipFill>
          <a:blip r:embed="rId35" cstate="print"/>
          <a:stretch>
            <a:fillRect/>
          </a:stretch>
        </p:blipFill>
        <p:spPr>
          <a:xfrm>
            <a:off x="17432140" y="1330463"/>
            <a:ext cx="80468" cy="80468"/>
          </a:xfrm>
          <a:prstGeom prst="rect">
            <a:avLst/>
          </a:prstGeom>
        </p:spPr>
      </p:pic>
      <p:pic>
        <p:nvPicPr>
          <p:cNvPr id="41" name="object 41" descr=""/>
          <p:cNvPicPr/>
          <p:nvPr/>
        </p:nvPicPr>
        <p:blipFill>
          <a:blip r:embed="rId36" cstate="print"/>
          <a:stretch>
            <a:fillRect/>
          </a:stretch>
        </p:blipFill>
        <p:spPr>
          <a:xfrm>
            <a:off x="17432140" y="1169772"/>
            <a:ext cx="80468" cy="80468"/>
          </a:xfrm>
          <a:prstGeom prst="rect">
            <a:avLst/>
          </a:prstGeom>
        </p:spPr>
      </p:pic>
      <p:pic>
        <p:nvPicPr>
          <p:cNvPr id="42" name="object 42" descr=""/>
          <p:cNvPicPr/>
          <p:nvPr/>
        </p:nvPicPr>
        <p:blipFill>
          <a:blip r:embed="rId37" cstate="print"/>
          <a:stretch>
            <a:fillRect/>
          </a:stretch>
        </p:blipFill>
        <p:spPr>
          <a:xfrm>
            <a:off x="17432140" y="1491154"/>
            <a:ext cx="80468" cy="80468"/>
          </a:xfrm>
          <a:prstGeom prst="rect">
            <a:avLst/>
          </a:prstGeom>
        </p:spPr>
      </p:pic>
      <p:pic>
        <p:nvPicPr>
          <p:cNvPr id="43" name="object 43" descr=""/>
          <p:cNvPicPr/>
          <p:nvPr/>
        </p:nvPicPr>
        <p:blipFill>
          <a:blip r:embed="rId37" cstate="print"/>
          <a:stretch>
            <a:fillRect/>
          </a:stretch>
        </p:blipFill>
        <p:spPr>
          <a:xfrm>
            <a:off x="17432140" y="1651968"/>
            <a:ext cx="80468" cy="80468"/>
          </a:xfrm>
          <a:prstGeom prst="rect">
            <a:avLst/>
          </a:prstGeom>
        </p:spPr>
      </p:pic>
      <p:pic>
        <p:nvPicPr>
          <p:cNvPr id="44" name="object 44" descr=""/>
          <p:cNvPicPr/>
          <p:nvPr/>
        </p:nvPicPr>
        <p:blipFill>
          <a:blip r:embed="rId38" cstate="print"/>
          <a:stretch>
            <a:fillRect/>
          </a:stretch>
        </p:blipFill>
        <p:spPr>
          <a:xfrm>
            <a:off x="17592831" y="1009081"/>
            <a:ext cx="80468" cy="80468"/>
          </a:xfrm>
          <a:prstGeom prst="rect">
            <a:avLst/>
          </a:prstGeom>
        </p:spPr>
      </p:pic>
      <p:pic>
        <p:nvPicPr>
          <p:cNvPr id="45" name="object 45" descr=""/>
          <p:cNvPicPr/>
          <p:nvPr/>
        </p:nvPicPr>
        <p:blipFill>
          <a:blip r:embed="rId39" cstate="print"/>
          <a:stretch>
            <a:fillRect/>
          </a:stretch>
        </p:blipFill>
        <p:spPr>
          <a:xfrm>
            <a:off x="17592831" y="1169772"/>
            <a:ext cx="80468" cy="80468"/>
          </a:xfrm>
          <a:prstGeom prst="rect">
            <a:avLst/>
          </a:prstGeom>
        </p:spPr>
      </p:pic>
      <p:pic>
        <p:nvPicPr>
          <p:cNvPr id="46" name="object 46" descr=""/>
          <p:cNvPicPr/>
          <p:nvPr/>
        </p:nvPicPr>
        <p:blipFill>
          <a:blip r:embed="rId40" cstate="print"/>
          <a:stretch>
            <a:fillRect/>
          </a:stretch>
        </p:blipFill>
        <p:spPr>
          <a:xfrm>
            <a:off x="17592831" y="1330463"/>
            <a:ext cx="80468" cy="80468"/>
          </a:xfrm>
          <a:prstGeom prst="rect">
            <a:avLst/>
          </a:prstGeom>
        </p:spPr>
      </p:pic>
      <p:pic>
        <p:nvPicPr>
          <p:cNvPr id="47" name="object 47" descr=""/>
          <p:cNvPicPr/>
          <p:nvPr/>
        </p:nvPicPr>
        <p:blipFill>
          <a:blip r:embed="rId41" cstate="print"/>
          <a:stretch>
            <a:fillRect/>
          </a:stretch>
        </p:blipFill>
        <p:spPr>
          <a:xfrm>
            <a:off x="17592831" y="1491154"/>
            <a:ext cx="80468" cy="80468"/>
          </a:xfrm>
          <a:prstGeom prst="rect">
            <a:avLst/>
          </a:prstGeom>
        </p:spPr>
      </p:pic>
      <p:pic>
        <p:nvPicPr>
          <p:cNvPr id="48" name="object 48" descr=""/>
          <p:cNvPicPr/>
          <p:nvPr/>
        </p:nvPicPr>
        <p:blipFill>
          <a:blip r:embed="rId42" cstate="print"/>
          <a:stretch>
            <a:fillRect/>
          </a:stretch>
        </p:blipFill>
        <p:spPr>
          <a:xfrm>
            <a:off x="17592831" y="1651968"/>
            <a:ext cx="80468" cy="80468"/>
          </a:xfrm>
          <a:prstGeom prst="rect">
            <a:avLst/>
          </a:prstGeom>
        </p:spPr>
      </p:pic>
      <p:pic>
        <p:nvPicPr>
          <p:cNvPr id="49" name="object 49" descr=""/>
          <p:cNvPicPr/>
          <p:nvPr/>
        </p:nvPicPr>
        <p:blipFill>
          <a:blip r:embed="rId42" cstate="print"/>
          <a:stretch>
            <a:fillRect/>
          </a:stretch>
        </p:blipFill>
        <p:spPr>
          <a:xfrm>
            <a:off x="17753522" y="1009081"/>
            <a:ext cx="80468" cy="80468"/>
          </a:xfrm>
          <a:prstGeom prst="rect">
            <a:avLst/>
          </a:prstGeom>
        </p:spPr>
      </p:pic>
      <p:pic>
        <p:nvPicPr>
          <p:cNvPr id="50" name="object 50" descr=""/>
          <p:cNvPicPr/>
          <p:nvPr/>
        </p:nvPicPr>
        <p:blipFill>
          <a:blip r:embed="rId39" cstate="print"/>
          <a:stretch>
            <a:fillRect/>
          </a:stretch>
        </p:blipFill>
        <p:spPr>
          <a:xfrm>
            <a:off x="17753522" y="1169772"/>
            <a:ext cx="80468" cy="80468"/>
          </a:xfrm>
          <a:prstGeom prst="rect">
            <a:avLst/>
          </a:prstGeom>
        </p:spPr>
      </p:pic>
      <p:pic>
        <p:nvPicPr>
          <p:cNvPr id="51" name="object 51" descr=""/>
          <p:cNvPicPr/>
          <p:nvPr/>
        </p:nvPicPr>
        <p:blipFill>
          <a:blip r:embed="rId43" cstate="print"/>
          <a:stretch>
            <a:fillRect/>
          </a:stretch>
        </p:blipFill>
        <p:spPr>
          <a:xfrm>
            <a:off x="17753522" y="1330463"/>
            <a:ext cx="80468" cy="80468"/>
          </a:xfrm>
          <a:prstGeom prst="rect">
            <a:avLst/>
          </a:prstGeom>
        </p:spPr>
      </p:pic>
      <p:pic>
        <p:nvPicPr>
          <p:cNvPr id="52" name="object 52" descr=""/>
          <p:cNvPicPr/>
          <p:nvPr/>
        </p:nvPicPr>
        <p:blipFill>
          <a:blip r:embed="rId44" cstate="print"/>
          <a:stretch>
            <a:fillRect/>
          </a:stretch>
        </p:blipFill>
        <p:spPr>
          <a:xfrm>
            <a:off x="17753522" y="1491154"/>
            <a:ext cx="80468" cy="80468"/>
          </a:xfrm>
          <a:prstGeom prst="rect">
            <a:avLst/>
          </a:prstGeom>
        </p:spPr>
      </p:pic>
      <p:pic>
        <p:nvPicPr>
          <p:cNvPr id="53" name="object 53" descr=""/>
          <p:cNvPicPr/>
          <p:nvPr/>
        </p:nvPicPr>
        <p:blipFill>
          <a:blip r:embed="rId45" cstate="print"/>
          <a:stretch>
            <a:fillRect/>
          </a:stretch>
        </p:blipFill>
        <p:spPr>
          <a:xfrm>
            <a:off x="17753522" y="1651845"/>
            <a:ext cx="80468" cy="80468"/>
          </a:xfrm>
          <a:prstGeom prst="rect">
            <a:avLst/>
          </a:prstGeom>
        </p:spPr>
      </p:pic>
      <p:pic>
        <p:nvPicPr>
          <p:cNvPr id="54" name="object 54" descr=""/>
          <p:cNvPicPr/>
          <p:nvPr/>
        </p:nvPicPr>
        <p:blipFill>
          <a:blip r:embed="rId46" cstate="print"/>
          <a:stretch>
            <a:fillRect/>
          </a:stretch>
        </p:blipFill>
        <p:spPr>
          <a:xfrm>
            <a:off x="17914337" y="1009081"/>
            <a:ext cx="80468" cy="80468"/>
          </a:xfrm>
          <a:prstGeom prst="rect">
            <a:avLst/>
          </a:prstGeom>
        </p:spPr>
      </p:pic>
      <p:pic>
        <p:nvPicPr>
          <p:cNvPr id="55" name="object 55" descr=""/>
          <p:cNvPicPr/>
          <p:nvPr/>
        </p:nvPicPr>
        <p:blipFill>
          <a:blip r:embed="rId47" cstate="print"/>
          <a:stretch>
            <a:fillRect/>
          </a:stretch>
        </p:blipFill>
        <p:spPr>
          <a:xfrm>
            <a:off x="17914337" y="1169772"/>
            <a:ext cx="80468" cy="80468"/>
          </a:xfrm>
          <a:prstGeom prst="rect">
            <a:avLst/>
          </a:prstGeom>
        </p:spPr>
      </p:pic>
      <p:pic>
        <p:nvPicPr>
          <p:cNvPr id="56" name="object 56" descr=""/>
          <p:cNvPicPr/>
          <p:nvPr/>
        </p:nvPicPr>
        <p:blipFill>
          <a:blip r:embed="rId14" cstate="print"/>
          <a:stretch>
            <a:fillRect/>
          </a:stretch>
        </p:blipFill>
        <p:spPr>
          <a:xfrm>
            <a:off x="17914337" y="1330463"/>
            <a:ext cx="80468" cy="80468"/>
          </a:xfrm>
          <a:prstGeom prst="rect">
            <a:avLst/>
          </a:prstGeom>
        </p:spPr>
      </p:pic>
      <p:pic>
        <p:nvPicPr>
          <p:cNvPr id="57" name="object 57" descr=""/>
          <p:cNvPicPr/>
          <p:nvPr/>
        </p:nvPicPr>
        <p:blipFill>
          <a:blip r:embed="rId46" cstate="print"/>
          <a:stretch>
            <a:fillRect/>
          </a:stretch>
        </p:blipFill>
        <p:spPr>
          <a:xfrm>
            <a:off x="17914337" y="1491154"/>
            <a:ext cx="80468" cy="80468"/>
          </a:xfrm>
          <a:prstGeom prst="rect">
            <a:avLst/>
          </a:prstGeom>
        </p:spPr>
      </p:pic>
      <p:pic>
        <p:nvPicPr>
          <p:cNvPr id="58" name="object 58" descr=""/>
          <p:cNvPicPr/>
          <p:nvPr/>
        </p:nvPicPr>
        <p:blipFill>
          <a:blip r:embed="rId48" cstate="print"/>
          <a:stretch>
            <a:fillRect/>
          </a:stretch>
        </p:blipFill>
        <p:spPr>
          <a:xfrm>
            <a:off x="17914337" y="1651845"/>
            <a:ext cx="80468" cy="80468"/>
          </a:xfrm>
          <a:prstGeom prst="rect">
            <a:avLst/>
          </a:prstGeom>
        </p:spPr>
      </p:pic>
      <p:pic>
        <p:nvPicPr>
          <p:cNvPr id="59" name="object 59" descr=""/>
          <p:cNvPicPr/>
          <p:nvPr/>
        </p:nvPicPr>
        <p:blipFill>
          <a:blip r:embed="rId49" cstate="print"/>
          <a:stretch>
            <a:fillRect/>
          </a:stretch>
        </p:blipFill>
        <p:spPr>
          <a:xfrm>
            <a:off x="18057556" y="1009081"/>
            <a:ext cx="80468" cy="80468"/>
          </a:xfrm>
          <a:prstGeom prst="rect">
            <a:avLst/>
          </a:prstGeom>
        </p:spPr>
      </p:pic>
      <p:pic>
        <p:nvPicPr>
          <p:cNvPr id="60" name="object 60" descr=""/>
          <p:cNvPicPr/>
          <p:nvPr/>
        </p:nvPicPr>
        <p:blipFill>
          <a:blip r:embed="rId50" cstate="print"/>
          <a:stretch>
            <a:fillRect/>
          </a:stretch>
        </p:blipFill>
        <p:spPr>
          <a:xfrm>
            <a:off x="18057556" y="1169772"/>
            <a:ext cx="80468" cy="80468"/>
          </a:xfrm>
          <a:prstGeom prst="rect">
            <a:avLst/>
          </a:prstGeom>
        </p:spPr>
      </p:pic>
      <p:pic>
        <p:nvPicPr>
          <p:cNvPr id="61" name="object 61" descr=""/>
          <p:cNvPicPr/>
          <p:nvPr/>
        </p:nvPicPr>
        <p:blipFill>
          <a:blip r:embed="rId51" cstate="print"/>
          <a:stretch>
            <a:fillRect/>
          </a:stretch>
        </p:blipFill>
        <p:spPr>
          <a:xfrm>
            <a:off x="18057556" y="1330463"/>
            <a:ext cx="80468" cy="80468"/>
          </a:xfrm>
          <a:prstGeom prst="rect">
            <a:avLst/>
          </a:prstGeom>
        </p:spPr>
      </p:pic>
      <p:pic>
        <p:nvPicPr>
          <p:cNvPr id="62" name="object 62" descr=""/>
          <p:cNvPicPr/>
          <p:nvPr/>
        </p:nvPicPr>
        <p:blipFill>
          <a:blip r:embed="rId52" cstate="print"/>
          <a:stretch>
            <a:fillRect/>
          </a:stretch>
        </p:blipFill>
        <p:spPr>
          <a:xfrm>
            <a:off x="18057556" y="1491154"/>
            <a:ext cx="80468" cy="80468"/>
          </a:xfrm>
          <a:prstGeom prst="rect">
            <a:avLst/>
          </a:prstGeom>
        </p:spPr>
      </p:pic>
      <p:pic>
        <p:nvPicPr>
          <p:cNvPr id="63" name="object 63" descr=""/>
          <p:cNvPicPr/>
          <p:nvPr/>
        </p:nvPicPr>
        <p:blipFill>
          <a:blip r:embed="rId52" cstate="print"/>
          <a:stretch>
            <a:fillRect/>
          </a:stretch>
        </p:blipFill>
        <p:spPr>
          <a:xfrm>
            <a:off x="18057556" y="1651968"/>
            <a:ext cx="80468" cy="80468"/>
          </a:xfrm>
          <a:prstGeom prst="rect">
            <a:avLst/>
          </a:prstGeom>
        </p:spPr>
      </p:pic>
      <p:pic>
        <p:nvPicPr>
          <p:cNvPr id="64" name="object 64" descr="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18218371" y="1009080"/>
            <a:ext cx="69628" cy="80468"/>
          </a:xfrm>
          <a:prstGeom prst="rect">
            <a:avLst/>
          </a:prstGeom>
        </p:spPr>
      </p:pic>
      <p:pic>
        <p:nvPicPr>
          <p:cNvPr id="65" name="object 65" descr=""/>
          <p:cNvPicPr/>
          <p:nvPr/>
        </p:nvPicPr>
        <p:blipFill>
          <a:blip r:embed="rId53" cstate="print"/>
          <a:stretch>
            <a:fillRect/>
          </a:stretch>
        </p:blipFill>
        <p:spPr>
          <a:xfrm>
            <a:off x="18218371" y="1169771"/>
            <a:ext cx="69628" cy="80468"/>
          </a:xfrm>
          <a:prstGeom prst="rect">
            <a:avLst/>
          </a:prstGeom>
        </p:spPr>
      </p:pic>
      <p:pic>
        <p:nvPicPr>
          <p:cNvPr id="66" name="object 66" descr="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18218371" y="1330462"/>
            <a:ext cx="69628" cy="80468"/>
          </a:xfrm>
          <a:prstGeom prst="rect">
            <a:avLst/>
          </a:prstGeom>
        </p:spPr>
      </p:pic>
      <p:pic>
        <p:nvPicPr>
          <p:cNvPr id="67" name="object 67" descr="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18218371" y="1491154"/>
            <a:ext cx="69628" cy="80468"/>
          </a:xfrm>
          <a:prstGeom prst="rect">
            <a:avLst/>
          </a:prstGeom>
        </p:spPr>
      </p:pic>
      <p:pic>
        <p:nvPicPr>
          <p:cNvPr id="68" name="object 68" descr="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18218371" y="1651845"/>
            <a:ext cx="69628" cy="80468"/>
          </a:xfrm>
          <a:prstGeom prst="rect">
            <a:avLst/>
          </a:prstGeom>
        </p:spPr>
      </p:pic>
      <p:pic>
        <p:nvPicPr>
          <p:cNvPr id="69" name="object 69" descr=""/>
          <p:cNvPicPr/>
          <p:nvPr/>
        </p:nvPicPr>
        <p:blipFill>
          <a:blip r:embed="rId54" cstate="print"/>
          <a:stretch>
            <a:fillRect/>
          </a:stretch>
        </p:blipFill>
        <p:spPr>
          <a:xfrm>
            <a:off x="17271449" y="1803062"/>
            <a:ext cx="80468" cy="80468"/>
          </a:xfrm>
          <a:prstGeom prst="rect">
            <a:avLst/>
          </a:prstGeom>
        </p:spPr>
      </p:pic>
      <p:pic>
        <p:nvPicPr>
          <p:cNvPr id="70" name="object 70" descr=""/>
          <p:cNvPicPr/>
          <p:nvPr/>
        </p:nvPicPr>
        <p:blipFill>
          <a:blip r:embed="rId55" cstate="print"/>
          <a:stretch>
            <a:fillRect/>
          </a:stretch>
        </p:blipFill>
        <p:spPr>
          <a:xfrm>
            <a:off x="17282523" y="1963630"/>
            <a:ext cx="69271" cy="51554"/>
          </a:xfrm>
          <a:prstGeom prst="rect">
            <a:avLst/>
          </a:prstGeom>
        </p:spPr>
      </p:pic>
      <p:pic>
        <p:nvPicPr>
          <p:cNvPr id="71" name="object 71" descr=""/>
          <p:cNvPicPr/>
          <p:nvPr/>
        </p:nvPicPr>
        <p:blipFill>
          <a:blip r:embed="rId56" cstate="print"/>
          <a:stretch>
            <a:fillRect/>
          </a:stretch>
        </p:blipFill>
        <p:spPr>
          <a:xfrm>
            <a:off x="17432140" y="1803062"/>
            <a:ext cx="80468" cy="80468"/>
          </a:xfrm>
          <a:prstGeom prst="rect">
            <a:avLst/>
          </a:prstGeom>
        </p:spPr>
      </p:pic>
      <p:pic>
        <p:nvPicPr>
          <p:cNvPr id="72" name="object 72" descr=""/>
          <p:cNvPicPr/>
          <p:nvPr/>
        </p:nvPicPr>
        <p:blipFill>
          <a:blip r:embed="rId57" cstate="print"/>
          <a:stretch>
            <a:fillRect/>
          </a:stretch>
        </p:blipFill>
        <p:spPr>
          <a:xfrm>
            <a:off x="17432140" y="1963630"/>
            <a:ext cx="80468" cy="80468"/>
          </a:xfrm>
          <a:prstGeom prst="rect">
            <a:avLst/>
          </a:prstGeom>
        </p:spPr>
      </p:pic>
      <p:pic>
        <p:nvPicPr>
          <p:cNvPr id="73" name="object 73" descr=""/>
          <p:cNvPicPr/>
          <p:nvPr/>
        </p:nvPicPr>
        <p:blipFill>
          <a:blip r:embed="rId58" cstate="print"/>
          <a:stretch>
            <a:fillRect/>
          </a:stretch>
        </p:blipFill>
        <p:spPr>
          <a:xfrm>
            <a:off x="17592831" y="1803062"/>
            <a:ext cx="80468" cy="80468"/>
          </a:xfrm>
          <a:prstGeom prst="rect">
            <a:avLst/>
          </a:prstGeom>
        </p:spPr>
      </p:pic>
      <p:pic>
        <p:nvPicPr>
          <p:cNvPr id="74" name="object 74" descr=""/>
          <p:cNvPicPr/>
          <p:nvPr/>
        </p:nvPicPr>
        <p:blipFill>
          <a:blip r:embed="rId59" cstate="print"/>
          <a:stretch>
            <a:fillRect/>
          </a:stretch>
        </p:blipFill>
        <p:spPr>
          <a:xfrm>
            <a:off x="17592831" y="1963630"/>
            <a:ext cx="80468" cy="80468"/>
          </a:xfrm>
          <a:prstGeom prst="rect">
            <a:avLst/>
          </a:prstGeom>
        </p:spPr>
      </p:pic>
      <p:pic>
        <p:nvPicPr>
          <p:cNvPr id="75" name="object 75" descr=""/>
          <p:cNvPicPr/>
          <p:nvPr/>
        </p:nvPicPr>
        <p:blipFill>
          <a:blip r:embed="rId60" cstate="print"/>
          <a:stretch>
            <a:fillRect/>
          </a:stretch>
        </p:blipFill>
        <p:spPr>
          <a:xfrm>
            <a:off x="17600952" y="2124444"/>
            <a:ext cx="72347" cy="47001"/>
          </a:xfrm>
          <a:prstGeom prst="rect">
            <a:avLst/>
          </a:prstGeom>
        </p:spPr>
      </p:pic>
      <p:pic>
        <p:nvPicPr>
          <p:cNvPr id="76" name="object 76" descr=""/>
          <p:cNvPicPr/>
          <p:nvPr/>
        </p:nvPicPr>
        <p:blipFill>
          <a:blip r:embed="rId61" cstate="print"/>
          <a:stretch>
            <a:fillRect/>
          </a:stretch>
        </p:blipFill>
        <p:spPr>
          <a:xfrm>
            <a:off x="17753522" y="1803062"/>
            <a:ext cx="80468" cy="80468"/>
          </a:xfrm>
          <a:prstGeom prst="rect">
            <a:avLst/>
          </a:prstGeom>
        </p:spPr>
      </p:pic>
      <p:pic>
        <p:nvPicPr>
          <p:cNvPr id="77" name="object 77" descr=""/>
          <p:cNvPicPr/>
          <p:nvPr/>
        </p:nvPicPr>
        <p:blipFill>
          <a:blip r:embed="rId62" cstate="print"/>
          <a:stretch>
            <a:fillRect/>
          </a:stretch>
        </p:blipFill>
        <p:spPr>
          <a:xfrm>
            <a:off x="17753522" y="1963630"/>
            <a:ext cx="80468" cy="80468"/>
          </a:xfrm>
          <a:prstGeom prst="rect">
            <a:avLst/>
          </a:prstGeom>
        </p:spPr>
      </p:pic>
      <p:pic>
        <p:nvPicPr>
          <p:cNvPr id="78" name="object 78" descr=""/>
          <p:cNvPicPr/>
          <p:nvPr/>
        </p:nvPicPr>
        <p:blipFill>
          <a:blip r:embed="rId63" cstate="print"/>
          <a:stretch>
            <a:fillRect/>
          </a:stretch>
        </p:blipFill>
        <p:spPr>
          <a:xfrm>
            <a:off x="17753522" y="2124444"/>
            <a:ext cx="80468" cy="80468"/>
          </a:xfrm>
          <a:prstGeom prst="rect">
            <a:avLst/>
          </a:prstGeom>
        </p:spPr>
      </p:pic>
      <p:pic>
        <p:nvPicPr>
          <p:cNvPr id="79" name="object 79" descr=""/>
          <p:cNvPicPr/>
          <p:nvPr/>
        </p:nvPicPr>
        <p:blipFill>
          <a:blip r:embed="rId14" cstate="print"/>
          <a:stretch>
            <a:fillRect/>
          </a:stretch>
        </p:blipFill>
        <p:spPr>
          <a:xfrm>
            <a:off x="17914337" y="1803062"/>
            <a:ext cx="80468" cy="80468"/>
          </a:xfrm>
          <a:prstGeom prst="rect">
            <a:avLst/>
          </a:prstGeom>
        </p:spPr>
      </p:pic>
      <p:pic>
        <p:nvPicPr>
          <p:cNvPr id="80" name="object 80" descr=""/>
          <p:cNvPicPr/>
          <p:nvPr/>
        </p:nvPicPr>
        <p:blipFill>
          <a:blip r:embed="rId64" cstate="print"/>
          <a:stretch>
            <a:fillRect/>
          </a:stretch>
        </p:blipFill>
        <p:spPr>
          <a:xfrm>
            <a:off x="17914337" y="1963630"/>
            <a:ext cx="80468" cy="80468"/>
          </a:xfrm>
          <a:prstGeom prst="rect">
            <a:avLst/>
          </a:prstGeom>
        </p:spPr>
      </p:pic>
      <p:pic>
        <p:nvPicPr>
          <p:cNvPr id="81" name="object 81" descr=""/>
          <p:cNvPicPr/>
          <p:nvPr/>
        </p:nvPicPr>
        <p:blipFill>
          <a:blip r:embed="rId14" cstate="print"/>
          <a:stretch>
            <a:fillRect/>
          </a:stretch>
        </p:blipFill>
        <p:spPr>
          <a:xfrm>
            <a:off x="17914337" y="2124444"/>
            <a:ext cx="80468" cy="80468"/>
          </a:xfrm>
          <a:prstGeom prst="rect">
            <a:avLst/>
          </a:prstGeom>
        </p:spPr>
      </p:pic>
      <p:pic>
        <p:nvPicPr>
          <p:cNvPr id="82" name="object 82" descr=""/>
          <p:cNvPicPr/>
          <p:nvPr/>
        </p:nvPicPr>
        <p:blipFill>
          <a:blip r:embed="rId65" cstate="print"/>
          <a:stretch>
            <a:fillRect/>
          </a:stretch>
        </p:blipFill>
        <p:spPr>
          <a:xfrm>
            <a:off x="18057556" y="1803062"/>
            <a:ext cx="80468" cy="80468"/>
          </a:xfrm>
          <a:prstGeom prst="rect">
            <a:avLst/>
          </a:prstGeom>
        </p:spPr>
      </p:pic>
      <p:pic>
        <p:nvPicPr>
          <p:cNvPr id="83" name="object 83" descr=""/>
          <p:cNvPicPr/>
          <p:nvPr/>
        </p:nvPicPr>
        <p:blipFill>
          <a:blip r:embed="rId66" cstate="print"/>
          <a:stretch>
            <a:fillRect/>
          </a:stretch>
        </p:blipFill>
        <p:spPr>
          <a:xfrm>
            <a:off x="18057556" y="1963630"/>
            <a:ext cx="80468" cy="80468"/>
          </a:xfrm>
          <a:prstGeom prst="rect">
            <a:avLst/>
          </a:prstGeom>
        </p:spPr>
      </p:pic>
      <p:pic>
        <p:nvPicPr>
          <p:cNvPr id="84" name="object 84" descr=""/>
          <p:cNvPicPr/>
          <p:nvPr/>
        </p:nvPicPr>
        <p:blipFill>
          <a:blip r:embed="rId67" cstate="print"/>
          <a:stretch>
            <a:fillRect/>
          </a:stretch>
        </p:blipFill>
        <p:spPr>
          <a:xfrm>
            <a:off x="18057556" y="2124444"/>
            <a:ext cx="80468" cy="80468"/>
          </a:xfrm>
          <a:prstGeom prst="rect">
            <a:avLst/>
          </a:prstGeom>
        </p:spPr>
      </p:pic>
      <p:pic>
        <p:nvPicPr>
          <p:cNvPr id="85" name="object 85" descr=""/>
          <p:cNvPicPr/>
          <p:nvPr/>
        </p:nvPicPr>
        <p:blipFill>
          <a:blip r:embed="rId68" cstate="print"/>
          <a:stretch>
            <a:fillRect/>
          </a:stretch>
        </p:blipFill>
        <p:spPr>
          <a:xfrm>
            <a:off x="18064570" y="2285136"/>
            <a:ext cx="72963" cy="35558"/>
          </a:xfrm>
          <a:prstGeom prst="rect">
            <a:avLst/>
          </a:prstGeom>
        </p:spPr>
      </p:pic>
      <p:pic>
        <p:nvPicPr>
          <p:cNvPr id="86" name="object 86" descr="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18218371" y="1803062"/>
            <a:ext cx="69628" cy="80468"/>
          </a:xfrm>
          <a:prstGeom prst="rect">
            <a:avLst/>
          </a:prstGeom>
        </p:spPr>
      </p:pic>
      <p:pic>
        <p:nvPicPr>
          <p:cNvPr id="87" name="object 87" descr="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18218371" y="1963630"/>
            <a:ext cx="69628" cy="80468"/>
          </a:xfrm>
          <a:prstGeom prst="rect">
            <a:avLst/>
          </a:prstGeom>
        </p:spPr>
      </p:pic>
      <p:pic>
        <p:nvPicPr>
          <p:cNvPr id="88" name="object 88" descr="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18218371" y="2124321"/>
            <a:ext cx="69628" cy="80468"/>
          </a:xfrm>
          <a:prstGeom prst="rect">
            <a:avLst/>
          </a:prstGeom>
        </p:spPr>
      </p:pic>
      <p:pic>
        <p:nvPicPr>
          <p:cNvPr id="89" name="object 89" descr=""/>
          <p:cNvPicPr/>
          <p:nvPr/>
        </p:nvPicPr>
        <p:blipFill>
          <a:blip r:embed="rId69" cstate="print"/>
          <a:stretch>
            <a:fillRect/>
          </a:stretch>
        </p:blipFill>
        <p:spPr>
          <a:xfrm>
            <a:off x="18218371" y="2285012"/>
            <a:ext cx="69628" cy="66574"/>
          </a:xfrm>
          <a:prstGeom prst="rect">
            <a:avLst/>
          </a:prstGeom>
        </p:spPr>
      </p:pic>
      <p:pic>
        <p:nvPicPr>
          <p:cNvPr id="90" name="object 90" descr=""/>
          <p:cNvPicPr/>
          <p:nvPr/>
        </p:nvPicPr>
        <p:blipFill>
          <a:blip r:embed="rId70" cstate="print"/>
          <a:stretch>
            <a:fillRect/>
          </a:stretch>
        </p:blipFill>
        <p:spPr>
          <a:xfrm>
            <a:off x="0" y="8271962"/>
            <a:ext cx="62271" cy="48526"/>
          </a:xfrm>
          <a:prstGeom prst="rect">
            <a:avLst/>
          </a:prstGeom>
        </p:spPr>
      </p:pic>
      <p:pic>
        <p:nvPicPr>
          <p:cNvPr id="91" name="object 91" descr=""/>
          <p:cNvPicPr/>
          <p:nvPr/>
        </p:nvPicPr>
        <p:blipFill>
          <a:blip r:embed="rId71" cstate="print"/>
          <a:stretch>
            <a:fillRect/>
          </a:stretch>
        </p:blipFill>
        <p:spPr>
          <a:xfrm>
            <a:off x="0" y="8400834"/>
            <a:ext cx="73468" cy="80468"/>
          </a:xfrm>
          <a:prstGeom prst="rect">
            <a:avLst/>
          </a:prstGeom>
        </p:spPr>
      </p:pic>
      <p:pic>
        <p:nvPicPr>
          <p:cNvPr id="92" name="object 92" descr=""/>
          <p:cNvPicPr/>
          <p:nvPr/>
        </p:nvPicPr>
        <p:blipFill>
          <a:blip r:embed="rId72" cstate="print"/>
          <a:stretch>
            <a:fillRect/>
          </a:stretch>
        </p:blipFill>
        <p:spPr>
          <a:xfrm>
            <a:off x="0" y="8551928"/>
            <a:ext cx="73468" cy="80468"/>
          </a:xfrm>
          <a:prstGeom prst="rect">
            <a:avLst/>
          </a:prstGeom>
        </p:spPr>
      </p:pic>
      <p:pic>
        <p:nvPicPr>
          <p:cNvPr id="93" name="object 93" descr=""/>
          <p:cNvPicPr/>
          <p:nvPr/>
        </p:nvPicPr>
        <p:blipFill>
          <a:blip r:embed="rId71" cstate="print"/>
          <a:stretch>
            <a:fillRect/>
          </a:stretch>
        </p:blipFill>
        <p:spPr>
          <a:xfrm>
            <a:off x="0" y="8712619"/>
            <a:ext cx="73468" cy="80468"/>
          </a:xfrm>
          <a:prstGeom prst="rect">
            <a:avLst/>
          </a:prstGeom>
        </p:spPr>
      </p:pic>
      <p:pic>
        <p:nvPicPr>
          <p:cNvPr id="94" name="object 94" descr=""/>
          <p:cNvPicPr/>
          <p:nvPr/>
        </p:nvPicPr>
        <p:blipFill>
          <a:blip r:embed="rId71" cstate="print"/>
          <a:stretch>
            <a:fillRect/>
          </a:stretch>
        </p:blipFill>
        <p:spPr>
          <a:xfrm>
            <a:off x="0" y="8873311"/>
            <a:ext cx="73468" cy="80468"/>
          </a:xfrm>
          <a:prstGeom prst="rect">
            <a:avLst/>
          </a:prstGeom>
        </p:spPr>
      </p:pic>
      <p:pic>
        <p:nvPicPr>
          <p:cNvPr id="95" name="object 95" descr=""/>
          <p:cNvPicPr/>
          <p:nvPr/>
        </p:nvPicPr>
        <p:blipFill>
          <a:blip r:embed="rId73" cstate="print"/>
          <a:stretch>
            <a:fillRect/>
          </a:stretch>
        </p:blipFill>
        <p:spPr>
          <a:xfrm>
            <a:off x="0" y="9034002"/>
            <a:ext cx="73468" cy="80468"/>
          </a:xfrm>
          <a:prstGeom prst="rect">
            <a:avLst/>
          </a:prstGeom>
        </p:spPr>
      </p:pic>
      <p:pic>
        <p:nvPicPr>
          <p:cNvPr id="96" name="object 96" descr=""/>
          <p:cNvPicPr/>
          <p:nvPr/>
        </p:nvPicPr>
        <p:blipFill>
          <a:blip r:embed="rId74" cstate="print"/>
          <a:stretch>
            <a:fillRect/>
          </a:stretch>
        </p:blipFill>
        <p:spPr>
          <a:xfrm>
            <a:off x="0" y="9194816"/>
            <a:ext cx="73468" cy="80468"/>
          </a:xfrm>
          <a:prstGeom prst="rect">
            <a:avLst/>
          </a:prstGeom>
        </p:spPr>
      </p:pic>
      <p:pic>
        <p:nvPicPr>
          <p:cNvPr id="97" name="object 97" descr=""/>
          <p:cNvPicPr/>
          <p:nvPr/>
        </p:nvPicPr>
        <p:blipFill>
          <a:blip r:embed="rId67" cstate="print"/>
          <a:stretch>
            <a:fillRect/>
          </a:stretch>
        </p:blipFill>
        <p:spPr>
          <a:xfrm>
            <a:off x="153814" y="8400834"/>
            <a:ext cx="80468" cy="80468"/>
          </a:xfrm>
          <a:prstGeom prst="rect">
            <a:avLst/>
          </a:prstGeom>
        </p:spPr>
      </p:pic>
      <p:pic>
        <p:nvPicPr>
          <p:cNvPr id="98" name="object 98" descr=""/>
          <p:cNvPicPr/>
          <p:nvPr/>
        </p:nvPicPr>
        <p:blipFill>
          <a:blip r:embed="rId50" cstate="print"/>
          <a:stretch>
            <a:fillRect/>
          </a:stretch>
        </p:blipFill>
        <p:spPr>
          <a:xfrm>
            <a:off x="153814" y="8551928"/>
            <a:ext cx="80468" cy="80468"/>
          </a:xfrm>
          <a:prstGeom prst="rect">
            <a:avLst/>
          </a:prstGeom>
        </p:spPr>
      </p:pic>
      <p:pic>
        <p:nvPicPr>
          <p:cNvPr id="99" name="object 99" descr=""/>
          <p:cNvPicPr/>
          <p:nvPr/>
        </p:nvPicPr>
        <p:blipFill>
          <a:blip r:embed="rId67" cstate="print"/>
          <a:stretch>
            <a:fillRect/>
          </a:stretch>
        </p:blipFill>
        <p:spPr>
          <a:xfrm>
            <a:off x="153814" y="8712619"/>
            <a:ext cx="80468" cy="80468"/>
          </a:xfrm>
          <a:prstGeom prst="rect">
            <a:avLst/>
          </a:prstGeom>
        </p:spPr>
      </p:pic>
      <p:pic>
        <p:nvPicPr>
          <p:cNvPr id="100" name="object 100" descr=""/>
          <p:cNvPicPr/>
          <p:nvPr/>
        </p:nvPicPr>
        <p:blipFill>
          <a:blip r:embed="rId75" cstate="print"/>
          <a:stretch>
            <a:fillRect/>
          </a:stretch>
        </p:blipFill>
        <p:spPr>
          <a:xfrm>
            <a:off x="153814" y="8873311"/>
            <a:ext cx="80468" cy="80468"/>
          </a:xfrm>
          <a:prstGeom prst="rect">
            <a:avLst/>
          </a:prstGeom>
        </p:spPr>
      </p:pic>
      <p:pic>
        <p:nvPicPr>
          <p:cNvPr id="101" name="object 101" descr=""/>
          <p:cNvPicPr/>
          <p:nvPr/>
        </p:nvPicPr>
        <p:blipFill>
          <a:blip r:embed="rId75" cstate="print"/>
          <a:stretch>
            <a:fillRect/>
          </a:stretch>
        </p:blipFill>
        <p:spPr>
          <a:xfrm>
            <a:off x="153814" y="9034002"/>
            <a:ext cx="80468" cy="80468"/>
          </a:xfrm>
          <a:prstGeom prst="rect">
            <a:avLst/>
          </a:prstGeom>
        </p:spPr>
      </p:pic>
      <p:pic>
        <p:nvPicPr>
          <p:cNvPr id="102" name="object 102" descr=""/>
          <p:cNvPicPr/>
          <p:nvPr/>
        </p:nvPicPr>
        <p:blipFill>
          <a:blip r:embed="rId76" cstate="print"/>
          <a:stretch>
            <a:fillRect/>
          </a:stretch>
        </p:blipFill>
        <p:spPr>
          <a:xfrm>
            <a:off x="153814" y="9194816"/>
            <a:ext cx="80468" cy="80468"/>
          </a:xfrm>
          <a:prstGeom prst="rect">
            <a:avLst/>
          </a:prstGeom>
        </p:spPr>
      </p:pic>
      <p:pic>
        <p:nvPicPr>
          <p:cNvPr id="103" name="object 103" descr=""/>
          <p:cNvPicPr/>
          <p:nvPr/>
        </p:nvPicPr>
        <p:blipFill>
          <a:blip r:embed="rId77" cstate="print"/>
          <a:stretch>
            <a:fillRect/>
          </a:stretch>
        </p:blipFill>
        <p:spPr>
          <a:xfrm>
            <a:off x="314505" y="8551928"/>
            <a:ext cx="80468" cy="80468"/>
          </a:xfrm>
          <a:prstGeom prst="rect">
            <a:avLst/>
          </a:prstGeom>
        </p:spPr>
      </p:pic>
      <p:pic>
        <p:nvPicPr>
          <p:cNvPr id="104" name="object 104" descr=""/>
          <p:cNvPicPr/>
          <p:nvPr/>
        </p:nvPicPr>
        <p:blipFill>
          <a:blip r:embed="rId78" cstate="print"/>
          <a:stretch>
            <a:fillRect/>
          </a:stretch>
        </p:blipFill>
        <p:spPr>
          <a:xfrm>
            <a:off x="314505" y="8712619"/>
            <a:ext cx="80468" cy="80468"/>
          </a:xfrm>
          <a:prstGeom prst="rect">
            <a:avLst/>
          </a:prstGeom>
        </p:spPr>
      </p:pic>
      <p:pic>
        <p:nvPicPr>
          <p:cNvPr id="105" name="object 105" descr=""/>
          <p:cNvPicPr/>
          <p:nvPr/>
        </p:nvPicPr>
        <p:blipFill>
          <a:blip r:embed="rId79" cstate="print"/>
          <a:stretch>
            <a:fillRect/>
          </a:stretch>
        </p:blipFill>
        <p:spPr>
          <a:xfrm>
            <a:off x="314505" y="8873311"/>
            <a:ext cx="80468" cy="80468"/>
          </a:xfrm>
          <a:prstGeom prst="rect">
            <a:avLst/>
          </a:prstGeom>
        </p:spPr>
      </p:pic>
      <p:pic>
        <p:nvPicPr>
          <p:cNvPr id="106" name="object 106" descr=""/>
          <p:cNvPicPr/>
          <p:nvPr/>
        </p:nvPicPr>
        <p:blipFill>
          <a:blip r:embed="rId79" cstate="print"/>
          <a:stretch>
            <a:fillRect/>
          </a:stretch>
        </p:blipFill>
        <p:spPr>
          <a:xfrm>
            <a:off x="314505" y="9034002"/>
            <a:ext cx="80468" cy="80468"/>
          </a:xfrm>
          <a:prstGeom prst="rect">
            <a:avLst/>
          </a:prstGeom>
        </p:spPr>
      </p:pic>
      <p:pic>
        <p:nvPicPr>
          <p:cNvPr id="107" name="object 107" descr=""/>
          <p:cNvPicPr/>
          <p:nvPr/>
        </p:nvPicPr>
        <p:blipFill>
          <a:blip r:embed="rId80" cstate="print"/>
          <a:stretch>
            <a:fillRect/>
          </a:stretch>
        </p:blipFill>
        <p:spPr>
          <a:xfrm>
            <a:off x="314505" y="9194693"/>
            <a:ext cx="80468" cy="80468"/>
          </a:xfrm>
          <a:prstGeom prst="rect">
            <a:avLst/>
          </a:prstGeom>
        </p:spPr>
      </p:pic>
      <p:pic>
        <p:nvPicPr>
          <p:cNvPr id="108" name="object 108" descr=""/>
          <p:cNvPicPr/>
          <p:nvPr/>
        </p:nvPicPr>
        <p:blipFill>
          <a:blip r:embed="rId81" cstate="print"/>
          <a:stretch>
            <a:fillRect/>
          </a:stretch>
        </p:blipFill>
        <p:spPr>
          <a:xfrm>
            <a:off x="477780" y="8605820"/>
            <a:ext cx="29652" cy="25715"/>
          </a:xfrm>
          <a:prstGeom prst="rect">
            <a:avLst/>
          </a:prstGeom>
        </p:spPr>
      </p:pic>
      <p:pic>
        <p:nvPicPr>
          <p:cNvPr id="109" name="object 109" descr=""/>
          <p:cNvPicPr/>
          <p:nvPr/>
        </p:nvPicPr>
        <p:blipFill>
          <a:blip r:embed="rId82" cstate="print"/>
          <a:stretch>
            <a:fillRect/>
          </a:stretch>
        </p:blipFill>
        <p:spPr>
          <a:xfrm>
            <a:off x="475195" y="8712619"/>
            <a:ext cx="80469" cy="80468"/>
          </a:xfrm>
          <a:prstGeom prst="rect">
            <a:avLst/>
          </a:prstGeom>
        </p:spPr>
      </p:pic>
      <p:pic>
        <p:nvPicPr>
          <p:cNvPr id="110" name="object 110" descr=""/>
          <p:cNvPicPr/>
          <p:nvPr/>
        </p:nvPicPr>
        <p:blipFill>
          <a:blip r:embed="rId83" cstate="print"/>
          <a:stretch>
            <a:fillRect/>
          </a:stretch>
        </p:blipFill>
        <p:spPr>
          <a:xfrm>
            <a:off x="475195" y="8873311"/>
            <a:ext cx="80469" cy="80468"/>
          </a:xfrm>
          <a:prstGeom prst="rect">
            <a:avLst/>
          </a:prstGeom>
        </p:spPr>
      </p:pic>
      <p:pic>
        <p:nvPicPr>
          <p:cNvPr id="111" name="object 111" descr=""/>
          <p:cNvPicPr/>
          <p:nvPr/>
        </p:nvPicPr>
        <p:blipFill>
          <a:blip r:embed="rId83" cstate="print"/>
          <a:stretch>
            <a:fillRect/>
          </a:stretch>
        </p:blipFill>
        <p:spPr>
          <a:xfrm>
            <a:off x="475195" y="9034002"/>
            <a:ext cx="80469" cy="80468"/>
          </a:xfrm>
          <a:prstGeom prst="rect">
            <a:avLst/>
          </a:prstGeom>
        </p:spPr>
      </p:pic>
      <p:pic>
        <p:nvPicPr>
          <p:cNvPr id="112" name="object 112" descr=""/>
          <p:cNvPicPr/>
          <p:nvPr/>
        </p:nvPicPr>
        <p:blipFill>
          <a:blip r:embed="rId84" cstate="print"/>
          <a:stretch>
            <a:fillRect/>
          </a:stretch>
        </p:blipFill>
        <p:spPr>
          <a:xfrm>
            <a:off x="475195" y="9194693"/>
            <a:ext cx="80469" cy="80468"/>
          </a:xfrm>
          <a:prstGeom prst="rect">
            <a:avLst/>
          </a:prstGeom>
        </p:spPr>
      </p:pic>
      <p:pic>
        <p:nvPicPr>
          <p:cNvPr id="113" name="object 113" descr=""/>
          <p:cNvPicPr/>
          <p:nvPr/>
        </p:nvPicPr>
        <p:blipFill>
          <a:blip r:embed="rId85" cstate="print"/>
          <a:stretch>
            <a:fillRect/>
          </a:stretch>
        </p:blipFill>
        <p:spPr>
          <a:xfrm>
            <a:off x="636010" y="8751131"/>
            <a:ext cx="41587" cy="41833"/>
          </a:xfrm>
          <a:prstGeom prst="rect">
            <a:avLst/>
          </a:prstGeom>
        </p:spPr>
      </p:pic>
      <p:pic>
        <p:nvPicPr>
          <p:cNvPr id="114" name="object 114" descr=""/>
          <p:cNvPicPr/>
          <p:nvPr/>
        </p:nvPicPr>
        <p:blipFill>
          <a:blip r:embed="rId86" cstate="print"/>
          <a:stretch>
            <a:fillRect/>
          </a:stretch>
        </p:blipFill>
        <p:spPr>
          <a:xfrm>
            <a:off x="636010" y="8873311"/>
            <a:ext cx="80468" cy="80468"/>
          </a:xfrm>
          <a:prstGeom prst="rect">
            <a:avLst/>
          </a:prstGeom>
        </p:spPr>
      </p:pic>
      <p:pic>
        <p:nvPicPr>
          <p:cNvPr id="115" name="object 115" descr=""/>
          <p:cNvPicPr/>
          <p:nvPr/>
        </p:nvPicPr>
        <p:blipFill>
          <a:blip r:embed="rId86" cstate="print"/>
          <a:stretch>
            <a:fillRect/>
          </a:stretch>
        </p:blipFill>
        <p:spPr>
          <a:xfrm>
            <a:off x="636010" y="9034002"/>
            <a:ext cx="80468" cy="80468"/>
          </a:xfrm>
          <a:prstGeom prst="rect">
            <a:avLst/>
          </a:prstGeom>
        </p:spPr>
      </p:pic>
      <p:pic>
        <p:nvPicPr>
          <p:cNvPr id="116" name="object 116" descr=""/>
          <p:cNvPicPr/>
          <p:nvPr/>
        </p:nvPicPr>
        <p:blipFill>
          <a:blip r:embed="rId87" cstate="print"/>
          <a:stretch>
            <a:fillRect/>
          </a:stretch>
        </p:blipFill>
        <p:spPr>
          <a:xfrm>
            <a:off x="636010" y="9194693"/>
            <a:ext cx="80468" cy="80468"/>
          </a:xfrm>
          <a:prstGeom prst="rect">
            <a:avLst/>
          </a:prstGeom>
        </p:spPr>
      </p:pic>
      <p:pic>
        <p:nvPicPr>
          <p:cNvPr id="117" name="object 117" descr=""/>
          <p:cNvPicPr/>
          <p:nvPr/>
        </p:nvPicPr>
        <p:blipFill>
          <a:blip r:embed="rId88" cstate="print"/>
          <a:stretch>
            <a:fillRect/>
          </a:stretch>
        </p:blipFill>
        <p:spPr>
          <a:xfrm>
            <a:off x="798178" y="8923388"/>
            <a:ext cx="23008" cy="27068"/>
          </a:xfrm>
          <a:prstGeom prst="rect">
            <a:avLst/>
          </a:prstGeom>
        </p:spPr>
      </p:pic>
      <p:pic>
        <p:nvPicPr>
          <p:cNvPr id="118" name="object 118" descr=""/>
          <p:cNvPicPr/>
          <p:nvPr/>
        </p:nvPicPr>
        <p:blipFill>
          <a:blip r:embed="rId83" cstate="print"/>
          <a:stretch>
            <a:fillRect/>
          </a:stretch>
        </p:blipFill>
        <p:spPr>
          <a:xfrm>
            <a:off x="796701" y="9034002"/>
            <a:ext cx="80469" cy="80468"/>
          </a:xfrm>
          <a:prstGeom prst="rect">
            <a:avLst/>
          </a:prstGeom>
        </p:spPr>
      </p:pic>
      <p:pic>
        <p:nvPicPr>
          <p:cNvPr id="119" name="object 119" descr=""/>
          <p:cNvPicPr/>
          <p:nvPr/>
        </p:nvPicPr>
        <p:blipFill>
          <a:blip r:embed="rId84" cstate="print"/>
          <a:stretch>
            <a:fillRect/>
          </a:stretch>
        </p:blipFill>
        <p:spPr>
          <a:xfrm>
            <a:off x="796701" y="9194693"/>
            <a:ext cx="80469" cy="80468"/>
          </a:xfrm>
          <a:prstGeom prst="rect">
            <a:avLst/>
          </a:prstGeom>
        </p:spPr>
      </p:pic>
      <p:pic>
        <p:nvPicPr>
          <p:cNvPr id="120" name="object 120" descr=""/>
          <p:cNvPicPr/>
          <p:nvPr/>
        </p:nvPicPr>
        <p:blipFill>
          <a:blip r:embed="rId80" cstate="print"/>
          <a:stretch>
            <a:fillRect/>
          </a:stretch>
        </p:blipFill>
        <p:spPr>
          <a:xfrm>
            <a:off x="939921" y="9194816"/>
            <a:ext cx="80468" cy="80468"/>
          </a:xfrm>
          <a:prstGeom prst="rect">
            <a:avLst/>
          </a:prstGeom>
        </p:spPr>
      </p:pic>
      <p:pic>
        <p:nvPicPr>
          <p:cNvPr id="121" name="object 121" descr=""/>
          <p:cNvPicPr/>
          <p:nvPr/>
        </p:nvPicPr>
        <p:blipFill>
          <a:blip r:embed="rId73" cstate="print"/>
          <a:stretch>
            <a:fillRect/>
          </a:stretch>
        </p:blipFill>
        <p:spPr>
          <a:xfrm>
            <a:off x="0" y="9338035"/>
            <a:ext cx="73468" cy="80468"/>
          </a:xfrm>
          <a:prstGeom prst="rect">
            <a:avLst/>
          </a:prstGeom>
        </p:spPr>
      </p:pic>
      <p:pic>
        <p:nvPicPr>
          <p:cNvPr id="122" name="object 122" descr=""/>
          <p:cNvPicPr/>
          <p:nvPr/>
        </p:nvPicPr>
        <p:blipFill>
          <a:blip r:embed="rId71" cstate="print"/>
          <a:stretch>
            <a:fillRect/>
          </a:stretch>
        </p:blipFill>
        <p:spPr>
          <a:xfrm>
            <a:off x="0" y="9498726"/>
            <a:ext cx="73468" cy="80468"/>
          </a:xfrm>
          <a:prstGeom prst="rect">
            <a:avLst/>
          </a:prstGeom>
        </p:spPr>
      </p:pic>
      <p:pic>
        <p:nvPicPr>
          <p:cNvPr id="123" name="object 123" descr=""/>
          <p:cNvPicPr/>
          <p:nvPr/>
        </p:nvPicPr>
        <p:blipFill>
          <a:blip r:embed="rId71" cstate="print"/>
          <a:stretch>
            <a:fillRect/>
          </a:stretch>
        </p:blipFill>
        <p:spPr>
          <a:xfrm>
            <a:off x="0" y="9659417"/>
            <a:ext cx="73468" cy="80468"/>
          </a:xfrm>
          <a:prstGeom prst="rect">
            <a:avLst/>
          </a:prstGeom>
        </p:spPr>
      </p:pic>
      <p:pic>
        <p:nvPicPr>
          <p:cNvPr id="124" name="object 124" descr=""/>
          <p:cNvPicPr/>
          <p:nvPr/>
        </p:nvPicPr>
        <p:blipFill>
          <a:blip r:embed="rId73" cstate="print"/>
          <a:stretch>
            <a:fillRect/>
          </a:stretch>
        </p:blipFill>
        <p:spPr>
          <a:xfrm>
            <a:off x="0" y="9820109"/>
            <a:ext cx="73468" cy="80468"/>
          </a:xfrm>
          <a:prstGeom prst="rect">
            <a:avLst/>
          </a:prstGeom>
        </p:spPr>
      </p:pic>
      <p:pic>
        <p:nvPicPr>
          <p:cNvPr id="125" name="object 125" descr=""/>
          <p:cNvPicPr/>
          <p:nvPr/>
        </p:nvPicPr>
        <p:blipFill>
          <a:blip r:embed="rId74" cstate="print"/>
          <a:stretch>
            <a:fillRect/>
          </a:stretch>
        </p:blipFill>
        <p:spPr>
          <a:xfrm>
            <a:off x="0" y="9980800"/>
            <a:ext cx="73468" cy="80468"/>
          </a:xfrm>
          <a:prstGeom prst="rect">
            <a:avLst/>
          </a:prstGeom>
        </p:spPr>
      </p:pic>
      <p:pic>
        <p:nvPicPr>
          <p:cNvPr id="126" name="object 126" descr=""/>
          <p:cNvPicPr/>
          <p:nvPr/>
        </p:nvPicPr>
        <p:blipFill>
          <a:blip r:embed="rId71" cstate="print"/>
          <a:stretch>
            <a:fillRect/>
          </a:stretch>
        </p:blipFill>
        <p:spPr>
          <a:xfrm>
            <a:off x="0" y="10131893"/>
            <a:ext cx="73468" cy="80468"/>
          </a:xfrm>
          <a:prstGeom prst="rect">
            <a:avLst/>
          </a:prstGeom>
        </p:spPr>
      </p:pic>
      <p:pic>
        <p:nvPicPr>
          <p:cNvPr id="127" name="object 127" descr=""/>
          <p:cNvPicPr/>
          <p:nvPr/>
        </p:nvPicPr>
        <p:blipFill>
          <a:blip r:embed="rId89" cstate="print"/>
          <a:stretch>
            <a:fillRect/>
          </a:stretch>
        </p:blipFill>
        <p:spPr>
          <a:xfrm>
            <a:off x="153814" y="9338035"/>
            <a:ext cx="80468" cy="80468"/>
          </a:xfrm>
          <a:prstGeom prst="rect">
            <a:avLst/>
          </a:prstGeom>
        </p:spPr>
      </p:pic>
      <p:pic>
        <p:nvPicPr>
          <p:cNvPr id="128" name="object 128" descr=""/>
          <p:cNvPicPr/>
          <p:nvPr/>
        </p:nvPicPr>
        <p:blipFill>
          <a:blip r:embed="rId90" cstate="print"/>
          <a:stretch>
            <a:fillRect/>
          </a:stretch>
        </p:blipFill>
        <p:spPr>
          <a:xfrm>
            <a:off x="153814" y="9498726"/>
            <a:ext cx="80468" cy="80468"/>
          </a:xfrm>
          <a:prstGeom prst="rect">
            <a:avLst/>
          </a:prstGeom>
        </p:spPr>
      </p:pic>
      <p:pic>
        <p:nvPicPr>
          <p:cNvPr id="129" name="object 129" descr=""/>
          <p:cNvPicPr/>
          <p:nvPr/>
        </p:nvPicPr>
        <p:blipFill>
          <a:blip r:embed="rId90" cstate="print"/>
          <a:stretch>
            <a:fillRect/>
          </a:stretch>
        </p:blipFill>
        <p:spPr>
          <a:xfrm>
            <a:off x="153814" y="9659417"/>
            <a:ext cx="80468" cy="80468"/>
          </a:xfrm>
          <a:prstGeom prst="rect">
            <a:avLst/>
          </a:prstGeom>
        </p:spPr>
      </p:pic>
      <p:pic>
        <p:nvPicPr>
          <p:cNvPr id="130" name="object 130" descr=""/>
          <p:cNvPicPr/>
          <p:nvPr/>
        </p:nvPicPr>
        <p:blipFill>
          <a:blip r:embed="rId91" cstate="print"/>
          <a:stretch>
            <a:fillRect/>
          </a:stretch>
        </p:blipFill>
        <p:spPr>
          <a:xfrm>
            <a:off x="153814" y="9820109"/>
            <a:ext cx="80468" cy="80468"/>
          </a:xfrm>
          <a:prstGeom prst="rect">
            <a:avLst/>
          </a:prstGeom>
        </p:spPr>
      </p:pic>
      <p:pic>
        <p:nvPicPr>
          <p:cNvPr id="131" name="object 131" descr=""/>
          <p:cNvPicPr/>
          <p:nvPr/>
        </p:nvPicPr>
        <p:blipFill>
          <a:blip r:embed="rId92" cstate="print"/>
          <a:stretch>
            <a:fillRect/>
          </a:stretch>
        </p:blipFill>
        <p:spPr>
          <a:xfrm>
            <a:off x="153814" y="9980923"/>
            <a:ext cx="80468" cy="80468"/>
          </a:xfrm>
          <a:prstGeom prst="rect">
            <a:avLst/>
          </a:prstGeom>
        </p:spPr>
      </p:pic>
      <p:pic>
        <p:nvPicPr>
          <p:cNvPr id="132" name="object 132" descr=""/>
          <p:cNvPicPr/>
          <p:nvPr/>
        </p:nvPicPr>
        <p:blipFill>
          <a:blip r:embed="rId93" cstate="print"/>
          <a:stretch>
            <a:fillRect/>
          </a:stretch>
        </p:blipFill>
        <p:spPr>
          <a:xfrm>
            <a:off x="314505" y="9338035"/>
            <a:ext cx="80468" cy="80468"/>
          </a:xfrm>
          <a:prstGeom prst="rect">
            <a:avLst/>
          </a:prstGeom>
        </p:spPr>
      </p:pic>
      <p:pic>
        <p:nvPicPr>
          <p:cNvPr id="133" name="object 133" descr=""/>
          <p:cNvPicPr/>
          <p:nvPr/>
        </p:nvPicPr>
        <p:blipFill>
          <a:blip r:embed="rId94" cstate="print"/>
          <a:stretch>
            <a:fillRect/>
          </a:stretch>
        </p:blipFill>
        <p:spPr>
          <a:xfrm>
            <a:off x="314505" y="9498726"/>
            <a:ext cx="80468" cy="80468"/>
          </a:xfrm>
          <a:prstGeom prst="rect">
            <a:avLst/>
          </a:prstGeom>
        </p:spPr>
      </p:pic>
      <p:pic>
        <p:nvPicPr>
          <p:cNvPr id="134" name="object 134" descr=""/>
          <p:cNvPicPr/>
          <p:nvPr/>
        </p:nvPicPr>
        <p:blipFill>
          <a:blip r:embed="rId94" cstate="print"/>
          <a:stretch>
            <a:fillRect/>
          </a:stretch>
        </p:blipFill>
        <p:spPr>
          <a:xfrm>
            <a:off x="314505" y="9659417"/>
            <a:ext cx="80468" cy="80468"/>
          </a:xfrm>
          <a:prstGeom prst="rect">
            <a:avLst/>
          </a:prstGeom>
        </p:spPr>
      </p:pic>
      <p:pic>
        <p:nvPicPr>
          <p:cNvPr id="135" name="object 135" descr=""/>
          <p:cNvPicPr/>
          <p:nvPr/>
        </p:nvPicPr>
        <p:blipFill>
          <a:blip r:embed="rId95" cstate="print"/>
          <a:stretch>
            <a:fillRect/>
          </a:stretch>
        </p:blipFill>
        <p:spPr>
          <a:xfrm>
            <a:off x="314505" y="9820109"/>
            <a:ext cx="80468" cy="80468"/>
          </a:xfrm>
          <a:prstGeom prst="rect">
            <a:avLst/>
          </a:prstGeom>
        </p:spPr>
      </p:pic>
      <p:pic>
        <p:nvPicPr>
          <p:cNvPr id="136" name="object 136" descr=""/>
          <p:cNvPicPr/>
          <p:nvPr/>
        </p:nvPicPr>
        <p:blipFill>
          <a:blip r:embed="rId96" cstate="print"/>
          <a:stretch>
            <a:fillRect/>
          </a:stretch>
        </p:blipFill>
        <p:spPr>
          <a:xfrm>
            <a:off x="314505" y="9980800"/>
            <a:ext cx="80468" cy="80468"/>
          </a:xfrm>
          <a:prstGeom prst="rect">
            <a:avLst/>
          </a:prstGeom>
        </p:spPr>
      </p:pic>
      <p:pic>
        <p:nvPicPr>
          <p:cNvPr id="137" name="object 137" descr=""/>
          <p:cNvPicPr/>
          <p:nvPr/>
        </p:nvPicPr>
        <p:blipFill>
          <a:blip r:embed="rId97" cstate="print"/>
          <a:stretch>
            <a:fillRect/>
          </a:stretch>
        </p:blipFill>
        <p:spPr>
          <a:xfrm>
            <a:off x="475195" y="9338035"/>
            <a:ext cx="80469" cy="80468"/>
          </a:xfrm>
          <a:prstGeom prst="rect">
            <a:avLst/>
          </a:prstGeom>
        </p:spPr>
      </p:pic>
      <p:pic>
        <p:nvPicPr>
          <p:cNvPr id="138" name="object 138" descr=""/>
          <p:cNvPicPr/>
          <p:nvPr/>
        </p:nvPicPr>
        <p:blipFill>
          <a:blip r:embed="rId98" cstate="print"/>
          <a:stretch>
            <a:fillRect/>
          </a:stretch>
        </p:blipFill>
        <p:spPr>
          <a:xfrm>
            <a:off x="475195" y="9498726"/>
            <a:ext cx="80469" cy="80468"/>
          </a:xfrm>
          <a:prstGeom prst="rect">
            <a:avLst/>
          </a:prstGeom>
        </p:spPr>
      </p:pic>
      <p:pic>
        <p:nvPicPr>
          <p:cNvPr id="139" name="object 139" descr=""/>
          <p:cNvPicPr/>
          <p:nvPr/>
        </p:nvPicPr>
        <p:blipFill>
          <a:blip r:embed="rId99" cstate="print"/>
          <a:stretch>
            <a:fillRect/>
          </a:stretch>
        </p:blipFill>
        <p:spPr>
          <a:xfrm>
            <a:off x="475195" y="9820109"/>
            <a:ext cx="80469" cy="80468"/>
          </a:xfrm>
          <a:prstGeom prst="rect">
            <a:avLst/>
          </a:prstGeom>
        </p:spPr>
      </p:pic>
      <p:pic>
        <p:nvPicPr>
          <p:cNvPr id="140" name="object 140" descr=""/>
          <p:cNvPicPr/>
          <p:nvPr/>
        </p:nvPicPr>
        <p:blipFill>
          <a:blip r:embed="rId100" cstate="print"/>
          <a:stretch>
            <a:fillRect/>
          </a:stretch>
        </p:blipFill>
        <p:spPr>
          <a:xfrm>
            <a:off x="475195" y="9659417"/>
            <a:ext cx="80469" cy="80468"/>
          </a:xfrm>
          <a:prstGeom prst="rect">
            <a:avLst/>
          </a:prstGeom>
        </p:spPr>
      </p:pic>
      <p:pic>
        <p:nvPicPr>
          <p:cNvPr id="141" name="object 141" descr=""/>
          <p:cNvPicPr/>
          <p:nvPr/>
        </p:nvPicPr>
        <p:blipFill>
          <a:blip r:embed="rId101" cstate="print"/>
          <a:stretch>
            <a:fillRect/>
          </a:stretch>
        </p:blipFill>
        <p:spPr>
          <a:xfrm>
            <a:off x="636010" y="9338035"/>
            <a:ext cx="80468" cy="80468"/>
          </a:xfrm>
          <a:prstGeom prst="rect">
            <a:avLst/>
          </a:prstGeom>
        </p:spPr>
      </p:pic>
      <p:pic>
        <p:nvPicPr>
          <p:cNvPr id="142" name="object 142" descr=""/>
          <p:cNvPicPr/>
          <p:nvPr/>
        </p:nvPicPr>
        <p:blipFill>
          <a:blip r:embed="rId102" cstate="print"/>
          <a:stretch>
            <a:fillRect/>
          </a:stretch>
        </p:blipFill>
        <p:spPr>
          <a:xfrm>
            <a:off x="475195" y="9980800"/>
            <a:ext cx="80469" cy="80468"/>
          </a:xfrm>
          <a:prstGeom prst="rect">
            <a:avLst/>
          </a:prstGeom>
        </p:spPr>
      </p:pic>
      <p:pic>
        <p:nvPicPr>
          <p:cNvPr id="143" name="object 143" descr=""/>
          <p:cNvPicPr/>
          <p:nvPr/>
        </p:nvPicPr>
        <p:blipFill>
          <a:blip r:embed="rId103" cstate="print"/>
          <a:stretch>
            <a:fillRect/>
          </a:stretch>
        </p:blipFill>
        <p:spPr>
          <a:xfrm>
            <a:off x="636010" y="9498603"/>
            <a:ext cx="80468" cy="80468"/>
          </a:xfrm>
          <a:prstGeom prst="rect">
            <a:avLst/>
          </a:prstGeom>
        </p:spPr>
      </p:pic>
      <p:pic>
        <p:nvPicPr>
          <p:cNvPr id="144" name="object 144" descr=""/>
          <p:cNvPicPr/>
          <p:nvPr/>
        </p:nvPicPr>
        <p:blipFill>
          <a:blip r:embed="rId103" cstate="print"/>
          <a:stretch>
            <a:fillRect/>
          </a:stretch>
        </p:blipFill>
        <p:spPr>
          <a:xfrm>
            <a:off x="636010" y="9659417"/>
            <a:ext cx="80468" cy="80468"/>
          </a:xfrm>
          <a:prstGeom prst="rect">
            <a:avLst/>
          </a:prstGeom>
        </p:spPr>
      </p:pic>
      <p:pic>
        <p:nvPicPr>
          <p:cNvPr id="145" name="object 145" descr=""/>
          <p:cNvPicPr/>
          <p:nvPr/>
        </p:nvPicPr>
        <p:blipFill>
          <a:blip r:embed="rId104" cstate="print"/>
          <a:stretch>
            <a:fillRect/>
          </a:stretch>
        </p:blipFill>
        <p:spPr>
          <a:xfrm>
            <a:off x="636010" y="9820109"/>
            <a:ext cx="80468" cy="80468"/>
          </a:xfrm>
          <a:prstGeom prst="rect">
            <a:avLst/>
          </a:prstGeom>
        </p:spPr>
      </p:pic>
      <p:pic>
        <p:nvPicPr>
          <p:cNvPr id="146" name="object 146" descr=""/>
          <p:cNvPicPr/>
          <p:nvPr/>
        </p:nvPicPr>
        <p:blipFill>
          <a:blip r:embed="rId105" cstate="print"/>
          <a:stretch>
            <a:fillRect/>
          </a:stretch>
        </p:blipFill>
        <p:spPr>
          <a:xfrm>
            <a:off x="636010" y="9980800"/>
            <a:ext cx="80468" cy="80468"/>
          </a:xfrm>
          <a:prstGeom prst="rect">
            <a:avLst/>
          </a:prstGeom>
        </p:spPr>
      </p:pic>
      <p:pic>
        <p:nvPicPr>
          <p:cNvPr id="147" name="object 147" descr=""/>
          <p:cNvPicPr/>
          <p:nvPr/>
        </p:nvPicPr>
        <p:blipFill>
          <a:blip r:embed="rId100" cstate="print"/>
          <a:stretch>
            <a:fillRect/>
          </a:stretch>
        </p:blipFill>
        <p:spPr>
          <a:xfrm>
            <a:off x="796701" y="9498603"/>
            <a:ext cx="80469" cy="80468"/>
          </a:xfrm>
          <a:prstGeom prst="rect">
            <a:avLst/>
          </a:prstGeom>
        </p:spPr>
      </p:pic>
      <p:pic>
        <p:nvPicPr>
          <p:cNvPr id="148" name="object 148" descr=""/>
          <p:cNvPicPr/>
          <p:nvPr/>
        </p:nvPicPr>
        <p:blipFill>
          <a:blip r:embed="rId106" cstate="print"/>
          <a:stretch>
            <a:fillRect/>
          </a:stretch>
        </p:blipFill>
        <p:spPr>
          <a:xfrm>
            <a:off x="796701" y="9338035"/>
            <a:ext cx="80469" cy="80468"/>
          </a:xfrm>
          <a:prstGeom prst="rect">
            <a:avLst/>
          </a:prstGeom>
        </p:spPr>
      </p:pic>
      <p:pic>
        <p:nvPicPr>
          <p:cNvPr id="149" name="object 149" descr=""/>
          <p:cNvPicPr/>
          <p:nvPr/>
        </p:nvPicPr>
        <p:blipFill>
          <a:blip r:embed="rId107" cstate="print"/>
          <a:stretch>
            <a:fillRect/>
          </a:stretch>
        </p:blipFill>
        <p:spPr>
          <a:xfrm>
            <a:off x="796701" y="9659417"/>
            <a:ext cx="80469" cy="80468"/>
          </a:xfrm>
          <a:prstGeom prst="rect">
            <a:avLst/>
          </a:prstGeom>
        </p:spPr>
      </p:pic>
      <p:pic>
        <p:nvPicPr>
          <p:cNvPr id="150" name="object 150" descr=""/>
          <p:cNvPicPr/>
          <p:nvPr/>
        </p:nvPicPr>
        <p:blipFill>
          <a:blip r:embed="rId108" cstate="print"/>
          <a:stretch>
            <a:fillRect/>
          </a:stretch>
        </p:blipFill>
        <p:spPr>
          <a:xfrm>
            <a:off x="796701" y="9820109"/>
            <a:ext cx="80469" cy="80468"/>
          </a:xfrm>
          <a:prstGeom prst="rect">
            <a:avLst/>
          </a:prstGeom>
        </p:spPr>
      </p:pic>
      <p:pic>
        <p:nvPicPr>
          <p:cNvPr id="151" name="object 151" descr=""/>
          <p:cNvPicPr/>
          <p:nvPr/>
        </p:nvPicPr>
        <p:blipFill>
          <a:blip r:embed="rId102" cstate="print"/>
          <a:stretch>
            <a:fillRect/>
          </a:stretch>
        </p:blipFill>
        <p:spPr>
          <a:xfrm>
            <a:off x="796701" y="9980800"/>
            <a:ext cx="80469" cy="80468"/>
          </a:xfrm>
          <a:prstGeom prst="rect">
            <a:avLst/>
          </a:prstGeom>
        </p:spPr>
      </p:pic>
      <p:pic>
        <p:nvPicPr>
          <p:cNvPr id="152" name="object 152" descr=""/>
          <p:cNvPicPr/>
          <p:nvPr/>
        </p:nvPicPr>
        <p:blipFill>
          <a:blip r:embed="rId109" cstate="print"/>
          <a:stretch>
            <a:fillRect/>
          </a:stretch>
        </p:blipFill>
        <p:spPr>
          <a:xfrm>
            <a:off x="939921" y="9338035"/>
            <a:ext cx="80468" cy="80468"/>
          </a:xfrm>
          <a:prstGeom prst="rect">
            <a:avLst/>
          </a:prstGeom>
        </p:spPr>
      </p:pic>
      <p:pic>
        <p:nvPicPr>
          <p:cNvPr id="153" name="object 153" descr=""/>
          <p:cNvPicPr/>
          <p:nvPr/>
        </p:nvPicPr>
        <p:blipFill>
          <a:blip r:embed="rId110" cstate="print"/>
          <a:stretch>
            <a:fillRect/>
          </a:stretch>
        </p:blipFill>
        <p:spPr>
          <a:xfrm>
            <a:off x="939921" y="9498726"/>
            <a:ext cx="80468" cy="80468"/>
          </a:xfrm>
          <a:prstGeom prst="rect">
            <a:avLst/>
          </a:prstGeom>
        </p:spPr>
      </p:pic>
      <p:pic>
        <p:nvPicPr>
          <p:cNvPr id="154" name="object 154" descr=""/>
          <p:cNvPicPr/>
          <p:nvPr/>
        </p:nvPicPr>
        <p:blipFill>
          <a:blip r:embed="rId110" cstate="print"/>
          <a:stretch>
            <a:fillRect/>
          </a:stretch>
        </p:blipFill>
        <p:spPr>
          <a:xfrm>
            <a:off x="939921" y="9659417"/>
            <a:ext cx="80468" cy="80468"/>
          </a:xfrm>
          <a:prstGeom prst="rect">
            <a:avLst/>
          </a:prstGeom>
        </p:spPr>
      </p:pic>
      <p:pic>
        <p:nvPicPr>
          <p:cNvPr id="155" name="object 155" descr=""/>
          <p:cNvPicPr/>
          <p:nvPr/>
        </p:nvPicPr>
        <p:blipFill>
          <a:blip r:embed="rId96" cstate="print"/>
          <a:stretch>
            <a:fillRect/>
          </a:stretch>
        </p:blipFill>
        <p:spPr>
          <a:xfrm>
            <a:off x="939921" y="9980800"/>
            <a:ext cx="80468" cy="80468"/>
          </a:xfrm>
          <a:prstGeom prst="rect">
            <a:avLst/>
          </a:prstGeom>
        </p:spPr>
      </p:pic>
      <p:pic>
        <p:nvPicPr>
          <p:cNvPr id="156" name="object 156" descr=""/>
          <p:cNvPicPr/>
          <p:nvPr/>
        </p:nvPicPr>
        <p:blipFill>
          <a:blip r:embed="rId111" cstate="print"/>
          <a:stretch>
            <a:fillRect/>
          </a:stretch>
        </p:blipFill>
        <p:spPr>
          <a:xfrm>
            <a:off x="939921" y="9820109"/>
            <a:ext cx="80468" cy="80468"/>
          </a:xfrm>
          <a:prstGeom prst="rect">
            <a:avLst/>
          </a:prstGeom>
        </p:spPr>
      </p:pic>
      <p:pic>
        <p:nvPicPr>
          <p:cNvPr id="157" name="object 157" descr=""/>
          <p:cNvPicPr/>
          <p:nvPr/>
        </p:nvPicPr>
        <p:blipFill>
          <a:blip r:embed="rId112" cstate="print"/>
          <a:stretch>
            <a:fillRect/>
          </a:stretch>
        </p:blipFill>
        <p:spPr>
          <a:xfrm>
            <a:off x="1100735" y="9353415"/>
            <a:ext cx="46017" cy="64965"/>
          </a:xfrm>
          <a:prstGeom prst="rect">
            <a:avLst/>
          </a:prstGeom>
        </p:spPr>
      </p:pic>
      <p:pic>
        <p:nvPicPr>
          <p:cNvPr id="158" name="object 158" descr=""/>
          <p:cNvPicPr/>
          <p:nvPr/>
        </p:nvPicPr>
        <p:blipFill>
          <a:blip r:embed="rId113" cstate="print"/>
          <a:stretch>
            <a:fillRect/>
          </a:stretch>
        </p:blipFill>
        <p:spPr>
          <a:xfrm>
            <a:off x="1100735" y="9498603"/>
            <a:ext cx="80468" cy="80468"/>
          </a:xfrm>
          <a:prstGeom prst="rect">
            <a:avLst/>
          </a:prstGeom>
        </p:spPr>
      </p:pic>
      <p:pic>
        <p:nvPicPr>
          <p:cNvPr id="159" name="object 159" descr=""/>
          <p:cNvPicPr/>
          <p:nvPr/>
        </p:nvPicPr>
        <p:blipFill>
          <a:blip r:embed="rId113" cstate="print"/>
          <a:stretch>
            <a:fillRect/>
          </a:stretch>
        </p:blipFill>
        <p:spPr>
          <a:xfrm>
            <a:off x="1100735" y="9659417"/>
            <a:ext cx="80468" cy="80468"/>
          </a:xfrm>
          <a:prstGeom prst="rect">
            <a:avLst/>
          </a:prstGeom>
        </p:spPr>
      </p:pic>
      <p:pic>
        <p:nvPicPr>
          <p:cNvPr id="160" name="object 160" descr=""/>
          <p:cNvPicPr/>
          <p:nvPr/>
        </p:nvPicPr>
        <p:blipFill>
          <a:blip r:embed="rId114" cstate="print"/>
          <a:stretch>
            <a:fillRect/>
          </a:stretch>
        </p:blipFill>
        <p:spPr>
          <a:xfrm>
            <a:off x="1100735" y="9820109"/>
            <a:ext cx="80468" cy="80468"/>
          </a:xfrm>
          <a:prstGeom prst="rect">
            <a:avLst/>
          </a:prstGeom>
        </p:spPr>
      </p:pic>
      <p:pic>
        <p:nvPicPr>
          <p:cNvPr id="161" name="object 161" descr=""/>
          <p:cNvPicPr/>
          <p:nvPr/>
        </p:nvPicPr>
        <p:blipFill>
          <a:blip r:embed="rId96" cstate="print"/>
          <a:stretch>
            <a:fillRect/>
          </a:stretch>
        </p:blipFill>
        <p:spPr>
          <a:xfrm>
            <a:off x="1100735" y="9980800"/>
            <a:ext cx="80468" cy="80468"/>
          </a:xfrm>
          <a:prstGeom prst="rect">
            <a:avLst/>
          </a:prstGeom>
        </p:spPr>
      </p:pic>
      <p:pic>
        <p:nvPicPr>
          <p:cNvPr id="162" name="object 162" descr=""/>
          <p:cNvPicPr/>
          <p:nvPr/>
        </p:nvPicPr>
        <p:blipFill>
          <a:blip r:embed="rId115" cstate="print"/>
          <a:stretch>
            <a:fillRect/>
          </a:stretch>
        </p:blipFill>
        <p:spPr>
          <a:xfrm>
            <a:off x="1261426" y="9670614"/>
            <a:ext cx="42202" cy="69271"/>
          </a:xfrm>
          <a:prstGeom prst="rect">
            <a:avLst/>
          </a:prstGeom>
        </p:spPr>
      </p:pic>
      <p:pic>
        <p:nvPicPr>
          <p:cNvPr id="163" name="object 163" descr=""/>
          <p:cNvPicPr/>
          <p:nvPr/>
        </p:nvPicPr>
        <p:blipFill>
          <a:blip r:embed="rId116" cstate="print"/>
          <a:stretch>
            <a:fillRect/>
          </a:stretch>
        </p:blipFill>
        <p:spPr>
          <a:xfrm>
            <a:off x="1261426" y="9820109"/>
            <a:ext cx="80468" cy="80468"/>
          </a:xfrm>
          <a:prstGeom prst="rect">
            <a:avLst/>
          </a:prstGeom>
        </p:spPr>
      </p:pic>
      <p:pic>
        <p:nvPicPr>
          <p:cNvPr id="164" name="object 164" descr=""/>
          <p:cNvPicPr/>
          <p:nvPr/>
        </p:nvPicPr>
        <p:blipFill>
          <a:blip r:embed="rId117" cstate="print"/>
          <a:stretch>
            <a:fillRect/>
          </a:stretch>
        </p:blipFill>
        <p:spPr>
          <a:xfrm>
            <a:off x="1261426" y="9980923"/>
            <a:ext cx="80468" cy="80468"/>
          </a:xfrm>
          <a:prstGeom prst="rect">
            <a:avLst/>
          </a:prstGeom>
        </p:spPr>
      </p:pic>
      <p:pic>
        <p:nvPicPr>
          <p:cNvPr id="165" name="object 165" descr=""/>
          <p:cNvPicPr/>
          <p:nvPr/>
        </p:nvPicPr>
        <p:blipFill>
          <a:blip r:embed="rId118" cstate="print"/>
          <a:stretch>
            <a:fillRect/>
          </a:stretch>
        </p:blipFill>
        <p:spPr>
          <a:xfrm>
            <a:off x="153814" y="10132017"/>
            <a:ext cx="80468" cy="80468"/>
          </a:xfrm>
          <a:prstGeom prst="rect">
            <a:avLst/>
          </a:prstGeom>
        </p:spPr>
      </p:pic>
      <p:pic>
        <p:nvPicPr>
          <p:cNvPr id="166" name="object 166" descr=""/>
          <p:cNvPicPr/>
          <p:nvPr/>
        </p:nvPicPr>
        <p:blipFill>
          <a:blip r:embed="rId119" cstate="print"/>
          <a:stretch>
            <a:fillRect/>
          </a:stretch>
        </p:blipFill>
        <p:spPr>
          <a:xfrm>
            <a:off x="314505" y="10132017"/>
            <a:ext cx="80468" cy="80468"/>
          </a:xfrm>
          <a:prstGeom prst="rect">
            <a:avLst/>
          </a:prstGeom>
        </p:spPr>
      </p:pic>
      <p:pic>
        <p:nvPicPr>
          <p:cNvPr id="167" name="object 167" descr=""/>
          <p:cNvPicPr/>
          <p:nvPr/>
        </p:nvPicPr>
        <p:blipFill>
          <a:blip r:embed="rId120" cstate="print"/>
          <a:stretch>
            <a:fillRect/>
          </a:stretch>
        </p:blipFill>
        <p:spPr>
          <a:xfrm>
            <a:off x="475195" y="10131893"/>
            <a:ext cx="80469" cy="80468"/>
          </a:xfrm>
          <a:prstGeom prst="rect">
            <a:avLst/>
          </a:prstGeom>
        </p:spPr>
      </p:pic>
      <p:pic>
        <p:nvPicPr>
          <p:cNvPr id="168" name="object 168" descr=""/>
          <p:cNvPicPr/>
          <p:nvPr/>
        </p:nvPicPr>
        <p:blipFill>
          <a:blip r:embed="rId104" cstate="print"/>
          <a:stretch>
            <a:fillRect/>
          </a:stretch>
        </p:blipFill>
        <p:spPr>
          <a:xfrm>
            <a:off x="636010" y="10131893"/>
            <a:ext cx="80468" cy="80468"/>
          </a:xfrm>
          <a:prstGeom prst="rect">
            <a:avLst/>
          </a:prstGeom>
        </p:spPr>
      </p:pic>
      <p:pic>
        <p:nvPicPr>
          <p:cNvPr id="169" name="object 169" descr=""/>
          <p:cNvPicPr/>
          <p:nvPr/>
        </p:nvPicPr>
        <p:blipFill>
          <a:blip r:embed="rId120" cstate="print"/>
          <a:stretch>
            <a:fillRect/>
          </a:stretch>
        </p:blipFill>
        <p:spPr>
          <a:xfrm>
            <a:off x="796701" y="10131893"/>
            <a:ext cx="80469" cy="80468"/>
          </a:xfrm>
          <a:prstGeom prst="rect">
            <a:avLst/>
          </a:prstGeom>
        </p:spPr>
      </p:pic>
      <p:pic>
        <p:nvPicPr>
          <p:cNvPr id="170" name="object 170" descr=""/>
          <p:cNvPicPr/>
          <p:nvPr/>
        </p:nvPicPr>
        <p:blipFill>
          <a:blip r:embed="rId121" cstate="print"/>
          <a:stretch>
            <a:fillRect/>
          </a:stretch>
        </p:blipFill>
        <p:spPr>
          <a:xfrm>
            <a:off x="939921" y="10131893"/>
            <a:ext cx="80468" cy="80468"/>
          </a:xfrm>
          <a:prstGeom prst="rect">
            <a:avLst/>
          </a:prstGeom>
        </p:spPr>
      </p:pic>
      <p:pic>
        <p:nvPicPr>
          <p:cNvPr id="171" name="object 171" descr=""/>
          <p:cNvPicPr/>
          <p:nvPr/>
        </p:nvPicPr>
        <p:blipFill>
          <a:blip r:embed="rId122" cstate="print"/>
          <a:stretch>
            <a:fillRect/>
          </a:stretch>
        </p:blipFill>
        <p:spPr>
          <a:xfrm>
            <a:off x="1261426" y="10131893"/>
            <a:ext cx="80468" cy="80468"/>
          </a:xfrm>
          <a:prstGeom prst="rect">
            <a:avLst/>
          </a:prstGeom>
        </p:spPr>
      </p:pic>
      <p:pic>
        <p:nvPicPr>
          <p:cNvPr id="172" name="object 172" descr=""/>
          <p:cNvPicPr/>
          <p:nvPr/>
        </p:nvPicPr>
        <p:blipFill>
          <a:blip r:embed="rId123" cstate="print"/>
          <a:stretch>
            <a:fillRect/>
          </a:stretch>
        </p:blipFill>
        <p:spPr>
          <a:xfrm>
            <a:off x="1100735" y="10131893"/>
            <a:ext cx="80468" cy="80468"/>
          </a:xfrm>
          <a:prstGeom prst="rect">
            <a:avLst/>
          </a:prstGeom>
        </p:spPr>
      </p:pic>
      <p:pic>
        <p:nvPicPr>
          <p:cNvPr id="173" name="object 173" descr=""/>
          <p:cNvPicPr/>
          <p:nvPr/>
        </p:nvPicPr>
        <p:blipFill>
          <a:blip r:embed="rId124" cstate="print"/>
          <a:stretch>
            <a:fillRect/>
          </a:stretch>
        </p:blipFill>
        <p:spPr>
          <a:xfrm>
            <a:off x="1422240" y="10140137"/>
            <a:ext cx="33713" cy="71486"/>
          </a:xfrm>
          <a:prstGeom prst="rect">
            <a:avLst/>
          </a:prstGeom>
        </p:spPr>
      </p:pic>
      <p:pic>
        <p:nvPicPr>
          <p:cNvPr id="174" name="object 174" descr=""/>
          <p:cNvPicPr/>
          <p:nvPr/>
        </p:nvPicPr>
        <p:blipFill>
          <a:blip r:embed="rId125" cstate="print"/>
          <a:stretch>
            <a:fillRect/>
          </a:stretch>
        </p:blipFill>
        <p:spPr>
          <a:xfrm>
            <a:off x="4808677" y="3338725"/>
            <a:ext cx="6877049" cy="3209924"/>
          </a:xfrm>
          <a:prstGeom prst="rect">
            <a:avLst/>
          </a:prstGeom>
        </p:spPr>
      </p:pic>
      <p:pic>
        <p:nvPicPr>
          <p:cNvPr id="175" name="object 175" descr=""/>
          <p:cNvPicPr/>
          <p:nvPr/>
        </p:nvPicPr>
        <p:blipFill>
          <a:blip r:embed="rId126" cstate="print"/>
          <a:stretch>
            <a:fillRect/>
          </a:stretch>
        </p:blipFill>
        <p:spPr>
          <a:xfrm>
            <a:off x="12428704" y="6940112"/>
            <a:ext cx="3857624" cy="1952624"/>
          </a:xfrm>
          <a:prstGeom prst="rect">
            <a:avLst/>
          </a:prstGeom>
        </p:spPr>
      </p:pic>
      <p:sp>
        <p:nvSpPr>
          <p:cNvPr id="176" name="object 176"/>
          <p:cNvSpPr txBox="1">
            <a:spLocks noGrp="1"/>
          </p:cNvSpPr>
          <p:nvPr>
            <p:ph type="title"/>
          </p:nvPr>
        </p:nvSpPr>
        <p:spPr>
          <a:xfrm>
            <a:off x="6134932" y="115212"/>
            <a:ext cx="5499735" cy="743585"/>
          </a:xfrm>
          <a:prstGeom prst="rect"/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>
                <a:latin typeface="Trebuchet MS"/>
                <a:cs typeface="Trebuchet MS"/>
              </a:rPr>
              <a:t>2.PROJECT</a:t>
            </a:r>
            <a:r>
              <a:rPr dirty="0" spc="-5">
                <a:latin typeface="Trebuchet MS"/>
                <a:cs typeface="Trebuchet MS"/>
              </a:rPr>
              <a:t> </a:t>
            </a:r>
            <a:r>
              <a:rPr dirty="0" spc="215">
                <a:latin typeface="Trebuchet MS"/>
                <a:cs typeface="Trebuchet MS"/>
              </a:rPr>
              <a:t>DESIGN</a:t>
            </a:r>
          </a:p>
        </p:txBody>
      </p:sp>
      <p:sp>
        <p:nvSpPr>
          <p:cNvPr id="177" name="object 177" descr=""/>
          <p:cNvSpPr txBox="1"/>
          <p:nvPr/>
        </p:nvSpPr>
        <p:spPr>
          <a:xfrm>
            <a:off x="301501" y="709479"/>
            <a:ext cx="15922625" cy="2453005"/>
          </a:xfrm>
          <a:prstGeom prst="rect">
            <a:avLst/>
          </a:prstGeom>
        </p:spPr>
        <p:txBody>
          <a:bodyPr wrap="square" lIns="0" tIns="29972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2360"/>
              </a:spcBef>
            </a:pPr>
            <a:r>
              <a:rPr dirty="0" sz="4500" spc="-370" b="1">
                <a:solidFill>
                  <a:srgbClr val="56AEFF"/>
                </a:solidFill>
                <a:latin typeface="Tahoma"/>
                <a:cs typeface="Tahoma"/>
              </a:rPr>
              <a:t>2.1</a:t>
            </a:r>
            <a:r>
              <a:rPr dirty="0" sz="4500" spc="-114" b="1">
                <a:solidFill>
                  <a:srgbClr val="56AEFF"/>
                </a:solidFill>
                <a:latin typeface="Tahoma"/>
                <a:cs typeface="Tahoma"/>
              </a:rPr>
              <a:t> </a:t>
            </a:r>
            <a:r>
              <a:rPr dirty="0" sz="4500" spc="75" b="1">
                <a:solidFill>
                  <a:srgbClr val="56AEFF"/>
                </a:solidFill>
                <a:latin typeface="Tahoma"/>
                <a:cs typeface="Tahoma"/>
              </a:rPr>
              <a:t>METHODOLOGY</a:t>
            </a:r>
            <a:endParaRPr sz="4500">
              <a:latin typeface="Tahoma"/>
              <a:cs typeface="Tahoma"/>
            </a:endParaRPr>
          </a:p>
          <a:p>
            <a:pPr algn="ctr" marL="802640" marR="5080">
              <a:lnSpc>
                <a:spcPct val="115199"/>
              </a:lnSpc>
              <a:spcBef>
                <a:spcPts val="869"/>
              </a:spcBef>
            </a:pPr>
            <a:r>
              <a:rPr dirty="0" sz="2550">
                <a:solidFill>
                  <a:srgbClr val="F1945B"/>
                </a:solidFill>
                <a:latin typeface="Trebuchet MS"/>
                <a:cs typeface="Trebuchet MS"/>
              </a:rPr>
              <a:t>In</a:t>
            </a:r>
            <a:r>
              <a:rPr dirty="0" sz="2550" spc="-80">
                <a:solidFill>
                  <a:srgbClr val="F1945B"/>
                </a:solidFill>
                <a:latin typeface="Trebuchet MS"/>
                <a:cs typeface="Trebuchet MS"/>
              </a:rPr>
              <a:t> </a:t>
            </a:r>
            <a:r>
              <a:rPr dirty="0" sz="2550" spc="65">
                <a:solidFill>
                  <a:srgbClr val="F1945B"/>
                </a:solidFill>
                <a:latin typeface="Trebuchet MS"/>
                <a:cs typeface="Trebuchet MS"/>
              </a:rPr>
              <a:t>our</a:t>
            </a:r>
            <a:r>
              <a:rPr dirty="0" sz="2550" spc="-75">
                <a:solidFill>
                  <a:srgbClr val="F1945B"/>
                </a:solidFill>
                <a:latin typeface="Trebuchet MS"/>
                <a:cs typeface="Trebuchet MS"/>
              </a:rPr>
              <a:t> </a:t>
            </a:r>
            <a:r>
              <a:rPr dirty="0" sz="2550" spc="-20">
                <a:solidFill>
                  <a:srgbClr val="F1945B"/>
                </a:solidFill>
                <a:latin typeface="Trebuchet MS"/>
                <a:cs typeface="Trebuchet MS"/>
              </a:rPr>
              <a:t>project,</a:t>
            </a:r>
            <a:r>
              <a:rPr dirty="0" sz="2550" spc="-80">
                <a:solidFill>
                  <a:srgbClr val="F1945B"/>
                </a:solidFill>
                <a:latin typeface="Trebuchet MS"/>
                <a:cs typeface="Trebuchet MS"/>
              </a:rPr>
              <a:t> </a:t>
            </a:r>
            <a:r>
              <a:rPr dirty="0" sz="2550" spc="70">
                <a:solidFill>
                  <a:srgbClr val="F1945B"/>
                </a:solidFill>
                <a:latin typeface="Trebuchet MS"/>
                <a:cs typeface="Trebuchet MS"/>
              </a:rPr>
              <a:t>when</a:t>
            </a:r>
            <a:r>
              <a:rPr dirty="0" sz="2550" spc="-75">
                <a:solidFill>
                  <a:srgbClr val="F1945B"/>
                </a:solidFill>
                <a:latin typeface="Trebuchet MS"/>
                <a:cs typeface="Trebuchet MS"/>
              </a:rPr>
              <a:t> </a:t>
            </a:r>
            <a:r>
              <a:rPr dirty="0" sz="2550" spc="50">
                <a:solidFill>
                  <a:srgbClr val="F1945B"/>
                </a:solidFill>
                <a:latin typeface="Trebuchet MS"/>
                <a:cs typeface="Trebuchet MS"/>
              </a:rPr>
              <a:t>a</a:t>
            </a:r>
            <a:r>
              <a:rPr dirty="0" sz="2550" spc="-80">
                <a:solidFill>
                  <a:srgbClr val="F1945B"/>
                </a:solidFill>
                <a:latin typeface="Trebuchet MS"/>
                <a:cs typeface="Trebuchet MS"/>
              </a:rPr>
              <a:t> </a:t>
            </a:r>
            <a:r>
              <a:rPr dirty="0" sz="2550" spc="-20">
                <a:solidFill>
                  <a:srgbClr val="F1945B"/>
                </a:solidFill>
                <a:latin typeface="Trebuchet MS"/>
                <a:cs typeface="Trebuchet MS"/>
              </a:rPr>
              <a:t>fault</a:t>
            </a:r>
            <a:r>
              <a:rPr dirty="0" sz="2550" spc="-75">
                <a:solidFill>
                  <a:srgbClr val="F1945B"/>
                </a:solidFill>
                <a:latin typeface="Trebuchet MS"/>
                <a:cs typeface="Trebuchet MS"/>
              </a:rPr>
              <a:t> </a:t>
            </a:r>
            <a:r>
              <a:rPr dirty="0" sz="2550" spc="50">
                <a:solidFill>
                  <a:srgbClr val="F1945B"/>
                </a:solidFill>
                <a:latin typeface="Trebuchet MS"/>
                <a:cs typeface="Trebuchet MS"/>
              </a:rPr>
              <a:t>occurs,</a:t>
            </a:r>
            <a:r>
              <a:rPr dirty="0" sz="2550" spc="-75">
                <a:solidFill>
                  <a:srgbClr val="F1945B"/>
                </a:solidFill>
                <a:latin typeface="Trebuchet MS"/>
                <a:cs typeface="Trebuchet MS"/>
              </a:rPr>
              <a:t> </a:t>
            </a:r>
            <a:r>
              <a:rPr dirty="0" sz="2550" spc="45">
                <a:solidFill>
                  <a:srgbClr val="F1945B"/>
                </a:solidFill>
                <a:latin typeface="Trebuchet MS"/>
                <a:cs typeface="Trebuchet MS"/>
              </a:rPr>
              <a:t>current</a:t>
            </a:r>
            <a:r>
              <a:rPr dirty="0" sz="2550" spc="-80">
                <a:solidFill>
                  <a:srgbClr val="F1945B"/>
                </a:solidFill>
                <a:latin typeface="Trebuchet MS"/>
                <a:cs typeface="Trebuchet MS"/>
              </a:rPr>
              <a:t> </a:t>
            </a:r>
            <a:r>
              <a:rPr dirty="0" sz="2550" spc="110">
                <a:solidFill>
                  <a:srgbClr val="F1945B"/>
                </a:solidFill>
                <a:latin typeface="Trebuchet MS"/>
                <a:cs typeface="Trebuchet MS"/>
              </a:rPr>
              <a:t>and</a:t>
            </a:r>
            <a:r>
              <a:rPr dirty="0" sz="2550" spc="-75">
                <a:solidFill>
                  <a:srgbClr val="F1945B"/>
                </a:solidFill>
                <a:latin typeface="Trebuchet MS"/>
                <a:cs typeface="Trebuchet MS"/>
              </a:rPr>
              <a:t> </a:t>
            </a:r>
            <a:r>
              <a:rPr dirty="0" sz="2550" spc="45">
                <a:solidFill>
                  <a:srgbClr val="F1945B"/>
                </a:solidFill>
                <a:latin typeface="Trebuchet MS"/>
                <a:cs typeface="Trebuchet MS"/>
              </a:rPr>
              <a:t>voltage</a:t>
            </a:r>
            <a:r>
              <a:rPr dirty="0" sz="2550" spc="-80">
                <a:solidFill>
                  <a:srgbClr val="F1945B"/>
                </a:solidFill>
                <a:latin typeface="Trebuchet MS"/>
                <a:cs typeface="Trebuchet MS"/>
              </a:rPr>
              <a:t> </a:t>
            </a:r>
            <a:r>
              <a:rPr dirty="0" sz="2550" spc="70">
                <a:solidFill>
                  <a:srgbClr val="F1945B"/>
                </a:solidFill>
                <a:latin typeface="Trebuchet MS"/>
                <a:cs typeface="Trebuchet MS"/>
              </a:rPr>
              <a:t>signals</a:t>
            </a:r>
            <a:r>
              <a:rPr dirty="0" sz="2550" spc="-75">
                <a:solidFill>
                  <a:srgbClr val="F1945B"/>
                </a:solidFill>
                <a:latin typeface="Trebuchet MS"/>
                <a:cs typeface="Trebuchet MS"/>
              </a:rPr>
              <a:t> </a:t>
            </a:r>
            <a:r>
              <a:rPr dirty="0" sz="2550" spc="55">
                <a:solidFill>
                  <a:srgbClr val="F1945B"/>
                </a:solidFill>
                <a:latin typeface="Trebuchet MS"/>
                <a:cs typeface="Trebuchet MS"/>
              </a:rPr>
              <a:t>from</a:t>
            </a:r>
            <a:r>
              <a:rPr dirty="0" sz="2550" spc="-80">
                <a:solidFill>
                  <a:srgbClr val="F1945B"/>
                </a:solidFill>
                <a:latin typeface="Trebuchet MS"/>
                <a:cs typeface="Trebuchet MS"/>
              </a:rPr>
              <a:t> </a:t>
            </a:r>
            <a:r>
              <a:rPr dirty="0" sz="2550" spc="65">
                <a:solidFill>
                  <a:srgbClr val="F1945B"/>
                </a:solidFill>
                <a:latin typeface="Trebuchet MS"/>
                <a:cs typeface="Trebuchet MS"/>
              </a:rPr>
              <a:t>transformers</a:t>
            </a:r>
            <a:r>
              <a:rPr dirty="0" sz="2550" spc="-75">
                <a:solidFill>
                  <a:srgbClr val="F1945B"/>
                </a:solidFill>
                <a:latin typeface="Trebuchet MS"/>
                <a:cs typeface="Trebuchet MS"/>
              </a:rPr>
              <a:t> </a:t>
            </a:r>
            <a:r>
              <a:rPr dirty="0" sz="2550">
                <a:solidFill>
                  <a:srgbClr val="F1945B"/>
                </a:solidFill>
                <a:latin typeface="Trebuchet MS"/>
                <a:cs typeface="Trebuchet MS"/>
              </a:rPr>
              <a:t>are</a:t>
            </a:r>
            <a:r>
              <a:rPr dirty="0" sz="2550" spc="-75">
                <a:solidFill>
                  <a:srgbClr val="F1945B"/>
                </a:solidFill>
                <a:latin typeface="Trebuchet MS"/>
                <a:cs typeface="Trebuchet MS"/>
              </a:rPr>
              <a:t> </a:t>
            </a:r>
            <a:r>
              <a:rPr dirty="0" sz="2550" spc="55">
                <a:solidFill>
                  <a:srgbClr val="F1945B"/>
                </a:solidFill>
                <a:latin typeface="Trebuchet MS"/>
                <a:cs typeface="Trebuchet MS"/>
              </a:rPr>
              <a:t>transmitted</a:t>
            </a:r>
            <a:r>
              <a:rPr dirty="0" sz="2550" spc="-80">
                <a:solidFill>
                  <a:srgbClr val="F1945B"/>
                </a:solidFill>
                <a:latin typeface="Trebuchet MS"/>
                <a:cs typeface="Trebuchet MS"/>
              </a:rPr>
              <a:t> </a:t>
            </a:r>
            <a:r>
              <a:rPr dirty="0" sz="2550" spc="45">
                <a:solidFill>
                  <a:srgbClr val="F1945B"/>
                </a:solidFill>
                <a:latin typeface="Trebuchet MS"/>
                <a:cs typeface="Trebuchet MS"/>
              </a:rPr>
              <a:t>to </a:t>
            </a:r>
            <a:r>
              <a:rPr dirty="0" sz="2550">
                <a:solidFill>
                  <a:srgbClr val="F1945B"/>
                </a:solidFill>
                <a:latin typeface="Trebuchet MS"/>
                <a:cs typeface="Trebuchet MS"/>
              </a:rPr>
              <a:t>the</a:t>
            </a:r>
            <a:r>
              <a:rPr dirty="0" sz="2550" spc="80">
                <a:solidFill>
                  <a:srgbClr val="F1945B"/>
                </a:solidFill>
                <a:latin typeface="Trebuchet MS"/>
                <a:cs typeface="Trebuchet MS"/>
              </a:rPr>
              <a:t> </a:t>
            </a:r>
            <a:r>
              <a:rPr dirty="0" sz="2550">
                <a:solidFill>
                  <a:srgbClr val="F1945B"/>
                </a:solidFill>
                <a:latin typeface="Trebuchet MS"/>
                <a:cs typeface="Trebuchet MS"/>
              </a:rPr>
              <a:t>microcontroller</a:t>
            </a:r>
            <a:r>
              <a:rPr dirty="0" sz="2550" spc="80">
                <a:solidFill>
                  <a:srgbClr val="F1945B"/>
                </a:solidFill>
                <a:latin typeface="Trebuchet MS"/>
                <a:cs typeface="Trebuchet MS"/>
              </a:rPr>
              <a:t> </a:t>
            </a:r>
            <a:r>
              <a:rPr dirty="0" sz="2550">
                <a:solidFill>
                  <a:srgbClr val="F1945B"/>
                </a:solidFill>
                <a:latin typeface="Trebuchet MS"/>
                <a:cs typeface="Trebuchet MS"/>
              </a:rPr>
              <a:t>via</a:t>
            </a:r>
            <a:r>
              <a:rPr dirty="0" sz="2550" spc="80">
                <a:solidFill>
                  <a:srgbClr val="F1945B"/>
                </a:solidFill>
                <a:latin typeface="Trebuchet MS"/>
                <a:cs typeface="Trebuchet MS"/>
              </a:rPr>
              <a:t> </a:t>
            </a:r>
            <a:r>
              <a:rPr dirty="0" sz="2550" spc="65">
                <a:solidFill>
                  <a:srgbClr val="F1945B"/>
                </a:solidFill>
                <a:latin typeface="Trebuchet MS"/>
                <a:cs typeface="Trebuchet MS"/>
              </a:rPr>
              <a:t>an</a:t>
            </a:r>
            <a:r>
              <a:rPr dirty="0" sz="2550" spc="80">
                <a:solidFill>
                  <a:srgbClr val="F1945B"/>
                </a:solidFill>
                <a:latin typeface="Trebuchet MS"/>
                <a:cs typeface="Trebuchet MS"/>
              </a:rPr>
              <a:t> ADC. </a:t>
            </a:r>
            <a:r>
              <a:rPr dirty="0" sz="2550">
                <a:solidFill>
                  <a:srgbClr val="F1945B"/>
                </a:solidFill>
                <a:latin typeface="Trebuchet MS"/>
                <a:cs typeface="Trebuchet MS"/>
              </a:rPr>
              <a:t>The</a:t>
            </a:r>
            <a:r>
              <a:rPr dirty="0" sz="2550" spc="80">
                <a:solidFill>
                  <a:srgbClr val="F1945B"/>
                </a:solidFill>
                <a:latin typeface="Trebuchet MS"/>
                <a:cs typeface="Trebuchet MS"/>
              </a:rPr>
              <a:t> </a:t>
            </a:r>
            <a:r>
              <a:rPr dirty="0" sz="2550">
                <a:solidFill>
                  <a:srgbClr val="F1945B"/>
                </a:solidFill>
                <a:latin typeface="Trebuchet MS"/>
                <a:cs typeface="Trebuchet MS"/>
              </a:rPr>
              <a:t>microcontroller</a:t>
            </a:r>
            <a:r>
              <a:rPr dirty="0" sz="2550" spc="80">
                <a:solidFill>
                  <a:srgbClr val="F1945B"/>
                </a:solidFill>
                <a:latin typeface="Trebuchet MS"/>
                <a:cs typeface="Trebuchet MS"/>
              </a:rPr>
              <a:t> </a:t>
            </a:r>
            <a:r>
              <a:rPr dirty="0" sz="2550" spc="50">
                <a:solidFill>
                  <a:srgbClr val="F1945B"/>
                </a:solidFill>
                <a:latin typeface="Trebuchet MS"/>
                <a:cs typeface="Trebuchet MS"/>
              </a:rPr>
              <a:t>calculates</a:t>
            </a:r>
            <a:r>
              <a:rPr dirty="0" sz="2550" spc="85">
                <a:solidFill>
                  <a:srgbClr val="F1945B"/>
                </a:solidFill>
                <a:latin typeface="Trebuchet MS"/>
                <a:cs typeface="Trebuchet MS"/>
              </a:rPr>
              <a:t> </a:t>
            </a:r>
            <a:r>
              <a:rPr dirty="0" sz="2550">
                <a:solidFill>
                  <a:srgbClr val="F1945B"/>
                </a:solidFill>
                <a:latin typeface="Trebuchet MS"/>
                <a:cs typeface="Trebuchet MS"/>
              </a:rPr>
              <a:t>the</a:t>
            </a:r>
            <a:r>
              <a:rPr dirty="0" sz="2550" spc="80">
                <a:solidFill>
                  <a:srgbClr val="F1945B"/>
                </a:solidFill>
                <a:latin typeface="Trebuchet MS"/>
                <a:cs typeface="Trebuchet MS"/>
              </a:rPr>
              <a:t> </a:t>
            </a:r>
            <a:r>
              <a:rPr dirty="0" sz="2550" spc="-20">
                <a:solidFill>
                  <a:srgbClr val="F1945B"/>
                </a:solidFill>
                <a:latin typeface="Trebuchet MS"/>
                <a:cs typeface="Trebuchet MS"/>
              </a:rPr>
              <a:t>fault</a:t>
            </a:r>
            <a:r>
              <a:rPr dirty="0" sz="2550" spc="80">
                <a:solidFill>
                  <a:srgbClr val="F1945B"/>
                </a:solidFill>
                <a:latin typeface="Trebuchet MS"/>
                <a:cs typeface="Trebuchet MS"/>
              </a:rPr>
              <a:t> </a:t>
            </a:r>
            <a:r>
              <a:rPr dirty="0" sz="2550">
                <a:solidFill>
                  <a:srgbClr val="F1945B"/>
                </a:solidFill>
                <a:latin typeface="Trebuchet MS"/>
                <a:cs typeface="Trebuchet MS"/>
              </a:rPr>
              <a:t>distance,</a:t>
            </a:r>
            <a:r>
              <a:rPr dirty="0" sz="2550" spc="75">
                <a:solidFill>
                  <a:srgbClr val="F1945B"/>
                </a:solidFill>
                <a:latin typeface="Trebuchet MS"/>
                <a:cs typeface="Trebuchet MS"/>
              </a:rPr>
              <a:t> </a:t>
            </a:r>
            <a:r>
              <a:rPr dirty="0" sz="2550" spc="110">
                <a:solidFill>
                  <a:srgbClr val="F1945B"/>
                </a:solidFill>
                <a:latin typeface="Trebuchet MS"/>
                <a:cs typeface="Trebuchet MS"/>
              </a:rPr>
              <a:t>and</a:t>
            </a:r>
            <a:r>
              <a:rPr dirty="0" sz="2550" spc="80">
                <a:solidFill>
                  <a:srgbClr val="F1945B"/>
                </a:solidFill>
                <a:latin typeface="Trebuchet MS"/>
                <a:cs typeface="Trebuchet MS"/>
              </a:rPr>
              <a:t> </a:t>
            </a:r>
            <a:r>
              <a:rPr dirty="0" sz="2550" spc="-10">
                <a:solidFill>
                  <a:srgbClr val="F1945B"/>
                </a:solidFill>
                <a:latin typeface="Trebuchet MS"/>
                <a:cs typeface="Trebuchet MS"/>
              </a:rPr>
              <a:t>artificial </a:t>
            </a:r>
            <a:r>
              <a:rPr dirty="0" sz="2550">
                <a:solidFill>
                  <a:srgbClr val="F1945B"/>
                </a:solidFill>
                <a:latin typeface="Trebuchet MS"/>
                <a:cs typeface="Trebuchet MS"/>
              </a:rPr>
              <a:t>intelligence</a:t>
            </a:r>
            <a:r>
              <a:rPr dirty="0" sz="2550" spc="-45">
                <a:solidFill>
                  <a:srgbClr val="F1945B"/>
                </a:solidFill>
                <a:latin typeface="Trebuchet MS"/>
                <a:cs typeface="Trebuchet MS"/>
              </a:rPr>
              <a:t> </a:t>
            </a:r>
            <a:r>
              <a:rPr dirty="0" sz="2550" spc="50">
                <a:solidFill>
                  <a:srgbClr val="F1945B"/>
                </a:solidFill>
                <a:latin typeface="Trebuchet MS"/>
                <a:cs typeface="Trebuchet MS"/>
              </a:rPr>
              <a:t>algorithms</a:t>
            </a:r>
            <a:r>
              <a:rPr dirty="0" sz="2550" spc="-45">
                <a:solidFill>
                  <a:srgbClr val="F1945B"/>
                </a:solidFill>
                <a:latin typeface="Trebuchet MS"/>
                <a:cs typeface="Trebuchet MS"/>
              </a:rPr>
              <a:t> </a:t>
            </a:r>
            <a:r>
              <a:rPr dirty="0" sz="2550">
                <a:solidFill>
                  <a:srgbClr val="F1945B"/>
                </a:solidFill>
                <a:latin typeface="Trebuchet MS"/>
                <a:cs typeface="Trebuchet MS"/>
              </a:rPr>
              <a:t>are</a:t>
            </a:r>
            <a:r>
              <a:rPr dirty="0" sz="2550" spc="-40">
                <a:solidFill>
                  <a:srgbClr val="F1945B"/>
                </a:solidFill>
                <a:latin typeface="Trebuchet MS"/>
                <a:cs typeface="Trebuchet MS"/>
              </a:rPr>
              <a:t> </a:t>
            </a:r>
            <a:r>
              <a:rPr dirty="0" sz="2550" spc="150">
                <a:solidFill>
                  <a:srgbClr val="F1945B"/>
                </a:solidFill>
                <a:latin typeface="Trebuchet MS"/>
                <a:cs typeface="Trebuchet MS"/>
              </a:rPr>
              <a:t>used</a:t>
            </a:r>
            <a:r>
              <a:rPr dirty="0" sz="2550" spc="-45">
                <a:solidFill>
                  <a:srgbClr val="F1945B"/>
                </a:solidFill>
                <a:latin typeface="Trebuchet MS"/>
                <a:cs typeface="Trebuchet MS"/>
              </a:rPr>
              <a:t> </a:t>
            </a:r>
            <a:r>
              <a:rPr dirty="0" sz="2550" spc="70">
                <a:solidFill>
                  <a:srgbClr val="F1945B"/>
                </a:solidFill>
                <a:latin typeface="Trebuchet MS"/>
                <a:cs typeface="Trebuchet MS"/>
              </a:rPr>
              <a:t>to</a:t>
            </a:r>
            <a:r>
              <a:rPr dirty="0" sz="2550" spc="-45">
                <a:solidFill>
                  <a:srgbClr val="F1945B"/>
                </a:solidFill>
                <a:latin typeface="Trebuchet MS"/>
                <a:cs typeface="Trebuchet MS"/>
              </a:rPr>
              <a:t> </a:t>
            </a:r>
            <a:r>
              <a:rPr dirty="0" sz="2550" spc="70">
                <a:solidFill>
                  <a:srgbClr val="F1945B"/>
                </a:solidFill>
                <a:latin typeface="Trebuchet MS"/>
                <a:cs typeface="Trebuchet MS"/>
              </a:rPr>
              <a:t>predict</a:t>
            </a:r>
            <a:r>
              <a:rPr dirty="0" sz="2550" spc="-40">
                <a:solidFill>
                  <a:srgbClr val="F1945B"/>
                </a:solidFill>
                <a:latin typeface="Trebuchet MS"/>
                <a:cs typeface="Trebuchet MS"/>
              </a:rPr>
              <a:t> </a:t>
            </a:r>
            <a:r>
              <a:rPr dirty="0" sz="2550" spc="110">
                <a:solidFill>
                  <a:srgbClr val="F1945B"/>
                </a:solidFill>
                <a:latin typeface="Trebuchet MS"/>
                <a:cs typeface="Trebuchet MS"/>
              </a:rPr>
              <a:t>and</a:t>
            </a:r>
            <a:r>
              <a:rPr dirty="0" sz="2550" spc="-45">
                <a:solidFill>
                  <a:srgbClr val="F1945B"/>
                </a:solidFill>
                <a:latin typeface="Trebuchet MS"/>
                <a:cs typeface="Trebuchet MS"/>
              </a:rPr>
              <a:t> </a:t>
            </a:r>
            <a:r>
              <a:rPr dirty="0" sz="2550">
                <a:solidFill>
                  <a:srgbClr val="F1945B"/>
                </a:solidFill>
                <a:latin typeface="Trebuchet MS"/>
                <a:cs typeface="Trebuchet MS"/>
              </a:rPr>
              <a:t>refine</a:t>
            </a:r>
            <a:r>
              <a:rPr dirty="0" sz="2550" spc="-40">
                <a:solidFill>
                  <a:srgbClr val="F1945B"/>
                </a:solidFill>
                <a:latin typeface="Trebuchet MS"/>
                <a:cs typeface="Trebuchet MS"/>
              </a:rPr>
              <a:t> </a:t>
            </a:r>
            <a:r>
              <a:rPr dirty="0" sz="2550">
                <a:solidFill>
                  <a:srgbClr val="F1945B"/>
                </a:solidFill>
                <a:latin typeface="Trebuchet MS"/>
                <a:cs typeface="Trebuchet MS"/>
              </a:rPr>
              <a:t>the</a:t>
            </a:r>
            <a:r>
              <a:rPr dirty="0" sz="2550" spc="-45">
                <a:solidFill>
                  <a:srgbClr val="F1945B"/>
                </a:solidFill>
                <a:latin typeface="Trebuchet MS"/>
                <a:cs typeface="Trebuchet MS"/>
              </a:rPr>
              <a:t> </a:t>
            </a:r>
            <a:r>
              <a:rPr dirty="0" sz="2550">
                <a:solidFill>
                  <a:srgbClr val="F1945B"/>
                </a:solidFill>
                <a:latin typeface="Trebuchet MS"/>
                <a:cs typeface="Trebuchet MS"/>
              </a:rPr>
              <a:t>results,</a:t>
            </a:r>
            <a:r>
              <a:rPr dirty="0" sz="2550" spc="-45">
                <a:solidFill>
                  <a:srgbClr val="F1945B"/>
                </a:solidFill>
                <a:latin typeface="Trebuchet MS"/>
                <a:cs typeface="Trebuchet MS"/>
              </a:rPr>
              <a:t> </a:t>
            </a:r>
            <a:r>
              <a:rPr dirty="0" sz="2550" spc="55">
                <a:solidFill>
                  <a:srgbClr val="F1945B"/>
                </a:solidFill>
                <a:latin typeface="Trebuchet MS"/>
                <a:cs typeface="Trebuchet MS"/>
              </a:rPr>
              <a:t>which</a:t>
            </a:r>
            <a:r>
              <a:rPr dirty="0" sz="2550" spc="-40">
                <a:solidFill>
                  <a:srgbClr val="F1945B"/>
                </a:solidFill>
                <a:latin typeface="Trebuchet MS"/>
                <a:cs typeface="Trebuchet MS"/>
              </a:rPr>
              <a:t> </a:t>
            </a:r>
            <a:r>
              <a:rPr dirty="0" sz="2550">
                <a:solidFill>
                  <a:srgbClr val="F1945B"/>
                </a:solidFill>
                <a:latin typeface="Trebuchet MS"/>
                <a:cs typeface="Trebuchet MS"/>
              </a:rPr>
              <a:t>are</a:t>
            </a:r>
            <a:r>
              <a:rPr dirty="0" sz="2550" spc="-45">
                <a:solidFill>
                  <a:srgbClr val="F1945B"/>
                </a:solidFill>
                <a:latin typeface="Trebuchet MS"/>
                <a:cs typeface="Trebuchet MS"/>
              </a:rPr>
              <a:t> </a:t>
            </a:r>
            <a:r>
              <a:rPr dirty="0" sz="2550" spc="55">
                <a:solidFill>
                  <a:srgbClr val="F1945B"/>
                </a:solidFill>
                <a:latin typeface="Trebuchet MS"/>
                <a:cs typeface="Trebuchet MS"/>
              </a:rPr>
              <a:t>then</a:t>
            </a:r>
            <a:r>
              <a:rPr dirty="0" sz="2550" spc="-40">
                <a:solidFill>
                  <a:srgbClr val="F1945B"/>
                </a:solidFill>
                <a:latin typeface="Trebuchet MS"/>
                <a:cs typeface="Trebuchet MS"/>
              </a:rPr>
              <a:t> </a:t>
            </a:r>
            <a:r>
              <a:rPr dirty="0" sz="2550" spc="-10">
                <a:solidFill>
                  <a:srgbClr val="F1945B"/>
                </a:solidFill>
                <a:latin typeface="Trebuchet MS"/>
                <a:cs typeface="Trebuchet MS"/>
              </a:rPr>
              <a:t>displayed.</a:t>
            </a:r>
            <a:endParaRPr sz="2550">
              <a:latin typeface="Trebuchet MS"/>
              <a:cs typeface="Trebuchet MS"/>
            </a:endParaRPr>
          </a:p>
        </p:txBody>
      </p:sp>
      <p:sp>
        <p:nvSpPr>
          <p:cNvPr id="178" name="object 178" descr=""/>
          <p:cNvSpPr txBox="1"/>
          <p:nvPr/>
        </p:nvSpPr>
        <p:spPr>
          <a:xfrm>
            <a:off x="665274" y="6734083"/>
            <a:ext cx="10680065" cy="2263775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algn="ctr" marL="12065" marR="5080">
              <a:lnSpc>
                <a:spcPct val="115199"/>
              </a:lnSpc>
              <a:spcBef>
                <a:spcPts val="90"/>
              </a:spcBef>
            </a:pPr>
            <a:r>
              <a:rPr dirty="0" sz="2550">
                <a:solidFill>
                  <a:srgbClr val="FFFFFF"/>
                </a:solidFill>
                <a:latin typeface="Trebuchet MS"/>
                <a:cs typeface="Trebuchet MS"/>
              </a:rPr>
              <a:t>Fault</a:t>
            </a:r>
            <a:r>
              <a:rPr dirty="0" sz="2550" spc="-7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2550" spc="70">
                <a:solidFill>
                  <a:srgbClr val="FFFFFF"/>
                </a:solidFill>
                <a:latin typeface="Trebuchet MS"/>
                <a:cs typeface="Trebuchet MS"/>
              </a:rPr>
              <a:t>detection</a:t>
            </a:r>
            <a:r>
              <a:rPr dirty="0" sz="2550" spc="-65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2550">
                <a:solidFill>
                  <a:srgbClr val="FFFFFF"/>
                </a:solidFill>
                <a:latin typeface="Trebuchet MS"/>
                <a:cs typeface="Trebuchet MS"/>
              </a:rPr>
              <a:t>in</a:t>
            </a:r>
            <a:r>
              <a:rPr dirty="0" sz="2550" spc="-65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2550" spc="85">
                <a:solidFill>
                  <a:srgbClr val="FFFFFF"/>
                </a:solidFill>
                <a:latin typeface="Trebuchet MS"/>
                <a:cs typeface="Trebuchet MS"/>
              </a:rPr>
              <a:t>transmission</a:t>
            </a:r>
            <a:r>
              <a:rPr dirty="0" sz="2550" spc="-7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2550">
                <a:solidFill>
                  <a:srgbClr val="FFFFFF"/>
                </a:solidFill>
                <a:latin typeface="Trebuchet MS"/>
                <a:cs typeface="Trebuchet MS"/>
              </a:rPr>
              <a:t>lines</a:t>
            </a:r>
            <a:r>
              <a:rPr dirty="0" sz="2550" spc="-65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2550" spc="70">
                <a:solidFill>
                  <a:srgbClr val="FFFFFF"/>
                </a:solidFill>
                <a:latin typeface="Trebuchet MS"/>
                <a:cs typeface="Trebuchet MS"/>
              </a:rPr>
              <a:t>is</a:t>
            </a:r>
            <a:r>
              <a:rPr dirty="0" sz="2550" spc="-65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2550" spc="155">
                <a:solidFill>
                  <a:srgbClr val="FFFFFF"/>
                </a:solidFill>
                <a:latin typeface="Trebuchet MS"/>
                <a:cs typeface="Trebuchet MS"/>
              </a:rPr>
              <a:t>based</a:t>
            </a:r>
            <a:r>
              <a:rPr dirty="0" sz="2550" spc="-65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2550" spc="120">
                <a:solidFill>
                  <a:srgbClr val="FFFFFF"/>
                </a:solidFill>
                <a:latin typeface="Trebuchet MS"/>
                <a:cs typeface="Trebuchet MS"/>
              </a:rPr>
              <a:t>on</a:t>
            </a:r>
            <a:r>
              <a:rPr dirty="0" sz="2550" spc="-7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2550" spc="80">
                <a:solidFill>
                  <a:srgbClr val="FFFFFF"/>
                </a:solidFill>
                <a:latin typeface="Trebuchet MS"/>
                <a:cs typeface="Trebuchet MS"/>
              </a:rPr>
              <a:t>resistance</a:t>
            </a:r>
            <a:r>
              <a:rPr dirty="0" sz="2550" spc="-65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2550" spc="-10">
                <a:solidFill>
                  <a:srgbClr val="FFFFFF"/>
                </a:solidFill>
                <a:latin typeface="Trebuchet MS"/>
                <a:cs typeface="Trebuchet MS"/>
              </a:rPr>
              <a:t>values, </a:t>
            </a:r>
            <a:r>
              <a:rPr dirty="0" sz="2550" spc="55">
                <a:solidFill>
                  <a:srgbClr val="FFFFFF"/>
                </a:solidFill>
                <a:latin typeface="Trebuchet MS"/>
                <a:cs typeface="Trebuchet MS"/>
              </a:rPr>
              <a:t>which</a:t>
            </a:r>
            <a:r>
              <a:rPr dirty="0" sz="2550" spc="-3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2550">
                <a:solidFill>
                  <a:srgbClr val="FFFFFF"/>
                </a:solidFill>
                <a:latin typeface="Trebuchet MS"/>
                <a:cs typeface="Trebuchet MS"/>
              </a:rPr>
              <a:t>help</a:t>
            </a:r>
            <a:r>
              <a:rPr dirty="0" sz="2550" spc="-25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2550" spc="60">
                <a:solidFill>
                  <a:srgbClr val="FFFFFF"/>
                </a:solidFill>
                <a:latin typeface="Trebuchet MS"/>
                <a:cs typeface="Trebuchet MS"/>
              </a:rPr>
              <a:t>determine</a:t>
            </a:r>
            <a:r>
              <a:rPr dirty="0" sz="2550" spc="-25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2550" spc="-20">
                <a:solidFill>
                  <a:srgbClr val="FFFFFF"/>
                </a:solidFill>
                <a:latin typeface="Trebuchet MS"/>
                <a:cs typeface="Trebuchet MS"/>
              </a:rPr>
              <a:t>fault</a:t>
            </a:r>
            <a:r>
              <a:rPr dirty="0" sz="2550" spc="-25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2550">
                <a:solidFill>
                  <a:srgbClr val="FFFFFF"/>
                </a:solidFill>
                <a:latin typeface="Trebuchet MS"/>
                <a:cs typeface="Trebuchet MS"/>
              </a:rPr>
              <a:t>distance.</a:t>
            </a:r>
            <a:r>
              <a:rPr dirty="0" sz="2550" spc="-25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2550">
                <a:solidFill>
                  <a:srgbClr val="FFFFFF"/>
                </a:solidFill>
                <a:latin typeface="Trebuchet MS"/>
                <a:cs typeface="Trebuchet MS"/>
              </a:rPr>
              <a:t>The</a:t>
            </a:r>
            <a:r>
              <a:rPr dirty="0" sz="2550" spc="-25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2550" spc="85">
                <a:solidFill>
                  <a:srgbClr val="FFFFFF"/>
                </a:solidFill>
                <a:latin typeface="Trebuchet MS"/>
                <a:cs typeface="Trebuchet MS"/>
              </a:rPr>
              <a:t>transmission</a:t>
            </a:r>
            <a:r>
              <a:rPr dirty="0" sz="2550" spc="-25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2550" spc="-10">
                <a:solidFill>
                  <a:srgbClr val="FFFFFF"/>
                </a:solidFill>
                <a:latin typeface="Trebuchet MS"/>
                <a:cs typeface="Trebuchet MS"/>
              </a:rPr>
              <a:t>line</a:t>
            </a:r>
            <a:r>
              <a:rPr dirty="0" sz="2550" spc="-25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2550" spc="70">
                <a:solidFill>
                  <a:srgbClr val="FFFFFF"/>
                </a:solidFill>
                <a:latin typeface="Trebuchet MS"/>
                <a:cs typeface="Trebuchet MS"/>
              </a:rPr>
              <a:t>is</a:t>
            </a:r>
            <a:r>
              <a:rPr dirty="0" sz="2550" spc="-3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2550" spc="65">
                <a:solidFill>
                  <a:srgbClr val="FFFFFF"/>
                </a:solidFill>
                <a:latin typeface="Trebuchet MS"/>
                <a:cs typeface="Trebuchet MS"/>
              </a:rPr>
              <a:t>divided </a:t>
            </a:r>
            <a:r>
              <a:rPr dirty="0" sz="2550">
                <a:solidFill>
                  <a:srgbClr val="FFFFFF"/>
                </a:solidFill>
                <a:latin typeface="Trebuchet MS"/>
                <a:cs typeface="Trebuchet MS"/>
              </a:rPr>
              <a:t>into</a:t>
            </a:r>
            <a:r>
              <a:rPr dirty="0" sz="2550" spc="-5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2550" spc="80">
                <a:solidFill>
                  <a:srgbClr val="FFFFFF"/>
                </a:solidFill>
                <a:latin typeface="Trebuchet MS"/>
                <a:cs typeface="Trebuchet MS"/>
              </a:rPr>
              <a:t>regions</a:t>
            </a:r>
            <a:r>
              <a:rPr dirty="0" sz="2550" spc="-5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2550">
                <a:solidFill>
                  <a:srgbClr val="FFFFFF"/>
                </a:solidFill>
                <a:latin typeface="Trebuchet MS"/>
                <a:cs typeface="Trebuchet MS"/>
              </a:rPr>
              <a:t>with</a:t>
            </a:r>
            <a:r>
              <a:rPr dirty="0" sz="2550" spc="-45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2550" spc="75">
                <a:solidFill>
                  <a:srgbClr val="FFFFFF"/>
                </a:solidFill>
                <a:latin typeface="Trebuchet MS"/>
                <a:cs typeface="Trebuchet MS"/>
              </a:rPr>
              <a:t>specific</a:t>
            </a:r>
            <a:r>
              <a:rPr dirty="0" sz="2550" spc="-5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2550" spc="80">
                <a:solidFill>
                  <a:srgbClr val="FFFFFF"/>
                </a:solidFill>
                <a:latin typeface="Trebuchet MS"/>
                <a:cs typeface="Trebuchet MS"/>
              </a:rPr>
              <a:t>resistance</a:t>
            </a:r>
            <a:r>
              <a:rPr dirty="0" sz="2550" spc="-5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2550">
                <a:solidFill>
                  <a:srgbClr val="FFFFFF"/>
                </a:solidFill>
                <a:latin typeface="Trebuchet MS"/>
                <a:cs typeface="Trebuchet MS"/>
              </a:rPr>
              <a:t>ranges,</a:t>
            </a:r>
            <a:r>
              <a:rPr dirty="0" sz="2550" spc="-45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2550" spc="150">
                <a:solidFill>
                  <a:srgbClr val="FFFFFF"/>
                </a:solidFill>
                <a:latin typeface="Trebuchet MS"/>
                <a:cs typeface="Trebuchet MS"/>
              </a:rPr>
              <a:t>such</a:t>
            </a:r>
            <a:r>
              <a:rPr dirty="0" sz="2550" spc="-5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2550" spc="150">
                <a:solidFill>
                  <a:srgbClr val="FFFFFF"/>
                </a:solidFill>
                <a:latin typeface="Trebuchet MS"/>
                <a:cs typeface="Trebuchet MS"/>
              </a:rPr>
              <a:t>as</a:t>
            </a:r>
            <a:r>
              <a:rPr dirty="0" sz="2550" spc="-5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2550" spc="210">
                <a:solidFill>
                  <a:srgbClr val="FFFFFF"/>
                </a:solidFill>
                <a:latin typeface="Trebuchet MS"/>
                <a:cs typeface="Trebuchet MS"/>
              </a:rPr>
              <a:t>A</a:t>
            </a:r>
            <a:r>
              <a:rPr dirty="0" sz="2550" spc="-45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2550" spc="70">
                <a:solidFill>
                  <a:srgbClr val="FFFFFF"/>
                </a:solidFill>
                <a:latin typeface="Trebuchet MS"/>
                <a:cs typeface="Trebuchet MS"/>
              </a:rPr>
              <a:t>to</a:t>
            </a:r>
            <a:r>
              <a:rPr dirty="0" sz="2550" spc="-5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2550" spc="70">
                <a:solidFill>
                  <a:srgbClr val="FFFFFF"/>
                </a:solidFill>
                <a:latin typeface="Trebuchet MS"/>
                <a:cs typeface="Trebuchet MS"/>
              </a:rPr>
              <a:t>P</a:t>
            </a:r>
            <a:r>
              <a:rPr dirty="0" sz="2550" spc="-5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2550">
                <a:solidFill>
                  <a:srgbClr val="FFFFFF"/>
                </a:solidFill>
                <a:latin typeface="Trebuchet MS"/>
                <a:cs typeface="Trebuchet MS"/>
              </a:rPr>
              <a:t>for</a:t>
            </a:r>
            <a:r>
              <a:rPr dirty="0" sz="2550" spc="-45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2550">
                <a:solidFill>
                  <a:srgbClr val="FFFFFF"/>
                </a:solidFill>
                <a:latin typeface="Trebuchet MS"/>
                <a:cs typeface="Trebuchet MS"/>
              </a:rPr>
              <a:t>the</a:t>
            </a:r>
            <a:r>
              <a:rPr dirty="0" sz="2550" spc="-5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2550" spc="-10">
                <a:solidFill>
                  <a:srgbClr val="FFFFFF"/>
                </a:solidFill>
                <a:latin typeface="Trebuchet MS"/>
                <a:cs typeface="Trebuchet MS"/>
              </a:rPr>
              <a:t>first region,</a:t>
            </a:r>
            <a:r>
              <a:rPr dirty="0" sz="2550" spc="-65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2550" spc="70">
                <a:solidFill>
                  <a:srgbClr val="FFFFFF"/>
                </a:solidFill>
                <a:latin typeface="Trebuchet MS"/>
                <a:cs typeface="Trebuchet MS"/>
              </a:rPr>
              <a:t>P</a:t>
            </a:r>
            <a:r>
              <a:rPr dirty="0" sz="2550" spc="-65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2550" spc="70">
                <a:solidFill>
                  <a:srgbClr val="FFFFFF"/>
                </a:solidFill>
                <a:latin typeface="Trebuchet MS"/>
                <a:cs typeface="Trebuchet MS"/>
              </a:rPr>
              <a:t>to</a:t>
            </a:r>
            <a:r>
              <a:rPr dirty="0" sz="2550" spc="-65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2550" spc="114">
                <a:solidFill>
                  <a:srgbClr val="FFFFFF"/>
                </a:solidFill>
                <a:latin typeface="Trebuchet MS"/>
                <a:cs typeface="Trebuchet MS"/>
              </a:rPr>
              <a:t>B</a:t>
            </a:r>
            <a:r>
              <a:rPr dirty="0" sz="2550" spc="-65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2550">
                <a:solidFill>
                  <a:srgbClr val="FFFFFF"/>
                </a:solidFill>
                <a:latin typeface="Trebuchet MS"/>
                <a:cs typeface="Trebuchet MS"/>
              </a:rPr>
              <a:t>for</a:t>
            </a:r>
            <a:r>
              <a:rPr dirty="0" sz="2550" spc="-65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2550">
                <a:solidFill>
                  <a:srgbClr val="FFFFFF"/>
                </a:solidFill>
                <a:latin typeface="Trebuchet MS"/>
                <a:cs typeface="Trebuchet MS"/>
              </a:rPr>
              <a:t>the</a:t>
            </a:r>
            <a:r>
              <a:rPr dirty="0" sz="2550" spc="-6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2550" spc="70">
                <a:solidFill>
                  <a:srgbClr val="FFFFFF"/>
                </a:solidFill>
                <a:latin typeface="Trebuchet MS"/>
                <a:cs typeface="Trebuchet MS"/>
              </a:rPr>
              <a:t>second,</a:t>
            </a:r>
            <a:r>
              <a:rPr dirty="0" sz="2550" spc="-65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2550" spc="110">
                <a:solidFill>
                  <a:srgbClr val="FFFFFF"/>
                </a:solidFill>
                <a:latin typeface="Trebuchet MS"/>
                <a:cs typeface="Trebuchet MS"/>
              </a:rPr>
              <a:t>and</a:t>
            </a:r>
            <a:r>
              <a:rPr dirty="0" sz="2550" spc="-65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2550" spc="204">
                <a:solidFill>
                  <a:srgbClr val="FFFFFF"/>
                </a:solidFill>
                <a:latin typeface="Trebuchet MS"/>
                <a:cs typeface="Trebuchet MS"/>
              </a:rPr>
              <a:t>so</a:t>
            </a:r>
            <a:r>
              <a:rPr dirty="0" sz="2550" spc="-65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2550" spc="-45">
                <a:solidFill>
                  <a:srgbClr val="FFFFFF"/>
                </a:solidFill>
                <a:latin typeface="Trebuchet MS"/>
                <a:cs typeface="Trebuchet MS"/>
              </a:rPr>
              <a:t>on.</a:t>
            </a:r>
            <a:r>
              <a:rPr dirty="0" sz="2550" spc="-65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2550">
                <a:solidFill>
                  <a:srgbClr val="FFFFFF"/>
                </a:solidFill>
                <a:latin typeface="Trebuchet MS"/>
                <a:cs typeface="Trebuchet MS"/>
              </a:rPr>
              <a:t>This</a:t>
            </a:r>
            <a:r>
              <a:rPr dirty="0" sz="2550" spc="-65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2550" spc="55">
                <a:solidFill>
                  <a:srgbClr val="FFFFFF"/>
                </a:solidFill>
                <a:latin typeface="Trebuchet MS"/>
                <a:cs typeface="Trebuchet MS"/>
              </a:rPr>
              <a:t>division</a:t>
            </a:r>
            <a:r>
              <a:rPr dirty="0" sz="2550" spc="-65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2550" spc="114">
                <a:solidFill>
                  <a:srgbClr val="FFFFFF"/>
                </a:solidFill>
                <a:latin typeface="Trebuchet MS"/>
                <a:cs typeface="Trebuchet MS"/>
              </a:rPr>
              <a:t>enhances</a:t>
            </a:r>
            <a:r>
              <a:rPr dirty="0" sz="2550" spc="-6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2550" spc="-25">
                <a:solidFill>
                  <a:srgbClr val="FFFFFF"/>
                </a:solidFill>
                <a:latin typeface="Trebuchet MS"/>
                <a:cs typeface="Trebuchet MS"/>
              </a:rPr>
              <a:t>the </a:t>
            </a:r>
            <a:r>
              <a:rPr dirty="0" sz="2550">
                <a:solidFill>
                  <a:srgbClr val="FFFFFF"/>
                </a:solidFill>
                <a:latin typeface="Trebuchet MS"/>
                <a:cs typeface="Trebuchet MS"/>
              </a:rPr>
              <a:t>selectivity</a:t>
            </a:r>
            <a:r>
              <a:rPr dirty="0" sz="2550" spc="1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2550" spc="110">
                <a:solidFill>
                  <a:srgbClr val="FFFFFF"/>
                </a:solidFill>
                <a:latin typeface="Trebuchet MS"/>
                <a:cs typeface="Trebuchet MS"/>
              </a:rPr>
              <a:t>and</a:t>
            </a:r>
            <a:r>
              <a:rPr dirty="0" sz="2550" spc="1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2550" spc="-20">
                <a:solidFill>
                  <a:srgbClr val="FFFFFF"/>
                </a:solidFill>
                <a:latin typeface="Trebuchet MS"/>
                <a:cs typeface="Trebuchet MS"/>
              </a:rPr>
              <a:t>reliability</a:t>
            </a:r>
            <a:r>
              <a:rPr dirty="0" sz="2550" spc="15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2550">
                <a:solidFill>
                  <a:srgbClr val="FFFFFF"/>
                </a:solidFill>
                <a:latin typeface="Trebuchet MS"/>
                <a:cs typeface="Trebuchet MS"/>
              </a:rPr>
              <a:t>of</a:t>
            </a:r>
            <a:r>
              <a:rPr dirty="0" sz="2550" spc="1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2550">
                <a:solidFill>
                  <a:srgbClr val="FFFFFF"/>
                </a:solidFill>
                <a:latin typeface="Trebuchet MS"/>
                <a:cs typeface="Trebuchet MS"/>
              </a:rPr>
              <a:t>the</a:t>
            </a:r>
            <a:r>
              <a:rPr dirty="0" sz="2550" spc="1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2550" spc="85">
                <a:solidFill>
                  <a:srgbClr val="FFFFFF"/>
                </a:solidFill>
                <a:latin typeface="Trebuchet MS"/>
                <a:cs typeface="Trebuchet MS"/>
              </a:rPr>
              <a:t>power</a:t>
            </a:r>
            <a:r>
              <a:rPr dirty="0" sz="2550" spc="1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2550" spc="140">
                <a:solidFill>
                  <a:srgbClr val="FFFFFF"/>
                </a:solidFill>
                <a:latin typeface="Trebuchet MS"/>
                <a:cs typeface="Trebuchet MS"/>
              </a:rPr>
              <a:t>system's</a:t>
            </a:r>
            <a:r>
              <a:rPr dirty="0" sz="2550" spc="1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2550" spc="-10">
                <a:solidFill>
                  <a:srgbClr val="FFFFFF"/>
                </a:solidFill>
                <a:latin typeface="Trebuchet MS"/>
                <a:cs typeface="Trebuchet MS"/>
              </a:rPr>
              <a:t>protection.</a:t>
            </a:r>
            <a:endParaRPr sz="2550">
              <a:latin typeface="Trebuchet MS"/>
              <a:cs typeface="Trebuchet MS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8057556" y="383665"/>
            <a:ext cx="80468" cy="80468"/>
          </a:xfrm>
          <a:prstGeom prst="rect">
            <a:avLst/>
          </a:prstGeom>
        </p:spPr>
      </p:pic>
      <p:pic>
        <p:nvPicPr>
          <p:cNvPr id="3" name="object 3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8057556" y="544356"/>
            <a:ext cx="80468" cy="80468"/>
          </a:xfrm>
          <a:prstGeom prst="rect">
            <a:avLst/>
          </a:prstGeom>
        </p:spPr>
      </p:pic>
      <p:pic>
        <p:nvPicPr>
          <p:cNvPr id="4" name="object 4" descr="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8057556" y="705047"/>
            <a:ext cx="80468" cy="80468"/>
          </a:xfrm>
          <a:prstGeom prst="rect">
            <a:avLst/>
          </a:prstGeom>
        </p:spPr>
      </p:pic>
      <p:pic>
        <p:nvPicPr>
          <p:cNvPr id="5" name="object 5" descr="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18057556" y="865861"/>
            <a:ext cx="80468" cy="80468"/>
          </a:xfrm>
          <a:prstGeom prst="rect">
            <a:avLst/>
          </a:prstGeom>
        </p:spPr>
      </p:pic>
      <p:pic>
        <p:nvPicPr>
          <p:cNvPr id="6" name="object 6" descr="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18218371" y="400644"/>
            <a:ext cx="69628" cy="63365"/>
          </a:xfrm>
          <a:prstGeom prst="rect">
            <a:avLst/>
          </a:prstGeom>
        </p:spPr>
      </p:pic>
      <p:pic>
        <p:nvPicPr>
          <p:cNvPr id="7" name="object 7" descr="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18218371" y="544355"/>
            <a:ext cx="69628" cy="80468"/>
          </a:xfrm>
          <a:prstGeom prst="rect">
            <a:avLst/>
          </a:prstGeom>
        </p:spPr>
      </p:pic>
      <p:pic>
        <p:nvPicPr>
          <p:cNvPr id="8" name="object 8" descr="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18218371" y="705047"/>
            <a:ext cx="69628" cy="80468"/>
          </a:xfrm>
          <a:prstGeom prst="rect">
            <a:avLst/>
          </a:prstGeom>
        </p:spPr>
      </p:pic>
      <p:pic>
        <p:nvPicPr>
          <p:cNvPr id="9" name="object 9" descr="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18218371" y="865738"/>
            <a:ext cx="69628" cy="80468"/>
          </a:xfrm>
          <a:prstGeom prst="rect">
            <a:avLst/>
          </a:prstGeom>
        </p:spPr>
      </p:pic>
      <p:pic>
        <p:nvPicPr>
          <p:cNvPr id="10" name="object 10" descr=""/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16324529" y="1009081"/>
            <a:ext cx="80468" cy="80468"/>
          </a:xfrm>
          <a:prstGeom prst="rect">
            <a:avLst/>
          </a:prstGeom>
        </p:spPr>
      </p:pic>
      <p:pic>
        <p:nvPicPr>
          <p:cNvPr id="11" name="object 11" descr=""/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16467748" y="1009081"/>
            <a:ext cx="80468" cy="80468"/>
          </a:xfrm>
          <a:prstGeom prst="rect">
            <a:avLst/>
          </a:prstGeom>
        </p:spPr>
      </p:pic>
      <p:pic>
        <p:nvPicPr>
          <p:cNvPr id="12" name="object 12" descr="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16467748" y="1169772"/>
            <a:ext cx="80468" cy="80468"/>
          </a:xfrm>
          <a:prstGeom prst="rect">
            <a:avLst/>
          </a:prstGeom>
        </p:spPr>
      </p:pic>
      <p:pic>
        <p:nvPicPr>
          <p:cNvPr id="13" name="object 13" descr=""/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16523608" y="1333662"/>
            <a:ext cx="23254" cy="27315"/>
          </a:xfrm>
          <a:prstGeom prst="rect">
            <a:avLst/>
          </a:prstGeom>
        </p:spPr>
      </p:pic>
      <p:pic>
        <p:nvPicPr>
          <p:cNvPr id="14" name="object 14" descr=""/>
          <p:cNvPicPr/>
          <p:nvPr/>
        </p:nvPicPr>
        <p:blipFill>
          <a:blip r:embed="rId12" cstate="print"/>
          <a:stretch>
            <a:fillRect/>
          </a:stretch>
        </p:blipFill>
        <p:spPr>
          <a:xfrm>
            <a:off x="16628439" y="1009081"/>
            <a:ext cx="80468" cy="80468"/>
          </a:xfrm>
          <a:prstGeom prst="rect">
            <a:avLst/>
          </a:prstGeom>
        </p:spPr>
      </p:pic>
      <p:pic>
        <p:nvPicPr>
          <p:cNvPr id="15" name="object 15" descr=""/>
          <p:cNvPicPr/>
          <p:nvPr/>
        </p:nvPicPr>
        <p:blipFill>
          <a:blip r:embed="rId13" cstate="print"/>
          <a:stretch>
            <a:fillRect/>
          </a:stretch>
        </p:blipFill>
        <p:spPr>
          <a:xfrm>
            <a:off x="16628439" y="1169772"/>
            <a:ext cx="80468" cy="80468"/>
          </a:xfrm>
          <a:prstGeom prst="rect">
            <a:avLst/>
          </a:prstGeom>
        </p:spPr>
      </p:pic>
      <p:pic>
        <p:nvPicPr>
          <p:cNvPr id="16" name="object 16" descr=""/>
          <p:cNvPicPr/>
          <p:nvPr/>
        </p:nvPicPr>
        <p:blipFill>
          <a:blip r:embed="rId14" cstate="print"/>
          <a:stretch>
            <a:fillRect/>
          </a:stretch>
        </p:blipFill>
        <p:spPr>
          <a:xfrm>
            <a:off x="16628439" y="1330463"/>
            <a:ext cx="80468" cy="80468"/>
          </a:xfrm>
          <a:prstGeom prst="rect">
            <a:avLst/>
          </a:prstGeom>
        </p:spPr>
      </p:pic>
      <p:pic>
        <p:nvPicPr>
          <p:cNvPr id="17" name="object 17" descr=""/>
          <p:cNvPicPr/>
          <p:nvPr/>
        </p:nvPicPr>
        <p:blipFill>
          <a:blip r:embed="rId15" cstate="print"/>
          <a:stretch>
            <a:fillRect/>
          </a:stretch>
        </p:blipFill>
        <p:spPr>
          <a:xfrm>
            <a:off x="16667196" y="1491154"/>
            <a:ext cx="41587" cy="41834"/>
          </a:xfrm>
          <a:prstGeom prst="rect">
            <a:avLst/>
          </a:prstGeom>
        </p:spPr>
      </p:pic>
      <p:pic>
        <p:nvPicPr>
          <p:cNvPr id="18" name="object 18" descr=""/>
          <p:cNvPicPr/>
          <p:nvPr/>
        </p:nvPicPr>
        <p:blipFill>
          <a:blip r:embed="rId16" cstate="print"/>
          <a:stretch>
            <a:fillRect/>
          </a:stretch>
        </p:blipFill>
        <p:spPr>
          <a:xfrm>
            <a:off x="16789252" y="1009081"/>
            <a:ext cx="80468" cy="80468"/>
          </a:xfrm>
          <a:prstGeom prst="rect">
            <a:avLst/>
          </a:prstGeom>
        </p:spPr>
      </p:pic>
      <p:pic>
        <p:nvPicPr>
          <p:cNvPr id="19" name="object 19" descr=""/>
          <p:cNvPicPr/>
          <p:nvPr/>
        </p:nvPicPr>
        <p:blipFill>
          <a:blip r:embed="rId17" cstate="print"/>
          <a:stretch>
            <a:fillRect/>
          </a:stretch>
        </p:blipFill>
        <p:spPr>
          <a:xfrm>
            <a:off x="16789252" y="1169772"/>
            <a:ext cx="80468" cy="80468"/>
          </a:xfrm>
          <a:prstGeom prst="rect">
            <a:avLst/>
          </a:prstGeom>
        </p:spPr>
      </p:pic>
      <p:pic>
        <p:nvPicPr>
          <p:cNvPr id="20" name="object 20" descr=""/>
          <p:cNvPicPr/>
          <p:nvPr/>
        </p:nvPicPr>
        <p:blipFill>
          <a:blip r:embed="rId18" cstate="print"/>
          <a:stretch>
            <a:fillRect/>
          </a:stretch>
        </p:blipFill>
        <p:spPr>
          <a:xfrm>
            <a:off x="16789252" y="1330463"/>
            <a:ext cx="80468" cy="80468"/>
          </a:xfrm>
          <a:prstGeom prst="rect">
            <a:avLst/>
          </a:prstGeom>
        </p:spPr>
      </p:pic>
      <p:pic>
        <p:nvPicPr>
          <p:cNvPr id="21" name="object 21" descr=""/>
          <p:cNvPicPr/>
          <p:nvPr/>
        </p:nvPicPr>
        <p:blipFill>
          <a:blip r:embed="rId19" cstate="print"/>
          <a:stretch>
            <a:fillRect/>
          </a:stretch>
        </p:blipFill>
        <p:spPr>
          <a:xfrm>
            <a:off x="16789252" y="1491154"/>
            <a:ext cx="80468" cy="80468"/>
          </a:xfrm>
          <a:prstGeom prst="rect">
            <a:avLst/>
          </a:prstGeom>
        </p:spPr>
      </p:pic>
      <p:pic>
        <p:nvPicPr>
          <p:cNvPr id="22" name="object 22" descr=""/>
          <p:cNvPicPr/>
          <p:nvPr/>
        </p:nvPicPr>
        <p:blipFill>
          <a:blip r:embed="rId20" cstate="print"/>
          <a:stretch>
            <a:fillRect/>
          </a:stretch>
        </p:blipFill>
        <p:spPr>
          <a:xfrm>
            <a:off x="16837485" y="1652706"/>
            <a:ext cx="29652" cy="25715"/>
          </a:xfrm>
          <a:prstGeom prst="rect">
            <a:avLst/>
          </a:prstGeom>
        </p:spPr>
      </p:pic>
      <p:pic>
        <p:nvPicPr>
          <p:cNvPr id="23" name="object 23" descr=""/>
          <p:cNvPicPr/>
          <p:nvPr/>
        </p:nvPicPr>
        <p:blipFill>
          <a:blip r:embed="rId21" cstate="print"/>
          <a:stretch>
            <a:fillRect/>
          </a:stretch>
        </p:blipFill>
        <p:spPr>
          <a:xfrm>
            <a:off x="16949943" y="1009081"/>
            <a:ext cx="80468" cy="80468"/>
          </a:xfrm>
          <a:prstGeom prst="rect">
            <a:avLst/>
          </a:prstGeom>
        </p:spPr>
      </p:pic>
      <p:pic>
        <p:nvPicPr>
          <p:cNvPr id="24" name="object 24" descr=""/>
          <p:cNvPicPr/>
          <p:nvPr/>
        </p:nvPicPr>
        <p:blipFill>
          <a:blip r:embed="rId21" cstate="print"/>
          <a:stretch>
            <a:fillRect/>
          </a:stretch>
        </p:blipFill>
        <p:spPr>
          <a:xfrm>
            <a:off x="16949943" y="1169649"/>
            <a:ext cx="80468" cy="80468"/>
          </a:xfrm>
          <a:prstGeom prst="rect">
            <a:avLst/>
          </a:prstGeom>
        </p:spPr>
      </p:pic>
      <p:pic>
        <p:nvPicPr>
          <p:cNvPr id="25" name="object 25" descr=""/>
          <p:cNvPicPr/>
          <p:nvPr/>
        </p:nvPicPr>
        <p:blipFill>
          <a:blip r:embed="rId22" cstate="print"/>
          <a:stretch>
            <a:fillRect/>
          </a:stretch>
        </p:blipFill>
        <p:spPr>
          <a:xfrm>
            <a:off x="16949943" y="1330463"/>
            <a:ext cx="80468" cy="80468"/>
          </a:xfrm>
          <a:prstGeom prst="rect">
            <a:avLst/>
          </a:prstGeom>
        </p:spPr>
      </p:pic>
      <p:pic>
        <p:nvPicPr>
          <p:cNvPr id="26" name="object 26" descr=""/>
          <p:cNvPicPr/>
          <p:nvPr/>
        </p:nvPicPr>
        <p:blipFill>
          <a:blip r:embed="rId23" cstate="print"/>
          <a:stretch>
            <a:fillRect/>
          </a:stretch>
        </p:blipFill>
        <p:spPr>
          <a:xfrm>
            <a:off x="16949945" y="1651968"/>
            <a:ext cx="80468" cy="80468"/>
          </a:xfrm>
          <a:prstGeom prst="rect">
            <a:avLst/>
          </a:prstGeom>
        </p:spPr>
      </p:pic>
      <p:pic>
        <p:nvPicPr>
          <p:cNvPr id="27" name="object 27" descr=""/>
          <p:cNvPicPr/>
          <p:nvPr/>
        </p:nvPicPr>
        <p:blipFill>
          <a:blip r:embed="rId24" cstate="print"/>
          <a:stretch>
            <a:fillRect/>
          </a:stretch>
        </p:blipFill>
        <p:spPr>
          <a:xfrm>
            <a:off x="16949943" y="1491154"/>
            <a:ext cx="80468" cy="80468"/>
          </a:xfrm>
          <a:prstGeom prst="rect">
            <a:avLst/>
          </a:prstGeom>
        </p:spPr>
      </p:pic>
      <p:pic>
        <p:nvPicPr>
          <p:cNvPr id="28" name="object 28" descr=""/>
          <p:cNvPicPr/>
          <p:nvPr/>
        </p:nvPicPr>
        <p:blipFill>
          <a:blip r:embed="rId25" cstate="print"/>
          <a:stretch>
            <a:fillRect/>
          </a:stretch>
        </p:blipFill>
        <p:spPr>
          <a:xfrm>
            <a:off x="17110636" y="1009081"/>
            <a:ext cx="80468" cy="80468"/>
          </a:xfrm>
          <a:prstGeom prst="rect">
            <a:avLst/>
          </a:prstGeom>
        </p:spPr>
      </p:pic>
      <p:pic>
        <p:nvPicPr>
          <p:cNvPr id="29" name="object 29" descr=""/>
          <p:cNvPicPr/>
          <p:nvPr/>
        </p:nvPicPr>
        <p:blipFill>
          <a:blip r:embed="rId25" cstate="print"/>
          <a:stretch>
            <a:fillRect/>
          </a:stretch>
        </p:blipFill>
        <p:spPr>
          <a:xfrm>
            <a:off x="17110636" y="1169649"/>
            <a:ext cx="80468" cy="80468"/>
          </a:xfrm>
          <a:prstGeom prst="rect">
            <a:avLst/>
          </a:prstGeom>
        </p:spPr>
      </p:pic>
      <p:pic>
        <p:nvPicPr>
          <p:cNvPr id="30" name="object 30" descr=""/>
          <p:cNvPicPr/>
          <p:nvPr/>
        </p:nvPicPr>
        <p:blipFill>
          <a:blip r:embed="rId26" cstate="print"/>
          <a:stretch>
            <a:fillRect/>
          </a:stretch>
        </p:blipFill>
        <p:spPr>
          <a:xfrm>
            <a:off x="17110636" y="1330463"/>
            <a:ext cx="80468" cy="80468"/>
          </a:xfrm>
          <a:prstGeom prst="rect">
            <a:avLst/>
          </a:prstGeom>
        </p:spPr>
      </p:pic>
      <p:pic>
        <p:nvPicPr>
          <p:cNvPr id="31" name="object 31" descr=""/>
          <p:cNvPicPr/>
          <p:nvPr/>
        </p:nvPicPr>
        <p:blipFill>
          <a:blip r:embed="rId27" cstate="print"/>
          <a:stretch>
            <a:fillRect/>
          </a:stretch>
        </p:blipFill>
        <p:spPr>
          <a:xfrm>
            <a:off x="17110636" y="1491154"/>
            <a:ext cx="80468" cy="80468"/>
          </a:xfrm>
          <a:prstGeom prst="rect">
            <a:avLst/>
          </a:prstGeom>
        </p:spPr>
      </p:pic>
      <p:pic>
        <p:nvPicPr>
          <p:cNvPr id="32" name="object 32" descr=""/>
          <p:cNvPicPr/>
          <p:nvPr/>
        </p:nvPicPr>
        <p:blipFill>
          <a:blip r:embed="rId28" cstate="print"/>
          <a:stretch>
            <a:fillRect/>
          </a:stretch>
        </p:blipFill>
        <p:spPr>
          <a:xfrm>
            <a:off x="17110636" y="1651968"/>
            <a:ext cx="80468" cy="80468"/>
          </a:xfrm>
          <a:prstGeom prst="rect">
            <a:avLst/>
          </a:prstGeom>
        </p:spPr>
      </p:pic>
      <p:pic>
        <p:nvPicPr>
          <p:cNvPr id="33" name="object 33" descr=""/>
          <p:cNvPicPr/>
          <p:nvPr/>
        </p:nvPicPr>
        <p:blipFill>
          <a:blip r:embed="rId29" cstate="print"/>
          <a:stretch>
            <a:fillRect/>
          </a:stretch>
        </p:blipFill>
        <p:spPr>
          <a:xfrm>
            <a:off x="17110636" y="1803062"/>
            <a:ext cx="80468" cy="80468"/>
          </a:xfrm>
          <a:prstGeom prst="rect">
            <a:avLst/>
          </a:prstGeom>
        </p:spPr>
      </p:pic>
      <p:pic>
        <p:nvPicPr>
          <p:cNvPr id="34" name="object 34" descr=""/>
          <p:cNvPicPr/>
          <p:nvPr/>
        </p:nvPicPr>
        <p:blipFill>
          <a:blip r:embed="rId30" cstate="print"/>
          <a:stretch>
            <a:fillRect/>
          </a:stretch>
        </p:blipFill>
        <p:spPr>
          <a:xfrm>
            <a:off x="17271449" y="1009081"/>
            <a:ext cx="80468" cy="80468"/>
          </a:xfrm>
          <a:prstGeom prst="rect">
            <a:avLst/>
          </a:prstGeom>
        </p:spPr>
      </p:pic>
      <p:pic>
        <p:nvPicPr>
          <p:cNvPr id="35" name="object 35" descr=""/>
          <p:cNvPicPr/>
          <p:nvPr/>
        </p:nvPicPr>
        <p:blipFill>
          <a:blip r:embed="rId31" cstate="print"/>
          <a:stretch>
            <a:fillRect/>
          </a:stretch>
        </p:blipFill>
        <p:spPr>
          <a:xfrm>
            <a:off x="17271449" y="1169772"/>
            <a:ext cx="80468" cy="80468"/>
          </a:xfrm>
          <a:prstGeom prst="rect">
            <a:avLst/>
          </a:prstGeom>
        </p:spPr>
      </p:pic>
      <p:pic>
        <p:nvPicPr>
          <p:cNvPr id="36" name="object 36" descr=""/>
          <p:cNvPicPr/>
          <p:nvPr/>
        </p:nvPicPr>
        <p:blipFill>
          <a:blip r:embed="rId32" cstate="print"/>
          <a:stretch>
            <a:fillRect/>
          </a:stretch>
        </p:blipFill>
        <p:spPr>
          <a:xfrm>
            <a:off x="17271449" y="1330463"/>
            <a:ext cx="80468" cy="80468"/>
          </a:xfrm>
          <a:prstGeom prst="rect">
            <a:avLst/>
          </a:prstGeom>
        </p:spPr>
      </p:pic>
      <p:pic>
        <p:nvPicPr>
          <p:cNvPr id="37" name="object 37" descr=""/>
          <p:cNvPicPr/>
          <p:nvPr/>
        </p:nvPicPr>
        <p:blipFill>
          <a:blip r:embed="rId33" cstate="print"/>
          <a:stretch>
            <a:fillRect/>
          </a:stretch>
        </p:blipFill>
        <p:spPr>
          <a:xfrm>
            <a:off x="17271449" y="1491154"/>
            <a:ext cx="80468" cy="80468"/>
          </a:xfrm>
          <a:prstGeom prst="rect">
            <a:avLst/>
          </a:prstGeom>
        </p:spPr>
      </p:pic>
      <p:pic>
        <p:nvPicPr>
          <p:cNvPr id="38" name="object 38" descr=""/>
          <p:cNvPicPr/>
          <p:nvPr/>
        </p:nvPicPr>
        <p:blipFill>
          <a:blip r:embed="rId34" cstate="print"/>
          <a:stretch>
            <a:fillRect/>
          </a:stretch>
        </p:blipFill>
        <p:spPr>
          <a:xfrm>
            <a:off x="17432140" y="1009081"/>
            <a:ext cx="80468" cy="80468"/>
          </a:xfrm>
          <a:prstGeom prst="rect">
            <a:avLst/>
          </a:prstGeom>
        </p:spPr>
      </p:pic>
      <p:pic>
        <p:nvPicPr>
          <p:cNvPr id="39" name="object 39" descr=""/>
          <p:cNvPicPr/>
          <p:nvPr/>
        </p:nvPicPr>
        <p:blipFill>
          <a:blip r:embed="rId33" cstate="print"/>
          <a:stretch>
            <a:fillRect/>
          </a:stretch>
        </p:blipFill>
        <p:spPr>
          <a:xfrm>
            <a:off x="17271449" y="1651968"/>
            <a:ext cx="80468" cy="80468"/>
          </a:xfrm>
          <a:prstGeom prst="rect">
            <a:avLst/>
          </a:prstGeom>
        </p:spPr>
      </p:pic>
      <p:pic>
        <p:nvPicPr>
          <p:cNvPr id="40" name="object 40" descr=""/>
          <p:cNvPicPr/>
          <p:nvPr/>
        </p:nvPicPr>
        <p:blipFill>
          <a:blip r:embed="rId35" cstate="print"/>
          <a:stretch>
            <a:fillRect/>
          </a:stretch>
        </p:blipFill>
        <p:spPr>
          <a:xfrm>
            <a:off x="17432140" y="1330463"/>
            <a:ext cx="80468" cy="80468"/>
          </a:xfrm>
          <a:prstGeom prst="rect">
            <a:avLst/>
          </a:prstGeom>
        </p:spPr>
      </p:pic>
      <p:pic>
        <p:nvPicPr>
          <p:cNvPr id="41" name="object 41" descr=""/>
          <p:cNvPicPr/>
          <p:nvPr/>
        </p:nvPicPr>
        <p:blipFill>
          <a:blip r:embed="rId36" cstate="print"/>
          <a:stretch>
            <a:fillRect/>
          </a:stretch>
        </p:blipFill>
        <p:spPr>
          <a:xfrm>
            <a:off x="17432140" y="1169772"/>
            <a:ext cx="80468" cy="80468"/>
          </a:xfrm>
          <a:prstGeom prst="rect">
            <a:avLst/>
          </a:prstGeom>
        </p:spPr>
      </p:pic>
      <p:pic>
        <p:nvPicPr>
          <p:cNvPr id="42" name="object 42" descr=""/>
          <p:cNvPicPr/>
          <p:nvPr/>
        </p:nvPicPr>
        <p:blipFill>
          <a:blip r:embed="rId37" cstate="print"/>
          <a:stretch>
            <a:fillRect/>
          </a:stretch>
        </p:blipFill>
        <p:spPr>
          <a:xfrm>
            <a:off x="17432140" y="1491154"/>
            <a:ext cx="80468" cy="80468"/>
          </a:xfrm>
          <a:prstGeom prst="rect">
            <a:avLst/>
          </a:prstGeom>
        </p:spPr>
      </p:pic>
      <p:pic>
        <p:nvPicPr>
          <p:cNvPr id="43" name="object 43" descr=""/>
          <p:cNvPicPr/>
          <p:nvPr/>
        </p:nvPicPr>
        <p:blipFill>
          <a:blip r:embed="rId37" cstate="print"/>
          <a:stretch>
            <a:fillRect/>
          </a:stretch>
        </p:blipFill>
        <p:spPr>
          <a:xfrm>
            <a:off x="17432140" y="1651968"/>
            <a:ext cx="80468" cy="80468"/>
          </a:xfrm>
          <a:prstGeom prst="rect">
            <a:avLst/>
          </a:prstGeom>
        </p:spPr>
      </p:pic>
      <p:pic>
        <p:nvPicPr>
          <p:cNvPr id="44" name="object 44" descr=""/>
          <p:cNvPicPr/>
          <p:nvPr/>
        </p:nvPicPr>
        <p:blipFill>
          <a:blip r:embed="rId38" cstate="print"/>
          <a:stretch>
            <a:fillRect/>
          </a:stretch>
        </p:blipFill>
        <p:spPr>
          <a:xfrm>
            <a:off x="17592831" y="1009081"/>
            <a:ext cx="80468" cy="80468"/>
          </a:xfrm>
          <a:prstGeom prst="rect">
            <a:avLst/>
          </a:prstGeom>
        </p:spPr>
      </p:pic>
      <p:pic>
        <p:nvPicPr>
          <p:cNvPr id="45" name="object 45" descr=""/>
          <p:cNvPicPr/>
          <p:nvPr/>
        </p:nvPicPr>
        <p:blipFill>
          <a:blip r:embed="rId39" cstate="print"/>
          <a:stretch>
            <a:fillRect/>
          </a:stretch>
        </p:blipFill>
        <p:spPr>
          <a:xfrm>
            <a:off x="17592831" y="1169772"/>
            <a:ext cx="80468" cy="80468"/>
          </a:xfrm>
          <a:prstGeom prst="rect">
            <a:avLst/>
          </a:prstGeom>
        </p:spPr>
      </p:pic>
      <p:pic>
        <p:nvPicPr>
          <p:cNvPr id="46" name="object 46" descr=""/>
          <p:cNvPicPr/>
          <p:nvPr/>
        </p:nvPicPr>
        <p:blipFill>
          <a:blip r:embed="rId40" cstate="print"/>
          <a:stretch>
            <a:fillRect/>
          </a:stretch>
        </p:blipFill>
        <p:spPr>
          <a:xfrm>
            <a:off x="17592831" y="1330463"/>
            <a:ext cx="80468" cy="80468"/>
          </a:xfrm>
          <a:prstGeom prst="rect">
            <a:avLst/>
          </a:prstGeom>
        </p:spPr>
      </p:pic>
      <p:pic>
        <p:nvPicPr>
          <p:cNvPr id="47" name="object 47" descr=""/>
          <p:cNvPicPr/>
          <p:nvPr/>
        </p:nvPicPr>
        <p:blipFill>
          <a:blip r:embed="rId41" cstate="print"/>
          <a:stretch>
            <a:fillRect/>
          </a:stretch>
        </p:blipFill>
        <p:spPr>
          <a:xfrm>
            <a:off x="17592831" y="1491154"/>
            <a:ext cx="80468" cy="80468"/>
          </a:xfrm>
          <a:prstGeom prst="rect">
            <a:avLst/>
          </a:prstGeom>
        </p:spPr>
      </p:pic>
      <p:pic>
        <p:nvPicPr>
          <p:cNvPr id="48" name="object 48" descr=""/>
          <p:cNvPicPr/>
          <p:nvPr/>
        </p:nvPicPr>
        <p:blipFill>
          <a:blip r:embed="rId42" cstate="print"/>
          <a:stretch>
            <a:fillRect/>
          </a:stretch>
        </p:blipFill>
        <p:spPr>
          <a:xfrm>
            <a:off x="17592831" y="1651968"/>
            <a:ext cx="80468" cy="80468"/>
          </a:xfrm>
          <a:prstGeom prst="rect">
            <a:avLst/>
          </a:prstGeom>
        </p:spPr>
      </p:pic>
      <p:pic>
        <p:nvPicPr>
          <p:cNvPr id="49" name="object 49" descr=""/>
          <p:cNvPicPr/>
          <p:nvPr/>
        </p:nvPicPr>
        <p:blipFill>
          <a:blip r:embed="rId42" cstate="print"/>
          <a:stretch>
            <a:fillRect/>
          </a:stretch>
        </p:blipFill>
        <p:spPr>
          <a:xfrm>
            <a:off x="17753522" y="1009081"/>
            <a:ext cx="80468" cy="80468"/>
          </a:xfrm>
          <a:prstGeom prst="rect">
            <a:avLst/>
          </a:prstGeom>
        </p:spPr>
      </p:pic>
      <p:pic>
        <p:nvPicPr>
          <p:cNvPr id="50" name="object 50" descr=""/>
          <p:cNvPicPr/>
          <p:nvPr/>
        </p:nvPicPr>
        <p:blipFill>
          <a:blip r:embed="rId39" cstate="print"/>
          <a:stretch>
            <a:fillRect/>
          </a:stretch>
        </p:blipFill>
        <p:spPr>
          <a:xfrm>
            <a:off x="17753522" y="1169772"/>
            <a:ext cx="80468" cy="80468"/>
          </a:xfrm>
          <a:prstGeom prst="rect">
            <a:avLst/>
          </a:prstGeom>
        </p:spPr>
      </p:pic>
      <p:pic>
        <p:nvPicPr>
          <p:cNvPr id="51" name="object 51" descr=""/>
          <p:cNvPicPr/>
          <p:nvPr/>
        </p:nvPicPr>
        <p:blipFill>
          <a:blip r:embed="rId43" cstate="print"/>
          <a:stretch>
            <a:fillRect/>
          </a:stretch>
        </p:blipFill>
        <p:spPr>
          <a:xfrm>
            <a:off x="17753522" y="1330463"/>
            <a:ext cx="80468" cy="80468"/>
          </a:xfrm>
          <a:prstGeom prst="rect">
            <a:avLst/>
          </a:prstGeom>
        </p:spPr>
      </p:pic>
      <p:pic>
        <p:nvPicPr>
          <p:cNvPr id="52" name="object 52" descr=""/>
          <p:cNvPicPr/>
          <p:nvPr/>
        </p:nvPicPr>
        <p:blipFill>
          <a:blip r:embed="rId44" cstate="print"/>
          <a:stretch>
            <a:fillRect/>
          </a:stretch>
        </p:blipFill>
        <p:spPr>
          <a:xfrm>
            <a:off x="17753522" y="1491154"/>
            <a:ext cx="80468" cy="80468"/>
          </a:xfrm>
          <a:prstGeom prst="rect">
            <a:avLst/>
          </a:prstGeom>
        </p:spPr>
      </p:pic>
      <p:pic>
        <p:nvPicPr>
          <p:cNvPr id="53" name="object 53" descr=""/>
          <p:cNvPicPr/>
          <p:nvPr/>
        </p:nvPicPr>
        <p:blipFill>
          <a:blip r:embed="rId45" cstate="print"/>
          <a:stretch>
            <a:fillRect/>
          </a:stretch>
        </p:blipFill>
        <p:spPr>
          <a:xfrm>
            <a:off x="17753522" y="1651845"/>
            <a:ext cx="80468" cy="80468"/>
          </a:xfrm>
          <a:prstGeom prst="rect">
            <a:avLst/>
          </a:prstGeom>
        </p:spPr>
      </p:pic>
      <p:pic>
        <p:nvPicPr>
          <p:cNvPr id="54" name="object 54" descr=""/>
          <p:cNvPicPr/>
          <p:nvPr/>
        </p:nvPicPr>
        <p:blipFill>
          <a:blip r:embed="rId46" cstate="print"/>
          <a:stretch>
            <a:fillRect/>
          </a:stretch>
        </p:blipFill>
        <p:spPr>
          <a:xfrm>
            <a:off x="17914337" y="1009081"/>
            <a:ext cx="80468" cy="80468"/>
          </a:xfrm>
          <a:prstGeom prst="rect">
            <a:avLst/>
          </a:prstGeom>
        </p:spPr>
      </p:pic>
      <p:pic>
        <p:nvPicPr>
          <p:cNvPr id="55" name="object 55" descr=""/>
          <p:cNvPicPr/>
          <p:nvPr/>
        </p:nvPicPr>
        <p:blipFill>
          <a:blip r:embed="rId47" cstate="print"/>
          <a:stretch>
            <a:fillRect/>
          </a:stretch>
        </p:blipFill>
        <p:spPr>
          <a:xfrm>
            <a:off x="17914337" y="1169772"/>
            <a:ext cx="80468" cy="80468"/>
          </a:xfrm>
          <a:prstGeom prst="rect">
            <a:avLst/>
          </a:prstGeom>
        </p:spPr>
      </p:pic>
      <p:pic>
        <p:nvPicPr>
          <p:cNvPr id="56" name="object 56" descr=""/>
          <p:cNvPicPr/>
          <p:nvPr/>
        </p:nvPicPr>
        <p:blipFill>
          <a:blip r:embed="rId14" cstate="print"/>
          <a:stretch>
            <a:fillRect/>
          </a:stretch>
        </p:blipFill>
        <p:spPr>
          <a:xfrm>
            <a:off x="17914337" y="1330463"/>
            <a:ext cx="80468" cy="80468"/>
          </a:xfrm>
          <a:prstGeom prst="rect">
            <a:avLst/>
          </a:prstGeom>
        </p:spPr>
      </p:pic>
      <p:pic>
        <p:nvPicPr>
          <p:cNvPr id="57" name="object 57" descr=""/>
          <p:cNvPicPr/>
          <p:nvPr/>
        </p:nvPicPr>
        <p:blipFill>
          <a:blip r:embed="rId46" cstate="print"/>
          <a:stretch>
            <a:fillRect/>
          </a:stretch>
        </p:blipFill>
        <p:spPr>
          <a:xfrm>
            <a:off x="17914337" y="1491154"/>
            <a:ext cx="80468" cy="80468"/>
          </a:xfrm>
          <a:prstGeom prst="rect">
            <a:avLst/>
          </a:prstGeom>
        </p:spPr>
      </p:pic>
      <p:pic>
        <p:nvPicPr>
          <p:cNvPr id="58" name="object 58" descr=""/>
          <p:cNvPicPr/>
          <p:nvPr/>
        </p:nvPicPr>
        <p:blipFill>
          <a:blip r:embed="rId48" cstate="print"/>
          <a:stretch>
            <a:fillRect/>
          </a:stretch>
        </p:blipFill>
        <p:spPr>
          <a:xfrm>
            <a:off x="17914337" y="1651845"/>
            <a:ext cx="80468" cy="80468"/>
          </a:xfrm>
          <a:prstGeom prst="rect">
            <a:avLst/>
          </a:prstGeom>
        </p:spPr>
      </p:pic>
      <p:pic>
        <p:nvPicPr>
          <p:cNvPr id="59" name="object 59" descr=""/>
          <p:cNvPicPr/>
          <p:nvPr/>
        </p:nvPicPr>
        <p:blipFill>
          <a:blip r:embed="rId49" cstate="print"/>
          <a:stretch>
            <a:fillRect/>
          </a:stretch>
        </p:blipFill>
        <p:spPr>
          <a:xfrm>
            <a:off x="18057556" y="1009081"/>
            <a:ext cx="80468" cy="80468"/>
          </a:xfrm>
          <a:prstGeom prst="rect">
            <a:avLst/>
          </a:prstGeom>
        </p:spPr>
      </p:pic>
      <p:pic>
        <p:nvPicPr>
          <p:cNvPr id="60" name="object 60" descr=""/>
          <p:cNvPicPr/>
          <p:nvPr/>
        </p:nvPicPr>
        <p:blipFill>
          <a:blip r:embed="rId50" cstate="print"/>
          <a:stretch>
            <a:fillRect/>
          </a:stretch>
        </p:blipFill>
        <p:spPr>
          <a:xfrm>
            <a:off x="18057556" y="1169772"/>
            <a:ext cx="80468" cy="80468"/>
          </a:xfrm>
          <a:prstGeom prst="rect">
            <a:avLst/>
          </a:prstGeom>
        </p:spPr>
      </p:pic>
      <p:pic>
        <p:nvPicPr>
          <p:cNvPr id="61" name="object 61" descr=""/>
          <p:cNvPicPr/>
          <p:nvPr/>
        </p:nvPicPr>
        <p:blipFill>
          <a:blip r:embed="rId51" cstate="print"/>
          <a:stretch>
            <a:fillRect/>
          </a:stretch>
        </p:blipFill>
        <p:spPr>
          <a:xfrm>
            <a:off x="18057556" y="1330463"/>
            <a:ext cx="80468" cy="80468"/>
          </a:xfrm>
          <a:prstGeom prst="rect">
            <a:avLst/>
          </a:prstGeom>
        </p:spPr>
      </p:pic>
      <p:pic>
        <p:nvPicPr>
          <p:cNvPr id="62" name="object 62" descr=""/>
          <p:cNvPicPr/>
          <p:nvPr/>
        </p:nvPicPr>
        <p:blipFill>
          <a:blip r:embed="rId52" cstate="print"/>
          <a:stretch>
            <a:fillRect/>
          </a:stretch>
        </p:blipFill>
        <p:spPr>
          <a:xfrm>
            <a:off x="18057556" y="1491154"/>
            <a:ext cx="80468" cy="80468"/>
          </a:xfrm>
          <a:prstGeom prst="rect">
            <a:avLst/>
          </a:prstGeom>
        </p:spPr>
      </p:pic>
      <p:pic>
        <p:nvPicPr>
          <p:cNvPr id="63" name="object 63" descr=""/>
          <p:cNvPicPr/>
          <p:nvPr/>
        </p:nvPicPr>
        <p:blipFill>
          <a:blip r:embed="rId52" cstate="print"/>
          <a:stretch>
            <a:fillRect/>
          </a:stretch>
        </p:blipFill>
        <p:spPr>
          <a:xfrm>
            <a:off x="18057556" y="1651968"/>
            <a:ext cx="80468" cy="80468"/>
          </a:xfrm>
          <a:prstGeom prst="rect">
            <a:avLst/>
          </a:prstGeom>
        </p:spPr>
      </p:pic>
      <p:pic>
        <p:nvPicPr>
          <p:cNvPr id="64" name="object 64" descr="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18218371" y="1009080"/>
            <a:ext cx="69628" cy="80468"/>
          </a:xfrm>
          <a:prstGeom prst="rect">
            <a:avLst/>
          </a:prstGeom>
        </p:spPr>
      </p:pic>
      <p:pic>
        <p:nvPicPr>
          <p:cNvPr id="65" name="object 65" descr=""/>
          <p:cNvPicPr/>
          <p:nvPr/>
        </p:nvPicPr>
        <p:blipFill>
          <a:blip r:embed="rId53" cstate="print"/>
          <a:stretch>
            <a:fillRect/>
          </a:stretch>
        </p:blipFill>
        <p:spPr>
          <a:xfrm>
            <a:off x="18218371" y="1169771"/>
            <a:ext cx="69628" cy="80468"/>
          </a:xfrm>
          <a:prstGeom prst="rect">
            <a:avLst/>
          </a:prstGeom>
        </p:spPr>
      </p:pic>
      <p:pic>
        <p:nvPicPr>
          <p:cNvPr id="66" name="object 66" descr="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18218371" y="1330462"/>
            <a:ext cx="69628" cy="80468"/>
          </a:xfrm>
          <a:prstGeom prst="rect">
            <a:avLst/>
          </a:prstGeom>
        </p:spPr>
      </p:pic>
      <p:pic>
        <p:nvPicPr>
          <p:cNvPr id="67" name="object 67" descr="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18218371" y="1491154"/>
            <a:ext cx="69628" cy="80468"/>
          </a:xfrm>
          <a:prstGeom prst="rect">
            <a:avLst/>
          </a:prstGeom>
        </p:spPr>
      </p:pic>
      <p:pic>
        <p:nvPicPr>
          <p:cNvPr id="68" name="object 68" descr="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18218371" y="1651845"/>
            <a:ext cx="69628" cy="80468"/>
          </a:xfrm>
          <a:prstGeom prst="rect">
            <a:avLst/>
          </a:prstGeom>
        </p:spPr>
      </p:pic>
      <p:pic>
        <p:nvPicPr>
          <p:cNvPr id="69" name="object 69" descr=""/>
          <p:cNvPicPr/>
          <p:nvPr/>
        </p:nvPicPr>
        <p:blipFill>
          <a:blip r:embed="rId54" cstate="print"/>
          <a:stretch>
            <a:fillRect/>
          </a:stretch>
        </p:blipFill>
        <p:spPr>
          <a:xfrm>
            <a:off x="17271449" y="1803062"/>
            <a:ext cx="80468" cy="80468"/>
          </a:xfrm>
          <a:prstGeom prst="rect">
            <a:avLst/>
          </a:prstGeom>
        </p:spPr>
      </p:pic>
      <p:pic>
        <p:nvPicPr>
          <p:cNvPr id="70" name="object 70" descr=""/>
          <p:cNvPicPr/>
          <p:nvPr/>
        </p:nvPicPr>
        <p:blipFill>
          <a:blip r:embed="rId55" cstate="print"/>
          <a:stretch>
            <a:fillRect/>
          </a:stretch>
        </p:blipFill>
        <p:spPr>
          <a:xfrm>
            <a:off x="17282523" y="1963630"/>
            <a:ext cx="69271" cy="51554"/>
          </a:xfrm>
          <a:prstGeom prst="rect">
            <a:avLst/>
          </a:prstGeom>
        </p:spPr>
      </p:pic>
      <p:pic>
        <p:nvPicPr>
          <p:cNvPr id="71" name="object 71" descr=""/>
          <p:cNvPicPr/>
          <p:nvPr/>
        </p:nvPicPr>
        <p:blipFill>
          <a:blip r:embed="rId56" cstate="print"/>
          <a:stretch>
            <a:fillRect/>
          </a:stretch>
        </p:blipFill>
        <p:spPr>
          <a:xfrm>
            <a:off x="17432140" y="1803062"/>
            <a:ext cx="80468" cy="80468"/>
          </a:xfrm>
          <a:prstGeom prst="rect">
            <a:avLst/>
          </a:prstGeom>
        </p:spPr>
      </p:pic>
      <p:pic>
        <p:nvPicPr>
          <p:cNvPr id="72" name="object 72" descr=""/>
          <p:cNvPicPr/>
          <p:nvPr/>
        </p:nvPicPr>
        <p:blipFill>
          <a:blip r:embed="rId57" cstate="print"/>
          <a:stretch>
            <a:fillRect/>
          </a:stretch>
        </p:blipFill>
        <p:spPr>
          <a:xfrm>
            <a:off x="17432140" y="1963630"/>
            <a:ext cx="80468" cy="80468"/>
          </a:xfrm>
          <a:prstGeom prst="rect">
            <a:avLst/>
          </a:prstGeom>
        </p:spPr>
      </p:pic>
      <p:pic>
        <p:nvPicPr>
          <p:cNvPr id="73" name="object 73" descr=""/>
          <p:cNvPicPr/>
          <p:nvPr/>
        </p:nvPicPr>
        <p:blipFill>
          <a:blip r:embed="rId58" cstate="print"/>
          <a:stretch>
            <a:fillRect/>
          </a:stretch>
        </p:blipFill>
        <p:spPr>
          <a:xfrm>
            <a:off x="17592831" y="1803062"/>
            <a:ext cx="80468" cy="80468"/>
          </a:xfrm>
          <a:prstGeom prst="rect">
            <a:avLst/>
          </a:prstGeom>
        </p:spPr>
      </p:pic>
      <p:pic>
        <p:nvPicPr>
          <p:cNvPr id="74" name="object 74" descr=""/>
          <p:cNvPicPr/>
          <p:nvPr/>
        </p:nvPicPr>
        <p:blipFill>
          <a:blip r:embed="rId59" cstate="print"/>
          <a:stretch>
            <a:fillRect/>
          </a:stretch>
        </p:blipFill>
        <p:spPr>
          <a:xfrm>
            <a:off x="17592831" y="1963630"/>
            <a:ext cx="80468" cy="80468"/>
          </a:xfrm>
          <a:prstGeom prst="rect">
            <a:avLst/>
          </a:prstGeom>
        </p:spPr>
      </p:pic>
      <p:pic>
        <p:nvPicPr>
          <p:cNvPr id="75" name="object 75" descr=""/>
          <p:cNvPicPr/>
          <p:nvPr/>
        </p:nvPicPr>
        <p:blipFill>
          <a:blip r:embed="rId60" cstate="print"/>
          <a:stretch>
            <a:fillRect/>
          </a:stretch>
        </p:blipFill>
        <p:spPr>
          <a:xfrm>
            <a:off x="17600952" y="2124444"/>
            <a:ext cx="72347" cy="47001"/>
          </a:xfrm>
          <a:prstGeom prst="rect">
            <a:avLst/>
          </a:prstGeom>
        </p:spPr>
      </p:pic>
      <p:pic>
        <p:nvPicPr>
          <p:cNvPr id="76" name="object 76" descr=""/>
          <p:cNvPicPr/>
          <p:nvPr/>
        </p:nvPicPr>
        <p:blipFill>
          <a:blip r:embed="rId61" cstate="print"/>
          <a:stretch>
            <a:fillRect/>
          </a:stretch>
        </p:blipFill>
        <p:spPr>
          <a:xfrm>
            <a:off x="17753522" y="1803062"/>
            <a:ext cx="80468" cy="80468"/>
          </a:xfrm>
          <a:prstGeom prst="rect">
            <a:avLst/>
          </a:prstGeom>
        </p:spPr>
      </p:pic>
      <p:pic>
        <p:nvPicPr>
          <p:cNvPr id="77" name="object 77" descr=""/>
          <p:cNvPicPr/>
          <p:nvPr/>
        </p:nvPicPr>
        <p:blipFill>
          <a:blip r:embed="rId62" cstate="print"/>
          <a:stretch>
            <a:fillRect/>
          </a:stretch>
        </p:blipFill>
        <p:spPr>
          <a:xfrm>
            <a:off x="17753522" y="1963630"/>
            <a:ext cx="80468" cy="80468"/>
          </a:xfrm>
          <a:prstGeom prst="rect">
            <a:avLst/>
          </a:prstGeom>
        </p:spPr>
      </p:pic>
      <p:pic>
        <p:nvPicPr>
          <p:cNvPr id="78" name="object 78" descr=""/>
          <p:cNvPicPr/>
          <p:nvPr/>
        </p:nvPicPr>
        <p:blipFill>
          <a:blip r:embed="rId63" cstate="print"/>
          <a:stretch>
            <a:fillRect/>
          </a:stretch>
        </p:blipFill>
        <p:spPr>
          <a:xfrm>
            <a:off x="17753522" y="2124444"/>
            <a:ext cx="80468" cy="80468"/>
          </a:xfrm>
          <a:prstGeom prst="rect">
            <a:avLst/>
          </a:prstGeom>
        </p:spPr>
      </p:pic>
      <p:pic>
        <p:nvPicPr>
          <p:cNvPr id="79" name="object 79" descr=""/>
          <p:cNvPicPr/>
          <p:nvPr/>
        </p:nvPicPr>
        <p:blipFill>
          <a:blip r:embed="rId14" cstate="print"/>
          <a:stretch>
            <a:fillRect/>
          </a:stretch>
        </p:blipFill>
        <p:spPr>
          <a:xfrm>
            <a:off x="17914337" y="1803062"/>
            <a:ext cx="80468" cy="80468"/>
          </a:xfrm>
          <a:prstGeom prst="rect">
            <a:avLst/>
          </a:prstGeom>
        </p:spPr>
      </p:pic>
      <p:pic>
        <p:nvPicPr>
          <p:cNvPr id="80" name="object 80" descr=""/>
          <p:cNvPicPr/>
          <p:nvPr/>
        </p:nvPicPr>
        <p:blipFill>
          <a:blip r:embed="rId64" cstate="print"/>
          <a:stretch>
            <a:fillRect/>
          </a:stretch>
        </p:blipFill>
        <p:spPr>
          <a:xfrm>
            <a:off x="17914337" y="1963630"/>
            <a:ext cx="80468" cy="80468"/>
          </a:xfrm>
          <a:prstGeom prst="rect">
            <a:avLst/>
          </a:prstGeom>
        </p:spPr>
      </p:pic>
      <p:pic>
        <p:nvPicPr>
          <p:cNvPr id="81" name="object 81" descr=""/>
          <p:cNvPicPr/>
          <p:nvPr/>
        </p:nvPicPr>
        <p:blipFill>
          <a:blip r:embed="rId14" cstate="print"/>
          <a:stretch>
            <a:fillRect/>
          </a:stretch>
        </p:blipFill>
        <p:spPr>
          <a:xfrm>
            <a:off x="17914337" y="2124444"/>
            <a:ext cx="80468" cy="80468"/>
          </a:xfrm>
          <a:prstGeom prst="rect">
            <a:avLst/>
          </a:prstGeom>
        </p:spPr>
      </p:pic>
      <p:pic>
        <p:nvPicPr>
          <p:cNvPr id="82" name="object 82" descr=""/>
          <p:cNvPicPr/>
          <p:nvPr/>
        </p:nvPicPr>
        <p:blipFill>
          <a:blip r:embed="rId65" cstate="print"/>
          <a:stretch>
            <a:fillRect/>
          </a:stretch>
        </p:blipFill>
        <p:spPr>
          <a:xfrm>
            <a:off x="18057556" y="1803062"/>
            <a:ext cx="80468" cy="80468"/>
          </a:xfrm>
          <a:prstGeom prst="rect">
            <a:avLst/>
          </a:prstGeom>
        </p:spPr>
      </p:pic>
      <p:pic>
        <p:nvPicPr>
          <p:cNvPr id="83" name="object 83" descr=""/>
          <p:cNvPicPr/>
          <p:nvPr/>
        </p:nvPicPr>
        <p:blipFill>
          <a:blip r:embed="rId66" cstate="print"/>
          <a:stretch>
            <a:fillRect/>
          </a:stretch>
        </p:blipFill>
        <p:spPr>
          <a:xfrm>
            <a:off x="18057556" y="1963630"/>
            <a:ext cx="80468" cy="80468"/>
          </a:xfrm>
          <a:prstGeom prst="rect">
            <a:avLst/>
          </a:prstGeom>
        </p:spPr>
      </p:pic>
      <p:pic>
        <p:nvPicPr>
          <p:cNvPr id="84" name="object 84" descr=""/>
          <p:cNvPicPr/>
          <p:nvPr/>
        </p:nvPicPr>
        <p:blipFill>
          <a:blip r:embed="rId67" cstate="print"/>
          <a:stretch>
            <a:fillRect/>
          </a:stretch>
        </p:blipFill>
        <p:spPr>
          <a:xfrm>
            <a:off x="18057556" y="2124444"/>
            <a:ext cx="80468" cy="80468"/>
          </a:xfrm>
          <a:prstGeom prst="rect">
            <a:avLst/>
          </a:prstGeom>
        </p:spPr>
      </p:pic>
      <p:pic>
        <p:nvPicPr>
          <p:cNvPr id="85" name="object 85" descr=""/>
          <p:cNvPicPr/>
          <p:nvPr/>
        </p:nvPicPr>
        <p:blipFill>
          <a:blip r:embed="rId68" cstate="print"/>
          <a:stretch>
            <a:fillRect/>
          </a:stretch>
        </p:blipFill>
        <p:spPr>
          <a:xfrm>
            <a:off x="18064570" y="2285136"/>
            <a:ext cx="72963" cy="35558"/>
          </a:xfrm>
          <a:prstGeom prst="rect">
            <a:avLst/>
          </a:prstGeom>
        </p:spPr>
      </p:pic>
      <p:pic>
        <p:nvPicPr>
          <p:cNvPr id="86" name="object 86" descr="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18218371" y="1803062"/>
            <a:ext cx="69628" cy="80468"/>
          </a:xfrm>
          <a:prstGeom prst="rect">
            <a:avLst/>
          </a:prstGeom>
        </p:spPr>
      </p:pic>
      <p:pic>
        <p:nvPicPr>
          <p:cNvPr id="87" name="object 87" descr="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18218371" y="1963630"/>
            <a:ext cx="69628" cy="80468"/>
          </a:xfrm>
          <a:prstGeom prst="rect">
            <a:avLst/>
          </a:prstGeom>
        </p:spPr>
      </p:pic>
      <p:pic>
        <p:nvPicPr>
          <p:cNvPr id="88" name="object 88" descr="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18218371" y="2124321"/>
            <a:ext cx="69628" cy="80468"/>
          </a:xfrm>
          <a:prstGeom prst="rect">
            <a:avLst/>
          </a:prstGeom>
        </p:spPr>
      </p:pic>
      <p:pic>
        <p:nvPicPr>
          <p:cNvPr id="89" name="object 89" descr=""/>
          <p:cNvPicPr/>
          <p:nvPr/>
        </p:nvPicPr>
        <p:blipFill>
          <a:blip r:embed="rId69" cstate="print"/>
          <a:stretch>
            <a:fillRect/>
          </a:stretch>
        </p:blipFill>
        <p:spPr>
          <a:xfrm>
            <a:off x="18218371" y="2285012"/>
            <a:ext cx="69628" cy="66574"/>
          </a:xfrm>
          <a:prstGeom prst="rect">
            <a:avLst/>
          </a:prstGeom>
        </p:spPr>
      </p:pic>
      <p:pic>
        <p:nvPicPr>
          <p:cNvPr id="90" name="object 90" descr=""/>
          <p:cNvPicPr/>
          <p:nvPr/>
        </p:nvPicPr>
        <p:blipFill>
          <a:blip r:embed="rId70" cstate="print"/>
          <a:stretch>
            <a:fillRect/>
          </a:stretch>
        </p:blipFill>
        <p:spPr>
          <a:xfrm>
            <a:off x="0" y="8271962"/>
            <a:ext cx="62271" cy="48526"/>
          </a:xfrm>
          <a:prstGeom prst="rect">
            <a:avLst/>
          </a:prstGeom>
        </p:spPr>
      </p:pic>
      <p:pic>
        <p:nvPicPr>
          <p:cNvPr id="91" name="object 91" descr=""/>
          <p:cNvPicPr/>
          <p:nvPr/>
        </p:nvPicPr>
        <p:blipFill>
          <a:blip r:embed="rId71" cstate="print"/>
          <a:stretch>
            <a:fillRect/>
          </a:stretch>
        </p:blipFill>
        <p:spPr>
          <a:xfrm>
            <a:off x="0" y="8400834"/>
            <a:ext cx="73468" cy="80468"/>
          </a:xfrm>
          <a:prstGeom prst="rect">
            <a:avLst/>
          </a:prstGeom>
        </p:spPr>
      </p:pic>
      <p:pic>
        <p:nvPicPr>
          <p:cNvPr id="92" name="object 92" descr=""/>
          <p:cNvPicPr/>
          <p:nvPr/>
        </p:nvPicPr>
        <p:blipFill>
          <a:blip r:embed="rId72" cstate="print"/>
          <a:stretch>
            <a:fillRect/>
          </a:stretch>
        </p:blipFill>
        <p:spPr>
          <a:xfrm>
            <a:off x="0" y="8551928"/>
            <a:ext cx="73468" cy="80468"/>
          </a:xfrm>
          <a:prstGeom prst="rect">
            <a:avLst/>
          </a:prstGeom>
        </p:spPr>
      </p:pic>
      <p:pic>
        <p:nvPicPr>
          <p:cNvPr id="93" name="object 93" descr=""/>
          <p:cNvPicPr/>
          <p:nvPr/>
        </p:nvPicPr>
        <p:blipFill>
          <a:blip r:embed="rId71" cstate="print"/>
          <a:stretch>
            <a:fillRect/>
          </a:stretch>
        </p:blipFill>
        <p:spPr>
          <a:xfrm>
            <a:off x="0" y="8712619"/>
            <a:ext cx="73468" cy="80468"/>
          </a:xfrm>
          <a:prstGeom prst="rect">
            <a:avLst/>
          </a:prstGeom>
        </p:spPr>
      </p:pic>
      <p:pic>
        <p:nvPicPr>
          <p:cNvPr id="94" name="object 94" descr=""/>
          <p:cNvPicPr/>
          <p:nvPr/>
        </p:nvPicPr>
        <p:blipFill>
          <a:blip r:embed="rId71" cstate="print"/>
          <a:stretch>
            <a:fillRect/>
          </a:stretch>
        </p:blipFill>
        <p:spPr>
          <a:xfrm>
            <a:off x="0" y="8873311"/>
            <a:ext cx="73468" cy="80468"/>
          </a:xfrm>
          <a:prstGeom prst="rect">
            <a:avLst/>
          </a:prstGeom>
        </p:spPr>
      </p:pic>
      <p:pic>
        <p:nvPicPr>
          <p:cNvPr id="95" name="object 95" descr=""/>
          <p:cNvPicPr/>
          <p:nvPr/>
        </p:nvPicPr>
        <p:blipFill>
          <a:blip r:embed="rId73" cstate="print"/>
          <a:stretch>
            <a:fillRect/>
          </a:stretch>
        </p:blipFill>
        <p:spPr>
          <a:xfrm>
            <a:off x="0" y="9034002"/>
            <a:ext cx="73468" cy="80468"/>
          </a:xfrm>
          <a:prstGeom prst="rect">
            <a:avLst/>
          </a:prstGeom>
        </p:spPr>
      </p:pic>
      <p:pic>
        <p:nvPicPr>
          <p:cNvPr id="96" name="object 96" descr=""/>
          <p:cNvPicPr/>
          <p:nvPr/>
        </p:nvPicPr>
        <p:blipFill>
          <a:blip r:embed="rId74" cstate="print"/>
          <a:stretch>
            <a:fillRect/>
          </a:stretch>
        </p:blipFill>
        <p:spPr>
          <a:xfrm>
            <a:off x="0" y="9194816"/>
            <a:ext cx="73468" cy="80468"/>
          </a:xfrm>
          <a:prstGeom prst="rect">
            <a:avLst/>
          </a:prstGeom>
        </p:spPr>
      </p:pic>
      <p:pic>
        <p:nvPicPr>
          <p:cNvPr id="97" name="object 97" descr=""/>
          <p:cNvPicPr/>
          <p:nvPr/>
        </p:nvPicPr>
        <p:blipFill>
          <a:blip r:embed="rId67" cstate="print"/>
          <a:stretch>
            <a:fillRect/>
          </a:stretch>
        </p:blipFill>
        <p:spPr>
          <a:xfrm>
            <a:off x="153814" y="8400834"/>
            <a:ext cx="80468" cy="80468"/>
          </a:xfrm>
          <a:prstGeom prst="rect">
            <a:avLst/>
          </a:prstGeom>
        </p:spPr>
      </p:pic>
      <p:pic>
        <p:nvPicPr>
          <p:cNvPr id="98" name="object 98" descr=""/>
          <p:cNvPicPr/>
          <p:nvPr/>
        </p:nvPicPr>
        <p:blipFill>
          <a:blip r:embed="rId50" cstate="print"/>
          <a:stretch>
            <a:fillRect/>
          </a:stretch>
        </p:blipFill>
        <p:spPr>
          <a:xfrm>
            <a:off x="153814" y="8551928"/>
            <a:ext cx="80468" cy="80468"/>
          </a:xfrm>
          <a:prstGeom prst="rect">
            <a:avLst/>
          </a:prstGeom>
        </p:spPr>
      </p:pic>
      <p:pic>
        <p:nvPicPr>
          <p:cNvPr id="99" name="object 99" descr=""/>
          <p:cNvPicPr/>
          <p:nvPr/>
        </p:nvPicPr>
        <p:blipFill>
          <a:blip r:embed="rId67" cstate="print"/>
          <a:stretch>
            <a:fillRect/>
          </a:stretch>
        </p:blipFill>
        <p:spPr>
          <a:xfrm>
            <a:off x="153814" y="8712619"/>
            <a:ext cx="80468" cy="80468"/>
          </a:xfrm>
          <a:prstGeom prst="rect">
            <a:avLst/>
          </a:prstGeom>
        </p:spPr>
      </p:pic>
      <p:pic>
        <p:nvPicPr>
          <p:cNvPr id="100" name="object 100" descr=""/>
          <p:cNvPicPr/>
          <p:nvPr/>
        </p:nvPicPr>
        <p:blipFill>
          <a:blip r:embed="rId75" cstate="print"/>
          <a:stretch>
            <a:fillRect/>
          </a:stretch>
        </p:blipFill>
        <p:spPr>
          <a:xfrm>
            <a:off x="153814" y="8873311"/>
            <a:ext cx="80468" cy="80468"/>
          </a:xfrm>
          <a:prstGeom prst="rect">
            <a:avLst/>
          </a:prstGeom>
        </p:spPr>
      </p:pic>
      <p:pic>
        <p:nvPicPr>
          <p:cNvPr id="101" name="object 101" descr=""/>
          <p:cNvPicPr/>
          <p:nvPr/>
        </p:nvPicPr>
        <p:blipFill>
          <a:blip r:embed="rId75" cstate="print"/>
          <a:stretch>
            <a:fillRect/>
          </a:stretch>
        </p:blipFill>
        <p:spPr>
          <a:xfrm>
            <a:off x="153814" y="9034002"/>
            <a:ext cx="80468" cy="80468"/>
          </a:xfrm>
          <a:prstGeom prst="rect">
            <a:avLst/>
          </a:prstGeom>
        </p:spPr>
      </p:pic>
      <p:pic>
        <p:nvPicPr>
          <p:cNvPr id="102" name="object 102" descr=""/>
          <p:cNvPicPr/>
          <p:nvPr/>
        </p:nvPicPr>
        <p:blipFill>
          <a:blip r:embed="rId76" cstate="print"/>
          <a:stretch>
            <a:fillRect/>
          </a:stretch>
        </p:blipFill>
        <p:spPr>
          <a:xfrm>
            <a:off x="153814" y="9194816"/>
            <a:ext cx="80468" cy="80468"/>
          </a:xfrm>
          <a:prstGeom prst="rect">
            <a:avLst/>
          </a:prstGeom>
        </p:spPr>
      </p:pic>
      <p:pic>
        <p:nvPicPr>
          <p:cNvPr id="103" name="object 103" descr=""/>
          <p:cNvPicPr/>
          <p:nvPr/>
        </p:nvPicPr>
        <p:blipFill>
          <a:blip r:embed="rId77" cstate="print"/>
          <a:stretch>
            <a:fillRect/>
          </a:stretch>
        </p:blipFill>
        <p:spPr>
          <a:xfrm>
            <a:off x="314505" y="8551928"/>
            <a:ext cx="80468" cy="80468"/>
          </a:xfrm>
          <a:prstGeom prst="rect">
            <a:avLst/>
          </a:prstGeom>
        </p:spPr>
      </p:pic>
      <p:pic>
        <p:nvPicPr>
          <p:cNvPr id="104" name="object 104" descr=""/>
          <p:cNvPicPr/>
          <p:nvPr/>
        </p:nvPicPr>
        <p:blipFill>
          <a:blip r:embed="rId78" cstate="print"/>
          <a:stretch>
            <a:fillRect/>
          </a:stretch>
        </p:blipFill>
        <p:spPr>
          <a:xfrm>
            <a:off x="314505" y="8712619"/>
            <a:ext cx="80468" cy="80468"/>
          </a:xfrm>
          <a:prstGeom prst="rect">
            <a:avLst/>
          </a:prstGeom>
        </p:spPr>
      </p:pic>
      <p:pic>
        <p:nvPicPr>
          <p:cNvPr id="105" name="object 105" descr=""/>
          <p:cNvPicPr/>
          <p:nvPr/>
        </p:nvPicPr>
        <p:blipFill>
          <a:blip r:embed="rId79" cstate="print"/>
          <a:stretch>
            <a:fillRect/>
          </a:stretch>
        </p:blipFill>
        <p:spPr>
          <a:xfrm>
            <a:off x="314505" y="8873311"/>
            <a:ext cx="80468" cy="80468"/>
          </a:xfrm>
          <a:prstGeom prst="rect">
            <a:avLst/>
          </a:prstGeom>
        </p:spPr>
      </p:pic>
      <p:pic>
        <p:nvPicPr>
          <p:cNvPr id="106" name="object 106" descr=""/>
          <p:cNvPicPr/>
          <p:nvPr/>
        </p:nvPicPr>
        <p:blipFill>
          <a:blip r:embed="rId79" cstate="print"/>
          <a:stretch>
            <a:fillRect/>
          </a:stretch>
        </p:blipFill>
        <p:spPr>
          <a:xfrm>
            <a:off x="314505" y="9034002"/>
            <a:ext cx="80468" cy="80468"/>
          </a:xfrm>
          <a:prstGeom prst="rect">
            <a:avLst/>
          </a:prstGeom>
        </p:spPr>
      </p:pic>
      <p:pic>
        <p:nvPicPr>
          <p:cNvPr id="107" name="object 107" descr=""/>
          <p:cNvPicPr/>
          <p:nvPr/>
        </p:nvPicPr>
        <p:blipFill>
          <a:blip r:embed="rId80" cstate="print"/>
          <a:stretch>
            <a:fillRect/>
          </a:stretch>
        </p:blipFill>
        <p:spPr>
          <a:xfrm>
            <a:off x="314505" y="9194693"/>
            <a:ext cx="80468" cy="80468"/>
          </a:xfrm>
          <a:prstGeom prst="rect">
            <a:avLst/>
          </a:prstGeom>
        </p:spPr>
      </p:pic>
      <p:pic>
        <p:nvPicPr>
          <p:cNvPr id="108" name="object 108" descr=""/>
          <p:cNvPicPr/>
          <p:nvPr/>
        </p:nvPicPr>
        <p:blipFill>
          <a:blip r:embed="rId81" cstate="print"/>
          <a:stretch>
            <a:fillRect/>
          </a:stretch>
        </p:blipFill>
        <p:spPr>
          <a:xfrm>
            <a:off x="477780" y="8605820"/>
            <a:ext cx="29652" cy="25715"/>
          </a:xfrm>
          <a:prstGeom prst="rect">
            <a:avLst/>
          </a:prstGeom>
        </p:spPr>
      </p:pic>
      <p:pic>
        <p:nvPicPr>
          <p:cNvPr id="109" name="object 109" descr=""/>
          <p:cNvPicPr/>
          <p:nvPr/>
        </p:nvPicPr>
        <p:blipFill>
          <a:blip r:embed="rId82" cstate="print"/>
          <a:stretch>
            <a:fillRect/>
          </a:stretch>
        </p:blipFill>
        <p:spPr>
          <a:xfrm>
            <a:off x="475195" y="8712619"/>
            <a:ext cx="80469" cy="80468"/>
          </a:xfrm>
          <a:prstGeom prst="rect">
            <a:avLst/>
          </a:prstGeom>
        </p:spPr>
      </p:pic>
      <p:pic>
        <p:nvPicPr>
          <p:cNvPr id="110" name="object 110" descr=""/>
          <p:cNvPicPr/>
          <p:nvPr/>
        </p:nvPicPr>
        <p:blipFill>
          <a:blip r:embed="rId83" cstate="print"/>
          <a:stretch>
            <a:fillRect/>
          </a:stretch>
        </p:blipFill>
        <p:spPr>
          <a:xfrm>
            <a:off x="475195" y="8873311"/>
            <a:ext cx="80469" cy="80468"/>
          </a:xfrm>
          <a:prstGeom prst="rect">
            <a:avLst/>
          </a:prstGeom>
        </p:spPr>
      </p:pic>
      <p:pic>
        <p:nvPicPr>
          <p:cNvPr id="111" name="object 111" descr=""/>
          <p:cNvPicPr/>
          <p:nvPr/>
        </p:nvPicPr>
        <p:blipFill>
          <a:blip r:embed="rId83" cstate="print"/>
          <a:stretch>
            <a:fillRect/>
          </a:stretch>
        </p:blipFill>
        <p:spPr>
          <a:xfrm>
            <a:off x="475195" y="9034002"/>
            <a:ext cx="80469" cy="80468"/>
          </a:xfrm>
          <a:prstGeom prst="rect">
            <a:avLst/>
          </a:prstGeom>
        </p:spPr>
      </p:pic>
      <p:pic>
        <p:nvPicPr>
          <p:cNvPr id="112" name="object 112" descr=""/>
          <p:cNvPicPr/>
          <p:nvPr/>
        </p:nvPicPr>
        <p:blipFill>
          <a:blip r:embed="rId84" cstate="print"/>
          <a:stretch>
            <a:fillRect/>
          </a:stretch>
        </p:blipFill>
        <p:spPr>
          <a:xfrm>
            <a:off x="475195" y="9194693"/>
            <a:ext cx="80469" cy="80468"/>
          </a:xfrm>
          <a:prstGeom prst="rect">
            <a:avLst/>
          </a:prstGeom>
        </p:spPr>
      </p:pic>
      <p:pic>
        <p:nvPicPr>
          <p:cNvPr id="113" name="object 113" descr=""/>
          <p:cNvPicPr/>
          <p:nvPr/>
        </p:nvPicPr>
        <p:blipFill>
          <a:blip r:embed="rId85" cstate="print"/>
          <a:stretch>
            <a:fillRect/>
          </a:stretch>
        </p:blipFill>
        <p:spPr>
          <a:xfrm>
            <a:off x="636010" y="8751131"/>
            <a:ext cx="41587" cy="41833"/>
          </a:xfrm>
          <a:prstGeom prst="rect">
            <a:avLst/>
          </a:prstGeom>
        </p:spPr>
      </p:pic>
      <p:pic>
        <p:nvPicPr>
          <p:cNvPr id="114" name="object 114" descr=""/>
          <p:cNvPicPr/>
          <p:nvPr/>
        </p:nvPicPr>
        <p:blipFill>
          <a:blip r:embed="rId86" cstate="print"/>
          <a:stretch>
            <a:fillRect/>
          </a:stretch>
        </p:blipFill>
        <p:spPr>
          <a:xfrm>
            <a:off x="636010" y="8873311"/>
            <a:ext cx="80468" cy="80468"/>
          </a:xfrm>
          <a:prstGeom prst="rect">
            <a:avLst/>
          </a:prstGeom>
        </p:spPr>
      </p:pic>
      <p:pic>
        <p:nvPicPr>
          <p:cNvPr id="115" name="object 115" descr=""/>
          <p:cNvPicPr/>
          <p:nvPr/>
        </p:nvPicPr>
        <p:blipFill>
          <a:blip r:embed="rId86" cstate="print"/>
          <a:stretch>
            <a:fillRect/>
          </a:stretch>
        </p:blipFill>
        <p:spPr>
          <a:xfrm>
            <a:off x="636010" y="9034002"/>
            <a:ext cx="80468" cy="80468"/>
          </a:xfrm>
          <a:prstGeom prst="rect">
            <a:avLst/>
          </a:prstGeom>
        </p:spPr>
      </p:pic>
      <p:pic>
        <p:nvPicPr>
          <p:cNvPr id="116" name="object 116" descr=""/>
          <p:cNvPicPr/>
          <p:nvPr/>
        </p:nvPicPr>
        <p:blipFill>
          <a:blip r:embed="rId87" cstate="print"/>
          <a:stretch>
            <a:fillRect/>
          </a:stretch>
        </p:blipFill>
        <p:spPr>
          <a:xfrm>
            <a:off x="636010" y="9194693"/>
            <a:ext cx="80468" cy="80468"/>
          </a:xfrm>
          <a:prstGeom prst="rect">
            <a:avLst/>
          </a:prstGeom>
        </p:spPr>
      </p:pic>
      <p:pic>
        <p:nvPicPr>
          <p:cNvPr id="117" name="object 117" descr=""/>
          <p:cNvPicPr/>
          <p:nvPr/>
        </p:nvPicPr>
        <p:blipFill>
          <a:blip r:embed="rId88" cstate="print"/>
          <a:stretch>
            <a:fillRect/>
          </a:stretch>
        </p:blipFill>
        <p:spPr>
          <a:xfrm>
            <a:off x="798178" y="8923388"/>
            <a:ext cx="23008" cy="27068"/>
          </a:xfrm>
          <a:prstGeom prst="rect">
            <a:avLst/>
          </a:prstGeom>
        </p:spPr>
      </p:pic>
      <p:pic>
        <p:nvPicPr>
          <p:cNvPr id="118" name="object 118" descr=""/>
          <p:cNvPicPr/>
          <p:nvPr/>
        </p:nvPicPr>
        <p:blipFill>
          <a:blip r:embed="rId83" cstate="print"/>
          <a:stretch>
            <a:fillRect/>
          </a:stretch>
        </p:blipFill>
        <p:spPr>
          <a:xfrm>
            <a:off x="796701" y="9034002"/>
            <a:ext cx="80469" cy="80468"/>
          </a:xfrm>
          <a:prstGeom prst="rect">
            <a:avLst/>
          </a:prstGeom>
        </p:spPr>
      </p:pic>
      <p:pic>
        <p:nvPicPr>
          <p:cNvPr id="119" name="object 119" descr=""/>
          <p:cNvPicPr/>
          <p:nvPr/>
        </p:nvPicPr>
        <p:blipFill>
          <a:blip r:embed="rId84" cstate="print"/>
          <a:stretch>
            <a:fillRect/>
          </a:stretch>
        </p:blipFill>
        <p:spPr>
          <a:xfrm>
            <a:off x="796701" y="9194693"/>
            <a:ext cx="80469" cy="80468"/>
          </a:xfrm>
          <a:prstGeom prst="rect">
            <a:avLst/>
          </a:prstGeom>
        </p:spPr>
      </p:pic>
      <p:pic>
        <p:nvPicPr>
          <p:cNvPr id="120" name="object 120" descr=""/>
          <p:cNvPicPr/>
          <p:nvPr/>
        </p:nvPicPr>
        <p:blipFill>
          <a:blip r:embed="rId80" cstate="print"/>
          <a:stretch>
            <a:fillRect/>
          </a:stretch>
        </p:blipFill>
        <p:spPr>
          <a:xfrm>
            <a:off x="939921" y="9194816"/>
            <a:ext cx="80468" cy="80468"/>
          </a:xfrm>
          <a:prstGeom prst="rect">
            <a:avLst/>
          </a:prstGeom>
        </p:spPr>
      </p:pic>
      <p:pic>
        <p:nvPicPr>
          <p:cNvPr id="121" name="object 121" descr=""/>
          <p:cNvPicPr/>
          <p:nvPr/>
        </p:nvPicPr>
        <p:blipFill>
          <a:blip r:embed="rId73" cstate="print"/>
          <a:stretch>
            <a:fillRect/>
          </a:stretch>
        </p:blipFill>
        <p:spPr>
          <a:xfrm>
            <a:off x="0" y="9338035"/>
            <a:ext cx="73468" cy="80468"/>
          </a:xfrm>
          <a:prstGeom prst="rect">
            <a:avLst/>
          </a:prstGeom>
        </p:spPr>
      </p:pic>
      <p:pic>
        <p:nvPicPr>
          <p:cNvPr id="122" name="object 122" descr=""/>
          <p:cNvPicPr/>
          <p:nvPr/>
        </p:nvPicPr>
        <p:blipFill>
          <a:blip r:embed="rId71" cstate="print"/>
          <a:stretch>
            <a:fillRect/>
          </a:stretch>
        </p:blipFill>
        <p:spPr>
          <a:xfrm>
            <a:off x="0" y="9498726"/>
            <a:ext cx="73468" cy="80468"/>
          </a:xfrm>
          <a:prstGeom prst="rect">
            <a:avLst/>
          </a:prstGeom>
        </p:spPr>
      </p:pic>
      <p:pic>
        <p:nvPicPr>
          <p:cNvPr id="123" name="object 123" descr=""/>
          <p:cNvPicPr/>
          <p:nvPr/>
        </p:nvPicPr>
        <p:blipFill>
          <a:blip r:embed="rId71" cstate="print"/>
          <a:stretch>
            <a:fillRect/>
          </a:stretch>
        </p:blipFill>
        <p:spPr>
          <a:xfrm>
            <a:off x="0" y="9659417"/>
            <a:ext cx="73468" cy="80468"/>
          </a:xfrm>
          <a:prstGeom prst="rect">
            <a:avLst/>
          </a:prstGeom>
        </p:spPr>
      </p:pic>
      <p:pic>
        <p:nvPicPr>
          <p:cNvPr id="124" name="object 124" descr=""/>
          <p:cNvPicPr/>
          <p:nvPr/>
        </p:nvPicPr>
        <p:blipFill>
          <a:blip r:embed="rId73" cstate="print"/>
          <a:stretch>
            <a:fillRect/>
          </a:stretch>
        </p:blipFill>
        <p:spPr>
          <a:xfrm>
            <a:off x="0" y="9820109"/>
            <a:ext cx="73468" cy="80468"/>
          </a:xfrm>
          <a:prstGeom prst="rect">
            <a:avLst/>
          </a:prstGeom>
        </p:spPr>
      </p:pic>
      <p:pic>
        <p:nvPicPr>
          <p:cNvPr id="125" name="object 125" descr=""/>
          <p:cNvPicPr/>
          <p:nvPr/>
        </p:nvPicPr>
        <p:blipFill>
          <a:blip r:embed="rId74" cstate="print"/>
          <a:stretch>
            <a:fillRect/>
          </a:stretch>
        </p:blipFill>
        <p:spPr>
          <a:xfrm>
            <a:off x="0" y="9980800"/>
            <a:ext cx="73468" cy="80468"/>
          </a:xfrm>
          <a:prstGeom prst="rect">
            <a:avLst/>
          </a:prstGeom>
        </p:spPr>
      </p:pic>
      <p:pic>
        <p:nvPicPr>
          <p:cNvPr id="126" name="object 126" descr=""/>
          <p:cNvPicPr/>
          <p:nvPr/>
        </p:nvPicPr>
        <p:blipFill>
          <a:blip r:embed="rId71" cstate="print"/>
          <a:stretch>
            <a:fillRect/>
          </a:stretch>
        </p:blipFill>
        <p:spPr>
          <a:xfrm>
            <a:off x="0" y="10131893"/>
            <a:ext cx="73468" cy="80468"/>
          </a:xfrm>
          <a:prstGeom prst="rect">
            <a:avLst/>
          </a:prstGeom>
        </p:spPr>
      </p:pic>
      <p:pic>
        <p:nvPicPr>
          <p:cNvPr id="127" name="object 127" descr=""/>
          <p:cNvPicPr/>
          <p:nvPr/>
        </p:nvPicPr>
        <p:blipFill>
          <a:blip r:embed="rId89" cstate="print"/>
          <a:stretch>
            <a:fillRect/>
          </a:stretch>
        </p:blipFill>
        <p:spPr>
          <a:xfrm>
            <a:off x="153814" y="9338035"/>
            <a:ext cx="80468" cy="80468"/>
          </a:xfrm>
          <a:prstGeom prst="rect">
            <a:avLst/>
          </a:prstGeom>
        </p:spPr>
      </p:pic>
      <p:pic>
        <p:nvPicPr>
          <p:cNvPr id="128" name="object 128" descr=""/>
          <p:cNvPicPr/>
          <p:nvPr/>
        </p:nvPicPr>
        <p:blipFill>
          <a:blip r:embed="rId90" cstate="print"/>
          <a:stretch>
            <a:fillRect/>
          </a:stretch>
        </p:blipFill>
        <p:spPr>
          <a:xfrm>
            <a:off x="153814" y="9498726"/>
            <a:ext cx="80468" cy="80468"/>
          </a:xfrm>
          <a:prstGeom prst="rect">
            <a:avLst/>
          </a:prstGeom>
        </p:spPr>
      </p:pic>
      <p:pic>
        <p:nvPicPr>
          <p:cNvPr id="129" name="object 129" descr=""/>
          <p:cNvPicPr/>
          <p:nvPr/>
        </p:nvPicPr>
        <p:blipFill>
          <a:blip r:embed="rId90" cstate="print"/>
          <a:stretch>
            <a:fillRect/>
          </a:stretch>
        </p:blipFill>
        <p:spPr>
          <a:xfrm>
            <a:off x="153814" y="9659417"/>
            <a:ext cx="80468" cy="80468"/>
          </a:xfrm>
          <a:prstGeom prst="rect">
            <a:avLst/>
          </a:prstGeom>
        </p:spPr>
      </p:pic>
      <p:pic>
        <p:nvPicPr>
          <p:cNvPr id="130" name="object 130" descr=""/>
          <p:cNvPicPr/>
          <p:nvPr/>
        </p:nvPicPr>
        <p:blipFill>
          <a:blip r:embed="rId91" cstate="print"/>
          <a:stretch>
            <a:fillRect/>
          </a:stretch>
        </p:blipFill>
        <p:spPr>
          <a:xfrm>
            <a:off x="153814" y="9820109"/>
            <a:ext cx="80468" cy="80468"/>
          </a:xfrm>
          <a:prstGeom prst="rect">
            <a:avLst/>
          </a:prstGeom>
        </p:spPr>
      </p:pic>
      <p:pic>
        <p:nvPicPr>
          <p:cNvPr id="131" name="object 131" descr=""/>
          <p:cNvPicPr/>
          <p:nvPr/>
        </p:nvPicPr>
        <p:blipFill>
          <a:blip r:embed="rId92" cstate="print"/>
          <a:stretch>
            <a:fillRect/>
          </a:stretch>
        </p:blipFill>
        <p:spPr>
          <a:xfrm>
            <a:off x="153814" y="9980923"/>
            <a:ext cx="80468" cy="80468"/>
          </a:xfrm>
          <a:prstGeom prst="rect">
            <a:avLst/>
          </a:prstGeom>
        </p:spPr>
      </p:pic>
      <p:pic>
        <p:nvPicPr>
          <p:cNvPr id="132" name="object 132" descr=""/>
          <p:cNvPicPr/>
          <p:nvPr/>
        </p:nvPicPr>
        <p:blipFill>
          <a:blip r:embed="rId93" cstate="print"/>
          <a:stretch>
            <a:fillRect/>
          </a:stretch>
        </p:blipFill>
        <p:spPr>
          <a:xfrm>
            <a:off x="314505" y="9338035"/>
            <a:ext cx="80468" cy="80468"/>
          </a:xfrm>
          <a:prstGeom prst="rect">
            <a:avLst/>
          </a:prstGeom>
        </p:spPr>
      </p:pic>
      <p:pic>
        <p:nvPicPr>
          <p:cNvPr id="133" name="object 133" descr=""/>
          <p:cNvPicPr/>
          <p:nvPr/>
        </p:nvPicPr>
        <p:blipFill>
          <a:blip r:embed="rId94" cstate="print"/>
          <a:stretch>
            <a:fillRect/>
          </a:stretch>
        </p:blipFill>
        <p:spPr>
          <a:xfrm>
            <a:off x="314505" y="9498726"/>
            <a:ext cx="80468" cy="80468"/>
          </a:xfrm>
          <a:prstGeom prst="rect">
            <a:avLst/>
          </a:prstGeom>
        </p:spPr>
      </p:pic>
      <p:pic>
        <p:nvPicPr>
          <p:cNvPr id="134" name="object 134" descr=""/>
          <p:cNvPicPr/>
          <p:nvPr/>
        </p:nvPicPr>
        <p:blipFill>
          <a:blip r:embed="rId94" cstate="print"/>
          <a:stretch>
            <a:fillRect/>
          </a:stretch>
        </p:blipFill>
        <p:spPr>
          <a:xfrm>
            <a:off x="314505" y="9659417"/>
            <a:ext cx="80468" cy="80468"/>
          </a:xfrm>
          <a:prstGeom prst="rect">
            <a:avLst/>
          </a:prstGeom>
        </p:spPr>
      </p:pic>
      <p:pic>
        <p:nvPicPr>
          <p:cNvPr id="135" name="object 135" descr=""/>
          <p:cNvPicPr/>
          <p:nvPr/>
        </p:nvPicPr>
        <p:blipFill>
          <a:blip r:embed="rId95" cstate="print"/>
          <a:stretch>
            <a:fillRect/>
          </a:stretch>
        </p:blipFill>
        <p:spPr>
          <a:xfrm>
            <a:off x="314505" y="9820109"/>
            <a:ext cx="80468" cy="80468"/>
          </a:xfrm>
          <a:prstGeom prst="rect">
            <a:avLst/>
          </a:prstGeom>
        </p:spPr>
      </p:pic>
      <p:pic>
        <p:nvPicPr>
          <p:cNvPr id="136" name="object 136" descr=""/>
          <p:cNvPicPr/>
          <p:nvPr/>
        </p:nvPicPr>
        <p:blipFill>
          <a:blip r:embed="rId96" cstate="print"/>
          <a:stretch>
            <a:fillRect/>
          </a:stretch>
        </p:blipFill>
        <p:spPr>
          <a:xfrm>
            <a:off x="314505" y="9980800"/>
            <a:ext cx="80468" cy="80468"/>
          </a:xfrm>
          <a:prstGeom prst="rect">
            <a:avLst/>
          </a:prstGeom>
        </p:spPr>
      </p:pic>
      <p:pic>
        <p:nvPicPr>
          <p:cNvPr id="137" name="object 137" descr=""/>
          <p:cNvPicPr/>
          <p:nvPr/>
        </p:nvPicPr>
        <p:blipFill>
          <a:blip r:embed="rId97" cstate="print"/>
          <a:stretch>
            <a:fillRect/>
          </a:stretch>
        </p:blipFill>
        <p:spPr>
          <a:xfrm>
            <a:off x="475195" y="9338035"/>
            <a:ext cx="80469" cy="80468"/>
          </a:xfrm>
          <a:prstGeom prst="rect">
            <a:avLst/>
          </a:prstGeom>
        </p:spPr>
      </p:pic>
      <p:pic>
        <p:nvPicPr>
          <p:cNvPr id="138" name="object 138" descr=""/>
          <p:cNvPicPr/>
          <p:nvPr/>
        </p:nvPicPr>
        <p:blipFill>
          <a:blip r:embed="rId98" cstate="print"/>
          <a:stretch>
            <a:fillRect/>
          </a:stretch>
        </p:blipFill>
        <p:spPr>
          <a:xfrm>
            <a:off x="475195" y="9498726"/>
            <a:ext cx="80469" cy="80468"/>
          </a:xfrm>
          <a:prstGeom prst="rect">
            <a:avLst/>
          </a:prstGeom>
        </p:spPr>
      </p:pic>
      <p:pic>
        <p:nvPicPr>
          <p:cNvPr id="139" name="object 139" descr=""/>
          <p:cNvPicPr/>
          <p:nvPr/>
        </p:nvPicPr>
        <p:blipFill>
          <a:blip r:embed="rId99" cstate="print"/>
          <a:stretch>
            <a:fillRect/>
          </a:stretch>
        </p:blipFill>
        <p:spPr>
          <a:xfrm>
            <a:off x="475195" y="9820109"/>
            <a:ext cx="80469" cy="80468"/>
          </a:xfrm>
          <a:prstGeom prst="rect">
            <a:avLst/>
          </a:prstGeom>
        </p:spPr>
      </p:pic>
      <p:pic>
        <p:nvPicPr>
          <p:cNvPr id="140" name="object 140" descr=""/>
          <p:cNvPicPr/>
          <p:nvPr/>
        </p:nvPicPr>
        <p:blipFill>
          <a:blip r:embed="rId100" cstate="print"/>
          <a:stretch>
            <a:fillRect/>
          </a:stretch>
        </p:blipFill>
        <p:spPr>
          <a:xfrm>
            <a:off x="475195" y="9659417"/>
            <a:ext cx="80469" cy="80468"/>
          </a:xfrm>
          <a:prstGeom prst="rect">
            <a:avLst/>
          </a:prstGeom>
        </p:spPr>
      </p:pic>
      <p:pic>
        <p:nvPicPr>
          <p:cNvPr id="141" name="object 141" descr=""/>
          <p:cNvPicPr/>
          <p:nvPr/>
        </p:nvPicPr>
        <p:blipFill>
          <a:blip r:embed="rId101" cstate="print"/>
          <a:stretch>
            <a:fillRect/>
          </a:stretch>
        </p:blipFill>
        <p:spPr>
          <a:xfrm>
            <a:off x="636010" y="9338035"/>
            <a:ext cx="80468" cy="80468"/>
          </a:xfrm>
          <a:prstGeom prst="rect">
            <a:avLst/>
          </a:prstGeom>
        </p:spPr>
      </p:pic>
      <p:pic>
        <p:nvPicPr>
          <p:cNvPr id="142" name="object 142" descr=""/>
          <p:cNvPicPr/>
          <p:nvPr/>
        </p:nvPicPr>
        <p:blipFill>
          <a:blip r:embed="rId102" cstate="print"/>
          <a:stretch>
            <a:fillRect/>
          </a:stretch>
        </p:blipFill>
        <p:spPr>
          <a:xfrm>
            <a:off x="475195" y="9980800"/>
            <a:ext cx="80469" cy="80468"/>
          </a:xfrm>
          <a:prstGeom prst="rect">
            <a:avLst/>
          </a:prstGeom>
        </p:spPr>
      </p:pic>
      <p:pic>
        <p:nvPicPr>
          <p:cNvPr id="143" name="object 143" descr=""/>
          <p:cNvPicPr/>
          <p:nvPr/>
        </p:nvPicPr>
        <p:blipFill>
          <a:blip r:embed="rId103" cstate="print"/>
          <a:stretch>
            <a:fillRect/>
          </a:stretch>
        </p:blipFill>
        <p:spPr>
          <a:xfrm>
            <a:off x="636010" y="9498603"/>
            <a:ext cx="80468" cy="80468"/>
          </a:xfrm>
          <a:prstGeom prst="rect">
            <a:avLst/>
          </a:prstGeom>
        </p:spPr>
      </p:pic>
      <p:pic>
        <p:nvPicPr>
          <p:cNvPr id="144" name="object 144" descr=""/>
          <p:cNvPicPr/>
          <p:nvPr/>
        </p:nvPicPr>
        <p:blipFill>
          <a:blip r:embed="rId103" cstate="print"/>
          <a:stretch>
            <a:fillRect/>
          </a:stretch>
        </p:blipFill>
        <p:spPr>
          <a:xfrm>
            <a:off x="636010" y="9659417"/>
            <a:ext cx="80468" cy="80468"/>
          </a:xfrm>
          <a:prstGeom prst="rect">
            <a:avLst/>
          </a:prstGeom>
        </p:spPr>
      </p:pic>
      <p:pic>
        <p:nvPicPr>
          <p:cNvPr id="145" name="object 145" descr=""/>
          <p:cNvPicPr/>
          <p:nvPr/>
        </p:nvPicPr>
        <p:blipFill>
          <a:blip r:embed="rId104" cstate="print"/>
          <a:stretch>
            <a:fillRect/>
          </a:stretch>
        </p:blipFill>
        <p:spPr>
          <a:xfrm>
            <a:off x="636010" y="9820109"/>
            <a:ext cx="80468" cy="80468"/>
          </a:xfrm>
          <a:prstGeom prst="rect">
            <a:avLst/>
          </a:prstGeom>
        </p:spPr>
      </p:pic>
      <p:pic>
        <p:nvPicPr>
          <p:cNvPr id="146" name="object 146" descr=""/>
          <p:cNvPicPr/>
          <p:nvPr/>
        </p:nvPicPr>
        <p:blipFill>
          <a:blip r:embed="rId105" cstate="print"/>
          <a:stretch>
            <a:fillRect/>
          </a:stretch>
        </p:blipFill>
        <p:spPr>
          <a:xfrm>
            <a:off x="636010" y="9980800"/>
            <a:ext cx="80468" cy="80468"/>
          </a:xfrm>
          <a:prstGeom prst="rect">
            <a:avLst/>
          </a:prstGeom>
        </p:spPr>
      </p:pic>
      <p:pic>
        <p:nvPicPr>
          <p:cNvPr id="147" name="object 147" descr=""/>
          <p:cNvPicPr/>
          <p:nvPr/>
        </p:nvPicPr>
        <p:blipFill>
          <a:blip r:embed="rId100" cstate="print"/>
          <a:stretch>
            <a:fillRect/>
          </a:stretch>
        </p:blipFill>
        <p:spPr>
          <a:xfrm>
            <a:off x="796701" y="9498603"/>
            <a:ext cx="80469" cy="80468"/>
          </a:xfrm>
          <a:prstGeom prst="rect">
            <a:avLst/>
          </a:prstGeom>
        </p:spPr>
      </p:pic>
      <p:pic>
        <p:nvPicPr>
          <p:cNvPr id="148" name="object 148" descr=""/>
          <p:cNvPicPr/>
          <p:nvPr/>
        </p:nvPicPr>
        <p:blipFill>
          <a:blip r:embed="rId106" cstate="print"/>
          <a:stretch>
            <a:fillRect/>
          </a:stretch>
        </p:blipFill>
        <p:spPr>
          <a:xfrm>
            <a:off x="796701" y="9338035"/>
            <a:ext cx="80469" cy="80468"/>
          </a:xfrm>
          <a:prstGeom prst="rect">
            <a:avLst/>
          </a:prstGeom>
        </p:spPr>
      </p:pic>
      <p:pic>
        <p:nvPicPr>
          <p:cNvPr id="149" name="object 149" descr=""/>
          <p:cNvPicPr/>
          <p:nvPr/>
        </p:nvPicPr>
        <p:blipFill>
          <a:blip r:embed="rId107" cstate="print"/>
          <a:stretch>
            <a:fillRect/>
          </a:stretch>
        </p:blipFill>
        <p:spPr>
          <a:xfrm>
            <a:off x="796701" y="9659417"/>
            <a:ext cx="80469" cy="80468"/>
          </a:xfrm>
          <a:prstGeom prst="rect">
            <a:avLst/>
          </a:prstGeom>
        </p:spPr>
      </p:pic>
      <p:pic>
        <p:nvPicPr>
          <p:cNvPr id="150" name="object 150" descr=""/>
          <p:cNvPicPr/>
          <p:nvPr/>
        </p:nvPicPr>
        <p:blipFill>
          <a:blip r:embed="rId108" cstate="print"/>
          <a:stretch>
            <a:fillRect/>
          </a:stretch>
        </p:blipFill>
        <p:spPr>
          <a:xfrm>
            <a:off x="796701" y="9820109"/>
            <a:ext cx="80469" cy="80468"/>
          </a:xfrm>
          <a:prstGeom prst="rect">
            <a:avLst/>
          </a:prstGeom>
        </p:spPr>
      </p:pic>
      <p:pic>
        <p:nvPicPr>
          <p:cNvPr id="151" name="object 151" descr=""/>
          <p:cNvPicPr/>
          <p:nvPr/>
        </p:nvPicPr>
        <p:blipFill>
          <a:blip r:embed="rId102" cstate="print"/>
          <a:stretch>
            <a:fillRect/>
          </a:stretch>
        </p:blipFill>
        <p:spPr>
          <a:xfrm>
            <a:off x="796701" y="9980800"/>
            <a:ext cx="80469" cy="80468"/>
          </a:xfrm>
          <a:prstGeom prst="rect">
            <a:avLst/>
          </a:prstGeom>
        </p:spPr>
      </p:pic>
      <p:pic>
        <p:nvPicPr>
          <p:cNvPr id="152" name="object 152" descr=""/>
          <p:cNvPicPr/>
          <p:nvPr/>
        </p:nvPicPr>
        <p:blipFill>
          <a:blip r:embed="rId109" cstate="print"/>
          <a:stretch>
            <a:fillRect/>
          </a:stretch>
        </p:blipFill>
        <p:spPr>
          <a:xfrm>
            <a:off x="939921" y="9338035"/>
            <a:ext cx="80468" cy="80468"/>
          </a:xfrm>
          <a:prstGeom prst="rect">
            <a:avLst/>
          </a:prstGeom>
        </p:spPr>
      </p:pic>
      <p:pic>
        <p:nvPicPr>
          <p:cNvPr id="153" name="object 153" descr=""/>
          <p:cNvPicPr/>
          <p:nvPr/>
        </p:nvPicPr>
        <p:blipFill>
          <a:blip r:embed="rId110" cstate="print"/>
          <a:stretch>
            <a:fillRect/>
          </a:stretch>
        </p:blipFill>
        <p:spPr>
          <a:xfrm>
            <a:off x="939921" y="9498726"/>
            <a:ext cx="80468" cy="80468"/>
          </a:xfrm>
          <a:prstGeom prst="rect">
            <a:avLst/>
          </a:prstGeom>
        </p:spPr>
      </p:pic>
      <p:pic>
        <p:nvPicPr>
          <p:cNvPr id="154" name="object 154" descr=""/>
          <p:cNvPicPr/>
          <p:nvPr/>
        </p:nvPicPr>
        <p:blipFill>
          <a:blip r:embed="rId110" cstate="print"/>
          <a:stretch>
            <a:fillRect/>
          </a:stretch>
        </p:blipFill>
        <p:spPr>
          <a:xfrm>
            <a:off x="939921" y="9659417"/>
            <a:ext cx="80468" cy="80468"/>
          </a:xfrm>
          <a:prstGeom prst="rect">
            <a:avLst/>
          </a:prstGeom>
        </p:spPr>
      </p:pic>
      <p:pic>
        <p:nvPicPr>
          <p:cNvPr id="155" name="object 155" descr=""/>
          <p:cNvPicPr/>
          <p:nvPr/>
        </p:nvPicPr>
        <p:blipFill>
          <a:blip r:embed="rId96" cstate="print"/>
          <a:stretch>
            <a:fillRect/>
          </a:stretch>
        </p:blipFill>
        <p:spPr>
          <a:xfrm>
            <a:off x="939921" y="9980800"/>
            <a:ext cx="80468" cy="80468"/>
          </a:xfrm>
          <a:prstGeom prst="rect">
            <a:avLst/>
          </a:prstGeom>
        </p:spPr>
      </p:pic>
      <p:pic>
        <p:nvPicPr>
          <p:cNvPr id="156" name="object 156" descr=""/>
          <p:cNvPicPr/>
          <p:nvPr/>
        </p:nvPicPr>
        <p:blipFill>
          <a:blip r:embed="rId111" cstate="print"/>
          <a:stretch>
            <a:fillRect/>
          </a:stretch>
        </p:blipFill>
        <p:spPr>
          <a:xfrm>
            <a:off x="939921" y="9820109"/>
            <a:ext cx="80468" cy="80468"/>
          </a:xfrm>
          <a:prstGeom prst="rect">
            <a:avLst/>
          </a:prstGeom>
        </p:spPr>
      </p:pic>
      <p:pic>
        <p:nvPicPr>
          <p:cNvPr id="157" name="object 157" descr=""/>
          <p:cNvPicPr/>
          <p:nvPr/>
        </p:nvPicPr>
        <p:blipFill>
          <a:blip r:embed="rId112" cstate="print"/>
          <a:stretch>
            <a:fillRect/>
          </a:stretch>
        </p:blipFill>
        <p:spPr>
          <a:xfrm>
            <a:off x="1100735" y="9353415"/>
            <a:ext cx="46017" cy="64965"/>
          </a:xfrm>
          <a:prstGeom prst="rect">
            <a:avLst/>
          </a:prstGeom>
        </p:spPr>
      </p:pic>
      <p:pic>
        <p:nvPicPr>
          <p:cNvPr id="158" name="object 158" descr=""/>
          <p:cNvPicPr/>
          <p:nvPr/>
        </p:nvPicPr>
        <p:blipFill>
          <a:blip r:embed="rId113" cstate="print"/>
          <a:stretch>
            <a:fillRect/>
          </a:stretch>
        </p:blipFill>
        <p:spPr>
          <a:xfrm>
            <a:off x="1100735" y="9498603"/>
            <a:ext cx="80468" cy="80468"/>
          </a:xfrm>
          <a:prstGeom prst="rect">
            <a:avLst/>
          </a:prstGeom>
        </p:spPr>
      </p:pic>
      <p:pic>
        <p:nvPicPr>
          <p:cNvPr id="159" name="object 159" descr=""/>
          <p:cNvPicPr/>
          <p:nvPr/>
        </p:nvPicPr>
        <p:blipFill>
          <a:blip r:embed="rId113" cstate="print"/>
          <a:stretch>
            <a:fillRect/>
          </a:stretch>
        </p:blipFill>
        <p:spPr>
          <a:xfrm>
            <a:off x="1100735" y="9659417"/>
            <a:ext cx="80468" cy="80468"/>
          </a:xfrm>
          <a:prstGeom prst="rect">
            <a:avLst/>
          </a:prstGeom>
        </p:spPr>
      </p:pic>
      <p:pic>
        <p:nvPicPr>
          <p:cNvPr id="160" name="object 160" descr=""/>
          <p:cNvPicPr/>
          <p:nvPr/>
        </p:nvPicPr>
        <p:blipFill>
          <a:blip r:embed="rId114" cstate="print"/>
          <a:stretch>
            <a:fillRect/>
          </a:stretch>
        </p:blipFill>
        <p:spPr>
          <a:xfrm>
            <a:off x="1100735" y="9820109"/>
            <a:ext cx="80468" cy="80468"/>
          </a:xfrm>
          <a:prstGeom prst="rect">
            <a:avLst/>
          </a:prstGeom>
        </p:spPr>
      </p:pic>
      <p:pic>
        <p:nvPicPr>
          <p:cNvPr id="161" name="object 161" descr=""/>
          <p:cNvPicPr/>
          <p:nvPr/>
        </p:nvPicPr>
        <p:blipFill>
          <a:blip r:embed="rId96" cstate="print"/>
          <a:stretch>
            <a:fillRect/>
          </a:stretch>
        </p:blipFill>
        <p:spPr>
          <a:xfrm>
            <a:off x="1100735" y="9980800"/>
            <a:ext cx="80468" cy="80468"/>
          </a:xfrm>
          <a:prstGeom prst="rect">
            <a:avLst/>
          </a:prstGeom>
        </p:spPr>
      </p:pic>
      <p:pic>
        <p:nvPicPr>
          <p:cNvPr id="162" name="object 162" descr=""/>
          <p:cNvPicPr/>
          <p:nvPr/>
        </p:nvPicPr>
        <p:blipFill>
          <a:blip r:embed="rId115" cstate="print"/>
          <a:stretch>
            <a:fillRect/>
          </a:stretch>
        </p:blipFill>
        <p:spPr>
          <a:xfrm>
            <a:off x="1261426" y="9670614"/>
            <a:ext cx="42202" cy="69271"/>
          </a:xfrm>
          <a:prstGeom prst="rect">
            <a:avLst/>
          </a:prstGeom>
        </p:spPr>
      </p:pic>
      <p:pic>
        <p:nvPicPr>
          <p:cNvPr id="163" name="object 163" descr=""/>
          <p:cNvPicPr/>
          <p:nvPr/>
        </p:nvPicPr>
        <p:blipFill>
          <a:blip r:embed="rId116" cstate="print"/>
          <a:stretch>
            <a:fillRect/>
          </a:stretch>
        </p:blipFill>
        <p:spPr>
          <a:xfrm>
            <a:off x="1261426" y="9820109"/>
            <a:ext cx="80468" cy="80468"/>
          </a:xfrm>
          <a:prstGeom prst="rect">
            <a:avLst/>
          </a:prstGeom>
        </p:spPr>
      </p:pic>
      <p:pic>
        <p:nvPicPr>
          <p:cNvPr id="164" name="object 164" descr=""/>
          <p:cNvPicPr/>
          <p:nvPr/>
        </p:nvPicPr>
        <p:blipFill>
          <a:blip r:embed="rId117" cstate="print"/>
          <a:stretch>
            <a:fillRect/>
          </a:stretch>
        </p:blipFill>
        <p:spPr>
          <a:xfrm>
            <a:off x="1261426" y="9980923"/>
            <a:ext cx="80468" cy="80468"/>
          </a:xfrm>
          <a:prstGeom prst="rect">
            <a:avLst/>
          </a:prstGeom>
        </p:spPr>
      </p:pic>
      <p:pic>
        <p:nvPicPr>
          <p:cNvPr id="165" name="object 165" descr=""/>
          <p:cNvPicPr/>
          <p:nvPr/>
        </p:nvPicPr>
        <p:blipFill>
          <a:blip r:embed="rId118" cstate="print"/>
          <a:stretch>
            <a:fillRect/>
          </a:stretch>
        </p:blipFill>
        <p:spPr>
          <a:xfrm>
            <a:off x="153814" y="10132017"/>
            <a:ext cx="80468" cy="80468"/>
          </a:xfrm>
          <a:prstGeom prst="rect">
            <a:avLst/>
          </a:prstGeom>
        </p:spPr>
      </p:pic>
      <p:pic>
        <p:nvPicPr>
          <p:cNvPr id="166" name="object 166" descr=""/>
          <p:cNvPicPr/>
          <p:nvPr/>
        </p:nvPicPr>
        <p:blipFill>
          <a:blip r:embed="rId119" cstate="print"/>
          <a:stretch>
            <a:fillRect/>
          </a:stretch>
        </p:blipFill>
        <p:spPr>
          <a:xfrm>
            <a:off x="314505" y="10132017"/>
            <a:ext cx="80468" cy="80468"/>
          </a:xfrm>
          <a:prstGeom prst="rect">
            <a:avLst/>
          </a:prstGeom>
        </p:spPr>
      </p:pic>
      <p:pic>
        <p:nvPicPr>
          <p:cNvPr id="167" name="object 167" descr=""/>
          <p:cNvPicPr/>
          <p:nvPr/>
        </p:nvPicPr>
        <p:blipFill>
          <a:blip r:embed="rId120" cstate="print"/>
          <a:stretch>
            <a:fillRect/>
          </a:stretch>
        </p:blipFill>
        <p:spPr>
          <a:xfrm>
            <a:off x="475195" y="10131893"/>
            <a:ext cx="80469" cy="80468"/>
          </a:xfrm>
          <a:prstGeom prst="rect">
            <a:avLst/>
          </a:prstGeom>
        </p:spPr>
      </p:pic>
      <p:pic>
        <p:nvPicPr>
          <p:cNvPr id="168" name="object 168" descr=""/>
          <p:cNvPicPr/>
          <p:nvPr/>
        </p:nvPicPr>
        <p:blipFill>
          <a:blip r:embed="rId104" cstate="print"/>
          <a:stretch>
            <a:fillRect/>
          </a:stretch>
        </p:blipFill>
        <p:spPr>
          <a:xfrm>
            <a:off x="636010" y="10131893"/>
            <a:ext cx="80468" cy="80468"/>
          </a:xfrm>
          <a:prstGeom prst="rect">
            <a:avLst/>
          </a:prstGeom>
        </p:spPr>
      </p:pic>
      <p:pic>
        <p:nvPicPr>
          <p:cNvPr id="169" name="object 169" descr=""/>
          <p:cNvPicPr/>
          <p:nvPr/>
        </p:nvPicPr>
        <p:blipFill>
          <a:blip r:embed="rId120" cstate="print"/>
          <a:stretch>
            <a:fillRect/>
          </a:stretch>
        </p:blipFill>
        <p:spPr>
          <a:xfrm>
            <a:off x="796701" y="10131893"/>
            <a:ext cx="80469" cy="80468"/>
          </a:xfrm>
          <a:prstGeom prst="rect">
            <a:avLst/>
          </a:prstGeom>
        </p:spPr>
      </p:pic>
      <p:pic>
        <p:nvPicPr>
          <p:cNvPr id="170" name="object 170" descr=""/>
          <p:cNvPicPr/>
          <p:nvPr/>
        </p:nvPicPr>
        <p:blipFill>
          <a:blip r:embed="rId121" cstate="print"/>
          <a:stretch>
            <a:fillRect/>
          </a:stretch>
        </p:blipFill>
        <p:spPr>
          <a:xfrm>
            <a:off x="939921" y="10131893"/>
            <a:ext cx="80468" cy="80468"/>
          </a:xfrm>
          <a:prstGeom prst="rect">
            <a:avLst/>
          </a:prstGeom>
        </p:spPr>
      </p:pic>
      <p:pic>
        <p:nvPicPr>
          <p:cNvPr id="171" name="object 171" descr=""/>
          <p:cNvPicPr/>
          <p:nvPr/>
        </p:nvPicPr>
        <p:blipFill>
          <a:blip r:embed="rId122" cstate="print"/>
          <a:stretch>
            <a:fillRect/>
          </a:stretch>
        </p:blipFill>
        <p:spPr>
          <a:xfrm>
            <a:off x="1261426" y="10131893"/>
            <a:ext cx="80468" cy="80468"/>
          </a:xfrm>
          <a:prstGeom prst="rect">
            <a:avLst/>
          </a:prstGeom>
        </p:spPr>
      </p:pic>
      <p:pic>
        <p:nvPicPr>
          <p:cNvPr id="172" name="object 172" descr=""/>
          <p:cNvPicPr/>
          <p:nvPr/>
        </p:nvPicPr>
        <p:blipFill>
          <a:blip r:embed="rId123" cstate="print"/>
          <a:stretch>
            <a:fillRect/>
          </a:stretch>
        </p:blipFill>
        <p:spPr>
          <a:xfrm>
            <a:off x="1100735" y="10131893"/>
            <a:ext cx="80468" cy="80468"/>
          </a:xfrm>
          <a:prstGeom prst="rect">
            <a:avLst/>
          </a:prstGeom>
        </p:spPr>
      </p:pic>
      <p:pic>
        <p:nvPicPr>
          <p:cNvPr id="173" name="object 173" descr=""/>
          <p:cNvPicPr/>
          <p:nvPr/>
        </p:nvPicPr>
        <p:blipFill>
          <a:blip r:embed="rId124" cstate="print"/>
          <a:stretch>
            <a:fillRect/>
          </a:stretch>
        </p:blipFill>
        <p:spPr>
          <a:xfrm>
            <a:off x="1422240" y="10140137"/>
            <a:ext cx="33713" cy="71486"/>
          </a:xfrm>
          <a:prstGeom prst="rect">
            <a:avLst/>
          </a:prstGeom>
        </p:spPr>
      </p:pic>
      <p:pic>
        <p:nvPicPr>
          <p:cNvPr id="174" name="object 174" descr=""/>
          <p:cNvPicPr/>
          <p:nvPr/>
        </p:nvPicPr>
        <p:blipFill>
          <a:blip r:embed="rId125" cstate="print"/>
          <a:stretch>
            <a:fillRect/>
          </a:stretch>
        </p:blipFill>
        <p:spPr>
          <a:xfrm>
            <a:off x="421452" y="1896824"/>
            <a:ext cx="3505199" cy="2457449"/>
          </a:xfrm>
          <a:prstGeom prst="rect">
            <a:avLst/>
          </a:prstGeom>
        </p:spPr>
      </p:pic>
      <p:grpSp>
        <p:nvGrpSpPr>
          <p:cNvPr id="175" name="object 175" descr=""/>
          <p:cNvGrpSpPr/>
          <p:nvPr/>
        </p:nvGrpSpPr>
        <p:grpSpPr>
          <a:xfrm>
            <a:off x="4354115" y="1858724"/>
            <a:ext cx="3302635" cy="2531745"/>
            <a:chOff x="4354115" y="1858724"/>
            <a:chExt cx="3302635" cy="2531745"/>
          </a:xfrm>
        </p:grpSpPr>
        <p:pic>
          <p:nvPicPr>
            <p:cNvPr id="176" name="object 176" descr=""/>
            <p:cNvPicPr/>
            <p:nvPr/>
          </p:nvPicPr>
          <p:blipFill>
            <a:blip r:embed="rId126" cstate="print"/>
            <a:stretch>
              <a:fillRect/>
            </a:stretch>
          </p:blipFill>
          <p:spPr>
            <a:xfrm>
              <a:off x="4403645" y="1908254"/>
              <a:ext cx="3203119" cy="2432735"/>
            </a:xfrm>
            <a:prstGeom prst="rect">
              <a:avLst/>
            </a:prstGeom>
          </p:spPr>
        </p:pic>
        <p:sp>
          <p:nvSpPr>
            <p:cNvPr id="177" name="object 177" descr=""/>
            <p:cNvSpPr/>
            <p:nvPr/>
          </p:nvSpPr>
          <p:spPr>
            <a:xfrm>
              <a:off x="4392215" y="1896824"/>
              <a:ext cx="3226435" cy="2455545"/>
            </a:xfrm>
            <a:custGeom>
              <a:avLst/>
              <a:gdLst/>
              <a:ahLst/>
              <a:cxnLst/>
              <a:rect l="l" t="t" r="r" b="b"/>
              <a:pathLst>
                <a:path w="3226434" h="2455545">
                  <a:moveTo>
                    <a:pt x="0" y="0"/>
                  </a:moveTo>
                  <a:lnTo>
                    <a:pt x="0" y="2455515"/>
                  </a:lnTo>
                  <a:lnTo>
                    <a:pt x="3225849" y="2455515"/>
                  </a:lnTo>
                  <a:lnTo>
                    <a:pt x="3225849" y="0"/>
                  </a:lnTo>
                  <a:lnTo>
                    <a:pt x="0" y="0"/>
                  </a:lnTo>
                </a:path>
              </a:pathLst>
            </a:custGeom>
            <a:ln w="7619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pic>
        <p:nvPicPr>
          <p:cNvPr id="178" name="object 178" descr=""/>
          <p:cNvPicPr/>
          <p:nvPr/>
        </p:nvPicPr>
        <p:blipFill>
          <a:blip r:embed="rId127" cstate="print"/>
          <a:stretch>
            <a:fillRect/>
          </a:stretch>
        </p:blipFill>
        <p:spPr>
          <a:xfrm>
            <a:off x="333557" y="4823846"/>
            <a:ext cx="3590924" cy="2514599"/>
          </a:xfrm>
          <a:prstGeom prst="rect">
            <a:avLst/>
          </a:prstGeom>
        </p:spPr>
      </p:pic>
      <p:grpSp>
        <p:nvGrpSpPr>
          <p:cNvPr id="179" name="object 179" descr=""/>
          <p:cNvGrpSpPr/>
          <p:nvPr/>
        </p:nvGrpSpPr>
        <p:grpSpPr>
          <a:xfrm>
            <a:off x="5125491" y="4837815"/>
            <a:ext cx="2101850" cy="2593340"/>
            <a:chOff x="5125491" y="4837815"/>
            <a:chExt cx="2101850" cy="2593340"/>
          </a:xfrm>
        </p:grpSpPr>
        <p:pic>
          <p:nvPicPr>
            <p:cNvPr id="180" name="object 180" descr=""/>
            <p:cNvPicPr/>
            <p:nvPr/>
          </p:nvPicPr>
          <p:blipFill>
            <a:blip r:embed="rId128" cstate="print"/>
            <a:stretch>
              <a:fillRect/>
            </a:stretch>
          </p:blipFill>
          <p:spPr>
            <a:xfrm>
              <a:off x="5175021" y="4887345"/>
              <a:ext cx="2002422" cy="2494276"/>
            </a:xfrm>
            <a:prstGeom prst="rect">
              <a:avLst/>
            </a:prstGeom>
          </p:spPr>
        </p:pic>
        <p:sp>
          <p:nvSpPr>
            <p:cNvPr id="181" name="object 181" descr=""/>
            <p:cNvSpPr/>
            <p:nvPr/>
          </p:nvSpPr>
          <p:spPr>
            <a:xfrm>
              <a:off x="5163591" y="4875915"/>
              <a:ext cx="2025650" cy="2517140"/>
            </a:xfrm>
            <a:custGeom>
              <a:avLst/>
              <a:gdLst/>
              <a:ahLst/>
              <a:cxnLst/>
              <a:rect l="l" t="t" r="r" b="b"/>
              <a:pathLst>
                <a:path w="2025650" h="2517140">
                  <a:moveTo>
                    <a:pt x="0" y="0"/>
                  </a:moveTo>
                  <a:lnTo>
                    <a:pt x="0" y="2517129"/>
                  </a:lnTo>
                  <a:lnTo>
                    <a:pt x="2025252" y="2517129"/>
                  </a:lnTo>
                  <a:lnTo>
                    <a:pt x="2025252" y="0"/>
                  </a:lnTo>
                  <a:lnTo>
                    <a:pt x="0" y="0"/>
                  </a:lnTo>
                </a:path>
              </a:pathLst>
            </a:custGeom>
            <a:ln w="7619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pic>
        <p:nvPicPr>
          <p:cNvPr id="182" name="object 182" descr=""/>
          <p:cNvPicPr/>
          <p:nvPr/>
        </p:nvPicPr>
        <p:blipFill>
          <a:blip r:embed="rId129" cstate="print"/>
          <a:stretch>
            <a:fillRect/>
          </a:stretch>
        </p:blipFill>
        <p:spPr>
          <a:xfrm>
            <a:off x="8657756" y="1896824"/>
            <a:ext cx="3514724" cy="2457449"/>
          </a:xfrm>
          <a:prstGeom prst="rect">
            <a:avLst/>
          </a:prstGeom>
        </p:spPr>
      </p:pic>
      <p:grpSp>
        <p:nvGrpSpPr>
          <p:cNvPr id="183" name="object 183" descr=""/>
          <p:cNvGrpSpPr/>
          <p:nvPr/>
        </p:nvGrpSpPr>
        <p:grpSpPr>
          <a:xfrm>
            <a:off x="12691564" y="1858724"/>
            <a:ext cx="2258060" cy="3003550"/>
            <a:chOff x="12691564" y="1858724"/>
            <a:chExt cx="2258060" cy="3003550"/>
          </a:xfrm>
        </p:grpSpPr>
        <p:pic>
          <p:nvPicPr>
            <p:cNvPr id="184" name="object 184" descr=""/>
            <p:cNvPicPr/>
            <p:nvPr/>
          </p:nvPicPr>
          <p:blipFill>
            <a:blip r:embed="rId130" cstate="print"/>
            <a:stretch>
              <a:fillRect/>
            </a:stretch>
          </p:blipFill>
          <p:spPr>
            <a:xfrm>
              <a:off x="12741095" y="1908254"/>
              <a:ext cx="2158972" cy="1431694"/>
            </a:xfrm>
            <a:prstGeom prst="rect">
              <a:avLst/>
            </a:prstGeom>
          </p:spPr>
        </p:pic>
        <p:sp>
          <p:nvSpPr>
            <p:cNvPr id="185" name="object 185" descr=""/>
            <p:cNvSpPr/>
            <p:nvPr/>
          </p:nvSpPr>
          <p:spPr>
            <a:xfrm>
              <a:off x="12729664" y="1896824"/>
              <a:ext cx="2181860" cy="1454785"/>
            </a:xfrm>
            <a:custGeom>
              <a:avLst/>
              <a:gdLst/>
              <a:ahLst/>
              <a:cxnLst/>
              <a:rect l="l" t="t" r="r" b="b"/>
              <a:pathLst>
                <a:path w="2181859" h="1454785">
                  <a:moveTo>
                    <a:pt x="0" y="0"/>
                  </a:moveTo>
                  <a:lnTo>
                    <a:pt x="0" y="1454497"/>
                  </a:lnTo>
                  <a:lnTo>
                    <a:pt x="2181820" y="1454497"/>
                  </a:lnTo>
                  <a:lnTo>
                    <a:pt x="2181820" y="0"/>
                  </a:lnTo>
                  <a:lnTo>
                    <a:pt x="0" y="0"/>
                  </a:lnTo>
                </a:path>
              </a:pathLst>
            </a:custGeom>
            <a:ln w="7619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186" name="object 186" descr=""/>
            <p:cNvPicPr/>
            <p:nvPr/>
          </p:nvPicPr>
          <p:blipFill>
            <a:blip r:embed="rId131" cstate="print"/>
            <a:stretch>
              <a:fillRect/>
            </a:stretch>
          </p:blipFill>
          <p:spPr>
            <a:xfrm>
              <a:off x="12741095" y="3362808"/>
              <a:ext cx="2158972" cy="1449607"/>
            </a:xfrm>
            <a:prstGeom prst="rect">
              <a:avLst/>
            </a:prstGeom>
          </p:spPr>
        </p:pic>
        <p:sp>
          <p:nvSpPr>
            <p:cNvPr id="187" name="object 187" descr=""/>
            <p:cNvSpPr/>
            <p:nvPr/>
          </p:nvSpPr>
          <p:spPr>
            <a:xfrm>
              <a:off x="12729664" y="3351378"/>
              <a:ext cx="2181860" cy="1472565"/>
            </a:xfrm>
            <a:custGeom>
              <a:avLst/>
              <a:gdLst/>
              <a:ahLst/>
              <a:cxnLst/>
              <a:rect l="l" t="t" r="r" b="b"/>
              <a:pathLst>
                <a:path w="2181859" h="1472564">
                  <a:moveTo>
                    <a:pt x="0" y="0"/>
                  </a:moveTo>
                  <a:lnTo>
                    <a:pt x="0" y="1472356"/>
                  </a:lnTo>
                  <a:lnTo>
                    <a:pt x="2181820" y="1472356"/>
                  </a:lnTo>
                  <a:lnTo>
                    <a:pt x="2181820" y="0"/>
                  </a:lnTo>
                  <a:lnTo>
                    <a:pt x="0" y="0"/>
                  </a:lnTo>
                </a:path>
              </a:pathLst>
            </a:custGeom>
            <a:ln w="7619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pic>
        <p:nvPicPr>
          <p:cNvPr id="188" name="object 188" descr=""/>
          <p:cNvPicPr/>
          <p:nvPr/>
        </p:nvPicPr>
        <p:blipFill>
          <a:blip r:embed="rId132" cstate="print"/>
          <a:stretch>
            <a:fillRect/>
          </a:stretch>
        </p:blipFill>
        <p:spPr>
          <a:xfrm>
            <a:off x="8657756" y="5007409"/>
            <a:ext cx="3514724" cy="2457449"/>
          </a:xfrm>
          <a:prstGeom prst="rect">
            <a:avLst/>
          </a:prstGeom>
        </p:spPr>
      </p:pic>
      <p:grpSp>
        <p:nvGrpSpPr>
          <p:cNvPr id="189" name="object 189" descr=""/>
          <p:cNvGrpSpPr/>
          <p:nvPr/>
        </p:nvGrpSpPr>
        <p:grpSpPr>
          <a:xfrm>
            <a:off x="12872830" y="5364571"/>
            <a:ext cx="3219450" cy="2133600"/>
            <a:chOff x="12872830" y="5364571"/>
            <a:chExt cx="3219450" cy="2133600"/>
          </a:xfrm>
        </p:grpSpPr>
        <p:pic>
          <p:nvPicPr>
            <p:cNvPr id="190" name="object 190" descr=""/>
            <p:cNvPicPr/>
            <p:nvPr/>
          </p:nvPicPr>
          <p:blipFill>
            <a:blip r:embed="rId133" cstate="print"/>
            <a:stretch>
              <a:fillRect/>
            </a:stretch>
          </p:blipFill>
          <p:spPr>
            <a:xfrm>
              <a:off x="12922360" y="5414101"/>
              <a:ext cx="3121861" cy="2037474"/>
            </a:xfrm>
            <a:prstGeom prst="rect">
              <a:avLst/>
            </a:prstGeom>
          </p:spPr>
        </p:pic>
        <p:sp>
          <p:nvSpPr>
            <p:cNvPr id="191" name="object 191" descr=""/>
            <p:cNvSpPr/>
            <p:nvPr/>
          </p:nvSpPr>
          <p:spPr>
            <a:xfrm>
              <a:off x="12910930" y="5402670"/>
              <a:ext cx="3143250" cy="2057400"/>
            </a:xfrm>
            <a:custGeom>
              <a:avLst/>
              <a:gdLst/>
              <a:ahLst/>
              <a:cxnLst/>
              <a:rect l="l" t="t" r="r" b="b"/>
              <a:pathLst>
                <a:path w="3143250" h="2057400">
                  <a:moveTo>
                    <a:pt x="3143250" y="0"/>
                  </a:moveTo>
                  <a:lnTo>
                    <a:pt x="0" y="0"/>
                  </a:lnTo>
                  <a:lnTo>
                    <a:pt x="0" y="2057399"/>
                  </a:lnTo>
                </a:path>
              </a:pathLst>
            </a:custGeom>
            <a:ln w="7619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192" name="object 192" descr=""/>
          <p:cNvGrpSpPr/>
          <p:nvPr/>
        </p:nvGrpSpPr>
        <p:grpSpPr>
          <a:xfrm>
            <a:off x="1702685" y="7807707"/>
            <a:ext cx="3076575" cy="2143125"/>
            <a:chOff x="1702685" y="7807707"/>
            <a:chExt cx="3076575" cy="2143125"/>
          </a:xfrm>
        </p:grpSpPr>
        <p:pic>
          <p:nvPicPr>
            <p:cNvPr id="193" name="object 193" descr=""/>
            <p:cNvPicPr/>
            <p:nvPr/>
          </p:nvPicPr>
          <p:blipFill>
            <a:blip r:embed="rId132" cstate="print"/>
            <a:stretch>
              <a:fillRect/>
            </a:stretch>
          </p:blipFill>
          <p:spPr>
            <a:xfrm>
              <a:off x="1702685" y="7807707"/>
              <a:ext cx="3076574" cy="2143124"/>
            </a:xfrm>
            <a:prstGeom prst="rect">
              <a:avLst/>
            </a:prstGeom>
          </p:spPr>
        </p:pic>
        <p:sp>
          <p:nvSpPr>
            <p:cNvPr id="194" name="object 194" descr=""/>
            <p:cNvSpPr/>
            <p:nvPr/>
          </p:nvSpPr>
          <p:spPr>
            <a:xfrm>
              <a:off x="1862030" y="8068263"/>
              <a:ext cx="2636520" cy="1696085"/>
            </a:xfrm>
            <a:custGeom>
              <a:avLst/>
              <a:gdLst/>
              <a:ahLst/>
              <a:cxnLst/>
              <a:rect l="l" t="t" r="r" b="b"/>
              <a:pathLst>
                <a:path w="2636520" h="1696084">
                  <a:moveTo>
                    <a:pt x="2636300" y="1695711"/>
                  </a:moveTo>
                  <a:lnTo>
                    <a:pt x="0" y="1695711"/>
                  </a:lnTo>
                  <a:lnTo>
                    <a:pt x="0" y="0"/>
                  </a:lnTo>
                  <a:lnTo>
                    <a:pt x="2636300" y="0"/>
                  </a:lnTo>
                  <a:lnTo>
                    <a:pt x="2636300" y="1695711"/>
                  </a:lnTo>
                  <a:close/>
                </a:path>
              </a:pathLst>
            </a:custGeom>
            <a:solidFill>
              <a:srgbClr val="00002E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195" name="object 195" descr=""/>
          <p:cNvGrpSpPr/>
          <p:nvPr/>
        </p:nvGrpSpPr>
        <p:grpSpPr>
          <a:xfrm>
            <a:off x="9100641" y="7952216"/>
            <a:ext cx="3076575" cy="2143125"/>
            <a:chOff x="9100641" y="7952216"/>
            <a:chExt cx="3076575" cy="2143125"/>
          </a:xfrm>
        </p:grpSpPr>
        <p:pic>
          <p:nvPicPr>
            <p:cNvPr id="196" name="object 196" descr=""/>
            <p:cNvPicPr/>
            <p:nvPr/>
          </p:nvPicPr>
          <p:blipFill>
            <a:blip r:embed="rId134" cstate="print"/>
            <a:stretch>
              <a:fillRect/>
            </a:stretch>
          </p:blipFill>
          <p:spPr>
            <a:xfrm>
              <a:off x="9100641" y="7952216"/>
              <a:ext cx="3076574" cy="2143124"/>
            </a:xfrm>
            <a:prstGeom prst="rect">
              <a:avLst/>
            </a:prstGeom>
          </p:spPr>
        </p:pic>
        <p:sp>
          <p:nvSpPr>
            <p:cNvPr id="197" name="object 197" descr=""/>
            <p:cNvSpPr/>
            <p:nvPr/>
          </p:nvSpPr>
          <p:spPr>
            <a:xfrm>
              <a:off x="9259986" y="8212773"/>
              <a:ext cx="2636520" cy="1696085"/>
            </a:xfrm>
            <a:custGeom>
              <a:avLst/>
              <a:gdLst/>
              <a:ahLst/>
              <a:cxnLst/>
              <a:rect l="l" t="t" r="r" b="b"/>
              <a:pathLst>
                <a:path w="2636520" h="1696084">
                  <a:moveTo>
                    <a:pt x="2636300" y="1695711"/>
                  </a:moveTo>
                  <a:lnTo>
                    <a:pt x="0" y="1695711"/>
                  </a:lnTo>
                  <a:lnTo>
                    <a:pt x="0" y="0"/>
                  </a:lnTo>
                  <a:lnTo>
                    <a:pt x="2636300" y="0"/>
                  </a:lnTo>
                  <a:lnTo>
                    <a:pt x="2636300" y="1695711"/>
                  </a:lnTo>
                  <a:close/>
                </a:path>
              </a:pathLst>
            </a:custGeom>
            <a:solidFill>
              <a:srgbClr val="00002E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198" name="object 198" descr=""/>
          <p:cNvGrpSpPr/>
          <p:nvPr/>
        </p:nvGrpSpPr>
        <p:grpSpPr>
          <a:xfrm>
            <a:off x="2568086" y="8576874"/>
            <a:ext cx="1225550" cy="1225550"/>
            <a:chOff x="2568086" y="8576874"/>
            <a:chExt cx="1225550" cy="1225550"/>
          </a:xfrm>
        </p:grpSpPr>
        <p:pic>
          <p:nvPicPr>
            <p:cNvPr id="199" name="object 199" descr=""/>
            <p:cNvPicPr/>
            <p:nvPr/>
          </p:nvPicPr>
          <p:blipFill>
            <a:blip r:embed="rId135" cstate="print"/>
            <a:stretch>
              <a:fillRect/>
            </a:stretch>
          </p:blipFill>
          <p:spPr>
            <a:xfrm>
              <a:off x="2617616" y="8626405"/>
              <a:ext cx="1126139" cy="1126139"/>
            </a:xfrm>
            <a:prstGeom prst="rect">
              <a:avLst/>
            </a:prstGeom>
          </p:spPr>
        </p:pic>
        <p:sp>
          <p:nvSpPr>
            <p:cNvPr id="200" name="object 200" descr=""/>
            <p:cNvSpPr/>
            <p:nvPr/>
          </p:nvSpPr>
          <p:spPr>
            <a:xfrm>
              <a:off x="2606186" y="8614974"/>
              <a:ext cx="1149350" cy="1149350"/>
            </a:xfrm>
            <a:custGeom>
              <a:avLst/>
              <a:gdLst/>
              <a:ahLst/>
              <a:cxnLst/>
              <a:rect l="l" t="t" r="r" b="b"/>
              <a:pathLst>
                <a:path w="1149350" h="1149350">
                  <a:moveTo>
                    <a:pt x="0" y="0"/>
                  </a:moveTo>
                  <a:lnTo>
                    <a:pt x="0" y="1148953"/>
                  </a:lnTo>
                  <a:lnTo>
                    <a:pt x="1148953" y="1148953"/>
                  </a:lnTo>
                  <a:lnTo>
                    <a:pt x="1148953" y="0"/>
                  </a:lnTo>
                  <a:lnTo>
                    <a:pt x="0" y="0"/>
                  </a:lnTo>
                </a:path>
              </a:pathLst>
            </a:custGeom>
            <a:ln w="762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201" name="object 201" descr=""/>
          <p:cNvGrpSpPr/>
          <p:nvPr/>
        </p:nvGrpSpPr>
        <p:grpSpPr>
          <a:xfrm>
            <a:off x="9741519" y="8522425"/>
            <a:ext cx="1791335" cy="1492250"/>
            <a:chOff x="9741519" y="8522425"/>
            <a:chExt cx="1791335" cy="1492250"/>
          </a:xfrm>
        </p:grpSpPr>
        <p:pic>
          <p:nvPicPr>
            <p:cNvPr id="202" name="object 202" descr=""/>
            <p:cNvPicPr/>
            <p:nvPr/>
          </p:nvPicPr>
          <p:blipFill>
            <a:blip r:embed="rId136" cstate="print"/>
            <a:stretch>
              <a:fillRect/>
            </a:stretch>
          </p:blipFill>
          <p:spPr>
            <a:xfrm>
              <a:off x="9791049" y="8571955"/>
              <a:ext cx="1691864" cy="1392651"/>
            </a:xfrm>
            <a:prstGeom prst="rect">
              <a:avLst/>
            </a:prstGeom>
          </p:spPr>
        </p:pic>
        <p:sp>
          <p:nvSpPr>
            <p:cNvPr id="203" name="object 203" descr=""/>
            <p:cNvSpPr/>
            <p:nvPr/>
          </p:nvSpPr>
          <p:spPr>
            <a:xfrm>
              <a:off x="9779619" y="8560525"/>
              <a:ext cx="1715135" cy="1416050"/>
            </a:xfrm>
            <a:custGeom>
              <a:avLst/>
              <a:gdLst/>
              <a:ahLst/>
              <a:cxnLst/>
              <a:rect l="l" t="t" r="r" b="b"/>
              <a:pathLst>
                <a:path w="1715134" h="1416050">
                  <a:moveTo>
                    <a:pt x="0" y="0"/>
                  </a:moveTo>
                  <a:lnTo>
                    <a:pt x="0" y="1415504"/>
                  </a:lnTo>
                  <a:lnTo>
                    <a:pt x="1714648" y="1415504"/>
                  </a:lnTo>
                  <a:lnTo>
                    <a:pt x="1714648" y="0"/>
                  </a:lnTo>
                  <a:lnTo>
                    <a:pt x="0" y="0"/>
                  </a:lnTo>
                </a:path>
              </a:pathLst>
            </a:custGeom>
            <a:ln w="7619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04" name="object 204"/>
          <p:cNvSpPr txBox="1">
            <a:spLocks noGrp="1"/>
          </p:cNvSpPr>
          <p:nvPr>
            <p:ph type="title"/>
          </p:nvPr>
        </p:nvSpPr>
        <p:spPr>
          <a:xfrm>
            <a:off x="6134932" y="115212"/>
            <a:ext cx="5499735" cy="743585"/>
          </a:xfrm>
          <a:prstGeom prst="rect"/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>
                <a:latin typeface="Trebuchet MS"/>
                <a:cs typeface="Trebuchet MS"/>
              </a:rPr>
              <a:t>2.PROJECT</a:t>
            </a:r>
            <a:r>
              <a:rPr dirty="0" spc="-5">
                <a:latin typeface="Trebuchet MS"/>
                <a:cs typeface="Trebuchet MS"/>
              </a:rPr>
              <a:t> </a:t>
            </a:r>
            <a:r>
              <a:rPr dirty="0" spc="215">
                <a:latin typeface="Trebuchet MS"/>
                <a:cs typeface="Trebuchet MS"/>
              </a:rPr>
              <a:t>DESIGN</a:t>
            </a:r>
          </a:p>
        </p:txBody>
      </p:sp>
      <p:sp>
        <p:nvSpPr>
          <p:cNvPr id="205" name="object 205" descr=""/>
          <p:cNvSpPr txBox="1"/>
          <p:nvPr/>
        </p:nvSpPr>
        <p:spPr>
          <a:xfrm>
            <a:off x="307752" y="859781"/>
            <a:ext cx="7417434" cy="713105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4500" spc="-10" b="1">
                <a:solidFill>
                  <a:srgbClr val="56AEFF"/>
                </a:solidFill>
                <a:latin typeface="Tahoma"/>
                <a:cs typeface="Tahoma"/>
              </a:rPr>
              <a:t>2.2</a:t>
            </a:r>
            <a:r>
              <a:rPr dirty="0" sz="4500" spc="-265" b="1">
                <a:solidFill>
                  <a:srgbClr val="56AEFF"/>
                </a:solidFill>
                <a:latin typeface="Tahoma"/>
                <a:cs typeface="Tahoma"/>
              </a:rPr>
              <a:t> </a:t>
            </a:r>
            <a:r>
              <a:rPr dirty="0" sz="4500" spc="-65" b="1">
                <a:solidFill>
                  <a:srgbClr val="56AEFF"/>
                </a:solidFill>
                <a:latin typeface="Tahoma"/>
                <a:cs typeface="Tahoma"/>
              </a:rPr>
              <a:t>DESIGN</a:t>
            </a:r>
            <a:r>
              <a:rPr dirty="0" sz="4500" spc="-265" b="1">
                <a:solidFill>
                  <a:srgbClr val="56AEFF"/>
                </a:solidFill>
                <a:latin typeface="Tahoma"/>
                <a:cs typeface="Tahoma"/>
              </a:rPr>
              <a:t> </a:t>
            </a:r>
            <a:r>
              <a:rPr dirty="0" sz="4500" spc="-85" b="1">
                <a:solidFill>
                  <a:srgbClr val="56AEFF"/>
                </a:solidFill>
                <a:latin typeface="Tahoma"/>
                <a:cs typeface="Tahoma"/>
              </a:rPr>
              <a:t>DESCRIPTION</a:t>
            </a:r>
            <a:endParaRPr sz="4500">
              <a:latin typeface="Tahoma"/>
              <a:cs typeface="Tahoma"/>
            </a:endParaRPr>
          </a:p>
        </p:txBody>
      </p:sp>
      <p:sp>
        <p:nvSpPr>
          <p:cNvPr id="206" name="object 206" descr=""/>
          <p:cNvSpPr txBox="1"/>
          <p:nvPr/>
        </p:nvSpPr>
        <p:spPr>
          <a:xfrm>
            <a:off x="1801992" y="8024652"/>
            <a:ext cx="1857375" cy="37401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2250" spc="50">
                <a:solidFill>
                  <a:srgbClr val="FFFFFF"/>
                </a:solidFill>
                <a:latin typeface="Trebuchet MS"/>
                <a:cs typeface="Trebuchet MS"/>
              </a:rPr>
              <a:t>Power</a:t>
            </a:r>
            <a:r>
              <a:rPr dirty="0" sz="2250" spc="-75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2250" spc="95">
                <a:solidFill>
                  <a:srgbClr val="FFFFFF"/>
                </a:solidFill>
                <a:latin typeface="Trebuchet MS"/>
                <a:cs typeface="Trebuchet MS"/>
              </a:rPr>
              <a:t>Supply</a:t>
            </a:r>
            <a:endParaRPr sz="2250">
              <a:latin typeface="Trebuchet MS"/>
              <a:cs typeface="Trebuchet MS"/>
            </a:endParaRPr>
          </a:p>
        </p:txBody>
      </p:sp>
      <p:sp>
        <p:nvSpPr>
          <p:cNvPr id="207" name="object 207" descr=""/>
          <p:cNvSpPr txBox="1"/>
          <p:nvPr/>
        </p:nvSpPr>
        <p:spPr>
          <a:xfrm>
            <a:off x="9259985" y="8212773"/>
            <a:ext cx="2636520" cy="169608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1285">
              <a:lnSpc>
                <a:spcPts val="2495"/>
              </a:lnSpc>
            </a:pPr>
            <a:r>
              <a:rPr dirty="0" sz="2250" spc="65">
                <a:solidFill>
                  <a:srgbClr val="FFFFFF"/>
                </a:solidFill>
                <a:latin typeface="Trebuchet MS"/>
                <a:cs typeface="Trebuchet MS"/>
              </a:rPr>
              <a:t>Display</a:t>
            </a:r>
            <a:endParaRPr sz="2250">
              <a:latin typeface="Trebuchet MS"/>
              <a:cs typeface="Trebuchet MS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0" y="0"/>
            <a:ext cx="18288000" cy="10287000"/>
            <a:chOff x="0" y="0"/>
            <a:chExt cx="18288000" cy="10287000"/>
          </a:xfrm>
        </p:grpSpPr>
        <p:pic>
          <p:nvPicPr>
            <p:cNvPr id="3" name="object 3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0"/>
              <a:ext cx="18288000" cy="10286999"/>
            </a:xfrm>
            <a:prstGeom prst="rect">
              <a:avLst/>
            </a:prstGeom>
          </p:spPr>
        </p:pic>
        <p:pic>
          <p:nvPicPr>
            <p:cNvPr id="4" name="object 4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5888965" y="72618"/>
              <a:ext cx="33713" cy="71486"/>
            </a:xfrm>
            <a:prstGeom prst="rect">
              <a:avLst/>
            </a:prstGeom>
          </p:spPr>
        </p:pic>
        <p:pic>
          <p:nvPicPr>
            <p:cNvPr id="5" name="object 5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6003023" y="71880"/>
              <a:ext cx="80468" cy="80468"/>
            </a:xfrm>
            <a:prstGeom prst="rect">
              <a:avLst/>
            </a:prstGeom>
          </p:spPr>
        </p:pic>
        <p:pic>
          <p:nvPicPr>
            <p:cNvPr id="6" name="object 6" descr="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6163714" y="71880"/>
              <a:ext cx="80468" cy="80468"/>
            </a:xfrm>
            <a:prstGeom prst="rect">
              <a:avLst/>
            </a:prstGeom>
          </p:spPr>
        </p:pic>
        <p:pic>
          <p:nvPicPr>
            <p:cNvPr id="7" name="object 7" descr="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16324529" y="71880"/>
              <a:ext cx="80468" cy="80468"/>
            </a:xfrm>
            <a:prstGeom prst="rect">
              <a:avLst/>
            </a:prstGeom>
          </p:spPr>
        </p:pic>
        <p:pic>
          <p:nvPicPr>
            <p:cNvPr id="8" name="object 8" descr="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16628439" y="71880"/>
              <a:ext cx="80468" cy="80468"/>
            </a:xfrm>
            <a:prstGeom prst="rect">
              <a:avLst/>
            </a:prstGeom>
          </p:spPr>
        </p:pic>
        <p:pic>
          <p:nvPicPr>
            <p:cNvPr id="9" name="object 9" descr="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16467748" y="71880"/>
              <a:ext cx="80468" cy="80468"/>
            </a:xfrm>
            <a:prstGeom prst="rect">
              <a:avLst/>
            </a:prstGeom>
          </p:spPr>
        </p:pic>
        <p:pic>
          <p:nvPicPr>
            <p:cNvPr id="10" name="object 10" descr="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16789252" y="71880"/>
              <a:ext cx="80468" cy="80468"/>
            </a:xfrm>
            <a:prstGeom prst="rect">
              <a:avLst/>
            </a:prstGeom>
          </p:spPr>
        </p:pic>
        <p:pic>
          <p:nvPicPr>
            <p:cNvPr id="11" name="object 11" descr="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16949945" y="71880"/>
              <a:ext cx="80468" cy="80468"/>
            </a:xfrm>
            <a:prstGeom prst="rect">
              <a:avLst/>
            </a:prstGeom>
          </p:spPr>
        </p:pic>
        <p:pic>
          <p:nvPicPr>
            <p:cNvPr id="12" name="object 12" descr="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17110636" y="71880"/>
              <a:ext cx="80468" cy="80468"/>
            </a:xfrm>
            <a:prstGeom prst="rect">
              <a:avLst/>
            </a:prstGeom>
          </p:spPr>
        </p:pic>
        <p:pic>
          <p:nvPicPr>
            <p:cNvPr id="13" name="object 13" descr="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16003023" y="222974"/>
              <a:ext cx="80468" cy="80468"/>
            </a:xfrm>
            <a:prstGeom prst="rect">
              <a:avLst/>
            </a:prstGeom>
          </p:spPr>
        </p:pic>
        <p:pic>
          <p:nvPicPr>
            <p:cNvPr id="14" name="object 14" descr="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16003023" y="383665"/>
              <a:ext cx="80468" cy="80468"/>
            </a:xfrm>
            <a:prstGeom prst="rect">
              <a:avLst/>
            </a:prstGeom>
          </p:spPr>
        </p:pic>
        <p:pic>
          <p:nvPicPr>
            <p:cNvPr id="15" name="object 15" descr="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16041289" y="544356"/>
              <a:ext cx="42202" cy="69271"/>
            </a:xfrm>
            <a:prstGeom prst="rect">
              <a:avLst/>
            </a:prstGeom>
          </p:spPr>
        </p:pic>
        <p:pic>
          <p:nvPicPr>
            <p:cNvPr id="16" name="object 16" descr="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16163714" y="222974"/>
              <a:ext cx="80468" cy="80468"/>
            </a:xfrm>
            <a:prstGeom prst="rect">
              <a:avLst/>
            </a:prstGeom>
          </p:spPr>
        </p:pic>
        <p:pic>
          <p:nvPicPr>
            <p:cNvPr id="17" name="object 17" descr="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16163714" y="383665"/>
              <a:ext cx="80468" cy="80468"/>
            </a:xfrm>
            <a:prstGeom prst="rect">
              <a:avLst/>
            </a:prstGeom>
          </p:spPr>
        </p:pic>
        <p:pic>
          <p:nvPicPr>
            <p:cNvPr id="18" name="object 18" descr=""/>
            <p:cNvPicPr/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16163714" y="544356"/>
              <a:ext cx="80468" cy="80468"/>
            </a:xfrm>
            <a:prstGeom prst="rect">
              <a:avLst/>
            </a:prstGeom>
          </p:spPr>
        </p:pic>
        <p:pic>
          <p:nvPicPr>
            <p:cNvPr id="19" name="object 19" descr=""/>
            <p:cNvPicPr/>
            <p:nvPr/>
          </p:nvPicPr>
          <p:blipFill>
            <a:blip r:embed="rId15" cstate="print"/>
            <a:stretch>
              <a:fillRect/>
            </a:stretch>
          </p:blipFill>
          <p:spPr>
            <a:xfrm>
              <a:off x="16163714" y="705047"/>
              <a:ext cx="80468" cy="80468"/>
            </a:xfrm>
            <a:prstGeom prst="rect">
              <a:avLst/>
            </a:prstGeom>
          </p:spPr>
        </p:pic>
        <p:pic>
          <p:nvPicPr>
            <p:cNvPr id="20" name="object 20" descr=""/>
            <p:cNvPicPr/>
            <p:nvPr/>
          </p:nvPicPr>
          <p:blipFill>
            <a:blip r:embed="rId16" cstate="print"/>
            <a:stretch>
              <a:fillRect/>
            </a:stretch>
          </p:blipFill>
          <p:spPr>
            <a:xfrm>
              <a:off x="16198042" y="865861"/>
              <a:ext cx="46017" cy="64965"/>
            </a:xfrm>
            <a:prstGeom prst="rect">
              <a:avLst/>
            </a:prstGeom>
          </p:spPr>
        </p:pic>
        <p:pic>
          <p:nvPicPr>
            <p:cNvPr id="21" name="object 21" descr=""/>
            <p:cNvPicPr/>
            <p:nvPr/>
          </p:nvPicPr>
          <p:blipFill>
            <a:blip r:embed="rId17" cstate="print"/>
            <a:stretch>
              <a:fillRect/>
            </a:stretch>
          </p:blipFill>
          <p:spPr>
            <a:xfrm>
              <a:off x="16324529" y="222974"/>
              <a:ext cx="80468" cy="80468"/>
            </a:xfrm>
            <a:prstGeom prst="rect">
              <a:avLst/>
            </a:prstGeom>
          </p:spPr>
        </p:pic>
        <p:pic>
          <p:nvPicPr>
            <p:cNvPr id="22" name="object 22" descr=""/>
            <p:cNvPicPr/>
            <p:nvPr/>
          </p:nvPicPr>
          <p:blipFill>
            <a:blip r:embed="rId18" cstate="print"/>
            <a:stretch>
              <a:fillRect/>
            </a:stretch>
          </p:blipFill>
          <p:spPr>
            <a:xfrm>
              <a:off x="16324529" y="383665"/>
              <a:ext cx="80468" cy="80468"/>
            </a:xfrm>
            <a:prstGeom prst="rect">
              <a:avLst/>
            </a:prstGeom>
          </p:spPr>
        </p:pic>
        <p:pic>
          <p:nvPicPr>
            <p:cNvPr id="23" name="object 23" descr=""/>
            <p:cNvPicPr/>
            <p:nvPr/>
          </p:nvPicPr>
          <p:blipFill>
            <a:blip r:embed="rId19" cstate="print"/>
            <a:stretch>
              <a:fillRect/>
            </a:stretch>
          </p:blipFill>
          <p:spPr>
            <a:xfrm>
              <a:off x="16324529" y="544356"/>
              <a:ext cx="80468" cy="80468"/>
            </a:xfrm>
            <a:prstGeom prst="rect">
              <a:avLst/>
            </a:prstGeom>
          </p:spPr>
        </p:pic>
        <p:pic>
          <p:nvPicPr>
            <p:cNvPr id="24" name="object 24" descr=""/>
            <p:cNvPicPr/>
            <p:nvPr/>
          </p:nvPicPr>
          <p:blipFill>
            <a:blip r:embed="rId20" cstate="print"/>
            <a:stretch>
              <a:fillRect/>
            </a:stretch>
          </p:blipFill>
          <p:spPr>
            <a:xfrm>
              <a:off x="16324529" y="705047"/>
              <a:ext cx="80468" cy="80468"/>
            </a:xfrm>
            <a:prstGeom prst="rect">
              <a:avLst/>
            </a:prstGeom>
          </p:spPr>
        </p:pic>
        <p:pic>
          <p:nvPicPr>
            <p:cNvPr id="25" name="object 25" descr=""/>
            <p:cNvPicPr/>
            <p:nvPr/>
          </p:nvPicPr>
          <p:blipFill>
            <a:blip r:embed="rId21" cstate="print"/>
            <a:stretch>
              <a:fillRect/>
            </a:stretch>
          </p:blipFill>
          <p:spPr>
            <a:xfrm>
              <a:off x="16324529" y="865861"/>
              <a:ext cx="80468" cy="80468"/>
            </a:xfrm>
            <a:prstGeom prst="rect">
              <a:avLst/>
            </a:prstGeom>
          </p:spPr>
        </p:pic>
        <p:pic>
          <p:nvPicPr>
            <p:cNvPr id="26" name="object 26" descr=""/>
            <p:cNvPicPr/>
            <p:nvPr/>
          </p:nvPicPr>
          <p:blipFill>
            <a:blip r:embed="rId21" cstate="print"/>
            <a:stretch>
              <a:fillRect/>
            </a:stretch>
          </p:blipFill>
          <p:spPr>
            <a:xfrm>
              <a:off x="16467748" y="222974"/>
              <a:ext cx="80468" cy="80468"/>
            </a:xfrm>
            <a:prstGeom prst="rect">
              <a:avLst/>
            </a:prstGeom>
          </p:spPr>
        </p:pic>
        <p:pic>
          <p:nvPicPr>
            <p:cNvPr id="27" name="object 27" descr=""/>
            <p:cNvPicPr/>
            <p:nvPr/>
          </p:nvPicPr>
          <p:blipFill>
            <a:blip r:embed="rId22" cstate="print"/>
            <a:stretch>
              <a:fillRect/>
            </a:stretch>
          </p:blipFill>
          <p:spPr>
            <a:xfrm>
              <a:off x="16467748" y="383665"/>
              <a:ext cx="80468" cy="80468"/>
            </a:xfrm>
            <a:prstGeom prst="rect">
              <a:avLst/>
            </a:prstGeom>
          </p:spPr>
        </p:pic>
        <p:pic>
          <p:nvPicPr>
            <p:cNvPr id="28" name="object 28" descr=""/>
            <p:cNvPicPr/>
            <p:nvPr/>
          </p:nvPicPr>
          <p:blipFill>
            <a:blip r:embed="rId23" cstate="print"/>
            <a:stretch>
              <a:fillRect/>
            </a:stretch>
          </p:blipFill>
          <p:spPr>
            <a:xfrm>
              <a:off x="16467748" y="544356"/>
              <a:ext cx="80468" cy="80468"/>
            </a:xfrm>
            <a:prstGeom prst="rect">
              <a:avLst/>
            </a:prstGeom>
          </p:spPr>
        </p:pic>
        <p:pic>
          <p:nvPicPr>
            <p:cNvPr id="29" name="object 29" descr=""/>
            <p:cNvPicPr/>
            <p:nvPr/>
          </p:nvPicPr>
          <p:blipFill>
            <a:blip r:embed="rId24" cstate="print"/>
            <a:stretch>
              <a:fillRect/>
            </a:stretch>
          </p:blipFill>
          <p:spPr>
            <a:xfrm>
              <a:off x="16467748" y="705047"/>
              <a:ext cx="80468" cy="80468"/>
            </a:xfrm>
            <a:prstGeom prst="rect">
              <a:avLst/>
            </a:prstGeom>
          </p:spPr>
        </p:pic>
        <p:pic>
          <p:nvPicPr>
            <p:cNvPr id="30" name="object 30" descr=""/>
            <p:cNvPicPr/>
            <p:nvPr/>
          </p:nvPicPr>
          <p:blipFill>
            <a:blip r:embed="rId25" cstate="print"/>
            <a:stretch>
              <a:fillRect/>
            </a:stretch>
          </p:blipFill>
          <p:spPr>
            <a:xfrm>
              <a:off x="16467748" y="865861"/>
              <a:ext cx="80468" cy="80468"/>
            </a:xfrm>
            <a:prstGeom prst="rect">
              <a:avLst/>
            </a:prstGeom>
          </p:spPr>
        </p:pic>
        <p:pic>
          <p:nvPicPr>
            <p:cNvPr id="31" name="object 31" descr="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16628439" y="222974"/>
              <a:ext cx="80468" cy="80468"/>
            </a:xfrm>
            <a:prstGeom prst="rect">
              <a:avLst/>
            </a:prstGeom>
          </p:spPr>
        </p:pic>
        <p:pic>
          <p:nvPicPr>
            <p:cNvPr id="32" name="object 32" descr=""/>
            <p:cNvPicPr/>
            <p:nvPr/>
          </p:nvPicPr>
          <p:blipFill>
            <a:blip r:embed="rId26" cstate="print"/>
            <a:stretch>
              <a:fillRect/>
            </a:stretch>
          </p:blipFill>
          <p:spPr>
            <a:xfrm>
              <a:off x="16628439" y="383665"/>
              <a:ext cx="80468" cy="80468"/>
            </a:xfrm>
            <a:prstGeom prst="rect">
              <a:avLst/>
            </a:prstGeom>
          </p:spPr>
        </p:pic>
        <p:pic>
          <p:nvPicPr>
            <p:cNvPr id="33" name="object 33" descr="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16628439" y="544356"/>
              <a:ext cx="80468" cy="80468"/>
            </a:xfrm>
            <a:prstGeom prst="rect">
              <a:avLst/>
            </a:prstGeom>
          </p:spPr>
        </p:pic>
        <p:pic>
          <p:nvPicPr>
            <p:cNvPr id="34" name="object 34" descr=""/>
            <p:cNvPicPr/>
            <p:nvPr/>
          </p:nvPicPr>
          <p:blipFill>
            <a:blip r:embed="rId26" cstate="print"/>
            <a:stretch>
              <a:fillRect/>
            </a:stretch>
          </p:blipFill>
          <p:spPr>
            <a:xfrm>
              <a:off x="16628439" y="705047"/>
              <a:ext cx="80468" cy="80468"/>
            </a:xfrm>
            <a:prstGeom prst="rect">
              <a:avLst/>
            </a:prstGeom>
          </p:spPr>
        </p:pic>
        <p:pic>
          <p:nvPicPr>
            <p:cNvPr id="35" name="object 35" descr="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16628439" y="865738"/>
              <a:ext cx="80468" cy="80468"/>
            </a:xfrm>
            <a:prstGeom prst="rect">
              <a:avLst/>
            </a:prstGeom>
          </p:spPr>
        </p:pic>
        <p:pic>
          <p:nvPicPr>
            <p:cNvPr id="36" name="object 36" descr=""/>
            <p:cNvPicPr/>
            <p:nvPr/>
          </p:nvPicPr>
          <p:blipFill>
            <a:blip r:embed="rId27" cstate="print"/>
            <a:stretch>
              <a:fillRect/>
            </a:stretch>
          </p:blipFill>
          <p:spPr>
            <a:xfrm>
              <a:off x="16789252" y="222974"/>
              <a:ext cx="80468" cy="80468"/>
            </a:xfrm>
            <a:prstGeom prst="rect">
              <a:avLst/>
            </a:prstGeom>
          </p:spPr>
        </p:pic>
        <p:pic>
          <p:nvPicPr>
            <p:cNvPr id="37" name="object 37" descr=""/>
            <p:cNvPicPr/>
            <p:nvPr/>
          </p:nvPicPr>
          <p:blipFill>
            <a:blip r:embed="rId28" cstate="print"/>
            <a:stretch>
              <a:fillRect/>
            </a:stretch>
          </p:blipFill>
          <p:spPr>
            <a:xfrm>
              <a:off x="16789252" y="383665"/>
              <a:ext cx="80468" cy="80468"/>
            </a:xfrm>
            <a:prstGeom prst="rect">
              <a:avLst/>
            </a:prstGeom>
          </p:spPr>
        </p:pic>
        <p:pic>
          <p:nvPicPr>
            <p:cNvPr id="38" name="object 38" descr=""/>
            <p:cNvPicPr/>
            <p:nvPr/>
          </p:nvPicPr>
          <p:blipFill>
            <a:blip r:embed="rId29" cstate="print"/>
            <a:stretch>
              <a:fillRect/>
            </a:stretch>
          </p:blipFill>
          <p:spPr>
            <a:xfrm>
              <a:off x="16789252" y="544356"/>
              <a:ext cx="80468" cy="80468"/>
            </a:xfrm>
            <a:prstGeom prst="rect">
              <a:avLst/>
            </a:prstGeom>
          </p:spPr>
        </p:pic>
        <p:pic>
          <p:nvPicPr>
            <p:cNvPr id="39" name="object 39" descr=""/>
            <p:cNvPicPr/>
            <p:nvPr/>
          </p:nvPicPr>
          <p:blipFill>
            <a:blip r:embed="rId30" cstate="print"/>
            <a:stretch>
              <a:fillRect/>
            </a:stretch>
          </p:blipFill>
          <p:spPr>
            <a:xfrm>
              <a:off x="16789252" y="705047"/>
              <a:ext cx="80468" cy="80468"/>
            </a:xfrm>
            <a:prstGeom prst="rect">
              <a:avLst/>
            </a:prstGeom>
          </p:spPr>
        </p:pic>
        <p:pic>
          <p:nvPicPr>
            <p:cNvPr id="40" name="object 40" descr=""/>
            <p:cNvPicPr/>
            <p:nvPr/>
          </p:nvPicPr>
          <p:blipFill>
            <a:blip r:embed="rId31" cstate="print"/>
            <a:stretch>
              <a:fillRect/>
            </a:stretch>
          </p:blipFill>
          <p:spPr>
            <a:xfrm>
              <a:off x="16789252" y="865738"/>
              <a:ext cx="80468" cy="80468"/>
            </a:xfrm>
            <a:prstGeom prst="rect">
              <a:avLst/>
            </a:prstGeom>
          </p:spPr>
        </p:pic>
        <p:pic>
          <p:nvPicPr>
            <p:cNvPr id="41" name="object 41" descr=""/>
            <p:cNvPicPr/>
            <p:nvPr/>
          </p:nvPicPr>
          <p:blipFill>
            <a:blip r:embed="rId31" cstate="print"/>
            <a:stretch>
              <a:fillRect/>
            </a:stretch>
          </p:blipFill>
          <p:spPr>
            <a:xfrm>
              <a:off x="16949943" y="222974"/>
              <a:ext cx="80468" cy="80468"/>
            </a:xfrm>
            <a:prstGeom prst="rect">
              <a:avLst/>
            </a:prstGeom>
          </p:spPr>
        </p:pic>
        <p:pic>
          <p:nvPicPr>
            <p:cNvPr id="42" name="object 42" descr=""/>
            <p:cNvPicPr/>
            <p:nvPr/>
          </p:nvPicPr>
          <p:blipFill>
            <a:blip r:embed="rId32" cstate="print"/>
            <a:stretch>
              <a:fillRect/>
            </a:stretch>
          </p:blipFill>
          <p:spPr>
            <a:xfrm>
              <a:off x="16949945" y="383665"/>
              <a:ext cx="80468" cy="80468"/>
            </a:xfrm>
            <a:prstGeom prst="rect">
              <a:avLst/>
            </a:prstGeom>
          </p:spPr>
        </p:pic>
        <p:pic>
          <p:nvPicPr>
            <p:cNvPr id="43" name="object 43" descr=""/>
            <p:cNvPicPr/>
            <p:nvPr/>
          </p:nvPicPr>
          <p:blipFill>
            <a:blip r:embed="rId33" cstate="print"/>
            <a:stretch>
              <a:fillRect/>
            </a:stretch>
          </p:blipFill>
          <p:spPr>
            <a:xfrm>
              <a:off x="16949945" y="544356"/>
              <a:ext cx="80468" cy="80468"/>
            </a:xfrm>
            <a:prstGeom prst="rect">
              <a:avLst/>
            </a:prstGeom>
          </p:spPr>
        </p:pic>
        <p:pic>
          <p:nvPicPr>
            <p:cNvPr id="44" name="object 44" descr=""/>
            <p:cNvPicPr/>
            <p:nvPr/>
          </p:nvPicPr>
          <p:blipFill>
            <a:blip r:embed="rId34" cstate="print"/>
            <a:stretch>
              <a:fillRect/>
            </a:stretch>
          </p:blipFill>
          <p:spPr>
            <a:xfrm>
              <a:off x="16949943" y="705047"/>
              <a:ext cx="80468" cy="80468"/>
            </a:xfrm>
            <a:prstGeom prst="rect">
              <a:avLst/>
            </a:prstGeom>
          </p:spPr>
        </p:pic>
        <p:pic>
          <p:nvPicPr>
            <p:cNvPr id="45" name="object 45" descr=""/>
            <p:cNvPicPr/>
            <p:nvPr/>
          </p:nvPicPr>
          <p:blipFill>
            <a:blip r:embed="rId35" cstate="print"/>
            <a:stretch>
              <a:fillRect/>
            </a:stretch>
          </p:blipFill>
          <p:spPr>
            <a:xfrm>
              <a:off x="16949945" y="865861"/>
              <a:ext cx="80468" cy="80468"/>
            </a:xfrm>
            <a:prstGeom prst="rect">
              <a:avLst/>
            </a:prstGeom>
          </p:spPr>
        </p:pic>
        <p:pic>
          <p:nvPicPr>
            <p:cNvPr id="46" name="object 46" descr=""/>
            <p:cNvPicPr/>
            <p:nvPr/>
          </p:nvPicPr>
          <p:blipFill>
            <a:blip r:embed="rId36" cstate="print"/>
            <a:stretch>
              <a:fillRect/>
            </a:stretch>
          </p:blipFill>
          <p:spPr>
            <a:xfrm>
              <a:off x="17110636" y="222974"/>
              <a:ext cx="80468" cy="80468"/>
            </a:xfrm>
            <a:prstGeom prst="rect">
              <a:avLst/>
            </a:prstGeom>
          </p:spPr>
        </p:pic>
        <p:pic>
          <p:nvPicPr>
            <p:cNvPr id="47" name="object 47" descr=""/>
            <p:cNvPicPr/>
            <p:nvPr/>
          </p:nvPicPr>
          <p:blipFill>
            <a:blip r:embed="rId37" cstate="print"/>
            <a:stretch>
              <a:fillRect/>
            </a:stretch>
          </p:blipFill>
          <p:spPr>
            <a:xfrm>
              <a:off x="17110636" y="383665"/>
              <a:ext cx="80468" cy="80468"/>
            </a:xfrm>
            <a:prstGeom prst="rect">
              <a:avLst/>
            </a:prstGeom>
          </p:spPr>
        </p:pic>
        <p:pic>
          <p:nvPicPr>
            <p:cNvPr id="48" name="object 48" descr=""/>
            <p:cNvPicPr/>
            <p:nvPr/>
          </p:nvPicPr>
          <p:blipFill>
            <a:blip r:embed="rId38" cstate="print"/>
            <a:stretch>
              <a:fillRect/>
            </a:stretch>
          </p:blipFill>
          <p:spPr>
            <a:xfrm>
              <a:off x="17110636" y="544356"/>
              <a:ext cx="80468" cy="80468"/>
            </a:xfrm>
            <a:prstGeom prst="rect">
              <a:avLst/>
            </a:prstGeom>
          </p:spPr>
        </p:pic>
        <p:pic>
          <p:nvPicPr>
            <p:cNvPr id="49" name="object 49" descr=""/>
            <p:cNvPicPr/>
            <p:nvPr/>
          </p:nvPicPr>
          <p:blipFill>
            <a:blip r:embed="rId39" cstate="print"/>
            <a:stretch>
              <a:fillRect/>
            </a:stretch>
          </p:blipFill>
          <p:spPr>
            <a:xfrm>
              <a:off x="17110636" y="705047"/>
              <a:ext cx="80468" cy="80468"/>
            </a:xfrm>
            <a:prstGeom prst="rect">
              <a:avLst/>
            </a:prstGeom>
          </p:spPr>
        </p:pic>
        <p:pic>
          <p:nvPicPr>
            <p:cNvPr id="50" name="object 50" descr=""/>
            <p:cNvPicPr/>
            <p:nvPr/>
          </p:nvPicPr>
          <p:blipFill>
            <a:blip r:embed="rId40" cstate="print"/>
            <a:stretch>
              <a:fillRect/>
            </a:stretch>
          </p:blipFill>
          <p:spPr>
            <a:xfrm>
              <a:off x="17110636" y="865861"/>
              <a:ext cx="80468" cy="80468"/>
            </a:xfrm>
            <a:prstGeom prst="rect">
              <a:avLst/>
            </a:prstGeom>
          </p:spPr>
        </p:pic>
        <p:pic>
          <p:nvPicPr>
            <p:cNvPr id="51" name="object 51" descr=""/>
            <p:cNvPicPr/>
            <p:nvPr/>
          </p:nvPicPr>
          <p:blipFill>
            <a:blip r:embed="rId41" cstate="print"/>
            <a:stretch>
              <a:fillRect/>
            </a:stretch>
          </p:blipFill>
          <p:spPr>
            <a:xfrm>
              <a:off x="17271449" y="71880"/>
              <a:ext cx="80468" cy="80468"/>
            </a:xfrm>
            <a:prstGeom prst="rect">
              <a:avLst/>
            </a:prstGeom>
          </p:spPr>
        </p:pic>
        <p:pic>
          <p:nvPicPr>
            <p:cNvPr id="52" name="object 52" descr=""/>
            <p:cNvPicPr/>
            <p:nvPr/>
          </p:nvPicPr>
          <p:blipFill>
            <a:blip r:embed="rId42" cstate="print"/>
            <a:stretch>
              <a:fillRect/>
            </a:stretch>
          </p:blipFill>
          <p:spPr>
            <a:xfrm>
              <a:off x="17432140" y="71880"/>
              <a:ext cx="80468" cy="80468"/>
            </a:xfrm>
            <a:prstGeom prst="rect">
              <a:avLst/>
            </a:prstGeom>
          </p:spPr>
        </p:pic>
        <p:pic>
          <p:nvPicPr>
            <p:cNvPr id="53" name="object 53" descr=""/>
            <p:cNvPicPr/>
            <p:nvPr/>
          </p:nvPicPr>
          <p:blipFill>
            <a:blip r:embed="rId43" cstate="print"/>
            <a:stretch>
              <a:fillRect/>
            </a:stretch>
          </p:blipFill>
          <p:spPr>
            <a:xfrm>
              <a:off x="17592831" y="71880"/>
              <a:ext cx="80468" cy="80468"/>
            </a:xfrm>
            <a:prstGeom prst="rect">
              <a:avLst/>
            </a:prstGeom>
          </p:spPr>
        </p:pic>
        <p:pic>
          <p:nvPicPr>
            <p:cNvPr id="54" name="object 54" descr=""/>
            <p:cNvPicPr/>
            <p:nvPr/>
          </p:nvPicPr>
          <p:blipFill>
            <a:blip r:embed="rId44" cstate="print"/>
            <a:stretch>
              <a:fillRect/>
            </a:stretch>
          </p:blipFill>
          <p:spPr>
            <a:xfrm>
              <a:off x="17753522" y="71880"/>
              <a:ext cx="80468" cy="80468"/>
            </a:xfrm>
            <a:prstGeom prst="rect">
              <a:avLst/>
            </a:prstGeom>
          </p:spPr>
        </p:pic>
        <p:pic>
          <p:nvPicPr>
            <p:cNvPr id="55" name="object 55" descr=""/>
            <p:cNvPicPr/>
            <p:nvPr/>
          </p:nvPicPr>
          <p:blipFill>
            <a:blip r:embed="rId41" cstate="print"/>
            <a:stretch>
              <a:fillRect/>
            </a:stretch>
          </p:blipFill>
          <p:spPr>
            <a:xfrm>
              <a:off x="17271449" y="222974"/>
              <a:ext cx="80468" cy="80468"/>
            </a:xfrm>
            <a:prstGeom prst="rect">
              <a:avLst/>
            </a:prstGeom>
          </p:spPr>
        </p:pic>
        <p:pic>
          <p:nvPicPr>
            <p:cNvPr id="56" name="object 56" descr=""/>
            <p:cNvPicPr/>
            <p:nvPr/>
          </p:nvPicPr>
          <p:blipFill>
            <a:blip r:embed="rId41" cstate="print"/>
            <a:stretch>
              <a:fillRect/>
            </a:stretch>
          </p:blipFill>
          <p:spPr>
            <a:xfrm>
              <a:off x="17271449" y="544356"/>
              <a:ext cx="80468" cy="80468"/>
            </a:xfrm>
            <a:prstGeom prst="rect">
              <a:avLst/>
            </a:prstGeom>
          </p:spPr>
        </p:pic>
        <p:pic>
          <p:nvPicPr>
            <p:cNvPr id="57" name="object 57" descr=""/>
            <p:cNvPicPr/>
            <p:nvPr/>
          </p:nvPicPr>
          <p:blipFill>
            <a:blip r:embed="rId45" cstate="print"/>
            <a:stretch>
              <a:fillRect/>
            </a:stretch>
          </p:blipFill>
          <p:spPr>
            <a:xfrm>
              <a:off x="17271449" y="383665"/>
              <a:ext cx="80468" cy="80468"/>
            </a:xfrm>
            <a:prstGeom prst="rect">
              <a:avLst/>
            </a:prstGeom>
          </p:spPr>
        </p:pic>
        <p:pic>
          <p:nvPicPr>
            <p:cNvPr id="58" name="object 58" descr=""/>
            <p:cNvPicPr/>
            <p:nvPr/>
          </p:nvPicPr>
          <p:blipFill>
            <a:blip r:embed="rId46" cstate="print"/>
            <a:stretch>
              <a:fillRect/>
            </a:stretch>
          </p:blipFill>
          <p:spPr>
            <a:xfrm>
              <a:off x="17271449" y="865861"/>
              <a:ext cx="80468" cy="80468"/>
            </a:xfrm>
            <a:prstGeom prst="rect">
              <a:avLst/>
            </a:prstGeom>
          </p:spPr>
        </p:pic>
        <p:pic>
          <p:nvPicPr>
            <p:cNvPr id="59" name="object 59" descr=""/>
            <p:cNvPicPr/>
            <p:nvPr/>
          </p:nvPicPr>
          <p:blipFill>
            <a:blip r:embed="rId47" cstate="print"/>
            <a:stretch>
              <a:fillRect/>
            </a:stretch>
          </p:blipFill>
          <p:spPr>
            <a:xfrm>
              <a:off x="17271449" y="705047"/>
              <a:ext cx="80468" cy="80468"/>
            </a:xfrm>
            <a:prstGeom prst="rect">
              <a:avLst/>
            </a:prstGeom>
          </p:spPr>
        </p:pic>
        <p:pic>
          <p:nvPicPr>
            <p:cNvPr id="60" name="object 60" descr=""/>
            <p:cNvPicPr/>
            <p:nvPr/>
          </p:nvPicPr>
          <p:blipFill>
            <a:blip r:embed="rId48" cstate="print"/>
            <a:stretch>
              <a:fillRect/>
            </a:stretch>
          </p:blipFill>
          <p:spPr>
            <a:xfrm>
              <a:off x="17432140" y="222974"/>
              <a:ext cx="80468" cy="80468"/>
            </a:xfrm>
            <a:prstGeom prst="rect">
              <a:avLst/>
            </a:prstGeom>
          </p:spPr>
        </p:pic>
        <p:pic>
          <p:nvPicPr>
            <p:cNvPr id="61" name="object 61" descr=""/>
            <p:cNvPicPr/>
            <p:nvPr/>
          </p:nvPicPr>
          <p:blipFill>
            <a:blip r:embed="rId49" cstate="print"/>
            <a:stretch>
              <a:fillRect/>
            </a:stretch>
          </p:blipFill>
          <p:spPr>
            <a:xfrm>
              <a:off x="17432140" y="383665"/>
              <a:ext cx="80468" cy="80468"/>
            </a:xfrm>
            <a:prstGeom prst="rect">
              <a:avLst/>
            </a:prstGeom>
          </p:spPr>
        </p:pic>
        <p:pic>
          <p:nvPicPr>
            <p:cNvPr id="62" name="object 62" descr=""/>
            <p:cNvPicPr/>
            <p:nvPr/>
          </p:nvPicPr>
          <p:blipFill>
            <a:blip r:embed="rId49" cstate="print"/>
            <a:stretch>
              <a:fillRect/>
            </a:stretch>
          </p:blipFill>
          <p:spPr>
            <a:xfrm>
              <a:off x="17432140" y="705047"/>
              <a:ext cx="80468" cy="80468"/>
            </a:xfrm>
            <a:prstGeom prst="rect">
              <a:avLst/>
            </a:prstGeom>
          </p:spPr>
        </p:pic>
        <p:pic>
          <p:nvPicPr>
            <p:cNvPr id="63" name="object 63" descr=""/>
            <p:cNvPicPr/>
            <p:nvPr/>
          </p:nvPicPr>
          <p:blipFill>
            <a:blip r:embed="rId50" cstate="print"/>
            <a:stretch>
              <a:fillRect/>
            </a:stretch>
          </p:blipFill>
          <p:spPr>
            <a:xfrm>
              <a:off x="17432140" y="544356"/>
              <a:ext cx="80468" cy="80468"/>
            </a:xfrm>
            <a:prstGeom prst="rect">
              <a:avLst/>
            </a:prstGeom>
          </p:spPr>
        </p:pic>
        <p:pic>
          <p:nvPicPr>
            <p:cNvPr id="64" name="object 64" descr=""/>
            <p:cNvPicPr/>
            <p:nvPr/>
          </p:nvPicPr>
          <p:blipFill>
            <a:blip r:embed="rId51" cstate="print"/>
            <a:stretch>
              <a:fillRect/>
            </a:stretch>
          </p:blipFill>
          <p:spPr>
            <a:xfrm>
              <a:off x="17592831" y="222974"/>
              <a:ext cx="80468" cy="80468"/>
            </a:xfrm>
            <a:prstGeom prst="rect">
              <a:avLst/>
            </a:prstGeom>
          </p:spPr>
        </p:pic>
        <p:pic>
          <p:nvPicPr>
            <p:cNvPr id="65" name="object 65" descr=""/>
            <p:cNvPicPr/>
            <p:nvPr/>
          </p:nvPicPr>
          <p:blipFill>
            <a:blip r:embed="rId52" cstate="print"/>
            <a:stretch>
              <a:fillRect/>
            </a:stretch>
          </p:blipFill>
          <p:spPr>
            <a:xfrm>
              <a:off x="17432140" y="865861"/>
              <a:ext cx="80468" cy="80468"/>
            </a:xfrm>
            <a:prstGeom prst="rect">
              <a:avLst/>
            </a:prstGeom>
          </p:spPr>
        </p:pic>
        <p:pic>
          <p:nvPicPr>
            <p:cNvPr id="66" name="object 66" descr=""/>
            <p:cNvPicPr/>
            <p:nvPr/>
          </p:nvPicPr>
          <p:blipFill>
            <a:blip r:embed="rId53" cstate="print"/>
            <a:stretch>
              <a:fillRect/>
            </a:stretch>
          </p:blipFill>
          <p:spPr>
            <a:xfrm>
              <a:off x="17592831" y="383665"/>
              <a:ext cx="80468" cy="80468"/>
            </a:xfrm>
            <a:prstGeom prst="rect">
              <a:avLst/>
            </a:prstGeom>
          </p:spPr>
        </p:pic>
        <p:pic>
          <p:nvPicPr>
            <p:cNvPr id="67" name="object 67" descr=""/>
            <p:cNvPicPr/>
            <p:nvPr/>
          </p:nvPicPr>
          <p:blipFill>
            <a:blip r:embed="rId54" cstate="print"/>
            <a:stretch>
              <a:fillRect/>
            </a:stretch>
          </p:blipFill>
          <p:spPr>
            <a:xfrm>
              <a:off x="17592831" y="544356"/>
              <a:ext cx="80468" cy="80468"/>
            </a:xfrm>
            <a:prstGeom prst="rect">
              <a:avLst/>
            </a:prstGeom>
          </p:spPr>
        </p:pic>
        <p:pic>
          <p:nvPicPr>
            <p:cNvPr id="68" name="object 68" descr=""/>
            <p:cNvPicPr/>
            <p:nvPr/>
          </p:nvPicPr>
          <p:blipFill>
            <a:blip r:embed="rId55" cstate="print"/>
            <a:stretch>
              <a:fillRect/>
            </a:stretch>
          </p:blipFill>
          <p:spPr>
            <a:xfrm>
              <a:off x="17592831" y="705047"/>
              <a:ext cx="80468" cy="80468"/>
            </a:xfrm>
            <a:prstGeom prst="rect">
              <a:avLst/>
            </a:prstGeom>
          </p:spPr>
        </p:pic>
        <p:pic>
          <p:nvPicPr>
            <p:cNvPr id="69" name="object 69" descr=""/>
            <p:cNvPicPr/>
            <p:nvPr/>
          </p:nvPicPr>
          <p:blipFill>
            <a:blip r:embed="rId56" cstate="print"/>
            <a:stretch>
              <a:fillRect/>
            </a:stretch>
          </p:blipFill>
          <p:spPr>
            <a:xfrm>
              <a:off x="17592831" y="865861"/>
              <a:ext cx="80468" cy="80468"/>
            </a:xfrm>
            <a:prstGeom prst="rect">
              <a:avLst/>
            </a:prstGeom>
          </p:spPr>
        </p:pic>
        <p:pic>
          <p:nvPicPr>
            <p:cNvPr id="70" name="object 70" descr=""/>
            <p:cNvPicPr/>
            <p:nvPr/>
          </p:nvPicPr>
          <p:blipFill>
            <a:blip r:embed="rId56" cstate="print"/>
            <a:stretch>
              <a:fillRect/>
            </a:stretch>
          </p:blipFill>
          <p:spPr>
            <a:xfrm>
              <a:off x="17753522" y="222974"/>
              <a:ext cx="80468" cy="80468"/>
            </a:xfrm>
            <a:prstGeom prst="rect">
              <a:avLst/>
            </a:prstGeom>
          </p:spPr>
        </p:pic>
        <p:pic>
          <p:nvPicPr>
            <p:cNvPr id="71" name="object 71" descr=""/>
            <p:cNvPicPr/>
            <p:nvPr/>
          </p:nvPicPr>
          <p:blipFill>
            <a:blip r:embed="rId57" cstate="print"/>
            <a:stretch>
              <a:fillRect/>
            </a:stretch>
          </p:blipFill>
          <p:spPr>
            <a:xfrm>
              <a:off x="17753522" y="383665"/>
              <a:ext cx="80468" cy="80468"/>
            </a:xfrm>
            <a:prstGeom prst="rect">
              <a:avLst/>
            </a:prstGeom>
          </p:spPr>
        </p:pic>
        <p:pic>
          <p:nvPicPr>
            <p:cNvPr id="72" name="object 72" descr=""/>
            <p:cNvPicPr/>
            <p:nvPr/>
          </p:nvPicPr>
          <p:blipFill>
            <a:blip r:embed="rId58" cstate="print"/>
            <a:stretch>
              <a:fillRect/>
            </a:stretch>
          </p:blipFill>
          <p:spPr>
            <a:xfrm>
              <a:off x="17753522" y="544356"/>
              <a:ext cx="80468" cy="80468"/>
            </a:xfrm>
            <a:prstGeom prst="rect">
              <a:avLst/>
            </a:prstGeom>
          </p:spPr>
        </p:pic>
        <p:pic>
          <p:nvPicPr>
            <p:cNvPr id="73" name="object 73" descr=""/>
            <p:cNvPicPr/>
            <p:nvPr/>
          </p:nvPicPr>
          <p:blipFill>
            <a:blip r:embed="rId59" cstate="print"/>
            <a:stretch>
              <a:fillRect/>
            </a:stretch>
          </p:blipFill>
          <p:spPr>
            <a:xfrm>
              <a:off x="17753522" y="705047"/>
              <a:ext cx="80468" cy="80468"/>
            </a:xfrm>
            <a:prstGeom prst="rect">
              <a:avLst/>
            </a:prstGeom>
          </p:spPr>
        </p:pic>
        <p:pic>
          <p:nvPicPr>
            <p:cNvPr id="74" name="object 74" descr=""/>
            <p:cNvPicPr/>
            <p:nvPr/>
          </p:nvPicPr>
          <p:blipFill>
            <a:blip r:embed="rId60" cstate="print"/>
            <a:stretch>
              <a:fillRect/>
            </a:stretch>
          </p:blipFill>
          <p:spPr>
            <a:xfrm>
              <a:off x="17753522" y="865738"/>
              <a:ext cx="80468" cy="80468"/>
            </a:xfrm>
            <a:prstGeom prst="rect">
              <a:avLst/>
            </a:prstGeom>
          </p:spPr>
        </p:pic>
        <p:pic>
          <p:nvPicPr>
            <p:cNvPr id="75" name="object 75" descr=""/>
            <p:cNvPicPr/>
            <p:nvPr/>
          </p:nvPicPr>
          <p:blipFill>
            <a:blip r:embed="rId61" cstate="print"/>
            <a:stretch>
              <a:fillRect/>
            </a:stretch>
          </p:blipFill>
          <p:spPr>
            <a:xfrm>
              <a:off x="17914337" y="222974"/>
              <a:ext cx="80468" cy="80468"/>
            </a:xfrm>
            <a:prstGeom prst="rect">
              <a:avLst/>
            </a:prstGeom>
          </p:spPr>
        </p:pic>
        <p:pic>
          <p:nvPicPr>
            <p:cNvPr id="76" name="object 76" descr=""/>
            <p:cNvPicPr/>
            <p:nvPr/>
          </p:nvPicPr>
          <p:blipFill>
            <a:blip r:embed="rId62" cstate="print"/>
            <a:stretch>
              <a:fillRect/>
            </a:stretch>
          </p:blipFill>
          <p:spPr>
            <a:xfrm>
              <a:off x="17914337" y="383665"/>
              <a:ext cx="80468" cy="80468"/>
            </a:xfrm>
            <a:prstGeom prst="rect">
              <a:avLst/>
            </a:prstGeom>
          </p:spPr>
        </p:pic>
        <p:pic>
          <p:nvPicPr>
            <p:cNvPr id="77" name="object 77" descr=""/>
            <p:cNvPicPr/>
            <p:nvPr/>
          </p:nvPicPr>
          <p:blipFill>
            <a:blip r:embed="rId63" cstate="print"/>
            <a:stretch>
              <a:fillRect/>
            </a:stretch>
          </p:blipFill>
          <p:spPr>
            <a:xfrm>
              <a:off x="17914337" y="544356"/>
              <a:ext cx="80468" cy="80468"/>
            </a:xfrm>
            <a:prstGeom prst="rect">
              <a:avLst/>
            </a:prstGeom>
          </p:spPr>
        </p:pic>
        <p:pic>
          <p:nvPicPr>
            <p:cNvPr id="78" name="object 78" descr=""/>
            <p:cNvPicPr/>
            <p:nvPr/>
          </p:nvPicPr>
          <p:blipFill>
            <a:blip r:embed="rId26" cstate="print"/>
            <a:stretch>
              <a:fillRect/>
            </a:stretch>
          </p:blipFill>
          <p:spPr>
            <a:xfrm>
              <a:off x="17914337" y="705047"/>
              <a:ext cx="80468" cy="80468"/>
            </a:xfrm>
            <a:prstGeom prst="rect">
              <a:avLst/>
            </a:prstGeom>
          </p:spPr>
        </p:pic>
        <p:pic>
          <p:nvPicPr>
            <p:cNvPr id="79" name="object 79" descr=""/>
            <p:cNvPicPr/>
            <p:nvPr/>
          </p:nvPicPr>
          <p:blipFill>
            <a:blip r:embed="rId63" cstate="print"/>
            <a:stretch>
              <a:fillRect/>
            </a:stretch>
          </p:blipFill>
          <p:spPr>
            <a:xfrm>
              <a:off x="17914337" y="865738"/>
              <a:ext cx="80468" cy="80468"/>
            </a:xfrm>
            <a:prstGeom prst="rect">
              <a:avLst/>
            </a:prstGeom>
          </p:spPr>
        </p:pic>
        <p:pic>
          <p:nvPicPr>
            <p:cNvPr id="80" name="object 80" descr=""/>
            <p:cNvPicPr/>
            <p:nvPr/>
          </p:nvPicPr>
          <p:blipFill>
            <a:blip r:embed="rId64" cstate="print"/>
            <a:stretch>
              <a:fillRect/>
            </a:stretch>
          </p:blipFill>
          <p:spPr>
            <a:xfrm>
              <a:off x="18065061" y="286340"/>
              <a:ext cx="15626" cy="13042"/>
            </a:xfrm>
            <a:prstGeom prst="rect">
              <a:avLst/>
            </a:prstGeom>
          </p:spPr>
        </p:pic>
        <p:pic>
          <p:nvPicPr>
            <p:cNvPr id="81" name="object 81" descr=""/>
            <p:cNvPicPr/>
            <p:nvPr/>
          </p:nvPicPr>
          <p:blipFill>
            <a:blip r:embed="rId65" cstate="print"/>
            <a:stretch>
              <a:fillRect/>
            </a:stretch>
          </p:blipFill>
          <p:spPr>
            <a:xfrm>
              <a:off x="18057556" y="383665"/>
              <a:ext cx="80468" cy="80468"/>
            </a:xfrm>
            <a:prstGeom prst="rect">
              <a:avLst/>
            </a:prstGeom>
          </p:spPr>
        </p:pic>
        <p:pic>
          <p:nvPicPr>
            <p:cNvPr id="82" name="object 82" descr=""/>
            <p:cNvPicPr/>
            <p:nvPr/>
          </p:nvPicPr>
          <p:blipFill>
            <a:blip r:embed="rId66" cstate="print"/>
            <a:stretch>
              <a:fillRect/>
            </a:stretch>
          </p:blipFill>
          <p:spPr>
            <a:xfrm>
              <a:off x="18057556" y="544356"/>
              <a:ext cx="80468" cy="80468"/>
            </a:xfrm>
            <a:prstGeom prst="rect">
              <a:avLst/>
            </a:prstGeom>
          </p:spPr>
        </p:pic>
        <p:pic>
          <p:nvPicPr>
            <p:cNvPr id="83" name="object 83" descr=""/>
            <p:cNvPicPr/>
            <p:nvPr/>
          </p:nvPicPr>
          <p:blipFill>
            <a:blip r:embed="rId67" cstate="print"/>
            <a:stretch>
              <a:fillRect/>
            </a:stretch>
          </p:blipFill>
          <p:spPr>
            <a:xfrm>
              <a:off x="18057556" y="705047"/>
              <a:ext cx="80468" cy="80468"/>
            </a:xfrm>
            <a:prstGeom prst="rect">
              <a:avLst/>
            </a:prstGeom>
          </p:spPr>
        </p:pic>
        <p:pic>
          <p:nvPicPr>
            <p:cNvPr id="84" name="object 84" descr=""/>
            <p:cNvPicPr/>
            <p:nvPr/>
          </p:nvPicPr>
          <p:blipFill>
            <a:blip r:embed="rId68" cstate="print"/>
            <a:stretch>
              <a:fillRect/>
            </a:stretch>
          </p:blipFill>
          <p:spPr>
            <a:xfrm>
              <a:off x="18057556" y="865861"/>
              <a:ext cx="80468" cy="80468"/>
            </a:xfrm>
            <a:prstGeom prst="rect">
              <a:avLst/>
            </a:prstGeom>
          </p:spPr>
        </p:pic>
        <p:pic>
          <p:nvPicPr>
            <p:cNvPr id="85" name="object 85" descr=""/>
            <p:cNvPicPr/>
            <p:nvPr/>
          </p:nvPicPr>
          <p:blipFill>
            <a:blip r:embed="rId69" cstate="print"/>
            <a:stretch>
              <a:fillRect/>
            </a:stretch>
          </p:blipFill>
          <p:spPr>
            <a:xfrm>
              <a:off x="18218371" y="400644"/>
              <a:ext cx="69628" cy="63365"/>
            </a:xfrm>
            <a:prstGeom prst="rect">
              <a:avLst/>
            </a:prstGeom>
          </p:spPr>
        </p:pic>
        <p:pic>
          <p:nvPicPr>
            <p:cNvPr id="86" name="object 86" descr=""/>
            <p:cNvPicPr/>
            <p:nvPr/>
          </p:nvPicPr>
          <p:blipFill>
            <a:blip r:embed="rId70" cstate="print"/>
            <a:stretch>
              <a:fillRect/>
            </a:stretch>
          </p:blipFill>
          <p:spPr>
            <a:xfrm>
              <a:off x="18218371" y="544355"/>
              <a:ext cx="69628" cy="80468"/>
            </a:xfrm>
            <a:prstGeom prst="rect">
              <a:avLst/>
            </a:prstGeom>
          </p:spPr>
        </p:pic>
        <p:pic>
          <p:nvPicPr>
            <p:cNvPr id="87" name="object 87" descr=""/>
            <p:cNvPicPr/>
            <p:nvPr/>
          </p:nvPicPr>
          <p:blipFill>
            <a:blip r:embed="rId70" cstate="print"/>
            <a:stretch>
              <a:fillRect/>
            </a:stretch>
          </p:blipFill>
          <p:spPr>
            <a:xfrm>
              <a:off x="18218371" y="705047"/>
              <a:ext cx="69628" cy="80468"/>
            </a:xfrm>
            <a:prstGeom prst="rect">
              <a:avLst/>
            </a:prstGeom>
          </p:spPr>
        </p:pic>
        <p:pic>
          <p:nvPicPr>
            <p:cNvPr id="88" name="object 88" descr=""/>
            <p:cNvPicPr/>
            <p:nvPr/>
          </p:nvPicPr>
          <p:blipFill>
            <a:blip r:embed="rId71" cstate="print"/>
            <a:stretch>
              <a:fillRect/>
            </a:stretch>
          </p:blipFill>
          <p:spPr>
            <a:xfrm>
              <a:off x="18218371" y="865738"/>
              <a:ext cx="69628" cy="80468"/>
            </a:xfrm>
            <a:prstGeom prst="rect">
              <a:avLst/>
            </a:prstGeom>
          </p:spPr>
        </p:pic>
        <p:pic>
          <p:nvPicPr>
            <p:cNvPr id="89" name="object 89" descr=""/>
            <p:cNvPicPr/>
            <p:nvPr/>
          </p:nvPicPr>
          <p:blipFill>
            <a:blip r:embed="rId72" cstate="print"/>
            <a:stretch>
              <a:fillRect/>
            </a:stretch>
          </p:blipFill>
          <p:spPr>
            <a:xfrm>
              <a:off x="16324529" y="1009081"/>
              <a:ext cx="80468" cy="80468"/>
            </a:xfrm>
            <a:prstGeom prst="rect">
              <a:avLst/>
            </a:prstGeom>
          </p:spPr>
        </p:pic>
        <p:pic>
          <p:nvPicPr>
            <p:cNvPr id="90" name="object 90" descr=""/>
            <p:cNvPicPr/>
            <p:nvPr/>
          </p:nvPicPr>
          <p:blipFill>
            <a:blip r:embed="rId72" cstate="print"/>
            <a:stretch>
              <a:fillRect/>
            </a:stretch>
          </p:blipFill>
          <p:spPr>
            <a:xfrm>
              <a:off x="16467748" y="1009081"/>
              <a:ext cx="80468" cy="80468"/>
            </a:xfrm>
            <a:prstGeom prst="rect">
              <a:avLst/>
            </a:prstGeom>
          </p:spPr>
        </p:pic>
        <p:pic>
          <p:nvPicPr>
            <p:cNvPr id="91" name="object 91" descr=""/>
            <p:cNvPicPr/>
            <p:nvPr/>
          </p:nvPicPr>
          <p:blipFill>
            <a:blip r:embed="rId73" cstate="print"/>
            <a:stretch>
              <a:fillRect/>
            </a:stretch>
          </p:blipFill>
          <p:spPr>
            <a:xfrm>
              <a:off x="16467748" y="1169772"/>
              <a:ext cx="80468" cy="80468"/>
            </a:xfrm>
            <a:prstGeom prst="rect">
              <a:avLst/>
            </a:prstGeom>
          </p:spPr>
        </p:pic>
        <p:pic>
          <p:nvPicPr>
            <p:cNvPr id="92" name="object 92" descr=""/>
            <p:cNvPicPr/>
            <p:nvPr/>
          </p:nvPicPr>
          <p:blipFill>
            <a:blip r:embed="rId74" cstate="print"/>
            <a:stretch>
              <a:fillRect/>
            </a:stretch>
          </p:blipFill>
          <p:spPr>
            <a:xfrm>
              <a:off x="16523608" y="1333662"/>
              <a:ext cx="23254" cy="27315"/>
            </a:xfrm>
            <a:prstGeom prst="rect">
              <a:avLst/>
            </a:prstGeom>
          </p:spPr>
        </p:pic>
        <p:pic>
          <p:nvPicPr>
            <p:cNvPr id="93" name="object 93" descr=""/>
            <p:cNvPicPr/>
            <p:nvPr/>
          </p:nvPicPr>
          <p:blipFill>
            <a:blip r:embed="rId75" cstate="print"/>
            <a:stretch>
              <a:fillRect/>
            </a:stretch>
          </p:blipFill>
          <p:spPr>
            <a:xfrm>
              <a:off x="16628439" y="1009081"/>
              <a:ext cx="80468" cy="80468"/>
            </a:xfrm>
            <a:prstGeom prst="rect">
              <a:avLst/>
            </a:prstGeom>
          </p:spPr>
        </p:pic>
        <p:pic>
          <p:nvPicPr>
            <p:cNvPr id="94" name="object 94" descr=""/>
            <p:cNvPicPr/>
            <p:nvPr/>
          </p:nvPicPr>
          <p:blipFill>
            <a:blip r:embed="rId76" cstate="print"/>
            <a:stretch>
              <a:fillRect/>
            </a:stretch>
          </p:blipFill>
          <p:spPr>
            <a:xfrm>
              <a:off x="16628439" y="1169772"/>
              <a:ext cx="80468" cy="80468"/>
            </a:xfrm>
            <a:prstGeom prst="rect">
              <a:avLst/>
            </a:prstGeom>
          </p:spPr>
        </p:pic>
        <p:pic>
          <p:nvPicPr>
            <p:cNvPr id="95" name="object 95" descr=""/>
            <p:cNvPicPr/>
            <p:nvPr/>
          </p:nvPicPr>
          <p:blipFill>
            <a:blip r:embed="rId26" cstate="print"/>
            <a:stretch>
              <a:fillRect/>
            </a:stretch>
          </p:blipFill>
          <p:spPr>
            <a:xfrm>
              <a:off x="16628439" y="1330463"/>
              <a:ext cx="80468" cy="80468"/>
            </a:xfrm>
            <a:prstGeom prst="rect">
              <a:avLst/>
            </a:prstGeom>
          </p:spPr>
        </p:pic>
        <p:pic>
          <p:nvPicPr>
            <p:cNvPr id="96" name="object 96" descr=""/>
            <p:cNvPicPr/>
            <p:nvPr/>
          </p:nvPicPr>
          <p:blipFill>
            <a:blip r:embed="rId77" cstate="print"/>
            <a:stretch>
              <a:fillRect/>
            </a:stretch>
          </p:blipFill>
          <p:spPr>
            <a:xfrm>
              <a:off x="16667196" y="1491154"/>
              <a:ext cx="41587" cy="41834"/>
            </a:xfrm>
            <a:prstGeom prst="rect">
              <a:avLst/>
            </a:prstGeom>
          </p:spPr>
        </p:pic>
        <p:pic>
          <p:nvPicPr>
            <p:cNvPr id="97" name="object 97" descr=""/>
            <p:cNvPicPr/>
            <p:nvPr/>
          </p:nvPicPr>
          <p:blipFill>
            <a:blip r:embed="rId78" cstate="print"/>
            <a:stretch>
              <a:fillRect/>
            </a:stretch>
          </p:blipFill>
          <p:spPr>
            <a:xfrm>
              <a:off x="16789252" y="1009081"/>
              <a:ext cx="80468" cy="80468"/>
            </a:xfrm>
            <a:prstGeom prst="rect">
              <a:avLst/>
            </a:prstGeom>
          </p:spPr>
        </p:pic>
        <p:pic>
          <p:nvPicPr>
            <p:cNvPr id="98" name="object 98" descr=""/>
            <p:cNvPicPr/>
            <p:nvPr/>
          </p:nvPicPr>
          <p:blipFill>
            <a:blip r:embed="rId79" cstate="print"/>
            <a:stretch>
              <a:fillRect/>
            </a:stretch>
          </p:blipFill>
          <p:spPr>
            <a:xfrm>
              <a:off x="16789252" y="1169772"/>
              <a:ext cx="80468" cy="80468"/>
            </a:xfrm>
            <a:prstGeom prst="rect">
              <a:avLst/>
            </a:prstGeom>
          </p:spPr>
        </p:pic>
        <p:pic>
          <p:nvPicPr>
            <p:cNvPr id="99" name="object 99" descr=""/>
            <p:cNvPicPr/>
            <p:nvPr/>
          </p:nvPicPr>
          <p:blipFill>
            <a:blip r:embed="rId80" cstate="print"/>
            <a:stretch>
              <a:fillRect/>
            </a:stretch>
          </p:blipFill>
          <p:spPr>
            <a:xfrm>
              <a:off x="16789252" y="1330463"/>
              <a:ext cx="80468" cy="80468"/>
            </a:xfrm>
            <a:prstGeom prst="rect">
              <a:avLst/>
            </a:prstGeom>
          </p:spPr>
        </p:pic>
        <p:pic>
          <p:nvPicPr>
            <p:cNvPr id="100" name="object 100" descr=""/>
            <p:cNvPicPr/>
            <p:nvPr/>
          </p:nvPicPr>
          <p:blipFill>
            <a:blip r:embed="rId81" cstate="print"/>
            <a:stretch>
              <a:fillRect/>
            </a:stretch>
          </p:blipFill>
          <p:spPr>
            <a:xfrm>
              <a:off x="16789252" y="1491154"/>
              <a:ext cx="80468" cy="80468"/>
            </a:xfrm>
            <a:prstGeom prst="rect">
              <a:avLst/>
            </a:prstGeom>
          </p:spPr>
        </p:pic>
        <p:pic>
          <p:nvPicPr>
            <p:cNvPr id="101" name="object 101" descr=""/>
            <p:cNvPicPr/>
            <p:nvPr/>
          </p:nvPicPr>
          <p:blipFill>
            <a:blip r:embed="rId82" cstate="print"/>
            <a:stretch>
              <a:fillRect/>
            </a:stretch>
          </p:blipFill>
          <p:spPr>
            <a:xfrm>
              <a:off x="16837485" y="1652706"/>
              <a:ext cx="29652" cy="25715"/>
            </a:xfrm>
            <a:prstGeom prst="rect">
              <a:avLst/>
            </a:prstGeom>
          </p:spPr>
        </p:pic>
        <p:pic>
          <p:nvPicPr>
            <p:cNvPr id="102" name="object 102" descr=""/>
            <p:cNvPicPr/>
            <p:nvPr/>
          </p:nvPicPr>
          <p:blipFill>
            <a:blip r:embed="rId83" cstate="print"/>
            <a:stretch>
              <a:fillRect/>
            </a:stretch>
          </p:blipFill>
          <p:spPr>
            <a:xfrm>
              <a:off x="16949943" y="1009081"/>
              <a:ext cx="80468" cy="80468"/>
            </a:xfrm>
            <a:prstGeom prst="rect">
              <a:avLst/>
            </a:prstGeom>
          </p:spPr>
        </p:pic>
        <p:pic>
          <p:nvPicPr>
            <p:cNvPr id="103" name="object 103" descr=""/>
            <p:cNvPicPr/>
            <p:nvPr/>
          </p:nvPicPr>
          <p:blipFill>
            <a:blip r:embed="rId83" cstate="print"/>
            <a:stretch>
              <a:fillRect/>
            </a:stretch>
          </p:blipFill>
          <p:spPr>
            <a:xfrm>
              <a:off x="16949943" y="1169649"/>
              <a:ext cx="80468" cy="80468"/>
            </a:xfrm>
            <a:prstGeom prst="rect">
              <a:avLst/>
            </a:prstGeom>
          </p:spPr>
        </p:pic>
        <p:pic>
          <p:nvPicPr>
            <p:cNvPr id="104" name="object 104" descr=""/>
            <p:cNvPicPr/>
            <p:nvPr/>
          </p:nvPicPr>
          <p:blipFill>
            <a:blip r:embed="rId84" cstate="print"/>
            <a:stretch>
              <a:fillRect/>
            </a:stretch>
          </p:blipFill>
          <p:spPr>
            <a:xfrm>
              <a:off x="16949943" y="1330463"/>
              <a:ext cx="80468" cy="80468"/>
            </a:xfrm>
            <a:prstGeom prst="rect">
              <a:avLst/>
            </a:prstGeom>
          </p:spPr>
        </p:pic>
        <p:pic>
          <p:nvPicPr>
            <p:cNvPr id="105" name="object 105" descr=""/>
            <p:cNvPicPr/>
            <p:nvPr/>
          </p:nvPicPr>
          <p:blipFill>
            <a:blip r:embed="rId85" cstate="print"/>
            <a:stretch>
              <a:fillRect/>
            </a:stretch>
          </p:blipFill>
          <p:spPr>
            <a:xfrm>
              <a:off x="16949943" y="1491154"/>
              <a:ext cx="80468" cy="80468"/>
            </a:xfrm>
            <a:prstGeom prst="rect">
              <a:avLst/>
            </a:prstGeom>
          </p:spPr>
        </p:pic>
        <p:pic>
          <p:nvPicPr>
            <p:cNvPr id="106" name="object 106" descr=""/>
            <p:cNvPicPr/>
            <p:nvPr/>
          </p:nvPicPr>
          <p:blipFill>
            <a:blip r:embed="rId86" cstate="print"/>
            <a:stretch>
              <a:fillRect/>
            </a:stretch>
          </p:blipFill>
          <p:spPr>
            <a:xfrm>
              <a:off x="17110636" y="1009081"/>
              <a:ext cx="80468" cy="80468"/>
            </a:xfrm>
            <a:prstGeom prst="rect">
              <a:avLst/>
            </a:prstGeom>
          </p:spPr>
        </p:pic>
        <p:pic>
          <p:nvPicPr>
            <p:cNvPr id="107" name="object 107" descr=""/>
            <p:cNvPicPr/>
            <p:nvPr/>
          </p:nvPicPr>
          <p:blipFill>
            <a:blip r:embed="rId87" cstate="print"/>
            <a:stretch>
              <a:fillRect/>
            </a:stretch>
          </p:blipFill>
          <p:spPr>
            <a:xfrm>
              <a:off x="16949945" y="1651968"/>
              <a:ext cx="80468" cy="80468"/>
            </a:xfrm>
            <a:prstGeom prst="rect">
              <a:avLst/>
            </a:prstGeom>
          </p:spPr>
        </p:pic>
        <p:pic>
          <p:nvPicPr>
            <p:cNvPr id="108" name="object 108" descr=""/>
            <p:cNvPicPr/>
            <p:nvPr/>
          </p:nvPicPr>
          <p:blipFill>
            <a:blip r:embed="rId88" cstate="print"/>
            <a:stretch>
              <a:fillRect/>
            </a:stretch>
          </p:blipFill>
          <p:spPr>
            <a:xfrm>
              <a:off x="17110636" y="1169649"/>
              <a:ext cx="80468" cy="80468"/>
            </a:xfrm>
            <a:prstGeom prst="rect">
              <a:avLst/>
            </a:prstGeom>
          </p:spPr>
        </p:pic>
        <p:pic>
          <p:nvPicPr>
            <p:cNvPr id="109" name="object 109" descr=""/>
            <p:cNvPicPr/>
            <p:nvPr/>
          </p:nvPicPr>
          <p:blipFill>
            <a:blip r:embed="rId89" cstate="print"/>
            <a:stretch>
              <a:fillRect/>
            </a:stretch>
          </p:blipFill>
          <p:spPr>
            <a:xfrm>
              <a:off x="17110636" y="1330463"/>
              <a:ext cx="80468" cy="80468"/>
            </a:xfrm>
            <a:prstGeom prst="rect">
              <a:avLst/>
            </a:prstGeom>
          </p:spPr>
        </p:pic>
        <p:pic>
          <p:nvPicPr>
            <p:cNvPr id="110" name="object 110" descr=""/>
            <p:cNvPicPr/>
            <p:nvPr/>
          </p:nvPicPr>
          <p:blipFill>
            <a:blip r:embed="rId90" cstate="print"/>
            <a:stretch>
              <a:fillRect/>
            </a:stretch>
          </p:blipFill>
          <p:spPr>
            <a:xfrm>
              <a:off x="17110636" y="1491154"/>
              <a:ext cx="80468" cy="80468"/>
            </a:xfrm>
            <a:prstGeom prst="rect">
              <a:avLst/>
            </a:prstGeom>
          </p:spPr>
        </p:pic>
        <p:pic>
          <p:nvPicPr>
            <p:cNvPr id="111" name="object 111" descr=""/>
            <p:cNvPicPr/>
            <p:nvPr/>
          </p:nvPicPr>
          <p:blipFill>
            <a:blip r:embed="rId91" cstate="print"/>
            <a:stretch>
              <a:fillRect/>
            </a:stretch>
          </p:blipFill>
          <p:spPr>
            <a:xfrm>
              <a:off x="17110636" y="1651968"/>
              <a:ext cx="80468" cy="80468"/>
            </a:xfrm>
            <a:prstGeom prst="rect">
              <a:avLst/>
            </a:prstGeom>
          </p:spPr>
        </p:pic>
        <p:pic>
          <p:nvPicPr>
            <p:cNvPr id="112" name="object 112" descr=""/>
            <p:cNvPicPr/>
            <p:nvPr/>
          </p:nvPicPr>
          <p:blipFill>
            <a:blip r:embed="rId92" cstate="print"/>
            <a:stretch>
              <a:fillRect/>
            </a:stretch>
          </p:blipFill>
          <p:spPr>
            <a:xfrm>
              <a:off x="17110636" y="1803062"/>
              <a:ext cx="80468" cy="80468"/>
            </a:xfrm>
            <a:prstGeom prst="rect">
              <a:avLst/>
            </a:prstGeom>
          </p:spPr>
        </p:pic>
        <p:pic>
          <p:nvPicPr>
            <p:cNvPr id="113" name="object 113" descr=""/>
            <p:cNvPicPr/>
            <p:nvPr/>
          </p:nvPicPr>
          <p:blipFill>
            <a:blip r:embed="rId93" cstate="print"/>
            <a:stretch>
              <a:fillRect/>
            </a:stretch>
          </p:blipFill>
          <p:spPr>
            <a:xfrm>
              <a:off x="17271449" y="1009081"/>
              <a:ext cx="80468" cy="80468"/>
            </a:xfrm>
            <a:prstGeom prst="rect">
              <a:avLst/>
            </a:prstGeom>
          </p:spPr>
        </p:pic>
        <p:pic>
          <p:nvPicPr>
            <p:cNvPr id="114" name="object 114" descr=""/>
            <p:cNvPicPr/>
            <p:nvPr/>
          </p:nvPicPr>
          <p:blipFill>
            <a:blip r:embed="rId94" cstate="print"/>
            <a:stretch>
              <a:fillRect/>
            </a:stretch>
          </p:blipFill>
          <p:spPr>
            <a:xfrm>
              <a:off x="17271449" y="1169772"/>
              <a:ext cx="80468" cy="80468"/>
            </a:xfrm>
            <a:prstGeom prst="rect">
              <a:avLst/>
            </a:prstGeom>
          </p:spPr>
        </p:pic>
        <p:pic>
          <p:nvPicPr>
            <p:cNvPr id="115" name="object 115" descr=""/>
            <p:cNvPicPr/>
            <p:nvPr/>
          </p:nvPicPr>
          <p:blipFill>
            <a:blip r:embed="rId95" cstate="print"/>
            <a:stretch>
              <a:fillRect/>
            </a:stretch>
          </p:blipFill>
          <p:spPr>
            <a:xfrm>
              <a:off x="17271449" y="1330463"/>
              <a:ext cx="80468" cy="80468"/>
            </a:xfrm>
            <a:prstGeom prst="rect">
              <a:avLst/>
            </a:prstGeom>
          </p:spPr>
        </p:pic>
        <p:pic>
          <p:nvPicPr>
            <p:cNvPr id="116" name="object 116" descr=""/>
            <p:cNvPicPr/>
            <p:nvPr/>
          </p:nvPicPr>
          <p:blipFill>
            <a:blip r:embed="rId96" cstate="print"/>
            <a:stretch>
              <a:fillRect/>
            </a:stretch>
          </p:blipFill>
          <p:spPr>
            <a:xfrm>
              <a:off x="17271449" y="1491154"/>
              <a:ext cx="80468" cy="80468"/>
            </a:xfrm>
            <a:prstGeom prst="rect">
              <a:avLst/>
            </a:prstGeom>
          </p:spPr>
        </p:pic>
        <p:pic>
          <p:nvPicPr>
            <p:cNvPr id="117" name="object 117" descr=""/>
            <p:cNvPicPr/>
            <p:nvPr/>
          </p:nvPicPr>
          <p:blipFill>
            <a:blip r:embed="rId96" cstate="print"/>
            <a:stretch>
              <a:fillRect/>
            </a:stretch>
          </p:blipFill>
          <p:spPr>
            <a:xfrm>
              <a:off x="17271449" y="1651968"/>
              <a:ext cx="80468" cy="80468"/>
            </a:xfrm>
            <a:prstGeom prst="rect">
              <a:avLst/>
            </a:prstGeom>
          </p:spPr>
        </p:pic>
        <p:pic>
          <p:nvPicPr>
            <p:cNvPr id="118" name="object 118" descr=""/>
            <p:cNvPicPr/>
            <p:nvPr/>
          </p:nvPicPr>
          <p:blipFill>
            <a:blip r:embed="rId97" cstate="print"/>
            <a:stretch>
              <a:fillRect/>
            </a:stretch>
          </p:blipFill>
          <p:spPr>
            <a:xfrm>
              <a:off x="17432140" y="1009081"/>
              <a:ext cx="80468" cy="80468"/>
            </a:xfrm>
            <a:prstGeom prst="rect">
              <a:avLst/>
            </a:prstGeom>
          </p:spPr>
        </p:pic>
        <p:pic>
          <p:nvPicPr>
            <p:cNvPr id="119" name="object 119" descr=""/>
            <p:cNvPicPr/>
            <p:nvPr/>
          </p:nvPicPr>
          <p:blipFill>
            <a:blip r:embed="rId98" cstate="print"/>
            <a:stretch>
              <a:fillRect/>
            </a:stretch>
          </p:blipFill>
          <p:spPr>
            <a:xfrm>
              <a:off x="17432140" y="1169772"/>
              <a:ext cx="80468" cy="80468"/>
            </a:xfrm>
            <a:prstGeom prst="rect">
              <a:avLst/>
            </a:prstGeom>
          </p:spPr>
        </p:pic>
        <p:pic>
          <p:nvPicPr>
            <p:cNvPr id="120" name="object 120" descr=""/>
            <p:cNvPicPr/>
            <p:nvPr/>
          </p:nvPicPr>
          <p:blipFill>
            <a:blip r:embed="rId99" cstate="print"/>
            <a:stretch>
              <a:fillRect/>
            </a:stretch>
          </p:blipFill>
          <p:spPr>
            <a:xfrm>
              <a:off x="17432140" y="1330463"/>
              <a:ext cx="80468" cy="80468"/>
            </a:xfrm>
            <a:prstGeom prst="rect">
              <a:avLst/>
            </a:prstGeom>
          </p:spPr>
        </p:pic>
        <p:pic>
          <p:nvPicPr>
            <p:cNvPr id="121" name="object 121" descr=""/>
            <p:cNvPicPr/>
            <p:nvPr/>
          </p:nvPicPr>
          <p:blipFill>
            <a:blip r:embed="rId100" cstate="print"/>
            <a:stretch>
              <a:fillRect/>
            </a:stretch>
          </p:blipFill>
          <p:spPr>
            <a:xfrm>
              <a:off x="17432140" y="1491154"/>
              <a:ext cx="80468" cy="80468"/>
            </a:xfrm>
            <a:prstGeom prst="rect">
              <a:avLst/>
            </a:prstGeom>
          </p:spPr>
        </p:pic>
        <p:pic>
          <p:nvPicPr>
            <p:cNvPr id="122" name="object 122" descr=""/>
            <p:cNvPicPr/>
            <p:nvPr/>
          </p:nvPicPr>
          <p:blipFill>
            <a:blip r:embed="rId100" cstate="print"/>
            <a:stretch>
              <a:fillRect/>
            </a:stretch>
          </p:blipFill>
          <p:spPr>
            <a:xfrm>
              <a:off x="17432140" y="1651968"/>
              <a:ext cx="80468" cy="80468"/>
            </a:xfrm>
            <a:prstGeom prst="rect">
              <a:avLst/>
            </a:prstGeom>
          </p:spPr>
        </p:pic>
        <p:pic>
          <p:nvPicPr>
            <p:cNvPr id="123" name="object 123" descr=""/>
            <p:cNvPicPr/>
            <p:nvPr/>
          </p:nvPicPr>
          <p:blipFill>
            <a:blip r:embed="rId101" cstate="print"/>
            <a:stretch>
              <a:fillRect/>
            </a:stretch>
          </p:blipFill>
          <p:spPr>
            <a:xfrm>
              <a:off x="17592831" y="1169772"/>
              <a:ext cx="80468" cy="80468"/>
            </a:xfrm>
            <a:prstGeom prst="rect">
              <a:avLst/>
            </a:prstGeom>
          </p:spPr>
        </p:pic>
        <p:pic>
          <p:nvPicPr>
            <p:cNvPr id="124" name="object 124" descr=""/>
            <p:cNvPicPr/>
            <p:nvPr/>
          </p:nvPicPr>
          <p:blipFill>
            <a:blip r:embed="rId102" cstate="print"/>
            <a:stretch>
              <a:fillRect/>
            </a:stretch>
          </p:blipFill>
          <p:spPr>
            <a:xfrm>
              <a:off x="17592831" y="1009081"/>
              <a:ext cx="80468" cy="80468"/>
            </a:xfrm>
            <a:prstGeom prst="rect">
              <a:avLst/>
            </a:prstGeom>
          </p:spPr>
        </p:pic>
        <p:pic>
          <p:nvPicPr>
            <p:cNvPr id="125" name="object 125" descr=""/>
            <p:cNvPicPr/>
            <p:nvPr/>
          </p:nvPicPr>
          <p:blipFill>
            <a:blip r:embed="rId103" cstate="print"/>
            <a:stretch>
              <a:fillRect/>
            </a:stretch>
          </p:blipFill>
          <p:spPr>
            <a:xfrm>
              <a:off x="17592831" y="1330463"/>
              <a:ext cx="80468" cy="80468"/>
            </a:xfrm>
            <a:prstGeom prst="rect">
              <a:avLst/>
            </a:prstGeom>
          </p:spPr>
        </p:pic>
        <p:pic>
          <p:nvPicPr>
            <p:cNvPr id="126" name="object 126" descr=""/>
            <p:cNvPicPr/>
            <p:nvPr/>
          </p:nvPicPr>
          <p:blipFill>
            <a:blip r:embed="rId104" cstate="print"/>
            <a:stretch>
              <a:fillRect/>
            </a:stretch>
          </p:blipFill>
          <p:spPr>
            <a:xfrm>
              <a:off x="17592831" y="1491154"/>
              <a:ext cx="80468" cy="80468"/>
            </a:xfrm>
            <a:prstGeom prst="rect">
              <a:avLst/>
            </a:prstGeom>
          </p:spPr>
        </p:pic>
        <p:pic>
          <p:nvPicPr>
            <p:cNvPr id="127" name="object 127" descr=""/>
            <p:cNvPicPr/>
            <p:nvPr/>
          </p:nvPicPr>
          <p:blipFill>
            <a:blip r:embed="rId105" cstate="print"/>
            <a:stretch>
              <a:fillRect/>
            </a:stretch>
          </p:blipFill>
          <p:spPr>
            <a:xfrm>
              <a:off x="17753522" y="1009081"/>
              <a:ext cx="80468" cy="80468"/>
            </a:xfrm>
            <a:prstGeom prst="rect">
              <a:avLst/>
            </a:prstGeom>
          </p:spPr>
        </p:pic>
        <p:pic>
          <p:nvPicPr>
            <p:cNvPr id="128" name="object 128" descr=""/>
            <p:cNvPicPr/>
            <p:nvPr/>
          </p:nvPicPr>
          <p:blipFill>
            <a:blip r:embed="rId105" cstate="print"/>
            <a:stretch>
              <a:fillRect/>
            </a:stretch>
          </p:blipFill>
          <p:spPr>
            <a:xfrm>
              <a:off x="17592831" y="1651968"/>
              <a:ext cx="80468" cy="80468"/>
            </a:xfrm>
            <a:prstGeom prst="rect">
              <a:avLst/>
            </a:prstGeom>
          </p:spPr>
        </p:pic>
        <p:pic>
          <p:nvPicPr>
            <p:cNvPr id="129" name="object 129" descr=""/>
            <p:cNvPicPr/>
            <p:nvPr/>
          </p:nvPicPr>
          <p:blipFill>
            <a:blip r:embed="rId101" cstate="print"/>
            <a:stretch>
              <a:fillRect/>
            </a:stretch>
          </p:blipFill>
          <p:spPr>
            <a:xfrm>
              <a:off x="17753522" y="1169772"/>
              <a:ext cx="80468" cy="80468"/>
            </a:xfrm>
            <a:prstGeom prst="rect">
              <a:avLst/>
            </a:prstGeom>
          </p:spPr>
        </p:pic>
        <p:pic>
          <p:nvPicPr>
            <p:cNvPr id="130" name="object 130" descr=""/>
            <p:cNvPicPr/>
            <p:nvPr/>
          </p:nvPicPr>
          <p:blipFill>
            <a:blip r:embed="rId106" cstate="print"/>
            <a:stretch>
              <a:fillRect/>
            </a:stretch>
          </p:blipFill>
          <p:spPr>
            <a:xfrm>
              <a:off x="17753522" y="1330463"/>
              <a:ext cx="80468" cy="80468"/>
            </a:xfrm>
            <a:prstGeom prst="rect">
              <a:avLst/>
            </a:prstGeom>
          </p:spPr>
        </p:pic>
        <p:pic>
          <p:nvPicPr>
            <p:cNvPr id="131" name="object 131" descr=""/>
            <p:cNvPicPr/>
            <p:nvPr/>
          </p:nvPicPr>
          <p:blipFill>
            <a:blip r:embed="rId107" cstate="print"/>
            <a:stretch>
              <a:fillRect/>
            </a:stretch>
          </p:blipFill>
          <p:spPr>
            <a:xfrm>
              <a:off x="17753522" y="1491154"/>
              <a:ext cx="80468" cy="80468"/>
            </a:xfrm>
            <a:prstGeom prst="rect">
              <a:avLst/>
            </a:prstGeom>
          </p:spPr>
        </p:pic>
        <p:pic>
          <p:nvPicPr>
            <p:cNvPr id="132" name="object 132" descr=""/>
            <p:cNvPicPr/>
            <p:nvPr/>
          </p:nvPicPr>
          <p:blipFill>
            <a:blip r:embed="rId108" cstate="print"/>
            <a:stretch>
              <a:fillRect/>
            </a:stretch>
          </p:blipFill>
          <p:spPr>
            <a:xfrm>
              <a:off x="17753522" y="1651845"/>
              <a:ext cx="80468" cy="80468"/>
            </a:xfrm>
            <a:prstGeom prst="rect">
              <a:avLst/>
            </a:prstGeom>
          </p:spPr>
        </p:pic>
        <p:pic>
          <p:nvPicPr>
            <p:cNvPr id="133" name="object 133" descr=""/>
            <p:cNvPicPr/>
            <p:nvPr/>
          </p:nvPicPr>
          <p:blipFill>
            <a:blip r:embed="rId109" cstate="print"/>
            <a:stretch>
              <a:fillRect/>
            </a:stretch>
          </p:blipFill>
          <p:spPr>
            <a:xfrm>
              <a:off x="17914337" y="1009081"/>
              <a:ext cx="80468" cy="80468"/>
            </a:xfrm>
            <a:prstGeom prst="rect">
              <a:avLst/>
            </a:prstGeom>
          </p:spPr>
        </p:pic>
        <p:pic>
          <p:nvPicPr>
            <p:cNvPr id="134" name="object 134" descr=""/>
            <p:cNvPicPr/>
            <p:nvPr/>
          </p:nvPicPr>
          <p:blipFill>
            <a:blip r:embed="rId110" cstate="print"/>
            <a:stretch>
              <a:fillRect/>
            </a:stretch>
          </p:blipFill>
          <p:spPr>
            <a:xfrm>
              <a:off x="17914337" y="1169772"/>
              <a:ext cx="80468" cy="80468"/>
            </a:xfrm>
            <a:prstGeom prst="rect">
              <a:avLst/>
            </a:prstGeom>
          </p:spPr>
        </p:pic>
        <p:pic>
          <p:nvPicPr>
            <p:cNvPr id="135" name="object 135" descr=""/>
            <p:cNvPicPr/>
            <p:nvPr/>
          </p:nvPicPr>
          <p:blipFill>
            <a:blip r:embed="rId26" cstate="print"/>
            <a:stretch>
              <a:fillRect/>
            </a:stretch>
          </p:blipFill>
          <p:spPr>
            <a:xfrm>
              <a:off x="17914337" y="1330463"/>
              <a:ext cx="80468" cy="80468"/>
            </a:xfrm>
            <a:prstGeom prst="rect">
              <a:avLst/>
            </a:prstGeom>
          </p:spPr>
        </p:pic>
        <p:pic>
          <p:nvPicPr>
            <p:cNvPr id="136" name="object 136" descr=""/>
            <p:cNvPicPr/>
            <p:nvPr/>
          </p:nvPicPr>
          <p:blipFill>
            <a:blip r:embed="rId109" cstate="print"/>
            <a:stretch>
              <a:fillRect/>
            </a:stretch>
          </p:blipFill>
          <p:spPr>
            <a:xfrm>
              <a:off x="17914337" y="1491154"/>
              <a:ext cx="80468" cy="80468"/>
            </a:xfrm>
            <a:prstGeom prst="rect">
              <a:avLst/>
            </a:prstGeom>
          </p:spPr>
        </p:pic>
        <p:pic>
          <p:nvPicPr>
            <p:cNvPr id="137" name="object 137" descr=""/>
            <p:cNvPicPr/>
            <p:nvPr/>
          </p:nvPicPr>
          <p:blipFill>
            <a:blip r:embed="rId111" cstate="print"/>
            <a:stretch>
              <a:fillRect/>
            </a:stretch>
          </p:blipFill>
          <p:spPr>
            <a:xfrm>
              <a:off x="17914337" y="1651845"/>
              <a:ext cx="80468" cy="80468"/>
            </a:xfrm>
            <a:prstGeom prst="rect">
              <a:avLst/>
            </a:prstGeom>
          </p:spPr>
        </p:pic>
        <p:pic>
          <p:nvPicPr>
            <p:cNvPr id="138" name="object 138" descr=""/>
            <p:cNvPicPr/>
            <p:nvPr/>
          </p:nvPicPr>
          <p:blipFill>
            <a:blip r:embed="rId112" cstate="print"/>
            <a:stretch>
              <a:fillRect/>
            </a:stretch>
          </p:blipFill>
          <p:spPr>
            <a:xfrm>
              <a:off x="18057556" y="1009081"/>
              <a:ext cx="80468" cy="80468"/>
            </a:xfrm>
            <a:prstGeom prst="rect">
              <a:avLst/>
            </a:prstGeom>
          </p:spPr>
        </p:pic>
        <p:pic>
          <p:nvPicPr>
            <p:cNvPr id="139" name="object 139" descr=""/>
            <p:cNvPicPr/>
            <p:nvPr/>
          </p:nvPicPr>
          <p:blipFill>
            <a:blip r:embed="rId113" cstate="print"/>
            <a:stretch>
              <a:fillRect/>
            </a:stretch>
          </p:blipFill>
          <p:spPr>
            <a:xfrm>
              <a:off x="18057556" y="1169772"/>
              <a:ext cx="80468" cy="80468"/>
            </a:xfrm>
            <a:prstGeom prst="rect">
              <a:avLst/>
            </a:prstGeom>
          </p:spPr>
        </p:pic>
        <p:pic>
          <p:nvPicPr>
            <p:cNvPr id="140" name="object 140" descr=""/>
            <p:cNvPicPr/>
            <p:nvPr/>
          </p:nvPicPr>
          <p:blipFill>
            <a:blip r:embed="rId114" cstate="print"/>
            <a:stretch>
              <a:fillRect/>
            </a:stretch>
          </p:blipFill>
          <p:spPr>
            <a:xfrm>
              <a:off x="18057556" y="1330463"/>
              <a:ext cx="80468" cy="80468"/>
            </a:xfrm>
            <a:prstGeom prst="rect">
              <a:avLst/>
            </a:prstGeom>
          </p:spPr>
        </p:pic>
        <p:pic>
          <p:nvPicPr>
            <p:cNvPr id="141" name="object 141" descr=""/>
            <p:cNvPicPr/>
            <p:nvPr/>
          </p:nvPicPr>
          <p:blipFill>
            <a:blip r:embed="rId115" cstate="print"/>
            <a:stretch>
              <a:fillRect/>
            </a:stretch>
          </p:blipFill>
          <p:spPr>
            <a:xfrm>
              <a:off x="18057556" y="1491154"/>
              <a:ext cx="80468" cy="80468"/>
            </a:xfrm>
            <a:prstGeom prst="rect">
              <a:avLst/>
            </a:prstGeom>
          </p:spPr>
        </p:pic>
        <p:pic>
          <p:nvPicPr>
            <p:cNvPr id="142" name="object 142" descr=""/>
            <p:cNvPicPr/>
            <p:nvPr/>
          </p:nvPicPr>
          <p:blipFill>
            <a:blip r:embed="rId115" cstate="print"/>
            <a:stretch>
              <a:fillRect/>
            </a:stretch>
          </p:blipFill>
          <p:spPr>
            <a:xfrm>
              <a:off x="18057556" y="1651968"/>
              <a:ext cx="80468" cy="80468"/>
            </a:xfrm>
            <a:prstGeom prst="rect">
              <a:avLst/>
            </a:prstGeom>
          </p:spPr>
        </p:pic>
        <p:pic>
          <p:nvPicPr>
            <p:cNvPr id="143" name="object 143" descr=""/>
            <p:cNvPicPr/>
            <p:nvPr/>
          </p:nvPicPr>
          <p:blipFill>
            <a:blip r:embed="rId70" cstate="print"/>
            <a:stretch>
              <a:fillRect/>
            </a:stretch>
          </p:blipFill>
          <p:spPr>
            <a:xfrm>
              <a:off x="18218371" y="1009080"/>
              <a:ext cx="69628" cy="80468"/>
            </a:xfrm>
            <a:prstGeom prst="rect">
              <a:avLst/>
            </a:prstGeom>
          </p:spPr>
        </p:pic>
        <p:pic>
          <p:nvPicPr>
            <p:cNvPr id="144" name="object 144" descr=""/>
            <p:cNvPicPr/>
            <p:nvPr/>
          </p:nvPicPr>
          <p:blipFill>
            <a:blip r:embed="rId116" cstate="print"/>
            <a:stretch>
              <a:fillRect/>
            </a:stretch>
          </p:blipFill>
          <p:spPr>
            <a:xfrm>
              <a:off x="18218371" y="1169771"/>
              <a:ext cx="69628" cy="80468"/>
            </a:xfrm>
            <a:prstGeom prst="rect">
              <a:avLst/>
            </a:prstGeom>
          </p:spPr>
        </p:pic>
        <p:pic>
          <p:nvPicPr>
            <p:cNvPr id="145" name="object 145" descr=""/>
            <p:cNvPicPr/>
            <p:nvPr/>
          </p:nvPicPr>
          <p:blipFill>
            <a:blip r:embed="rId70" cstate="print"/>
            <a:stretch>
              <a:fillRect/>
            </a:stretch>
          </p:blipFill>
          <p:spPr>
            <a:xfrm>
              <a:off x="18218371" y="1330462"/>
              <a:ext cx="69628" cy="80468"/>
            </a:xfrm>
            <a:prstGeom prst="rect">
              <a:avLst/>
            </a:prstGeom>
          </p:spPr>
        </p:pic>
        <p:pic>
          <p:nvPicPr>
            <p:cNvPr id="146" name="object 146" descr=""/>
            <p:cNvPicPr/>
            <p:nvPr/>
          </p:nvPicPr>
          <p:blipFill>
            <a:blip r:embed="rId71" cstate="print"/>
            <a:stretch>
              <a:fillRect/>
            </a:stretch>
          </p:blipFill>
          <p:spPr>
            <a:xfrm>
              <a:off x="18218371" y="1491154"/>
              <a:ext cx="69628" cy="80468"/>
            </a:xfrm>
            <a:prstGeom prst="rect">
              <a:avLst/>
            </a:prstGeom>
          </p:spPr>
        </p:pic>
        <p:pic>
          <p:nvPicPr>
            <p:cNvPr id="147" name="object 147" descr=""/>
            <p:cNvPicPr/>
            <p:nvPr/>
          </p:nvPicPr>
          <p:blipFill>
            <a:blip r:embed="rId70" cstate="print"/>
            <a:stretch>
              <a:fillRect/>
            </a:stretch>
          </p:blipFill>
          <p:spPr>
            <a:xfrm>
              <a:off x="18218371" y="1651845"/>
              <a:ext cx="69628" cy="80468"/>
            </a:xfrm>
            <a:prstGeom prst="rect">
              <a:avLst/>
            </a:prstGeom>
          </p:spPr>
        </p:pic>
        <p:pic>
          <p:nvPicPr>
            <p:cNvPr id="148" name="object 148" descr=""/>
            <p:cNvPicPr/>
            <p:nvPr/>
          </p:nvPicPr>
          <p:blipFill>
            <a:blip r:embed="rId117" cstate="print"/>
            <a:stretch>
              <a:fillRect/>
            </a:stretch>
          </p:blipFill>
          <p:spPr>
            <a:xfrm>
              <a:off x="17271449" y="1803062"/>
              <a:ext cx="80468" cy="80468"/>
            </a:xfrm>
            <a:prstGeom prst="rect">
              <a:avLst/>
            </a:prstGeom>
          </p:spPr>
        </p:pic>
        <p:pic>
          <p:nvPicPr>
            <p:cNvPr id="149" name="object 149" descr=""/>
            <p:cNvPicPr/>
            <p:nvPr/>
          </p:nvPicPr>
          <p:blipFill>
            <a:blip r:embed="rId118" cstate="print"/>
            <a:stretch>
              <a:fillRect/>
            </a:stretch>
          </p:blipFill>
          <p:spPr>
            <a:xfrm>
              <a:off x="17282523" y="1963630"/>
              <a:ext cx="69271" cy="51554"/>
            </a:xfrm>
            <a:prstGeom prst="rect">
              <a:avLst/>
            </a:prstGeom>
          </p:spPr>
        </p:pic>
        <p:pic>
          <p:nvPicPr>
            <p:cNvPr id="150" name="object 150" descr=""/>
            <p:cNvPicPr/>
            <p:nvPr/>
          </p:nvPicPr>
          <p:blipFill>
            <a:blip r:embed="rId119" cstate="print"/>
            <a:stretch>
              <a:fillRect/>
            </a:stretch>
          </p:blipFill>
          <p:spPr>
            <a:xfrm>
              <a:off x="17432140" y="1803062"/>
              <a:ext cx="80468" cy="80468"/>
            </a:xfrm>
            <a:prstGeom prst="rect">
              <a:avLst/>
            </a:prstGeom>
          </p:spPr>
        </p:pic>
        <p:pic>
          <p:nvPicPr>
            <p:cNvPr id="151" name="object 151" descr=""/>
            <p:cNvPicPr/>
            <p:nvPr/>
          </p:nvPicPr>
          <p:blipFill>
            <a:blip r:embed="rId120" cstate="print"/>
            <a:stretch>
              <a:fillRect/>
            </a:stretch>
          </p:blipFill>
          <p:spPr>
            <a:xfrm>
              <a:off x="17432140" y="1963630"/>
              <a:ext cx="80468" cy="80468"/>
            </a:xfrm>
            <a:prstGeom prst="rect">
              <a:avLst/>
            </a:prstGeom>
          </p:spPr>
        </p:pic>
        <p:pic>
          <p:nvPicPr>
            <p:cNvPr id="152" name="object 152" descr=""/>
            <p:cNvPicPr/>
            <p:nvPr/>
          </p:nvPicPr>
          <p:blipFill>
            <a:blip r:embed="rId121" cstate="print"/>
            <a:stretch>
              <a:fillRect/>
            </a:stretch>
          </p:blipFill>
          <p:spPr>
            <a:xfrm>
              <a:off x="17592831" y="1803062"/>
              <a:ext cx="80468" cy="80468"/>
            </a:xfrm>
            <a:prstGeom prst="rect">
              <a:avLst/>
            </a:prstGeom>
          </p:spPr>
        </p:pic>
        <p:pic>
          <p:nvPicPr>
            <p:cNvPr id="153" name="object 153" descr=""/>
            <p:cNvPicPr/>
            <p:nvPr/>
          </p:nvPicPr>
          <p:blipFill>
            <a:blip r:embed="rId122" cstate="print"/>
            <a:stretch>
              <a:fillRect/>
            </a:stretch>
          </p:blipFill>
          <p:spPr>
            <a:xfrm>
              <a:off x="17592831" y="1963630"/>
              <a:ext cx="80468" cy="80468"/>
            </a:xfrm>
            <a:prstGeom prst="rect">
              <a:avLst/>
            </a:prstGeom>
          </p:spPr>
        </p:pic>
        <p:pic>
          <p:nvPicPr>
            <p:cNvPr id="154" name="object 154" descr=""/>
            <p:cNvPicPr/>
            <p:nvPr/>
          </p:nvPicPr>
          <p:blipFill>
            <a:blip r:embed="rId123" cstate="print"/>
            <a:stretch>
              <a:fillRect/>
            </a:stretch>
          </p:blipFill>
          <p:spPr>
            <a:xfrm>
              <a:off x="17600952" y="2124444"/>
              <a:ext cx="72347" cy="47001"/>
            </a:xfrm>
            <a:prstGeom prst="rect">
              <a:avLst/>
            </a:prstGeom>
          </p:spPr>
        </p:pic>
        <p:pic>
          <p:nvPicPr>
            <p:cNvPr id="155" name="object 155" descr=""/>
            <p:cNvPicPr/>
            <p:nvPr/>
          </p:nvPicPr>
          <p:blipFill>
            <a:blip r:embed="rId124" cstate="print"/>
            <a:stretch>
              <a:fillRect/>
            </a:stretch>
          </p:blipFill>
          <p:spPr>
            <a:xfrm>
              <a:off x="17753522" y="1803062"/>
              <a:ext cx="80468" cy="80468"/>
            </a:xfrm>
            <a:prstGeom prst="rect">
              <a:avLst/>
            </a:prstGeom>
          </p:spPr>
        </p:pic>
        <p:pic>
          <p:nvPicPr>
            <p:cNvPr id="156" name="object 156" descr=""/>
            <p:cNvPicPr/>
            <p:nvPr/>
          </p:nvPicPr>
          <p:blipFill>
            <a:blip r:embed="rId125" cstate="print"/>
            <a:stretch>
              <a:fillRect/>
            </a:stretch>
          </p:blipFill>
          <p:spPr>
            <a:xfrm>
              <a:off x="17753522" y="1963630"/>
              <a:ext cx="80468" cy="80468"/>
            </a:xfrm>
            <a:prstGeom prst="rect">
              <a:avLst/>
            </a:prstGeom>
          </p:spPr>
        </p:pic>
        <p:pic>
          <p:nvPicPr>
            <p:cNvPr id="157" name="object 157" descr=""/>
            <p:cNvPicPr/>
            <p:nvPr/>
          </p:nvPicPr>
          <p:blipFill>
            <a:blip r:embed="rId126" cstate="print"/>
            <a:stretch>
              <a:fillRect/>
            </a:stretch>
          </p:blipFill>
          <p:spPr>
            <a:xfrm>
              <a:off x="17753522" y="2124444"/>
              <a:ext cx="80468" cy="80468"/>
            </a:xfrm>
            <a:prstGeom prst="rect">
              <a:avLst/>
            </a:prstGeom>
          </p:spPr>
        </p:pic>
        <p:pic>
          <p:nvPicPr>
            <p:cNvPr id="158" name="object 158" descr=""/>
            <p:cNvPicPr/>
            <p:nvPr/>
          </p:nvPicPr>
          <p:blipFill>
            <a:blip r:embed="rId26" cstate="print"/>
            <a:stretch>
              <a:fillRect/>
            </a:stretch>
          </p:blipFill>
          <p:spPr>
            <a:xfrm>
              <a:off x="17914337" y="1803062"/>
              <a:ext cx="80468" cy="80468"/>
            </a:xfrm>
            <a:prstGeom prst="rect">
              <a:avLst/>
            </a:prstGeom>
          </p:spPr>
        </p:pic>
        <p:pic>
          <p:nvPicPr>
            <p:cNvPr id="159" name="object 159" descr=""/>
            <p:cNvPicPr/>
            <p:nvPr/>
          </p:nvPicPr>
          <p:blipFill>
            <a:blip r:embed="rId127" cstate="print"/>
            <a:stretch>
              <a:fillRect/>
            </a:stretch>
          </p:blipFill>
          <p:spPr>
            <a:xfrm>
              <a:off x="17914337" y="1963630"/>
              <a:ext cx="80468" cy="80468"/>
            </a:xfrm>
            <a:prstGeom prst="rect">
              <a:avLst/>
            </a:prstGeom>
          </p:spPr>
        </p:pic>
        <p:pic>
          <p:nvPicPr>
            <p:cNvPr id="160" name="object 160" descr=""/>
            <p:cNvPicPr/>
            <p:nvPr/>
          </p:nvPicPr>
          <p:blipFill>
            <a:blip r:embed="rId26" cstate="print"/>
            <a:stretch>
              <a:fillRect/>
            </a:stretch>
          </p:blipFill>
          <p:spPr>
            <a:xfrm>
              <a:off x="17914337" y="2124444"/>
              <a:ext cx="80468" cy="80468"/>
            </a:xfrm>
            <a:prstGeom prst="rect">
              <a:avLst/>
            </a:prstGeom>
          </p:spPr>
        </p:pic>
        <p:pic>
          <p:nvPicPr>
            <p:cNvPr id="161" name="object 161" descr=""/>
            <p:cNvPicPr/>
            <p:nvPr/>
          </p:nvPicPr>
          <p:blipFill>
            <a:blip r:embed="rId128" cstate="print"/>
            <a:stretch>
              <a:fillRect/>
            </a:stretch>
          </p:blipFill>
          <p:spPr>
            <a:xfrm>
              <a:off x="18057556" y="1803062"/>
              <a:ext cx="80468" cy="80468"/>
            </a:xfrm>
            <a:prstGeom prst="rect">
              <a:avLst/>
            </a:prstGeom>
          </p:spPr>
        </p:pic>
        <p:pic>
          <p:nvPicPr>
            <p:cNvPr id="162" name="object 162" descr=""/>
            <p:cNvPicPr/>
            <p:nvPr/>
          </p:nvPicPr>
          <p:blipFill>
            <a:blip r:embed="rId129" cstate="print"/>
            <a:stretch>
              <a:fillRect/>
            </a:stretch>
          </p:blipFill>
          <p:spPr>
            <a:xfrm>
              <a:off x="18057556" y="1963630"/>
              <a:ext cx="80468" cy="80468"/>
            </a:xfrm>
            <a:prstGeom prst="rect">
              <a:avLst/>
            </a:prstGeom>
          </p:spPr>
        </p:pic>
        <p:pic>
          <p:nvPicPr>
            <p:cNvPr id="163" name="object 163" descr=""/>
            <p:cNvPicPr/>
            <p:nvPr/>
          </p:nvPicPr>
          <p:blipFill>
            <a:blip r:embed="rId130" cstate="print"/>
            <a:stretch>
              <a:fillRect/>
            </a:stretch>
          </p:blipFill>
          <p:spPr>
            <a:xfrm>
              <a:off x="18057556" y="2124444"/>
              <a:ext cx="80468" cy="80468"/>
            </a:xfrm>
            <a:prstGeom prst="rect">
              <a:avLst/>
            </a:prstGeom>
          </p:spPr>
        </p:pic>
        <p:pic>
          <p:nvPicPr>
            <p:cNvPr id="164" name="object 164" descr=""/>
            <p:cNvPicPr/>
            <p:nvPr/>
          </p:nvPicPr>
          <p:blipFill>
            <a:blip r:embed="rId131" cstate="print"/>
            <a:stretch>
              <a:fillRect/>
            </a:stretch>
          </p:blipFill>
          <p:spPr>
            <a:xfrm>
              <a:off x="18064570" y="2285136"/>
              <a:ext cx="72963" cy="35558"/>
            </a:xfrm>
            <a:prstGeom prst="rect">
              <a:avLst/>
            </a:prstGeom>
          </p:spPr>
        </p:pic>
        <p:pic>
          <p:nvPicPr>
            <p:cNvPr id="165" name="object 165" descr=""/>
            <p:cNvPicPr/>
            <p:nvPr/>
          </p:nvPicPr>
          <p:blipFill>
            <a:blip r:embed="rId70" cstate="print"/>
            <a:stretch>
              <a:fillRect/>
            </a:stretch>
          </p:blipFill>
          <p:spPr>
            <a:xfrm>
              <a:off x="18218371" y="1803062"/>
              <a:ext cx="69628" cy="80468"/>
            </a:xfrm>
            <a:prstGeom prst="rect">
              <a:avLst/>
            </a:prstGeom>
          </p:spPr>
        </p:pic>
        <p:pic>
          <p:nvPicPr>
            <p:cNvPr id="166" name="object 166" descr=""/>
            <p:cNvPicPr/>
            <p:nvPr/>
          </p:nvPicPr>
          <p:blipFill>
            <a:blip r:embed="rId70" cstate="print"/>
            <a:stretch>
              <a:fillRect/>
            </a:stretch>
          </p:blipFill>
          <p:spPr>
            <a:xfrm>
              <a:off x="18218371" y="1963630"/>
              <a:ext cx="69628" cy="80468"/>
            </a:xfrm>
            <a:prstGeom prst="rect">
              <a:avLst/>
            </a:prstGeom>
          </p:spPr>
        </p:pic>
        <p:pic>
          <p:nvPicPr>
            <p:cNvPr id="167" name="object 167" descr=""/>
            <p:cNvPicPr/>
            <p:nvPr/>
          </p:nvPicPr>
          <p:blipFill>
            <a:blip r:embed="rId71" cstate="print"/>
            <a:stretch>
              <a:fillRect/>
            </a:stretch>
          </p:blipFill>
          <p:spPr>
            <a:xfrm>
              <a:off x="18218371" y="2124321"/>
              <a:ext cx="69628" cy="80468"/>
            </a:xfrm>
            <a:prstGeom prst="rect">
              <a:avLst/>
            </a:prstGeom>
          </p:spPr>
        </p:pic>
        <p:pic>
          <p:nvPicPr>
            <p:cNvPr id="168" name="object 168" descr=""/>
            <p:cNvPicPr/>
            <p:nvPr/>
          </p:nvPicPr>
          <p:blipFill>
            <a:blip r:embed="rId132" cstate="print"/>
            <a:stretch>
              <a:fillRect/>
            </a:stretch>
          </p:blipFill>
          <p:spPr>
            <a:xfrm>
              <a:off x="18218371" y="2285012"/>
              <a:ext cx="69628" cy="66574"/>
            </a:xfrm>
            <a:prstGeom prst="rect">
              <a:avLst/>
            </a:prstGeom>
          </p:spPr>
        </p:pic>
        <p:pic>
          <p:nvPicPr>
            <p:cNvPr id="169" name="object 169" descr=""/>
            <p:cNvPicPr/>
            <p:nvPr/>
          </p:nvPicPr>
          <p:blipFill>
            <a:blip r:embed="rId133" cstate="print"/>
            <a:stretch>
              <a:fillRect/>
            </a:stretch>
          </p:blipFill>
          <p:spPr>
            <a:xfrm>
              <a:off x="0" y="7545800"/>
              <a:ext cx="18287999" cy="2741199"/>
            </a:xfrm>
            <a:prstGeom prst="rect">
              <a:avLst/>
            </a:prstGeom>
          </p:spPr>
        </p:pic>
        <p:pic>
          <p:nvPicPr>
            <p:cNvPr id="170" name="object 170" descr=""/>
            <p:cNvPicPr/>
            <p:nvPr/>
          </p:nvPicPr>
          <p:blipFill>
            <a:blip r:embed="rId134" cstate="print"/>
            <a:stretch>
              <a:fillRect/>
            </a:stretch>
          </p:blipFill>
          <p:spPr>
            <a:xfrm>
              <a:off x="0" y="4043598"/>
              <a:ext cx="11782423" cy="3533774"/>
            </a:xfrm>
            <a:prstGeom prst="rect">
              <a:avLst/>
            </a:prstGeom>
          </p:spPr>
        </p:pic>
        <p:pic>
          <p:nvPicPr>
            <p:cNvPr id="171" name="object 171" descr=""/>
            <p:cNvPicPr/>
            <p:nvPr/>
          </p:nvPicPr>
          <p:blipFill>
            <a:blip r:embed="rId135" cstate="print"/>
            <a:stretch>
              <a:fillRect/>
            </a:stretch>
          </p:blipFill>
          <p:spPr>
            <a:xfrm>
              <a:off x="299027" y="2366702"/>
              <a:ext cx="4657724" cy="1838324"/>
            </a:xfrm>
            <a:prstGeom prst="rect">
              <a:avLst/>
            </a:prstGeom>
          </p:spPr>
        </p:pic>
        <p:pic>
          <p:nvPicPr>
            <p:cNvPr id="172" name="object 172" descr=""/>
            <p:cNvPicPr/>
            <p:nvPr/>
          </p:nvPicPr>
          <p:blipFill>
            <a:blip r:embed="rId136" cstate="print"/>
            <a:stretch>
              <a:fillRect/>
            </a:stretch>
          </p:blipFill>
          <p:spPr>
            <a:xfrm>
              <a:off x="12282795" y="6193872"/>
              <a:ext cx="2447924" cy="1266824"/>
            </a:xfrm>
            <a:prstGeom prst="rect">
              <a:avLst/>
            </a:prstGeom>
          </p:spPr>
        </p:pic>
        <p:sp>
          <p:nvSpPr>
            <p:cNvPr id="173" name="object 173" descr=""/>
            <p:cNvSpPr/>
            <p:nvPr/>
          </p:nvSpPr>
          <p:spPr>
            <a:xfrm>
              <a:off x="9236050" y="5266242"/>
              <a:ext cx="218440" cy="380365"/>
            </a:xfrm>
            <a:custGeom>
              <a:avLst/>
              <a:gdLst/>
              <a:ahLst/>
              <a:cxnLst/>
              <a:rect l="l" t="t" r="r" b="b"/>
              <a:pathLst>
                <a:path w="218440" h="380364">
                  <a:moveTo>
                    <a:pt x="32289" y="379817"/>
                  </a:moveTo>
                  <a:lnTo>
                    <a:pt x="12272" y="379817"/>
                  </a:lnTo>
                  <a:lnTo>
                    <a:pt x="11195" y="379018"/>
                  </a:lnTo>
                  <a:lnTo>
                    <a:pt x="9445" y="376301"/>
                  </a:lnTo>
                  <a:lnTo>
                    <a:pt x="7994" y="369545"/>
                  </a:lnTo>
                  <a:lnTo>
                    <a:pt x="8474" y="366348"/>
                  </a:lnTo>
                  <a:lnTo>
                    <a:pt x="10160" y="363332"/>
                  </a:lnTo>
                  <a:lnTo>
                    <a:pt x="93761" y="215300"/>
                  </a:lnTo>
                  <a:lnTo>
                    <a:pt x="11307" y="215300"/>
                  </a:lnTo>
                  <a:lnTo>
                    <a:pt x="0" y="200897"/>
                  </a:lnTo>
                  <a:lnTo>
                    <a:pt x="918" y="195998"/>
                  </a:lnTo>
                  <a:lnTo>
                    <a:pt x="2153" y="193613"/>
                  </a:lnTo>
                  <a:lnTo>
                    <a:pt x="4106" y="191600"/>
                  </a:lnTo>
                  <a:lnTo>
                    <a:pt x="174038" y="4333"/>
                  </a:lnTo>
                  <a:lnTo>
                    <a:pt x="176415" y="1960"/>
                  </a:lnTo>
                  <a:lnTo>
                    <a:pt x="179277" y="619"/>
                  </a:lnTo>
                  <a:lnTo>
                    <a:pt x="185966" y="0"/>
                  </a:lnTo>
                  <a:lnTo>
                    <a:pt x="189024" y="793"/>
                  </a:lnTo>
                  <a:lnTo>
                    <a:pt x="194570" y="4584"/>
                  </a:lnTo>
                  <a:lnTo>
                    <a:pt x="196419" y="7146"/>
                  </a:lnTo>
                  <a:lnTo>
                    <a:pt x="198269" y="13604"/>
                  </a:lnTo>
                  <a:lnTo>
                    <a:pt x="198064" y="16657"/>
                  </a:lnTo>
                  <a:lnTo>
                    <a:pt x="182293" y="16657"/>
                  </a:lnTo>
                  <a:lnTo>
                    <a:pt x="15071" y="200897"/>
                  </a:lnTo>
                  <a:lnTo>
                    <a:pt x="95688" y="200897"/>
                  </a:lnTo>
                  <a:lnTo>
                    <a:pt x="96882" y="201052"/>
                  </a:lnTo>
                  <a:lnTo>
                    <a:pt x="108473" y="215782"/>
                  </a:lnTo>
                  <a:lnTo>
                    <a:pt x="108345" y="216974"/>
                  </a:lnTo>
                  <a:lnTo>
                    <a:pt x="107777" y="219325"/>
                  </a:lnTo>
                  <a:lnTo>
                    <a:pt x="107348" y="220445"/>
                  </a:lnTo>
                  <a:lnTo>
                    <a:pt x="106774" y="221509"/>
                  </a:lnTo>
                  <a:lnTo>
                    <a:pt x="24443" y="367293"/>
                  </a:lnTo>
                  <a:lnTo>
                    <a:pt x="44423" y="367293"/>
                  </a:lnTo>
                  <a:lnTo>
                    <a:pt x="32289" y="379817"/>
                  </a:lnTo>
                  <a:close/>
                </a:path>
                <a:path w="218440" h="380364">
                  <a:moveTo>
                    <a:pt x="44423" y="367293"/>
                  </a:moveTo>
                  <a:lnTo>
                    <a:pt x="24443" y="367293"/>
                  </a:lnTo>
                  <a:lnTo>
                    <a:pt x="206115" y="179711"/>
                  </a:lnTo>
                  <a:lnTo>
                    <a:pt x="206473" y="177799"/>
                  </a:lnTo>
                  <a:lnTo>
                    <a:pt x="204652" y="173500"/>
                  </a:lnTo>
                  <a:lnTo>
                    <a:pt x="203029" y="172427"/>
                  </a:lnTo>
                  <a:lnTo>
                    <a:pt x="127582" y="172427"/>
                  </a:lnTo>
                  <a:lnTo>
                    <a:pt x="125378" y="171869"/>
                  </a:lnTo>
                  <a:lnTo>
                    <a:pt x="115987" y="159134"/>
                  </a:lnTo>
                  <a:lnTo>
                    <a:pt x="115896" y="158039"/>
                  </a:lnTo>
                  <a:lnTo>
                    <a:pt x="182293" y="16657"/>
                  </a:lnTo>
                  <a:lnTo>
                    <a:pt x="198102" y="16657"/>
                  </a:lnTo>
                  <a:lnTo>
                    <a:pt x="196709" y="19834"/>
                  </a:lnTo>
                  <a:lnTo>
                    <a:pt x="130630" y="158039"/>
                  </a:lnTo>
                  <a:lnTo>
                    <a:pt x="204648" y="158039"/>
                  </a:lnTo>
                  <a:lnTo>
                    <a:pt x="208278" y="159134"/>
                  </a:lnTo>
                  <a:lnTo>
                    <a:pt x="214858" y="163497"/>
                  </a:lnTo>
                  <a:lnTo>
                    <a:pt x="217273" y="166404"/>
                  </a:lnTo>
                  <a:lnTo>
                    <a:pt x="218195" y="168580"/>
                  </a:lnTo>
                  <a:lnTo>
                    <a:pt x="218195" y="187376"/>
                  </a:lnTo>
                  <a:lnTo>
                    <a:pt x="217588" y="188553"/>
                  </a:lnTo>
                  <a:lnTo>
                    <a:pt x="44423" y="367293"/>
                  </a:lnTo>
                  <a:close/>
                </a:path>
              </a:pathLst>
            </a:custGeom>
            <a:solidFill>
              <a:srgbClr val="F2B42D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74" name="object 174"/>
          <p:cNvSpPr txBox="1">
            <a:spLocks noGrp="1"/>
          </p:cNvSpPr>
          <p:nvPr>
            <p:ph type="title"/>
          </p:nvPr>
        </p:nvSpPr>
        <p:spPr>
          <a:xfrm>
            <a:off x="6134932" y="115212"/>
            <a:ext cx="5499735" cy="743585"/>
          </a:xfrm>
          <a:prstGeom prst="rect"/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>
                <a:latin typeface="Trebuchet MS"/>
                <a:cs typeface="Trebuchet MS"/>
              </a:rPr>
              <a:t>2.PROJECT</a:t>
            </a:r>
            <a:r>
              <a:rPr dirty="0" spc="-5">
                <a:latin typeface="Trebuchet MS"/>
                <a:cs typeface="Trebuchet MS"/>
              </a:rPr>
              <a:t> </a:t>
            </a:r>
            <a:r>
              <a:rPr dirty="0" spc="215">
                <a:latin typeface="Trebuchet MS"/>
                <a:cs typeface="Trebuchet MS"/>
              </a:rPr>
              <a:t>DESIGN</a:t>
            </a:r>
          </a:p>
        </p:txBody>
      </p:sp>
      <p:sp>
        <p:nvSpPr>
          <p:cNvPr id="175" name="object 175" descr=""/>
          <p:cNvSpPr txBox="1"/>
          <p:nvPr/>
        </p:nvSpPr>
        <p:spPr>
          <a:xfrm>
            <a:off x="8347338" y="6326618"/>
            <a:ext cx="3739515" cy="113030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algn="ctr" marL="12700" marR="5080" indent="-635">
              <a:lnSpc>
                <a:spcPct val="116900"/>
              </a:lnSpc>
              <a:spcBef>
                <a:spcPts val="90"/>
              </a:spcBef>
            </a:pPr>
            <a:r>
              <a:rPr dirty="0" sz="1550">
                <a:solidFill>
                  <a:srgbClr val="FFFFFF"/>
                </a:solidFill>
                <a:latin typeface="Arial MT"/>
                <a:cs typeface="Arial MT"/>
              </a:rPr>
              <a:t>The</a:t>
            </a:r>
            <a:r>
              <a:rPr dirty="0" sz="1550" spc="8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550">
                <a:solidFill>
                  <a:srgbClr val="FFFFFF"/>
                </a:solidFill>
                <a:latin typeface="Arial MT"/>
                <a:cs typeface="Arial MT"/>
              </a:rPr>
              <a:t>implementation</a:t>
            </a:r>
            <a:r>
              <a:rPr dirty="0" sz="1550" spc="9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550" spc="-10">
                <a:solidFill>
                  <a:srgbClr val="FFFFFF"/>
                </a:solidFill>
                <a:latin typeface="Arial MT"/>
                <a:cs typeface="Arial MT"/>
              </a:rPr>
              <a:t>involves </a:t>
            </a:r>
            <a:r>
              <a:rPr dirty="0" sz="1550">
                <a:solidFill>
                  <a:srgbClr val="FFFFFF"/>
                </a:solidFill>
                <a:latin typeface="Arial MT"/>
                <a:cs typeface="Arial MT"/>
              </a:rPr>
              <a:t>preprocessing</a:t>
            </a:r>
            <a:r>
              <a:rPr dirty="0" sz="1550" spc="6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550">
                <a:solidFill>
                  <a:srgbClr val="FFFFFF"/>
                </a:solidFill>
                <a:latin typeface="Arial MT"/>
                <a:cs typeface="Arial MT"/>
              </a:rPr>
              <a:t>input</a:t>
            </a:r>
            <a:r>
              <a:rPr dirty="0" sz="1550" spc="6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550">
                <a:solidFill>
                  <a:srgbClr val="FFFFFF"/>
                </a:solidFill>
                <a:latin typeface="Arial MT"/>
                <a:cs typeface="Arial MT"/>
              </a:rPr>
              <a:t>data</a:t>
            </a:r>
            <a:r>
              <a:rPr dirty="0" sz="1550" spc="6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550">
                <a:solidFill>
                  <a:srgbClr val="FFFFFF"/>
                </a:solidFill>
                <a:latin typeface="Arial MT"/>
                <a:cs typeface="Arial MT"/>
              </a:rPr>
              <a:t>by</a:t>
            </a:r>
            <a:r>
              <a:rPr dirty="0" sz="1550" spc="6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550">
                <a:solidFill>
                  <a:srgbClr val="FFFFFF"/>
                </a:solidFill>
                <a:latin typeface="Arial MT"/>
                <a:cs typeface="Arial MT"/>
              </a:rPr>
              <a:t>filtering</a:t>
            </a:r>
            <a:r>
              <a:rPr dirty="0" sz="1550" spc="6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550" spc="-10">
                <a:solidFill>
                  <a:srgbClr val="FFFFFF"/>
                </a:solidFill>
                <a:latin typeface="Arial MT"/>
                <a:cs typeface="Arial MT"/>
              </a:rPr>
              <a:t>noise </a:t>
            </a:r>
            <a:r>
              <a:rPr dirty="0" sz="1550">
                <a:solidFill>
                  <a:srgbClr val="FFFFFF"/>
                </a:solidFill>
                <a:latin typeface="Arial MT"/>
                <a:cs typeface="Arial MT"/>
              </a:rPr>
              <a:t>and</a:t>
            </a:r>
            <a:r>
              <a:rPr dirty="0" sz="1550" spc="6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550">
                <a:solidFill>
                  <a:srgbClr val="FFFFFF"/>
                </a:solidFill>
                <a:latin typeface="Arial MT"/>
                <a:cs typeface="Arial MT"/>
              </a:rPr>
              <a:t>normalizing</a:t>
            </a:r>
            <a:r>
              <a:rPr dirty="0" sz="1550" spc="7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550">
                <a:solidFill>
                  <a:srgbClr val="FFFFFF"/>
                </a:solidFill>
                <a:latin typeface="Arial MT"/>
                <a:cs typeface="Arial MT"/>
              </a:rPr>
              <a:t>values,</a:t>
            </a:r>
            <a:r>
              <a:rPr dirty="0" sz="1550" spc="6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550">
                <a:solidFill>
                  <a:srgbClr val="FFFFFF"/>
                </a:solidFill>
                <a:latin typeface="Arial MT"/>
                <a:cs typeface="Arial MT"/>
              </a:rPr>
              <a:t>followed</a:t>
            </a:r>
            <a:r>
              <a:rPr dirty="0" sz="1550" spc="7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550" spc="-25">
                <a:solidFill>
                  <a:srgbClr val="FFFFFF"/>
                </a:solidFill>
                <a:latin typeface="Arial MT"/>
                <a:cs typeface="Arial MT"/>
              </a:rPr>
              <a:t>by </a:t>
            </a:r>
            <a:r>
              <a:rPr dirty="0" sz="1550">
                <a:solidFill>
                  <a:srgbClr val="FFFFFF"/>
                </a:solidFill>
                <a:latin typeface="Arial MT"/>
                <a:cs typeface="Arial MT"/>
              </a:rPr>
              <a:t>applying</a:t>
            </a:r>
            <a:r>
              <a:rPr dirty="0" sz="1550" spc="7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550">
                <a:solidFill>
                  <a:srgbClr val="FFFFFF"/>
                </a:solidFill>
                <a:latin typeface="Arial MT"/>
                <a:cs typeface="Arial MT"/>
              </a:rPr>
              <a:t>machine</a:t>
            </a:r>
            <a:r>
              <a:rPr dirty="0" sz="1550" spc="7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550">
                <a:solidFill>
                  <a:srgbClr val="FFFFFF"/>
                </a:solidFill>
                <a:latin typeface="Arial MT"/>
                <a:cs typeface="Arial MT"/>
              </a:rPr>
              <a:t>learning</a:t>
            </a:r>
            <a:r>
              <a:rPr dirty="0" sz="1550" spc="7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550">
                <a:solidFill>
                  <a:srgbClr val="FFFFFF"/>
                </a:solidFill>
                <a:latin typeface="Arial MT"/>
                <a:cs typeface="Arial MT"/>
              </a:rPr>
              <a:t>models</a:t>
            </a:r>
            <a:r>
              <a:rPr dirty="0" sz="1550" spc="7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550" spc="-50">
                <a:solidFill>
                  <a:srgbClr val="FFFFFF"/>
                </a:solidFill>
                <a:latin typeface="Arial MT"/>
                <a:cs typeface="Arial MT"/>
              </a:rPr>
              <a:t>.</a:t>
            </a:r>
            <a:endParaRPr sz="1550">
              <a:latin typeface="Arial MT"/>
              <a:cs typeface="Arial MT"/>
            </a:endParaRPr>
          </a:p>
        </p:txBody>
      </p:sp>
      <p:sp>
        <p:nvSpPr>
          <p:cNvPr id="176" name="object 176" descr=""/>
          <p:cNvSpPr txBox="1"/>
          <p:nvPr/>
        </p:nvSpPr>
        <p:spPr>
          <a:xfrm>
            <a:off x="289154" y="859781"/>
            <a:ext cx="10659110" cy="1266825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26670">
              <a:lnSpc>
                <a:spcPct val="100000"/>
              </a:lnSpc>
              <a:spcBef>
                <a:spcPts val="110"/>
              </a:spcBef>
            </a:pPr>
            <a:r>
              <a:rPr dirty="0" sz="4500" b="1">
                <a:solidFill>
                  <a:srgbClr val="56AEFF"/>
                </a:solidFill>
                <a:latin typeface="Tahoma"/>
                <a:cs typeface="Tahoma"/>
              </a:rPr>
              <a:t>2.3</a:t>
            </a:r>
            <a:r>
              <a:rPr dirty="0" sz="4500" spc="-250" b="1">
                <a:solidFill>
                  <a:srgbClr val="56AEFF"/>
                </a:solidFill>
                <a:latin typeface="Tahoma"/>
                <a:cs typeface="Tahoma"/>
              </a:rPr>
              <a:t> </a:t>
            </a:r>
            <a:r>
              <a:rPr dirty="0" sz="4500" spc="-65" b="1">
                <a:solidFill>
                  <a:srgbClr val="56AEFF"/>
                </a:solidFill>
                <a:latin typeface="Tahoma"/>
                <a:cs typeface="Tahoma"/>
              </a:rPr>
              <a:t>DESIGN</a:t>
            </a:r>
            <a:r>
              <a:rPr dirty="0" sz="4500" spc="-250" b="1">
                <a:solidFill>
                  <a:srgbClr val="56AEFF"/>
                </a:solidFill>
                <a:latin typeface="Tahoma"/>
                <a:cs typeface="Tahoma"/>
              </a:rPr>
              <a:t> </a:t>
            </a:r>
            <a:r>
              <a:rPr dirty="0" sz="4500" spc="-10" b="1">
                <a:solidFill>
                  <a:srgbClr val="56AEFF"/>
                </a:solidFill>
                <a:latin typeface="Tahoma"/>
                <a:cs typeface="Tahoma"/>
              </a:rPr>
              <a:t>DESCRIPTION</a:t>
            </a:r>
            <a:endParaRPr sz="4500">
              <a:latin typeface="Tahoma"/>
              <a:cs typeface="Tahoma"/>
            </a:endParaRPr>
          </a:p>
          <a:p>
            <a:pPr marL="12700">
              <a:lnSpc>
                <a:spcPct val="100000"/>
              </a:lnSpc>
              <a:spcBef>
                <a:spcPts val="2135"/>
              </a:spcBef>
            </a:pPr>
            <a:r>
              <a:rPr dirty="0" sz="1850" spc="50">
                <a:solidFill>
                  <a:srgbClr val="F1945B"/>
                </a:solidFill>
                <a:latin typeface="Trebuchet MS"/>
                <a:cs typeface="Trebuchet MS"/>
              </a:rPr>
              <a:t>To</a:t>
            </a:r>
            <a:r>
              <a:rPr dirty="0" sz="1850" spc="25">
                <a:solidFill>
                  <a:srgbClr val="F1945B"/>
                </a:solidFill>
                <a:latin typeface="Trebuchet MS"/>
                <a:cs typeface="Trebuchet MS"/>
              </a:rPr>
              <a:t> </a:t>
            </a:r>
            <a:r>
              <a:rPr dirty="0" sz="1850" spc="50">
                <a:solidFill>
                  <a:srgbClr val="F1945B"/>
                </a:solidFill>
                <a:latin typeface="Trebuchet MS"/>
                <a:cs typeface="Trebuchet MS"/>
              </a:rPr>
              <a:t>operate</a:t>
            </a:r>
            <a:r>
              <a:rPr dirty="0" sz="1850" spc="30">
                <a:solidFill>
                  <a:srgbClr val="F1945B"/>
                </a:solidFill>
                <a:latin typeface="Trebuchet MS"/>
                <a:cs typeface="Trebuchet MS"/>
              </a:rPr>
              <a:t> </a:t>
            </a:r>
            <a:r>
              <a:rPr dirty="0" sz="1850">
                <a:solidFill>
                  <a:srgbClr val="F1945B"/>
                </a:solidFill>
                <a:latin typeface="Trebuchet MS"/>
                <a:cs typeface="Trebuchet MS"/>
              </a:rPr>
              <a:t>the</a:t>
            </a:r>
            <a:r>
              <a:rPr dirty="0" sz="1850" spc="30">
                <a:solidFill>
                  <a:srgbClr val="F1945B"/>
                </a:solidFill>
                <a:latin typeface="Trebuchet MS"/>
                <a:cs typeface="Trebuchet MS"/>
              </a:rPr>
              <a:t> </a:t>
            </a:r>
            <a:r>
              <a:rPr dirty="0" sz="1850">
                <a:solidFill>
                  <a:srgbClr val="F1945B"/>
                </a:solidFill>
                <a:latin typeface="Trebuchet MS"/>
                <a:cs typeface="Trebuchet MS"/>
              </a:rPr>
              <a:t>device,</a:t>
            </a:r>
            <a:r>
              <a:rPr dirty="0" sz="1850" spc="25">
                <a:solidFill>
                  <a:srgbClr val="F1945B"/>
                </a:solidFill>
                <a:latin typeface="Trebuchet MS"/>
                <a:cs typeface="Trebuchet MS"/>
              </a:rPr>
              <a:t> </a:t>
            </a:r>
            <a:r>
              <a:rPr dirty="0" sz="1850">
                <a:solidFill>
                  <a:srgbClr val="F1945B"/>
                </a:solidFill>
                <a:latin typeface="Trebuchet MS"/>
                <a:cs typeface="Trebuchet MS"/>
              </a:rPr>
              <a:t>software</a:t>
            </a:r>
            <a:r>
              <a:rPr dirty="0" sz="1850" spc="30">
                <a:solidFill>
                  <a:srgbClr val="F1945B"/>
                </a:solidFill>
                <a:latin typeface="Trebuchet MS"/>
                <a:cs typeface="Trebuchet MS"/>
              </a:rPr>
              <a:t> </a:t>
            </a:r>
            <a:r>
              <a:rPr dirty="0" sz="1850" spc="90">
                <a:solidFill>
                  <a:srgbClr val="F1945B"/>
                </a:solidFill>
                <a:latin typeface="Trebuchet MS"/>
                <a:cs typeface="Trebuchet MS"/>
              </a:rPr>
              <a:t>packages</a:t>
            </a:r>
            <a:r>
              <a:rPr dirty="0" sz="1850" spc="30">
                <a:solidFill>
                  <a:srgbClr val="F1945B"/>
                </a:solidFill>
                <a:latin typeface="Trebuchet MS"/>
                <a:cs typeface="Trebuchet MS"/>
              </a:rPr>
              <a:t> </a:t>
            </a:r>
            <a:r>
              <a:rPr dirty="0" sz="1850">
                <a:solidFill>
                  <a:srgbClr val="F1945B"/>
                </a:solidFill>
                <a:latin typeface="Trebuchet MS"/>
                <a:cs typeface="Trebuchet MS"/>
              </a:rPr>
              <a:t>are</a:t>
            </a:r>
            <a:r>
              <a:rPr dirty="0" sz="1850" spc="25">
                <a:solidFill>
                  <a:srgbClr val="F1945B"/>
                </a:solidFill>
                <a:latin typeface="Trebuchet MS"/>
                <a:cs typeface="Trebuchet MS"/>
              </a:rPr>
              <a:t> </a:t>
            </a:r>
            <a:r>
              <a:rPr dirty="0" sz="1850">
                <a:solidFill>
                  <a:srgbClr val="F1945B"/>
                </a:solidFill>
                <a:latin typeface="Trebuchet MS"/>
                <a:cs typeface="Trebuchet MS"/>
              </a:rPr>
              <a:t>required</a:t>
            </a:r>
            <a:r>
              <a:rPr dirty="0" sz="1850" spc="30">
                <a:solidFill>
                  <a:srgbClr val="F1945B"/>
                </a:solidFill>
                <a:latin typeface="Trebuchet MS"/>
                <a:cs typeface="Trebuchet MS"/>
              </a:rPr>
              <a:t> </a:t>
            </a:r>
            <a:r>
              <a:rPr dirty="0" sz="1850">
                <a:solidFill>
                  <a:srgbClr val="F1945B"/>
                </a:solidFill>
                <a:latin typeface="Trebuchet MS"/>
                <a:cs typeface="Trebuchet MS"/>
              </a:rPr>
              <a:t>for</a:t>
            </a:r>
            <a:r>
              <a:rPr dirty="0" sz="1850" spc="25">
                <a:solidFill>
                  <a:srgbClr val="F1945B"/>
                </a:solidFill>
                <a:latin typeface="Trebuchet MS"/>
                <a:cs typeface="Trebuchet MS"/>
              </a:rPr>
              <a:t> </a:t>
            </a:r>
            <a:r>
              <a:rPr dirty="0" sz="1850" spc="60">
                <a:solidFill>
                  <a:srgbClr val="F1945B"/>
                </a:solidFill>
                <a:latin typeface="Trebuchet MS"/>
                <a:cs typeface="Trebuchet MS"/>
              </a:rPr>
              <a:t>programming</a:t>
            </a:r>
            <a:r>
              <a:rPr dirty="0" sz="1850" spc="30">
                <a:solidFill>
                  <a:srgbClr val="F1945B"/>
                </a:solidFill>
                <a:latin typeface="Trebuchet MS"/>
                <a:cs typeface="Trebuchet MS"/>
              </a:rPr>
              <a:t> </a:t>
            </a:r>
            <a:r>
              <a:rPr dirty="0" sz="1850" spc="80">
                <a:solidFill>
                  <a:srgbClr val="F1945B"/>
                </a:solidFill>
                <a:latin typeface="Trebuchet MS"/>
                <a:cs typeface="Trebuchet MS"/>
              </a:rPr>
              <a:t>and</a:t>
            </a:r>
            <a:r>
              <a:rPr dirty="0" sz="1850" spc="30">
                <a:solidFill>
                  <a:srgbClr val="F1945B"/>
                </a:solidFill>
                <a:latin typeface="Trebuchet MS"/>
                <a:cs typeface="Trebuchet MS"/>
              </a:rPr>
              <a:t> </a:t>
            </a:r>
            <a:r>
              <a:rPr dirty="0" sz="1850">
                <a:solidFill>
                  <a:srgbClr val="F1945B"/>
                </a:solidFill>
                <a:latin typeface="Trebuchet MS"/>
                <a:cs typeface="Trebuchet MS"/>
              </a:rPr>
              <a:t>running</a:t>
            </a:r>
            <a:r>
              <a:rPr dirty="0" sz="1850" spc="25">
                <a:solidFill>
                  <a:srgbClr val="F1945B"/>
                </a:solidFill>
                <a:latin typeface="Trebuchet MS"/>
                <a:cs typeface="Trebuchet MS"/>
              </a:rPr>
              <a:t> </a:t>
            </a:r>
            <a:r>
              <a:rPr dirty="0" sz="1850">
                <a:solidFill>
                  <a:srgbClr val="F1945B"/>
                </a:solidFill>
                <a:latin typeface="Trebuchet MS"/>
                <a:cs typeface="Trebuchet MS"/>
              </a:rPr>
              <a:t>the</a:t>
            </a:r>
            <a:r>
              <a:rPr dirty="0" sz="1850" spc="30">
                <a:solidFill>
                  <a:srgbClr val="F1945B"/>
                </a:solidFill>
                <a:latin typeface="Trebuchet MS"/>
                <a:cs typeface="Trebuchet MS"/>
              </a:rPr>
              <a:t> </a:t>
            </a:r>
            <a:r>
              <a:rPr dirty="0" sz="1850" spc="-10">
                <a:solidFill>
                  <a:srgbClr val="F1945B"/>
                </a:solidFill>
                <a:latin typeface="Trebuchet MS"/>
                <a:cs typeface="Trebuchet MS"/>
              </a:rPr>
              <a:t>device.</a:t>
            </a:r>
            <a:endParaRPr sz="1850">
              <a:latin typeface="Trebuchet MS"/>
              <a:cs typeface="Trebuchet MS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8065061" y="286340"/>
            <a:ext cx="15626" cy="13042"/>
          </a:xfrm>
          <a:prstGeom prst="rect">
            <a:avLst/>
          </a:prstGeom>
        </p:spPr>
      </p:pic>
      <p:pic>
        <p:nvPicPr>
          <p:cNvPr id="3" name="object 3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8057556" y="383665"/>
            <a:ext cx="80468" cy="80468"/>
          </a:xfrm>
          <a:prstGeom prst="rect">
            <a:avLst/>
          </a:prstGeom>
        </p:spPr>
      </p:pic>
      <p:pic>
        <p:nvPicPr>
          <p:cNvPr id="4" name="object 4" descr="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8057556" y="544356"/>
            <a:ext cx="80468" cy="80468"/>
          </a:xfrm>
          <a:prstGeom prst="rect">
            <a:avLst/>
          </a:prstGeom>
        </p:spPr>
      </p:pic>
      <p:pic>
        <p:nvPicPr>
          <p:cNvPr id="5" name="object 5" descr="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18057556" y="705047"/>
            <a:ext cx="80468" cy="80468"/>
          </a:xfrm>
          <a:prstGeom prst="rect">
            <a:avLst/>
          </a:prstGeom>
        </p:spPr>
      </p:pic>
      <p:pic>
        <p:nvPicPr>
          <p:cNvPr id="6" name="object 6" descr="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18057556" y="865861"/>
            <a:ext cx="80468" cy="80468"/>
          </a:xfrm>
          <a:prstGeom prst="rect">
            <a:avLst/>
          </a:prstGeom>
        </p:spPr>
      </p:pic>
      <p:pic>
        <p:nvPicPr>
          <p:cNvPr id="7" name="object 7" descr="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18218371" y="400644"/>
            <a:ext cx="69628" cy="63365"/>
          </a:xfrm>
          <a:prstGeom prst="rect">
            <a:avLst/>
          </a:prstGeom>
        </p:spPr>
      </p:pic>
      <p:pic>
        <p:nvPicPr>
          <p:cNvPr id="8" name="object 8" descr="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18218371" y="544355"/>
            <a:ext cx="69628" cy="80468"/>
          </a:xfrm>
          <a:prstGeom prst="rect">
            <a:avLst/>
          </a:prstGeom>
        </p:spPr>
      </p:pic>
      <p:pic>
        <p:nvPicPr>
          <p:cNvPr id="9" name="object 9" descr="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18218371" y="705047"/>
            <a:ext cx="69628" cy="80468"/>
          </a:xfrm>
          <a:prstGeom prst="rect">
            <a:avLst/>
          </a:prstGeom>
        </p:spPr>
      </p:pic>
      <p:pic>
        <p:nvPicPr>
          <p:cNvPr id="10" name="object 10" descr=""/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18218371" y="865738"/>
            <a:ext cx="69628" cy="80468"/>
          </a:xfrm>
          <a:prstGeom prst="rect">
            <a:avLst/>
          </a:prstGeom>
        </p:spPr>
      </p:pic>
      <p:pic>
        <p:nvPicPr>
          <p:cNvPr id="11" name="object 11" descr="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16324529" y="1009081"/>
            <a:ext cx="80468" cy="80468"/>
          </a:xfrm>
          <a:prstGeom prst="rect">
            <a:avLst/>
          </a:prstGeom>
        </p:spPr>
      </p:pic>
      <p:pic>
        <p:nvPicPr>
          <p:cNvPr id="12" name="object 12" descr="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16467748" y="1009081"/>
            <a:ext cx="80468" cy="80468"/>
          </a:xfrm>
          <a:prstGeom prst="rect">
            <a:avLst/>
          </a:prstGeom>
        </p:spPr>
      </p:pic>
      <p:pic>
        <p:nvPicPr>
          <p:cNvPr id="13" name="object 13" descr=""/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16467748" y="1169772"/>
            <a:ext cx="80468" cy="80468"/>
          </a:xfrm>
          <a:prstGeom prst="rect">
            <a:avLst/>
          </a:prstGeom>
        </p:spPr>
      </p:pic>
      <p:pic>
        <p:nvPicPr>
          <p:cNvPr id="14" name="object 14" descr=""/>
          <p:cNvPicPr/>
          <p:nvPr/>
        </p:nvPicPr>
        <p:blipFill>
          <a:blip r:embed="rId12" cstate="print"/>
          <a:stretch>
            <a:fillRect/>
          </a:stretch>
        </p:blipFill>
        <p:spPr>
          <a:xfrm>
            <a:off x="16523608" y="1333662"/>
            <a:ext cx="23254" cy="27315"/>
          </a:xfrm>
          <a:prstGeom prst="rect">
            <a:avLst/>
          </a:prstGeom>
        </p:spPr>
      </p:pic>
      <p:pic>
        <p:nvPicPr>
          <p:cNvPr id="15" name="object 15" descr=""/>
          <p:cNvPicPr/>
          <p:nvPr/>
        </p:nvPicPr>
        <p:blipFill>
          <a:blip r:embed="rId13" cstate="print"/>
          <a:stretch>
            <a:fillRect/>
          </a:stretch>
        </p:blipFill>
        <p:spPr>
          <a:xfrm>
            <a:off x="16628439" y="1009081"/>
            <a:ext cx="80468" cy="80468"/>
          </a:xfrm>
          <a:prstGeom prst="rect">
            <a:avLst/>
          </a:prstGeom>
        </p:spPr>
      </p:pic>
      <p:pic>
        <p:nvPicPr>
          <p:cNvPr id="16" name="object 16" descr=""/>
          <p:cNvPicPr/>
          <p:nvPr/>
        </p:nvPicPr>
        <p:blipFill>
          <a:blip r:embed="rId14" cstate="print"/>
          <a:stretch>
            <a:fillRect/>
          </a:stretch>
        </p:blipFill>
        <p:spPr>
          <a:xfrm>
            <a:off x="16628439" y="1169772"/>
            <a:ext cx="80468" cy="80468"/>
          </a:xfrm>
          <a:prstGeom prst="rect">
            <a:avLst/>
          </a:prstGeom>
        </p:spPr>
      </p:pic>
      <p:pic>
        <p:nvPicPr>
          <p:cNvPr id="17" name="object 17" descr=""/>
          <p:cNvPicPr/>
          <p:nvPr/>
        </p:nvPicPr>
        <p:blipFill>
          <a:blip r:embed="rId15" cstate="print"/>
          <a:stretch>
            <a:fillRect/>
          </a:stretch>
        </p:blipFill>
        <p:spPr>
          <a:xfrm>
            <a:off x="16628439" y="1330463"/>
            <a:ext cx="80468" cy="80468"/>
          </a:xfrm>
          <a:prstGeom prst="rect">
            <a:avLst/>
          </a:prstGeom>
        </p:spPr>
      </p:pic>
      <p:pic>
        <p:nvPicPr>
          <p:cNvPr id="18" name="object 18" descr=""/>
          <p:cNvPicPr/>
          <p:nvPr/>
        </p:nvPicPr>
        <p:blipFill>
          <a:blip r:embed="rId16" cstate="print"/>
          <a:stretch>
            <a:fillRect/>
          </a:stretch>
        </p:blipFill>
        <p:spPr>
          <a:xfrm>
            <a:off x="16667196" y="1491154"/>
            <a:ext cx="41587" cy="41834"/>
          </a:xfrm>
          <a:prstGeom prst="rect">
            <a:avLst/>
          </a:prstGeom>
        </p:spPr>
      </p:pic>
      <p:pic>
        <p:nvPicPr>
          <p:cNvPr id="19" name="object 19" descr=""/>
          <p:cNvPicPr/>
          <p:nvPr/>
        </p:nvPicPr>
        <p:blipFill>
          <a:blip r:embed="rId17" cstate="print"/>
          <a:stretch>
            <a:fillRect/>
          </a:stretch>
        </p:blipFill>
        <p:spPr>
          <a:xfrm>
            <a:off x="16789252" y="1009081"/>
            <a:ext cx="80468" cy="80468"/>
          </a:xfrm>
          <a:prstGeom prst="rect">
            <a:avLst/>
          </a:prstGeom>
        </p:spPr>
      </p:pic>
      <p:pic>
        <p:nvPicPr>
          <p:cNvPr id="20" name="object 20" descr=""/>
          <p:cNvPicPr/>
          <p:nvPr/>
        </p:nvPicPr>
        <p:blipFill>
          <a:blip r:embed="rId18" cstate="print"/>
          <a:stretch>
            <a:fillRect/>
          </a:stretch>
        </p:blipFill>
        <p:spPr>
          <a:xfrm>
            <a:off x="16789252" y="1169772"/>
            <a:ext cx="80468" cy="80468"/>
          </a:xfrm>
          <a:prstGeom prst="rect">
            <a:avLst/>
          </a:prstGeom>
        </p:spPr>
      </p:pic>
      <p:pic>
        <p:nvPicPr>
          <p:cNvPr id="21" name="object 21" descr=""/>
          <p:cNvPicPr/>
          <p:nvPr/>
        </p:nvPicPr>
        <p:blipFill>
          <a:blip r:embed="rId19" cstate="print"/>
          <a:stretch>
            <a:fillRect/>
          </a:stretch>
        </p:blipFill>
        <p:spPr>
          <a:xfrm>
            <a:off x="16789252" y="1330463"/>
            <a:ext cx="80468" cy="80468"/>
          </a:xfrm>
          <a:prstGeom prst="rect">
            <a:avLst/>
          </a:prstGeom>
        </p:spPr>
      </p:pic>
      <p:pic>
        <p:nvPicPr>
          <p:cNvPr id="22" name="object 22" descr=""/>
          <p:cNvPicPr/>
          <p:nvPr/>
        </p:nvPicPr>
        <p:blipFill>
          <a:blip r:embed="rId20" cstate="print"/>
          <a:stretch>
            <a:fillRect/>
          </a:stretch>
        </p:blipFill>
        <p:spPr>
          <a:xfrm>
            <a:off x="16789252" y="1491154"/>
            <a:ext cx="80468" cy="80468"/>
          </a:xfrm>
          <a:prstGeom prst="rect">
            <a:avLst/>
          </a:prstGeom>
        </p:spPr>
      </p:pic>
      <p:pic>
        <p:nvPicPr>
          <p:cNvPr id="23" name="object 23" descr=""/>
          <p:cNvPicPr/>
          <p:nvPr/>
        </p:nvPicPr>
        <p:blipFill>
          <a:blip r:embed="rId21" cstate="print"/>
          <a:stretch>
            <a:fillRect/>
          </a:stretch>
        </p:blipFill>
        <p:spPr>
          <a:xfrm>
            <a:off x="16837485" y="1652706"/>
            <a:ext cx="29652" cy="25715"/>
          </a:xfrm>
          <a:prstGeom prst="rect">
            <a:avLst/>
          </a:prstGeom>
        </p:spPr>
      </p:pic>
      <p:pic>
        <p:nvPicPr>
          <p:cNvPr id="24" name="object 24" descr=""/>
          <p:cNvPicPr/>
          <p:nvPr/>
        </p:nvPicPr>
        <p:blipFill>
          <a:blip r:embed="rId22" cstate="print"/>
          <a:stretch>
            <a:fillRect/>
          </a:stretch>
        </p:blipFill>
        <p:spPr>
          <a:xfrm>
            <a:off x="16949943" y="1009081"/>
            <a:ext cx="80468" cy="80468"/>
          </a:xfrm>
          <a:prstGeom prst="rect">
            <a:avLst/>
          </a:prstGeom>
        </p:spPr>
      </p:pic>
      <p:pic>
        <p:nvPicPr>
          <p:cNvPr id="25" name="object 25" descr=""/>
          <p:cNvPicPr/>
          <p:nvPr/>
        </p:nvPicPr>
        <p:blipFill>
          <a:blip r:embed="rId22" cstate="print"/>
          <a:stretch>
            <a:fillRect/>
          </a:stretch>
        </p:blipFill>
        <p:spPr>
          <a:xfrm>
            <a:off x="16949943" y="1169649"/>
            <a:ext cx="80468" cy="80468"/>
          </a:xfrm>
          <a:prstGeom prst="rect">
            <a:avLst/>
          </a:prstGeom>
        </p:spPr>
      </p:pic>
      <p:pic>
        <p:nvPicPr>
          <p:cNvPr id="26" name="object 26" descr=""/>
          <p:cNvPicPr/>
          <p:nvPr/>
        </p:nvPicPr>
        <p:blipFill>
          <a:blip r:embed="rId23" cstate="print"/>
          <a:stretch>
            <a:fillRect/>
          </a:stretch>
        </p:blipFill>
        <p:spPr>
          <a:xfrm>
            <a:off x="16949943" y="1330463"/>
            <a:ext cx="80468" cy="80468"/>
          </a:xfrm>
          <a:prstGeom prst="rect">
            <a:avLst/>
          </a:prstGeom>
        </p:spPr>
      </p:pic>
      <p:pic>
        <p:nvPicPr>
          <p:cNvPr id="27" name="object 27" descr=""/>
          <p:cNvPicPr/>
          <p:nvPr/>
        </p:nvPicPr>
        <p:blipFill>
          <a:blip r:embed="rId24" cstate="print"/>
          <a:stretch>
            <a:fillRect/>
          </a:stretch>
        </p:blipFill>
        <p:spPr>
          <a:xfrm>
            <a:off x="16949945" y="1651968"/>
            <a:ext cx="80468" cy="80468"/>
          </a:xfrm>
          <a:prstGeom prst="rect">
            <a:avLst/>
          </a:prstGeom>
        </p:spPr>
      </p:pic>
      <p:pic>
        <p:nvPicPr>
          <p:cNvPr id="28" name="object 28" descr=""/>
          <p:cNvPicPr/>
          <p:nvPr/>
        </p:nvPicPr>
        <p:blipFill>
          <a:blip r:embed="rId25" cstate="print"/>
          <a:stretch>
            <a:fillRect/>
          </a:stretch>
        </p:blipFill>
        <p:spPr>
          <a:xfrm>
            <a:off x="16949943" y="1491154"/>
            <a:ext cx="80468" cy="80468"/>
          </a:xfrm>
          <a:prstGeom prst="rect">
            <a:avLst/>
          </a:prstGeom>
        </p:spPr>
      </p:pic>
      <p:pic>
        <p:nvPicPr>
          <p:cNvPr id="29" name="object 29" descr=""/>
          <p:cNvPicPr/>
          <p:nvPr/>
        </p:nvPicPr>
        <p:blipFill>
          <a:blip r:embed="rId26" cstate="print"/>
          <a:stretch>
            <a:fillRect/>
          </a:stretch>
        </p:blipFill>
        <p:spPr>
          <a:xfrm>
            <a:off x="17110636" y="1009081"/>
            <a:ext cx="80468" cy="80468"/>
          </a:xfrm>
          <a:prstGeom prst="rect">
            <a:avLst/>
          </a:prstGeom>
        </p:spPr>
      </p:pic>
      <p:pic>
        <p:nvPicPr>
          <p:cNvPr id="30" name="object 30" descr=""/>
          <p:cNvPicPr/>
          <p:nvPr/>
        </p:nvPicPr>
        <p:blipFill>
          <a:blip r:embed="rId26" cstate="print"/>
          <a:stretch>
            <a:fillRect/>
          </a:stretch>
        </p:blipFill>
        <p:spPr>
          <a:xfrm>
            <a:off x="17110636" y="1169649"/>
            <a:ext cx="80468" cy="80468"/>
          </a:xfrm>
          <a:prstGeom prst="rect">
            <a:avLst/>
          </a:prstGeom>
        </p:spPr>
      </p:pic>
      <p:pic>
        <p:nvPicPr>
          <p:cNvPr id="31" name="object 31" descr=""/>
          <p:cNvPicPr/>
          <p:nvPr/>
        </p:nvPicPr>
        <p:blipFill>
          <a:blip r:embed="rId27" cstate="print"/>
          <a:stretch>
            <a:fillRect/>
          </a:stretch>
        </p:blipFill>
        <p:spPr>
          <a:xfrm>
            <a:off x="17110636" y="1330463"/>
            <a:ext cx="80468" cy="80468"/>
          </a:xfrm>
          <a:prstGeom prst="rect">
            <a:avLst/>
          </a:prstGeom>
        </p:spPr>
      </p:pic>
      <p:pic>
        <p:nvPicPr>
          <p:cNvPr id="32" name="object 32" descr=""/>
          <p:cNvPicPr/>
          <p:nvPr/>
        </p:nvPicPr>
        <p:blipFill>
          <a:blip r:embed="rId28" cstate="print"/>
          <a:stretch>
            <a:fillRect/>
          </a:stretch>
        </p:blipFill>
        <p:spPr>
          <a:xfrm>
            <a:off x="17110636" y="1491154"/>
            <a:ext cx="80468" cy="80468"/>
          </a:xfrm>
          <a:prstGeom prst="rect">
            <a:avLst/>
          </a:prstGeom>
        </p:spPr>
      </p:pic>
      <p:pic>
        <p:nvPicPr>
          <p:cNvPr id="33" name="object 33" descr=""/>
          <p:cNvPicPr/>
          <p:nvPr/>
        </p:nvPicPr>
        <p:blipFill>
          <a:blip r:embed="rId29" cstate="print"/>
          <a:stretch>
            <a:fillRect/>
          </a:stretch>
        </p:blipFill>
        <p:spPr>
          <a:xfrm>
            <a:off x="17110636" y="1651968"/>
            <a:ext cx="80468" cy="80468"/>
          </a:xfrm>
          <a:prstGeom prst="rect">
            <a:avLst/>
          </a:prstGeom>
        </p:spPr>
      </p:pic>
      <p:pic>
        <p:nvPicPr>
          <p:cNvPr id="34" name="object 34" descr=""/>
          <p:cNvPicPr/>
          <p:nvPr/>
        </p:nvPicPr>
        <p:blipFill>
          <a:blip r:embed="rId30" cstate="print"/>
          <a:stretch>
            <a:fillRect/>
          </a:stretch>
        </p:blipFill>
        <p:spPr>
          <a:xfrm>
            <a:off x="17110636" y="1803062"/>
            <a:ext cx="80468" cy="80468"/>
          </a:xfrm>
          <a:prstGeom prst="rect">
            <a:avLst/>
          </a:prstGeom>
        </p:spPr>
      </p:pic>
      <p:pic>
        <p:nvPicPr>
          <p:cNvPr id="35" name="object 35" descr=""/>
          <p:cNvPicPr/>
          <p:nvPr/>
        </p:nvPicPr>
        <p:blipFill>
          <a:blip r:embed="rId31" cstate="print"/>
          <a:stretch>
            <a:fillRect/>
          </a:stretch>
        </p:blipFill>
        <p:spPr>
          <a:xfrm>
            <a:off x="17271449" y="1009081"/>
            <a:ext cx="80468" cy="80468"/>
          </a:xfrm>
          <a:prstGeom prst="rect">
            <a:avLst/>
          </a:prstGeom>
        </p:spPr>
      </p:pic>
      <p:pic>
        <p:nvPicPr>
          <p:cNvPr id="36" name="object 36" descr=""/>
          <p:cNvPicPr/>
          <p:nvPr/>
        </p:nvPicPr>
        <p:blipFill>
          <a:blip r:embed="rId32" cstate="print"/>
          <a:stretch>
            <a:fillRect/>
          </a:stretch>
        </p:blipFill>
        <p:spPr>
          <a:xfrm>
            <a:off x="17271449" y="1169772"/>
            <a:ext cx="80468" cy="80468"/>
          </a:xfrm>
          <a:prstGeom prst="rect">
            <a:avLst/>
          </a:prstGeom>
        </p:spPr>
      </p:pic>
      <p:pic>
        <p:nvPicPr>
          <p:cNvPr id="37" name="object 37" descr=""/>
          <p:cNvPicPr/>
          <p:nvPr/>
        </p:nvPicPr>
        <p:blipFill>
          <a:blip r:embed="rId33" cstate="print"/>
          <a:stretch>
            <a:fillRect/>
          </a:stretch>
        </p:blipFill>
        <p:spPr>
          <a:xfrm>
            <a:off x="17271449" y="1330463"/>
            <a:ext cx="80468" cy="80468"/>
          </a:xfrm>
          <a:prstGeom prst="rect">
            <a:avLst/>
          </a:prstGeom>
        </p:spPr>
      </p:pic>
      <p:pic>
        <p:nvPicPr>
          <p:cNvPr id="38" name="object 38" descr=""/>
          <p:cNvPicPr/>
          <p:nvPr/>
        </p:nvPicPr>
        <p:blipFill>
          <a:blip r:embed="rId34" cstate="print"/>
          <a:stretch>
            <a:fillRect/>
          </a:stretch>
        </p:blipFill>
        <p:spPr>
          <a:xfrm>
            <a:off x="17271449" y="1491154"/>
            <a:ext cx="80468" cy="80468"/>
          </a:xfrm>
          <a:prstGeom prst="rect">
            <a:avLst/>
          </a:prstGeom>
        </p:spPr>
      </p:pic>
      <p:pic>
        <p:nvPicPr>
          <p:cNvPr id="39" name="object 39" descr=""/>
          <p:cNvPicPr/>
          <p:nvPr/>
        </p:nvPicPr>
        <p:blipFill>
          <a:blip r:embed="rId35" cstate="print"/>
          <a:stretch>
            <a:fillRect/>
          </a:stretch>
        </p:blipFill>
        <p:spPr>
          <a:xfrm>
            <a:off x="17432140" y="1009081"/>
            <a:ext cx="80468" cy="80468"/>
          </a:xfrm>
          <a:prstGeom prst="rect">
            <a:avLst/>
          </a:prstGeom>
        </p:spPr>
      </p:pic>
      <p:pic>
        <p:nvPicPr>
          <p:cNvPr id="40" name="object 40" descr=""/>
          <p:cNvPicPr/>
          <p:nvPr/>
        </p:nvPicPr>
        <p:blipFill>
          <a:blip r:embed="rId34" cstate="print"/>
          <a:stretch>
            <a:fillRect/>
          </a:stretch>
        </p:blipFill>
        <p:spPr>
          <a:xfrm>
            <a:off x="17271449" y="1651968"/>
            <a:ext cx="80468" cy="80468"/>
          </a:xfrm>
          <a:prstGeom prst="rect">
            <a:avLst/>
          </a:prstGeom>
        </p:spPr>
      </p:pic>
      <p:pic>
        <p:nvPicPr>
          <p:cNvPr id="41" name="object 41" descr=""/>
          <p:cNvPicPr/>
          <p:nvPr/>
        </p:nvPicPr>
        <p:blipFill>
          <a:blip r:embed="rId36" cstate="print"/>
          <a:stretch>
            <a:fillRect/>
          </a:stretch>
        </p:blipFill>
        <p:spPr>
          <a:xfrm>
            <a:off x="17432140" y="1330463"/>
            <a:ext cx="80468" cy="80468"/>
          </a:xfrm>
          <a:prstGeom prst="rect">
            <a:avLst/>
          </a:prstGeom>
        </p:spPr>
      </p:pic>
      <p:pic>
        <p:nvPicPr>
          <p:cNvPr id="42" name="object 42" descr=""/>
          <p:cNvPicPr/>
          <p:nvPr/>
        </p:nvPicPr>
        <p:blipFill>
          <a:blip r:embed="rId37" cstate="print"/>
          <a:stretch>
            <a:fillRect/>
          </a:stretch>
        </p:blipFill>
        <p:spPr>
          <a:xfrm>
            <a:off x="17432140" y="1169772"/>
            <a:ext cx="80468" cy="80468"/>
          </a:xfrm>
          <a:prstGeom prst="rect">
            <a:avLst/>
          </a:prstGeom>
        </p:spPr>
      </p:pic>
      <p:pic>
        <p:nvPicPr>
          <p:cNvPr id="43" name="object 43" descr=""/>
          <p:cNvPicPr/>
          <p:nvPr/>
        </p:nvPicPr>
        <p:blipFill>
          <a:blip r:embed="rId38" cstate="print"/>
          <a:stretch>
            <a:fillRect/>
          </a:stretch>
        </p:blipFill>
        <p:spPr>
          <a:xfrm>
            <a:off x="17432140" y="1491154"/>
            <a:ext cx="80468" cy="80468"/>
          </a:xfrm>
          <a:prstGeom prst="rect">
            <a:avLst/>
          </a:prstGeom>
        </p:spPr>
      </p:pic>
      <p:pic>
        <p:nvPicPr>
          <p:cNvPr id="44" name="object 44" descr=""/>
          <p:cNvPicPr/>
          <p:nvPr/>
        </p:nvPicPr>
        <p:blipFill>
          <a:blip r:embed="rId38" cstate="print"/>
          <a:stretch>
            <a:fillRect/>
          </a:stretch>
        </p:blipFill>
        <p:spPr>
          <a:xfrm>
            <a:off x="17432140" y="1651968"/>
            <a:ext cx="80468" cy="80468"/>
          </a:xfrm>
          <a:prstGeom prst="rect">
            <a:avLst/>
          </a:prstGeom>
        </p:spPr>
      </p:pic>
      <p:pic>
        <p:nvPicPr>
          <p:cNvPr id="45" name="object 45" descr=""/>
          <p:cNvPicPr/>
          <p:nvPr/>
        </p:nvPicPr>
        <p:blipFill>
          <a:blip r:embed="rId39" cstate="print"/>
          <a:stretch>
            <a:fillRect/>
          </a:stretch>
        </p:blipFill>
        <p:spPr>
          <a:xfrm>
            <a:off x="17592831" y="1009081"/>
            <a:ext cx="80468" cy="80468"/>
          </a:xfrm>
          <a:prstGeom prst="rect">
            <a:avLst/>
          </a:prstGeom>
        </p:spPr>
      </p:pic>
      <p:pic>
        <p:nvPicPr>
          <p:cNvPr id="46" name="object 46" descr=""/>
          <p:cNvPicPr/>
          <p:nvPr/>
        </p:nvPicPr>
        <p:blipFill>
          <a:blip r:embed="rId40" cstate="print"/>
          <a:stretch>
            <a:fillRect/>
          </a:stretch>
        </p:blipFill>
        <p:spPr>
          <a:xfrm>
            <a:off x="17592831" y="1169772"/>
            <a:ext cx="80468" cy="80468"/>
          </a:xfrm>
          <a:prstGeom prst="rect">
            <a:avLst/>
          </a:prstGeom>
        </p:spPr>
      </p:pic>
      <p:pic>
        <p:nvPicPr>
          <p:cNvPr id="47" name="object 47" descr=""/>
          <p:cNvPicPr/>
          <p:nvPr/>
        </p:nvPicPr>
        <p:blipFill>
          <a:blip r:embed="rId41" cstate="print"/>
          <a:stretch>
            <a:fillRect/>
          </a:stretch>
        </p:blipFill>
        <p:spPr>
          <a:xfrm>
            <a:off x="17592831" y="1330463"/>
            <a:ext cx="80468" cy="80468"/>
          </a:xfrm>
          <a:prstGeom prst="rect">
            <a:avLst/>
          </a:prstGeom>
        </p:spPr>
      </p:pic>
      <p:pic>
        <p:nvPicPr>
          <p:cNvPr id="48" name="object 48" descr=""/>
          <p:cNvPicPr/>
          <p:nvPr/>
        </p:nvPicPr>
        <p:blipFill>
          <a:blip r:embed="rId42" cstate="print"/>
          <a:stretch>
            <a:fillRect/>
          </a:stretch>
        </p:blipFill>
        <p:spPr>
          <a:xfrm>
            <a:off x="17592831" y="1491154"/>
            <a:ext cx="80468" cy="80468"/>
          </a:xfrm>
          <a:prstGeom prst="rect">
            <a:avLst/>
          </a:prstGeom>
        </p:spPr>
      </p:pic>
      <p:pic>
        <p:nvPicPr>
          <p:cNvPr id="49" name="object 49" descr=""/>
          <p:cNvPicPr/>
          <p:nvPr/>
        </p:nvPicPr>
        <p:blipFill>
          <a:blip r:embed="rId43" cstate="print"/>
          <a:stretch>
            <a:fillRect/>
          </a:stretch>
        </p:blipFill>
        <p:spPr>
          <a:xfrm>
            <a:off x="17592831" y="1651968"/>
            <a:ext cx="80468" cy="80468"/>
          </a:xfrm>
          <a:prstGeom prst="rect">
            <a:avLst/>
          </a:prstGeom>
        </p:spPr>
      </p:pic>
      <p:pic>
        <p:nvPicPr>
          <p:cNvPr id="50" name="object 50" descr=""/>
          <p:cNvPicPr/>
          <p:nvPr/>
        </p:nvPicPr>
        <p:blipFill>
          <a:blip r:embed="rId43" cstate="print"/>
          <a:stretch>
            <a:fillRect/>
          </a:stretch>
        </p:blipFill>
        <p:spPr>
          <a:xfrm>
            <a:off x="17753522" y="1009081"/>
            <a:ext cx="80468" cy="80468"/>
          </a:xfrm>
          <a:prstGeom prst="rect">
            <a:avLst/>
          </a:prstGeom>
        </p:spPr>
      </p:pic>
      <p:pic>
        <p:nvPicPr>
          <p:cNvPr id="51" name="object 51" descr=""/>
          <p:cNvPicPr/>
          <p:nvPr/>
        </p:nvPicPr>
        <p:blipFill>
          <a:blip r:embed="rId40" cstate="print"/>
          <a:stretch>
            <a:fillRect/>
          </a:stretch>
        </p:blipFill>
        <p:spPr>
          <a:xfrm>
            <a:off x="17753522" y="1169772"/>
            <a:ext cx="80468" cy="80468"/>
          </a:xfrm>
          <a:prstGeom prst="rect">
            <a:avLst/>
          </a:prstGeom>
        </p:spPr>
      </p:pic>
      <p:pic>
        <p:nvPicPr>
          <p:cNvPr id="52" name="object 52" descr=""/>
          <p:cNvPicPr/>
          <p:nvPr/>
        </p:nvPicPr>
        <p:blipFill>
          <a:blip r:embed="rId44" cstate="print"/>
          <a:stretch>
            <a:fillRect/>
          </a:stretch>
        </p:blipFill>
        <p:spPr>
          <a:xfrm>
            <a:off x="17753522" y="1330463"/>
            <a:ext cx="80468" cy="80468"/>
          </a:xfrm>
          <a:prstGeom prst="rect">
            <a:avLst/>
          </a:prstGeom>
        </p:spPr>
      </p:pic>
      <p:pic>
        <p:nvPicPr>
          <p:cNvPr id="53" name="object 53" descr=""/>
          <p:cNvPicPr/>
          <p:nvPr/>
        </p:nvPicPr>
        <p:blipFill>
          <a:blip r:embed="rId45" cstate="print"/>
          <a:stretch>
            <a:fillRect/>
          </a:stretch>
        </p:blipFill>
        <p:spPr>
          <a:xfrm>
            <a:off x="17753522" y="1491154"/>
            <a:ext cx="80468" cy="80468"/>
          </a:xfrm>
          <a:prstGeom prst="rect">
            <a:avLst/>
          </a:prstGeom>
        </p:spPr>
      </p:pic>
      <p:pic>
        <p:nvPicPr>
          <p:cNvPr id="54" name="object 54" descr=""/>
          <p:cNvPicPr/>
          <p:nvPr/>
        </p:nvPicPr>
        <p:blipFill>
          <a:blip r:embed="rId46" cstate="print"/>
          <a:stretch>
            <a:fillRect/>
          </a:stretch>
        </p:blipFill>
        <p:spPr>
          <a:xfrm>
            <a:off x="17753522" y="1651845"/>
            <a:ext cx="80468" cy="80468"/>
          </a:xfrm>
          <a:prstGeom prst="rect">
            <a:avLst/>
          </a:prstGeom>
        </p:spPr>
      </p:pic>
      <p:pic>
        <p:nvPicPr>
          <p:cNvPr id="55" name="object 55" descr=""/>
          <p:cNvPicPr/>
          <p:nvPr/>
        </p:nvPicPr>
        <p:blipFill>
          <a:blip r:embed="rId47" cstate="print"/>
          <a:stretch>
            <a:fillRect/>
          </a:stretch>
        </p:blipFill>
        <p:spPr>
          <a:xfrm>
            <a:off x="17914337" y="1009081"/>
            <a:ext cx="80468" cy="80468"/>
          </a:xfrm>
          <a:prstGeom prst="rect">
            <a:avLst/>
          </a:prstGeom>
        </p:spPr>
      </p:pic>
      <p:pic>
        <p:nvPicPr>
          <p:cNvPr id="56" name="object 56" descr=""/>
          <p:cNvPicPr/>
          <p:nvPr/>
        </p:nvPicPr>
        <p:blipFill>
          <a:blip r:embed="rId48" cstate="print"/>
          <a:stretch>
            <a:fillRect/>
          </a:stretch>
        </p:blipFill>
        <p:spPr>
          <a:xfrm>
            <a:off x="17914337" y="1169772"/>
            <a:ext cx="80468" cy="80468"/>
          </a:xfrm>
          <a:prstGeom prst="rect">
            <a:avLst/>
          </a:prstGeom>
        </p:spPr>
      </p:pic>
      <p:pic>
        <p:nvPicPr>
          <p:cNvPr id="57" name="object 57" descr=""/>
          <p:cNvPicPr/>
          <p:nvPr/>
        </p:nvPicPr>
        <p:blipFill>
          <a:blip r:embed="rId15" cstate="print"/>
          <a:stretch>
            <a:fillRect/>
          </a:stretch>
        </p:blipFill>
        <p:spPr>
          <a:xfrm>
            <a:off x="17914337" y="1330463"/>
            <a:ext cx="80468" cy="80468"/>
          </a:xfrm>
          <a:prstGeom prst="rect">
            <a:avLst/>
          </a:prstGeom>
        </p:spPr>
      </p:pic>
      <p:pic>
        <p:nvPicPr>
          <p:cNvPr id="58" name="object 58" descr=""/>
          <p:cNvPicPr/>
          <p:nvPr/>
        </p:nvPicPr>
        <p:blipFill>
          <a:blip r:embed="rId47" cstate="print"/>
          <a:stretch>
            <a:fillRect/>
          </a:stretch>
        </p:blipFill>
        <p:spPr>
          <a:xfrm>
            <a:off x="17914337" y="1491154"/>
            <a:ext cx="80468" cy="80468"/>
          </a:xfrm>
          <a:prstGeom prst="rect">
            <a:avLst/>
          </a:prstGeom>
        </p:spPr>
      </p:pic>
      <p:pic>
        <p:nvPicPr>
          <p:cNvPr id="59" name="object 59" descr=""/>
          <p:cNvPicPr/>
          <p:nvPr/>
        </p:nvPicPr>
        <p:blipFill>
          <a:blip r:embed="rId49" cstate="print"/>
          <a:stretch>
            <a:fillRect/>
          </a:stretch>
        </p:blipFill>
        <p:spPr>
          <a:xfrm>
            <a:off x="17914337" y="1651845"/>
            <a:ext cx="80468" cy="80468"/>
          </a:xfrm>
          <a:prstGeom prst="rect">
            <a:avLst/>
          </a:prstGeom>
        </p:spPr>
      </p:pic>
      <p:pic>
        <p:nvPicPr>
          <p:cNvPr id="60" name="object 60" descr=""/>
          <p:cNvPicPr/>
          <p:nvPr/>
        </p:nvPicPr>
        <p:blipFill>
          <a:blip r:embed="rId50" cstate="print"/>
          <a:stretch>
            <a:fillRect/>
          </a:stretch>
        </p:blipFill>
        <p:spPr>
          <a:xfrm>
            <a:off x="18057556" y="1009081"/>
            <a:ext cx="80468" cy="80468"/>
          </a:xfrm>
          <a:prstGeom prst="rect">
            <a:avLst/>
          </a:prstGeom>
        </p:spPr>
      </p:pic>
      <p:pic>
        <p:nvPicPr>
          <p:cNvPr id="61" name="object 61" descr=""/>
          <p:cNvPicPr/>
          <p:nvPr/>
        </p:nvPicPr>
        <p:blipFill>
          <a:blip r:embed="rId51" cstate="print"/>
          <a:stretch>
            <a:fillRect/>
          </a:stretch>
        </p:blipFill>
        <p:spPr>
          <a:xfrm>
            <a:off x="18057556" y="1169772"/>
            <a:ext cx="80468" cy="80468"/>
          </a:xfrm>
          <a:prstGeom prst="rect">
            <a:avLst/>
          </a:prstGeom>
        </p:spPr>
      </p:pic>
      <p:pic>
        <p:nvPicPr>
          <p:cNvPr id="62" name="object 62" descr=""/>
          <p:cNvPicPr/>
          <p:nvPr/>
        </p:nvPicPr>
        <p:blipFill>
          <a:blip r:embed="rId52" cstate="print"/>
          <a:stretch>
            <a:fillRect/>
          </a:stretch>
        </p:blipFill>
        <p:spPr>
          <a:xfrm>
            <a:off x="18057556" y="1330463"/>
            <a:ext cx="80468" cy="80468"/>
          </a:xfrm>
          <a:prstGeom prst="rect">
            <a:avLst/>
          </a:prstGeom>
        </p:spPr>
      </p:pic>
      <p:pic>
        <p:nvPicPr>
          <p:cNvPr id="63" name="object 63" descr=""/>
          <p:cNvPicPr/>
          <p:nvPr/>
        </p:nvPicPr>
        <p:blipFill>
          <a:blip r:embed="rId53" cstate="print"/>
          <a:stretch>
            <a:fillRect/>
          </a:stretch>
        </p:blipFill>
        <p:spPr>
          <a:xfrm>
            <a:off x="18057556" y="1491154"/>
            <a:ext cx="80468" cy="80468"/>
          </a:xfrm>
          <a:prstGeom prst="rect">
            <a:avLst/>
          </a:prstGeom>
        </p:spPr>
      </p:pic>
      <p:pic>
        <p:nvPicPr>
          <p:cNvPr id="64" name="object 64" descr=""/>
          <p:cNvPicPr/>
          <p:nvPr/>
        </p:nvPicPr>
        <p:blipFill>
          <a:blip r:embed="rId53" cstate="print"/>
          <a:stretch>
            <a:fillRect/>
          </a:stretch>
        </p:blipFill>
        <p:spPr>
          <a:xfrm>
            <a:off x="18057556" y="1651968"/>
            <a:ext cx="80468" cy="80468"/>
          </a:xfrm>
          <a:prstGeom prst="rect">
            <a:avLst/>
          </a:prstGeom>
        </p:spPr>
      </p:pic>
      <p:pic>
        <p:nvPicPr>
          <p:cNvPr id="65" name="object 65" descr="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18218371" y="1009080"/>
            <a:ext cx="69628" cy="80468"/>
          </a:xfrm>
          <a:prstGeom prst="rect">
            <a:avLst/>
          </a:prstGeom>
        </p:spPr>
      </p:pic>
      <p:pic>
        <p:nvPicPr>
          <p:cNvPr id="66" name="object 66" descr=""/>
          <p:cNvPicPr/>
          <p:nvPr/>
        </p:nvPicPr>
        <p:blipFill>
          <a:blip r:embed="rId54" cstate="print"/>
          <a:stretch>
            <a:fillRect/>
          </a:stretch>
        </p:blipFill>
        <p:spPr>
          <a:xfrm>
            <a:off x="18218371" y="1169771"/>
            <a:ext cx="69628" cy="80468"/>
          </a:xfrm>
          <a:prstGeom prst="rect">
            <a:avLst/>
          </a:prstGeom>
        </p:spPr>
      </p:pic>
      <p:pic>
        <p:nvPicPr>
          <p:cNvPr id="67" name="object 67" descr="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18218371" y="1330462"/>
            <a:ext cx="69628" cy="80468"/>
          </a:xfrm>
          <a:prstGeom prst="rect">
            <a:avLst/>
          </a:prstGeom>
        </p:spPr>
      </p:pic>
      <p:pic>
        <p:nvPicPr>
          <p:cNvPr id="68" name="object 68" descr=""/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18218371" y="1491154"/>
            <a:ext cx="69628" cy="80468"/>
          </a:xfrm>
          <a:prstGeom prst="rect">
            <a:avLst/>
          </a:prstGeom>
        </p:spPr>
      </p:pic>
      <p:pic>
        <p:nvPicPr>
          <p:cNvPr id="69" name="object 69" descr="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18218371" y="1651845"/>
            <a:ext cx="69628" cy="80468"/>
          </a:xfrm>
          <a:prstGeom prst="rect">
            <a:avLst/>
          </a:prstGeom>
        </p:spPr>
      </p:pic>
      <p:pic>
        <p:nvPicPr>
          <p:cNvPr id="70" name="object 70" descr=""/>
          <p:cNvPicPr/>
          <p:nvPr/>
        </p:nvPicPr>
        <p:blipFill>
          <a:blip r:embed="rId55" cstate="print"/>
          <a:stretch>
            <a:fillRect/>
          </a:stretch>
        </p:blipFill>
        <p:spPr>
          <a:xfrm>
            <a:off x="17271449" y="1803062"/>
            <a:ext cx="80468" cy="80468"/>
          </a:xfrm>
          <a:prstGeom prst="rect">
            <a:avLst/>
          </a:prstGeom>
        </p:spPr>
      </p:pic>
      <p:pic>
        <p:nvPicPr>
          <p:cNvPr id="71" name="object 71" descr=""/>
          <p:cNvPicPr/>
          <p:nvPr/>
        </p:nvPicPr>
        <p:blipFill>
          <a:blip r:embed="rId56" cstate="print"/>
          <a:stretch>
            <a:fillRect/>
          </a:stretch>
        </p:blipFill>
        <p:spPr>
          <a:xfrm>
            <a:off x="17282523" y="1963630"/>
            <a:ext cx="69271" cy="51554"/>
          </a:xfrm>
          <a:prstGeom prst="rect">
            <a:avLst/>
          </a:prstGeom>
        </p:spPr>
      </p:pic>
      <p:pic>
        <p:nvPicPr>
          <p:cNvPr id="72" name="object 72" descr=""/>
          <p:cNvPicPr/>
          <p:nvPr/>
        </p:nvPicPr>
        <p:blipFill>
          <a:blip r:embed="rId57" cstate="print"/>
          <a:stretch>
            <a:fillRect/>
          </a:stretch>
        </p:blipFill>
        <p:spPr>
          <a:xfrm>
            <a:off x="17432140" y="1803062"/>
            <a:ext cx="80468" cy="80468"/>
          </a:xfrm>
          <a:prstGeom prst="rect">
            <a:avLst/>
          </a:prstGeom>
        </p:spPr>
      </p:pic>
      <p:pic>
        <p:nvPicPr>
          <p:cNvPr id="73" name="object 73" descr=""/>
          <p:cNvPicPr/>
          <p:nvPr/>
        </p:nvPicPr>
        <p:blipFill>
          <a:blip r:embed="rId58" cstate="print"/>
          <a:stretch>
            <a:fillRect/>
          </a:stretch>
        </p:blipFill>
        <p:spPr>
          <a:xfrm>
            <a:off x="17432140" y="1963630"/>
            <a:ext cx="80468" cy="80468"/>
          </a:xfrm>
          <a:prstGeom prst="rect">
            <a:avLst/>
          </a:prstGeom>
        </p:spPr>
      </p:pic>
      <p:pic>
        <p:nvPicPr>
          <p:cNvPr id="74" name="object 74" descr=""/>
          <p:cNvPicPr/>
          <p:nvPr/>
        </p:nvPicPr>
        <p:blipFill>
          <a:blip r:embed="rId59" cstate="print"/>
          <a:stretch>
            <a:fillRect/>
          </a:stretch>
        </p:blipFill>
        <p:spPr>
          <a:xfrm>
            <a:off x="17592831" y="1803062"/>
            <a:ext cx="80468" cy="80468"/>
          </a:xfrm>
          <a:prstGeom prst="rect">
            <a:avLst/>
          </a:prstGeom>
        </p:spPr>
      </p:pic>
      <p:pic>
        <p:nvPicPr>
          <p:cNvPr id="75" name="object 75" descr=""/>
          <p:cNvPicPr/>
          <p:nvPr/>
        </p:nvPicPr>
        <p:blipFill>
          <a:blip r:embed="rId60" cstate="print"/>
          <a:stretch>
            <a:fillRect/>
          </a:stretch>
        </p:blipFill>
        <p:spPr>
          <a:xfrm>
            <a:off x="17592831" y="1963630"/>
            <a:ext cx="80468" cy="80468"/>
          </a:xfrm>
          <a:prstGeom prst="rect">
            <a:avLst/>
          </a:prstGeom>
        </p:spPr>
      </p:pic>
      <p:pic>
        <p:nvPicPr>
          <p:cNvPr id="76" name="object 76" descr=""/>
          <p:cNvPicPr/>
          <p:nvPr/>
        </p:nvPicPr>
        <p:blipFill>
          <a:blip r:embed="rId61" cstate="print"/>
          <a:stretch>
            <a:fillRect/>
          </a:stretch>
        </p:blipFill>
        <p:spPr>
          <a:xfrm>
            <a:off x="17600952" y="2124444"/>
            <a:ext cx="72347" cy="47001"/>
          </a:xfrm>
          <a:prstGeom prst="rect">
            <a:avLst/>
          </a:prstGeom>
        </p:spPr>
      </p:pic>
      <p:pic>
        <p:nvPicPr>
          <p:cNvPr id="77" name="object 77" descr=""/>
          <p:cNvPicPr/>
          <p:nvPr/>
        </p:nvPicPr>
        <p:blipFill>
          <a:blip r:embed="rId62" cstate="print"/>
          <a:stretch>
            <a:fillRect/>
          </a:stretch>
        </p:blipFill>
        <p:spPr>
          <a:xfrm>
            <a:off x="17753522" y="1803062"/>
            <a:ext cx="80468" cy="80468"/>
          </a:xfrm>
          <a:prstGeom prst="rect">
            <a:avLst/>
          </a:prstGeom>
        </p:spPr>
      </p:pic>
      <p:pic>
        <p:nvPicPr>
          <p:cNvPr id="78" name="object 78" descr=""/>
          <p:cNvPicPr/>
          <p:nvPr/>
        </p:nvPicPr>
        <p:blipFill>
          <a:blip r:embed="rId63" cstate="print"/>
          <a:stretch>
            <a:fillRect/>
          </a:stretch>
        </p:blipFill>
        <p:spPr>
          <a:xfrm>
            <a:off x="17753522" y="1963630"/>
            <a:ext cx="80468" cy="80468"/>
          </a:xfrm>
          <a:prstGeom prst="rect">
            <a:avLst/>
          </a:prstGeom>
        </p:spPr>
      </p:pic>
      <p:pic>
        <p:nvPicPr>
          <p:cNvPr id="79" name="object 79" descr=""/>
          <p:cNvPicPr/>
          <p:nvPr/>
        </p:nvPicPr>
        <p:blipFill>
          <a:blip r:embed="rId64" cstate="print"/>
          <a:stretch>
            <a:fillRect/>
          </a:stretch>
        </p:blipFill>
        <p:spPr>
          <a:xfrm>
            <a:off x="17753522" y="2124444"/>
            <a:ext cx="80468" cy="80468"/>
          </a:xfrm>
          <a:prstGeom prst="rect">
            <a:avLst/>
          </a:prstGeom>
        </p:spPr>
      </p:pic>
      <p:pic>
        <p:nvPicPr>
          <p:cNvPr id="80" name="object 80" descr=""/>
          <p:cNvPicPr/>
          <p:nvPr/>
        </p:nvPicPr>
        <p:blipFill>
          <a:blip r:embed="rId15" cstate="print"/>
          <a:stretch>
            <a:fillRect/>
          </a:stretch>
        </p:blipFill>
        <p:spPr>
          <a:xfrm>
            <a:off x="17914337" y="1803062"/>
            <a:ext cx="80468" cy="80468"/>
          </a:xfrm>
          <a:prstGeom prst="rect">
            <a:avLst/>
          </a:prstGeom>
        </p:spPr>
      </p:pic>
      <p:pic>
        <p:nvPicPr>
          <p:cNvPr id="81" name="object 81" descr=""/>
          <p:cNvPicPr/>
          <p:nvPr/>
        </p:nvPicPr>
        <p:blipFill>
          <a:blip r:embed="rId65" cstate="print"/>
          <a:stretch>
            <a:fillRect/>
          </a:stretch>
        </p:blipFill>
        <p:spPr>
          <a:xfrm>
            <a:off x="17914337" y="1963630"/>
            <a:ext cx="80468" cy="80468"/>
          </a:xfrm>
          <a:prstGeom prst="rect">
            <a:avLst/>
          </a:prstGeom>
        </p:spPr>
      </p:pic>
      <p:pic>
        <p:nvPicPr>
          <p:cNvPr id="82" name="object 82" descr=""/>
          <p:cNvPicPr/>
          <p:nvPr/>
        </p:nvPicPr>
        <p:blipFill>
          <a:blip r:embed="rId15" cstate="print"/>
          <a:stretch>
            <a:fillRect/>
          </a:stretch>
        </p:blipFill>
        <p:spPr>
          <a:xfrm>
            <a:off x="17914337" y="2124444"/>
            <a:ext cx="80468" cy="80468"/>
          </a:xfrm>
          <a:prstGeom prst="rect">
            <a:avLst/>
          </a:prstGeom>
        </p:spPr>
      </p:pic>
      <p:pic>
        <p:nvPicPr>
          <p:cNvPr id="83" name="object 83" descr=""/>
          <p:cNvPicPr/>
          <p:nvPr/>
        </p:nvPicPr>
        <p:blipFill>
          <a:blip r:embed="rId66" cstate="print"/>
          <a:stretch>
            <a:fillRect/>
          </a:stretch>
        </p:blipFill>
        <p:spPr>
          <a:xfrm>
            <a:off x="18057556" y="1803062"/>
            <a:ext cx="80468" cy="80468"/>
          </a:xfrm>
          <a:prstGeom prst="rect">
            <a:avLst/>
          </a:prstGeom>
        </p:spPr>
      </p:pic>
      <p:pic>
        <p:nvPicPr>
          <p:cNvPr id="84" name="object 84" descr=""/>
          <p:cNvPicPr/>
          <p:nvPr/>
        </p:nvPicPr>
        <p:blipFill>
          <a:blip r:embed="rId67" cstate="print"/>
          <a:stretch>
            <a:fillRect/>
          </a:stretch>
        </p:blipFill>
        <p:spPr>
          <a:xfrm>
            <a:off x="18057556" y="1963630"/>
            <a:ext cx="80468" cy="80468"/>
          </a:xfrm>
          <a:prstGeom prst="rect">
            <a:avLst/>
          </a:prstGeom>
        </p:spPr>
      </p:pic>
      <p:pic>
        <p:nvPicPr>
          <p:cNvPr id="85" name="object 85" descr=""/>
          <p:cNvPicPr/>
          <p:nvPr/>
        </p:nvPicPr>
        <p:blipFill>
          <a:blip r:embed="rId68" cstate="print"/>
          <a:stretch>
            <a:fillRect/>
          </a:stretch>
        </p:blipFill>
        <p:spPr>
          <a:xfrm>
            <a:off x="18057556" y="2124444"/>
            <a:ext cx="80468" cy="80468"/>
          </a:xfrm>
          <a:prstGeom prst="rect">
            <a:avLst/>
          </a:prstGeom>
        </p:spPr>
      </p:pic>
      <p:pic>
        <p:nvPicPr>
          <p:cNvPr id="86" name="object 86" descr=""/>
          <p:cNvPicPr/>
          <p:nvPr/>
        </p:nvPicPr>
        <p:blipFill>
          <a:blip r:embed="rId69" cstate="print"/>
          <a:stretch>
            <a:fillRect/>
          </a:stretch>
        </p:blipFill>
        <p:spPr>
          <a:xfrm>
            <a:off x="18064570" y="2285136"/>
            <a:ext cx="72963" cy="35558"/>
          </a:xfrm>
          <a:prstGeom prst="rect">
            <a:avLst/>
          </a:prstGeom>
        </p:spPr>
      </p:pic>
      <p:pic>
        <p:nvPicPr>
          <p:cNvPr id="87" name="object 87" descr="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18218371" y="1803062"/>
            <a:ext cx="69628" cy="80468"/>
          </a:xfrm>
          <a:prstGeom prst="rect">
            <a:avLst/>
          </a:prstGeom>
        </p:spPr>
      </p:pic>
      <p:pic>
        <p:nvPicPr>
          <p:cNvPr id="88" name="object 88" descr="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18218371" y="1963630"/>
            <a:ext cx="69628" cy="80468"/>
          </a:xfrm>
          <a:prstGeom prst="rect">
            <a:avLst/>
          </a:prstGeom>
        </p:spPr>
      </p:pic>
      <p:pic>
        <p:nvPicPr>
          <p:cNvPr id="89" name="object 89" descr=""/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18218371" y="2124321"/>
            <a:ext cx="69628" cy="80468"/>
          </a:xfrm>
          <a:prstGeom prst="rect">
            <a:avLst/>
          </a:prstGeom>
        </p:spPr>
      </p:pic>
      <p:pic>
        <p:nvPicPr>
          <p:cNvPr id="90" name="object 90" descr=""/>
          <p:cNvPicPr/>
          <p:nvPr/>
        </p:nvPicPr>
        <p:blipFill>
          <a:blip r:embed="rId70" cstate="print"/>
          <a:stretch>
            <a:fillRect/>
          </a:stretch>
        </p:blipFill>
        <p:spPr>
          <a:xfrm>
            <a:off x="18218371" y="2285012"/>
            <a:ext cx="69628" cy="66574"/>
          </a:xfrm>
          <a:prstGeom prst="rect">
            <a:avLst/>
          </a:prstGeom>
        </p:spPr>
      </p:pic>
      <p:pic>
        <p:nvPicPr>
          <p:cNvPr id="91" name="object 91" descr=""/>
          <p:cNvPicPr/>
          <p:nvPr/>
        </p:nvPicPr>
        <p:blipFill>
          <a:blip r:embed="rId71" cstate="print"/>
          <a:stretch>
            <a:fillRect/>
          </a:stretch>
        </p:blipFill>
        <p:spPr>
          <a:xfrm>
            <a:off x="58432" y="7474078"/>
            <a:ext cx="72840" cy="35435"/>
          </a:xfrm>
          <a:prstGeom prst="rect">
            <a:avLst/>
          </a:prstGeom>
        </p:spPr>
      </p:pic>
      <p:pic>
        <p:nvPicPr>
          <p:cNvPr id="92" name="object 92" descr=""/>
          <p:cNvPicPr/>
          <p:nvPr/>
        </p:nvPicPr>
        <p:blipFill>
          <a:blip r:embed="rId51" cstate="print"/>
          <a:stretch>
            <a:fillRect/>
          </a:stretch>
        </p:blipFill>
        <p:spPr>
          <a:xfrm>
            <a:off x="57818" y="7589859"/>
            <a:ext cx="80468" cy="80468"/>
          </a:xfrm>
          <a:prstGeom prst="rect">
            <a:avLst/>
          </a:prstGeom>
        </p:spPr>
      </p:pic>
      <p:pic>
        <p:nvPicPr>
          <p:cNvPr id="93" name="object 93" descr=""/>
          <p:cNvPicPr/>
          <p:nvPr/>
        </p:nvPicPr>
        <p:blipFill>
          <a:blip r:embed="rId68" cstate="print"/>
          <a:stretch>
            <a:fillRect/>
          </a:stretch>
        </p:blipFill>
        <p:spPr>
          <a:xfrm>
            <a:off x="57818" y="7750550"/>
            <a:ext cx="80468" cy="80468"/>
          </a:xfrm>
          <a:prstGeom prst="rect">
            <a:avLst/>
          </a:prstGeom>
        </p:spPr>
      </p:pic>
      <p:pic>
        <p:nvPicPr>
          <p:cNvPr id="94" name="object 94" descr=""/>
          <p:cNvPicPr/>
          <p:nvPr/>
        </p:nvPicPr>
        <p:blipFill>
          <a:blip r:embed="rId72" cstate="print"/>
          <a:stretch>
            <a:fillRect/>
          </a:stretch>
        </p:blipFill>
        <p:spPr>
          <a:xfrm>
            <a:off x="57818" y="7911241"/>
            <a:ext cx="80468" cy="80468"/>
          </a:xfrm>
          <a:prstGeom prst="rect">
            <a:avLst/>
          </a:prstGeom>
        </p:spPr>
      </p:pic>
      <p:pic>
        <p:nvPicPr>
          <p:cNvPr id="95" name="object 95" descr=""/>
          <p:cNvPicPr/>
          <p:nvPr/>
        </p:nvPicPr>
        <p:blipFill>
          <a:blip r:embed="rId73" cstate="print"/>
          <a:stretch>
            <a:fillRect/>
          </a:stretch>
        </p:blipFill>
        <p:spPr>
          <a:xfrm>
            <a:off x="201036" y="7589859"/>
            <a:ext cx="80469" cy="80468"/>
          </a:xfrm>
          <a:prstGeom prst="rect">
            <a:avLst/>
          </a:prstGeom>
        </p:spPr>
      </p:pic>
      <p:pic>
        <p:nvPicPr>
          <p:cNvPr id="96" name="object 96" descr=""/>
          <p:cNvPicPr/>
          <p:nvPr/>
        </p:nvPicPr>
        <p:blipFill>
          <a:blip r:embed="rId74" cstate="print"/>
          <a:stretch>
            <a:fillRect/>
          </a:stretch>
        </p:blipFill>
        <p:spPr>
          <a:xfrm>
            <a:off x="201036" y="7750550"/>
            <a:ext cx="80469" cy="80468"/>
          </a:xfrm>
          <a:prstGeom prst="rect">
            <a:avLst/>
          </a:prstGeom>
        </p:spPr>
      </p:pic>
      <p:pic>
        <p:nvPicPr>
          <p:cNvPr id="97" name="object 97" descr=""/>
          <p:cNvPicPr/>
          <p:nvPr/>
        </p:nvPicPr>
        <p:blipFill>
          <a:blip r:embed="rId75" cstate="print"/>
          <a:stretch>
            <a:fillRect/>
          </a:stretch>
        </p:blipFill>
        <p:spPr>
          <a:xfrm>
            <a:off x="201036" y="7911365"/>
            <a:ext cx="80469" cy="80468"/>
          </a:xfrm>
          <a:prstGeom prst="rect">
            <a:avLst/>
          </a:prstGeom>
        </p:spPr>
      </p:pic>
      <p:pic>
        <p:nvPicPr>
          <p:cNvPr id="98" name="object 98" descr=""/>
          <p:cNvPicPr/>
          <p:nvPr/>
        </p:nvPicPr>
        <p:blipFill>
          <a:blip r:embed="rId76" cstate="print"/>
          <a:stretch>
            <a:fillRect/>
          </a:stretch>
        </p:blipFill>
        <p:spPr>
          <a:xfrm>
            <a:off x="361851" y="7589859"/>
            <a:ext cx="80469" cy="80468"/>
          </a:xfrm>
          <a:prstGeom prst="rect">
            <a:avLst/>
          </a:prstGeom>
        </p:spPr>
      </p:pic>
      <p:pic>
        <p:nvPicPr>
          <p:cNvPr id="99" name="object 99" descr=""/>
          <p:cNvPicPr/>
          <p:nvPr/>
        </p:nvPicPr>
        <p:blipFill>
          <a:blip r:embed="rId77" cstate="print"/>
          <a:stretch>
            <a:fillRect/>
          </a:stretch>
        </p:blipFill>
        <p:spPr>
          <a:xfrm>
            <a:off x="361851" y="7750550"/>
            <a:ext cx="80469" cy="80468"/>
          </a:xfrm>
          <a:prstGeom prst="rect">
            <a:avLst/>
          </a:prstGeom>
        </p:spPr>
      </p:pic>
      <p:pic>
        <p:nvPicPr>
          <p:cNvPr id="100" name="object 100" descr=""/>
          <p:cNvPicPr/>
          <p:nvPr/>
        </p:nvPicPr>
        <p:blipFill>
          <a:blip r:embed="rId78" cstate="print"/>
          <a:stretch>
            <a:fillRect/>
          </a:stretch>
        </p:blipFill>
        <p:spPr>
          <a:xfrm>
            <a:off x="361851" y="7911241"/>
            <a:ext cx="80468" cy="80468"/>
          </a:xfrm>
          <a:prstGeom prst="rect">
            <a:avLst/>
          </a:prstGeom>
        </p:spPr>
      </p:pic>
      <p:pic>
        <p:nvPicPr>
          <p:cNvPr id="101" name="object 101" descr=""/>
          <p:cNvPicPr/>
          <p:nvPr/>
        </p:nvPicPr>
        <p:blipFill>
          <a:blip r:embed="rId79" cstate="print"/>
          <a:stretch>
            <a:fillRect/>
          </a:stretch>
        </p:blipFill>
        <p:spPr>
          <a:xfrm>
            <a:off x="522542" y="7623326"/>
            <a:ext cx="72347" cy="47001"/>
          </a:xfrm>
          <a:prstGeom prst="rect">
            <a:avLst/>
          </a:prstGeom>
        </p:spPr>
      </p:pic>
      <p:pic>
        <p:nvPicPr>
          <p:cNvPr id="102" name="object 102" descr=""/>
          <p:cNvPicPr/>
          <p:nvPr/>
        </p:nvPicPr>
        <p:blipFill>
          <a:blip r:embed="rId77" cstate="print"/>
          <a:stretch>
            <a:fillRect/>
          </a:stretch>
        </p:blipFill>
        <p:spPr>
          <a:xfrm>
            <a:off x="522542" y="7750550"/>
            <a:ext cx="80468" cy="80468"/>
          </a:xfrm>
          <a:prstGeom prst="rect">
            <a:avLst/>
          </a:prstGeom>
        </p:spPr>
      </p:pic>
      <p:pic>
        <p:nvPicPr>
          <p:cNvPr id="103" name="object 103" descr=""/>
          <p:cNvPicPr/>
          <p:nvPr/>
        </p:nvPicPr>
        <p:blipFill>
          <a:blip r:embed="rId80" cstate="print"/>
          <a:stretch>
            <a:fillRect/>
          </a:stretch>
        </p:blipFill>
        <p:spPr>
          <a:xfrm>
            <a:off x="522542" y="7911365"/>
            <a:ext cx="80468" cy="80468"/>
          </a:xfrm>
          <a:prstGeom prst="rect">
            <a:avLst/>
          </a:prstGeom>
        </p:spPr>
      </p:pic>
      <p:pic>
        <p:nvPicPr>
          <p:cNvPr id="104" name="object 104" descr=""/>
          <p:cNvPicPr/>
          <p:nvPr/>
        </p:nvPicPr>
        <p:blipFill>
          <a:blip r:embed="rId81" cstate="print"/>
          <a:stretch>
            <a:fillRect/>
          </a:stretch>
        </p:blipFill>
        <p:spPr>
          <a:xfrm>
            <a:off x="683233" y="7750550"/>
            <a:ext cx="80468" cy="80468"/>
          </a:xfrm>
          <a:prstGeom prst="rect">
            <a:avLst/>
          </a:prstGeom>
        </p:spPr>
      </p:pic>
      <p:pic>
        <p:nvPicPr>
          <p:cNvPr id="105" name="object 105" descr=""/>
          <p:cNvPicPr/>
          <p:nvPr/>
        </p:nvPicPr>
        <p:blipFill>
          <a:blip r:embed="rId82" cstate="print"/>
          <a:stretch>
            <a:fillRect/>
          </a:stretch>
        </p:blipFill>
        <p:spPr>
          <a:xfrm>
            <a:off x="683233" y="7911365"/>
            <a:ext cx="80468" cy="80468"/>
          </a:xfrm>
          <a:prstGeom prst="rect">
            <a:avLst/>
          </a:prstGeom>
        </p:spPr>
      </p:pic>
      <p:pic>
        <p:nvPicPr>
          <p:cNvPr id="106" name="object 106" descr=""/>
          <p:cNvPicPr/>
          <p:nvPr/>
        </p:nvPicPr>
        <p:blipFill>
          <a:blip r:embed="rId83" cstate="print"/>
          <a:stretch>
            <a:fillRect/>
          </a:stretch>
        </p:blipFill>
        <p:spPr>
          <a:xfrm>
            <a:off x="843924" y="7779588"/>
            <a:ext cx="69272" cy="51431"/>
          </a:xfrm>
          <a:prstGeom prst="rect">
            <a:avLst/>
          </a:prstGeom>
        </p:spPr>
      </p:pic>
      <p:pic>
        <p:nvPicPr>
          <p:cNvPr id="107" name="object 107" descr=""/>
          <p:cNvPicPr/>
          <p:nvPr/>
        </p:nvPicPr>
        <p:blipFill>
          <a:blip r:embed="rId84" cstate="print"/>
          <a:stretch>
            <a:fillRect/>
          </a:stretch>
        </p:blipFill>
        <p:spPr>
          <a:xfrm>
            <a:off x="843924" y="7911365"/>
            <a:ext cx="80468" cy="80468"/>
          </a:xfrm>
          <a:prstGeom prst="rect">
            <a:avLst/>
          </a:prstGeom>
        </p:spPr>
      </p:pic>
      <p:pic>
        <p:nvPicPr>
          <p:cNvPr id="108" name="object 108" descr=""/>
          <p:cNvPicPr/>
          <p:nvPr/>
        </p:nvPicPr>
        <p:blipFill>
          <a:blip r:embed="rId85" cstate="print"/>
          <a:stretch>
            <a:fillRect/>
          </a:stretch>
        </p:blipFill>
        <p:spPr>
          <a:xfrm>
            <a:off x="57818" y="8062335"/>
            <a:ext cx="80468" cy="80468"/>
          </a:xfrm>
          <a:prstGeom prst="rect">
            <a:avLst/>
          </a:prstGeom>
        </p:spPr>
      </p:pic>
      <p:pic>
        <p:nvPicPr>
          <p:cNvPr id="109" name="object 109" descr=""/>
          <p:cNvPicPr/>
          <p:nvPr/>
        </p:nvPicPr>
        <p:blipFill>
          <a:blip r:embed="rId86" cstate="print"/>
          <a:stretch>
            <a:fillRect/>
          </a:stretch>
        </p:blipFill>
        <p:spPr>
          <a:xfrm>
            <a:off x="57818" y="8223026"/>
            <a:ext cx="80468" cy="80468"/>
          </a:xfrm>
          <a:prstGeom prst="rect">
            <a:avLst/>
          </a:prstGeom>
        </p:spPr>
      </p:pic>
      <p:pic>
        <p:nvPicPr>
          <p:cNvPr id="110" name="object 110" descr=""/>
          <p:cNvPicPr/>
          <p:nvPr/>
        </p:nvPicPr>
        <p:blipFill>
          <a:blip r:embed="rId87" cstate="print"/>
          <a:stretch>
            <a:fillRect/>
          </a:stretch>
        </p:blipFill>
        <p:spPr>
          <a:xfrm>
            <a:off x="57818" y="8383717"/>
            <a:ext cx="80468" cy="80468"/>
          </a:xfrm>
          <a:prstGeom prst="rect">
            <a:avLst/>
          </a:prstGeom>
        </p:spPr>
      </p:pic>
      <p:pic>
        <p:nvPicPr>
          <p:cNvPr id="111" name="object 111" descr=""/>
          <p:cNvPicPr/>
          <p:nvPr/>
        </p:nvPicPr>
        <p:blipFill>
          <a:blip r:embed="rId88" cstate="print"/>
          <a:stretch>
            <a:fillRect/>
          </a:stretch>
        </p:blipFill>
        <p:spPr>
          <a:xfrm>
            <a:off x="57818" y="8544409"/>
            <a:ext cx="80468" cy="80468"/>
          </a:xfrm>
          <a:prstGeom prst="rect">
            <a:avLst/>
          </a:prstGeom>
        </p:spPr>
      </p:pic>
      <p:pic>
        <p:nvPicPr>
          <p:cNvPr id="112" name="object 112" descr=""/>
          <p:cNvPicPr/>
          <p:nvPr/>
        </p:nvPicPr>
        <p:blipFill>
          <a:blip r:embed="rId89" cstate="print"/>
          <a:stretch>
            <a:fillRect/>
          </a:stretch>
        </p:blipFill>
        <p:spPr>
          <a:xfrm>
            <a:off x="57818" y="8705223"/>
            <a:ext cx="80468" cy="80468"/>
          </a:xfrm>
          <a:prstGeom prst="rect">
            <a:avLst/>
          </a:prstGeom>
        </p:spPr>
      </p:pic>
      <p:pic>
        <p:nvPicPr>
          <p:cNvPr id="113" name="object 113" descr=""/>
          <p:cNvPicPr/>
          <p:nvPr/>
        </p:nvPicPr>
        <p:blipFill>
          <a:blip r:embed="rId90" cstate="print"/>
          <a:stretch>
            <a:fillRect/>
          </a:stretch>
        </p:blipFill>
        <p:spPr>
          <a:xfrm>
            <a:off x="201036" y="8062335"/>
            <a:ext cx="80469" cy="80468"/>
          </a:xfrm>
          <a:prstGeom prst="rect">
            <a:avLst/>
          </a:prstGeom>
        </p:spPr>
      </p:pic>
      <p:pic>
        <p:nvPicPr>
          <p:cNvPr id="114" name="object 114" descr=""/>
          <p:cNvPicPr/>
          <p:nvPr/>
        </p:nvPicPr>
        <p:blipFill>
          <a:blip r:embed="rId91" cstate="print"/>
          <a:stretch>
            <a:fillRect/>
          </a:stretch>
        </p:blipFill>
        <p:spPr>
          <a:xfrm>
            <a:off x="201036" y="8223026"/>
            <a:ext cx="80469" cy="80468"/>
          </a:xfrm>
          <a:prstGeom prst="rect">
            <a:avLst/>
          </a:prstGeom>
        </p:spPr>
      </p:pic>
      <p:pic>
        <p:nvPicPr>
          <p:cNvPr id="115" name="object 115" descr=""/>
          <p:cNvPicPr/>
          <p:nvPr/>
        </p:nvPicPr>
        <p:blipFill>
          <a:blip r:embed="rId92" cstate="print"/>
          <a:stretch>
            <a:fillRect/>
          </a:stretch>
        </p:blipFill>
        <p:spPr>
          <a:xfrm>
            <a:off x="201036" y="8383840"/>
            <a:ext cx="80469" cy="80468"/>
          </a:xfrm>
          <a:prstGeom prst="rect">
            <a:avLst/>
          </a:prstGeom>
        </p:spPr>
      </p:pic>
      <p:pic>
        <p:nvPicPr>
          <p:cNvPr id="116" name="object 116" descr=""/>
          <p:cNvPicPr/>
          <p:nvPr/>
        </p:nvPicPr>
        <p:blipFill>
          <a:blip r:embed="rId92" cstate="print"/>
          <a:stretch>
            <a:fillRect/>
          </a:stretch>
        </p:blipFill>
        <p:spPr>
          <a:xfrm>
            <a:off x="201036" y="8544531"/>
            <a:ext cx="80469" cy="80468"/>
          </a:xfrm>
          <a:prstGeom prst="rect">
            <a:avLst/>
          </a:prstGeom>
        </p:spPr>
      </p:pic>
      <p:pic>
        <p:nvPicPr>
          <p:cNvPr id="117" name="object 117" descr=""/>
          <p:cNvPicPr/>
          <p:nvPr/>
        </p:nvPicPr>
        <p:blipFill>
          <a:blip r:embed="rId92" cstate="print"/>
          <a:stretch>
            <a:fillRect/>
          </a:stretch>
        </p:blipFill>
        <p:spPr>
          <a:xfrm>
            <a:off x="201036" y="8705223"/>
            <a:ext cx="80469" cy="80468"/>
          </a:xfrm>
          <a:prstGeom prst="rect">
            <a:avLst/>
          </a:prstGeom>
        </p:spPr>
      </p:pic>
      <p:pic>
        <p:nvPicPr>
          <p:cNvPr id="118" name="object 118" descr=""/>
          <p:cNvPicPr/>
          <p:nvPr/>
        </p:nvPicPr>
        <p:blipFill>
          <a:blip r:embed="rId93" cstate="print"/>
          <a:stretch>
            <a:fillRect/>
          </a:stretch>
        </p:blipFill>
        <p:spPr>
          <a:xfrm>
            <a:off x="361851" y="8062335"/>
            <a:ext cx="80469" cy="80468"/>
          </a:xfrm>
          <a:prstGeom prst="rect">
            <a:avLst/>
          </a:prstGeom>
        </p:spPr>
      </p:pic>
      <p:pic>
        <p:nvPicPr>
          <p:cNvPr id="119" name="object 119" descr=""/>
          <p:cNvPicPr/>
          <p:nvPr/>
        </p:nvPicPr>
        <p:blipFill>
          <a:blip r:embed="rId94" cstate="print"/>
          <a:stretch>
            <a:fillRect/>
          </a:stretch>
        </p:blipFill>
        <p:spPr>
          <a:xfrm>
            <a:off x="361851" y="8223026"/>
            <a:ext cx="80469" cy="80468"/>
          </a:xfrm>
          <a:prstGeom prst="rect">
            <a:avLst/>
          </a:prstGeom>
        </p:spPr>
      </p:pic>
      <p:pic>
        <p:nvPicPr>
          <p:cNvPr id="120" name="object 120" descr=""/>
          <p:cNvPicPr/>
          <p:nvPr/>
        </p:nvPicPr>
        <p:blipFill>
          <a:blip r:embed="rId95" cstate="print"/>
          <a:stretch>
            <a:fillRect/>
          </a:stretch>
        </p:blipFill>
        <p:spPr>
          <a:xfrm>
            <a:off x="361851" y="8383717"/>
            <a:ext cx="80469" cy="80468"/>
          </a:xfrm>
          <a:prstGeom prst="rect">
            <a:avLst/>
          </a:prstGeom>
        </p:spPr>
      </p:pic>
      <p:pic>
        <p:nvPicPr>
          <p:cNvPr id="121" name="object 121" descr=""/>
          <p:cNvPicPr/>
          <p:nvPr/>
        </p:nvPicPr>
        <p:blipFill>
          <a:blip r:embed="rId96" cstate="print"/>
          <a:stretch>
            <a:fillRect/>
          </a:stretch>
        </p:blipFill>
        <p:spPr>
          <a:xfrm>
            <a:off x="361851" y="8544409"/>
            <a:ext cx="80469" cy="80468"/>
          </a:xfrm>
          <a:prstGeom prst="rect">
            <a:avLst/>
          </a:prstGeom>
        </p:spPr>
      </p:pic>
      <p:pic>
        <p:nvPicPr>
          <p:cNvPr id="122" name="object 122" descr=""/>
          <p:cNvPicPr/>
          <p:nvPr/>
        </p:nvPicPr>
        <p:blipFill>
          <a:blip r:embed="rId97" cstate="print"/>
          <a:stretch>
            <a:fillRect/>
          </a:stretch>
        </p:blipFill>
        <p:spPr>
          <a:xfrm>
            <a:off x="361851" y="8705223"/>
            <a:ext cx="80469" cy="80468"/>
          </a:xfrm>
          <a:prstGeom prst="rect">
            <a:avLst/>
          </a:prstGeom>
        </p:spPr>
      </p:pic>
      <p:pic>
        <p:nvPicPr>
          <p:cNvPr id="123" name="object 123" descr=""/>
          <p:cNvPicPr/>
          <p:nvPr/>
        </p:nvPicPr>
        <p:blipFill>
          <a:blip r:embed="rId97" cstate="print"/>
          <a:stretch>
            <a:fillRect/>
          </a:stretch>
        </p:blipFill>
        <p:spPr>
          <a:xfrm>
            <a:off x="522542" y="8062335"/>
            <a:ext cx="80468" cy="80468"/>
          </a:xfrm>
          <a:prstGeom prst="rect">
            <a:avLst/>
          </a:prstGeom>
        </p:spPr>
      </p:pic>
      <p:pic>
        <p:nvPicPr>
          <p:cNvPr id="124" name="object 124" descr=""/>
          <p:cNvPicPr/>
          <p:nvPr/>
        </p:nvPicPr>
        <p:blipFill>
          <a:blip r:embed="rId98" cstate="print"/>
          <a:stretch>
            <a:fillRect/>
          </a:stretch>
        </p:blipFill>
        <p:spPr>
          <a:xfrm>
            <a:off x="522542" y="8223026"/>
            <a:ext cx="80468" cy="80468"/>
          </a:xfrm>
          <a:prstGeom prst="rect">
            <a:avLst/>
          </a:prstGeom>
        </p:spPr>
      </p:pic>
      <p:pic>
        <p:nvPicPr>
          <p:cNvPr id="125" name="object 125" descr=""/>
          <p:cNvPicPr/>
          <p:nvPr/>
        </p:nvPicPr>
        <p:blipFill>
          <a:blip r:embed="rId99" cstate="print"/>
          <a:stretch>
            <a:fillRect/>
          </a:stretch>
        </p:blipFill>
        <p:spPr>
          <a:xfrm>
            <a:off x="522542" y="8383840"/>
            <a:ext cx="80468" cy="80468"/>
          </a:xfrm>
          <a:prstGeom prst="rect">
            <a:avLst/>
          </a:prstGeom>
        </p:spPr>
      </p:pic>
      <p:pic>
        <p:nvPicPr>
          <p:cNvPr id="126" name="object 126" descr=""/>
          <p:cNvPicPr/>
          <p:nvPr/>
        </p:nvPicPr>
        <p:blipFill>
          <a:blip r:embed="rId99" cstate="print"/>
          <a:stretch>
            <a:fillRect/>
          </a:stretch>
        </p:blipFill>
        <p:spPr>
          <a:xfrm>
            <a:off x="522542" y="8544531"/>
            <a:ext cx="80468" cy="80468"/>
          </a:xfrm>
          <a:prstGeom prst="rect">
            <a:avLst/>
          </a:prstGeom>
        </p:spPr>
      </p:pic>
      <p:pic>
        <p:nvPicPr>
          <p:cNvPr id="127" name="object 127" descr=""/>
          <p:cNvPicPr/>
          <p:nvPr/>
        </p:nvPicPr>
        <p:blipFill>
          <a:blip r:embed="rId99" cstate="print"/>
          <a:stretch>
            <a:fillRect/>
          </a:stretch>
        </p:blipFill>
        <p:spPr>
          <a:xfrm>
            <a:off x="522542" y="8705223"/>
            <a:ext cx="80468" cy="80468"/>
          </a:xfrm>
          <a:prstGeom prst="rect">
            <a:avLst/>
          </a:prstGeom>
        </p:spPr>
      </p:pic>
      <p:pic>
        <p:nvPicPr>
          <p:cNvPr id="128" name="object 128" descr=""/>
          <p:cNvPicPr/>
          <p:nvPr/>
        </p:nvPicPr>
        <p:blipFill>
          <a:blip r:embed="rId100" cstate="print"/>
          <a:stretch>
            <a:fillRect/>
          </a:stretch>
        </p:blipFill>
        <p:spPr>
          <a:xfrm>
            <a:off x="683233" y="8062459"/>
            <a:ext cx="80468" cy="80468"/>
          </a:xfrm>
          <a:prstGeom prst="rect">
            <a:avLst/>
          </a:prstGeom>
        </p:spPr>
      </p:pic>
      <p:pic>
        <p:nvPicPr>
          <p:cNvPr id="129" name="object 129" descr=""/>
          <p:cNvPicPr/>
          <p:nvPr/>
        </p:nvPicPr>
        <p:blipFill>
          <a:blip r:embed="rId101" cstate="print"/>
          <a:stretch>
            <a:fillRect/>
          </a:stretch>
        </p:blipFill>
        <p:spPr>
          <a:xfrm>
            <a:off x="683233" y="8223150"/>
            <a:ext cx="80468" cy="80468"/>
          </a:xfrm>
          <a:prstGeom prst="rect">
            <a:avLst/>
          </a:prstGeom>
        </p:spPr>
      </p:pic>
      <p:pic>
        <p:nvPicPr>
          <p:cNvPr id="130" name="object 130" descr=""/>
          <p:cNvPicPr/>
          <p:nvPr/>
        </p:nvPicPr>
        <p:blipFill>
          <a:blip r:embed="rId100" cstate="print"/>
          <a:stretch>
            <a:fillRect/>
          </a:stretch>
        </p:blipFill>
        <p:spPr>
          <a:xfrm>
            <a:off x="683233" y="8383840"/>
            <a:ext cx="80468" cy="80468"/>
          </a:xfrm>
          <a:prstGeom prst="rect">
            <a:avLst/>
          </a:prstGeom>
        </p:spPr>
      </p:pic>
      <p:pic>
        <p:nvPicPr>
          <p:cNvPr id="131" name="object 131" descr=""/>
          <p:cNvPicPr/>
          <p:nvPr/>
        </p:nvPicPr>
        <p:blipFill>
          <a:blip r:embed="rId100" cstate="print"/>
          <a:stretch>
            <a:fillRect/>
          </a:stretch>
        </p:blipFill>
        <p:spPr>
          <a:xfrm>
            <a:off x="683233" y="8544531"/>
            <a:ext cx="80468" cy="80468"/>
          </a:xfrm>
          <a:prstGeom prst="rect">
            <a:avLst/>
          </a:prstGeom>
        </p:spPr>
      </p:pic>
      <p:pic>
        <p:nvPicPr>
          <p:cNvPr id="132" name="object 132" descr=""/>
          <p:cNvPicPr/>
          <p:nvPr/>
        </p:nvPicPr>
        <p:blipFill>
          <a:blip r:embed="rId102" cstate="print"/>
          <a:stretch>
            <a:fillRect/>
          </a:stretch>
        </p:blipFill>
        <p:spPr>
          <a:xfrm>
            <a:off x="683233" y="8705346"/>
            <a:ext cx="80468" cy="80468"/>
          </a:xfrm>
          <a:prstGeom prst="rect">
            <a:avLst/>
          </a:prstGeom>
        </p:spPr>
      </p:pic>
      <p:pic>
        <p:nvPicPr>
          <p:cNvPr id="133" name="object 133" descr=""/>
          <p:cNvPicPr/>
          <p:nvPr/>
        </p:nvPicPr>
        <p:blipFill>
          <a:blip r:embed="rId103" cstate="print"/>
          <a:stretch>
            <a:fillRect/>
          </a:stretch>
        </p:blipFill>
        <p:spPr>
          <a:xfrm>
            <a:off x="843924" y="8223150"/>
            <a:ext cx="80468" cy="80468"/>
          </a:xfrm>
          <a:prstGeom prst="rect">
            <a:avLst/>
          </a:prstGeom>
        </p:spPr>
      </p:pic>
      <p:pic>
        <p:nvPicPr>
          <p:cNvPr id="134" name="object 134" descr=""/>
          <p:cNvPicPr/>
          <p:nvPr/>
        </p:nvPicPr>
        <p:blipFill>
          <a:blip r:embed="rId104" cstate="print"/>
          <a:stretch>
            <a:fillRect/>
          </a:stretch>
        </p:blipFill>
        <p:spPr>
          <a:xfrm>
            <a:off x="843924" y="8062459"/>
            <a:ext cx="80468" cy="80468"/>
          </a:xfrm>
          <a:prstGeom prst="rect">
            <a:avLst/>
          </a:prstGeom>
        </p:spPr>
      </p:pic>
      <p:pic>
        <p:nvPicPr>
          <p:cNvPr id="135" name="object 135" descr=""/>
          <p:cNvPicPr/>
          <p:nvPr/>
        </p:nvPicPr>
        <p:blipFill>
          <a:blip r:embed="rId104" cstate="print"/>
          <a:stretch>
            <a:fillRect/>
          </a:stretch>
        </p:blipFill>
        <p:spPr>
          <a:xfrm>
            <a:off x="843924" y="8383840"/>
            <a:ext cx="80468" cy="80468"/>
          </a:xfrm>
          <a:prstGeom prst="rect">
            <a:avLst/>
          </a:prstGeom>
        </p:spPr>
      </p:pic>
      <p:pic>
        <p:nvPicPr>
          <p:cNvPr id="136" name="object 136" descr=""/>
          <p:cNvPicPr/>
          <p:nvPr/>
        </p:nvPicPr>
        <p:blipFill>
          <a:blip r:embed="rId105" cstate="print"/>
          <a:stretch>
            <a:fillRect/>
          </a:stretch>
        </p:blipFill>
        <p:spPr>
          <a:xfrm>
            <a:off x="843924" y="8705346"/>
            <a:ext cx="80468" cy="80468"/>
          </a:xfrm>
          <a:prstGeom prst="rect">
            <a:avLst/>
          </a:prstGeom>
        </p:spPr>
      </p:pic>
      <p:pic>
        <p:nvPicPr>
          <p:cNvPr id="137" name="object 137" descr=""/>
          <p:cNvPicPr/>
          <p:nvPr/>
        </p:nvPicPr>
        <p:blipFill>
          <a:blip r:embed="rId106" cstate="print"/>
          <a:stretch>
            <a:fillRect/>
          </a:stretch>
        </p:blipFill>
        <p:spPr>
          <a:xfrm>
            <a:off x="843924" y="8544531"/>
            <a:ext cx="80468" cy="80468"/>
          </a:xfrm>
          <a:prstGeom prst="rect">
            <a:avLst/>
          </a:prstGeom>
        </p:spPr>
      </p:pic>
      <p:pic>
        <p:nvPicPr>
          <p:cNvPr id="138" name="object 138" descr=""/>
          <p:cNvPicPr/>
          <p:nvPr/>
        </p:nvPicPr>
        <p:blipFill>
          <a:blip r:embed="rId107" cstate="print"/>
          <a:stretch>
            <a:fillRect/>
          </a:stretch>
        </p:blipFill>
        <p:spPr>
          <a:xfrm>
            <a:off x="1004738" y="7911365"/>
            <a:ext cx="80468" cy="80468"/>
          </a:xfrm>
          <a:prstGeom prst="rect">
            <a:avLst/>
          </a:prstGeom>
        </p:spPr>
      </p:pic>
      <p:pic>
        <p:nvPicPr>
          <p:cNvPr id="139" name="object 139" descr=""/>
          <p:cNvPicPr/>
          <p:nvPr/>
        </p:nvPicPr>
        <p:blipFill>
          <a:blip r:embed="rId107" cstate="print"/>
          <a:stretch>
            <a:fillRect/>
          </a:stretch>
        </p:blipFill>
        <p:spPr>
          <a:xfrm>
            <a:off x="1004738" y="8062459"/>
            <a:ext cx="80468" cy="80468"/>
          </a:xfrm>
          <a:prstGeom prst="rect">
            <a:avLst/>
          </a:prstGeom>
        </p:spPr>
      </p:pic>
      <p:pic>
        <p:nvPicPr>
          <p:cNvPr id="140" name="object 140" descr=""/>
          <p:cNvPicPr/>
          <p:nvPr/>
        </p:nvPicPr>
        <p:blipFill>
          <a:blip r:embed="rId107" cstate="print"/>
          <a:stretch>
            <a:fillRect/>
          </a:stretch>
        </p:blipFill>
        <p:spPr>
          <a:xfrm>
            <a:off x="1004738" y="8383840"/>
            <a:ext cx="80468" cy="80468"/>
          </a:xfrm>
          <a:prstGeom prst="rect">
            <a:avLst/>
          </a:prstGeom>
        </p:spPr>
      </p:pic>
      <p:pic>
        <p:nvPicPr>
          <p:cNvPr id="141" name="object 141" descr=""/>
          <p:cNvPicPr/>
          <p:nvPr/>
        </p:nvPicPr>
        <p:blipFill>
          <a:blip r:embed="rId108" cstate="print"/>
          <a:stretch>
            <a:fillRect/>
          </a:stretch>
        </p:blipFill>
        <p:spPr>
          <a:xfrm>
            <a:off x="1004738" y="8223150"/>
            <a:ext cx="80468" cy="80468"/>
          </a:xfrm>
          <a:prstGeom prst="rect">
            <a:avLst/>
          </a:prstGeom>
        </p:spPr>
      </p:pic>
      <p:pic>
        <p:nvPicPr>
          <p:cNvPr id="142" name="object 142" descr=""/>
          <p:cNvPicPr/>
          <p:nvPr/>
        </p:nvPicPr>
        <p:blipFill>
          <a:blip r:embed="rId107" cstate="print"/>
          <a:stretch>
            <a:fillRect/>
          </a:stretch>
        </p:blipFill>
        <p:spPr>
          <a:xfrm>
            <a:off x="1004738" y="8544531"/>
            <a:ext cx="80468" cy="80468"/>
          </a:xfrm>
          <a:prstGeom prst="rect">
            <a:avLst/>
          </a:prstGeom>
        </p:spPr>
      </p:pic>
      <p:pic>
        <p:nvPicPr>
          <p:cNvPr id="143" name="object 143" descr=""/>
          <p:cNvPicPr/>
          <p:nvPr/>
        </p:nvPicPr>
        <p:blipFill>
          <a:blip r:embed="rId109" cstate="print"/>
          <a:stretch>
            <a:fillRect/>
          </a:stretch>
        </p:blipFill>
        <p:spPr>
          <a:xfrm>
            <a:off x="1165430" y="8062459"/>
            <a:ext cx="80468" cy="80468"/>
          </a:xfrm>
          <a:prstGeom prst="rect">
            <a:avLst/>
          </a:prstGeom>
        </p:spPr>
      </p:pic>
      <p:pic>
        <p:nvPicPr>
          <p:cNvPr id="144" name="object 144" descr=""/>
          <p:cNvPicPr/>
          <p:nvPr/>
        </p:nvPicPr>
        <p:blipFill>
          <a:blip r:embed="rId110" cstate="print"/>
          <a:stretch>
            <a:fillRect/>
          </a:stretch>
        </p:blipFill>
        <p:spPr>
          <a:xfrm>
            <a:off x="1004738" y="8705346"/>
            <a:ext cx="80468" cy="80468"/>
          </a:xfrm>
          <a:prstGeom prst="rect">
            <a:avLst/>
          </a:prstGeom>
        </p:spPr>
      </p:pic>
      <p:pic>
        <p:nvPicPr>
          <p:cNvPr id="145" name="object 145" descr=""/>
          <p:cNvPicPr/>
          <p:nvPr/>
        </p:nvPicPr>
        <p:blipFill>
          <a:blip r:embed="rId111" cstate="print"/>
          <a:stretch>
            <a:fillRect/>
          </a:stretch>
        </p:blipFill>
        <p:spPr>
          <a:xfrm>
            <a:off x="1165430" y="8223150"/>
            <a:ext cx="80468" cy="80468"/>
          </a:xfrm>
          <a:prstGeom prst="rect">
            <a:avLst/>
          </a:prstGeom>
        </p:spPr>
      </p:pic>
      <p:pic>
        <p:nvPicPr>
          <p:cNvPr id="146" name="object 146" descr=""/>
          <p:cNvPicPr/>
          <p:nvPr/>
        </p:nvPicPr>
        <p:blipFill>
          <a:blip r:embed="rId112" cstate="print"/>
          <a:stretch>
            <a:fillRect/>
          </a:stretch>
        </p:blipFill>
        <p:spPr>
          <a:xfrm>
            <a:off x="1165430" y="8383840"/>
            <a:ext cx="80468" cy="80468"/>
          </a:xfrm>
          <a:prstGeom prst="rect">
            <a:avLst/>
          </a:prstGeom>
        </p:spPr>
      </p:pic>
      <p:pic>
        <p:nvPicPr>
          <p:cNvPr id="147" name="object 147" descr=""/>
          <p:cNvPicPr/>
          <p:nvPr/>
        </p:nvPicPr>
        <p:blipFill>
          <a:blip r:embed="rId112" cstate="print"/>
          <a:stretch>
            <a:fillRect/>
          </a:stretch>
        </p:blipFill>
        <p:spPr>
          <a:xfrm>
            <a:off x="1165430" y="8544531"/>
            <a:ext cx="80468" cy="80468"/>
          </a:xfrm>
          <a:prstGeom prst="rect">
            <a:avLst/>
          </a:prstGeom>
        </p:spPr>
      </p:pic>
      <p:pic>
        <p:nvPicPr>
          <p:cNvPr id="148" name="object 148" descr=""/>
          <p:cNvPicPr/>
          <p:nvPr/>
        </p:nvPicPr>
        <p:blipFill>
          <a:blip r:embed="rId112" cstate="print"/>
          <a:stretch>
            <a:fillRect/>
          </a:stretch>
        </p:blipFill>
        <p:spPr>
          <a:xfrm>
            <a:off x="1165430" y="8705223"/>
            <a:ext cx="80468" cy="80468"/>
          </a:xfrm>
          <a:prstGeom prst="rect">
            <a:avLst/>
          </a:prstGeom>
        </p:spPr>
      </p:pic>
      <p:pic>
        <p:nvPicPr>
          <p:cNvPr id="149" name="object 149" descr=""/>
          <p:cNvPicPr/>
          <p:nvPr/>
        </p:nvPicPr>
        <p:blipFill>
          <a:blip r:embed="rId113" cstate="print"/>
          <a:stretch>
            <a:fillRect/>
          </a:stretch>
        </p:blipFill>
        <p:spPr>
          <a:xfrm>
            <a:off x="1328704" y="8116350"/>
            <a:ext cx="29652" cy="25715"/>
          </a:xfrm>
          <a:prstGeom prst="rect">
            <a:avLst/>
          </a:prstGeom>
        </p:spPr>
      </p:pic>
      <p:pic>
        <p:nvPicPr>
          <p:cNvPr id="150" name="object 150" descr=""/>
          <p:cNvPicPr/>
          <p:nvPr/>
        </p:nvPicPr>
        <p:blipFill>
          <a:blip r:embed="rId114" cstate="print"/>
          <a:stretch>
            <a:fillRect/>
          </a:stretch>
        </p:blipFill>
        <p:spPr>
          <a:xfrm>
            <a:off x="1326120" y="8383840"/>
            <a:ext cx="80469" cy="80468"/>
          </a:xfrm>
          <a:prstGeom prst="rect">
            <a:avLst/>
          </a:prstGeom>
        </p:spPr>
      </p:pic>
      <p:pic>
        <p:nvPicPr>
          <p:cNvPr id="151" name="object 151" descr=""/>
          <p:cNvPicPr/>
          <p:nvPr/>
        </p:nvPicPr>
        <p:blipFill>
          <a:blip r:embed="rId115" cstate="print"/>
          <a:stretch>
            <a:fillRect/>
          </a:stretch>
        </p:blipFill>
        <p:spPr>
          <a:xfrm>
            <a:off x="1326120" y="8223150"/>
            <a:ext cx="80469" cy="80468"/>
          </a:xfrm>
          <a:prstGeom prst="rect">
            <a:avLst/>
          </a:prstGeom>
        </p:spPr>
      </p:pic>
      <p:pic>
        <p:nvPicPr>
          <p:cNvPr id="152" name="object 152" descr=""/>
          <p:cNvPicPr/>
          <p:nvPr/>
        </p:nvPicPr>
        <p:blipFill>
          <a:blip r:embed="rId114" cstate="print"/>
          <a:stretch>
            <a:fillRect/>
          </a:stretch>
        </p:blipFill>
        <p:spPr>
          <a:xfrm>
            <a:off x="1326120" y="8544531"/>
            <a:ext cx="80469" cy="80468"/>
          </a:xfrm>
          <a:prstGeom prst="rect">
            <a:avLst/>
          </a:prstGeom>
        </p:spPr>
      </p:pic>
      <p:pic>
        <p:nvPicPr>
          <p:cNvPr id="153" name="object 153" descr=""/>
          <p:cNvPicPr/>
          <p:nvPr/>
        </p:nvPicPr>
        <p:blipFill>
          <a:blip r:embed="rId114" cstate="print"/>
          <a:stretch>
            <a:fillRect/>
          </a:stretch>
        </p:blipFill>
        <p:spPr>
          <a:xfrm>
            <a:off x="1326120" y="8705223"/>
            <a:ext cx="80469" cy="80468"/>
          </a:xfrm>
          <a:prstGeom prst="rect">
            <a:avLst/>
          </a:prstGeom>
        </p:spPr>
      </p:pic>
      <p:pic>
        <p:nvPicPr>
          <p:cNvPr id="154" name="object 154" descr=""/>
          <p:cNvPicPr/>
          <p:nvPr/>
        </p:nvPicPr>
        <p:blipFill>
          <a:blip r:embed="rId116" cstate="print"/>
          <a:stretch>
            <a:fillRect/>
          </a:stretch>
        </p:blipFill>
        <p:spPr>
          <a:xfrm>
            <a:off x="1486935" y="8261661"/>
            <a:ext cx="41587" cy="41833"/>
          </a:xfrm>
          <a:prstGeom prst="rect">
            <a:avLst/>
          </a:prstGeom>
        </p:spPr>
      </p:pic>
      <p:pic>
        <p:nvPicPr>
          <p:cNvPr id="155" name="object 155" descr=""/>
          <p:cNvPicPr/>
          <p:nvPr/>
        </p:nvPicPr>
        <p:blipFill>
          <a:blip r:embed="rId117" cstate="print"/>
          <a:stretch>
            <a:fillRect/>
          </a:stretch>
        </p:blipFill>
        <p:spPr>
          <a:xfrm>
            <a:off x="1486935" y="8544531"/>
            <a:ext cx="80468" cy="80468"/>
          </a:xfrm>
          <a:prstGeom prst="rect">
            <a:avLst/>
          </a:prstGeom>
        </p:spPr>
      </p:pic>
      <p:pic>
        <p:nvPicPr>
          <p:cNvPr id="156" name="object 156" descr=""/>
          <p:cNvPicPr/>
          <p:nvPr/>
        </p:nvPicPr>
        <p:blipFill>
          <a:blip r:embed="rId117" cstate="print"/>
          <a:stretch>
            <a:fillRect/>
          </a:stretch>
        </p:blipFill>
        <p:spPr>
          <a:xfrm>
            <a:off x="1486935" y="8383840"/>
            <a:ext cx="80468" cy="80468"/>
          </a:xfrm>
          <a:prstGeom prst="rect">
            <a:avLst/>
          </a:prstGeom>
        </p:spPr>
      </p:pic>
      <p:pic>
        <p:nvPicPr>
          <p:cNvPr id="157" name="object 157" descr=""/>
          <p:cNvPicPr/>
          <p:nvPr/>
        </p:nvPicPr>
        <p:blipFill>
          <a:blip r:embed="rId117" cstate="print"/>
          <a:stretch>
            <a:fillRect/>
          </a:stretch>
        </p:blipFill>
        <p:spPr>
          <a:xfrm>
            <a:off x="1486935" y="8705223"/>
            <a:ext cx="80468" cy="80468"/>
          </a:xfrm>
          <a:prstGeom prst="rect">
            <a:avLst/>
          </a:prstGeom>
        </p:spPr>
      </p:pic>
      <p:pic>
        <p:nvPicPr>
          <p:cNvPr id="158" name="object 158" descr=""/>
          <p:cNvPicPr/>
          <p:nvPr/>
        </p:nvPicPr>
        <p:blipFill>
          <a:blip r:embed="rId118" cstate="print"/>
          <a:stretch>
            <a:fillRect/>
          </a:stretch>
        </p:blipFill>
        <p:spPr>
          <a:xfrm>
            <a:off x="1649102" y="8433918"/>
            <a:ext cx="23008" cy="27068"/>
          </a:xfrm>
          <a:prstGeom prst="rect">
            <a:avLst/>
          </a:prstGeom>
        </p:spPr>
      </p:pic>
      <p:pic>
        <p:nvPicPr>
          <p:cNvPr id="159" name="object 159" descr=""/>
          <p:cNvPicPr/>
          <p:nvPr/>
        </p:nvPicPr>
        <p:blipFill>
          <a:blip r:embed="rId119" cstate="print"/>
          <a:stretch>
            <a:fillRect/>
          </a:stretch>
        </p:blipFill>
        <p:spPr>
          <a:xfrm>
            <a:off x="1647626" y="8705223"/>
            <a:ext cx="80469" cy="80468"/>
          </a:xfrm>
          <a:prstGeom prst="rect">
            <a:avLst/>
          </a:prstGeom>
        </p:spPr>
      </p:pic>
      <p:pic>
        <p:nvPicPr>
          <p:cNvPr id="160" name="object 160" descr=""/>
          <p:cNvPicPr/>
          <p:nvPr/>
        </p:nvPicPr>
        <p:blipFill>
          <a:blip r:embed="rId119" cstate="print"/>
          <a:stretch>
            <a:fillRect/>
          </a:stretch>
        </p:blipFill>
        <p:spPr>
          <a:xfrm>
            <a:off x="1647626" y="8544531"/>
            <a:ext cx="80469" cy="80468"/>
          </a:xfrm>
          <a:prstGeom prst="rect">
            <a:avLst/>
          </a:prstGeom>
        </p:spPr>
      </p:pic>
      <p:pic>
        <p:nvPicPr>
          <p:cNvPr id="161" name="object 161" descr=""/>
          <p:cNvPicPr/>
          <p:nvPr/>
        </p:nvPicPr>
        <p:blipFill>
          <a:blip r:embed="rId120" cstate="print"/>
          <a:stretch>
            <a:fillRect/>
          </a:stretch>
        </p:blipFill>
        <p:spPr>
          <a:xfrm>
            <a:off x="1790846" y="8705346"/>
            <a:ext cx="80468" cy="80468"/>
          </a:xfrm>
          <a:prstGeom prst="rect">
            <a:avLst/>
          </a:prstGeom>
        </p:spPr>
      </p:pic>
      <p:pic>
        <p:nvPicPr>
          <p:cNvPr id="162" name="object 162" descr=""/>
          <p:cNvPicPr/>
          <p:nvPr/>
        </p:nvPicPr>
        <p:blipFill>
          <a:blip r:embed="rId121" cstate="print"/>
          <a:stretch>
            <a:fillRect/>
          </a:stretch>
        </p:blipFill>
        <p:spPr>
          <a:xfrm>
            <a:off x="57818" y="8848442"/>
            <a:ext cx="80468" cy="80468"/>
          </a:xfrm>
          <a:prstGeom prst="rect">
            <a:avLst/>
          </a:prstGeom>
        </p:spPr>
      </p:pic>
      <p:pic>
        <p:nvPicPr>
          <p:cNvPr id="163" name="object 163" descr=""/>
          <p:cNvPicPr/>
          <p:nvPr/>
        </p:nvPicPr>
        <p:blipFill>
          <a:blip r:embed="rId121" cstate="print"/>
          <a:stretch>
            <a:fillRect/>
          </a:stretch>
        </p:blipFill>
        <p:spPr>
          <a:xfrm>
            <a:off x="57818" y="9169824"/>
            <a:ext cx="80468" cy="80468"/>
          </a:xfrm>
          <a:prstGeom prst="rect">
            <a:avLst/>
          </a:prstGeom>
        </p:spPr>
      </p:pic>
      <p:pic>
        <p:nvPicPr>
          <p:cNvPr id="164" name="object 164" descr=""/>
          <p:cNvPicPr/>
          <p:nvPr/>
        </p:nvPicPr>
        <p:blipFill>
          <a:blip r:embed="rId122" cstate="print"/>
          <a:stretch>
            <a:fillRect/>
          </a:stretch>
        </p:blipFill>
        <p:spPr>
          <a:xfrm>
            <a:off x="57818" y="9009133"/>
            <a:ext cx="80468" cy="80468"/>
          </a:xfrm>
          <a:prstGeom prst="rect">
            <a:avLst/>
          </a:prstGeom>
        </p:spPr>
      </p:pic>
      <p:pic>
        <p:nvPicPr>
          <p:cNvPr id="165" name="object 165" descr=""/>
          <p:cNvPicPr/>
          <p:nvPr/>
        </p:nvPicPr>
        <p:blipFill>
          <a:blip r:embed="rId123" cstate="print"/>
          <a:stretch>
            <a:fillRect/>
          </a:stretch>
        </p:blipFill>
        <p:spPr>
          <a:xfrm>
            <a:off x="57818" y="9330515"/>
            <a:ext cx="80468" cy="80468"/>
          </a:xfrm>
          <a:prstGeom prst="rect">
            <a:avLst/>
          </a:prstGeom>
        </p:spPr>
      </p:pic>
      <p:pic>
        <p:nvPicPr>
          <p:cNvPr id="166" name="object 166" descr=""/>
          <p:cNvPicPr/>
          <p:nvPr/>
        </p:nvPicPr>
        <p:blipFill>
          <a:blip r:embed="rId124" cstate="print"/>
          <a:stretch>
            <a:fillRect/>
          </a:stretch>
        </p:blipFill>
        <p:spPr>
          <a:xfrm>
            <a:off x="115031" y="9495267"/>
            <a:ext cx="15749" cy="13165"/>
          </a:xfrm>
          <a:prstGeom prst="rect">
            <a:avLst/>
          </a:prstGeom>
        </p:spPr>
      </p:pic>
      <p:pic>
        <p:nvPicPr>
          <p:cNvPr id="167" name="object 167" descr=""/>
          <p:cNvPicPr/>
          <p:nvPr/>
        </p:nvPicPr>
        <p:blipFill>
          <a:blip r:embed="rId125" cstate="print"/>
          <a:stretch>
            <a:fillRect/>
          </a:stretch>
        </p:blipFill>
        <p:spPr>
          <a:xfrm>
            <a:off x="201036" y="8848442"/>
            <a:ext cx="80469" cy="80468"/>
          </a:xfrm>
          <a:prstGeom prst="rect">
            <a:avLst/>
          </a:prstGeom>
        </p:spPr>
      </p:pic>
      <p:pic>
        <p:nvPicPr>
          <p:cNvPr id="168" name="object 168" descr=""/>
          <p:cNvPicPr/>
          <p:nvPr/>
        </p:nvPicPr>
        <p:blipFill>
          <a:blip r:embed="rId125" cstate="print"/>
          <a:stretch>
            <a:fillRect/>
          </a:stretch>
        </p:blipFill>
        <p:spPr>
          <a:xfrm>
            <a:off x="201036" y="9169824"/>
            <a:ext cx="80469" cy="80468"/>
          </a:xfrm>
          <a:prstGeom prst="rect">
            <a:avLst/>
          </a:prstGeom>
        </p:spPr>
      </p:pic>
      <p:pic>
        <p:nvPicPr>
          <p:cNvPr id="169" name="object 169" descr=""/>
          <p:cNvPicPr/>
          <p:nvPr/>
        </p:nvPicPr>
        <p:blipFill>
          <a:blip r:embed="rId126" cstate="print"/>
          <a:stretch>
            <a:fillRect/>
          </a:stretch>
        </p:blipFill>
        <p:spPr>
          <a:xfrm>
            <a:off x="201036" y="9009133"/>
            <a:ext cx="80469" cy="80468"/>
          </a:xfrm>
          <a:prstGeom prst="rect">
            <a:avLst/>
          </a:prstGeom>
        </p:spPr>
      </p:pic>
      <p:pic>
        <p:nvPicPr>
          <p:cNvPr id="170" name="object 170" descr=""/>
          <p:cNvPicPr/>
          <p:nvPr/>
        </p:nvPicPr>
        <p:blipFill>
          <a:blip r:embed="rId127" cstate="print"/>
          <a:stretch>
            <a:fillRect/>
          </a:stretch>
        </p:blipFill>
        <p:spPr>
          <a:xfrm>
            <a:off x="201036" y="9330515"/>
            <a:ext cx="80469" cy="80468"/>
          </a:xfrm>
          <a:prstGeom prst="rect">
            <a:avLst/>
          </a:prstGeom>
        </p:spPr>
      </p:pic>
      <p:pic>
        <p:nvPicPr>
          <p:cNvPr id="171" name="object 171" descr=""/>
          <p:cNvPicPr/>
          <p:nvPr/>
        </p:nvPicPr>
        <p:blipFill>
          <a:blip r:embed="rId127" cstate="print"/>
          <a:stretch>
            <a:fillRect/>
          </a:stretch>
        </p:blipFill>
        <p:spPr>
          <a:xfrm>
            <a:off x="201036" y="9491329"/>
            <a:ext cx="80469" cy="80468"/>
          </a:xfrm>
          <a:prstGeom prst="rect">
            <a:avLst/>
          </a:prstGeom>
        </p:spPr>
      </p:pic>
      <p:pic>
        <p:nvPicPr>
          <p:cNvPr id="172" name="object 172" descr=""/>
          <p:cNvPicPr/>
          <p:nvPr/>
        </p:nvPicPr>
        <p:blipFill>
          <a:blip r:embed="rId128" cstate="print"/>
          <a:stretch>
            <a:fillRect/>
          </a:stretch>
        </p:blipFill>
        <p:spPr>
          <a:xfrm>
            <a:off x="361851" y="8848442"/>
            <a:ext cx="80469" cy="80468"/>
          </a:xfrm>
          <a:prstGeom prst="rect">
            <a:avLst/>
          </a:prstGeom>
        </p:spPr>
      </p:pic>
      <p:pic>
        <p:nvPicPr>
          <p:cNvPr id="173" name="object 173" descr=""/>
          <p:cNvPicPr/>
          <p:nvPr/>
        </p:nvPicPr>
        <p:blipFill>
          <a:blip r:embed="rId129" cstate="print"/>
          <a:stretch>
            <a:fillRect/>
          </a:stretch>
        </p:blipFill>
        <p:spPr>
          <a:xfrm>
            <a:off x="361851" y="9009133"/>
            <a:ext cx="80469" cy="80468"/>
          </a:xfrm>
          <a:prstGeom prst="rect">
            <a:avLst/>
          </a:prstGeom>
        </p:spPr>
      </p:pic>
      <p:pic>
        <p:nvPicPr>
          <p:cNvPr id="174" name="object 174" descr=""/>
          <p:cNvPicPr/>
          <p:nvPr/>
        </p:nvPicPr>
        <p:blipFill>
          <a:blip r:embed="rId130" cstate="print"/>
          <a:stretch>
            <a:fillRect/>
          </a:stretch>
        </p:blipFill>
        <p:spPr>
          <a:xfrm>
            <a:off x="361851" y="9169824"/>
            <a:ext cx="80468" cy="80468"/>
          </a:xfrm>
          <a:prstGeom prst="rect">
            <a:avLst/>
          </a:prstGeom>
        </p:spPr>
      </p:pic>
      <p:pic>
        <p:nvPicPr>
          <p:cNvPr id="175" name="object 175" descr=""/>
          <p:cNvPicPr/>
          <p:nvPr/>
        </p:nvPicPr>
        <p:blipFill>
          <a:blip r:embed="rId131" cstate="print"/>
          <a:stretch>
            <a:fillRect/>
          </a:stretch>
        </p:blipFill>
        <p:spPr>
          <a:xfrm>
            <a:off x="361851" y="9491329"/>
            <a:ext cx="80469" cy="80468"/>
          </a:xfrm>
          <a:prstGeom prst="rect">
            <a:avLst/>
          </a:prstGeom>
        </p:spPr>
      </p:pic>
      <p:pic>
        <p:nvPicPr>
          <p:cNvPr id="176" name="object 176" descr=""/>
          <p:cNvPicPr/>
          <p:nvPr/>
        </p:nvPicPr>
        <p:blipFill>
          <a:blip r:embed="rId131" cstate="print"/>
          <a:stretch>
            <a:fillRect/>
          </a:stretch>
        </p:blipFill>
        <p:spPr>
          <a:xfrm>
            <a:off x="361851" y="9330515"/>
            <a:ext cx="80469" cy="80468"/>
          </a:xfrm>
          <a:prstGeom prst="rect">
            <a:avLst/>
          </a:prstGeom>
        </p:spPr>
      </p:pic>
      <p:pic>
        <p:nvPicPr>
          <p:cNvPr id="177" name="object 177" descr=""/>
          <p:cNvPicPr/>
          <p:nvPr/>
        </p:nvPicPr>
        <p:blipFill>
          <a:blip r:embed="rId132" cstate="print"/>
          <a:stretch>
            <a:fillRect/>
          </a:stretch>
        </p:blipFill>
        <p:spPr>
          <a:xfrm>
            <a:off x="522542" y="8848442"/>
            <a:ext cx="80468" cy="80468"/>
          </a:xfrm>
          <a:prstGeom prst="rect">
            <a:avLst/>
          </a:prstGeom>
        </p:spPr>
      </p:pic>
      <p:pic>
        <p:nvPicPr>
          <p:cNvPr id="178" name="object 178" descr=""/>
          <p:cNvPicPr/>
          <p:nvPr/>
        </p:nvPicPr>
        <p:blipFill>
          <a:blip r:embed="rId132" cstate="print"/>
          <a:stretch>
            <a:fillRect/>
          </a:stretch>
        </p:blipFill>
        <p:spPr>
          <a:xfrm>
            <a:off x="522542" y="9169948"/>
            <a:ext cx="80468" cy="80468"/>
          </a:xfrm>
          <a:prstGeom prst="rect">
            <a:avLst/>
          </a:prstGeom>
        </p:spPr>
      </p:pic>
      <p:pic>
        <p:nvPicPr>
          <p:cNvPr id="179" name="object 179" descr=""/>
          <p:cNvPicPr/>
          <p:nvPr/>
        </p:nvPicPr>
        <p:blipFill>
          <a:blip r:embed="rId129" cstate="print"/>
          <a:stretch>
            <a:fillRect/>
          </a:stretch>
        </p:blipFill>
        <p:spPr>
          <a:xfrm>
            <a:off x="522542" y="9009133"/>
            <a:ext cx="80468" cy="80468"/>
          </a:xfrm>
          <a:prstGeom prst="rect">
            <a:avLst/>
          </a:prstGeom>
        </p:spPr>
      </p:pic>
      <p:pic>
        <p:nvPicPr>
          <p:cNvPr id="180" name="object 180" descr=""/>
          <p:cNvPicPr/>
          <p:nvPr/>
        </p:nvPicPr>
        <p:blipFill>
          <a:blip r:embed="rId133" cstate="print"/>
          <a:stretch>
            <a:fillRect/>
          </a:stretch>
        </p:blipFill>
        <p:spPr>
          <a:xfrm>
            <a:off x="522542" y="9330638"/>
            <a:ext cx="80468" cy="80468"/>
          </a:xfrm>
          <a:prstGeom prst="rect">
            <a:avLst/>
          </a:prstGeom>
        </p:spPr>
      </p:pic>
      <p:pic>
        <p:nvPicPr>
          <p:cNvPr id="181" name="object 181" descr=""/>
          <p:cNvPicPr/>
          <p:nvPr/>
        </p:nvPicPr>
        <p:blipFill>
          <a:blip r:embed="rId134" cstate="print"/>
          <a:stretch>
            <a:fillRect/>
          </a:stretch>
        </p:blipFill>
        <p:spPr>
          <a:xfrm>
            <a:off x="522542" y="9491453"/>
            <a:ext cx="80468" cy="80468"/>
          </a:xfrm>
          <a:prstGeom prst="rect">
            <a:avLst/>
          </a:prstGeom>
        </p:spPr>
      </p:pic>
      <p:pic>
        <p:nvPicPr>
          <p:cNvPr id="182" name="object 182" descr=""/>
          <p:cNvPicPr/>
          <p:nvPr/>
        </p:nvPicPr>
        <p:blipFill>
          <a:blip r:embed="rId135" cstate="print"/>
          <a:stretch>
            <a:fillRect/>
          </a:stretch>
        </p:blipFill>
        <p:spPr>
          <a:xfrm>
            <a:off x="683233" y="8848566"/>
            <a:ext cx="80468" cy="80468"/>
          </a:xfrm>
          <a:prstGeom prst="rect">
            <a:avLst/>
          </a:prstGeom>
        </p:spPr>
      </p:pic>
      <p:pic>
        <p:nvPicPr>
          <p:cNvPr id="183" name="object 183" descr=""/>
          <p:cNvPicPr/>
          <p:nvPr/>
        </p:nvPicPr>
        <p:blipFill>
          <a:blip r:embed="rId122" cstate="print"/>
          <a:stretch>
            <a:fillRect/>
          </a:stretch>
        </p:blipFill>
        <p:spPr>
          <a:xfrm>
            <a:off x="683233" y="9009257"/>
            <a:ext cx="80468" cy="80468"/>
          </a:xfrm>
          <a:prstGeom prst="rect">
            <a:avLst/>
          </a:prstGeom>
        </p:spPr>
      </p:pic>
      <p:pic>
        <p:nvPicPr>
          <p:cNvPr id="184" name="object 184" descr=""/>
          <p:cNvPicPr/>
          <p:nvPr/>
        </p:nvPicPr>
        <p:blipFill>
          <a:blip r:embed="rId135" cstate="print"/>
          <a:stretch>
            <a:fillRect/>
          </a:stretch>
        </p:blipFill>
        <p:spPr>
          <a:xfrm>
            <a:off x="683233" y="9169948"/>
            <a:ext cx="80468" cy="80468"/>
          </a:xfrm>
          <a:prstGeom prst="rect">
            <a:avLst/>
          </a:prstGeom>
        </p:spPr>
      </p:pic>
      <p:pic>
        <p:nvPicPr>
          <p:cNvPr id="185" name="object 185" descr=""/>
          <p:cNvPicPr/>
          <p:nvPr/>
        </p:nvPicPr>
        <p:blipFill>
          <a:blip r:embed="rId136" cstate="print"/>
          <a:stretch>
            <a:fillRect/>
          </a:stretch>
        </p:blipFill>
        <p:spPr>
          <a:xfrm>
            <a:off x="683233" y="9330638"/>
            <a:ext cx="80468" cy="80468"/>
          </a:xfrm>
          <a:prstGeom prst="rect">
            <a:avLst/>
          </a:prstGeom>
        </p:spPr>
      </p:pic>
      <p:pic>
        <p:nvPicPr>
          <p:cNvPr id="186" name="object 186" descr=""/>
          <p:cNvPicPr/>
          <p:nvPr/>
        </p:nvPicPr>
        <p:blipFill>
          <a:blip r:embed="rId136" cstate="print"/>
          <a:stretch>
            <a:fillRect/>
          </a:stretch>
        </p:blipFill>
        <p:spPr>
          <a:xfrm>
            <a:off x="683233" y="9491330"/>
            <a:ext cx="80468" cy="80468"/>
          </a:xfrm>
          <a:prstGeom prst="rect">
            <a:avLst/>
          </a:prstGeom>
        </p:spPr>
      </p:pic>
      <p:pic>
        <p:nvPicPr>
          <p:cNvPr id="187" name="object 187" descr=""/>
          <p:cNvPicPr/>
          <p:nvPr/>
        </p:nvPicPr>
        <p:blipFill>
          <a:blip r:embed="rId137" cstate="print"/>
          <a:stretch>
            <a:fillRect/>
          </a:stretch>
        </p:blipFill>
        <p:spPr>
          <a:xfrm>
            <a:off x="843924" y="8848566"/>
            <a:ext cx="80468" cy="80468"/>
          </a:xfrm>
          <a:prstGeom prst="rect">
            <a:avLst/>
          </a:prstGeom>
        </p:spPr>
      </p:pic>
      <p:pic>
        <p:nvPicPr>
          <p:cNvPr id="188" name="object 188" descr=""/>
          <p:cNvPicPr/>
          <p:nvPr/>
        </p:nvPicPr>
        <p:blipFill>
          <a:blip r:embed="rId138" cstate="print"/>
          <a:stretch>
            <a:fillRect/>
          </a:stretch>
        </p:blipFill>
        <p:spPr>
          <a:xfrm>
            <a:off x="843924" y="9009257"/>
            <a:ext cx="80468" cy="80468"/>
          </a:xfrm>
          <a:prstGeom prst="rect">
            <a:avLst/>
          </a:prstGeom>
        </p:spPr>
      </p:pic>
      <p:pic>
        <p:nvPicPr>
          <p:cNvPr id="189" name="object 189" descr=""/>
          <p:cNvPicPr/>
          <p:nvPr/>
        </p:nvPicPr>
        <p:blipFill>
          <a:blip r:embed="rId137" cstate="print"/>
          <a:stretch>
            <a:fillRect/>
          </a:stretch>
        </p:blipFill>
        <p:spPr>
          <a:xfrm>
            <a:off x="843924" y="9169948"/>
            <a:ext cx="80468" cy="80468"/>
          </a:xfrm>
          <a:prstGeom prst="rect">
            <a:avLst/>
          </a:prstGeom>
        </p:spPr>
      </p:pic>
      <p:pic>
        <p:nvPicPr>
          <p:cNvPr id="190" name="object 190" descr=""/>
          <p:cNvPicPr/>
          <p:nvPr/>
        </p:nvPicPr>
        <p:blipFill>
          <a:blip r:embed="rId139" cstate="print"/>
          <a:stretch>
            <a:fillRect/>
          </a:stretch>
        </p:blipFill>
        <p:spPr>
          <a:xfrm>
            <a:off x="843924" y="9330638"/>
            <a:ext cx="80468" cy="80468"/>
          </a:xfrm>
          <a:prstGeom prst="rect">
            <a:avLst/>
          </a:prstGeom>
        </p:spPr>
      </p:pic>
      <p:pic>
        <p:nvPicPr>
          <p:cNvPr id="191" name="object 191" descr=""/>
          <p:cNvPicPr/>
          <p:nvPr/>
        </p:nvPicPr>
        <p:blipFill>
          <a:blip r:embed="rId139" cstate="print"/>
          <a:stretch>
            <a:fillRect/>
          </a:stretch>
        </p:blipFill>
        <p:spPr>
          <a:xfrm>
            <a:off x="843924" y="9491330"/>
            <a:ext cx="80468" cy="80468"/>
          </a:xfrm>
          <a:prstGeom prst="rect">
            <a:avLst/>
          </a:prstGeom>
        </p:spPr>
      </p:pic>
      <p:pic>
        <p:nvPicPr>
          <p:cNvPr id="192" name="object 192" descr=""/>
          <p:cNvPicPr/>
          <p:nvPr/>
        </p:nvPicPr>
        <p:blipFill>
          <a:blip r:embed="rId140" cstate="print"/>
          <a:stretch>
            <a:fillRect/>
          </a:stretch>
        </p:blipFill>
        <p:spPr>
          <a:xfrm>
            <a:off x="361851" y="9642423"/>
            <a:ext cx="80469" cy="80468"/>
          </a:xfrm>
          <a:prstGeom prst="rect">
            <a:avLst/>
          </a:prstGeom>
        </p:spPr>
      </p:pic>
      <p:pic>
        <p:nvPicPr>
          <p:cNvPr id="193" name="object 193" descr=""/>
          <p:cNvPicPr/>
          <p:nvPr/>
        </p:nvPicPr>
        <p:blipFill>
          <a:blip r:embed="rId141" cstate="print"/>
          <a:stretch>
            <a:fillRect/>
          </a:stretch>
        </p:blipFill>
        <p:spPr>
          <a:xfrm>
            <a:off x="384490" y="9803115"/>
            <a:ext cx="57706" cy="74193"/>
          </a:xfrm>
          <a:prstGeom prst="rect">
            <a:avLst/>
          </a:prstGeom>
        </p:spPr>
      </p:pic>
      <p:pic>
        <p:nvPicPr>
          <p:cNvPr id="194" name="object 194" descr=""/>
          <p:cNvPicPr/>
          <p:nvPr/>
        </p:nvPicPr>
        <p:blipFill>
          <a:blip r:embed="rId140" cstate="print"/>
          <a:stretch>
            <a:fillRect/>
          </a:stretch>
        </p:blipFill>
        <p:spPr>
          <a:xfrm>
            <a:off x="522542" y="9642423"/>
            <a:ext cx="80468" cy="80468"/>
          </a:xfrm>
          <a:prstGeom prst="rect">
            <a:avLst/>
          </a:prstGeom>
        </p:spPr>
      </p:pic>
      <p:pic>
        <p:nvPicPr>
          <p:cNvPr id="195" name="object 195" descr=""/>
          <p:cNvPicPr/>
          <p:nvPr/>
        </p:nvPicPr>
        <p:blipFill>
          <a:blip r:embed="rId142" cstate="print"/>
          <a:stretch>
            <a:fillRect/>
          </a:stretch>
        </p:blipFill>
        <p:spPr>
          <a:xfrm>
            <a:off x="522542" y="9803115"/>
            <a:ext cx="80468" cy="80468"/>
          </a:xfrm>
          <a:prstGeom prst="rect">
            <a:avLst/>
          </a:prstGeom>
        </p:spPr>
      </p:pic>
      <p:pic>
        <p:nvPicPr>
          <p:cNvPr id="196" name="object 196" descr=""/>
          <p:cNvPicPr/>
          <p:nvPr/>
        </p:nvPicPr>
        <p:blipFill>
          <a:blip r:embed="rId142" cstate="print"/>
          <a:stretch>
            <a:fillRect/>
          </a:stretch>
        </p:blipFill>
        <p:spPr>
          <a:xfrm>
            <a:off x="522542" y="9963806"/>
            <a:ext cx="80468" cy="80468"/>
          </a:xfrm>
          <a:prstGeom prst="rect">
            <a:avLst/>
          </a:prstGeom>
        </p:spPr>
      </p:pic>
      <p:pic>
        <p:nvPicPr>
          <p:cNvPr id="197" name="object 197" descr=""/>
          <p:cNvPicPr/>
          <p:nvPr/>
        </p:nvPicPr>
        <p:blipFill>
          <a:blip r:embed="rId143" cstate="print"/>
          <a:stretch>
            <a:fillRect/>
          </a:stretch>
        </p:blipFill>
        <p:spPr>
          <a:xfrm>
            <a:off x="522911" y="10124620"/>
            <a:ext cx="80099" cy="80222"/>
          </a:xfrm>
          <a:prstGeom prst="rect">
            <a:avLst/>
          </a:prstGeom>
        </p:spPr>
      </p:pic>
      <p:pic>
        <p:nvPicPr>
          <p:cNvPr id="198" name="object 198" descr=""/>
          <p:cNvPicPr/>
          <p:nvPr/>
        </p:nvPicPr>
        <p:blipFill>
          <a:blip r:embed="rId144" cstate="print"/>
          <a:stretch>
            <a:fillRect/>
          </a:stretch>
        </p:blipFill>
        <p:spPr>
          <a:xfrm>
            <a:off x="550056" y="10285311"/>
            <a:ext cx="21083" cy="1687"/>
          </a:xfrm>
          <a:prstGeom prst="rect">
            <a:avLst/>
          </a:prstGeom>
        </p:spPr>
      </p:pic>
      <p:pic>
        <p:nvPicPr>
          <p:cNvPr id="199" name="object 199" descr=""/>
          <p:cNvPicPr/>
          <p:nvPr/>
        </p:nvPicPr>
        <p:blipFill>
          <a:blip r:embed="rId145" cstate="print"/>
          <a:stretch>
            <a:fillRect/>
          </a:stretch>
        </p:blipFill>
        <p:spPr>
          <a:xfrm>
            <a:off x="683233" y="9642424"/>
            <a:ext cx="80468" cy="80468"/>
          </a:xfrm>
          <a:prstGeom prst="rect">
            <a:avLst/>
          </a:prstGeom>
        </p:spPr>
      </p:pic>
      <p:pic>
        <p:nvPicPr>
          <p:cNvPr id="200" name="object 200" descr=""/>
          <p:cNvPicPr/>
          <p:nvPr/>
        </p:nvPicPr>
        <p:blipFill>
          <a:blip r:embed="rId146" cstate="print"/>
          <a:stretch>
            <a:fillRect/>
          </a:stretch>
        </p:blipFill>
        <p:spPr>
          <a:xfrm>
            <a:off x="683233" y="9803115"/>
            <a:ext cx="80468" cy="80468"/>
          </a:xfrm>
          <a:prstGeom prst="rect">
            <a:avLst/>
          </a:prstGeom>
        </p:spPr>
      </p:pic>
      <p:pic>
        <p:nvPicPr>
          <p:cNvPr id="201" name="object 201" descr=""/>
          <p:cNvPicPr/>
          <p:nvPr/>
        </p:nvPicPr>
        <p:blipFill>
          <a:blip r:embed="rId146" cstate="print"/>
          <a:stretch>
            <a:fillRect/>
          </a:stretch>
        </p:blipFill>
        <p:spPr>
          <a:xfrm>
            <a:off x="683233" y="9963806"/>
            <a:ext cx="80468" cy="80468"/>
          </a:xfrm>
          <a:prstGeom prst="rect">
            <a:avLst/>
          </a:prstGeom>
        </p:spPr>
      </p:pic>
      <p:pic>
        <p:nvPicPr>
          <p:cNvPr id="202" name="object 202" descr=""/>
          <p:cNvPicPr/>
          <p:nvPr/>
        </p:nvPicPr>
        <p:blipFill>
          <a:blip r:embed="rId146" cstate="print"/>
          <a:stretch>
            <a:fillRect/>
          </a:stretch>
        </p:blipFill>
        <p:spPr>
          <a:xfrm>
            <a:off x="683233" y="10124497"/>
            <a:ext cx="80468" cy="80468"/>
          </a:xfrm>
          <a:prstGeom prst="rect">
            <a:avLst/>
          </a:prstGeom>
        </p:spPr>
      </p:pic>
      <p:pic>
        <p:nvPicPr>
          <p:cNvPr id="203" name="object 203" descr=""/>
          <p:cNvPicPr/>
          <p:nvPr/>
        </p:nvPicPr>
        <p:blipFill>
          <a:blip r:embed="rId147" cstate="print"/>
          <a:stretch>
            <a:fillRect/>
          </a:stretch>
        </p:blipFill>
        <p:spPr>
          <a:xfrm>
            <a:off x="715105" y="10285311"/>
            <a:ext cx="16725" cy="1687"/>
          </a:xfrm>
          <a:prstGeom prst="rect">
            <a:avLst/>
          </a:prstGeom>
        </p:spPr>
      </p:pic>
      <p:pic>
        <p:nvPicPr>
          <p:cNvPr id="204" name="object 204" descr=""/>
          <p:cNvPicPr/>
          <p:nvPr/>
        </p:nvPicPr>
        <p:blipFill>
          <a:blip r:embed="rId148" cstate="print"/>
          <a:stretch>
            <a:fillRect/>
          </a:stretch>
        </p:blipFill>
        <p:spPr>
          <a:xfrm>
            <a:off x="843924" y="9642424"/>
            <a:ext cx="80468" cy="80468"/>
          </a:xfrm>
          <a:prstGeom prst="rect">
            <a:avLst/>
          </a:prstGeom>
        </p:spPr>
      </p:pic>
      <p:pic>
        <p:nvPicPr>
          <p:cNvPr id="205" name="object 205" descr=""/>
          <p:cNvPicPr/>
          <p:nvPr/>
        </p:nvPicPr>
        <p:blipFill>
          <a:blip r:embed="rId149" cstate="print"/>
          <a:stretch>
            <a:fillRect/>
          </a:stretch>
        </p:blipFill>
        <p:spPr>
          <a:xfrm>
            <a:off x="843924" y="9803115"/>
            <a:ext cx="80468" cy="80468"/>
          </a:xfrm>
          <a:prstGeom prst="rect">
            <a:avLst/>
          </a:prstGeom>
        </p:spPr>
      </p:pic>
      <p:pic>
        <p:nvPicPr>
          <p:cNvPr id="206" name="object 206" descr=""/>
          <p:cNvPicPr/>
          <p:nvPr/>
        </p:nvPicPr>
        <p:blipFill>
          <a:blip r:embed="rId149" cstate="print"/>
          <a:stretch>
            <a:fillRect/>
          </a:stretch>
        </p:blipFill>
        <p:spPr>
          <a:xfrm>
            <a:off x="843924" y="9963806"/>
            <a:ext cx="80468" cy="80468"/>
          </a:xfrm>
          <a:prstGeom prst="rect">
            <a:avLst/>
          </a:prstGeom>
        </p:spPr>
      </p:pic>
      <p:pic>
        <p:nvPicPr>
          <p:cNvPr id="207" name="object 207" descr=""/>
          <p:cNvPicPr/>
          <p:nvPr/>
        </p:nvPicPr>
        <p:blipFill>
          <a:blip r:embed="rId149" cstate="print"/>
          <a:stretch>
            <a:fillRect/>
          </a:stretch>
        </p:blipFill>
        <p:spPr>
          <a:xfrm>
            <a:off x="843924" y="10124497"/>
            <a:ext cx="80468" cy="80468"/>
          </a:xfrm>
          <a:prstGeom prst="rect">
            <a:avLst/>
          </a:prstGeom>
        </p:spPr>
      </p:pic>
      <p:pic>
        <p:nvPicPr>
          <p:cNvPr id="208" name="object 208" descr=""/>
          <p:cNvPicPr/>
          <p:nvPr/>
        </p:nvPicPr>
        <p:blipFill>
          <a:blip r:embed="rId147" cstate="print"/>
          <a:stretch>
            <a:fillRect/>
          </a:stretch>
        </p:blipFill>
        <p:spPr>
          <a:xfrm>
            <a:off x="875796" y="10285311"/>
            <a:ext cx="16752" cy="1687"/>
          </a:xfrm>
          <a:prstGeom prst="rect">
            <a:avLst/>
          </a:prstGeom>
        </p:spPr>
      </p:pic>
      <p:pic>
        <p:nvPicPr>
          <p:cNvPr id="209" name="object 209" descr=""/>
          <p:cNvPicPr/>
          <p:nvPr/>
        </p:nvPicPr>
        <p:blipFill>
          <a:blip r:embed="rId150" cstate="print"/>
          <a:stretch>
            <a:fillRect/>
          </a:stretch>
        </p:blipFill>
        <p:spPr>
          <a:xfrm>
            <a:off x="1004738" y="8848566"/>
            <a:ext cx="80468" cy="80468"/>
          </a:xfrm>
          <a:prstGeom prst="rect">
            <a:avLst/>
          </a:prstGeom>
        </p:spPr>
      </p:pic>
      <p:pic>
        <p:nvPicPr>
          <p:cNvPr id="210" name="object 210" descr=""/>
          <p:cNvPicPr/>
          <p:nvPr/>
        </p:nvPicPr>
        <p:blipFill>
          <a:blip r:embed="rId151" cstate="print"/>
          <a:stretch>
            <a:fillRect/>
          </a:stretch>
        </p:blipFill>
        <p:spPr>
          <a:xfrm>
            <a:off x="1004738" y="9009257"/>
            <a:ext cx="80468" cy="80468"/>
          </a:xfrm>
          <a:prstGeom prst="rect">
            <a:avLst/>
          </a:prstGeom>
        </p:spPr>
      </p:pic>
      <p:pic>
        <p:nvPicPr>
          <p:cNvPr id="211" name="object 211" descr=""/>
          <p:cNvPicPr/>
          <p:nvPr/>
        </p:nvPicPr>
        <p:blipFill>
          <a:blip r:embed="rId150" cstate="print"/>
          <a:stretch>
            <a:fillRect/>
          </a:stretch>
        </p:blipFill>
        <p:spPr>
          <a:xfrm>
            <a:off x="1004738" y="9169948"/>
            <a:ext cx="80468" cy="80468"/>
          </a:xfrm>
          <a:prstGeom prst="rect">
            <a:avLst/>
          </a:prstGeom>
        </p:spPr>
      </p:pic>
      <p:pic>
        <p:nvPicPr>
          <p:cNvPr id="212" name="object 212" descr=""/>
          <p:cNvPicPr/>
          <p:nvPr/>
        </p:nvPicPr>
        <p:blipFill>
          <a:blip r:embed="rId152" cstate="print"/>
          <a:stretch>
            <a:fillRect/>
          </a:stretch>
        </p:blipFill>
        <p:spPr>
          <a:xfrm>
            <a:off x="1004738" y="9330638"/>
            <a:ext cx="80468" cy="80468"/>
          </a:xfrm>
          <a:prstGeom prst="rect">
            <a:avLst/>
          </a:prstGeom>
        </p:spPr>
      </p:pic>
      <p:pic>
        <p:nvPicPr>
          <p:cNvPr id="213" name="object 213" descr=""/>
          <p:cNvPicPr/>
          <p:nvPr/>
        </p:nvPicPr>
        <p:blipFill>
          <a:blip r:embed="rId152" cstate="print"/>
          <a:stretch>
            <a:fillRect/>
          </a:stretch>
        </p:blipFill>
        <p:spPr>
          <a:xfrm>
            <a:off x="1004738" y="9491453"/>
            <a:ext cx="80468" cy="80468"/>
          </a:xfrm>
          <a:prstGeom prst="rect">
            <a:avLst/>
          </a:prstGeom>
        </p:spPr>
      </p:pic>
      <p:pic>
        <p:nvPicPr>
          <p:cNvPr id="214" name="object 214" descr=""/>
          <p:cNvPicPr/>
          <p:nvPr/>
        </p:nvPicPr>
        <p:blipFill>
          <a:blip r:embed="rId153" cstate="print"/>
          <a:stretch>
            <a:fillRect/>
          </a:stretch>
        </p:blipFill>
        <p:spPr>
          <a:xfrm>
            <a:off x="1165430" y="8848566"/>
            <a:ext cx="80468" cy="80468"/>
          </a:xfrm>
          <a:prstGeom prst="rect">
            <a:avLst/>
          </a:prstGeom>
        </p:spPr>
      </p:pic>
      <p:pic>
        <p:nvPicPr>
          <p:cNvPr id="215" name="object 215" descr=""/>
          <p:cNvPicPr/>
          <p:nvPr/>
        </p:nvPicPr>
        <p:blipFill>
          <a:blip r:embed="rId154" cstate="print"/>
          <a:stretch>
            <a:fillRect/>
          </a:stretch>
        </p:blipFill>
        <p:spPr>
          <a:xfrm>
            <a:off x="1165430" y="9009257"/>
            <a:ext cx="80468" cy="80468"/>
          </a:xfrm>
          <a:prstGeom prst="rect">
            <a:avLst/>
          </a:prstGeom>
        </p:spPr>
      </p:pic>
      <p:pic>
        <p:nvPicPr>
          <p:cNvPr id="216" name="object 216" descr=""/>
          <p:cNvPicPr/>
          <p:nvPr/>
        </p:nvPicPr>
        <p:blipFill>
          <a:blip r:embed="rId153" cstate="print"/>
          <a:stretch>
            <a:fillRect/>
          </a:stretch>
        </p:blipFill>
        <p:spPr>
          <a:xfrm>
            <a:off x="1165430" y="9169948"/>
            <a:ext cx="80468" cy="80468"/>
          </a:xfrm>
          <a:prstGeom prst="rect">
            <a:avLst/>
          </a:prstGeom>
        </p:spPr>
      </p:pic>
      <p:pic>
        <p:nvPicPr>
          <p:cNvPr id="217" name="object 217" descr=""/>
          <p:cNvPicPr/>
          <p:nvPr/>
        </p:nvPicPr>
        <p:blipFill>
          <a:blip r:embed="rId155" cstate="print"/>
          <a:stretch>
            <a:fillRect/>
          </a:stretch>
        </p:blipFill>
        <p:spPr>
          <a:xfrm>
            <a:off x="1165430" y="9330638"/>
            <a:ext cx="80468" cy="80468"/>
          </a:xfrm>
          <a:prstGeom prst="rect">
            <a:avLst/>
          </a:prstGeom>
        </p:spPr>
      </p:pic>
      <p:pic>
        <p:nvPicPr>
          <p:cNvPr id="218" name="object 218" descr=""/>
          <p:cNvPicPr/>
          <p:nvPr/>
        </p:nvPicPr>
        <p:blipFill>
          <a:blip r:embed="rId155" cstate="print"/>
          <a:stretch>
            <a:fillRect/>
          </a:stretch>
        </p:blipFill>
        <p:spPr>
          <a:xfrm>
            <a:off x="1165430" y="9491330"/>
            <a:ext cx="80468" cy="80468"/>
          </a:xfrm>
          <a:prstGeom prst="rect">
            <a:avLst/>
          </a:prstGeom>
        </p:spPr>
      </p:pic>
      <p:pic>
        <p:nvPicPr>
          <p:cNvPr id="219" name="object 219" descr=""/>
          <p:cNvPicPr/>
          <p:nvPr/>
        </p:nvPicPr>
        <p:blipFill>
          <a:blip r:embed="rId156" cstate="print"/>
          <a:stretch>
            <a:fillRect/>
          </a:stretch>
        </p:blipFill>
        <p:spPr>
          <a:xfrm>
            <a:off x="1326120" y="8848566"/>
            <a:ext cx="80469" cy="80468"/>
          </a:xfrm>
          <a:prstGeom prst="rect">
            <a:avLst/>
          </a:prstGeom>
        </p:spPr>
      </p:pic>
      <p:pic>
        <p:nvPicPr>
          <p:cNvPr id="220" name="object 220" descr=""/>
          <p:cNvPicPr/>
          <p:nvPr/>
        </p:nvPicPr>
        <p:blipFill>
          <a:blip r:embed="rId157" cstate="print"/>
          <a:stretch>
            <a:fillRect/>
          </a:stretch>
        </p:blipFill>
        <p:spPr>
          <a:xfrm>
            <a:off x="1326120" y="9009257"/>
            <a:ext cx="80469" cy="80468"/>
          </a:xfrm>
          <a:prstGeom prst="rect">
            <a:avLst/>
          </a:prstGeom>
        </p:spPr>
      </p:pic>
      <p:pic>
        <p:nvPicPr>
          <p:cNvPr id="221" name="object 221" descr=""/>
          <p:cNvPicPr/>
          <p:nvPr/>
        </p:nvPicPr>
        <p:blipFill>
          <a:blip r:embed="rId156" cstate="print"/>
          <a:stretch>
            <a:fillRect/>
          </a:stretch>
        </p:blipFill>
        <p:spPr>
          <a:xfrm>
            <a:off x="1326120" y="9169948"/>
            <a:ext cx="80469" cy="80468"/>
          </a:xfrm>
          <a:prstGeom prst="rect">
            <a:avLst/>
          </a:prstGeom>
        </p:spPr>
      </p:pic>
      <p:pic>
        <p:nvPicPr>
          <p:cNvPr id="222" name="object 222" descr=""/>
          <p:cNvPicPr/>
          <p:nvPr/>
        </p:nvPicPr>
        <p:blipFill>
          <a:blip r:embed="rId158" cstate="print"/>
          <a:stretch>
            <a:fillRect/>
          </a:stretch>
        </p:blipFill>
        <p:spPr>
          <a:xfrm>
            <a:off x="1326120" y="9330638"/>
            <a:ext cx="80469" cy="80468"/>
          </a:xfrm>
          <a:prstGeom prst="rect">
            <a:avLst/>
          </a:prstGeom>
        </p:spPr>
      </p:pic>
      <p:pic>
        <p:nvPicPr>
          <p:cNvPr id="223" name="object 223" descr=""/>
          <p:cNvPicPr/>
          <p:nvPr/>
        </p:nvPicPr>
        <p:blipFill>
          <a:blip r:embed="rId158" cstate="print"/>
          <a:stretch>
            <a:fillRect/>
          </a:stretch>
        </p:blipFill>
        <p:spPr>
          <a:xfrm>
            <a:off x="1326120" y="9491329"/>
            <a:ext cx="80469" cy="80468"/>
          </a:xfrm>
          <a:prstGeom prst="rect">
            <a:avLst/>
          </a:prstGeom>
        </p:spPr>
      </p:pic>
      <p:pic>
        <p:nvPicPr>
          <p:cNvPr id="224" name="object 224" descr=""/>
          <p:cNvPicPr/>
          <p:nvPr/>
        </p:nvPicPr>
        <p:blipFill>
          <a:blip r:embed="rId159" cstate="print"/>
          <a:stretch>
            <a:fillRect/>
          </a:stretch>
        </p:blipFill>
        <p:spPr>
          <a:xfrm>
            <a:off x="1486935" y="8848566"/>
            <a:ext cx="80468" cy="80468"/>
          </a:xfrm>
          <a:prstGeom prst="rect">
            <a:avLst/>
          </a:prstGeom>
        </p:spPr>
      </p:pic>
      <p:pic>
        <p:nvPicPr>
          <p:cNvPr id="225" name="object 225" descr=""/>
          <p:cNvPicPr/>
          <p:nvPr/>
        </p:nvPicPr>
        <p:blipFill>
          <a:blip r:embed="rId160" cstate="print"/>
          <a:stretch>
            <a:fillRect/>
          </a:stretch>
        </p:blipFill>
        <p:spPr>
          <a:xfrm>
            <a:off x="1486935" y="9009133"/>
            <a:ext cx="80468" cy="80468"/>
          </a:xfrm>
          <a:prstGeom prst="rect">
            <a:avLst/>
          </a:prstGeom>
        </p:spPr>
      </p:pic>
      <p:pic>
        <p:nvPicPr>
          <p:cNvPr id="226" name="object 226" descr=""/>
          <p:cNvPicPr/>
          <p:nvPr/>
        </p:nvPicPr>
        <p:blipFill>
          <a:blip r:embed="rId159" cstate="print"/>
          <a:stretch>
            <a:fillRect/>
          </a:stretch>
        </p:blipFill>
        <p:spPr>
          <a:xfrm>
            <a:off x="1486935" y="9169948"/>
            <a:ext cx="80468" cy="80468"/>
          </a:xfrm>
          <a:prstGeom prst="rect">
            <a:avLst/>
          </a:prstGeom>
        </p:spPr>
      </p:pic>
      <p:pic>
        <p:nvPicPr>
          <p:cNvPr id="227" name="object 227" descr=""/>
          <p:cNvPicPr/>
          <p:nvPr/>
        </p:nvPicPr>
        <p:blipFill>
          <a:blip r:embed="rId161" cstate="print"/>
          <a:stretch>
            <a:fillRect/>
          </a:stretch>
        </p:blipFill>
        <p:spPr>
          <a:xfrm>
            <a:off x="1486935" y="9330638"/>
            <a:ext cx="80468" cy="80468"/>
          </a:xfrm>
          <a:prstGeom prst="rect">
            <a:avLst/>
          </a:prstGeom>
        </p:spPr>
      </p:pic>
      <p:pic>
        <p:nvPicPr>
          <p:cNvPr id="228" name="object 228" descr=""/>
          <p:cNvPicPr/>
          <p:nvPr/>
        </p:nvPicPr>
        <p:blipFill>
          <a:blip r:embed="rId161" cstate="print"/>
          <a:stretch>
            <a:fillRect/>
          </a:stretch>
        </p:blipFill>
        <p:spPr>
          <a:xfrm>
            <a:off x="1486935" y="9491329"/>
            <a:ext cx="80468" cy="80468"/>
          </a:xfrm>
          <a:prstGeom prst="rect">
            <a:avLst/>
          </a:prstGeom>
        </p:spPr>
      </p:pic>
      <p:pic>
        <p:nvPicPr>
          <p:cNvPr id="229" name="object 229" descr=""/>
          <p:cNvPicPr/>
          <p:nvPr/>
        </p:nvPicPr>
        <p:blipFill>
          <a:blip r:embed="rId162" cstate="print"/>
          <a:stretch>
            <a:fillRect/>
          </a:stretch>
        </p:blipFill>
        <p:spPr>
          <a:xfrm>
            <a:off x="1647626" y="8848566"/>
            <a:ext cx="80469" cy="80468"/>
          </a:xfrm>
          <a:prstGeom prst="rect">
            <a:avLst/>
          </a:prstGeom>
        </p:spPr>
      </p:pic>
      <p:pic>
        <p:nvPicPr>
          <p:cNvPr id="230" name="object 230" descr=""/>
          <p:cNvPicPr/>
          <p:nvPr/>
        </p:nvPicPr>
        <p:blipFill>
          <a:blip r:embed="rId163" cstate="print"/>
          <a:stretch>
            <a:fillRect/>
          </a:stretch>
        </p:blipFill>
        <p:spPr>
          <a:xfrm>
            <a:off x="1647626" y="9009133"/>
            <a:ext cx="80469" cy="80468"/>
          </a:xfrm>
          <a:prstGeom prst="rect">
            <a:avLst/>
          </a:prstGeom>
        </p:spPr>
      </p:pic>
      <p:pic>
        <p:nvPicPr>
          <p:cNvPr id="231" name="object 231" descr=""/>
          <p:cNvPicPr/>
          <p:nvPr/>
        </p:nvPicPr>
        <p:blipFill>
          <a:blip r:embed="rId162" cstate="print"/>
          <a:stretch>
            <a:fillRect/>
          </a:stretch>
        </p:blipFill>
        <p:spPr>
          <a:xfrm>
            <a:off x="1647626" y="9169948"/>
            <a:ext cx="80469" cy="80468"/>
          </a:xfrm>
          <a:prstGeom prst="rect">
            <a:avLst/>
          </a:prstGeom>
        </p:spPr>
      </p:pic>
      <p:pic>
        <p:nvPicPr>
          <p:cNvPr id="232" name="object 232" descr=""/>
          <p:cNvPicPr/>
          <p:nvPr/>
        </p:nvPicPr>
        <p:blipFill>
          <a:blip r:embed="rId164" cstate="print"/>
          <a:stretch>
            <a:fillRect/>
          </a:stretch>
        </p:blipFill>
        <p:spPr>
          <a:xfrm>
            <a:off x="1647626" y="9330638"/>
            <a:ext cx="80469" cy="80468"/>
          </a:xfrm>
          <a:prstGeom prst="rect">
            <a:avLst/>
          </a:prstGeom>
        </p:spPr>
      </p:pic>
      <p:pic>
        <p:nvPicPr>
          <p:cNvPr id="233" name="object 233" descr=""/>
          <p:cNvPicPr/>
          <p:nvPr/>
        </p:nvPicPr>
        <p:blipFill>
          <a:blip r:embed="rId164" cstate="print"/>
          <a:stretch>
            <a:fillRect/>
          </a:stretch>
        </p:blipFill>
        <p:spPr>
          <a:xfrm>
            <a:off x="1647626" y="9491329"/>
            <a:ext cx="80469" cy="80468"/>
          </a:xfrm>
          <a:prstGeom prst="rect">
            <a:avLst/>
          </a:prstGeom>
        </p:spPr>
      </p:pic>
      <p:pic>
        <p:nvPicPr>
          <p:cNvPr id="234" name="object 234" descr=""/>
          <p:cNvPicPr/>
          <p:nvPr/>
        </p:nvPicPr>
        <p:blipFill>
          <a:blip r:embed="rId165" cstate="print"/>
          <a:stretch>
            <a:fillRect/>
          </a:stretch>
        </p:blipFill>
        <p:spPr>
          <a:xfrm>
            <a:off x="1790846" y="8848566"/>
            <a:ext cx="80468" cy="80468"/>
          </a:xfrm>
          <a:prstGeom prst="rect">
            <a:avLst/>
          </a:prstGeom>
        </p:spPr>
      </p:pic>
      <p:pic>
        <p:nvPicPr>
          <p:cNvPr id="235" name="object 235" descr=""/>
          <p:cNvPicPr/>
          <p:nvPr/>
        </p:nvPicPr>
        <p:blipFill>
          <a:blip r:embed="rId154" cstate="print"/>
          <a:stretch>
            <a:fillRect/>
          </a:stretch>
        </p:blipFill>
        <p:spPr>
          <a:xfrm>
            <a:off x="1790846" y="9009257"/>
            <a:ext cx="80468" cy="80468"/>
          </a:xfrm>
          <a:prstGeom prst="rect">
            <a:avLst/>
          </a:prstGeom>
        </p:spPr>
      </p:pic>
      <p:pic>
        <p:nvPicPr>
          <p:cNvPr id="236" name="object 236" descr=""/>
          <p:cNvPicPr/>
          <p:nvPr/>
        </p:nvPicPr>
        <p:blipFill>
          <a:blip r:embed="rId165" cstate="print"/>
          <a:stretch>
            <a:fillRect/>
          </a:stretch>
        </p:blipFill>
        <p:spPr>
          <a:xfrm>
            <a:off x="1790846" y="9169948"/>
            <a:ext cx="80468" cy="80468"/>
          </a:xfrm>
          <a:prstGeom prst="rect">
            <a:avLst/>
          </a:prstGeom>
        </p:spPr>
      </p:pic>
      <p:pic>
        <p:nvPicPr>
          <p:cNvPr id="237" name="object 237" descr=""/>
          <p:cNvPicPr/>
          <p:nvPr/>
        </p:nvPicPr>
        <p:blipFill>
          <a:blip r:embed="rId166" cstate="print"/>
          <a:stretch>
            <a:fillRect/>
          </a:stretch>
        </p:blipFill>
        <p:spPr>
          <a:xfrm>
            <a:off x="1790846" y="9330638"/>
            <a:ext cx="80468" cy="80468"/>
          </a:xfrm>
          <a:prstGeom prst="rect">
            <a:avLst/>
          </a:prstGeom>
        </p:spPr>
      </p:pic>
      <p:pic>
        <p:nvPicPr>
          <p:cNvPr id="238" name="object 238" descr=""/>
          <p:cNvPicPr/>
          <p:nvPr/>
        </p:nvPicPr>
        <p:blipFill>
          <a:blip r:embed="rId166" cstate="print"/>
          <a:stretch>
            <a:fillRect/>
          </a:stretch>
        </p:blipFill>
        <p:spPr>
          <a:xfrm>
            <a:off x="1790846" y="9491330"/>
            <a:ext cx="80468" cy="80468"/>
          </a:xfrm>
          <a:prstGeom prst="rect">
            <a:avLst/>
          </a:prstGeom>
        </p:spPr>
      </p:pic>
      <p:pic>
        <p:nvPicPr>
          <p:cNvPr id="239" name="object 239" descr=""/>
          <p:cNvPicPr/>
          <p:nvPr/>
        </p:nvPicPr>
        <p:blipFill>
          <a:blip r:embed="rId167" cstate="print"/>
          <a:stretch>
            <a:fillRect/>
          </a:stretch>
        </p:blipFill>
        <p:spPr>
          <a:xfrm>
            <a:off x="1951659" y="8863945"/>
            <a:ext cx="46017" cy="64965"/>
          </a:xfrm>
          <a:prstGeom prst="rect">
            <a:avLst/>
          </a:prstGeom>
        </p:spPr>
      </p:pic>
      <p:pic>
        <p:nvPicPr>
          <p:cNvPr id="240" name="object 240" descr=""/>
          <p:cNvPicPr/>
          <p:nvPr/>
        </p:nvPicPr>
        <p:blipFill>
          <a:blip r:embed="rId154" cstate="print"/>
          <a:stretch>
            <a:fillRect/>
          </a:stretch>
        </p:blipFill>
        <p:spPr>
          <a:xfrm>
            <a:off x="1951659" y="9009133"/>
            <a:ext cx="80468" cy="80468"/>
          </a:xfrm>
          <a:prstGeom prst="rect">
            <a:avLst/>
          </a:prstGeom>
        </p:spPr>
      </p:pic>
      <p:pic>
        <p:nvPicPr>
          <p:cNvPr id="241" name="object 241" descr=""/>
          <p:cNvPicPr/>
          <p:nvPr/>
        </p:nvPicPr>
        <p:blipFill>
          <a:blip r:embed="rId168" cstate="print"/>
          <a:stretch>
            <a:fillRect/>
          </a:stretch>
        </p:blipFill>
        <p:spPr>
          <a:xfrm>
            <a:off x="1951659" y="9169948"/>
            <a:ext cx="80468" cy="80468"/>
          </a:xfrm>
          <a:prstGeom prst="rect">
            <a:avLst/>
          </a:prstGeom>
        </p:spPr>
      </p:pic>
      <p:pic>
        <p:nvPicPr>
          <p:cNvPr id="242" name="object 242" descr=""/>
          <p:cNvPicPr/>
          <p:nvPr/>
        </p:nvPicPr>
        <p:blipFill>
          <a:blip r:embed="rId169" cstate="print"/>
          <a:stretch>
            <a:fillRect/>
          </a:stretch>
        </p:blipFill>
        <p:spPr>
          <a:xfrm>
            <a:off x="1951659" y="9330638"/>
            <a:ext cx="80468" cy="80468"/>
          </a:xfrm>
          <a:prstGeom prst="rect">
            <a:avLst/>
          </a:prstGeom>
        </p:spPr>
      </p:pic>
      <p:pic>
        <p:nvPicPr>
          <p:cNvPr id="243" name="object 243" descr=""/>
          <p:cNvPicPr/>
          <p:nvPr/>
        </p:nvPicPr>
        <p:blipFill>
          <a:blip r:embed="rId169" cstate="print"/>
          <a:stretch>
            <a:fillRect/>
          </a:stretch>
        </p:blipFill>
        <p:spPr>
          <a:xfrm>
            <a:off x="1951659" y="9491330"/>
            <a:ext cx="80468" cy="80468"/>
          </a:xfrm>
          <a:prstGeom prst="rect">
            <a:avLst/>
          </a:prstGeom>
        </p:spPr>
      </p:pic>
      <p:pic>
        <p:nvPicPr>
          <p:cNvPr id="244" name="object 244" descr=""/>
          <p:cNvPicPr/>
          <p:nvPr/>
        </p:nvPicPr>
        <p:blipFill>
          <a:blip r:embed="rId170" cstate="print"/>
          <a:stretch>
            <a:fillRect/>
          </a:stretch>
        </p:blipFill>
        <p:spPr>
          <a:xfrm>
            <a:off x="2112351" y="9181145"/>
            <a:ext cx="42202" cy="69271"/>
          </a:xfrm>
          <a:prstGeom prst="rect">
            <a:avLst/>
          </a:prstGeom>
        </p:spPr>
      </p:pic>
      <p:pic>
        <p:nvPicPr>
          <p:cNvPr id="245" name="object 245" descr=""/>
          <p:cNvPicPr/>
          <p:nvPr/>
        </p:nvPicPr>
        <p:blipFill>
          <a:blip r:embed="rId171" cstate="print"/>
          <a:stretch>
            <a:fillRect/>
          </a:stretch>
        </p:blipFill>
        <p:spPr>
          <a:xfrm>
            <a:off x="2112351" y="9330638"/>
            <a:ext cx="80468" cy="80468"/>
          </a:xfrm>
          <a:prstGeom prst="rect">
            <a:avLst/>
          </a:prstGeom>
        </p:spPr>
      </p:pic>
      <p:pic>
        <p:nvPicPr>
          <p:cNvPr id="246" name="object 246" descr=""/>
          <p:cNvPicPr/>
          <p:nvPr/>
        </p:nvPicPr>
        <p:blipFill>
          <a:blip r:embed="rId172" cstate="print"/>
          <a:stretch>
            <a:fillRect/>
          </a:stretch>
        </p:blipFill>
        <p:spPr>
          <a:xfrm>
            <a:off x="2112351" y="9491453"/>
            <a:ext cx="80468" cy="80468"/>
          </a:xfrm>
          <a:prstGeom prst="rect">
            <a:avLst/>
          </a:prstGeom>
        </p:spPr>
      </p:pic>
      <p:pic>
        <p:nvPicPr>
          <p:cNvPr id="247" name="object 247" descr=""/>
          <p:cNvPicPr/>
          <p:nvPr/>
        </p:nvPicPr>
        <p:blipFill>
          <a:blip r:embed="rId173" cstate="print"/>
          <a:stretch>
            <a:fillRect/>
          </a:stretch>
        </p:blipFill>
        <p:spPr>
          <a:xfrm>
            <a:off x="1004738" y="9642547"/>
            <a:ext cx="80468" cy="80468"/>
          </a:xfrm>
          <a:prstGeom prst="rect">
            <a:avLst/>
          </a:prstGeom>
        </p:spPr>
      </p:pic>
      <p:pic>
        <p:nvPicPr>
          <p:cNvPr id="248" name="object 248" descr=""/>
          <p:cNvPicPr/>
          <p:nvPr/>
        </p:nvPicPr>
        <p:blipFill>
          <a:blip r:embed="rId174" cstate="print"/>
          <a:stretch>
            <a:fillRect/>
          </a:stretch>
        </p:blipFill>
        <p:spPr>
          <a:xfrm>
            <a:off x="1004738" y="9803115"/>
            <a:ext cx="80468" cy="80468"/>
          </a:xfrm>
          <a:prstGeom prst="rect">
            <a:avLst/>
          </a:prstGeom>
        </p:spPr>
      </p:pic>
      <p:pic>
        <p:nvPicPr>
          <p:cNvPr id="249" name="object 249" descr=""/>
          <p:cNvPicPr/>
          <p:nvPr/>
        </p:nvPicPr>
        <p:blipFill>
          <a:blip r:embed="rId174" cstate="print"/>
          <a:stretch>
            <a:fillRect/>
          </a:stretch>
        </p:blipFill>
        <p:spPr>
          <a:xfrm>
            <a:off x="1004738" y="9963929"/>
            <a:ext cx="80468" cy="80468"/>
          </a:xfrm>
          <a:prstGeom prst="rect">
            <a:avLst/>
          </a:prstGeom>
        </p:spPr>
      </p:pic>
      <p:pic>
        <p:nvPicPr>
          <p:cNvPr id="250" name="object 250" descr=""/>
          <p:cNvPicPr/>
          <p:nvPr/>
        </p:nvPicPr>
        <p:blipFill>
          <a:blip r:embed="rId175" cstate="print"/>
          <a:stretch>
            <a:fillRect/>
          </a:stretch>
        </p:blipFill>
        <p:spPr>
          <a:xfrm>
            <a:off x="1004738" y="10124620"/>
            <a:ext cx="80468" cy="80468"/>
          </a:xfrm>
          <a:prstGeom prst="rect">
            <a:avLst/>
          </a:prstGeom>
        </p:spPr>
      </p:pic>
      <p:pic>
        <p:nvPicPr>
          <p:cNvPr id="251" name="object 251" descr=""/>
          <p:cNvPicPr/>
          <p:nvPr/>
        </p:nvPicPr>
        <p:blipFill>
          <a:blip r:embed="rId147" cstate="print"/>
          <a:stretch>
            <a:fillRect/>
          </a:stretch>
        </p:blipFill>
        <p:spPr>
          <a:xfrm>
            <a:off x="1036610" y="10285311"/>
            <a:ext cx="16725" cy="1687"/>
          </a:xfrm>
          <a:prstGeom prst="rect">
            <a:avLst/>
          </a:prstGeom>
        </p:spPr>
      </p:pic>
      <p:pic>
        <p:nvPicPr>
          <p:cNvPr id="252" name="object 252" descr=""/>
          <p:cNvPicPr/>
          <p:nvPr/>
        </p:nvPicPr>
        <p:blipFill>
          <a:blip r:embed="rId176" cstate="print"/>
          <a:stretch>
            <a:fillRect/>
          </a:stretch>
        </p:blipFill>
        <p:spPr>
          <a:xfrm>
            <a:off x="1165430" y="9642547"/>
            <a:ext cx="80468" cy="80468"/>
          </a:xfrm>
          <a:prstGeom prst="rect">
            <a:avLst/>
          </a:prstGeom>
        </p:spPr>
      </p:pic>
      <p:pic>
        <p:nvPicPr>
          <p:cNvPr id="253" name="object 253" descr=""/>
          <p:cNvPicPr/>
          <p:nvPr/>
        </p:nvPicPr>
        <p:blipFill>
          <a:blip r:embed="rId177" cstate="print"/>
          <a:stretch>
            <a:fillRect/>
          </a:stretch>
        </p:blipFill>
        <p:spPr>
          <a:xfrm>
            <a:off x="1165430" y="9803115"/>
            <a:ext cx="80468" cy="80468"/>
          </a:xfrm>
          <a:prstGeom prst="rect">
            <a:avLst/>
          </a:prstGeom>
        </p:spPr>
      </p:pic>
      <p:pic>
        <p:nvPicPr>
          <p:cNvPr id="254" name="object 254" descr=""/>
          <p:cNvPicPr/>
          <p:nvPr/>
        </p:nvPicPr>
        <p:blipFill>
          <a:blip r:embed="rId177" cstate="print"/>
          <a:stretch>
            <a:fillRect/>
          </a:stretch>
        </p:blipFill>
        <p:spPr>
          <a:xfrm>
            <a:off x="1165430" y="9963806"/>
            <a:ext cx="80468" cy="80468"/>
          </a:xfrm>
          <a:prstGeom prst="rect">
            <a:avLst/>
          </a:prstGeom>
        </p:spPr>
      </p:pic>
      <p:pic>
        <p:nvPicPr>
          <p:cNvPr id="255" name="object 255" descr=""/>
          <p:cNvPicPr/>
          <p:nvPr/>
        </p:nvPicPr>
        <p:blipFill>
          <a:blip r:embed="rId177" cstate="print"/>
          <a:stretch>
            <a:fillRect/>
          </a:stretch>
        </p:blipFill>
        <p:spPr>
          <a:xfrm>
            <a:off x="1165430" y="10124497"/>
            <a:ext cx="80468" cy="80468"/>
          </a:xfrm>
          <a:prstGeom prst="rect">
            <a:avLst/>
          </a:prstGeom>
        </p:spPr>
      </p:pic>
      <p:pic>
        <p:nvPicPr>
          <p:cNvPr id="256" name="object 256" descr=""/>
          <p:cNvPicPr/>
          <p:nvPr/>
        </p:nvPicPr>
        <p:blipFill>
          <a:blip r:embed="rId147" cstate="print"/>
          <a:stretch>
            <a:fillRect/>
          </a:stretch>
        </p:blipFill>
        <p:spPr>
          <a:xfrm>
            <a:off x="1197302" y="10285311"/>
            <a:ext cx="16725" cy="1687"/>
          </a:xfrm>
          <a:prstGeom prst="rect">
            <a:avLst/>
          </a:prstGeom>
        </p:spPr>
      </p:pic>
      <p:pic>
        <p:nvPicPr>
          <p:cNvPr id="257" name="object 257" descr=""/>
          <p:cNvPicPr/>
          <p:nvPr/>
        </p:nvPicPr>
        <p:blipFill>
          <a:blip r:embed="rId178" cstate="print"/>
          <a:stretch>
            <a:fillRect/>
          </a:stretch>
        </p:blipFill>
        <p:spPr>
          <a:xfrm>
            <a:off x="1326120" y="9642423"/>
            <a:ext cx="80469" cy="80468"/>
          </a:xfrm>
          <a:prstGeom prst="rect">
            <a:avLst/>
          </a:prstGeom>
        </p:spPr>
      </p:pic>
      <p:pic>
        <p:nvPicPr>
          <p:cNvPr id="258" name="object 258" descr=""/>
          <p:cNvPicPr/>
          <p:nvPr/>
        </p:nvPicPr>
        <p:blipFill>
          <a:blip r:embed="rId179" cstate="print"/>
          <a:stretch>
            <a:fillRect/>
          </a:stretch>
        </p:blipFill>
        <p:spPr>
          <a:xfrm>
            <a:off x="1326120" y="9803115"/>
            <a:ext cx="80469" cy="80468"/>
          </a:xfrm>
          <a:prstGeom prst="rect">
            <a:avLst/>
          </a:prstGeom>
        </p:spPr>
      </p:pic>
      <p:pic>
        <p:nvPicPr>
          <p:cNvPr id="259" name="object 259" descr=""/>
          <p:cNvPicPr/>
          <p:nvPr/>
        </p:nvPicPr>
        <p:blipFill>
          <a:blip r:embed="rId179" cstate="print"/>
          <a:stretch>
            <a:fillRect/>
          </a:stretch>
        </p:blipFill>
        <p:spPr>
          <a:xfrm>
            <a:off x="1326120" y="9963806"/>
            <a:ext cx="80469" cy="80468"/>
          </a:xfrm>
          <a:prstGeom prst="rect">
            <a:avLst/>
          </a:prstGeom>
        </p:spPr>
      </p:pic>
      <p:pic>
        <p:nvPicPr>
          <p:cNvPr id="260" name="object 260" descr=""/>
          <p:cNvPicPr/>
          <p:nvPr/>
        </p:nvPicPr>
        <p:blipFill>
          <a:blip r:embed="rId179" cstate="print"/>
          <a:stretch>
            <a:fillRect/>
          </a:stretch>
        </p:blipFill>
        <p:spPr>
          <a:xfrm>
            <a:off x="1326120" y="10124497"/>
            <a:ext cx="80469" cy="80468"/>
          </a:xfrm>
          <a:prstGeom prst="rect">
            <a:avLst/>
          </a:prstGeom>
        </p:spPr>
      </p:pic>
      <p:pic>
        <p:nvPicPr>
          <p:cNvPr id="261" name="object 261" descr=""/>
          <p:cNvPicPr/>
          <p:nvPr/>
        </p:nvPicPr>
        <p:blipFill>
          <a:blip r:embed="rId180" cstate="print"/>
          <a:stretch>
            <a:fillRect/>
          </a:stretch>
        </p:blipFill>
        <p:spPr>
          <a:xfrm>
            <a:off x="1354275" y="10285311"/>
            <a:ext cx="24158" cy="1688"/>
          </a:xfrm>
          <a:prstGeom prst="rect">
            <a:avLst/>
          </a:prstGeom>
        </p:spPr>
      </p:pic>
      <p:pic>
        <p:nvPicPr>
          <p:cNvPr id="262" name="object 262" descr=""/>
          <p:cNvPicPr/>
          <p:nvPr/>
        </p:nvPicPr>
        <p:blipFill>
          <a:blip r:embed="rId181" cstate="print"/>
          <a:stretch>
            <a:fillRect/>
          </a:stretch>
        </p:blipFill>
        <p:spPr>
          <a:xfrm>
            <a:off x="1486935" y="9642423"/>
            <a:ext cx="80468" cy="80468"/>
          </a:xfrm>
          <a:prstGeom prst="rect">
            <a:avLst/>
          </a:prstGeom>
        </p:spPr>
      </p:pic>
      <p:pic>
        <p:nvPicPr>
          <p:cNvPr id="263" name="object 263" descr=""/>
          <p:cNvPicPr/>
          <p:nvPr/>
        </p:nvPicPr>
        <p:blipFill>
          <a:blip r:embed="rId182" cstate="print"/>
          <a:stretch>
            <a:fillRect/>
          </a:stretch>
        </p:blipFill>
        <p:spPr>
          <a:xfrm>
            <a:off x="1486935" y="9803115"/>
            <a:ext cx="80468" cy="80468"/>
          </a:xfrm>
          <a:prstGeom prst="rect">
            <a:avLst/>
          </a:prstGeom>
        </p:spPr>
      </p:pic>
      <p:pic>
        <p:nvPicPr>
          <p:cNvPr id="264" name="object 264" descr=""/>
          <p:cNvPicPr/>
          <p:nvPr/>
        </p:nvPicPr>
        <p:blipFill>
          <a:blip r:embed="rId182" cstate="print"/>
          <a:stretch>
            <a:fillRect/>
          </a:stretch>
        </p:blipFill>
        <p:spPr>
          <a:xfrm>
            <a:off x="1486935" y="9963806"/>
            <a:ext cx="80468" cy="80468"/>
          </a:xfrm>
          <a:prstGeom prst="rect">
            <a:avLst/>
          </a:prstGeom>
        </p:spPr>
      </p:pic>
      <p:pic>
        <p:nvPicPr>
          <p:cNvPr id="265" name="object 265" descr=""/>
          <p:cNvPicPr/>
          <p:nvPr/>
        </p:nvPicPr>
        <p:blipFill>
          <a:blip r:embed="rId182" cstate="print"/>
          <a:stretch>
            <a:fillRect/>
          </a:stretch>
        </p:blipFill>
        <p:spPr>
          <a:xfrm>
            <a:off x="1486935" y="10124497"/>
            <a:ext cx="80468" cy="80468"/>
          </a:xfrm>
          <a:prstGeom prst="rect">
            <a:avLst/>
          </a:prstGeom>
        </p:spPr>
      </p:pic>
      <p:pic>
        <p:nvPicPr>
          <p:cNvPr id="266" name="object 266" descr=""/>
          <p:cNvPicPr/>
          <p:nvPr/>
        </p:nvPicPr>
        <p:blipFill>
          <a:blip r:embed="rId147" cstate="print"/>
          <a:stretch>
            <a:fillRect/>
          </a:stretch>
        </p:blipFill>
        <p:spPr>
          <a:xfrm>
            <a:off x="1518807" y="10285311"/>
            <a:ext cx="16725" cy="1687"/>
          </a:xfrm>
          <a:prstGeom prst="rect">
            <a:avLst/>
          </a:prstGeom>
        </p:spPr>
      </p:pic>
      <p:pic>
        <p:nvPicPr>
          <p:cNvPr id="267" name="object 267" descr=""/>
          <p:cNvPicPr/>
          <p:nvPr/>
        </p:nvPicPr>
        <p:blipFill>
          <a:blip r:embed="rId183" cstate="print"/>
          <a:stretch>
            <a:fillRect/>
          </a:stretch>
        </p:blipFill>
        <p:spPr>
          <a:xfrm>
            <a:off x="1647626" y="9642423"/>
            <a:ext cx="80469" cy="80468"/>
          </a:xfrm>
          <a:prstGeom prst="rect">
            <a:avLst/>
          </a:prstGeom>
        </p:spPr>
      </p:pic>
      <p:pic>
        <p:nvPicPr>
          <p:cNvPr id="268" name="object 268" descr=""/>
          <p:cNvPicPr/>
          <p:nvPr/>
        </p:nvPicPr>
        <p:blipFill>
          <a:blip r:embed="rId184" cstate="print"/>
          <a:stretch>
            <a:fillRect/>
          </a:stretch>
        </p:blipFill>
        <p:spPr>
          <a:xfrm>
            <a:off x="1647626" y="9803115"/>
            <a:ext cx="80469" cy="80468"/>
          </a:xfrm>
          <a:prstGeom prst="rect">
            <a:avLst/>
          </a:prstGeom>
        </p:spPr>
      </p:pic>
      <p:pic>
        <p:nvPicPr>
          <p:cNvPr id="269" name="object 269" descr=""/>
          <p:cNvPicPr/>
          <p:nvPr/>
        </p:nvPicPr>
        <p:blipFill>
          <a:blip r:embed="rId184" cstate="print"/>
          <a:stretch>
            <a:fillRect/>
          </a:stretch>
        </p:blipFill>
        <p:spPr>
          <a:xfrm>
            <a:off x="1647626" y="9963806"/>
            <a:ext cx="80469" cy="80468"/>
          </a:xfrm>
          <a:prstGeom prst="rect">
            <a:avLst/>
          </a:prstGeom>
        </p:spPr>
      </p:pic>
      <p:pic>
        <p:nvPicPr>
          <p:cNvPr id="270" name="object 270" descr=""/>
          <p:cNvPicPr/>
          <p:nvPr/>
        </p:nvPicPr>
        <p:blipFill>
          <a:blip r:embed="rId184" cstate="print"/>
          <a:stretch>
            <a:fillRect/>
          </a:stretch>
        </p:blipFill>
        <p:spPr>
          <a:xfrm>
            <a:off x="1647626" y="10124497"/>
            <a:ext cx="80469" cy="80468"/>
          </a:xfrm>
          <a:prstGeom prst="rect">
            <a:avLst/>
          </a:prstGeom>
        </p:spPr>
      </p:pic>
      <p:pic>
        <p:nvPicPr>
          <p:cNvPr id="271" name="object 271" descr=""/>
          <p:cNvPicPr/>
          <p:nvPr/>
        </p:nvPicPr>
        <p:blipFill>
          <a:blip r:embed="rId185" cstate="print"/>
          <a:stretch>
            <a:fillRect/>
          </a:stretch>
        </p:blipFill>
        <p:spPr>
          <a:xfrm>
            <a:off x="1679498" y="10285311"/>
            <a:ext cx="16725" cy="1687"/>
          </a:xfrm>
          <a:prstGeom prst="rect">
            <a:avLst/>
          </a:prstGeom>
        </p:spPr>
      </p:pic>
      <p:pic>
        <p:nvPicPr>
          <p:cNvPr id="272" name="object 272" descr=""/>
          <p:cNvPicPr/>
          <p:nvPr/>
        </p:nvPicPr>
        <p:blipFill>
          <a:blip r:embed="rId176" cstate="print"/>
          <a:stretch>
            <a:fillRect/>
          </a:stretch>
        </p:blipFill>
        <p:spPr>
          <a:xfrm>
            <a:off x="1790846" y="9642424"/>
            <a:ext cx="80468" cy="80468"/>
          </a:xfrm>
          <a:prstGeom prst="rect">
            <a:avLst/>
          </a:prstGeom>
        </p:spPr>
      </p:pic>
      <p:pic>
        <p:nvPicPr>
          <p:cNvPr id="273" name="object 273" descr=""/>
          <p:cNvPicPr/>
          <p:nvPr/>
        </p:nvPicPr>
        <p:blipFill>
          <a:blip r:embed="rId186" cstate="print"/>
          <a:stretch>
            <a:fillRect/>
          </a:stretch>
        </p:blipFill>
        <p:spPr>
          <a:xfrm>
            <a:off x="1790846" y="9803115"/>
            <a:ext cx="80468" cy="80468"/>
          </a:xfrm>
          <a:prstGeom prst="rect">
            <a:avLst/>
          </a:prstGeom>
        </p:spPr>
      </p:pic>
      <p:pic>
        <p:nvPicPr>
          <p:cNvPr id="274" name="object 274" descr=""/>
          <p:cNvPicPr/>
          <p:nvPr/>
        </p:nvPicPr>
        <p:blipFill>
          <a:blip r:embed="rId186" cstate="print"/>
          <a:stretch>
            <a:fillRect/>
          </a:stretch>
        </p:blipFill>
        <p:spPr>
          <a:xfrm>
            <a:off x="1790846" y="9963806"/>
            <a:ext cx="80468" cy="80468"/>
          </a:xfrm>
          <a:prstGeom prst="rect">
            <a:avLst/>
          </a:prstGeom>
        </p:spPr>
      </p:pic>
      <p:pic>
        <p:nvPicPr>
          <p:cNvPr id="275" name="object 275" descr=""/>
          <p:cNvPicPr/>
          <p:nvPr/>
        </p:nvPicPr>
        <p:blipFill>
          <a:blip r:embed="rId186" cstate="print"/>
          <a:stretch>
            <a:fillRect/>
          </a:stretch>
        </p:blipFill>
        <p:spPr>
          <a:xfrm>
            <a:off x="1790846" y="10124497"/>
            <a:ext cx="80468" cy="80468"/>
          </a:xfrm>
          <a:prstGeom prst="rect">
            <a:avLst/>
          </a:prstGeom>
        </p:spPr>
      </p:pic>
      <p:pic>
        <p:nvPicPr>
          <p:cNvPr id="276" name="object 276" descr=""/>
          <p:cNvPicPr/>
          <p:nvPr/>
        </p:nvPicPr>
        <p:blipFill>
          <a:blip r:embed="rId147" cstate="print"/>
          <a:stretch>
            <a:fillRect/>
          </a:stretch>
        </p:blipFill>
        <p:spPr>
          <a:xfrm>
            <a:off x="1822718" y="10285311"/>
            <a:ext cx="16752" cy="1687"/>
          </a:xfrm>
          <a:prstGeom prst="rect">
            <a:avLst/>
          </a:prstGeom>
        </p:spPr>
      </p:pic>
      <p:pic>
        <p:nvPicPr>
          <p:cNvPr id="277" name="object 277" descr=""/>
          <p:cNvPicPr/>
          <p:nvPr/>
        </p:nvPicPr>
        <p:blipFill>
          <a:blip r:embed="rId176" cstate="print"/>
          <a:stretch>
            <a:fillRect/>
          </a:stretch>
        </p:blipFill>
        <p:spPr>
          <a:xfrm>
            <a:off x="1951659" y="9642424"/>
            <a:ext cx="80468" cy="80468"/>
          </a:xfrm>
          <a:prstGeom prst="rect">
            <a:avLst/>
          </a:prstGeom>
        </p:spPr>
      </p:pic>
      <p:pic>
        <p:nvPicPr>
          <p:cNvPr id="278" name="object 278" descr=""/>
          <p:cNvPicPr/>
          <p:nvPr/>
        </p:nvPicPr>
        <p:blipFill>
          <a:blip r:embed="rId186" cstate="print"/>
          <a:stretch>
            <a:fillRect/>
          </a:stretch>
        </p:blipFill>
        <p:spPr>
          <a:xfrm>
            <a:off x="1951659" y="9803115"/>
            <a:ext cx="80468" cy="80468"/>
          </a:xfrm>
          <a:prstGeom prst="rect">
            <a:avLst/>
          </a:prstGeom>
        </p:spPr>
      </p:pic>
      <p:pic>
        <p:nvPicPr>
          <p:cNvPr id="279" name="object 279" descr=""/>
          <p:cNvPicPr/>
          <p:nvPr/>
        </p:nvPicPr>
        <p:blipFill>
          <a:blip r:embed="rId186" cstate="print"/>
          <a:stretch>
            <a:fillRect/>
          </a:stretch>
        </p:blipFill>
        <p:spPr>
          <a:xfrm>
            <a:off x="1951659" y="9963806"/>
            <a:ext cx="80468" cy="80468"/>
          </a:xfrm>
          <a:prstGeom prst="rect">
            <a:avLst/>
          </a:prstGeom>
        </p:spPr>
      </p:pic>
      <p:pic>
        <p:nvPicPr>
          <p:cNvPr id="280" name="object 280" descr=""/>
          <p:cNvPicPr/>
          <p:nvPr/>
        </p:nvPicPr>
        <p:blipFill>
          <a:blip r:embed="rId186" cstate="print"/>
          <a:stretch>
            <a:fillRect/>
          </a:stretch>
        </p:blipFill>
        <p:spPr>
          <a:xfrm>
            <a:off x="1951659" y="10124497"/>
            <a:ext cx="80468" cy="80468"/>
          </a:xfrm>
          <a:prstGeom prst="rect">
            <a:avLst/>
          </a:prstGeom>
        </p:spPr>
      </p:pic>
      <p:pic>
        <p:nvPicPr>
          <p:cNvPr id="281" name="object 281" descr=""/>
          <p:cNvPicPr/>
          <p:nvPr/>
        </p:nvPicPr>
        <p:blipFill>
          <a:blip r:embed="rId147" cstate="print"/>
          <a:stretch>
            <a:fillRect/>
          </a:stretch>
        </p:blipFill>
        <p:spPr>
          <a:xfrm>
            <a:off x="1983532" y="10285311"/>
            <a:ext cx="16725" cy="1687"/>
          </a:xfrm>
          <a:prstGeom prst="rect">
            <a:avLst/>
          </a:prstGeom>
        </p:spPr>
      </p:pic>
      <p:pic>
        <p:nvPicPr>
          <p:cNvPr id="282" name="object 282" descr=""/>
          <p:cNvPicPr/>
          <p:nvPr/>
        </p:nvPicPr>
        <p:blipFill>
          <a:blip r:embed="rId187" cstate="print"/>
          <a:stretch>
            <a:fillRect/>
          </a:stretch>
        </p:blipFill>
        <p:spPr>
          <a:xfrm>
            <a:off x="2112351" y="9642423"/>
            <a:ext cx="80468" cy="80468"/>
          </a:xfrm>
          <a:prstGeom prst="rect">
            <a:avLst/>
          </a:prstGeom>
        </p:spPr>
      </p:pic>
      <p:pic>
        <p:nvPicPr>
          <p:cNvPr id="283" name="object 283" descr=""/>
          <p:cNvPicPr/>
          <p:nvPr/>
        </p:nvPicPr>
        <p:blipFill>
          <a:blip r:embed="rId188" cstate="print"/>
          <a:stretch>
            <a:fillRect/>
          </a:stretch>
        </p:blipFill>
        <p:spPr>
          <a:xfrm>
            <a:off x="2112351" y="9803115"/>
            <a:ext cx="80468" cy="80468"/>
          </a:xfrm>
          <a:prstGeom prst="rect">
            <a:avLst/>
          </a:prstGeom>
        </p:spPr>
      </p:pic>
      <p:pic>
        <p:nvPicPr>
          <p:cNvPr id="284" name="object 284" descr=""/>
          <p:cNvPicPr/>
          <p:nvPr/>
        </p:nvPicPr>
        <p:blipFill>
          <a:blip r:embed="rId188" cstate="print"/>
          <a:stretch>
            <a:fillRect/>
          </a:stretch>
        </p:blipFill>
        <p:spPr>
          <a:xfrm>
            <a:off x="2112351" y="9963806"/>
            <a:ext cx="80468" cy="80468"/>
          </a:xfrm>
          <a:prstGeom prst="rect">
            <a:avLst/>
          </a:prstGeom>
        </p:spPr>
      </p:pic>
      <p:pic>
        <p:nvPicPr>
          <p:cNvPr id="285" name="object 285" descr=""/>
          <p:cNvPicPr/>
          <p:nvPr/>
        </p:nvPicPr>
        <p:blipFill>
          <a:blip r:embed="rId188" cstate="print"/>
          <a:stretch>
            <a:fillRect/>
          </a:stretch>
        </p:blipFill>
        <p:spPr>
          <a:xfrm>
            <a:off x="2112351" y="10124497"/>
            <a:ext cx="80468" cy="80468"/>
          </a:xfrm>
          <a:prstGeom prst="rect">
            <a:avLst/>
          </a:prstGeom>
        </p:spPr>
      </p:pic>
      <p:pic>
        <p:nvPicPr>
          <p:cNvPr id="286" name="object 286" descr=""/>
          <p:cNvPicPr/>
          <p:nvPr/>
        </p:nvPicPr>
        <p:blipFill>
          <a:blip r:embed="rId147" cstate="print"/>
          <a:stretch>
            <a:fillRect/>
          </a:stretch>
        </p:blipFill>
        <p:spPr>
          <a:xfrm>
            <a:off x="2144223" y="10285311"/>
            <a:ext cx="16725" cy="1687"/>
          </a:xfrm>
          <a:prstGeom prst="rect">
            <a:avLst/>
          </a:prstGeom>
        </p:spPr>
      </p:pic>
      <p:pic>
        <p:nvPicPr>
          <p:cNvPr id="287" name="object 287" descr=""/>
          <p:cNvPicPr/>
          <p:nvPr/>
        </p:nvPicPr>
        <p:blipFill>
          <a:blip r:embed="rId189" cstate="print"/>
          <a:stretch>
            <a:fillRect/>
          </a:stretch>
        </p:blipFill>
        <p:spPr>
          <a:xfrm>
            <a:off x="2273165" y="9650668"/>
            <a:ext cx="33713" cy="71486"/>
          </a:xfrm>
          <a:prstGeom prst="rect">
            <a:avLst/>
          </a:prstGeom>
        </p:spPr>
      </p:pic>
      <p:pic>
        <p:nvPicPr>
          <p:cNvPr id="288" name="object 288" descr=""/>
          <p:cNvPicPr/>
          <p:nvPr/>
        </p:nvPicPr>
        <p:blipFill>
          <a:blip r:embed="rId190" cstate="print"/>
          <a:stretch>
            <a:fillRect/>
          </a:stretch>
        </p:blipFill>
        <p:spPr>
          <a:xfrm>
            <a:off x="2273042" y="9803115"/>
            <a:ext cx="65088" cy="80468"/>
          </a:xfrm>
          <a:prstGeom prst="rect">
            <a:avLst/>
          </a:prstGeom>
        </p:spPr>
      </p:pic>
      <p:pic>
        <p:nvPicPr>
          <p:cNvPr id="289" name="object 289" descr=""/>
          <p:cNvPicPr/>
          <p:nvPr/>
        </p:nvPicPr>
        <p:blipFill>
          <a:blip r:embed="rId191" cstate="print"/>
          <a:stretch>
            <a:fillRect/>
          </a:stretch>
        </p:blipFill>
        <p:spPr>
          <a:xfrm>
            <a:off x="2273042" y="9963806"/>
            <a:ext cx="77071" cy="80468"/>
          </a:xfrm>
          <a:prstGeom prst="rect">
            <a:avLst/>
          </a:prstGeom>
        </p:spPr>
      </p:pic>
      <p:pic>
        <p:nvPicPr>
          <p:cNvPr id="290" name="object 290" descr=""/>
          <p:cNvPicPr/>
          <p:nvPr/>
        </p:nvPicPr>
        <p:blipFill>
          <a:blip r:embed="rId192" cstate="print"/>
          <a:stretch>
            <a:fillRect/>
          </a:stretch>
        </p:blipFill>
        <p:spPr>
          <a:xfrm>
            <a:off x="2273042" y="10124497"/>
            <a:ext cx="77071" cy="80468"/>
          </a:xfrm>
          <a:prstGeom prst="rect">
            <a:avLst/>
          </a:prstGeom>
        </p:spPr>
      </p:pic>
      <p:pic>
        <p:nvPicPr>
          <p:cNvPr id="291" name="object 291" descr=""/>
          <p:cNvPicPr/>
          <p:nvPr/>
        </p:nvPicPr>
        <p:blipFill>
          <a:blip r:embed="rId180" cstate="print"/>
          <a:stretch>
            <a:fillRect/>
          </a:stretch>
        </p:blipFill>
        <p:spPr>
          <a:xfrm>
            <a:off x="2301196" y="10285311"/>
            <a:ext cx="24158" cy="1688"/>
          </a:xfrm>
          <a:prstGeom prst="rect">
            <a:avLst/>
          </a:prstGeom>
        </p:spPr>
      </p:pic>
      <p:pic>
        <p:nvPicPr>
          <p:cNvPr id="292" name="object 292" descr=""/>
          <p:cNvPicPr/>
          <p:nvPr/>
        </p:nvPicPr>
        <p:blipFill>
          <a:blip r:embed="rId193" cstate="print"/>
          <a:stretch>
            <a:fillRect/>
          </a:stretch>
        </p:blipFill>
        <p:spPr>
          <a:xfrm>
            <a:off x="4873170" y="1213112"/>
            <a:ext cx="8334374" cy="8839199"/>
          </a:xfrm>
          <a:prstGeom prst="rect">
            <a:avLst/>
          </a:prstGeom>
        </p:spPr>
      </p:pic>
      <p:sp>
        <p:nvSpPr>
          <p:cNvPr id="293" name="object 293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90935" rIns="0" bIns="0" rtlCol="0" vert="horz">
            <a:spAutoFit/>
          </a:bodyPr>
          <a:lstStyle/>
          <a:p>
            <a:pPr marL="1283970">
              <a:lnSpc>
                <a:spcPct val="100000"/>
              </a:lnSpc>
              <a:spcBef>
                <a:spcPts val="110"/>
              </a:spcBef>
            </a:pPr>
            <a:r>
              <a:rPr dirty="0">
                <a:latin typeface="Trebuchet MS"/>
                <a:cs typeface="Trebuchet MS"/>
              </a:rPr>
              <a:t>3.ARTIFICIAL</a:t>
            </a:r>
            <a:r>
              <a:rPr dirty="0" spc="-160">
                <a:latin typeface="Trebuchet MS"/>
                <a:cs typeface="Trebuchet MS"/>
              </a:rPr>
              <a:t> </a:t>
            </a:r>
            <a:r>
              <a:rPr dirty="0" spc="90">
                <a:latin typeface="Trebuchet MS"/>
                <a:cs typeface="Trebuchet MS"/>
              </a:rPr>
              <a:t>INTELLIGENCE</a:t>
            </a:r>
          </a:p>
        </p:txBody>
      </p:sp>
      <p:sp>
        <p:nvSpPr>
          <p:cNvPr id="294" name="object 294" descr=""/>
          <p:cNvSpPr txBox="1"/>
          <p:nvPr/>
        </p:nvSpPr>
        <p:spPr>
          <a:xfrm>
            <a:off x="325243" y="1525070"/>
            <a:ext cx="4057015" cy="269240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algn="ctr" marL="12065" marR="5080" indent="-635">
              <a:lnSpc>
                <a:spcPct val="116300"/>
              </a:lnSpc>
              <a:spcBef>
                <a:spcPts val="90"/>
              </a:spcBef>
            </a:pPr>
            <a:r>
              <a:rPr dirty="0" sz="2150" spc="195">
                <a:solidFill>
                  <a:srgbClr val="F1945B"/>
                </a:solidFill>
                <a:latin typeface="Trebuchet MS"/>
                <a:cs typeface="Trebuchet MS"/>
              </a:rPr>
              <a:t>As</a:t>
            </a:r>
            <a:r>
              <a:rPr dirty="0" sz="2150" spc="-70">
                <a:solidFill>
                  <a:srgbClr val="F1945B"/>
                </a:solidFill>
                <a:latin typeface="Trebuchet MS"/>
                <a:cs typeface="Trebuchet MS"/>
              </a:rPr>
              <a:t> </a:t>
            </a:r>
            <a:r>
              <a:rPr dirty="0" sz="2150" spc="65">
                <a:solidFill>
                  <a:srgbClr val="F1945B"/>
                </a:solidFill>
                <a:latin typeface="Trebuchet MS"/>
                <a:cs typeface="Trebuchet MS"/>
              </a:rPr>
              <a:t>mentioned</a:t>
            </a:r>
            <a:r>
              <a:rPr dirty="0" sz="2150" spc="-70">
                <a:solidFill>
                  <a:srgbClr val="F1945B"/>
                </a:solidFill>
                <a:latin typeface="Trebuchet MS"/>
                <a:cs typeface="Trebuchet MS"/>
              </a:rPr>
              <a:t> </a:t>
            </a:r>
            <a:r>
              <a:rPr dirty="0" sz="2150">
                <a:solidFill>
                  <a:srgbClr val="F1945B"/>
                </a:solidFill>
                <a:latin typeface="Trebuchet MS"/>
                <a:cs typeface="Trebuchet MS"/>
              </a:rPr>
              <a:t>in</a:t>
            </a:r>
            <a:r>
              <a:rPr dirty="0" sz="2150" spc="-70">
                <a:solidFill>
                  <a:srgbClr val="F1945B"/>
                </a:solidFill>
                <a:latin typeface="Trebuchet MS"/>
                <a:cs typeface="Trebuchet MS"/>
              </a:rPr>
              <a:t> </a:t>
            </a:r>
            <a:r>
              <a:rPr dirty="0" sz="2150" spc="75">
                <a:solidFill>
                  <a:srgbClr val="F1945B"/>
                </a:solidFill>
                <a:latin typeface="Trebuchet MS"/>
                <a:cs typeface="Trebuchet MS"/>
              </a:rPr>
              <a:t>Chapter</a:t>
            </a:r>
            <a:r>
              <a:rPr dirty="0" sz="2150" spc="-70">
                <a:solidFill>
                  <a:srgbClr val="F1945B"/>
                </a:solidFill>
                <a:latin typeface="Trebuchet MS"/>
                <a:cs typeface="Trebuchet MS"/>
              </a:rPr>
              <a:t> </a:t>
            </a:r>
            <a:r>
              <a:rPr dirty="0" sz="2150" spc="-25">
                <a:solidFill>
                  <a:srgbClr val="F1945B"/>
                </a:solidFill>
                <a:latin typeface="Trebuchet MS"/>
                <a:cs typeface="Trebuchet MS"/>
              </a:rPr>
              <a:t>2, </a:t>
            </a:r>
            <a:r>
              <a:rPr dirty="0" sz="2150">
                <a:solidFill>
                  <a:srgbClr val="F1945B"/>
                </a:solidFill>
                <a:latin typeface="Trebuchet MS"/>
                <a:cs typeface="Trebuchet MS"/>
              </a:rPr>
              <a:t>there</a:t>
            </a:r>
            <a:r>
              <a:rPr dirty="0" sz="2150" spc="-15">
                <a:solidFill>
                  <a:srgbClr val="F1945B"/>
                </a:solidFill>
                <a:latin typeface="Trebuchet MS"/>
                <a:cs typeface="Trebuchet MS"/>
              </a:rPr>
              <a:t> </a:t>
            </a:r>
            <a:r>
              <a:rPr dirty="0" sz="2150">
                <a:solidFill>
                  <a:srgbClr val="F1945B"/>
                </a:solidFill>
                <a:latin typeface="Trebuchet MS"/>
                <a:cs typeface="Trebuchet MS"/>
              </a:rPr>
              <a:t>are</a:t>
            </a:r>
            <a:r>
              <a:rPr dirty="0" sz="2150" spc="-15">
                <a:solidFill>
                  <a:srgbClr val="F1945B"/>
                </a:solidFill>
                <a:latin typeface="Trebuchet MS"/>
                <a:cs typeface="Trebuchet MS"/>
              </a:rPr>
              <a:t> </a:t>
            </a:r>
            <a:r>
              <a:rPr dirty="0" sz="2150" spc="105">
                <a:solidFill>
                  <a:srgbClr val="F1945B"/>
                </a:solidFill>
                <a:latin typeface="Trebuchet MS"/>
                <a:cs typeface="Trebuchet MS"/>
              </a:rPr>
              <a:t>many</a:t>
            </a:r>
            <a:r>
              <a:rPr dirty="0" sz="2150" spc="-15">
                <a:solidFill>
                  <a:srgbClr val="F1945B"/>
                </a:solidFill>
                <a:latin typeface="Trebuchet MS"/>
                <a:cs typeface="Trebuchet MS"/>
              </a:rPr>
              <a:t> </a:t>
            </a:r>
            <a:r>
              <a:rPr dirty="0" sz="2150" spc="-10">
                <a:solidFill>
                  <a:srgbClr val="F1945B"/>
                </a:solidFill>
                <a:latin typeface="Trebuchet MS"/>
                <a:cs typeface="Trebuchet MS"/>
              </a:rPr>
              <a:t>artificial </a:t>
            </a:r>
            <a:r>
              <a:rPr dirty="0" sz="2150">
                <a:solidFill>
                  <a:srgbClr val="F1945B"/>
                </a:solidFill>
                <a:latin typeface="Trebuchet MS"/>
                <a:cs typeface="Trebuchet MS"/>
              </a:rPr>
              <a:t>intelligence</a:t>
            </a:r>
            <a:r>
              <a:rPr dirty="0" sz="2150" spc="-25">
                <a:solidFill>
                  <a:srgbClr val="F1945B"/>
                </a:solidFill>
                <a:latin typeface="Trebuchet MS"/>
                <a:cs typeface="Trebuchet MS"/>
              </a:rPr>
              <a:t> </a:t>
            </a:r>
            <a:r>
              <a:rPr dirty="0" sz="2150" spc="90">
                <a:solidFill>
                  <a:srgbClr val="F1945B"/>
                </a:solidFill>
                <a:latin typeface="Trebuchet MS"/>
                <a:cs typeface="Trebuchet MS"/>
              </a:rPr>
              <a:t>models</a:t>
            </a:r>
            <a:r>
              <a:rPr dirty="0" sz="2150" spc="-20">
                <a:solidFill>
                  <a:srgbClr val="F1945B"/>
                </a:solidFill>
                <a:latin typeface="Trebuchet MS"/>
                <a:cs typeface="Trebuchet MS"/>
              </a:rPr>
              <a:t> </a:t>
            </a:r>
            <a:r>
              <a:rPr dirty="0" sz="2150">
                <a:solidFill>
                  <a:srgbClr val="F1945B"/>
                </a:solidFill>
                <a:latin typeface="Trebuchet MS"/>
                <a:cs typeface="Trebuchet MS"/>
              </a:rPr>
              <a:t>that</a:t>
            </a:r>
            <a:r>
              <a:rPr dirty="0" sz="2150" spc="-20">
                <a:solidFill>
                  <a:srgbClr val="F1945B"/>
                </a:solidFill>
                <a:latin typeface="Trebuchet MS"/>
                <a:cs typeface="Trebuchet MS"/>
              </a:rPr>
              <a:t> </a:t>
            </a:r>
            <a:r>
              <a:rPr dirty="0" sz="2150" spc="95">
                <a:solidFill>
                  <a:srgbClr val="F1945B"/>
                </a:solidFill>
                <a:latin typeface="Trebuchet MS"/>
                <a:cs typeface="Trebuchet MS"/>
              </a:rPr>
              <a:t>can</a:t>
            </a:r>
            <a:r>
              <a:rPr dirty="0" sz="2150" spc="-20">
                <a:solidFill>
                  <a:srgbClr val="F1945B"/>
                </a:solidFill>
                <a:latin typeface="Trebuchet MS"/>
                <a:cs typeface="Trebuchet MS"/>
              </a:rPr>
              <a:t> </a:t>
            </a:r>
            <a:r>
              <a:rPr dirty="0" sz="2150" spc="85">
                <a:solidFill>
                  <a:srgbClr val="F1945B"/>
                </a:solidFill>
                <a:latin typeface="Trebuchet MS"/>
                <a:cs typeface="Trebuchet MS"/>
              </a:rPr>
              <a:t>be </a:t>
            </a:r>
            <a:r>
              <a:rPr dirty="0" sz="2150" spc="-50">
                <a:solidFill>
                  <a:srgbClr val="F1945B"/>
                </a:solidFill>
                <a:latin typeface="Trebuchet MS"/>
                <a:cs typeface="Trebuchet MS"/>
              </a:rPr>
              <a:t>utilized.</a:t>
            </a:r>
            <a:r>
              <a:rPr dirty="0" sz="2150" spc="-55">
                <a:solidFill>
                  <a:srgbClr val="F1945B"/>
                </a:solidFill>
                <a:latin typeface="Trebuchet MS"/>
                <a:cs typeface="Trebuchet MS"/>
              </a:rPr>
              <a:t> </a:t>
            </a:r>
            <a:r>
              <a:rPr dirty="0" sz="2150">
                <a:solidFill>
                  <a:srgbClr val="F1945B"/>
                </a:solidFill>
                <a:latin typeface="Trebuchet MS"/>
                <a:cs typeface="Trebuchet MS"/>
              </a:rPr>
              <a:t>The</a:t>
            </a:r>
            <a:r>
              <a:rPr dirty="0" sz="2150" spc="-50">
                <a:solidFill>
                  <a:srgbClr val="F1945B"/>
                </a:solidFill>
                <a:latin typeface="Trebuchet MS"/>
                <a:cs typeface="Trebuchet MS"/>
              </a:rPr>
              <a:t> </a:t>
            </a:r>
            <a:r>
              <a:rPr dirty="0" sz="2150">
                <a:solidFill>
                  <a:srgbClr val="F1945B"/>
                </a:solidFill>
                <a:latin typeface="Trebuchet MS"/>
                <a:cs typeface="Trebuchet MS"/>
              </a:rPr>
              <a:t>following</a:t>
            </a:r>
            <a:r>
              <a:rPr dirty="0" sz="2150" spc="-55">
                <a:solidFill>
                  <a:srgbClr val="F1945B"/>
                </a:solidFill>
                <a:latin typeface="Trebuchet MS"/>
                <a:cs typeface="Trebuchet MS"/>
              </a:rPr>
              <a:t> </a:t>
            </a:r>
            <a:r>
              <a:rPr dirty="0" sz="2150" spc="-10">
                <a:solidFill>
                  <a:srgbClr val="F1945B"/>
                </a:solidFill>
                <a:latin typeface="Trebuchet MS"/>
                <a:cs typeface="Trebuchet MS"/>
              </a:rPr>
              <a:t>table </a:t>
            </a:r>
            <a:r>
              <a:rPr dirty="0" sz="2150" spc="85">
                <a:solidFill>
                  <a:srgbClr val="F1945B"/>
                </a:solidFill>
                <a:latin typeface="Trebuchet MS"/>
                <a:cs typeface="Trebuchet MS"/>
              </a:rPr>
              <a:t>presents</a:t>
            </a:r>
            <a:r>
              <a:rPr dirty="0" sz="2150" spc="-70">
                <a:solidFill>
                  <a:srgbClr val="F1945B"/>
                </a:solidFill>
                <a:latin typeface="Trebuchet MS"/>
                <a:cs typeface="Trebuchet MS"/>
              </a:rPr>
              <a:t> </a:t>
            </a:r>
            <a:r>
              <a:rPr dirty="0" sz="2150" spc="55">
                <a:solidFill>
                  <a:srgbClr val="F1945B"/>
                </a:solidFill>
                <a:latin typeface="Trebuchet MS"/>
                <a:cs typeface="Trebuchet MS"/>
              </a:rPr>
              <a:t>a</a:t>
            </a:r>
            <a:r>
              <a:rPr dirty="0" sz="2150" spc="-70">
                <a:solidFill>
                  <a:srgbClr val="F1945B"/>
                </a:solidFill>
                <a:latin typeface="Trebuchet MS"/>
                <a:cs typeface="Trebuchet MS"/>
              </a:rPr>
              <a:t> </a:t>
            </a:r>
            <a:r>
              <a:rPr dirty="0" sz="2150" spc="80">
                <a:solidFill>
                  <a:srgbClr val="F1945B"/>
                </a:solidFill>
                <a:latin typeface="Trebuchet MS"/>
                <a:cs typeface="Trebuchet MS"/>
              </a:rPr>
              <a:t>comparison </a:t>
            </a:r>
            <a:r>
              <a:rPr dirty="0" sz="2150" spc="60">
                <a:solidFill>
                  <a:srgbClr val="F1945B"/>
                </a:solidFill>
                <a:latin typeface="Trebuchet MS"/>
                <a:cs typeface="Trebuchet MS"/>
              </a:rPr>
              <a:t>between</a:t>
            </a:r>
            <a:r>
              <a:rPr dirty="0" sz="2150" spc="-60">
                <a:solidFill>
                  <a:srgbClr val="F1945B"/>
                </a:solidFill>
                <a:latin typeface="Trebuchet MS"/>
                <a:cs typeface="Trebuchet MS"/>
              </a:rPr>
              <a:t> </a:t>
            </a:r>
            <a:r>
              <a:rPr dirty="0" sz="2150">
                <a:solidFill>
                  <a:srgbClr val="F1945B"/>
                </a:solidFill>
                <a:latin typeface="Trebuchet MS"/>
                <a:cs typeface="Trebuchet MS"/>
              </a:rPr>
              <a:t>different</a:t>
            </a:r>
            <a:r>
              <a:rPr dirty="0" sz="2150" spc="-60">
                <a:solidFill>
                  <a:srgbClr val="F1945B"/>
                </a:solidFill>
                <a:latin typeface="Trebuchet MS"/>
                <a:cs typeface="Trebuchet MS"/>
              </a:rPr>
              <a:t> </a:t>
            </a:r>
            <a:r>
              <a:rPr dirty="0" sz="2150" spc="110">
                <a:solidFill>
                  <a:srgbClr val="F1945B"/>
                </a:solidFill>
                <a:latin typeface="Trebuchet MS"/>
                <a:cs typeface="Trebuchet MS"/>
              </a:rPr>
              <a:t>types</a:t>
            </a:r>
            <a:r>
              <a:rPr dirty="0" sz="2150" spc="-60">
                <a:solidFill>
                  <a:srgbClr val="F1945B"/>
                </a:solidFill>
                <a:latin typeface="Trebuchet MS"/>
                <a:cs typeface="Trebuchet MS"/>
              </a:rPr>
              <a:t> </a:t>
            </a:r>
            <a:r>
              <a:rPr dirty="0" sz="2150" spc="-25">
                <a:solidFill>
                  <a:srgbClr val="F1945B"/>
                </a:solidFill>
                <a:latin typeface="Trebuchet MS"/>
                <a:cs typeface="Trebuchet MS"/>
              </a:rPr>
              <a:t>of </a:t>
            </a:r>
            <a:r>
              <a:rPr dirty="0" sz="2150" spc="-10">
                <a:solidFill>
                  <a:srgbClr val="F1945B"/>
                </a:solidFill>
                <a:latin typeface="Trebuchet MS"/>
                <a:cs typeface="Trebuchet MS"/>
              </a:rPr>
              <a:t>models.</a:t>
            </a:r>
            <a:endParaRPr sz="2150">
              <a:latin typeface="Trebuchet MS"/>
              <a:cs typeface="Trebuchet MS"/>
            </a:endParaRPr>
          </a:p>
        </p:txBody>
      </p:sp>
      <p:sp>
        <p:nvSpPr>
          <p:cNvPr id="295" name="object 295" descr=""/>
          <p:cNvSpPr txBox="1"/>
          <p:nvPr/>
        </p:nvSpPr>
        <p:spPr>
          <a:xfrm>
            <a:off x="13926660" y="7355023"/>
            <a:ext cx="3831590" cy="164465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algn="ctr" marL="12065" marR="5080" indent="-635">
              <a:lnSpc>
                <a:spcPct val="114900"/>
              </a:lnSpc>
              <a:spcBef>
                <a:spcPts val="90"/>
              </a:spcBef>
            </a:pPr>
            <a:r>
              <a:rPr dirty="0" sz="1850">
                <a:solidFill>
                  <a:srgbClr val="F1945B"/>
                </a:solidFill>
                <a:latin typeface="Trebuchet MS"/>
                <a:cs typeface="Trebuchet MS"/>
              </a:rPr>
              <a:t>we</a:t>
            </a:r>
            <a:r>
              <a:rPr dirty="0" sz="1850" spc="-50">
                <a:solidFill>
                  <a:srgbClr val="F1945B"/>
                </a:solidFill>
                <a:latin typeface="Trebuchet MS"/>
                <a:cs typeface="Trebuchet MS"/>
              </a:rPr>
              <a:t> </a:t>
            </a:r>
            <a:r>
              <a:rPr dirty="0" sz="1850" spc="-80">
                <a:solidFill>
                  <a:srgbClr val="F1945B"/>
                </a:solidFill>
                <a:latin typeface="Trebuchet MS"/>
                <a:cs typeface="Trebuchet MS"/>
              </a:rPr>
              <a:t>will</a:t>
            </a:r>
            <a:r>
              <a:rPr dirty="0" sz="1850" spc="-45">
                <a:solidFill>
                  <a:srgbClr val="F1945B"/>
                </a:solidFill>
                <a:latin typeface="Trebuchet MS"/>
                <a:cs typeface="Trebuchet MS"/>
              </a:rPr>
              <a:t> </a:t>
            </a:r>
            <a:r>
              <a:rPr dirty="0" sz="1850" spc="95">
                <a:solidFill>
                  <a:srgbClr val="F1945B"/>
                </a:solidFill>
                <a:latin typeface="Trebuchet MS"/>
                <a:cs typeface="Trebuchet MS"/>
              </a:rPr>
              <a:t>use</a:t>
            </a:r>
            <a:r>
              <a:rPr dirty="0" sz="1850" spc="-45">
                <a:solidFill>
                  <a:srgbClr val="F1945B"/>
                </a:solidFill>
                <a:latin typeface="Trebuchet MS"/>
                <a:cs typeface="Trebuchet MS"/>
              </a:rPr>
              <a:t> </a:t>
            </a:r>
            <a:r>
              <a:rPr dirty="0" sz="1850" spc="125">
                <a:solidFill>
                  <a:srgbClr val="F1945B"/>
                </a:solidFill>
                <a:latin typeface="Trebuchet MS"/>
                <a:cs typeface="Trebuchet MS"/>
              </a:rPr>
              <a:t>ANN</a:t>
            </a:r>
            <a:r>
              <a:rPr dirty="0" sz="1850" spc="-45">
                <a:solidFill>
                  <a:srgbClr val="F1945B"/>
                </a:solidFill>
                <a:latin typeface="Trebuchet MS"/>
                <a:cs typeface="Trebuchet MS"/>
              </a:rPr>
              <a:t> </a:t>
            </a:r>
            <a:r>
              <a:rPr dirty="0" sz="1850" spc="95">
                <a:solidFill>
                  <a:srgbClr val="F1945B"/>
                </a:solidFill>
                <a:latin typeface="Trebuchet MS"/>
                <a:cs typeface="Trebuchet MS"/>
              </a:rPr>
              <a:t>because</a:t>
            </a:r>
            <a:r>
              <a:rPr dirty="0" sz="1850" spc="-45">
                <a:solidFill>
                  <a:srgbClr val="F1945B"/>
                </a:solidFill>
                <a:latin typeface="Trebuchet MS"/>
                <a:cs typeface="Trebuchet MS"/>
              </a:rPr>
              <a:t> </a:t>
            </a:r>
            <a:r>
              <a:rPr dirty="0" sz="1850" spc="-20">
                <a:solidFill>
                  <a:srgbClr val="F1945B"/>
                </a:solidFill>
                <a:latin typeface="Trebuchet MS"/>
                <a:cs typeface="Trebuchet MS"/>
              </a:rPr>
              <a:t>it</a:t>
            </a:r>
            <a:r>
              <a:rPr dirty="0" sz="1850" spc="-45">
                <a:solidFill>
                  <a:srgbClr val="F1945B"/>
                </a:solidFill>
                <a:latin typeface="Trebuchet MS"/>
                <a:cs typeface="Trebuchet MS"/>
              </a:rPr>
              <a:t> </a:t>
            </a:r>
            <a:r>
              <a:rPr dirty="0" sz="1850" spc="50">
                <a:solidFill>
                  <a:srgbClr val="F1945B"/>
                </a:solidFill>
                <a:latin typeface="Trebuchet MS"/>
                <a:cs typeface="Trebuchet MS"/>
              </a:rPr>
              <a:t>is</a:t>
            </a:r>
            <a:r>
              <a:rPr dirty="0" sz="1850" spc="-45">
                <a:solidFill>
                  <a:srgbClr val="F1945B"/>
                </a:solidFill>
                <a:latin typeface="Trebuchet MS"/>
                <a:cs typeface="Trebuchet MS"/>
              </a:rPr>
              <a:t> </a:t>
            </a:r>
            <a:r>
              <a:rPr dirty="0" sz="1850" spc="30">
                <a:solidFill>
                  <a:srgbClr val="F1945B"/>
                </a:solidFill>
                <a:latin typeface="Trebuchet MS"/>
                <a:cs typeface="Trebuchet MS"/>
              </a:rPr>
              <a:t>not </a:t>
            </a:r>
            <a:r>
              <a:rPr dirty="0" sz="1850" spc="-10">
                <a:solidFill>
                  <a:srgbClr val="F1945B"/>
                </a:solidFill>
                <a:latin typeface="Trebuchet MS"/>
                <a:cs typeface="Trebuchet MS"/>
              </a:rPr>
              <a:t>difficult</a:t>
            </a:r>
            <a:r>
              <a:rPr dirty="0" sz="1850" spc="-30">
                <a:solidFill>
                  <a:srgbClr val="F1945B"/>
                </a:solidFill>
                <a:latin typeface="Trebuchet MS"/>
                <a:cs typeface="Trebuchet MS"/>
              </a:rPr>
              <a:t> </a:t>
            </a:r>
            <a:r>
              <a:rPr dirty="0" sz="1850" spc="55">
                <a:solidFill>
                  <a:srgbClr val="F1945B"/>
                </a:solidFill>
                <a:latin typeface="Trebuchet MS"/>
                <a:cs typeface="Trebuchet MS"/>
              </a:rPr>
              <a:t>to</a:t>
            </a:r>
            <a:r>
              <a:rPr dirty="0" sz="1850" spc="-30">
                <a:solidFill>
                  <a:srgbClr val="F1945B"/>
                </a:solidFill>
                <a:latin typeface="Trebuchet MS"/>
                <a:cs typeface="Trebuchet MS"/>
              </a:rPr>
              <a:t> </a:t>
            </a:r>
            <a:r>
              <a:rPr dirty="0" sz="1850">
                <a:solidFill>
                  <a:srgbClr val="F1945B"/>
                </a:solidFill>
                <a:latin typeface="Trebuchet MS"/>
                <a:cs typeface="Trebuchet MS"/>
              </a:rPr>
              <a:t>work</a:t>
            </a:r>
            <a:r>
              <a:rPr dirty="0" sz="1850" spc="-25">
                <a:solidFill>
                  <a:srgbClr val="F1945B"/>
                </a:solidFill>
                <a:latin typeface="Trebuchet MS"/>
                <a:cs typeface="Trebuchet MS"/>
              </a:rPr>
              <a:t> </a:t>
            </a:r>
            <a:r>
              <a:rPr dirty="0" sz="1850" spc="-70">
                <a:solidFill>
                  <a:srgbClr val="F1945B"/>
                </a:solidFill>
                <a:latin typeface="Trebuchet MS"/>
                <a:cs typeface="Trebuchet MS"/>
              </a:rPr>
              <a:t>with,</a:t>
            </a:r>
            <a:r>
              <a:rPr dirty="0" sz="1850" spc="-30">
                <a:solidFill>
                  <a:srgbClr val="F1945B"/>
                </a:solidFill>
                <a:latin typeface="Trebuchet MS"/>
                <a:cs typeface="Trebuchet MS"/>
              </a:rPr>
              <a:t> </a:t>
            </a:r>
            <a:r>
              <a:rPr dirty="0" sz="1850" spc="-10">
                <a:solidFill>
                  <a:srgbClr val="F1945B"/>
                </a:solidFill>
                <a:latin typeface="Trebuchet MS"/>
                <a:cs typeface="Trebuchet MS"/>
              </a:rPr>
              <a:t>offers </a:t>
            </a:r>
            <a:r>
              <a:rPr dirty="0" sz="1850">
                <a:solidFill>
                  <a:srgbClr val="F1945B"/>
                </a:solidFill>
                <a:latin typeface="Trebuchet MS"/>
                <a:cs typeface="Trebuchet MS"/>
              </a:rPr>
              <a:t>excellent</a:t>
            </a:r>
            <a:r>
              <a:rPr dirty="0" sz="1850" spc="75">
                <a:solidFill>
                  <a:srgbClr val="F1945B"/>
                </a:solidFill>
                <a:latin typeface="Trebuchet MS"/>
                <a:cs typeface="Trebuchet MS"/>
              </a:rPr>
              <a:t> </a:t>
            </a:r>
            <a:r>
              <a:rPr dirty="0" sz="1850">
                <a:solidFill>
                  <a:srgbClr val="F1945B"/>
                </a:solidFill>
                <a:latin typeface="Trebuchet MS"/>
                <a:cs typeface="Trebuchet MS"/>
              </a:rPr>
              <a:t>accuracy,</a:t>
            </a:r>
            <a:r>
              <a:rPr dirty="0" sz="1850" spc="80">
                <a:solidFill>
                  <a:srgbClr val="F1945B"/>
                </a:solidFill>
                <a:latin typeface="Trebuchet MS"/>
                <a:cs typeface="Trebuchet MS"/>
              </a:rPr>
              <a:t> </a:t>
            </a:r>
            <a:r>
              <a:rPr dirty="0" sz="1850" spc="90">
                <a:solidFill>
                  <a:srgbClr val="F1945B"/>
                </a:solidFill>
                <a:latin typeface="Trebuchet MS"/>
                <a:cs typeface="Trebuchet MS"/>
              </a:rPr>
              <a:t>has</a:t>
            </a:r>
            <a:r>
              <a:rPr dirty="0" sz="1850" spc="80">
                <a:solidFill>
                  <a:srgbClr val="F1945B"/>
                </a:solidFill>
                <a:latin typeface="Trebuchet MS"/>
                <a:cs typeface="Trebuchet MS"/>
              </a:rPr>
              <a:t> </a:t>
            </a:r>
            <a:r>
              <a:rPr dirty="0" sz="1850" spc="-10">
                <a:solidFill>
                  <a:srgbClr val="F1945B"/>
                </a:solidFill>
                <a:latin typeface="Trebuchet MS"/>
                <a:cs typeface="Trebuchet MS"/>
              </a:rPr>
              <a:t>available </a:t>
            </a:r>
            <a:r>
              <a:rPr dirty="0" sz="1850">
                <a:solidFill>
                  <a:srgbClr val="F1945B"/>
                </a:solidFill>
                <a:latin typeface="Trebuchet MS"/>
                <a:cs typeface="Trebuchet MS"/>
              </a:rPr>
              <a:t>frameworks</a:t>
            </a:r>
            <a:r>
              <a:rPr dirty="0" sz="1850" spc="25">
                <a:solidFill>
                  <a:srgbClr val="F1945B"/>
                </a:solidFill>
                <a:latin typeface="Trebuchet MS"/>
                <a:cs typeface="Trebuchet MS"/>
              </a:rPr>
              <a:t> </a:t>
            </a:r>
            <a:r>
              <a:rPr dirty="0" sz="1850">
                <a:solidFill>
                  <a:srgbClr val="F1945B"/>
                </a:solidFill>
                <a:latin typeface="Trebuchet MS"/>
                <a:cs typeface="Trebuchet MS"/>
              </a:rPr>
              <a:t>for</a:t>
            </a:r>
            <a:r>
              <a:rPr dirty="0" sz="1850" spc="25">
                <a:solidFill>
                  <a:srgbClr val="F1945B"/>
                </a:solidFill>
                <a:latin typeface="Trebuchet MS"/>
                <a:cs typeface="Trebuchet MS"/>
              </a:rPr>
              <a:t> </a:t>
            </a:r>
            <a:r>
              <a:rPr dirty="0" sz="1850" spc="-35">
                <a:solidFill>
                  <a:srgbClr val="F1945B"/>
                </a:solidFill>
                <a:latin typeface="Trebuchet MS"/>
                <a:cs typeface="Trebuchet MS"/>
              </a:rPr>
              <a:t>training,</a:t>
            </a:r>
            <a:r>
              <a:rPr dirty="0" sz="1850" spc="20">
                <a:solidFill>
                  <a:srgbClr val="F1945B"/>
                </a:solidFill>
                <a:latin typeface="Trebuchet MS"/>
                <a:cs typeface="Trebuchet MS"/>
              </a:rPr>
              <a:t> </a:t>
            </a:r>
            <a:r>
              <a:rPr dirty="0" sz="1850" spc="80">
                <a:solidFill>
                  <a:srgbClr val="F1945B"/>
                </a:solidFill>
                <a:latin typeface="Trebuchet MS"/>
                <a:cs typeface="Trebuchet MS"/>
              </a:rPr>
              <a:t>and</a:t>
            </a:r>
            <a:r>
              <a:rPr dirty="0" sz="1850" spc="25">
                <a:solidFill>
                  <a:srgbClr val="F1945B"/>
                </a:solidFill>
                <a:latin typeface="Trebuchet MS"/>
                <a:cs typeface="Trebuchet MS"/>
              </a:rPr>
              <a:t> </a:t>
            </a:r>
            <a:r>
              <a:rPr dirty="0" sz="1850" spc="50">
                <a:solidFill>
                  <a:srgbClr val="F1945B"/>
                </a:solidFill>
                <a:latin typeface="Trebuchet MS"/>
                <a:cs typeface="Trebuchet MS"/>
              </a:rPr>
              <a:t>is</a:t>
            </a:r>
            <a:r>
              <a:rPr dirty="0" sz="1850" spc="25">
                <a:solidFill>
                  <a:srgbClr val="F1945B"/>
                </a:solidFill>
                <a:latin typeface="Trebuchet MS"/>
                <a:cs typeface="Trebuchet MS"/>
              </a:rPr>
              <a:t> </a:t>
            </a:r>
            <a:r>
              <a:rPr dirty="0" sz="1850" spc="55">
                <a:solidFill>
                  <a:srgbClr val="F1945B"/>
                </a:solidFill>
                <a:latin typeface="Trebuchet MS"/>
                <a:cs typeface="Trebuchet MS"/>
              </a:rPr>
              <a:t>one </a:t>
            </a:r>
            <a:r>
              <a:rPr dirty="0" sz="1850">
                <a:solidFill>
                  <a:srgbClr val="F1945B"/>
                </a:solidFill>
                <a:latin typeface="Trebuchet MS"/>
                <a:cs typeface="Trebuchet MS"/>
              </a:rPr>
              <a:t>of</a:t>
            </a:r>
            <a:r>
              <a:rPr dirty="0" sz="1850" spc="-20">
                <a:solidFill>
                  <a:srgbClr val="F1945B"/>
                </a:solidFill>
                <a:latin typeface="Trebuchet MS"/>
                <a:cs typeface="Trebuchet MS"/>
              </a:rPr>
              <a:t> </a:t>
            </a:r>
            <a:r>
              <a:rPr dirty="0" sz="1850">
                <a:solidFill>
                  <a:srgbClr val="F1945B"/>
                </a:solidFill>
                <a:latin typeface="Trebuchet MS"/>
                <a:cs typeface="Trebuchet MS"/>
              </a:rPr>
              <a:t>the</a:t>
            </a:r>
            <a:r>
              <a:rPr dirty="0" sz="1850" spc="-15">
                <a:solidFill>
                  <a:srgbClr val="F1945B"/>
                </a:solidFill>
                <a:latin typeface="Trebuchet MS"/>
                <a:cs typeface="Trebuchet MS"/>
              </a:rPr>
              <a:t> </a:t>
            </a:r>
            <a:r>
              <a:rPr dirty="0" sz="1850" spc="105">
                <a:solidFill>
                  <a:srgbClr val="F1945B"/>
                </a:solidFill>
                <a:latin typeface="Trebuchet MS"/>
                <a:cs typeface="Trebuchet MS"/>
              </a:rPr>
              <a:t>most</a:t>
            </a:r>
            <a:r>
              <a:rPr dirty="0" sz="1850" spc="-15">
                <a:solidFill>
                  <a:srgbClr val="F1945B"/>
                </a:solidFill>
                <a:latin typeface="Trebuchet MS"/>
                <a:cs typeface="Trebuchet MS"/>
              </a:rPr>
              <a:t> </a:t>
            </a:r>
            <a:r>
              <a:rPr dirty="0" sz="1850" spc="45">
                <a:solidFill>
                  <a:srgbClr val="F1945B"/>
                </a:solidFill>
                <a:latin typeface="Trebuchet MS"/>
                <a:cs typeface="Trebuchet MS"/>
              </a:rPr>
              <a:t>popular</a:t>
            </a:r>
            <a:r>
              <a:rPr dirty="0" sz="1850" spc="-15">
                <a:solidFill>
                  <a:srgbClr val="F1945B"/>
                </a:solidFill>
                <a:latin typeface="Trebuchet MS"/>
                <a:cs typeface="Trebuchet MS"/>
              </a:rPr>
              <a:t> </a:t>
            </a:r>
            <a:r>
              <a:rPr dirty="0" sz="1850" spc="100">
                <a:solidFill>
                  <a:srgbClr val="F1945B"/>
                </a:solidFill>
                <a:latin typeface="Trebuchet MS"/>
                <a:cs typeface="Trebuchet MS"/>
              </a:rPr>
              <a:t>types</a:t>
            </a:r>
            <a:r>
              <a:rPr dirty="0" sz="1850" spc="-15">
                <a:solidFill>
                  <a:srgbClr val="F1945B"/>
                </a:solidFill>
                <a:latin typeface="Trebuchet MS"/>
                <a:cs typeface="Trebuchet MS"/>
              </a:rPr>
              <a:t> </a:t>
            </a:r>
            <a:r>
              <a:rPr dirty="0" sz="1850">
                <a:solidFill>
                  <a:srgbClr val="F1945B"/>
                </a:solidFill>
                <a:latin typeface="Trebuchet MS"/>
                <a:cs typeface="Trebuchet MS"/>
              </a:rPr>
              <a:t>of</a:t>
            </a:r>
            <a:r>
              <a:rPr dirty="0" sz="1850" spc="-15">
                <a:solidFill>
                  <a:srgbClr val="F1945B"/>
                </a:solidFill>
                <a:latin typeface="Trebuchet MS"/>
                <a:cs typeface="Trebuchet MS"/>
              </a:rPr>
              <a:t> </a:t>
            </a:r>
            <a:r>
              <a:rPr dirty="0" sz="1850" spc="-25">
                <a:solidFill>
                  <a:srgbClr val="F1945B"/>
                </a:solidFill>
                <a:latin typeface="Trebuchet MS"/>
                <a:cs typeface="Trebuchet MS"/>
              </a:rPr>
              <a:t>AI.</a:t>
            </a:r>
            <a:endParaRPr sz="1850">
              <a:latin typeface="Trebuchet MS"/>
              <a:cs typeface="Trebuchet MS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8057556" y="383665"/>
            <a:ext cx="80468" cy="80468"/>
          </a:xfrm>
          <a:prstGeom prst="rect">
            <a:avLst/>
          </a:prstGeom>
        </p:spPr>
      </p:pic>
      <p:pic>
        <p:nvPicPr>
          <p:cNvPr id="3" name="object 3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8057556" y="544356"/>
            <a:ext cx="80468" cy="80468"/>
          </a:xfrm>
          <a:prstGeom prst="rect">
            <a:avLst/>
          </a:prstGeom>
        </p:spPr>
      </p:pic>
      <p:pic>
        <p:nvPicPr>
          <p:cNvPr id="4" name="object 4" descr="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8057556" y="705047"/>
            <a:ext cx="80468" cy="80468"/>
          </a:xfrm>
          <a:prstGeom prst="rect">
            <a:avLst/>
          </a:prstGeom>
        </p:spPr>
      </p:pic>
      <p:pic>
        <p:nvPicPr>
          <p:cNvPr id="5" name="object 5" descr="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18057556" y="865861"/>
            <a:ext cx="80468" cy="80468"/>
          </a:xfrm>
          <a:prstGeom prst="rect">
            <a:avLst/>
          </a:prstGeom>
        </p:spPr>
      </p:pic>
      <p:pic>
        <p:nvPicPr>
          <p:cNvPr id="6" name="object 6" descr="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18218371" y="400644"/>
            <a:ext cx="69628" cy="63365"/>
          </a:xfrm>
          <a:prstGeom prst="rect">
            <a:avLst/>
          </a:prstGeom>
        </p:spPr>
      </p:pic>
      <p:pic>
        <p:nvPicPr>
          <p:cNvPr id="7" name="object 7" descr="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18218371" y="544355"/>
            <a:ext cx="69628" cy="80468"/>
          </a:xfrm>
          <a:prstGeom prst="rect">
            <a:avLst/>
          </a:prstGeom>
        </p:spPr>
      </p:pic>
      <p:pic>
        <p:nvPicPr>
          <p:cNvPr id="8" name="object 8" descr="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18218371" y="705047"/>
            <a:ext cx="69628" cy="80468"/>
          </a:xfrm>
          <a:prstGeom prst="rect">
            <a:avLst/>
          </a:prstGeom>
        </p:spPr>
      </p:pic>
      <p:pic>
        <p:nvPicPr>
          <p:cNvPr id="9" name="object 9" descr="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18218371" y="865738"/>
            <a:ext cx="69628" cy="80468"/>
          </a:xfrm>
          <a:prstGeom prst="rect">
            <a:avLst/>
          </a:prstGeom>
        </p:spPr>
      </p:pic>
      <p:pic>
        <p:nvPicPr>
          <p:cNvPr id="10" name="object 10" descr=""/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16324529" y="1009081"/>
            <a:ext cx="80468" cy="80468"/>
          </a:xfrm>
          <a:prstGeom prst="rect">
            <a:avLst/>
          </a:prstGeom>
        </p:spPr>
      </p:pic>
      <p:pic>
        <p:nvPicPr>
          <p:cNvPr id="11" name="object 11" descr=""/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16467748" y="1009081"/>
            <a:ext cx="80468" cy="80468"/>
          </a:xfrm>
          <a:prstGeom prst="rect">
            <a:avLst/>
          </a:prstGeom>
        </p:spPr>
      </p:pic>
      <p:pic>
        <p:nvPicPr>
          <p:cNvPr id="12" name="object 12" descr="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16467748" y="1169772"/>
            <a:ext cx="80468" cy="80468"/>
          </a:xfrm>
          <a:prstGeom prst="rect">
            <a:avLst/>
          </a:prstGeom>
        </p:spPr>
      </p:pic>
      <p:pic>
        <p:nvPicPr>
          <p:cNvPr id="13" name="object 13" descr=""/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16523608" y="1333662"/>
            <a:ext cx="23254" cy="27315"/>
          </a:xfrm>
          <a:prstGeom prst="rect">
            <a:avLst/>
          </a:prstGeom>
        </p:spPr>
      </p:pic>
      <p:pic>
        <p:nvPicPr>
          <p:cNvPr id="14" name="object 14" descr=""/>
          <p:cNvPicPr/>
          <p:nvPr/>
        </p:nvPicPr>
        <p:blipFill>
          <a:blip r:embed="rId12" cstate="print"/>
          <a:stretch>
            <a:fillRect/>
          </a:stretch>
        </p:blipFill>
        <p:spPr>
          <a:xfrm>
            <a:off x="16628439" y="1009081"/>
            <a:ext cx="80468" cy="80468"/>
          </a:xfrm>
          <a:prstGeom prst="rect">
            <a:avLst/>
          </a:prstGeom>
        </p:spPr>
      </p:pic>
      <p:pic>
        <p:nvPicPr>
          <p:cNvPr id="15" name="object 15" descr=""/>
          <p:cNvPicPr/>
          <p:nvPr/>
        </p:nvPicPr>
        <p:blipFill>
          <a:blip r:embed="rId13" cstate="print"/>
          <a:stretch>
            <a:fillRect/>
          </a:stretch>
        </p:blipFill>
        <p:spPr>
          <a:xfrm>
            <a:off x="16628439" y="1169772"/>
            <a:ext cx="80468" cy="80468"/>
          </a:xfrm>
          <a:prstGeom prst="rect">
            <a:avLst/>
          </a:prstGeom>
        </p:spPr>
      </p:pic>
      <p:pic>
        <p:nvPicPr>
          <p:cNvPr id="16" name="object 16" descr=""/>
          <p:cNvPicPr/>
          <p:nvPr/>
        </p:nvPicPr>
        <p:blipFill>
          <a:blip r:embed="rId14" cstate="print"/>
          <a:stretch>
            <a:fillRect/>
          </a:stretch>
        </p:blipFill>
        <p:spPr>
          <a:xfrm>
            <a:off x="16628439" y="1330463"/>
            <a:ext cx="80468" cy="80468"/>
          </a:xfrm>
          <a:prstGeom prst="rect">
            <a:avLst/>
          </a:prstGeom>
        </p:spPr>
      </p:pic>
      <p:pic>
        <p:nvPicPr>
          <p:cNvPr id="17" name="object 17" descr=""/>
          <p:cNvPicPr/>
          <p:nvPr/>
        </p:nvPicPr>
        <p:blipFill>
          <a:blip r:embed="rId15" cstate="print"/>
          <a:stretch>
            <a:fillRect/>
          </a:stretch>
        </p:blipFill>
        <p:spPr>
          <a:xfrm>
            <a:off x="16667196" y="1491154"/>
            <a:ext cx="41587" cy="41834"/>
          </a:xfrm>
          <a:prstGeom prst="rect">
            <a:avLst/>
          </a:prstGeom>
        </p:spPr>
      </p:pic>
      <p:pic>
        <p:nvPicPr>
          <p:cNvPr id="18" name="object 18" descr=""/>
          <p:cNvPicPr/>
          <p:nvPr/>
        </p:nvPicPr>
        <p:blipFill>
          <a:blip r:embed="rId16" cstate="print"/>
          <a:stretch>
            <a:fillRect/>
          </a:stretch>
        </p:blipFill>
        <p:spPr>
          <a:xfrm>
            <a:off x="16789252" y="1009081"/>
            <a:ext cx="80468" cy="80468"/>
          </a:xfrm>
          <a:prstGeom prst="rect">
            <a:avLst/>
          </a:prstGeom>
        </p:spPr>
      </p:pic>
      <p:pic>
        <p:nvPicPr>
          <p:cNvPr id="19" name="object 19" descr=""/>
          <p:cNvPicPr/>
          <p:nvPr/>
        </p:nvPicPr>
        <p:blipFill>
          <a:blip r:embed="rId17" cstate="print"/>
          <a:stretch>
            <a:fillRect/>
          </a:stretch>
        </p:blipFill>
        <p:spPr>
          <a:xfrm>
            <a:off x="16789252" y="1169772"/>
            <a:ext cx="80468" cy="80468"/>
          </a:xfrm>
          <a:prstGeom prst="rect">
            <a:avLst/>
          </a:prstGeom>
        </p:spPr>
      </p:pic>
      <p:pic>
        <p:nvPicPr>
          <p:cNvPr id="20" name="object 20" descr=""/>
          <p:cNvPicPr/>
          <p:nvPr/>
        </p:nvPicPr>
        <p:blipFill>
          <a:blip r:embed="rId18" cstate="print"/>
          <a:stretch>
            <a:fillRect/>
          </a:stretch>
        </p:blipFill>
        <p:spPr>
          <a:xfrm>
            <a:off x="16789252" y="1330463"/>
            <a:ext cx="80468" cy="80468"/>
          </a:xfrm>
          <a:prstGeom prst="rect">
            <a:avLst/>
          </a:prstGeom>
        </p:spPr>
      </p:pic>
      <p:pic>
        <p:nvPicPr>
          <p:cNvPr id="21" name="object 21" descr=""/>
          <p:cNvPicPr/>
          <p:nvPr/>
        </p:nvPicPr>
        <p:blipFill>
          <a:blip r:embed="rId19" cstate="print"/>
          <a:stretch>
            <a:fillRect/>
          </a:stretch>
        </p:blipFill>
        <p:spPr>
          <a:xfrm>
            <a:off x="16789252" y="1491154"/>
            <a:ext cx="80468" cy="80468"/>
          </a:xfrm>
          <a:prstGeom prst="rect">
            <a:avLst/>
          </a:prstGeom>
        </p:spPr>
      </p:pic>
      <p:pic>
        <p:nvPicPr>
          <p:cNvPr id="22" name="object 22" descr=""/>
          <p:cNvPicPr/>
          <p:nvPr/>
        </p:nvPicPr>
        <p:blipFill>
          <a:blip r:embed="rId20" cstate="print"/>
          <a:stretch>
            <a:fillRect/>
          </a:stretch>
        </p:blipFill>
        <p:spPr>
          <a:xfrm>
            <a:off x="16837485" y="1652706"/>
            <a:ext cx="29652" cy="25715"/>
          </a:xfrm>
          <a:prstGeom prst="rect">
            <a:avLst/>
          </a:prstGeom>
        </p:spPr>
      </p:pic>
      <p:pic>
        <p:nvPicPr>
          <p:cNvPr id="23" name="object 23" descr=""/>
          <p:cNvPicPr/>
          <p:nvPr/>
        </p:nvPicPr>
        <p:blipFill>
          <a:blip r:embed="rId21" cstate="print"/>
          <a:stretch>
            <a:fillRect/>
          </a:stretch>
        </p:blipFill>
        <p:spPr>
          <a:xfrm>
            <a:off x="16949943" y="1009081"/>
            <a:ext cx="80468" cy="80468"/>
          </a:xfrm>
          <a:prstGeom prst="rect">
            <a:avLst/>
          </a:prstGeom>
        </p:spPr>
      </p:pic>
      <p:pic>
        <p:nvPicPr>
          <p:cNvPr id="24" name="object 24" descr=""/>
          <p:cNvPicPr/>
          <p:nvPr/>
        </p:nvPicPr>
        <p:blipFill>
          <a:blip r:embed="rId21" cstate="print"/>
          <a:stretch>
            <a:fillRect/>
          </a:stretch>
        </p:blipFill>
        <p:spPr>
          <a:xfrm>
            <a:off x="16949943" y="1169649"/>
            <a:ext cx="80468" cy="80468"/>
          </a:xfrm>
          <a:prstGeom prst="rect">
            <a:avLst/>
          </a:prstGeom>
        </p:spPr>
      </p:pic>
      <p:pic>
        <p:nvPicPr>
          <p:cNvPr id="25" name="object 25" descr=""/>
          <p:cNvPicPr/>
          <p:nvPr/>
        </p:nvPicPr>
        <p:blipFill>
          <a:blip r:embed="rId22" cstate="print"/>
          <a:stretch>
            <a:fillRect/>
          </a:stretch>
        </p:blipFill>
        <p:spPr>
          <a:xfrm>
            <a:off x="16949943" y="1330463"/>
            <a:ext cx="80468" cy="80468"/>
          </a:xfrm>
          <a:prstGeom prst="rect">
            <a:avLst/>
          </a:prstGeom>
        </p:spPr>
      </p:pic>
      <p:pic>
        <p:nvPicPr>
          <p:cNvPr id="26" name="object 26" descr=""/>
          <p:cNvPicPr/>
          <p:nvPr/>
        </p:nvPicPr>
        <p:blipFill>
          <a:blip r:embed="rId23" cstate="print"/>
          <a:stretch>
            <a:fillRect/>
          </a:stretch>
        </p:blipFill>
        <p:spPr>
          <a:xfrm>
            <a:off x="16949945" y="1651968"/>
            <a:ext cx="80468" cy="80468"/>
          </a:xfrm>
          <a:prstGeom prst="rect">
            <a:avLst/>
          </a:prstGeom>
        </p:spPr>
      </p:pic>
      <p:pic>
        <p:nvPicPr>
          <p:cNvPr id="27" name="object 27" descr=""/>
          <p:cNvPicPr/>
          <p:nvPr/>
        </p:nvPicPr>
        <p:blipFill>
          <a:blip r:embed="rId24" cstate="print"/>
          <a:stretch>
            <a:fillRect/>
          </a:stretch>
        </p:blipFill>
        <p:spPr>
          <a:xfrm>
            <a:off x="16949943" y="1491154"/>
            <a:ext cx="80468" cy="80468"/>
          </a:xfrm>
          <a:prstGeom prst="rect">
            <a:avLst/>
          </a:prstGeom>
        </p:spPr>
      </p:pic>
      <p:pic>
        <p:nvPicPr>
          <p:cNvPr id="28" name="object 28" descr=""/>
          <p:cNvPicPr/>
          <p:nvPr/>
        </p:nvPicPr>
        <p:blipFill>
          <a:blip r:embed="rId25" cstate="print"/>
          <a:stretch>
            <a:fillRect/>
          </a:stretch>
        </p:blipFill>
        <p:spPr>
          <a:xfrm>
            <a:off x="17110636" y="1009081"/>
            <a:ext cx="80468" cy="80468"/>
          </a:xfrm>
          <a:prstGeom prst="rect">
            <a:avLst/>
          </a:prstGeom>
        </p:spPr>
      </p:pic>
      <p:pic>
        <p:nvPicPr>
          <p:cNvPr id="29" name="object 29" descr=""/>
          <p:cNvPicPr/>
          <p:nvPr/>
        </p:nvPicPr>
        <p:blipFill>
          <a:blip r:embed="rId25" cstate="print"/>
          <a:stretch>
            <a:fillRect/>
          </a:stretch>
        </p:blipFill>
        <p:spPr>
          <a:xfrm>
            <a:off x="17110636" y="1169649"/>
            <a:ext cx="80468" cy="80468"/>
          </a:xfrm>
          <a:prstGeom prst="rect">
            <a:avLst/>
          </a:prstGeom>
        </p:spPr>
      </p:pic>
      <p:pic>
        <p:nvPicPr>
          <p:cNvPr id="30" name="object 30" descr=""/>
          <p:cNvPicPr/>
          <p:nvPr/>
        </p:nvPicPr>
        <p:blipFill>
          <a:blip r:embed="rId26" cstate="print"/>
          <a:stretch>
            <a:fillRect/>
          </a:stretch>
        </p:blipFill>
        <p:spPr>
          <a:xfrm>
            <a:off x="17110636" y="1330463"/>
            <a:ext cx="80468" cy="80468"/>
          </a:xfrm>
          <a:prstGeom prst="rect">
            <a:avLst/>
          </a:prstGeom>
        </p:spPr>
      </p:pic>
      <p:pic>
        <p:nvPicPr>
          <p:cNvPr id="31" name="object 31" descr=""/>
          <p:cNvPicPr/>
          <p:nvPr/>
        </p:nvPicPr>
        <p:blipFill>
          <a:blip r:embed="rId27" cstate="print"/>
          <a:stretch>
            <a:fillRect/>
          </a:stretch>
        </p:blipFill>
        <p:spPr>
          <a:xfrm>
            <a:off x="17110636" y="1491154"/>
            <a:ext cx="80468" cy="80468"/>
          </a:xfrm>
          <a:prstGeom prst="rect">
            <a:avLst/>
          </a:prstGeom>
        </p:spPr>
      </p:pic>
      <p:pic>
        <p:nvPicPr>
          <p:cNvPr id="32" name="object 32" descr=""/>
          <p:cNvPicPr/>
          <p:nvPr/>
        </p:nvPicPr>
        <p:blipFill>
          <a:blip r:embed="rId28" cstate="print"/>
          <a:stretch>
            <a:fillRect/>
          </a:stretch>
        </p:blipFill>
        <p:spPr>
          <a:xfrm>
            <a:off x="17110636" y="1651968"/>
            <a:ext cx="80468" cy="80468"/>
          </a:xfrm>
          <a:prstGeom prst="rect">
            <a:avLst/>
          </a:prstGeom>
        </p:spPr>
      </p:pic>
      <p:pic>
        <p:nvPicPr>
          <p:cNvPr id="33" name="object 33" descr=""/>
          <p:cNvPicPr/>
          <p:nvPr/>
        </p:nvPicPr>
        <p:blipFill>
          <a:blip r:embed="rId29" cstate="print"/>
          <a:stretch>
            <a:fillRect/>
          </a:stretch>
        </p:blipFill>
        <p:spPr>
          <a:xfrm>
            <a:off x="17110636" y="1803062"/>
            <a:ext cx="80468" cy="80468"/>
          </a:xfrm>
          <a:prstGeom prst="rect">
            <a:avLst/>
          </a:prstGeom>
        </p:spPr>
      </p:pic>
      <p:pic>
        <p:nvPicPr>
          <p:cNvPr id="34" name="object 34" descr=""/>
          <p:cNvPicPr/>
          <p:nvPr/>
        </p:nvPicPr>
        <p:blipFill>
          <a:blip r:embed="rId30" cstate="print"/>
          <a:stretch>
            <a:fillRect/>
          </a:stretch>
        </p:blipFill>
        <p:spPr>
          <a:xfrm>
            <a:off x="17271449" y="1009081"/>
            <a:ext cx="80468" cy="80468"/>
          </a:xfrm>
          <a:prstGeom prst="rect">
            <a:avLst/>
          </a:prstGeom>
        </p:spPr>
      </p:pic>
      <p:pic>
        <p:nvPicPr>
          <p:cNvPr id="35" name="object 35" descr=""/>
          <p:cNvPicPr/>
          <p:nvPr/>
        </p:nvPicPr>
        <p:blipFill>
          <a:blip r:embed="rId31" cstate="print"/>
          <a:stretch>
            <a:fillRect/>
          </a:stretch>
        </p:blipFill>
        <p:spPr>
          <a:xfrm>
            <a:off x="17271449" y="1169772"/>
            <a:ext cx="80468" cy="80468"/>
          </a:xfrm>
          <a:prstGeom prst="rect">
            <a:avLst/>
          </a:prstGeom>
        </p:spPr>
      </p:pic>
      <p:pic>
        <p:nvPicPr>
          <p:cNvPr id="36" name="object 36" descr=""/>
          <p:cNvPicPr/>
          <p:nvPr/>
        </p:nvPicPr>
        <p:blipFill>
          <a:blip r:embed="rId32" cstate="print"/>
          <a:stretch>
            <a:fillRect/>
          </a:stretch>
        </p:blipFill>
        <p:spPr>
          <a:xfrm>
            <a:off x="17271449" y="1330463"/>
            <a:ext cx="80468" cy="80468"/>
          </a:xfrm>
          <a:prstGeom prst="rect">
            <a:avLst/>
          </a:prstGeom>
        </p:spPr>
      </p:pic>
      <p:pic>
        <p:nvPicPr>
          <p:cNvPr id="37" name="object 37" descr=""/>
          <p:cNvPicPr/>
          <p:nvPr/>
        </p:nvPicPr>
        <p:blipFill>
          <a:blip r:embed="rId33" cstate="print"/>
          <a:stretch>
            <a:fillRect/>
          </a:stretch>
        </p:blipFill>
        <p:spPr>
          <a:xfrm>
            <a:off x="17271449" y="1491154"/>
            <a:ext cx="80468" cy="80468"/>
          </a:xfrm>
          <a:prstGeom prst="rect">
            <a:avLst/>
          </a:prstGeom>
        </p:spPr>
      </p:pic>
      <p:pic>
        <p:nvPicPr>
          <p:cNvPr id="38" name="object 38" descr=""/>
          <p:cNvPicPr/>
          <p:nvPr/>
        </p:nvPicPr>
        <p:blipFill>
          <a:blip r:embed="rId34" cstate="print"/>
          <a:stretch>
            <a:fillRect/>
          </a:stretch>
        </p:blipFill>
        <p:spPr>
          <a:xfrm>
            <a:off x="17432140" y="1009081"/>
            <a:ext cx="80468" cy="80468"/>
          </a:xfrm>
          <a:prstGeom prst="rect">
            <a:avLst/>
          </a:prstGeom>
        </p:spPr>
      </p:pic>
      <p:pic>
        <p:nvPicPr>
          <p:cNvPr id="39" name="object 39" descr=""/>
          <p:cNvPicPr/>
          <p:nvPr/>
        </p:nvPicPr>
        <p:blipFill>
          <a:blip r:embed="rId33" cstate="print"/>
          <a:stretch>
            <a:fillRect/>
          </a:stretch>
        </p:blipFill>
        <p:spPr>
          <a:xfrm>
            <a:off x="17271449" y="1651968"/>
            <a:ext cx="80468" cy="80468"/>
          </a:xfrm>
          <a:prstGeom prst="rect">
            <a:avLst/>
          </a:prstGeom>
        </p:spPr>
      </p:pic>
      <p:pic>
        <p:nvPicPr>
          <p:cNvPr id="40" name="object 40" descr=""/>
          <p:cNvPicPr/>
          <p:nvPr/>
        </p:nvPicPr>
        <p:blipFill>
          <a:blip r:embed="rId35" cstate="print"/>
          <a:stretch>
            <a:fillRect/>
          </a:stretch>
        </p:blipFill>
        <p:spPr>
          <a:xfrm>
            <a:off x="17432140" y="1330463"/>
            <a:ext cx="80468" cy="80468"/>
          </a:xfrm>
          <a:prstGeom prst="rect">
            <a:avLst/>
          </a:prstGeom>
        </p:spPr>
      </p:pic>
      <p:pic>
        <p:nvPicPr>
          <p:cNvPr id="41" name="object 41" descr=""/>
          <p:cNvPicPr/>
          <p:nvPr/>
        </p:nvPicPr>
        <p:blipFill>
          <a:blip r:embed="rId36" cstate="print"/>
          <a:stretch>
            <a:fillRect/>
          </a:stretch>
        </p:blipFill>
        <p:spPr>
          <a:xfrm>
            <a:off x="17432140" y="1169772"/>
            <a:ext cx="80468" cy="80468"/>
          </a:xfrm>
          <a:prstGeom prst="rect">
            <a:avLst/>
          </a:prstGeom>
        </p:spPr>
      </p:pic>
      <p:pic>
        <p:nvPicPr>
          <p:cNvPr id="42" name="object 42" descr=""/>
          <p:cNvPicPr/>
          <p:nvPr/>
        </p:nvPicPr>
        <p:blipFill>
          <a:blip r:embed="rId37" cstate="print"/>
          <a:stretch>
            <a:fillRect/>
          </a:stretch>
        </p:blipFill>
        <p:spPr>
          <a:xfrm>
            <a:off x="17432140" y="1491154"/>
            <a:ext cx="80468" cy="80468"/>
          </a:xfrm>
          <a:prstGeom prst="rect">
            <a:avLst/>
          </a:prstGeom>
        </p:spPr>
      </p:pic>
      <p:pic>
        <p:nvPicPr>
          <p:cNvPr id="43" name="object 43" descr=""/>
          <p:cNvPicPr/>
          <p:nvPr/>
        </p:nvPicPr>
        <p:blipFill>
          <a:blip r:embed="rId37" cstate="print"/>
          <a:stretch>
            <a:fillRect/>
          </a:stretch>
        </p:blipFill>
        <p:spPr>
          <a:xfrm>
            <a:off x="17432140" y="1651968"/>
            <a:ext cx="80468" cy="80468"/>
          </a:xfrm>
          <a:prstGeom prst="rect">
            <a:avLst/>
          </a:prstGeom>
        </p:spPr>
      </p:pic>
      <p:pic>
        <p:nvPicPr>
          <p:cNvPr id="44" name="object 44" descr=""/>
          <p:cNvPicPr/>
          <p:nvPr/>
        </p:nvPicPr>
        <p:blipFill>
          <a:blip r:embed="rId38" cstate="print"/>
          <a:stretch>
            <a:fillRect/>
          </a:stretch>
        </p:blipFill>
        <p:spPr>
          <a:xfrm>
            <a:off x="17592831" y="1009081"/>
            <a:ext cx="80468" cy="80468"/>
          </a:xfrm>
          <a:prstGeom prst="rect">
            <a:avLst/>
          </a:prstGeom>
        </p:spPr>
      </p:pic>
      <p:pic>
        <p:nvPicPr>
          <p:cNvPr id="45" name="object 45" descr=""/>
          <p:cNvPicPr/>
          <p:nvPr/>
        </p:nvPicPr>
        <p:blipFill>
          <a:blip r:embed="rId39" cstate="print"/>
          <a:stretch>
            <a:fillRect/>
          </a:stretch>
        </p:blipFill>
        <p:spPr>
          <a:xfrm>
            <a:off x="17592831" y="1169772"/>
            <a:ext cx="80468" cy="80468"/>
          </a:xfrm>
          <a:prstGeom prst="rect">
            <a:avLst/>
          </a:prstGeom>
        </p:spPr>
      </p:pic>
      <p:pic>
        <p:nvPicPr>
          <p:cNvPr id="46" name="object 46" descr=""/>
          <p:cNvPicPr/>
          <p:nvPr/>
        </p:nvPicPr>
        <p:blipFill>
          <a:blip r:embed="rId40" cstate="print"/>
          <a:stretch>
            <a:fillRect/>
          </a:stretch>
        </p:blipFill>
        <p:spPr>
          <a:xfrm>
            <a:off x="17592831" y="1330463"/>
            <a:ext cx="80468" cy="80468"/>
          </a:xfrm>
          <a:prstGeom prst="rect">
            <a:avLst/>
          </a:prstGeom>
        </p:spPr>
      </p:pic>
      <p:pic>
        <p:nvPicPr>
          <p:cNvPr id="47" name="object 47" descr=""/>
          <p:cNvPicPr/>
          <p:nvPr/>
        </p:nvPicPr>
        <p:blipFill>
          <a:blip r:embed="rId41" cstate="print"/>
          <a:stretch>
            <a:fillRect/>
          </a:stretch>
        </p:blipFill>
        <p:spPr>
          <a:xfrm>
            <a:off x="17592831" y="1491154"/>
            <a:ext cx="80468" cy="80468"/>
          </a:xfrm>
          <a:prstGeom prst="rect">
            <a:avLst/>
          </a:prstGeom>
        </p:spPr>
      </p:pic>
      <p:pic>
        <p:nvPicPr>
          <p:cNvPr id="48" name="object 48" descr=""/>
          <p:cNvPicPr/>
          <p:nvPr/>
        </p:nvPicPr>
        <p:blipFill>
          <a:blip r:embed="rId42" cstate="print"/>
          <a:stretch>
            <a:fillRect/>
          </a:stretch>
        </p:blipFill>
        <p:spPr>
          <a:xfrm>
            <a:off x="17592831" y="1651968"/>
            <a:ext cx="80468" cy="80468"/>
          </a:xfrm>
          <a:prstGeom prst="rect">
            <a:avLst/>
          </a:prstGeom>
        </p:spPr>
      </p:pic>
      <p:pic>
        <p:nvPicPr>
          <p:cNvPr id="49" name="object 49" descr=""/>
          <p:cNvPicPr/>
          <p:nvPr/>
        </p:nvPicPr>
        <p:blipFill>
          <a:blip r:embed="rId42" cstate="print"/>
          <a:stretch>
            <a:fillRect/>
          </a:stretch>
        </p:blipFill>
        <p:spPr>
          <a:xfrm>
            <a:off x="17753522" y="1009081"/>
            <a:ext cx="80468" cy="80468"/>
          </a:xfrm>
          <a:prstGeom prst="rect">
            <a:avLst/>
          </a:prstGeom>
        </p:spPr>
      </p:pic>
      <p:pic>
        <p:nvPicPr>
          <p:cNvPr id="50" name="object 50" descr=""/>
          <p:cNvPicPr/>
          <p:nvPr/>
        </p:nvPicPr>
        <p:blipFill>
          <a:blip r:embed="rId39" cstate="print"/>
          <a:stretch>
            <a:fillRect/>
          </a:stretch>
        </p:blipFill>
        <p:spPr>
          <a:xfrm>
            <a:off x="17753522" y="1169772"/>
            <a:ext cx="80468" cy="80468"/>
          </a:xfrm>
          <a:prstGeom prst="rect">
            <a:avLst/>
          </a:prstGeom>
        </p:spPr>
      </p:pic>
      <p:pic>
        <p:nvPicPr>
          <p:cNvPr id="51" name="object 51" descr=""/>
          <p:cNvPicPr/>
          <p:nvPr/>
        </p:nvPicPr>
        <p:blipFill>
          <a:blip r:embed="rId43" cstate="print"/>
          <a:stretch>
            <a:fillRect/>
          </a:stretch>
        </p:blipFill>
        <p:spPr>
          <a:xfrm>
            <a:off x="17753522" y="1330463"/>
            <a:ext cx="80468" cy="80468"/>
          </a:xfrm>
          <a:prstGeom prst="rect">
            <a:avLst/>
          </a:prstGeom>
        </p:spPr>
      </p:pic>
      <p:pic>
        <p:nvPicPr>
          <p:cNvPr id="52" name="object 52" descr=""/>
          <p:cNvPicPr/>
          <p:nvPr/>
        </p:nvPicPr>
        <p:blipFill>
          <a:blip r:embed="rId44" cstate="print"/>
          <a:stretch>
            <a:fillRect/>
          </a:stretch>
        </p:blipFill>
        <p:spPr>
          <a:xfrm>
            <a:off x="17753522" y="1491154"/>
            <a:ext cx="80468" cy="80468"/>
          </a:xfrm>
          <a:prstGeom prst="rect">
            <a:avLst/>
          </a:prstGeom>
        </p:spPr>
      </p:pic>
      <p:pic>
        <p:nvPicPr>
          <p:cNvPr id="53" name="object 53" descr=""/>
          <p:cNvPicPr/>
          <p:nvPr/>
        </p:nvPicPr>
        <p:blipFill>
          <a:blip r:embed="rId45" cstate="print"/>
          <a:stretch>
            <a:fillRect/>
          </a:stretch>
        </p:blipFill>
        <p:spPr>
          <a:xfrm>
            <a:off x="17753522" y="1651845"/>
            <a:ext cx="80468" cy="80468"/>
          </a:xfrm>
          <a:prstGeom prst="rect">
            <a:avLst/>
          </a:prstGeom>
        </p:spPr>
      </p:pic>
      <p:pic>
        <p:nvPicPr>
          <p:cNvPr id="54" name="object 54" descr=""/>
          <p:cNvPicPr/>
          <p:nvPr/>
        </p:nvPicPr>
        <p:blipFill>
          <a:blip r:embed="rId46" cstate="print"/>
          <a:stretch>
            <a:fillRect/>
          </a:stretch>
        </p:blipFill>
        <p:spPr>
          <a:xfrm>
            <a:off x="17914337" y="1009081"/>
            <a:ext cx="80468" cy="80468"/>
          </a:xfrm>
          <a:prstGeom prst="rect">
            <a:avLst/>
          </a:prstGeom>
        </p:spPr>
      </p:pic>
      <p:pic>
        <p:nvPicPr>
          <p:cNvPr id="55" name="object 55" descr=""/>
          <p:cNvPicPr/>
          <p:nvPr/>
        </p:nvPicPr>
        <p:blipFill>
          <a:blip r:embed="rId47" cstate="print"/>
          <a:stretch>
            <a:fillRect/>
          </a:stretch>
        </p:blipFill>
        <p:spPr>
          <a:xfrm>
            <a:off x="17914337" y="1169772"/>
            <a:ext cx="80468" cy="80468"/>
          </a:xfrm>
          <a:prstGeom prst="rect">
            <a:avLst/>
          </a:prstGeom>
        </p:spPr>
      </p:pic>
      <p:pic>
        <p:nvPicPr>
          <p:cNvPr id="56" name="object 56" descr=""/>
          <p:cNvPicPr/>
          <p:nvPr/>
        </p:nvPicPr>
        <p:blipFill>
          <a:blip r:embed="rId14" cstate="print"/>
          <a:stretch>
            <a:fillRect/>
          </a:stretch>
        </p:blipFill>
        <p:spPr>
          <a:xfrm>
            <a:off x="17914337" y="1330463"/>
            <a:ext cx="80468" cy="80468"/>
          </a:xfrm>
          <a:prstGeom prst="rect">
            <a:avLst/>
          </a:prstGeom>
        </p:spPr>
      </p:pic>
      <p:pic>
        <p:nvPicPr>
          <p:cNvPr id="57" name="object 57" descr=""/>
          <p:cNvPicPr/>
          <p:nvPr/>
        </p:nvPicPr>
        <p:blipFill>
          <a:blip r:embed="rId46" cstate="print"/>
          <a:stretch>
            <a:fillRect/>
          </a:stretch>
        </p:blipFill>
        <p:spPr>
          <a:xfrm>
            <a:off x="17914337" y="1491154"/>
            <a:ext cx="80468" cy="80468"/>
          </a:xfrm>
          <a:prstGeom prst="rect">
            <a:avLst/>
          </a:prstGeom>
        </p:spPr>
      </p:pic>
      <p:pic>
        <p:nvPicPr>
          <p:cNvPr id="58" name="object 58" descr=""/>
          <p:cNvPicPr/>
          <p:nvPr/>
        </p:nvPicPr>
        <p:blipFill>
          <a:blip r:embed="rId48" cstate="print"/>
          <a:stretch>
            <a:fillRect/>
          </a:stretch>
        </p:blipFill>
        <p:spPr>
          <a:xfrm>
            <a:off x="17914337" y="1651845"/>
            <a:ext cx="80468" cy="80468"/>
          </a:xfrm>
          <a:prstGeom prst="rect">
            <a:avLst/>
          </a:prstGeom>
        </p:spPr>
      </p:pic>
      <p:pic>
        <p:nvPicPr>
          <p:cNvPr id="59" name="object 59" descr=""/>
          <p:cNvPicPr/>
          <p:nvPr/>
        </p:nvPicPr>
        <p:blipFill>
          <a:blip r:embed="rId49" cstate="print"/>
          <a:stretch>
            <a:fillRect/>
          </a:stretch>
        </p:blipFill>
        <p:spPr>
          <a:xfrm>
            <a:off x="18057556" y="1009081"/>
            <a:ext cx="80468" cy="80468"/>
          </a:xfrm>
          <a:prstGeom prst="rect">
            <a:avLst/>
          </a:prstGeom>
        </p:spPr>
      </p:pic>
      <p:pic>
        <p:nvPicPr>
          <p:cNvPr id="60" name="object 60" descr=""/>
          <p:cNvPicPr/>
          <p:nvPr/>
        </p:nvPicPr>
        <p:blipFill>
          <a:blip r:embed="rId50" cstate="print"/>
          <a:stretch>
            <a:fillRect/>
          </a:stretch>
        </p:blipFill>
        <p:spPr>
          <a:xfrm>
            <a:off x="18057556" y="1169772"/>
            <a:ext cx="80468" cy="80468"/>
          </a:xfrm>
          <a:prstGeom prst="rect">
            <a:avLst/>
          </a:prstGeom>
        </p:spPr>
      </p:pic>
      <p:pic>
        <p:nvPicPr>
          <p:cNvPr id="61" name="object 61" descr=""/>
          <p:cNvPicPr/>
          <p:nvPr/>
        </p:nvPicPr>
        <p:blipFill>
          <a:blip r:embed="rId51" cstate="print"/>
          <a:stretch>
            <a:fillRect/>
          </a:stretch>
        </p:blipFill>
        <p:spPr>
          <a:xfrm>
            <a:off x="18057556" y="1330463"/>
            <a:ext cx="80468" cy="80468"/>
          </a:xfrm>
          <a:prstGeom prst="rect">
            <a:avLst/>
          </a:prstGeom>
        </p:spPr>
      </p:pic>
      <p:pic>
        <p:nvPicPr>
          <p:cNvPr id="62" name="object 62" descr=""/>
          <p:cNvPicPr/>
          <p:nvPr/>
        </p:nvPicPr>
        <p:blipFill>
          <a:blip r:embed="rId52" cstate="print"/>
          <a:stretch>
            <a:fillRect/>
          </a:stretch>
        </p:blipFill>
        <p:spPr>
          <a:xfrm>
            <a:off x="18057556" y="1491154"/>
            <a:ext cx="80468" cy="80468"/>
          </a:xfrm>
          <a:prstGeom prst="rect">
            <a:avLst/>
          </a:prstGeom>
        </p:spPr>
      </p:pic>
      <p:pic>
        <p:nvPicPr>
          <p:cNvPr id="63" name="object 63" descr=""/>
          <p:cNvPicPr/>
          <p:nvPr/>
        </p:nvPicPr>
        <p:blipFill>
          <a:blip r:embed="rId52" cstate="print"/>
          <a:stretch>
            <a:fillRect/>
          </a:stretch>
        </p:blipFill>
        <p:spPr>
          <a:xfrm>
            <a:off x="18057556" y="1651968"/>
            <a:ext cx="80468" cy="80468"/>
          </a:xfrm>
          <a:prstGeom prst="rect">
            <a:avLst/>
          </a:prstGeom>
        </p:spPr>
      </p:pic>
      <p:pic>
        <p:nvPicPr>
          <p:cNvPr id="64" name="object 64" descr="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18218371" y="1009080"/>
            <a:ext cx="69628" cy="80468"/>
          </a:xfrm>
          <a:prstGeom prst="rect">
            <a:avLst/>
          </a:prstGeom>
        </p:spPr>
      </p:pic>
      <p:pic>
        <p:nvPicPr>
          <p:cNvPr id="65" name="object 65" descr=""/>
          <p:cNvPicPr/>
          <p:nvPr/>
        </p:nvPicPr>
        <p:blipFill>
          <a:blip r:embed="rId53" cstate="print"/>
          <a:stretch>
            <a:fillRect/>
          </a:stretch>
        </p:blipFill>
        <p:spPr>
          <a:xfrm>
            <a:off x="18218371" y="1169771"/>
            <a:ext cx="69628" cy="80468"/>
          </a:xfrm>
          <a:prstGeom prst="rect">
            <a:avLst/>
          </a:prstGeom>
        </p:spPr>
      </p:pic>
      <p:pic>
        <p:nvPicPr>
          <p:cNvPr id="66" name="object 66" descr="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18218371" y="1330462"/>
            <a:ext cx="69628" cy="80468"/>
          </a:xfrm>
          <a:prstGeom prst="rect">
            <a:avLst/>
          </a:prstGeom>
        </p:spPr>
      </p:pic>
      <p:pic>
        <p:nvPicPr>
          <p:cNvPr id="67" name="object 67" descr="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18218371" y="1491154"/>
            <a:ext cx="69628" cy="80468"/>
          </a:xfrm>
          <a:prstGeom prst="rect">
            <a:avLst/>
          </a:prstGeom>
        </p:spPr>
      </p:pic>
      <p:pic>
        <p:nvPicPr>
          <p:cNvPr id="68" name="object 68" descr="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18218371" y="1651845"/>
            <a:ext cx="69628" cy="80468"/>
          </a:xfrm>
          <a:prstGeom prst="rect">
            <a:avLst/>
          </a:prstGeom>
        </p:spPr>
      </p:pic>
      <p:pic>
        <p:nvPicPr>
          <p:cNvPr id="69" name="object 69" descr=""/>
          <p:cNvPicPr/>
          <p:nvPr/>
        </p:nvPicPr>
        <p:blipFill>
          <a:blip r:embed="rId54" cstate="print"/>
          <a:stretch>
            <a:fillRect/>
          </a:stretch>
        </p:blipFill>
        <p:spPr>
          <a:xfrm>
            <a:off x="17271449" y="1803062"/>
            <a:ext cx="80468" cy="80468"/>
          </a:xfrm>
          <a:prstGeom prst="rect">
            <a:avLst/>
          </a:prstGeom>
        </p:spPr>
      </p:pic>
      <p:pic>
        <p:nvPicPr>
          <p:cNvPr id="70" name="object 70" descr=""/>
          <p:cNvPicPr/>
          <p:nvPr/>
        </p:nvPicPr>
        <p:blipFill>
          <a:blip r:embed="rId55" cstate="print"/>
          <a:stretch>
            <a:fillRect/>
          </a:stretch>
        </p:blipFill>
        <p:spPr>
          <a:xfrm>
            <a:off x="17282523" y="1963630"/>
            <a:ext cx="69271" cy="51554"/>
          </a:xfrm>
          <a:prstGeom prst="rect">
            <a:avLst/>
          </a:prstGeom>
        </p:spPr>
      </p:pic>
      <p:pic>
        <p:nvPicPr>
          <p:cNvPr id="71" name="object 71" descr=""/>
          <p:cNvPicPr/>
          <p:nvPr/>
        </p:nvPicPr>
        <p:blipFill>
          <a:blip r:embed="rId56" cstate="print"/>
          <a:stretch>
            <a:fillRect/>
          </a:stretch>
        </p:blipFill>
        <p:spPr>
          <a:xfrm>
            <a:off x="17432140" y="1803062"/>
            <a:ext cx="80468" cy="80468"/>
          </a:xfrm>
          <a:prstGeom prst="rect">
            <a:avLst/>
          </a:prstGeom>
        </p:spPr>
      </p:pic>
      <p:pic>
        <p:nvPicPr>
          <p:cNvPr id="72" name="object 72" descr=""/>
          <p:cNvPicPr/>
          <p:nvPr/>
        </p:nvPicPr>
        <p:blipFill>
          <a:blip r:embed="rId57" cstate="print"/>
          <a:stretch>
            <a:fillRect/>
          </a:stretch>
        </p:blipFill>
        <p:spPr>
          <a:xfrm>
            <a:off x="17432140" y="1963630"/>
            <a:ext cx="80468" cy="80468"/>
          </a:xfrm>
          <a:prstGeom prst="rect">
            <a:avLst/>
          </a:prstGeom>
        </p:spPr>
      </p:pic>
      <p:pic>
        <p:nvPicPr>
          <p:cNvPr id="73" name="object 73" descr=""/>
          <p:cNvPicPr/>
          <p:nvPr/>
        </p:nvPicPr>
        <p:blipFill>
          <a:blip r:embed="rId58" cstate="print"/>
          <a:stretch>
            <a:fillRect/>
          </a:stretch>
        </p:blipFill>
        <p:spPr>
          <a:xfrm>
            <a:off x="17592831" y="1803062"/>
            <a:ext cx="80468" cy="80468"/>
          </a:xfrm>
          <a:prstGeom prst="rect">
            <a:avLst/>
          </a:prstGeom>
        </p:spPr>
      </p:pic>
      <p:pic>
        <p:nvPicPr>
          <p:cNvPr id="74" name="object 74" descr=""/>
          <p:cNvPicPr/>
          <p:nvPr/>
        </p:nvPicPr>
        <p:blipFill>
          <a:blip r:embed="rId59" cstate="print"/>
          <a:stretch>
            <a:fillRect/>
          </a:stretch>
        </p:blipFill>
        <p:spPr>
          <a:xfrm>
            <a:off x="17592831" y="1963630"/>
            <a:ext cx="80468" cy="80468"/>
          </a:xfrm>
          <a:prstGeom prst="rect">
            <a:avLst/>
          </a:prstGeom>
        </p:spPr>
      </p:pic>
      <p:pic>
        <p:nvPicPr>
          <p:cNvPr id="75" name="object 75" descr=""/>
          <p:cNvPicPr/>
          <p:nvPr/>
        </p:nvPicPr>
        <p:blipFill>
          <a:blip r:embed="rId60" cstate="print"/>
          <a:stretch>
            <a:fillRect/>
          </a:stretch>
        </p:blipFill>
        <p:spPr>
          <a:xfrm>
            <a:off x="17600952" y="2124444"/>
            <a:ext cx="72347" cy="47001"/>
          </a:xfrm>
          <a:prstGeom prst="rect">
            <a:avLst/>
          </a:prstGeom>
        </p:spPr>
      </p:pic>
      <p:pic>
        <p:nvPicPr>
          <p:cNvPr id="76" name="object 76" descr=""/>
          <p:cNvPicPr/>
          <p:nvPr/>
        </p:nvPicPr>
        <p:blipFill>
          <a:blip r:embed="rId61" cstate="print"/>
          <a:stretch>
            <a:fillRect/>
          </a:stretch>
        </p:blipFill>
        <p:spPr>
          <a:xfrm>
            <a:off x="17753522" y="1803062"/>
            <a:ext cx="80468" cy="80468"/>
          </a:xfrm>
          <a:prstGeom prst="rect">
            <a:avLst/>
          </a:prstGeom>
        </p:spPr>
      </p:pic>
      <p:pic>
        <p:nvPicPr>
          <p:cNvPr id="77" name="object 77" descr=""/>
          <p:cNvPicPr/>
          <p:nvPr/>
        </p:nvPicPr>
        <p:blipFill>
          <a:blip r:embed="rId62" cstate="print"/>
          <a:stretch>
            <a:fillRect/>
          </a:stretch>
        </p:blipFill>
        <p:spPr>
          <a:xfrm>
            <a:off x="17753522" y="1963630"/>
            <a:ext cx="80468" cy="80468"/>
          </a:xfrm>
          <a:prstGeom prst="rect">
            <a:avLst/>
          </a:prstGeom>
        </p:spPr>
      </p:pic>
      <p:pic>
        <p:nvPicPr>
          <p:cNvPr id="78" name="object 78" descr=""/>
          <p:cNvPicPr/>
          <p:nvPr/>
        </p:nvPicPr>
        <p:blipFill>
          <a:blip r:embed="rId63" cstate="print"/>
          <a:stretch>
            <a:fillRect/>
          </a:stretch>
        </p:blipFill>
        <p:spPr>
          <a:xfrm>
            <a:off x="17753522" y="2124444"/>
            <a:ext cx="80468" cy="80468"/>
          </a:xfrm>
          <a:prstGeom prst="rect">
            <a:avLst/>
          </a:prstGeom>
        </p:spPr>
      </p:pic>
      <p:pic>
        <p:nvPicPr>
          <p:cNvPr id="79" name="object 79" descr=""/>
          <p:cNvPicPr/>
          <p:nvPr/>
        </p:nvPicPr>
        <p:blipFill>
          <a:blip r:embed="rId14" cstate="print"/>
          <a:stretch>
            <a:fillRect/>
          </a:stretch>
        </p:blipFill>
        <p:spPr>
          <a:xfrm>
            <a:off x="17914337" y="1803062"/>
            <a:ext cx="80468" cy="80468"/>
          </a:xfrm>
          <a:prstGeom prst="rect">
            <a:avLst/>
          </a:prstGeom>
        </p:spPr>
      </p:pic>
      <p:pic>
        <p:nvPicPr>
          <p:cNvPr id="80" name="object 80" descr=""/>
          <p:cNvPicPr/>
          <p:nvPr/>
        </p:nvPicPr>
        <p:blipFill>
          <a:blip r:embed="rId64" cstate="print"/>
          <a:stretch>
            <a:fillRect/>
          </a:stretch>
        </p:blipFill>
        <p:spPr>
          <a:xfrm>
            <a:off x="17914337" y="1963630"/>
            <a:ext cx="80468" cy="80468"/>
          </a:xfrm>
          <a:prstGeom prst="rect">
            <a:avLst/>
          </a:prstGeom>
        </p:spPr>
      </p:pic>
      <p:pic>
        <p:nvPicPr>
          <p:cNvPr id="81" name="object 81" descr=""/>
          <p:cNvPicPr/>
          <p:nvPr/>
        </p:nvPicPr>
        <p:blipFill>
          <a:blip r:embed="rId14" cstate="print"/>
          <a:stretch>
            <a:fillRect/>
          </a:stretch>
        </p:blipFill>
        <p:spPr>
          <a:xfrm>
            <a:off x="17914337" y="2124444"/>
            <a:ext cx="80468" cy="80468"/>
          </a:xfrm>
          <a:prstGeom prst="rect">
            <a:avLst/>
          </a:prstGeom>
        </p:spPr>
      </p:pic>
      <p:pic>
        <p:nvPicPr>
          <p:cNvPr id="82" name="object 82" descr=""/>
          <p:cNvPicPr/>
          <p:nvPr/>
        </p:nvPicPr>
        <p:blipFill>
          <a:blip r:embed="rId65" cstate="print"/>
          <a:stretch>
            <a:fillRect/>
          </a:stretch>
        </p:blipFill>
        <p:spPr>
          <a:xfrm>
            <a:off x="18057556" y="1803062"/>
            <a:ext cx="80468" cy="80468"/>
          </a:xfrm>
          <a:prstGeom prst="rect">
            <a:avLst/>
          </a:prstGeom>
        </p:spPr>
      </p:pic>
      <p:pic>
        <p:nvPicPr>
          <p:cNvPr id="83" name="object 83" descr=""/>
          <p:cNvPicPr/>
          <p:nvPr/>
        </p:nvPicPr>
        <p:blipFill>
          <a:blip r:embed="rId66" cstate="print"/>
          <a:stretch>
            <a:fillRect/>
          </a:stretch>
        </p:blipFill>
        <p:spPr>
          <a:xfrm>
            <a:off x="18057556" y="1963630"/>
            <a:ext cx="80468" cy="80468"/>
          </a:xfrm>
          <a:prstGeom prst="rect">
            <a:avLst/>
          </a:prstGeom>
        </p:spPr>
      </p:pic>
      <p:pic>
        <p:nvPicPr>
          <p:cNvPr id="84" name="object 84" descr=""/>
          <p:cNvPicPr/>
          <p:nvPr/>
        </p:nvPicPr>
        <p:blipFill>
          <a:blip r:embed="rId67" cstate="print"/>
          <a:stretch>
            <a:fillRect/>
          </a:stretch>
        </p:blipFill>
        <p:spPr>
          <a:xfrm>
            <a:off x="18057556" y="2124444"/>
            <a:ext cx="80468" cy="80468"/>
          </a:xfrm>
          <a:prstGeom prst="rect">
            <a:avLst/>
          </a:prstGeom>
        </p:spPr>
      </p:pic>
      <p:pic>
        <p:nvPicPr>
          <p:cNvPr id="85" name="object 85" descr=""/>
          <p:cNvPicPr/>
          <p:nvPr/>
        </p:nvPicPr>
        <p:blipFill>
          <a:blip r:embed="rId68" cstate="print"/>
          <a:stretch>
            <a:fillRect/>
          </a:stretch>
        </p:blipFill>
        <p:spPr>
          <a:xfrm>
            <a:off x="18064570" y="2285136"/>
            <a:ext cx="72963" cy="35558"/>
          </a:xfrm>
          <a:prstGeom prst="rect">
            <a:avLst/>
          </a:prstGeom>
        </p:spPr>
      </p:pic>
      <p:pic>
        <p:nvPicPr>
          <p:cNvPr id="86" name="object 86" descr="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18218371" y="1803062"/>
            <a:ext cx="69628" cy="80468"/>
          </a:xfrm>
          <a:prstGeom prst="rect">
            <a:avLst/>
          </a:prstGeom>
        </p:spPr>
      </p:pic>
      <p:pic>
        <p:nvPicPr>
          <p:cNvPr id="87" name="object 87" descr="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18218371" y="1963630"/>
            <a:ext cx="69628" cy="80468"/>
          </a:xfrm>
          <a:prstGeom prst="rect">
            <a:avLst/>
          </a:prstGeom>
        </p:spPr>
      </p:pic>
      <p:pic>
        <p:nvPicPr>
          <p:cNvPr id="88" name="object 88" descr="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18218371" y="2124321"/>
            <a:ext cx="69628" cy="80468"/>
          </a:xfrm>
          <a:prstGeom prst="rect">
            <a:avLst/>
          </a:prstGeom>
        </p:spPr>
      </p:pic>
      <p:pic>
        <p:nvPicPr>
          <p:cNvPr id="89" name="object 89" descr=""/>
          <p:cNvPicPr/>
          <p:nvPr/>
        </p:nvPicPr>
        <p:blipFill>
          <a:blip r:embed="rId69" cstate="print"/>
          <a:stretch>
            <a:fillRect/>
          </a:stretch>
        </p:blipFill>
        <p:spPr>
          <a:xfrm>
            <a:off x="18218371" y="2285012"/>
            <a:ext cx="69628" cy="66574"/>
          </a:xfrm>
          <a:prstGeom prst="rect">
            <a:avLst/>
          </a:prstGeom>
        </p:spPr>
      </p:pic>
      <p:pic>
        <p:nvPicPr>
          <p:cNvPr id="90" name="object 90" descr=""/>
          <p:cNvPicPr/>
          <p:nvPr/>
        </p:nvPicPr>
        <p:blipFill>
          <a:blip r:embed="rId70" cstate="print"/>
          <a:stretch>
            <a:fillRect/>
          </a:stretch>
        </p:blipFill>
        <p:spPr>
          <a:xfrm>
            <a:off x="75430" y="8282378"/>
            <a:ext cx="80468" cy="80468"/>
          </a:xfrm>
          <a:prstGeom prst="rect">
            <a:avLst/>
          </a:prstGeom>
        </p:spPr>
      </p:pic>
      <p:pic>
        <p:nvPicPr>
          <p:cNvPr id="91" name="object 91" descr=""/>
          <p:cNvPicPr/>
          <p:nvPr/>
        </p:nvPicPr>
        <p:blipFill>
          <a:blip r:embed="rId70" cstate="print"/>
          <a:stretch>
            <a:fillRect/>
          </a:stretch>
        </p:blipFill>
        <p:spPr>
          <a:xfrm>
            <a:off x="75430" y="8443192"/>
            <a:ext cx="80468" cy="80468"/>
          </a:xfrm>
          <a:prstGeom prst="rect">
            <a:avLst/>
          </a:prstGeom>
        </p:spPr>
      </p:pic>
      <p:pic>
        <p:nvPicPr>
          <p:cNvPr id="92" name="object 92" descr=""/>
          <p:cNvPicPr/>
          <p:nvPr/>
        </p:nvPicPr>
        <p:blipFill>
          <a:blip r:embed="rId71" cstate="print"/>
          <a:stretch>
            <a:fillRect/>
          </a:stretch>
        </p:blipFill>
        <p:spPr>
          <a:xfrm>
            <a:off x="236121" y="8311415"/>
            <a:ext cx="69272" cy="51431"/>
          </a:xfrm>
          <a:prstGeom prst="rect">
            <a:avLst/>
          </a:prstGeom>
        </p:spPr>
      </p:pic>
      <p:pic>
        <p:nvPicPr>
          <p:cNvPr id="93" name="object 93" descr=""/>
          <p:cNvPicPr/>
          <p:nvPr/>
        </p:nvPicPr>
        <p:blipFill>
          <a:blip r:embed="rId64" cstate="print"/>
          <a:stretch>
            <a:fillRect/>
          </a:stretch>
        </p:blipFill>
        <p:spPr>
          <a:xfrm>
            <a:off x="236121" y="8443192"/>
            <a:ext cx="80468" cy="80468"/>
          </a:xfrm>
          <a:prstGeom prst="rect">
            <a:avLst/>
          </a:prstGeom>
        </p:spPr>
      </p:pic>
      <p:pic>
        <p:nvPicPr>
          <p:cNvPr id="94" name="object 94" descr=""/>
          <p:cNvPicPr/>
          <p:nvPr/>
        </p:nvPicPr>
        <p:blipFill>
          <a:blip r:embed="rId72" cstate="print"/>
          <a:stretch>
            <a:fillRect/>
          </a:stretch>
        </p:blipFill>
        <p:spPr>
          <a:xfrm>
            <a:off x="75430" y="8594286"/>
            <a:ext cx="80468" cy="80468"/>
          </a:xfrm>
          <a:prstGeom prst="rect">
            <a:avLst/>
          </a:prstGeom>
        </p:spPr>
      </p:pic>
      <p:pic>
        <p:nvPicPr>
          <p:cNvPr id="95" name="object 95" descr=""/>
          <p:cNvPicPr/>
          <p:nvPr/>
        </p:nvPicPr>
        <p:blipFill>
          <a:blip r:embed="rId73" cstate="print"/>
          <a:stretch>
            <a:fillRect/>
          </a:stretch>
        </p:blipFill>
        <p:spPr>
          <a:xfrm>
            <a:off x="75430" y="8754978"/>
            <a:ext cx="80468" cy="80468"/>
          </a:xfrm>
          <a:prstGeom prst="rect">
            <a:avLst/>
          </a:prstGeom>
        </p:spPr>
      </p:pic>
      <p:pic>
        <p:nvPicPr>
          <p:cNvPr id="96" name="object 96" descr=""/>
          <p:cNvPicPr/>
          <p:nvPr/>
        </p:nvPicPr>
        <p:blipFill>
          <a:blip r:embed="rId74" cstate="print"/>
          <a:stretch>
            <a:fillRect/>
          </a:stretch>
        </p:blipFill>
        <p:spPr>
          <a:xfrm>
            <a:off x="75430" y="8915668"/>
            <a:ext cx="80468" cy="80468"/>
          </a:xfrm>
          <a:prstGeom prst="rect">
            <a:avLst/>
          </a:prstGeom>
        </p:spPr>
      </p:pic>
      <p:pic>
        <p:nvPicPr>
          <p:cNvPr id="97" name="object 97" descr=""/>
          <p:cNvPicPr/>
          <p:nvPr/>
        </p:nvPicPr>
        <p:blipFill>
          <a:blip r:embed="rId75" cstate="print"/>
          <a:stretch>
            <a:fillRect/>
          </a:stretch>
        </p:blipFill>
        <p:spPr>
          <a:xfrm>
            <a:off x="75430" y="9076359"/>
            <a:ext cx="80468" cy="80468"/>
          </a:xfrm>
          <a:prstGeom prst="rect">
            <a:avLst/>
          </a:prstGeom>
        </p:spPr>
      </p:pic>
      <p:pic>
        <p:nvPicPr>
          <p:cNvPr id="98" name="object 98" descr=""/>
          <p:cNvPicPr/>
          <p:nvPr/>
        </p:nvPicPr>
        <p:blipFill>
          <a:blip r:embed="rId75" cstate="print"/>
          <a:stretch>
            <a:fillRect/>
          </a:stretch>
        </p:blipFill>
        <p:spPr>
          <a:xfrm>
            <a:off x="75430" y="9237174"/>
            <a:ext cx="80468" cy="80468"/>
          </a:xfrm>
          <a:prstGeom prst="rect">
            <a:avLst/>
          </a:prstGeom>
        </p:spPr>
      </p:pic>
      <p:pic>
        <p:nvPicPr>
          <p:cNvPr id="99" name="object 99" descr=""/>
          <p:cNvPicPr/>
          <p:nvPr/>
        </p:nvPicPr>
        <p:blipFill>
          <a:blip r:embed="rId14" cstate="print"/>
          <a:stretch>
            <a:fillRect/>
          </a:stretch>
        </p:blipFill>
        <p:spPr>
          <a:xfrm>
            <a:off x="236121" y="8594286"/>
            <a:ext cx="80468" cy="80468"/>
          </a:xfrm>
          <a:prstGeom prst="rect">
            <a:avLst/>
          </a:prstGeom>
        </p:spPr>
      </p:pic>
      <p:pic>
        <p:nvPicPr>
          <p:cNvPr id="100" name="object 100" descr=""/>
          <p:cNvPicPr/>
          <p:nvPr/>
        </p:nvPicPr>
        <p:blipFill>
          <a:blip r:embed="rId64" cstate="print"/>
          <a:stretch>
            <a:fillRect/>
          </a:stretch>
        </p:blipFill>
        <p:spPr>
          <a:xfrm>
            <a:off x="236121" y="8754978"/>
            <a:ext cx="80468" cy="80468"/>
          </a:xfrm>
          <a:prstGeom prst="rect">
            <a:avLst/>
          </a:prstGeom>
        </p:spPr>
      </p:pic>
      <p:pic>
        <p:nvPicPr>
          <p:cNvPr id="101" name="object 101" descr=""/>
          <p:cNvPicPr/>
          <p:nvPr/>
        </p:nvPicPr>
        <p:blipFill>
          <a:blip r:embed="rId14" cstate="print"/>
          <a:stretch>
            <a:fillRect/>
          </a:stretch>
        </p:blipFill>
        <p:spPr>
          <a:xfrm>
            <a:off x="236121" y="8915668"/>
            <a:ext cx="80468" cy="80468"/>
          </a:xfrm>
          <a:prstGeom prst="rect">
            <a:avLst/>
          </a:prstGeom>
        </p:spPr>
      </p:pic>
      <p:pic>
        <p:nvPicPr>
          <p:cNvPr id="102" name="object 102" descr=""/>
          <p:cNvPicPr/>
          <p:nvPr/>
        </p:nvPicPr>
        <p:blipFill>
          <a:blip r:embed="rId64" cstate="print"/>
          <a:stretch>
            <a:fillRect/>
          </a:stretch>
        </p:blipFill>
        <p:spPr>
          <a:xfrm>
            <a:off x="236121" y="9076359"/>
            <a:ext cx="80468" cy="80468"/>
          </a:xfrm>
          <a:prstGeom prst="rect">
            <a:avLst/>
          </a:prstGeom>
        </p:spPr>
      </p:pic>
      <p:pic>
        <p:nvPicPr>
          <p:cNvPr id="103" name="object 103" descr=""/>
          <p:cNvPicPr/>
          <p:nvPr/>
        </p:nvPicPr>
        <p:blipFill>
          <a:blip r:embed="rId64" cstate="print"/>
          <a:stretch>
            <a:fillRect/>
          </a:stretch>
        </p:blipFill>
        <p:spPr>
          <a:xfrm>
            <a:off x="236121" y="9237174"/>
            <a:ext cx="80468" cy="80468"/>
          </a:xfrm>
          <a:prstGeom prst="rect">
            <a:avLst/>
          </a:prstGeom>
        </p:spPr>
      </p:pic>
      <p:pic>
        <p:nvPicPr>
          <p:cNvPr id="104" name="object 104" descr=""/>
          <p:cNvPicPr/>
          <p:nvPr/>
        </p:nvPicPr>
        <p:blipFill>
          <a:blip r:embed="rId75" cstate="print"/>
          <a:stretch>
            <a:fillRect/>
          </a:stretch>
        </p:blipFill>
        <p:spPr>
          <a:xfrm>
            <a:off x="396935" y="8443192"/>
            <a:ext cx="80468" cy="80468"/>
          </a:xfrm>
          <a:prstGeom prst="rect">
            <a:avLst/>
          </a:prstGeom>
        </p:spPr>
      </p:pic>
      <p:pic>
        <p:nvPicPr>
          <p:cNvPr id="105" name="object 105" descr=""/>
          <p:cNvPicPr/>
          <p:nvPr/>
        </p:nvPicPr>
        <p:blipFill>
          <a:blip r:embed="rId76" cstate="print"/>
          <a:stretch>
            <a:fillRect/>
          </a:stretch>
        </p:blipFill>
        <p:spPr>
          <a:xfrm>
            <a:off x="396935" y="8594286"/>
            <a:ext cx="80468" cy="80468"/>
          </a:xfrm>
          <a:prstGeom prst="rect">
            <a:avLst/>
          </a:prstGeom>
        </p:spPr>
      </p:pic>
      <p:pic>
        <p:nvPicPr>
          <p:cNvPr id="106" name="object 106" descr=""/>
          <p:cNvPicPr/>
          <p:nvPr/>
        </p:nvPicPr>
        <p:blipFill>
          <a:blip r:embed="rId77" cstate="print"/>
          <a:stretch>
            <a:fillRect/>
          </a:stretch>
        </p:blipFill>
        <p:spPr>
          <a:xfrm>
            <a:off x="396935" y="8754978"/>
            <a:ext cx="80468" cy="80468"/>
          </a:xfrm>
          <a:prstGeom prst="rect">
            <a:avLst/>
          </a:prstGeom>
        </p:spPr>
      </p:pic>
      <p:pic>
        <p:nvPicPr>
          <p:cNvPr id="107" name="object 107" descr=""/>
          <p:cNvPicPr/>
          <p:nvPr/>
        </p:nvPicPr>
        <p:blipFill>
          <a:blip r:embed="rId78" cstate="print"/>
          <a:stretch>
            <a:fillRect/>
          </a:stretch>
        </p:blipFill>
        <p:spPr>
          <a:xfrm>
            <a:off x="396935" y="8915668"/>
            <a:ext cx="80468" cy="80468"/>
          </a:xfrm>
          <a:prstGeom prst="rect">
            <a:avLst/>
          </a:prstGeom>
        </p:spPr>
      </p:pic>
      <p:pic>
        <p:nvPicPr>
          <p:cNvPr id="108" name="object 108" descr=""/>
          <p:cNvPicPr/>
          <p:nvPr/>
        </p:nvPicPr>
        <p:blipFill>
          <a:blip r:embed="rId79" cstate="print"/>
          <a:stretch>
            <a:fillRect/>
          </a:stretch>
        </p:blipFill>
        <p:spPr>
          <a:xfrm>
            <a:off x="396935" y="9076359"/>
            <a:ext cx="80468" cy="80468"/>
          </a:xfrm>
          <a:prstGeom prst="rect">
            <a:avLst/>
          </a:prstGeom>
        </p:spPr>
      </p:pic>
      <p:pic>
        <p:nvPicPr>
          <p:cNvPr id="109" name="object 109" descr=""/>
          <p:cNvPicPr/>
          <p:nvPr/>
        </p:nvPicPr>
        <p:blipFill>
          <a:blip r:embed="rId79" cstate="print"/>
          <a:stretch>
            <a:fillRect/>
          </a:stretch>
        </p:blipFill>
        <p:spPr>
          <a:xfrm>
            <a:off x="396935" y="9237174"/>
            <a:ext cx="80468" cy="80468"/>
          </a:xfrm>
          <a:prstGeom prst="rect">
            <a:avLst/>
          </a:prstGeom>
        </p:spPr>
      </p:pic>
      <p:pic>
        <p:nvPicPr>
          <p:cNvPr id="110" name="object 110" descr=""/>
          <p:cNvPicPr/>
          <p:nvPr/>
        </p:nvPicPr>
        <p:blipFill>
          <a:blip r:embed="rId80" cstate="print"/>
          <a:stretch>
            <a:fillRect/>
          </a:stretch>
        </p:blipFill>
        <p:spPr>
          <a:xfrm>
            <a:off x="557626" y="8594286"/>
            <a:ext cx="80468" cy="80468"/>
          </a:xfrm>
          <a:prstGeom prst="rect">
            <a:avLst/>
          </a:prstGeom>
        </p:spPr>
      </p:pic>
      <p:pic>
        <p:nvPicPr>
          <p:cNvPr id="111" name="object 111" descr=""/>
          <p:cNvPicPr/>
          <p:nvPr/>
        </p:nvPicPr>
        <p:blipFill>
          <a:blip r:embed="rId81" cstate="print"/>
          <a:stretch>
            <a:fillRect/>
          </a:stretch>
        </p:blipFill>
        <p:spPr>
          <a:xfrm>
            <a:off x="557626" y="8754978"/>
            <a:ext cx="80468" cy="80468"/>
          </a:xfrm>
          <a:prstGeom prst="rect">
            <a:avLst/>
          </a:prstGeom>
        </p:spPr>
      </p:pic>
      <p:pic>
        <p:nvPicPr>
          <p:cNvPr id="112" name="object 112" descr=""/>
          <p:cNvPicPr/>
          <p:nvPr/>
        </p:nvPicPr>
        <p:blipFill>
          <a:blip r:embed="rId82" cstate="print"/>
          <a:stretch>
            <a:fillRect/>
          </a:stretch>
        </p:blipFill>
        <p:spPr>
          <a:xfrm>
            <a:off x="557626" y="8915668"/>
            <a:ext cx="80468" cy="80468"/>
          </a:xfrm>
          <a:prstGeom prst="rect">
            <a:avLst/>
          </a:prstGeom>
        </p:spPr>
      </p:pic>
      <p:pic>
        <p:nvPicPr>
          <p:cNvPr id="113" name="object 113" descr=""/>
          <p:cNvPicPr/>
          <p:nvPr/>
        </p:nvPicPr>
        <p:blipFill>
          <a:blip r:embed="rId83" cstate="print"/>
          <a:stretch>
            <a:fillRect/>
          </a:stretch>
        </p:blipFill>
        <p:spPr>
          <a:xfrm>
            <a:off x="557626" y="9076359"/>
            <a:ext cx="80468" cy="80468"/>
          </a:xfrm>
          <a:prstGeom prst="rect">
            <a:avLst/>
          </a:prstGeom>
        </p:spPr>
      </p:pic>
      <p:pic>
        <p:nvPicPr>
          <p:cNvPr id="114" name="object 114" descr=""/>
          <p:cNvPicPr/>
          <p:nvPr/>
        </p:nvPicPr>
        <p:blipFill>
          <a:blip r:embed="rId83" cstate="print"/>
          <a:stretch>
            <a:fillRect/>
          </a:stretch>
        </p:blipFill>
        <p:spPr>
          <a:xfrm>
            <a:off x="557626" y="9237050"/>
            <a:ext cx="80468" cy="80468"/>
          </a:xfrm>
          <a:prstGeom prst="rect">
            <a:avLst/>
          </a:prstGeom>
        </p:spPr>
      </p:pic>
      <p:pic>
        <p:nvPicPr>
          <p:cNvPr id="115" name="object 115" descr=""/>
          <p:cNvPicPr/>
          <p:nvPr/>
        </p:nvPicPr>
        <p:blipFill>
          <a:blip r:embed="rId84" cstate="print"/>
          <a:stretch>
            <a:fillRect/>
          </a:stretch>
        </p:blipFill>
        <p:spPr>
          <a:xfrm>
            <a:off x="720901" y="8648178"/>
            <a:ext cx="29652" cy="25715"/>
          </a:xfrm>
          <a:prstGeom prst="rect">
            <a:avLst/>
          </a:prstGeom>
        </p:spPr>
      </p:pic>
      <p:pic>
        <p:nvPicPr>
          <p:cNvPr id="116" name="object 116" descr=""/>
          <p:cNvPicPr/>
          <p:nvPr/>
        </p:nvPicPr>
        <p:blipFill>
          <a:blip r:embed="rId85" cstate="print"/>
          <a:stretch>
            <a:fillRect/>
          </a:stretch>
        </p:blipFill>
        <p:spPr>
          <a:xfrm>
            <a:off x="718317" y="8754978"/>
            <a:ext cx="80469" cy="80468"/>
          </a:xfrm>
          <a:prstGeom prst="rect">
            <a:avLst/>
          </a:prstGeom>
        </p:spPr>
      </p:pic>
      <p:pic>
        <p:nvPicPr>
          <p:cNvPr id="117" name="object 117" descr=""/>
          <p:cNvPicPr/>
          <p:nvPr/>
        </p:nvPicPr>
        <p:blipFill>
          <a:blip r:embed="rId86" cstate="print"/>
          <a:stretch>
            <a:fillRect/>
          </a:stretch>
        </p:blipFill>
        <p:spPr>
          <a:xfrm>
            <a:off x="718317" y="8915668"/>
            <a:ext cx="80469" cy="80468"/>
          </a:xfrm>
          <a:prstGeom prst="rect">
            <a:avLst/>
          </a:prstGeom>
        </p:spPr>
      </p:pic>
      <p:pic>
        <p:nvPicPr>
          <p:cNvPr id="118" name="object 118" descr=""/>
          <p:cNvPicPr/>
          <p:nvPr/>
        </p:nvPicPr>
        <p:blipFill>
          <a:blip r:embed="rId87" cstate="print"/>
          <a:stretch>
            <a:fillRect/>
          </a:stretch>
        </p:blipFill>
        <p:spPr>
          <a:xfrm>
            <a:off x="718317" y="9076359"/>
            <a:ext cx="80469" cy="80468"/>
          </a:xfrm>
          <a:prstGeom prst="rect">
            <a:avLst/>
          </a:prstGeom>
        </p:spPr>
      </p:pic>
      <p:pic>
        <p:nvPicPr>
          <p:cNvPr id="119" name="object 119" descr=""/>
          <p:cNvPicPr/>
          <p:nvPr/>
        </p:nvPicPr>
        <p:blipFill>
          <a:blip r:embed="rId87" cstate="print"/>
          <a:stretch>
            <a:fillRect/>
          </a:stretch>
        </p:blipFill>
        <p:spPr>
          <a:xfrm>
            <a:off x="718317" y="9237050"/>
            <a:ext cx="80469" cy="80468"/>
          </a:xfrm>
          <a:prstGeom prst="rect">
            <a:avLst/>
          </a:prstGeom>
        </p:spPr>
      </p:pic>
      <p:pic>
        <p:nvPicPr>
          <p:cNvPr id="120" name="object 120" descr=""/>
          <p:cNvPicPr/>
          <p:nvPr/>
        </p:nvPicPr>
        <p:blipFill>
          <a:blip r:embed="rId88" cstate="print"/>
          <a:stretch>
            <a:fillRect/>
          </a:stretch>
        </p:blipFill>
        <p:spPr>
          <a:xfrm>
            <a:off x="879131" y="8793489"/>
            <a:ext cx="41587" cy="41833"/>
          </a:xfrm>
          <a:prstGeom prst="rect">
            <a:avLst/>
          </a:prstGeom>
        </p:spPr>
      </p:pic>
      <p:pic>
        <p:nvPicPr>
          <p:cNvPr id="121" name="object 121" descr=""/>
          <p:cNvPicPr/>
          <p:nvPr/>
        </p:nvPicPr>
        <p:blipFill>
          <a:blip r:embed="rId89" cstate="print"/>
          <a:stretch>
            <a:fillRect/>
          </a:stretch>
        </p:blipFill>
        <p:spPr>
          <a:xfrm>
            <a:off x="879132" y="8915668"/>
            <a:ext cx="80468" cy="80468"/>
          </a:xfrm>
          <a:prstGeom prst="rect">
            <a:avLst/>
          </a:prstGeom>
        </p:spPr>
      </p:pic>
      <p:pic>
        <p:nvPicPr>
          <p:cNvPr id="122" name="object 122" descr=""/>
          <p:cNvPicPr/>
          <p:nvPr/>
        </p:nvPicPr>
        <p:blipFill>
          <a:blip r:embed="rId90" cstate="print"/>
          <a:stretch>
            <a:fillRect/>
          </a:stretch>
        </p:blipFill>
        <p:spPr>
          <a:xfrm>
            <a:off x="879132" y="9076359"/>
            <a:ext cx="80468" cy="80468"/>
          </a:xfrm>
          <a:prstGeom prst="rect">
            <a:avLst/>
          </a:prstGeom>
        </p:spPr>
      </p:pic>
      <p:pic>
        <p:nvPicPr>
          <p:cNvPr id="123" name="object 123" descr=""/>
          <p:cNvPicPr/>
          <p:nvPr/>
        </p:nvPicPr>
        <p:blipFill>
          <a:blip r:embed="rId90" cstate="print"/>
          <a:stretch>
            <a:fillRect/>
          </a:stretch>
        </p:blipFill>
        <p:spPr>
          <a:xfrm>
            <a:off x="879132" y="9237050"/>
            <a:ext cx="80468" cy="80468"/>
          </a:xfrm>
          <a:prstGeom prst="rect">
            <a:avLst/>
          </a:prstGeom>
        </p:spPr>
      </p:pic>
      <p:pic>
        <p:nvPicPr>
          <p:cNvPr id="124" name="object 124" descr=""/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1041299" y="8965746"/>
            <a:ext cx="23008" cy="27068"/>
          </a:xfrm>
          <a:prstGeom prst="rect">
            <a:avLst/>
          </a:prstGeom>
        </p:spPr>
      </p:pic>
      <p:pic>
        <p:nvPicPr>
          <p:cNvPr id="125" name="object 125" descr=""/>
          <p:cNvPicPr/>
          <p:nvPr/>
        </p:nvPicPr>
        <p:blipFill>
          <a:blip r:embed="rId91" cstate="print"/>
          <a:stretch>
            <a:fillRect/>
          </a:stretch>
        </p:blipFill>
        <p:spPr>
          <a:xfrm>
            <a:off x="1039822" y="9076359"/>
            <a:ext cx="80469" cy="80468"/>
          </a:xfrm>
          <a:prstGeom prst="rect">
            <a:avLst/>
          </a:prstGeom>
        </p:spPr>
      </p:pic>
      <p:pic>
        <p:nvPicPr>
          <p:cNvPr id="126" name="object 126" descr=""/>
          <p:cNvPicPr/>
          <p:nvPr/>
        </p:nvPicPr>
        <p:blipFill>
          <a:blip r:embed="rId91" cstate="print"/>
          <a:stretch>
            <a:fillRect/>
          </a:stretch>
        </p:blipFill>
        <p:spPr>
          <a:xfrm>
            <a:off x="1039822" y="9237050"/>
            <a:ext cx="80469" cy="80468"/>
          </a:xfrm>
          <a:prstGeom prst="rect">
            <a:avLst/>
          </a:prstGeom>
        </p:spPr>
      </p:pic>
      <p:pic>
        <p:nvPicPr>
          <p:cNvPr id="127" name="object 127" descr=""/>
          <p:cNvPicPr/>
          <p:nvPr/>
        </p:nvPicPr>
        <p:blipFill>
          <a:blip r:embed="rId92" cstate="print"/>
          <a:stretch>
            <a:fillRect/>
          </a:stretch>
        </p:blipFill>
        <p:spPr>
          <a:xfrm>
            <a:off x="1183042" y="9237174"/>
            <a:ext cx="80468" cy="80468"/>
          </a:xfrm>
          <a:prstGeom prst="rect">
            <a:avLst/>
          </a:prstGeom>
        </p:spPr>
      </p:pic>
      <p:pic>
        <p:nvPicPr>
          <p:cNvPr id="128" name="object 128" descr=""/>
          <p:cNvPicPr/>
          <p:nvPr/>
        </p:nvPicPr>
        <p:blipFill>
          <a:blip r:embed="rId93" cstate="print"/>
          <a:stretch>
            <a:fillRect/>
          </a:stretch>
        </p:blipFill>
        <p:spPr>
          <a:xfrm>
            <a:off x="75430" y="9380393"/>
            <a:ext cx="80468" cy="80468"/>
          </a:xfrm>
          <a:prstGeom prst="rect">
            <a:avLst/>
          </a:prstGeom>
        </p:spPr>
      </p:pic>
      <p:pic>
        <p:nvPicPr>
          <p:cNvPr id="129" name="object 129" descr=""/>
          <p:cNvPicPr/>
          <p:nvPr/>
        </p:nvPicPr>
        <p:blipFill>
          <a:blip r:embed="rId94" cstate="print"/>
          <a:stretch>
            <a:fillRect/>
          </a:stretch>
        </p:blipFill>
        <p:spPr>
          <a:xfrm>
            <a:off x="75430" y="9541085"/>
            <a:ext cx="80468" cy="80468"/>
          </a:xfrm>
          <a:prstGeom prst="rect">
            <a:avLst/>
          </a:prstGeom>
        </p:spPr>
      </p:pic>
      <p:pic>
        <p:nvPicPr>
          <p:cNvPr id="130" name="object 130" descr=""/>
          <p:cNvPicPr/>
          <p:nvPr/>
        </p:nvPicPr>
        <p:blipFill>
          <a:blip r:embed="rId95" cstate="print"/>
          <a:stretch>
            <a:fillRect/>
          </a:stretch>
        </p:blipFill>
        <p:spPr>
          <a:xfrm>
            <a:off x="75430" y="9701776"/>
            <a:ext cx="80468" cy="80468"/>
          </a:xfrm>
          <a:prstGeom prst="rect">
            <a:avLst/>
          </a:prstGeom>
        </p:spPr>
      </p:pic>
      <p:pic>
        <p:nvPicPr>
          <p:cNvPr id="131" name="object 131" descr=""/>
          <p:cNvPicPr/>
          <p:nvPr/>
        </p:nvPicPr>
        <p:blipFill>
          <a:blip r:embed="rId95" cstate="print"/>
          <a:stretch>
            <a:fillRect/>
          </a:stretch>
        </p:blipFill>
        <p:spPr>
          <a:xfrm>
            <a:off x="75430" y="9862466"/>
            <a:ext cx="80468" cy="80468"/>
          </a:xfrm>
          <a:prstGeom prst="rect">
            <a:avLst/>
          </a:prstGeom>
        </p:spPr>
      </p:pic>
      <p:pic>
        <p:nvPicPr>
          <p:cNvPr id="132" name="object 132" descr=""/>
          <p:cNvPicPr/>
          <p:nvPr/>
        </p:nvPicPr>
        <p:blipFill>
          <a:blip r:embed="rId96" cstate="print"/>
          <a:stretch>
            <a:fillRect/>
          </a:stretch>
        </p:blipFill>
        <p:spPr>
          <a:xfrm>
            <a:off x="75430" y="10023157"/>
            <a:ext cx="80468" cy="80468"/>
          </a:xfrm>
          <a:prstGeom prst="rect">
            <a:avLst/>
          </a:prstGeom>
        </p:spPr>
      </p:pic>
      <p:pic>
        <p:nvPicPr>
          <p:cNvPr id="133" name="object 133" descr=""/>
          <p:cNvPicPr/>
          <p:nvPr/>
        </p:nvPicPr>
        <p:blipFill>
          <a:blip r:embed="rId14" cstate="print"/>
          <a:stretch>
            <a:fillRect/>
          </a:stretch>
        </p:blipFill>
        <p:spPr>
          <a:xfrm>
            <a:off x="236121" y="9541085"/>
            <a:ext cx="80468" cy="80468"/>
          </a:xfrm>
          <a:prstGeom prst="rect">
            <a:avLst/>
          </a:prstGeom>
        </p:spPr>
      </p:pic>
      <p:pic>
        <p:nvPicPr>
          <p:cNvPr id="134" name="object 134" descr=""/>
          <p:cNvPicPr/>
          <p:nvPr/>
        </p:nvPicPr>
        <p:blipFill>
          <a:blip r:embed="rId97" cstate="print"/>
          <a:stretch>
            <a:fillRect/>
          </a:stretch>
        </p:blipFill>
        <p:spPr>
          <a:xfrm>
            <a:off x="236121" y="9380393"/>
            <a:ext cx="80468" cy="80468"/>
          </a:xfrm>
          <a:prstGeom prst="rect">
            <a:avLst/>
          </a:prstGeom>
        </p:spPr>
      </p:pic>
      <p:pic>
        <p:nvPicPr>
          <p:cNvPr id="135" name="object 135" descr=""/>
          <p:cNvPicPr/>
          <p:nvPr/>
        </p:nvPicPr>
        <p:blipFill>
          <a:blip r:embed="rId98" cstate="print"/>
          <a:stretch>
            <a:fillRect/>
          </a:stretch>
        </p:blipFill>
        <p:spPr>
          <a:xfrm>
            <a:off x="236121" y="9701776"/>
            <a:ext cx="80468" cy="80468"/>
          </a:xfrm>
          <a:prstGeom prst="rect">
            <a:avLst/>
          </a:prstGeom>
        </p:spPr>
      </p:pic>
      <p:pic>
        <p:nvPicPr>
          <p:cNvPr id="136" name="object 136" descr=""/>
          <p:cNvPicPr/>
          <p:nvPr/>
        </p:nvPicPr>
        <p:blipFill>
          <a:blip r:embed="rId14" cstate="print"/>
          <a:stretch>
            <a:fillRect/>
          </a:stretch>
        </p:blipFill>
        <p:spPr>
          <a:xfrm>
            <a:off x="236121" y="10023157"/>
            <a:ext cx="80468" cy="80468"/>
          </a:xfrm>
          <a:prstGeom prst="rect">
            <a:avLst/>
          </a:prstGeom>
        </p:spPr>
      </p:pic>
      <p:pic>
        <p:nvPicPr>
          <p:cNvPr id="137" name="object 137" descr=""/>
          <p:cNvPicPr/>
          <p:nvPr/>
        </p:nvPicPr>
        <p:blipFill>
          <a:blip r:embed="rId98" cstate="print"/>
          <a:stretch>
            <a:fillRect/>
          </a:stretch>
        </p:blipFill>
        <p:spPr>
          <a:xfrm>
            <a:off x="236121" y="9862466"/>
            <a:ext cx="80468" cy="80468"/>
          </a:xfrm>
          <a:prstGeom prst="rect">
            <a:avLst/>
          </a:prstGeom>
        </p:spPr>
      </p:pic>
      <p:pic>
        <p:nvPicPr>
          <p:cNvPr id="138" name="object 138" descr=""/>
          <p:cNvPicPr/>
          <p:nvPr/>
        </p:nvPicPr>
        <p:blipFill>
          <a:blip r:embed="rId99" cstate="print"/>
          <a:stretch>
            <a:fillRect/>
          </a:stretch>
        </p:blipFill>
        <p:spPr>
          <a:xfrm>
            <a:off x="75430" y="10174251"/>
            <a:ext cx="80468" cy="80468"/>
          </a:xfrm>
          <a:prstGeom prst="rect">
            <a:avLst/>
          </a:prstGeom>
        </p:spPr>
      </p:pic>
      <p:pic>
        <p:nvPicPr>
          <p:cNvPr id="139" name="object 139" descr=""/>
          <p:cNvPicPr/>
          <p:nvPr/>
        </p:nvPicPr>
        <p:blipFill>
          <a:blip r:embed="rId98" cstate="print"/>
          <a:stretch>
            <a:fillRect/>
          </a:stretch>
        </p:blipFill>
        <p:spPr>
          <a:xfrm>
            <a:off x="236121" y="10174251"/>
            <a:ext cx="80468" cy="80468"/>
          </a:xfrm>
          <a:prstGeom prst="rect">
            <a:avLst/>
          </a:prstGeom>
        </p:spPr>
      </p:pic>
      <p:pic>
        <p:nvPicPr>
          <p:cNvPr id="140" name="object 140" descr=""/>
          <p:cNvPicPr/>
          <p:nvPr/>
        </p:nvPicPr>
        <p:blipFill>
          <a:blip r:embed="rId93" cstate="print"/>
          <a:stretch>
            <a:fillRect/>
          </a:stretch>
        </p:blipFill>
        <p:spPr>
          <a:xfrm>
            <a:off x="396935" y="9380393"/>
            <a:ext cx="80468" cy="80468"/>
          </a:xfrm>
          <a:prstGeom prst="rect">
            <a:avLst/>
          </a:prstGeom>
        </p:spPr>
      </p:pic>
      <p:pic>
        <p:nvPicPr>
          <p:cNvPr id="141" name="object 141" descr=""/>
          <p:cNvPicPr/>
          <p:nvPr/>
        </p:nvPicPr>
        <p:blipFill>
          <a:blip r:embed="rId100" cstate="print"/>
          <a:stretch>
            <a:fillRect/>
          </a:stretch>
        </p:blipFill>
        <p:spPr>
          <a:xfrm>
            <a:off x="396935" y="9541085"/>
            <a:ext cx="80468" cy="80468"/>
          </a:xfrm>
          <a:prstGeom prst="rect">
            <a:avLst/>
          </a:prstGeom>
        </p:spPr>
      </p:pic>
      <p:pic>
        <p:nvPicPr>
          <p:cNvPr id="142" name="object 142" descr=""/>
          <p:cNvPicPr/>
          <p:nvPr/>
        </p:nvPicPr>
        <p:blipFill>
          <a:blip r:embed="rId101" cstate="print"/>
          <a:stretch>
            <a:fillRect/>
          </a:stretch>
        </p:blipFill>
        <p:spPr>
          <a:xfrm>
            <a:off x="396935" y="9701776"/>
            <a:ext cx="80468" cy="80468"/>
          </a:xfrm>
          <a:prstGeom prst="rect">
            <a:avLst/>
          </a:prstGeom>
        </p:spPr>
      </p:pic>
      <p:pic>
        <p:nvPicPr>
          <p:cNvPr id="143" name="object 143" descr=""/>
          <p:cNvPicPr/>
          <p:nvPr/>
        </p:nvPicPr>
        <p:blipFill>
          <a:blip r:embed="rId101" cstate="print"/>
          <a:stretch>
            <a:fillRect/>
          </a:stretch>
        </p:blipFill>
        <p:spPr>
          <a:xfrm>
            <a:off x="396935" y="9862466"/>
            <a:ext cx="80468" cy="80468"/>
          </a:xfrm>
          <a:prstGeom prst="rect">
            <a:avLst/>
          </a:prstGeom>
        </p:spPr>
      </p:pic>
      <p:pic>
        <p:nvPicPr>
          <p:cNvPr id="144" name="object 144" descr=""/>
          <p:cNvPicPr/>
          <p:nvPr/>
        </p:nvPicPr>
        <p:blipFill>
          <a:blip r:embed="rId102" cstate="print"/>
          <a:stretch>
            <a:fillRect/>
          </a:stretch>
        </p:blipFill>
        <p:spPr>
          <a:xfrm>
            <a:off x="396935" y="10023281"/>
            <a:ext cx="80468" cy="80468"/>
          </a:xfrm>
          <a:prstGeom prst="rect">
            <a:avLst/>
          </a:prstGeom>
        </p:spPr>
      </p:pic>
      <p:pic>
        <p:nvPicPr>
          <p:cNvPr id="145" name="object 145" descr=""/>
          <p:cNvPicPr/>
          <p:nvPr/>
        </p:nvPicPr>
        <p:blipFill>
          <a:blip r:embed="rId103" cstate="print"/>
          <a:stretch>
            <a:fillRect/>
          </a:stretch>
        </p:blipFill>
        <p:spPr>
          <a:xfrm>
            <a:off x="557626" y="9380393"/>
            <a:ext cx="80468" cy="80468"/>
          </a:xfrm>
          <a:prstGeom prst="rect">
            <a:avLst/>
          </a:prstGeom>
        </p:spPr>
      </p:pic>
      <p:pic>
        <p:nvPicPr>
          <p:cNvPr id="146" name="object 146" descr=""/>
          <p:cNvPicPr/>
          <p:nvPr/>
        </p:nvPicPr>
        <p:blipFill>
          <a:blip r:embed="rId104" cstate="print"/>
          <a:stretch>
            <a:fillRect/>
          </a:stretch>
        </p:blipFill>
        <p:spPr>
          <a:xfrm>
            <a:off x="557626" y="9541085"/>
            <a:ext cx="80468" cy="80468"/>
          </a:xfrm>
          <a:prstGeom prst="rect">
            <a:avLst/>
          </a:prstGeom>
        </p:spPr>
      </p:pic>
      <p:pic>
        <p:nvPicPr>
          <p:cNvPr id="147" name="object 147" descr=""/>
          <p:cNvPicPr/>
          <p:nvPr/>
        </p:nvPicPr>
        <p:blipFill>
          <a:blip r:embed="rId105" cstate="print"/>
          <a:stretch>
            <a:fillRect/>
          </a:stretch>
        </p:blipFill>
        <p:spPr>
          <a:xfrm>
            <a:off x="557626" y="9862466"/>
            <a:ext cx="80468" cy="80468"/>
          </a:xfrm>
          <a:prstGeom prst="rect">
            <a:avLst/>
          </a:prstGeom>
        </p:spPr>
      </p:pic>
      <p:pic>
        <p:nvPicPr>
          <p:cNvPr id="148" name="object 148" descr=""/>
          <p:cNvPicPr/>
          <p:nvPr/>
        </p:nvPicPr>
        <p:blipFill>
          <a:blip r:embed="rId105" cstate="print"/>
          <a:stretch>
            <a:fillRect/>
          </a:stretch>
        </p:blipFill>
        <p:spPr>
          <a:xfrm>
            <a:off x="557626" y="9701776"/>
            <a:ext cx="80468" cy="80468"/>
          </a:xfrm>
          <a:prstGeom prst="rect">
            <a:avLst/>
          </a:prstGeom>
        </p:spPr>
      </p:pic>
      <p:pic>
        <p:nvPicPr>
          <p:cNvPr id="149" name="object 149" descr=""/>
          <p:cNvPicPr/>
          <p:nvPr/>
        </p:nvPicPr>
        <p:blipFill>
          <a:blip r:embed="rId106" cstate="print"/>
          <a:stretch>
            <a:fillRect/>
          </a:stretch>
        </p:blipFill>
        <p:spPr>
          <a:xfrm>
            <a:off x="557626" y="10023157"/>
            <a:ext cx="80468" cy="80468"/>
          </a:xfrm>
          <a:prstGeom prst="rect">
            <a:avLst/>
          </a:prstGeom>
        </p:spPr>
      </p:pic>
      <p:pic>
        <p:nvPicPr>
          <p:cNvPr id="150" name="object 150" descr=""/>
          <p:cNvPicPr/>
          <p:nvPr/>
        </p:nvPicPr>
        <p:blipFill>
          <a:blip r:embed="rId107" cstate="print"/>
          <a:stretch>
            <a:fillRect/>
          </a:stretch>
        </p:blipFill>
        <p:spPr>
          <a:xfrm>
            <a:off x="718317" y="9380393"/>
            <a:ext cx="80469" cy="80468"/>
          </a:xfrm>
          <a:prstGeom prst="rect">
            <a:avLst/>
          </a:prstGeom>
        </p:spPr>
      </p:pic>
      <p:pic>
        <p:nvPicPr>
          <p:cNvPr id="151" name="object 151" descr=""/>
          <p:cNvPicPr/>
          <p:nvPr/>
        </p:nvPicPr>
        <p:blipFill>
          <a:blip r:embed="rId108" cstate="print"/>
          <a:stretch>
            <a:fillRect/>
          </a:stretch>
        </p:blipFill>
        <p:spPr>
          <a:xfrm>
            <a:off x="718317" y="9541085"/>
            <a:ext cx="80469" cy="80468"/>
          </a:xfrm>
          <a:prstGeom prst="rect">
            <a:avLst/>
          </a:prstGeom>
        </p:spPr>
      </p:pic>
      <p:pic>
        <p:nvPicPr>
          <p:cNvPr id="152" name="object 152" descr=""/>
          <p:cNvPicPr/>
          <p:nvPr/>
        </p:nvPicPr>
        <p:blipFill>
          <a:blip r:embed="rId109" cstate="print"/>
          <a:stretch>
            <a:fillRect/>
          </a:stretch>
        </p:blipFill>
        <p:spPr>
          <a:xfrm>
            <a:off x="718317" y="9701776"/>
            <a:ext cx="80469" cy="80468"/>
          </a:xfrm>
          <a:prstGeom prst="rect">
            <a:avLst/>
          </a:prstGeom>
        </p:spPr>
      </p:pic>
      <p:pic>
        <p:nvPicPr>
          <p:cNvPr id="153" name="object 153" descr=""/>
          <p:cNvPicPr/>
          <p:nvPr/>
        </p:nvPicPr>
        <p:blipFill>
          <a:blip r:embed="rId109" cstate="print"/>
          <a:stretch>
            <a:fillRect/>
          </a:stretch>
        </p:blipFill>
        <p:spPr>
          <a:xfrm>
            <a:off x="718317" y="9862466"/>
            <a:ext cx="80469" cy="80468"/>
          </a:xfrm>
          <a:prstGeom prst="rect">
            <a:avLst/>
          </a:prstGeom>
        </p:spPr>
      </p:pic>
      <p:pic>
        <p:nvPicPr>
          <p:cNvPr id="154" name="object 154" descr=""/>
          <p:cNvPicPr/>
          <p:nvPr/>
        </p:nvPicPr>
        <p:blipFill>
          <a:blip r:embed="rId110" cstate="print"/>
          <a:stretch>
            <a:fillRect/>
          </a:stretch>
        </p:blipFill>
        <p:spPr>
          <a:xfrm>
            <a:off x="718317" y="10023157"/>
            <a:ext cx="80469" cy="80468"/>
          </a:xfrm>
          <a:prstGeom prst="rect">
            <a:avLst/>
          </a:prstGeom>
        </p:spPr>
      </p:pic>
      <p:pic>
        <p:nvPicPr>
          <p:cNvPr id="155" name="object 155" descr=""/>
          <p:cNvPicPr/>
          <p:nvPr/>
        </p:nvPicPr>
        <p:blipFill>
          <a:blip r:embed="rId111" cstate="print"/>
          <a:stretch>
            <a:fillRect/>
          </a:stretch>
        </p:blipFill>
        <p:spPr>
          <a:xfrm>
            <a:off x="879132" y="9380393"/>
            <a:ext cx="80468" cy="80468"/>
          </a:xfrm>
          <a:prstGeom prst="rect">
            <a:avLst/>
          </a:prstGeom>
        </p:spPr>
      </p:pic>
      <p:pic>
        <p:nvPicPr>
          <p:cNvPr id="156" name="object 156" descr=""/>
          <p:cNvPicPr/>
          <p:nvPr/>
        </p:nvPicPr>
        <p:blipFill>
          <a:blip r:embed="rId112" cstate="print"/>
          <a:stretch>
            <a:fillRect/>
          </a:stretch>
        </p:blipFill>
        <p:spPr>
          <a:xfrm>
            <a:off x="879132" y="9540961"/>
            <a:ext cx="80468" cy="80468"/>
          </a:xfrm>
          <a:prstGeom prst="rect">
            <a:avLst/>
          </a:prstGeom>
        </p:spPr>
      </p:pic>
      <p:pic>
        <p:nvPicPr>
          <p:cNvPr id="157" name="object 157" descr=""/>
          <p:cNvPicPr/>
          <p:nvPr/>
        </p:nvPicPr>
        <p:blipFill>
          <a:blip r:embed="rId113" cstate="print"/>
          <a:stretch>
            <a:fillRect/>
          </a:stretch>
        </p:blipFill>
        <p:spPr>
          <a:xfrm>
            <a:off x="879132" y="9701776"/>
            <a:ext cx="80468" cy="80468"/>
          </a:xfrm>
          <a:prstGeom prst="rect">
            <a:avLst/>
          </a:prstGeom>
        </p:spPr>
      </p:pic>
      <p:pic>
        <p:nvPicPr>
          <p:cNvPr id="158" name="object 158" descr=""/>
          <p:cNvPicPr/>
          <p:nvPr/>
        </p:nvPicPr>
        <p:blipFill>
          <a:blip r:embed="rId113" cstate="print"/>
          <a:stretch>
            <a:fillRect/>
          </a:stretch>
        </p:blipFill>
        <p:spPr>
          <a:xfrm>
            <a:off x="879132" y="9862466"/>
            <a:ext cx="80468" cy="80468"/>
          </a:xfrm>
          <a:prstGeom prst="rect">
            <a:avLst/>
          </a:prstGeom>
        </p:spPr>
      </p:pic>
      <p:pic>
        <p:nvPicPr>
          <p:cNvPr id="159" name="object 159" descr=""/>
          <p:cNvPicPr/>
          <p:nvPr/>
        </p:nvPicPr>
        <p:blipFill>
          <a:blip r:embed="rId114" cstate="print"/>
          <a:stretch>
            <a:fillRect/>
          </a:stretch>
        </p:blipFill>
        <p:spPr>
          <a:xfrm>
            <a:off x="879132" y="10023157"/>
            <a:ext cx="80468" cy="80468"/>
          </a:xfrm>
          <a:prstGeom prst="rect">
            <a:avLst/>
          </a:prstGeom>
        </p:spPr>
      </p:pic>
      <p:pic>
        <p:nvPicPr>
          <p:cNvPr id="160" name="object 160" descr=""/>
          <p:cNvPicPr/>
          <p:nvPr/>
        </p:nvPicPr>
        <p:blipFill>
          <a:blip r:embed="rId115" cstate="print"/>
          <a:stretch>
            <a:fillRect/>
          </a:stretch>
        </p:blipFill>
        <p:spPr>
          <a:xfrm>
            <a:off x="1039822" y="9380393"/>
            <a:ext cx="80469" cy="80468"/>
          </a:xfrm>
          <a:prstGeom prst="rect">
            <a:avLst/>
          </a:prstGeom>
        </p:spPr>
      </p:pic>
      <p:pic>
        <p:nvPicPr>
          <p:cNvPr id="161" name="object 161" descr=""/>
          <p:cNvPicPr/>
          <p:nvPr/>
        </p:nvPicPr>
        <p:blipFill>
          <a:blip r:embed="rId116" cstate="print"/>
          <a:stretch>
            <a:fillRect/>
          </a:stretch>
        </p:blipFill>
        <p:spPr>
          <a:xfrm>
            <a:off x="1039822" y="9540961"/>
            <a:ext cx="80469" cy="80468"/>
          </a:xfrm>
          <a:prstGeom prst="rect">
            <a:avLst/>
          </a:prstGeom>
        </p:spPr>
      </p:pic>
      <p:pic>
        <p:nvPicPr>
          <p:cNvPr id="162" name="object 162" descr=""/>
          <p:cNvPicPr/>
          <p:nvPr/>
        </p:nvPicPr>
        <p:blipFill>
          <a:blip r:embed="rId117" cstate="print"/>
          <a:stretch>
            <a:fillRect/>
          </a:stretch>
        </p:blipFill>
        <p:spPr>
          <a:xfrm>
            <a:off x="1039822" y="9701776"/>
            <a:ext cx="80469" cy="80468"/>
          </a:xfrm>
          <a:prstGeom prst="rect">
            <a:avLst/>
          </a:prstGeom>
        </p:spPr>
      </p:pic>
      <p:pic>
        <p:nvPicPr>
          <p:cNvPr id="163" name="object 163" descr=""/>
          <p:cNvPicPr/>
          <p:nvPr/>
        </p:nvPicPr>
        <p:blipFill>
          <a:blip r:embed="rId117" cstate="print"/>
          <a:stretch>
            <a:fillRect/>
          </a:stretch>
        </p:blipFill>
        <p:spPr>
          <a:xfrm>
            <a:off x="1039822" y="9862466"/>
            <a:ext cx="80469" cy="80468"/>
          </a:xfrm>
          <a:prstGeom prst="rect">
            <a:avLst/>
          </a:prstGeom>
        </p:spPr>
      </p:pic>
      <p:pic>
        <p:nvPicPr>
          <p:cNvPr id="164" name="object 164" descr=""/>
          <p:cNvPicPr/>
          <p:nvPr/>
        </p:nvPicPr>
        <p:blipFill>
          <a:blip r:embed="rId118" cstate="print"/>
          <a:stretch>
            <a:fillRect/>
          </a:stretch>
        </p:blipFill>
        <p:spPr>
          <a:xfrm>
            <a:off x="1039822" y="10023157"/>
            <a:ext cx="80469" cy="80468"/>
          </a:xfrm>
          <a:prstGeom prst="rect">
            <a:avLst/>
          </a:prstGeom>
        </p:spPr>
      </p:pic>
      <p:pic>
        <p:nvPicPr>
          <p:cNvPr id="165" name="object 165" descr=""/>
          <p:cNvPicPr/>
          <p:nvPr/>
        </p:nvPicPr>
        <p:blipFill>
          <a:blip r:embed="rId103" cstate="print"/>
          <a:stretch>
            <a:fillRect/>
          </a:stretch>
        </p:blipFill>
        <p:spPr>
          <a:xfrm>
            <a:off x="1183042" y="9380393"/>
            <a:ext cx="80468" cy="80468"/>
          </a:xfrm>
          <a:prstGeom prst="rect">
            <a:avLst/>
          </a:prstGeom>
        </p:spPr>
      </p:pic>
      <p:pic>
        <p:nvPicPr>
          <p:cNvPr id="166" name="object 166" descr=""/>
          <p:cNvPicPr/>
          <p:nvPr/>
        </p:nvPicPr>
        <p:blipFill>
          <a:blip r:embed="rId119" cstate="print"/>
          <a:stretch>
            <a:fillRect/>
          </a:stretch>
        </p:blipFill>
        <p:spPr>
          <a:xfrm>
            <a:off x="1183042" y="9541085"/>
            <a:ext cx="80468" cy="80468"/>
          </a:xfrm>
          <a:prstGeom prst="rect">
            <a:avLst/>
          </a:prstGeom>
        </p:spPr>
      </p:pic>
      <p:pic>
        <p:nvPicPr>
          <p:cNvPr id="167" name="object 167" descr=""/>
          <p:cNvPicPr/>
          <p:nvPr/>
        </p:nvPicPr>
        <p:blipFill>
          <a:blip r:embed="rId120" cstate="print"/>
          <a:stretch>
            <a:fillRect/>
          </a:stretch>
        </p:blipFill>
        <p:spPr>
          <a:xfrm>
            <a:off x="1183042" y="9701776"/>
            <a:ext cx="80468" cy="80468"/>
          </a:xfrm>
          <a:prstGeom prst="rect">
            <a:avLst/>
          </a:prstGeom>
        </p:spPr>
      </p:pic>
      <p:pic>
        <p:nvPicPr>
          <p:cNvPr id="168" name="object 168" descr=""/>
          <p:cNvPicPr/>
          <p:nvPr/>
        </p:nvPicPr>
        <p:blipFill>
          <a:blip r:embed="rId120" cstate="print"/>
          <a:stretch>
            <a:fillRect/>
          </a:stretch>
        </p:blipFill>
        <p:spPr>
          <a:xfrm>
            <a:off x="1183042" y="9862466"/>
            <a:ext cx="80468" cy="80468"/>
          </a:xfrm>
          <a:prstGeom prst="rect">
            <a:avLst/>
          </a:prstGeom>
        </p:spPr>
      </p:pic>
      <p:pic>
        <p:nvPicPr>
          <p:cNvPr id="169" name="object 169" descr=""/>
          <p:cNvPicPr/>
          <p:nvPr/>
        </p:nvPicPr>
        <p:blipFill>
          <a:blip r:embed="rId121" cstate="print"/>
          <a:stretch>
            <a:fillRect/>
          </a:stretch>
        </p:blipFill>
        <p:spPr>
          <a:xfrm>
            <a:off x="1183042" y="10023157"/>
            <a:ext cx="80468" cy="80468"/>
          </a:xfrm>
          <a:prstGeom prst="rect">
            <a:avLst/>
          </a:prstGeom>
        </p:spPr>
      </p:pic>
      <p:pic>
        <p:nvPicPr>
          <p:cNvPr id="170" name="object 170" descr=""/>
          <p:cNvPicPr/>
          <p:nvPr/>
        </p:nvPicPr>
        <p:blipFill>
          <a:blip r:embed="rId122" cstate="print"/>
          <a:stretch>
            <a:fillRect/>
          </a:stretch>
        </p:blipFill>
        <p:spPr>
          <a:xfrm>
            <a:off x="1343856" y="9395773"/>
            <a:ext cx="46017" cy="64965"/>
          </a:xfrm>
          <a:prstGeom prst="rect">
            <a:avLst/>
          </a:prstGeom>
        </p:spPr>
      </p:pic>
      <p:pic>
        <p:nvPicPr>
          <p:cNvPr id="171" name="object 171" descr=""/>
          <p:cNvPicPr/>
          <p:nvPr/>
        </p:nvPicPr>
        <p:blipFill>
          <a:blip r:embed="rId123" cstate="print"/>
          <a:stretch>
            <a:fillRect/>
          </a:stretch>
        </p:blipFill>
        <p:spPr>
          <a:xfrm>
            <a:off x="1343856" y="9540961"/>
            <a:ext cx="80468" cy="80468"/>
          </a:xfrm>
          <a:prstGeom prst="rect">
            <a:avLst/>
          </a:prstGeom>
        </p:spPr>
      </p:pic>
      <p:pic>
        <p:nvPicPr>
          <p:cNvPr id="172" name="object 172" descr=""/>
          <p:cNvPicPr/>
          <p:nvPr/>
        </p:nvPicPr>
        <p:blipFill>
          <a:blip r:embed="rId124" cstate="print"/>
          <a:stretch>
            <a:fillRect/>
          </a:stretch>
        </p:blipFill>
        <p:spPr>
          <a:xfrm>
            <a:off x="1343856" y="9701776"/>
            <a:ext cx="80468" cy="80468"/>
          </a:xfrm>
          <a:prstGeom prst="rect">
            <a:avLst/>
          </a:prstGeom>
        </p:spPr>
      </p:pic>
      <p:pic>
        <p:nvPicPr>
          <p:cNvPr id="173" name="object 173" descr=""/>
          <p:cNvPicPr/>
          <p:nvPr/>
        </p:nvPicPr>
        <p:blipFill>
          <a:blip r:embed="rId124" cstate="print"/>
          <a:stretch>
            <a:fillRect/>
          </a:stretch>
        </p:blipFill>
        <p:spPr>
          <a:xfrm>
            <a:off x="1343856" y="9862466"/>
            <a:ext cx="80468" cy="80468"/>
          </a:xfrm>
          <a:prstGeom prst="rect">
            <a:avLst/>
          </a:prstGeom>
        </p:spPr>
      </p:pic>
      <p:pic>
        <p:nvPicPr>
          <p:cNvPr id="174" name="object 174" descr=""/>
          <p:cNvPicPr/>
          <p:nvPr/>
        </p:nvPicPr>
        <p:blipFill>
          <a:blip r:embed="rId125" cstate="print"/>
          <a:stretch>
            <a:fillRect/>
          </a:stretch>
        </p:blipFill>
        <p:spPr>
          <a:xfrm>
            <a:off x="1504547" y="9712972"/>
            <a:ext cx="42202" cy="69271"/>
          </a:xfrm>
          <a:prstGeom prst="rect">
            <a:avLst/>
          </a:prstGeom>
        </p:spPr>
      </p:pic>
      <p:pic>
        <p:nvPicPr>
          <p:cNvPr id="175" name="object 175" descr=""/>
          <p:cNvPicPr/>
          <p:nvPr/>
        </p:nvPicPr>
        <p:blipFill>
          <a:blip r:embed="rId126" cstate="print"/>
          <a:stretch>
            <a:fillRect/>
          </a:stretch>
        </p:blipFill>
        <p:spPr>
          <a:xfrm>
            <a:off x="1343856" y="10023157"/>
            <a:ext cx="80468" cy="80468"/>
          </a:xfrm>
          <a:prstGeom prst="rect">
            <a:avLst/>
          </a:prstGeom>
        </p:spPr>
      </p:pic>
      <p:pic>
        <p:nvPicPr>
          <p:cNvPr id="176" name="object 176" descr=""/>
          <p:cNvPicPr/>
          <p:nvPr/>
        </p:nvPicPr>
        <p:blipFill>
          <a:blip r:embed="rId127" cstate="print"/>
          <a:stretch>
            <a:fillRect/>
          </a:stretch>
        </p:blipFill>
        <p:spPr>
          <a:xfrm>
            <a:off x="1504547" y="9862466"/>
            <a:ext cx="80468" cy="80468"/>
          </a:xfrm>
          <a:prstGeom prst="rect">
            <a:avLst/>
          </a:prstGeom>
        </p:spPr>
      </p:pic>
      <p:pic>
        <p:nvPicPr>
          <p:cNvPr id="177" name="object 177" descr=""/>
          <p:cNvPicPr/>
          <p:nvPr/>
        </p:nvPicPr>
        <p:blipFill>
          <a:blip r:embed="rId128" cstate="print"/>
          <a:stretch>
            <a:fillRect/>
          </a:stretch>
        </p:blipFill>
        <p:spPr>
          <a:xfrm>
            <a:off x="396935" y="10174375"/>
            <a:ext cx="80468" cy="80468"/>
          </a:xfrm>
          <a:prstGeom prst="rect">
            <a:avLst/>
          </a:prstGeom>
        </p:spPr>
      </p:pic>
      <p:pic>
        <p:nvPicPr>
          <p:cNvPr id="178" name="object 178" descr=""/>
          <p:cNvPicPr/>
          <p:nvPr/>
        </p:nvPicPr>
        <p:blipFill>
          <a:blip r:embed="rId129" cstate="print"/>
          <a:stretch>
            <a:fillRect/>
          </a:stretch>
        </p:blipFill>
        <p:spPr>
          <a:xfrm>
            <a:off x="1504547" y="10023281"/>
            <a:ext cx="80468" cy="80468"/>
          </a:xfrm>
          <a:prstGeom prst="rect">
            <a:avLst/>
          </a:prstGeom>
        </p:spPr>
      </p:pic>
      <p:pic>
        <p:nvPicPr>
          <p:cNvPr id="179" name="object 179" descr=""/>
          <p:cNvPicPr/>
          <p:nvPr/>
        </p:nvPicPr>
        <p:blipFill>
          <a:blip r:embed="rId128" cstate="print"/>
          <a:stretch>
            <a:fillRect/>
          </a:stretch>
        </p:blipFill>
        <p:spPr>
          <a:xfrm>
            <a:off x="557626" y="10174375"/>
            <a:ext cx="80468" cy="80468"/>
          </a:xfrm>
          <a:prstGeom prst="rect">
            <a:avLst/>
          </a:prstGeom>
        </p:spPr>
      </p:pic>
      <p:pic>
        <p:nvPicPr>
          <p:cNvPr id="180" name="object 180" descr=""/>
          <p:cNvPicPr/>
          <p:nvPr/>
        </p:nvPicPr>
        <p:blipFill>
          <a:blip r:embed="rId130" cstate="print"/>
          <a:stretch>
            <a:fillRect/>
          </a:stretch>
        </p:blipFill>
        <p:spPr>
          <a:xfrm>
            <a:off x="718317" y="10174251"/>
            <a:ext cx="80469" cy="80468"/>
          </a:xfrm>
          <a:prstGeom prst="rect">
            <a:avLst/>
          </a:prstGeom>
        </p:spPr>
      </p:pic>
      <p:pic>
        <p:nvPicPr>
          <p:cNvPr id="181" name="object 181" descr=""/>
          <p:cNvPicPr/>
          <p:nvPr/>
        </p:nvPicPr>
        <p:blipFill>
          <a:blip r:embed="rId131" cstate="print"/>
          <a:stretch>
            <a:fillRect/>
          </a:stretch>
        </p:blipFill>
        <p:spPr>
          <a:xfrm>
            <a:off x="879132" y="10174251"/>
            <a:ext cx="80468" cy="80468"/>
          </a:xfrm>
          <a:prstGeom prst="rect">
            <a:avLst/>
          </a:prstGeom>
        </p:spPr>
      </p:pic>
      <p:pic>
        <p:nvPicPr>
          <p:cNvPr id="182" name="object 182" descr=""/>
          <p:cNvPicPr/>
          <p:nvPr/>
        </p:nvPicPr>
        <p:blipFill>
          <a:blip r:embed="rId132" cstate="print"/>
          <a:stretch>
            <a:fillRect/>
          </a:stretch>
        </p:blipFill>
        <p:spPr>
          <a:xfrm>
            <a:off x="1039822" y="10174251"/>
            <a:ext cx="80469" cy="80468"/>
          </a:xfrm>
          <a:prstGeom prst="rect">
            <a:avLst/>
          </a:prstGeom>
        </p:spPr>
      </p:pic>
      <p:pic>
        <p:nvPicPr>
          <p:cNvPr id="183" name="object 183" descr=""/>
          <p:cNvPicPr/>
          <p:nvPr/>
        </p:nvPicPr>
        <p:blipFill>
          <a:blip r:embed="rId133" cstate="print"/>
          <a:stretch>
            <a:fillRect/>
          </a:stretch>
        </p:blipFill>
        <p:spPr>
          <a:xfrm>
            <a:off x="1183042" y="10174251"/>
            <a:ext cx="80468" cy="80468"/>
          </a:xfrm>
          <a:prstGeom prst="rect">
            <a:avLst/>
          </a:prstGeom>
        </p:spPr>
      </p:pic>
      <p:pic>
        <p:nvPicPr>
          <p:cNvPr id="184" name="object 184" descr=""/>
          <p:cNvPicPr/>
          <p:nvPr/>
        </p:nvPicPr>
        <p:blipFill>
          <a:blip r:embed="rId134" cstate="print"/>
          <a:stretch>
            <a:fillRect/>
          </a:stretch>
        </p:blipFill>
        <p:spPr>
          <a:xfrm>
            <a:off x="1343856" y="10174251"/>
            <a:ext cx="80468" cy="80468"/>
          </a:xfrm>
          <a:prstGeom prst="rect">
            <a:avLst/>
          </a:prstGeom>
        </p:spPr>
      </p:pic>
      <p:pic>
        <p:nvPicPr>
          <p:cNvPr id="185" name="object 185" descr=""/>
          <p:cNvPicPr/>
          <p:nvPr/>
        </p:nvPicPr>
        <p:blipFill>
          <a:blip r:embed="rId135" cstate="print"/>
          <a:stretch>
            <a:fillRect/>
          </a:stretch>
        </p:blipFill>
        <p:spPr>
          <a:xfrm>
            <a:off x="1504547" y="10174251"/>
            <a:ext cx="80468" cy="80468"/>
          </a:xfrm>
          <a:prstGeom prst="rect">
            <a:avLst/>
          </a:prstGeom>
        </p:spPr>
      </p:pic>
      <p:pic>
        <p:nvPicPr>
          <p:cNvPr id="186" name="object 186" descr=""/>
          <p:cNvPicPr/>
          <p:nvPr/>
        </p:nvPicPr>
        <p:blipFill>
          <a:blip r:embed="rId136" cstate="print"/>
          <a:stretch>
            <a:fillRect/>
          </a:stretch>
        </p:blipFill>
        <p:spPr>
          <a:xfrm>
            <a:off x="1665362" y="10182495"/>
            <a:ext cx="33713" cy="71486"/>
          </a:xfrm>
          <a:prstGeom prst="rect">
            <a:avLst/>
          </a:prstGeom>
        </p:spPr>
      </p:pic>
      <p:grpSp>
        <p:nvGrpSpPr>
          <p:cNvPr id="187" name="object 187" descr=""/>
          <p:cNvGrpSpPr/>
          <p:nvPr/>
        </p:nvGrpSpPr>
        <p:grpSpPr>
          <a:xfrm>
            <a:off x="11406502" y="2328602"/>
            <a:ext cx="6915150" cy="7719059"/>
            <a:chOff x="11406502" y="2328602"/>
            <a:chExt cx="6915150" cy="7719059"/>
          </a:xfrm>
        </p:grpSpPr>
        <p:pic>
          <p:nvPicPr>
            <p:cNvPr id="188" name="object 188" descr=""/>
            <p:cNvPicPr/>
            <p:nvPr/>
          </p:nvPicPr>
          <p:blipFill>
            <a:blip r:embed="rId137" cstate="print"/>
            <a:stretch>
              <a:fillRect/>
            </a:stretch>
          </p:blipFill>
          <p:spPr>
            <a:xfrm>
              <a:off x="13161388" y="2378132"/>
              <a:ext cx="4212463" cy="6334098"/>
            </a:xfrm>
            <a:prstGeom prst="rect">
              <a:avLst/>
            </a:prstGeom>
          </p:spPr>
        </p:pic>
        <p:sp>
          <p:nvSpPr>
            <p:cNvPr id="189" name="object 189" descr=""/>
            <p:cNvSpPr/>
            <p:nvPr/>
          </p:nvSpPr>
          <p:spPr>
            <a:xfrm>
              <a:off x="13149958" y="2366702"/>
              <a:ext cx="4235450" cy="6353175"/>
            </a:xfrm>
            <a:custGeom>
              <a:avLst/>
              <a:gdLst/>
              <a:ahLst/>
              <a:cxnLst/>
              <a:rect l="l" t="t" r="r" b="b"/>
              <a:pathLst>
                <a:path w="4235450" h="6353175">
                  <a:moveTo>
                    <a:pt x="4235202" y="6353175"/>
                  </a:moveTo>
                  <a:lnTo>
                    <a:pt x="4235202" y="0"/>
                  </a:lnTo>
                  <a:lnTo>
                    <a:pt x="0" y="0"/>
                  </a:lnTo>
                  <a:lnTo>
                    <a:pt x="0" y="6353175"/>
                  </a:lnTo>
                </a:path>
              </a:pathLst>
            </a:custGeom>
            <a:ln w="7619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190" name="object 190" descr=""/>
            <p:cNvPicPr/>
            <p:nvPr/>
          </p:nvPicPr>
          <p:blipFill>
            <a:blip r:embed="rId138" cstate="print"/>
            <a:stretch>
              <a:fillRect/>
            </a:stretch>
          </p:blipFill>
          <p:spPr>
            <a:xfrm>
              <a:off x="11456033" y="8801765"/>
              <a:ext cx="6820535" cy="1200397"/>
            </a:xfrm>
            <a:prstGeom prst="rect">
              <a:avLst/>
            </a:prstGeom>
          </p:spPr>
        </p:pic>
        <p:sp>
          <p:nvSpPr>
            <p:cNvPr id="191" name="object 191" descr=""/>
            <p:cNvSpPr/>
            <p:nvPr/>
          </p:nvSpPr>
          <p:spPr>
            <a:xfrm>
              <a:off x="11444602" y="8790335"/>
              <a:ext cx="6838950" cy="1219200"/>
            </a:xfrm>
            <a:custGeom>
              <a:avLst/>
              <a:gdLst/>
              <a:ahLst/>
              <a:cxnLst/>
              <a:rect l="l" t="t" r="r" b="b"/>
              <a:pathLst>
                <a:path w="6838950" h="1219200">
                  <a:moveTo>
                    <a:pt x="6838949" y="0"/>
                  </a:moveTo>
                  <a:lnTo>
                    <a:pt x="0" y="0"/>
                  </a:lnTo>
                  <a:lnTo>
                    <a:pt x="0" y="1219200"/>
                  </a:lnTo>
                </a:path>
              </a:pathLst>
            </a:custGeom>
            <a:ln w="76199">
              <a:solidFill>
                <a:srgbClr val="F1945B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92" name="object 192"/>
          <p:cNvSpPr txBox="1">
            <a:spLocks noGrp="1"/>
          </p:cNvSpPr>
          <p:nvPr>
            <p:ph type="title"/>
          </p:nvPr>
        </p:nvSpPr>
        <p:spPr>
          <a:xfrm>
            <a:off x="5002899" y="115212"/>
            <a:ext cx="7938134" cy="743585"/>
          </a:xfrm>
          <a:prstGeom prst="rect"/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>
                <a:latin typeface="Trebuchet MS"/>
                <a:cs typeface="Trebuchet MS"/>
              </a:rPr>
              <a:t>3.ARTIFICIAL</a:t>
            </a:r>
            <a:r>
              <a:rPr dirty="0" spc="-160">
                <a:latin typeface="Trebuchet MS"/>
                <a:cs typeface="Trebuchet MS"/>
              </a:rPr>
              <a:t> </a:t>
            </a:r>
            <a:r>
              <a:rPr dirty="0" spc="90">
                <a:latin typeface="Trebuchet MS"/>
                <a:cs typeface="Trebuchet MS"/>
              </a:rPr>
              <a:t>INTELLIGENCE</a:t>
            </a:r>
          </a:p>
        </p:txBody>
      </p:sp>
      <p:sp>
        <p:nvSpPr>
          <p:cNvPr id="193" name="object 193" descr=""/>
          <p:cNvSpPr txBox="1"/>
          <p:nvPr/>
        </p:nvSpPr>
        <p:spPr>
          <a:xfrm>
            <a:off x="-78903" y="701567"/>
            <a:ext cx="15375890" cy="1590675"/>
          </a:xfrm>
          <a:prstGeom prst="rect">
            <a:avLst/>
          </a:prstGeom>
        </p:spPr>
        <p:txBody>
          <a:bodyPr wrap="square" lIns="0" tIns="175260" rIns="0" bIns="0" rtlCol="0" vert="horz">
            <a:spAutoFit/>
          </a:bodyPr>
          <a:lstStyle/>
          <a:p>
            <a:pPr marL="153035">
              <a:lnSpc>
                <a:spcPct val="100000"/>
              </a:lnSpc>
              <a:spcBef>
                <a:spcPts val="1380"/>
              </a:spcBef>
            </a:pPr>
            <a:r>
              <a:rPr dirty="0" sz="3200" spc="-254" b="1">
                <a:solidFill>
                  <a:srgbClr val="56AEFF"/>
                </a:solidFill>
                <a:latin typeface="Tahoma"/>
                <a:cs typeface="Tahoma"/>
              </a:rPr>
              <a:t>3.1</a:t>
            </a:r>
            <a:r>
              <a:rPr dirty="0" sz="3200" spc="-80" b="1">
                <a:solidFill>
                  <a:srgbClr val="56AEFF"/>
                </a:solidFill>
                <a:latin typeface="Tahoma"/>
                <a:cs typeface="Tahoma"/>
              </a:rPr>
              <a:t> </a:t>
            </a:r>
            <a:r>
              <a:rPr dirty="0" sz="3200" spc="-165" b="1">
                <a:solidFill>
                  <a:srgbClr val="56AEFF"/>
                </a:solidFill>
                <a:latin typeface="Tahoma"/>
                <a:cs typeface="Tahoma"/>
              </a:rPr>
              <a:t>ARTIFICIAL</a:t>
            </a:r>
            <a:r>
              <a:rPr dirty="0" sz="3200" spc="-80" b="1">
                <a:solidFill>
                  <a:srgbClr val="56AEFF"/>
                </a:solidFill>
                <a:latin typeface="Tahoma"/>
                <a:cs typeface="Tahoma"/>
              </a:rPr>
              <a:t> </a:t>
            </a:r>
            <a:r>
              <a:rPr dirty="0" sz="3200" spc="-10" b="1">
                <a:solidFill>
                  <a:srgbClr val="56AEFF"/>
                </a:solidFill>
                <a:latin typeface="Tahoma"/>
                <a:cs typeface="Tahoma"/>
              </a:rPr>
              <a:t>NEURAL</a:t>
            </a:r>
            <a:r>
              <a:rPr dirty="0" sz="3200" spc="-100" b="1">
                <a:solidFill>
                  <a:srgbClr val="56AEFF"/>
                </a:solidFill>
                <a:latin typeface="Tahoma"/>
                <a:cs typeface="Tahoma"/>
              </a:rPr>
              <a:t> </a:t>
            </a:r>
            <a:r>
              <a:rPr dirty="0" sz="3200" spc="-30" b="1">
                <a:solidFill>
                  <a:srgbClr val="56AEFF"/>
                </a:solidFill>
                <a:latin typeface="Tahoma"/>
                <a:cs typeface="Tahoma"/>
              </a:rPr>
              <a:t>NETWORKS(ANNS)</a:t>
            </a:r>
            <a:r>
              <a:rPr dirty="0" sz="3200" spc="-85" b="1">
                <a:solidFill>
                  <a:srgbClr val="56AEFF"/>
                </a:solidFill>
                <a:latin typeface="Tahoma"/>
                <a:cs typeface="Tahoma"/>
              </a:rPr>
              <a:t> </a:t>
            </a:r>
            <a:r>
              <a:rPr dirty="0" sz="3200" b="1">
                <a:solidFill>
                  <a:srgbClr val="56AEFF"/>
                </a:solidFill>
                <a:latin typeface="Tahoma"/>
                <a:cs typeface="Tahoma"/>
              </a:rPr>
              <a:t>AND</a:t>
            </a:r>
            <a:r>
              <a:rPr dirty="0" sz="3200" spc="-85" b="1">
                <a:solidFill>
                  <a:srgbClr val="56AEFF"/>
                </a:solidFill>
                <a:latin typeface="Tahoma"/>
                <a:cs typeface="Tahoma"/>
              </a:rPr>
              <a:t> </a:t>
            </a:r>
            <a:r>
              <a:rPr dirty="0" sz="3200" spc="114" b="1">
                <a:solidFill>
                  <a:srgbClr val="56AEFF"/>
                </a:solidFill>
                <a:latin typeface="Tahoma"/>
                <a:cs typeface="Tahoma"/>
              </a:rPr>
              <a:t>HOW</a:t>
            </a:r>
            <a:r>
              <a:rPr dirty="0" sz="3200" spc="-85" b="1">
                <a:solidFill>
                  <a:srgbClr val="56AEFF"/>
                </a:solidFill>
                <a:latin typeface="Tahoma"/>
                <a:cs typeface="Tahoma"/>
              </a:rPr>
              <a:t> </a:t>
            </a:r>
            <a:r>
              <a:rPr dirty="0" sz="3200" b="1">
                <a:solidFill>
                  <a:srgbClr val="56AEFF"/>
                </a:solidFill>
                <a:latin typeface="Tahoma"/>
                <a:cs typeface="Tahoma"/>
              </a:rPr>
              <a:t>THEY</a:t>
            </a:r>
            <a:r>
              <a:rPr dirty="0" sz="3200" spc="-85" b="1">
                <a:solidFill>
                  <a:srgbClr val="56AEFF"/>
                </a:solidFill>
                <a:latin typeface="Tahoma"/>
                <a:cs typeface="Tahoma"/>
              </a:rPr>
              <a:t> </a:t>
            </a:r>
            <a:r>
              <a:rPr dirty="0" sz="3200" spc="-20" b="1">
                <a:solidFill>
                  <a:srgbClr val="56AEFF"/>
                </a:solidFill>
                <a:latin typeface="Tahoma"/>
                <a:cs typeface="Tahoma"/>
              </a:rPr>
              <a:t>WORK</a:t>
            </a:r>
            <a:endParaRPr sz="3200">
              <a:latin typeface="Tahoma"/>
              <a:cs typeface="Tahoma"/>
            </a:endParaRPr>
          </a:p>
          <a:p>
            <a:pPr marL="12700">
              <a:lnSpc>
                <a:spcPct val="100000"/>
              </a:lnSpc>
              <a:spcBef>
                <a:spcPts val="1795"/>
              </a:spcBef>
            </a:pPr>
            <a:r>
              <a:rPr dirty="0" sz="4500" spc="-425" b="1">
                <a:solidFill>
                  <a:srgbClr val="56AEFF"/>
                </a:solidFill>
                <a:latin typeface="Tahoma"/>
                <a:cs typeface="Tahoma"/>
              </a:rPr>
              <a:t>3.1.1.</a:t>
            </a:r>
            <a:r>
              <a:rPr dirty="0" sz="4500" spc="-114" b="1">
                <a:solidFill>
                  <a:srgbClr val="56AEFF"/>
                </a:solidFill>
                <a:latin typeface="Tahoma"/>
                <a:cs typeface="Tahoma"/>
              </a:rPr>
              <a:t> </a:t>
            </a:r>
            <a:r>
              <a:rPr dirty="0" sz="4500" spc="55" b="1">
                <a:solidFill>
                  <a:srgbClr val="56AEFF"/>
                </a:solidFill>
                <a:latin typeface="Tahoma"/>
                <a:cs typeface="Tahoma"/>
              </a:rPr>
              <a:t>STRUCTURE</a:t>
            </a:r>
            <a:r>
              <a:rPr dirty="0" sz="4500" spc="-165" b="1">
                <a:solidFill>
                  <a:srgbClr val="56AEFF"/>
                </a:solidFill>
                <a:latin typeface="Tahoma"/>
                <a:cs typeface="Tahoma"/>
              </a:rPr>
              <a:t> </a:t>
            </a:r>
            <a:r>
              <a:rPr dirty="0" sz="4500" spc="150" b="1">
                <a:solidFill>
                  <a:srgbClr val="56AEFF"/>
                </a:solidFill>
                <a:latin typeface="Tahoma"/>
                <a:cs typeface="Tahoma"/>
              </a:rPr>
              <a:t>OF</a:t>
            </a:r>
            <a:r>
              <a:rPr dirty="0" sz="4500" spc="-135" b="1">
                <a:solidFill>
                  <a:srgbClr val="56AEFF"/>
                </a:solidFill>
                <a:latin typeface="Tahoma"/>
                <a:cs typeface="Tahoma"/>
              </a:rPr>
              <a:t> </a:t>
            </a:r>
            <a:r>
              <a:rPr dirty="0" sz="4500" spc="-225" b="1">
                <a:solidFill>
                  <a:srgbClr val="56AEFF"/>
                </a:solidFill>
                <a:latin typeface="Tahoma"/>
                <a:cs typeface="Tahoma"/>
              </a:rPr>
              <a:t>ARTIFICIAL</a:t>
            </a:r>
            <a:r>
              <a:rPr dirty="0" sz="4500" spc="-114" b="1">
                <a:solidFill>
                  <a:srgbClr val="56AEFF"/>
                </a:solidFill>
                <a:latin typeface="Tahoma"/>
                <a:cs typeface="Tahoma"/>
              </a:rPr>
              <a:t> </a:t>
            </a:r>
            <a:r>
              <a:rPr dirty="0" sz="4500" spc="-20" b="1">
                <a:solidFill>
                  <a:srgbClr val="56AEFF"/>
                </a:solidFill>
                <a:latin typeface="Tahoma"/>
                <a:cs typeface="Tahoma"/>
              </a:rPr>
              <a:t>NEURAL</a:t>
            </a:r>
            <a:r>
              <a:rPr dirty="0" sz="4500" spc="-130" b="1">
                <a:solidFill>
                  <a:srgbClr val="56AEFF"/>
                </a:solidFill>
                <a:latin typeface="Tahoma"/>
                <a:cs typeface="Tahoma"/>
              </a:rPr>
              <a:t> </a:t>
            </a:r>
            <a:r>
              <a:rPr dirty="0" sz="4500" spc="60" b="1">
                <a:solidFill>
                  <a:srgbClr val="56AEFF"/>
                </a:solidFill>
                <a:latin typeface="Tahoma"/>
                <a:cs typeface="Tahoma"/>
              </a:rPr>
              <a:t>NETWORKS</a:t>
            </a:r>
            <a:endParaRPr sz="4500">
              <a:latin typeface="Tahoma"/>
              <a:cs typeface="Tahoma"/>
            </a:endParaRPr>
          </a:p>
        </p:txBody>
      </p:sp>
      <p:sp>
        <p:nvSpPr>
          <p:cNvPr id="194" name="object 194" descr=""/>
          <p:cNvSpPr txBox="1"/>
          <p:nvPr/>
        </p:nvSpPr>
        <p:spPr>
          <a:xfrm>
            <a:off x="13293726" y="4903380"/>
            <a:ext cx="624840" cy="67310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R="5080" indent="19050">
              <a:lnSpc>
                <a:spcPct val="114900"/>
              </a:lnSpc>
              <a:spcBef>
                <a:spcPts val="90"/>
              </a:spcBef>
            </a:pPr>
            <a:r>
              <a:rPr dirty="0" sz="1850" spc="-10">
                <a:solidFill>
                  <a:srgbClr val="D0595B"/>
                </a:solidFill>
                <a:latin typeface="Trebuchet MS"/>
                <a:cs typeface="Trebuchet MS"/>
              </a:rPr>
              <a:t>Input Layer</a:t>
            </a:r>
            <a:endParaRPr sz="1850">
              <a:latin typeface="Trebuchet MS"/>
              <a:cs typeface="Trebuchet MS"/>
            </a:endParaRPr>
          </a:p>
        </p:txBody>
      </p:sp>
      <p:sp>
        <p:nvSpPr>
          <p:cNvPr id="195" name="object 195" descr=""/>
          <p:cNvSpPr txBox="1"/>
          <p:nvPr/>
        </p:nvSpPr>
        <p:spPr>
          <a:xfrm>
            <a:off x="14472803" y="4156125"/>
            <a:ext cx="1602740" cy="313690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135"/>
              </a:spcBef>
            </a:pPr>
            <a:r>
              <a:rPr dirty="0" sz="1850" spc="60">
                <a:solidFill>
                  <a:srgbClr val="38B44A"/>
                </a:solidFill>
                <a:latin typeface="Trebuchet MS"/>
                <a:cs typeface="Trebuchet MS"/>
              </a:rPr>
              <a:t>Hidden</a:t>
            </a:r>
            <a:r>
              <a:rPr dirty="0" sz="1850" spc="-35">
                <a:solidFill>
                  <a:srgbClr val="38B44A"/>
                </a:solidFill>
                <a:latin typeface="Trebuchet MS"/>
                <a:cs typeface="Trebuchet MS"/>
              </a:rPr>
              <a:t> </a:t>
            </a:r>
            <a:r>
              <a:rPr dirty="0" sz="1850" spc="55">
                <a:solidFill>
                  <a:srgbClr val="38B44A"/>
                </a:solidFill>
                <a:latin typeface="Trebuchet MS"/>
                <a:cs typeface="Trebuchet MS"/>
              </a:rPr>
              <a:t>Layers</a:t>
            </a:r>
            <a:endParaRPr sz="1850">
              <a:latin typeface="Trebuchet MS"/>
              <a:cs typeface="Trebuchet MS"/>
            </a:endParaRPr>
          </a:p>
        </p:txBody>
      </p:sp>
      <p:sp>
        <p:nvSpPr>
          <p:cNvPr id="196" name="object 196" descr=""/>
          <p:cNvSpPr txBox="1"/>
          <p:nvPr/>
        </p:nvSpPr>
        <p:spPr>
          <a:xfrm>
            <a:off x="16552905" y="4903380"/>
            <a:ext cx="810895" cy="67310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92710" marR="5080" indent="-93345">
              <a:lnSpc>
                <a:spcPct val="114900"/>
              </a:lnSpc>
              <a:spcBef>
                <a:spcPts val="90"/>
              </a:spcBef>
            </a:pPr>
            <a:r>
              <a:rPr dirty="0" sz="1850" spc="65">
                <a:solidFill>
                  <a:srgbClr val="F1945B"/>
                </a:solidFill>
                <a:latin typeface="Trebuchet MS"/>
                <a:cs typeface="Trebuchet MS"/>
              </a:rPr>
              <a:t>Output </a:t>
            </a:r>
            <a:r>
              <a:rPr dirty="0" sz="1850" spc="-10">
                <a:solidFill>
                  <a:srgbClr val="F1945B"/>
                </a:solidFill>
                <a:latin typeface="Trebuchet MS"/>
                <a:cs typeface="Trebuchet MS"/>
              </a:rPr>
              <a:t>Layer</a:t>
            </a:r>
            <a:endParaRPr sz="1850">
              <a:latin typeface="Trebuchet MS"/>
              <a:cs typeface="Trebuchet MS"/>
            </a:endParaRPr>
          </a:p>
        </p:txBody>
      </p:sp>
      <p:sp>
        <p:nvSpPr>
          <p:cNvPr id="197" name="object 197" descr=""/>
          <p:cNvSpPr txBox="1"/>
          <p:nvPr/>
        </p:nvSpPr>
        <p:spPr>
          <a:xfrm>
            <a:off x="20786" y="3118007"/>
            <a:ext cx="12345035" cy="132080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algn="ctr" marL="12065" marR="5080">
              <a:lnSpc>
                <a:spcPct val="114900"/>
              </a:lnSpc>
              <a:spcBef>
                <a:spcPts val="90"/>
              </a:spcBef>
            </a:pPr>
            <a:r>
              <a:rPr dirty="0" sz="1850">
                <a:solidFill>
                  <a:srgbClr val="FFFFFF"/>
                </a:solidFill>
                <a:latin typeface="Arial MT"/>
                <a:cs typeface="Arial MT"/>
              </a:rPr>
              <a:t>1-</a:t>
            </a:r>
            <a:r>
              <a:rPr dirty="0" sz="1850" spc="5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850">
                <a:solidFill>
                  <a:srgbClr val="FFFFFF"/>
                </a:solidFill>
                <a:latin typeface="Arial MT"/>
                <a:cs typeface="Arial MT"/>
              </a:rPr>
              <a:t>Input</a:t>
            </a:r>
            <a:r>
              <a:rPr dirty="0" sz="1850" spc="6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850">
                <a:solidFill>
                  <a:srgbClr val="FFFFFF"/>
                </a:solidFill>
                <a:latin typeface="Arial MT"/>
                <a:cs typeface="Arial MT"/>
              </a:rPr>
              <a:t>Layer:</a:t>
            </a:r>
            <a:r>
              <a:rPr dirty="0" sz="1850" spc="6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850">
                <a:solidFill>
                  <a:srgbClr val="FFFFFF"/>
                </a:solidFill>
                <a:latin typeface="Arial MT"/>
                <a:cs typeface="Arial MT"/>
              </a:rPr>
              <a:t>This</a:t>
            </a:r>
            <a:r>
              <a:rPr dirty="0" sz="1850" spc="6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850">
                <a:solidFill>
                  <a:srgbClr val="FFFFFF"/>
                </a:solidFill>
                <a:latin typeface="Arial MT"/>
                <a:cs typeface="Arial MT"/>
              </a:rPr>
              <a:t>layer</a:t>
            </a:r>
            <a:r>
              <a:rPr dirty="0" sz="1850" spc="6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850">
                <a:solidFill>
                  <a:srgbClr val="FFFFFF"/>
                </a:solidFill>
                <a:latin typeface="Arial MT"/>
                <a:cs typeface="Arial MT"/>
              </a:rPr>
              <a:t>receives</a:t>
            </a:r>
            <a:r>
              <a:rPr dirty="0" sz="1850" spc="6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850">
                <a:solidFill>
                  <a:srgbClr val="FFFFFF"/>
                </a:solidFill>
                <a:latin typeface="Arial MT"/>
                <a:cs typeface="Arial MT"/>
              </a:rPr>
              <a:t>the</a:t>
            </a:r>
            <a:r>
              <a:rPr dirty="0" sz="1850" spc="5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850">
                <a:solidFill>
                  <a:srgbClr val="FFFFFF"/>
                </a:solidFill>
                <a:latin typeface="Arial MT"/>
                <a:cs typeface="Arial MT"/>
              </a:rPr>
              <a:t>voltage</a:t>
            </a:r>
            <a:r>
              <a:rPr dirty="0" sz="1850" spc="5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850">
                <a:solidFill>
                  <a:srgbClr val="FFFFFF"/>
                </a:solidFill>
                <a:latin typeface="Arial MT"/>
                <a:cs typeface="Arial MT"/>
              </a:rPr>
              <a:t>and</a:t>
            </a:r>
            <a:r>
              <a:rPr dirty="0" sz="1850" spc="5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850">
                <a:solidFill>
                  <a:srgbClr val="FFFFFF"/>
                </a:solidFill>
                <a:latin typeface="Arial MT"/>
                <a:cs typeface="Arial MT"/>
              </a:rPr>
              <a:t>current</a:t>
            </a:r>
            <a:r>
              <a:rPr dirty="0" sz="1850" spc="6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850">
                <a:solidFill>
                  <a:srgbClr val="FFFFFF"/>
                </a:solidFill>
                <a:latin typeface="Arial MT"/>
                <a:cs typeface="Arial MT"/>
              </a:rPr>
              <a:t>signals</a:t>
            </a:r>
            <a:r>
              <a:rPr dirty="0" sz="1850" spc="5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850">
                <a:solidFill>
                  <a:srgbClr val="FFFFFF"/>
                </a:solidFill>
                <a:latin typeface="Arial MT"/>
                <a:cs typeface="Arial MT"/>
              </a:rPr>
              <a:t>(V</a:t>
            </a:r>
            <a:r>
              <a:rPr dirty="0" sz="1850">
                <a:solidFill>
                  <a:srgbClr val="FFFFFF"/>
                </a:solidFill>
                <a:latin typeface="Microsoft Sans Serif"/>
                <a:cs typeface="Microsoft Sans Serif"/>
              </a:rPr>
              <a:t>ₐ</a:t>
            </a:r>
            <a:r>
              <a:rPr dirty="0" sz="1850">
                <a:solidFill>
                  <a:srgbClr val="FFFFFF"/>
                </a:solidFill>
                <a:latin typeface="Arial MT"/>
                <a:cs typeface="Arial MT"/>
              </a:rPr>
              <a:t>,</a:t>
            </a:r>
            <a:r>
              <a:rPr dirty="0" sz="1850" spc="6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850">
                <a:solidFill>
                  <a:srgbClr val="FFFFFF"/>
                </a:solidFill>
                <a:latin typeface="Arial MT"/>
                <a:cs typeface="Arial MT"/>
              </a:rPr>
              <a:t>V</a:t>
            </a:r>
            <a:r>
              <a:rPr dirty="0" sz="1850">
                <a:solidFill>
                  <a:srgbClr val="FFFFFF"/>
                </a:solidFill>
                <a:latin typeface="Microsoft Sans Serif"/>
                <a:cs typeface="Microsoft Sans Serif"/>
              </a:rPr>
              <a:t>ᵦ</a:t>
            </a:r>
            <a:r>
              <a:rPr dirty="0" sz="1850">
                <a:solidFill>
                  <a:srgbClr val="FFFFFF"/>
                </a:solidFill>
                <a:latin typeface="Arial MT"/>
                <a:cs typeface="Arial MT"/>
              </a:rPr>
              <a:t>,</a:t>
            </a:r>
            <a:r>
              <a:rPr dirty="0" sz="1850" spc="6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850" spc="-315">
                <a:solidFill>
                  <a:srgbClr val="FFFFFF"/>
                </a:solidFill>
                <a:latin typeface="Arial MT"/>
                <a:cs typeface="Arial MT"/>
              </a:rPr>
              <a:t>V𝒸,</a:t>
            </a:r>
            <a:r>
              <a:rPr dirty="0" sz="1850" spc="6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850">
                <a:solidFill>
                  <a:srgbClr val="FFFFFF"/>
                </a:solidFill>
                <a:latin typeface="Arial MT"/>
                <a:cs typeface="Arial MT"/>
              </a:rPr>
              <a:t>i</a:t>
            </a:r>
            <a:r>
              <a:rPr dirty="0" sz="1850">
                <a:solidFill>
                  <a:srgbClr val="FFFFFF"/>
                </a:solidFill>
                <a:latin typeface="Microsoft Sans Serif"/>
                <a:cs typeface="Microsoft Sans Serif"/>
              </a:rPr>
              <a:t>ₐ</a:t>
            </a:r>
            <a:r>
              <a:rPr dirty="0" sz="1850">
                <a:solidFill>
                  <a:srgbClr val="FFFFFF"/>
                </a:solidFill>
                <a:latin typeface="Arial MT"/>
                <a:cs typeface="Arial MT"/>
              </a:rPr>
              <a:t>,</a:t>
            </a:r>
            <a:r>
              <a:rPr dirty="0" sz="1850" spc="6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850">
                <a:solidFill>
                  <a:srgbClr val="FFFFFF"/>
                </a:solidFill>
                <a:latin typeface="Arial MT"/>
                <a:cs typeface="Arial MT"/>
              </a:rPr>
              <a:t>i</a:t>
            </a:r>
            <a:r>
              <a:rPr dirty="0" sz="1850">
                <a:solidFill>
                  <a:srgbClr val="FFFFFF"/>
                </a:solidFill>
                <a:latin typeface="Microsoft Sans Serif"/>
                <a:cs typeface="Microsoft Sans Serif"/>
              </a:rPr>
              <a:t>ᵦ</a:t>
            </a:r>
            <a:r>
              <a:rPr dirty="0" sz="1850">
                <a:solidFill>
                  <a:srgbClr val="FFFFFF"/>
                </a:solidFill>
                <a:latin typeface="Arial MT"/>
                <a:cs typeface="Arial MT"/>
              </a:rPr>
              <a:t>,</a:t>
            </a:r>
            <a:r>
              <a:rPr dirty="0" sz="1850" spc="6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850" spc="-315">
                <a:solidFill>
                  <a:srgbClr val="FFFFFF"/>
                </a:solidFill>
                <a:latin typeface="Arial MT"/>
                <a:cs typeface="Arial MT"/>
              </a:rPr>
              <a:t>i𝒸)</a:t>
            </a:r>
            <a:r>
              <a:rPr dirty="0" sz="1850" spc="6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850">
                <a:solidFill>
                  <a:srgbClr val="FFFFFF"/>
                </a:solidFill>
                <a:latin typeface="Arial MT"/>
                <a:cs typeface="Arial MT"/>
              </a:rPr>
              <a:t>as</a:t>
            </a:r>
            <a:r>
              <a:rPr dirty="0" sz="1850" spc="6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850">
                <a:solidFill>
                  <a:srgbClr val="FFFFFF"/>
                </a:solidFill>
                <a:latin typeface="Arial MT"/>
                <a:cs typeface="Arial MT"/>
              </a:rPr>
              <a:t>input</a:t>
            </a:r>
            <a:r>
              <a:rPr dirty="0" sz="1850" spc="6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850">
                <a:solidFill>
                  <a:srgbClr val="FFFFFF"/>
                </a:solidFill>
                <a:latin typeface="Arial MT"/>
                <a:cs typeface="Arial MT"/>
              </a:rPr>
              <a:t>data,</a:t>
            </a:r>
            <a:r>
              <a:rPr dirty="0" sz="1850" spc="6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850">
                <a:solidFill>
                  <a:srgbClr val="FFFFFF"/>
                </a:solidFill>
                <a:latin typeface="Arial MT"/>
                <a:cs typeface="Arial MT"/>
              </a:rPr>
              <a:t>with</a:t>
            </a:r>
            <a:r>
              <a:rPr dirty="0" sz="1850" spc="5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850">
                <a:solidFill>
                  <a:srgbClr val="FFFFFF"/>
                </a:solidFill>
                <a:latin typeface="Arial MT"/>
                <a:cs typeface="Arial MT"/>
              </a:rPr>
              <a:t>6</a:t>
            </a:r>
            <a:r>
              <a:rPr dirty="0" sz="1850" spc="5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850">
                <a:solidFill>
                  <a:srgbClr val="FFFFFF"/>
                </a:solidFill>
                <a:latin typeface="Arial MT"/>
                <a:cs typeface="Arial MT"/>
              </a:rPr>
              <a:t>total</a:t>
            </a:r>
            <a:r>
              <a:rPr dirty="0" sz="1850" spc="5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850" spc="-10">
                <a:solidFill>
                  <a:srgbClr val="FFFFFF"/>
                </a:solidFill>
                <a:latin typeface="Arial MT"/>
                <a:cs typeface="Arial MT"/>
              </a:rPr>
              <a:t>inpu</a:t>
            </a:r>
            <a:r>
              <a:rPr dirty="0" sz="1850" spc="-10">
                <a:solidFill>
                  <a:srgbClr val="FFFFFF"/>
                </a:solidFill>
                <a:latin typeface="Arial MT"/>
                <a:cs typeface="Arial MT"/>
              </a:rPr>
              <a:t>t</a:t>
            </a:r>
            <a:r>
              <a:rPr dirty="0" sz="1850" spc="-1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850">
                <a:solidFill>
                  <a:srgbClr val="FFFFFF"/>
                </a:solidFill>
                <a:latin typeface="Arial MT"/>
                <a:cs typeface="Arial MT"/>
              </a:rPr>
              <a:t>features</a:t>
            </a:r>
            <a:r>
              <a:rPr dirty="0" sz="1850" spc="10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850">
                <a:solidFill>
                  <a:srgbClr val="FFFFFF"/>
                </a:solidFill>
                <a:latin typeface="Arial MT"/>
                <a:cs typeface="Arial MT"/>
              </a:rPr>
              <a:t>representing</a:t>
            </a:r>
            <a:r>
              <a:rPr dirty="0" sz="1850" spc="9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850">
                <a:solidFill>
                  <a:srgbClr val="FFFFFF"/>
                </a:solidFill>
                <a:latin typeface="Arial MT"/>
                <a:cs typeface="Arial MT"/>
              </a:rPr>
              <a:t>the</a:t>
            </a:r>
            <a:r>
              <a:rPr dirty="0" sz="1850" spc="9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850">
                <a:solidFill>
                  <a:srgbClr val="FFFFFF"/>
                </a:solidFill>
                <a:latin typeface="Arial MT"/>
                <a:cs typeface="Arial MT"/>
              </a:rPr>
              <a:t>fundamental</a:t>
            </a:r>
            <a:r>
              <a:rPr dirty="0" sz="1850" spc="10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850">
                <a:solidFill>
                  <a:srgbClr val="FFFFFF"/>
                </a:solidFill>
                <a:latin typeface="Arial MT"/>
                <a:cs typeface="Arial MT"/>
              </a:rPr>
              <a:t>components</a:t>
            </a:r>
            <a:r>
              <a:rPr dirty="0" sz="1850" spc="10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850">
                <a:solidFill>
                  <a:srgbClr val="FFFFFF"/>
                </a:solidFill>
                <a:latin typeface="Arial MT"/>
                <a:cs typeface="Arial MT"/>
              </a:rPr>
              <a:t>of</a:t>
            </a:r>
            <a:r>
              <a:rPr dirty="0" sz="1850" spc="10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850">
                <a:solidFill>
                  <a:srgbClr val="FFFFFF"/>
                </a:solidFill>
                <a:latin typeface="Arial MT"/>
                <a:cs typeface="Arial MT"/>
              </a:rPr>
              <a:t>three-phase</a:t>
            </a:r>
            <a:r>
              <a:rPr dirty="0" sz="1850" spc="9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850">
                <a:solidFill>
                  <a:srgbClr val="FFFFFF"/>
                </a:solidFill>
                <a:latin typeface="Arial MT"/>
                <a:cs typeface="Arial MT"/>
              </a:rPr>
              <a:t>voltages</a:t>
            </a:r>
            <a:r>
              <a:rPr dirty="0" sz="1850" spc="10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850">
                <a:solidFill>
                  <a:srgbClr val="FFFFFF"/>
                </a:solidFill>
                <a:latin typeface="Arial MT"/>
                <a:cs typeface="Arial MT"/>
              </a:rPr>
              <a:t>and</a:t>
            </a:r>
            <a:r>
              <a:rPr dirty="0" sz="1850" spc="9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850">
                <a:solidFill>
                  <a:srgbClr val="FFFFFF"/>
                </a:solidFill>
                <a:latin typeface="Arial MT"/>
                <a:cs typeface="Arial MT"/>
              </a:rPr>
              <a:t>currents.</a:t>
            </a:r>
            <a:r>
              <a:rPr dirty="0" sz="1850" spc="10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850">
                <a:solidFill>
                  <a:srgbClr val="FFFFFF"/>
                </a:solidFill>
                <a:latin typeface="Arial MT"/>
                <a:cs typeface="Arial MT"/>
              </a:rPr>
              <a:t>The</a:t>
            </a:r>
            <a:r>
              <a:rPr dirty="0" sz="1850" spc="9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850">
                <a:solidFill>
                  <a:srgbClr val="FFFFFF"/>
                </a:solidFill>
                <a:latin typeface="Arial MT"/>
                <a:cs typeface="Arial MT"/>
              </a:rPr>
              <a:t>data</a:t>
            </a:r>
            <a:r>
              <a:rPr dirty="0" sz="1850" spc="9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850">
                <a:solidFill>
                  <a:srgbClr val="FFFFFF"/>
                </a:solidFill>
                <a:latin typeface="Arial MT"/>
                <a:cs typeface="Arial MT"/>
              </a:rPr>
              <a:t>is</a:t>
            </a:r>
            <a:r>
              <a:rPr dirty="0" sz="1850" spc="10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850">
                <a:solidFill>
                  <a:srgbClr val="FFFFFF"/>
                </a:solidFill>
                <a:latin typeface="Arial MT"/>
                <a:cs typeface="Arial MT"/>
              </a:rPr>
              <a:t>structured</a:t>
            </a:r>
            <a:r>
              <a:rPr dirty="0" sz="1850" spc="9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850" spc="-25">
                <a:solidFill>
                  <a:srgbClr val="FFFFFF"/>
                </a:solidFill>
                <a:latin typeface="Arial MT"/>
                <a:cs typeface="Arial MT"/>
              </a:rPr>
              <a:t>to </a:t>
            </a:r>
            <a:r>
              <a:rPr dirty="0" sz="1850">
                <a:solidFill>
                  <a:srgbClr val="FFFFFF"/>
                </a:solidFill>
                <a:latin typeface="Arial MT"/>
                <a:cs typeface="Arial MT"/>
              </a:rPr>
              <a:t>capture</a:t>
            </a:r>
            <a:r>
              <a:rPr dirty="0" sz="1850" spc="8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850">
                <a:solidFill>
                  <a:srgbClr val="FFFFFF"/>
                </a:solidFill>
                <a:latin typeface="Arial MT"/>
                <a:cs typeface="Arial MT"/>
              </a:rPr>
              <a:t>the</a:t>
            </a:r>
            <a:r>
              <a:rPr dirty="0" sz="1850" spc="8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850">
                <a:solidFill>
                  <a:srgbClr val="FFFFFF"/>
                </a:solidFill>
                <a:latin typeface="Arial MT"/>
                <a:cs typeface="Arial MT"/>
              </a:rPr>
              <a:t>magnitudes</a:t>
            </a:r>
            <a:r>
              <a:rPr dirty="0" sz="1850" spc="9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850">
                <a:solidFill>
                  <a:srgbClr val="FFFFFF"/>
                </a:solidFill>
                <a:latin typeface="Arial MT"/>
                <a:cs typeface="Arial MT"/>
              </a:rPr>
              <a:t>of</a:t>
            </a:r>
            <a:r>
              <a:rPr dirty="0" sz="1850" spc="9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850">
                <a:solidFill>
                  <a:srgbClr val="FFFFFF"/>
                </a:solidFill>
                <a:latin typeface="Arial MT"/>
                <a:cs typeface="Arial MT"/>
              </a:rPr>
              <a:t>these</a:t>
            </a:r>
            <a:r>
              <a:rPr dirty="0" sz="1850" spc="8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850">
                <a:solidFill>
                  <a:srgbClr val="FFFFFF"/>
                </a:solidFill>
                <a:latin typeface="Arial MT"/>
                <a:cs typeface="Arial MT"/>
              </a:rPr>
              <a:t>components</a:t>
            </a:r>
            <a:r>
              <a:rPr dirty="0" sz="1850" spc="9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850">
                <a:solidFill>
                  <a:srgbClr val="FFFFFF"/>
                </a:solidFill>
                <a:latin typeface="Arial MT"/>
                <a:cs typeface="Arial MT"/>
              </a:rPr>
              <a:t>(50</a:t>
            </a:r>
            <a:r>
              <a:rPr dirty="0" sz="1850" spc="8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850">
                <a:solidFill>
                  <a:srgbClr val="FFFFFF"/>
                </a:solidFill>
                <a:latin typeface="Arial MT"/>
                <a:cs typeface="Arial MT"/>
              </a:rPr>
              <a:t>Hz)</a:t>
            </a:r>
            <a:r>
              <a:rPr dirty="0" sz="1850" spc="9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850">
                <a:solidFill>
                  <a:srgbClr val="FFFFFF"/>
                </a:solidFill>
                <a:latin typeface="Arial MT"/>
                <a:cs typeface="Arial MT"/>
              </a:rPr>
              <a:t>over</a:t>
            </a:r>
            <a:r>
              <a:rPr dirty="0" sz="1850" spc="8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850">
                <a:solidFill>
                  <a:srgbClr val="FFFFFF"/>
                </a:solidFill>
                <a:latin typeface="Arial MT"/>
                <a:cs typeface="Arial MT"/>
              </a:rPr>
              <a:t>three</a:t>
            </a:r>
            <a:r>
              <a:rPr dirty="0" sz="1850" spc="8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850">
                <a:solidFill>
                  <a:srgbClr val="FFFFFF"/>
                </a:solidFill>
                <a:latin typeface="Arial MT"/>
                <a:cs typeface="Arial MT"/>
              </a:rPr>
              <a:t>consecutive</a:t>
            </a:r>
            <a:r>
              <a:rPr dirty="0" sz="1850" spc="8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850">
                <a:solidFill>
                  <a:srgbClr val="FFFFFF"/>
                </a:solidFill>
                <a:latin typeface="Arial MT"/>
                <a:cs typeface="Arial MT"/>
              </a:rPr>
              <a:t>post-fault</a:t>
            </a:r>
            <a:r>
              <a:rPr dirty="0" sz="1850" spc="9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850">
                <a:solidFill>
                  <a:srgbClr val="FFFFFF"/>
                </a:solidFill>
                <a:latin typeface="Arial MT"/>
                <a:cs typeface="Arial MT"/>
              </a:rPr>
              <a:t>samples</a:t>
            </a:r>
            <a:r>
              <a:rPr dirty="0" sz="1850" spc="8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850">
                <a:solidFill>
                  <a:srgbClr val="FFFFFF"/>
                </a:solidFill>
                <a:latin typeface="Arial MT"/>
                <a:cs typeface="Arial MT"/>
              </a:rPr>
              <a:t>of</a:t>
            </a:r>
            <a:r>
              <a:rPr dirty="0" sz="1850" spc="9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850">
                <a:solidFill>
                  <a:srgbClr val="FFFFFF"/>
                </a:solidFill>
                <a:latin typeface="Arial MT"/>
                <a:cs typeface="Arial MT"/>
              </a:rPr>
              <a:t>each</a:t>
            </a:r>
            <a:r>
              <a:rPr dirty="0" sz="1850" spc="8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850" spc="-10">
                <a:solidFill>
                  <a:srgbClr val="FFFFFF"/>
                </a:solidFill>
                <a:latin typeface="Arial MT"/>
                <a:cs typeface="Arial MT"/>
              </a:rPr>
              <a:t>phase, </a:t>
            </a:r>
            <a:r>
              <a:rPr dirty="0" sz="1850">
                <a:solidFill>
                  <a:srgbClr val="FFFFFF"/>
                </a:solidFill>
                <a:latin typeface="Arial MT"/>
                <a:cs typeface="Arial MT"/>
              </a:rPr>
              <a:t>providing</a:t>
            </a:r>
            <a:r>
              <a:rPr dirty="0" sz="1850" spc="8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850">
                <a:solidFill>
                  <a:srgbClr val="FFFFFF"/>
                </a:solidFill>
                <a:latin typeface="Arial MT"/>
                <a:cs typeface="Arial MT"/>
              </a:rPr>
              <a:t>a</a:t>
            </a:r>
            <a:r>
              <a:rPr dirty="0" sz="1850" spc="8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850">
                <a:solidFill>
                  <a:srgbClr val="FFFFFF"/>
                </a:solidFill>
                <a:latin typeface="Arial MT"/>
                <a:cs typeface="Arial MT"/>
              </a:rPr>
              <a:t>clear</a:t>
            </a:r>
            <a:r>
              <a:rPr dirty="0" sz="1850" spc="9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850">
                <a:solidFill>
                  <a:srgbClr val="FFFFFF"/>
                </a:solidFill>
                <a:latin typeface="Arial MT"/>
                <a:cs typeface="Arial MT"/>
              </a:rPr>
              <a:t>representation</a:t>
            </a:r>
            <a:r>
              <a:rPr dirty="0" sz="1850" spc="8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850">
                <a:solidFill>
                  <a:srgbClr val="FFFFFF"/>
                </a:solidFill>
                <a:latin typeface="Arial MT"/>
                <a:cs typeface="Arial MT"/>
              </a:rPr>
              <a:t>of</a:t>
            </a:r>
            <a:r>
              <a:rPr dirty="0" sz="1850" spc="9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850">
                <a:solidFill>
                  <a:srgbClr val="FFFFFF"/>
                </a:solidFill>
                <a:latin typeface="Arial MT"/>
                <a:cs typeface="Arial MT"/>
              </a:rPr>
              <a:t>the</a:t>
            </a:r>
            <a:r>
              <a:rPr dirty="0" sz="1850" spc="8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850">
                <a:solidFill>
                  <a:srgbClr val="FFFFFF"/>
                </a:solidFill>
                <a:latin typeface="Arial MT"/>
                <a:cs typeface="Arial MT"/>
              </a:rPr>
              <a:t>system's</a:t>
            </a:r>
            <a:r>
              <a:rPr dirty="0" sz="1850" spc="8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850">
                <a:solidFill>
                  <a:srgbClr val="FFFFFF"/>
                </a:solidFill>
                <a:latin typeface="Arial MT"/>
                <a:cs typeface="Arial MT"/>
              </a:rPr>
              <a:t>behavior</a:t>
            </a:r>
            <a:r>
              <a:rPr dirty="0" sz="1850" spc="9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850">
                <a:solidFill>
                  <a:srgbClr val="FFFFFF"/>
                </a:solidFill>
                <a:latin typeface="Arial MT"/>
                <a:cs typeface="Arial MT"/>
              </a:rPr>
              <a:t>during</a:t>
            </a:r>
            <a:r>
              <a:rPr dirty="0" sz="1850" spc="8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850" spc="-10">
                <a:solidFill>
                  <a:srgbClr val="FFFFFF"/>
                </a:solidFill>
                <a:latin typeface="Arial MT"/>
                <a:cs typeface="Arial MT"/>
              </a:rPr>
              <a:t>faults.</a:t>
            </a:r>
            <a:endParaRPr sz="1850">
              <a:latin typeface="Arial MT"/>
              <a:cs typeface="Arial MT"/>
            </a:endParaRPr>
          </a:p>
        </p:txBody>
      </p:sp>
      <p:sp>
        <p:nvSpPr>
          <p:cNvPr id="198" name="object 198" descr=""/>
          <p:cNvSpPr txBox="1"/>
          <p:nvPr/>
        </p:nvSpPr>
        <p:spPr>
          <a:xfrm>
            <a:off x="132884" y="5256079"/>
            <a:ext cx="12385040" cy="99695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algn="ctr" marL="12065" marR="5080" indent="-635">
              <a:lnSpc>
                <a:spcPct val="114900"/>
              </a:lnSpc>
              <a:spcBef>
                <a:spcPts val="90"/>
              </a:spcBef>
            </a:pPr>
            <a:r>
              <a:rPr dirty="0" sz="1850">
                <a:solidFill>
                  <a:srgbClr val="FFFFFF"/>
                </a:solidFill>
                <a:latin typeface="Arial MT"/>
                <a:cs typeface="Arial MT"/>
              </a:rPr>
              <a:t>2-</a:t>
            </a:r>
            <a:r>
              <a:rPr dirty="0" sz="1850" spc="8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850">
                <a:solidFill>
                  <a:srgbClr val="FFFFFF"/>
                </a:solidFill>
                <a:latin typeface="Arial MT"/>
                <a:cs typeface="Arial MT"/>
              </a:rPr>
              <a:t>Hidden</a:t>
            </a:r>
            <a:r>
              <a:rPr dirty="0" sz="1850" spc="8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850">
                <a:solidFill>
                  <a:srgbClr val="FFFFFF"/>
                </a:solidFill>
                <a:latin typeface="Arial MT"/>
                <a:cs typeface="Arial MT"/>
              </a:rPr>
              <a:t>Layers:</a:t>
            </a:r>
            <a:r>
              <a:rPr dirty="0" sz="1850" spc="8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850">
                <a:solidFill>
                  <a:srgbClr val="FFFFFF"/>
                </a:solidFill>
                <a:latin typeface="Arial MT"/>
                <a:cs typeface="Arial MT"/>
              </a:rPr>
              <a:t>The</a:t>
            </a:r>
            <a:r>
              <a:rPr dirty="0" sz="1850" spc="8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850">
                <a:solidFill>
                  <a:srgbClr val="FFFFFF"/>
                </a:solidFill>
                <a:latin typeface="Arial MT"/>
                <a:cs typeface="Arial MT"/>
              </a:rPr>
              <a:t>hiddenlayers</a:t>
            </a:r>
            <a:r>
              <a:rPr dirty="0" sz="1850" spc="9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850">
                <a:solidFill>
                  <a:srgbClr val="FFFFFF"/>
                </a:solidFill>
                <a:latin typeface="Arial MT"/>
                <a:cs typeface="Arial MT"/>
              </a:rPr>
              <a:t>are</a:t>
            </a:r>
            <a:r>
              <a:rPr dirty="0" sz="1850" spc="8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850">
                <a:solidFill>
                  <a:srgbClr val="FFFFFF"/>
                </a:solidFill>
                <a:latin typeface="Arial MT"/>
                <a:cs typeface="Arial MT"/>
              </a:rPr>
              <a:t>wherethe</a:t>
            </a:r>
            <a:r>
              <a:rPr dirty="0" sz="1850" spc="8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850">
                <a:solidFill>
                  <a:srgbClr val="FFFFFF"/>
                </a:solidFill>
                <a:latin typeface="Arial MT"/>
                <a:cs typeface="Arial MT"/>
              </a:rPr>
              <a:t>core</a:t>
            </a:r>
            <a:r>
              <a:rPr dirty="0" sz="1850" spc="8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850">
                <a:solidFill>
                  <a:srgbClr val="FFFFFF"/>
                </a:solidFill>
                <a:latin typeface="Arial MT"/>
                <a:cs typeface="Arial MT"/>
              </a:rPr>
              <a:t>computations</a:t>
            </a:r>
            <a:r>
              <a:rPr dirty="0" sz="1850" spc="8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850">
                <a:solidFill>
                  <a:srgbClr val="FFFFFF"/>
                </a:solidFill>
                <a:latin typeface="Arial MT"/>
                <a:cs typeface="Arial MT"/>
              </a:rPr>
              <a:t>occur.</a:t>
            </a:r>
            <a:r>
              <a:rPr dirty="0" sz="1850" spc="9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850">
                <a:solidFill>
                  <a:srgbClr val="FFFFFF"/>
                </a:solidFill>
                <a:latin typeface="Arial MT"/>
                <a:cs typeface="Arial MT"/>
              </a:rPr>
              <a:t>A</a:t>
            </a:r>
            <a:r>
              <a:rPr dirty="0" sz="1850" spc="8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850">
                <a:solidFill>
                  <a:srgbClr val="FFFFFF"/>
                </a:solidFill>
                <a:latin typeface="Arial MT"/>
                <a:cs typeface="Arial MT"/>
              </a:rPr>
              <a:t>networkcan</a:t>
            </a:r>
            <a:r>
              <a:rPr dirty="0" sz="1850" spc="8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850">
                <a:solidFill>
                  <a:srgbClr val="FFFFFF"/>
                </a:solidFill>
                <a:latin typeface="Arial MT"/>
                <a:cs typeface="Arial MT"/>
              </a:rPr>
              <a:t>contain</a:t>
            </a:r>
            <a:r>
              <a:rPr dirty="0" sz="1850" spc="8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850">
                <a:solidFill>
                  <a:srgbClr val="FFFFFF"/>
                </a:solidFill>
                <a:latin typeface="Arial MT"/>
                <a:cs typeface="Arial MT"/>
              </a:rPr>
              <a:t>one</a:t>
            </a:r>
            <a:r>
              <a:rPr dirty="0" sz="1850" spc="8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850">
                <a:solidFill>
                  <a:srgbClr val="FFFFFF"/>
                </a:solidFill>
                <a:latin typeface="Arial MT"/>
                <a:cs typeface="Arial MT"/>
              </a:rPr>
              <a:t>or</a:t>
            </a:r>
            <a:r>
              <a:rPr dirty="0" sz="1850" spc="8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850" spc="-20">
                <a:solidFill>
                  <a:srgbClr val="FFFFFF"/>
                </a:solidFill>
                <a:latin typeface="Arial MT"/>
                <a:cs typeface="Arial MT"/>
              </a:rPr>
              <a:t>more</a:t>
            </a:r>
            <a:r>
              <a:rPr dirty="0" sz="1850" spc="50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850">
                <a:solidFill>
                  <a:srgbClr val="FFFFFF"/>
                </a:solidFill>
                <a:latin typeface="Arial MT"/>
                <a:cs typeface="Arial MT"/>
              </a:rPr>
              <a:t>hidden</a:t>
            </a:r>
            <a:r>
              <a:rPr dirty="0" sz="1850" spc="7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850">
                <a:solidFill>
                  <a:srgbClr val="FFFFFF"/>
                </a:solidFill>
                <a:latin typeface="Arial MT"/>
                <a:cs typeface="Arial MT"/>
              </a:rPr>
              <a:t>layers,</a:t>
            </a:r>
            <a:r>
              <a:rPr dirty="0" sz="1850" spc="8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850">
                <a:solidFill>
                  <a:srgbClr val="FFFFFF"/>
                </a:solidFill>
                <a:latin typeface="Arial MT"/>
                <a:cs typeface="Arial MT"/>
              </a:rPr>
              <a:t>depending</a:t>
            </a:r>
            <a:r>
              <a:rPr dirty="0" sz="1850" spc="7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850">
                <a:solidFill>
                  <a:srgbClr val="FFFFFF"/>
                </a:solidFill>
                <a:latin typeface="Arial MT"/>
                <a:cs typeface="Arial MT"/>
              </a:rPr>
              <a:t>on</a:t>
            </a:r>
            <a:r>
              <a:rPr dirty="0" sz="1850" spc="7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850">
                <a:solidFill>
                  <a:srgbClr val="FFFFFF"/>
                </a:solidFill>
                <a:latin typeface="Arial MT"/>
                <a:cs typeface="Arial MT"/>
              </a:rPr>
              <a:t>its</a:t>
            </a:r>
            <a:r>
              <a:rPr dirty="0" sz="1850" spc="8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850">
                <a:solidFill>
                  <a:srgbClr val="FFFFFF"/>
                </a:solidFill>
                <a:latin typeface="Arial MT"/>
                <a:cs typeface="Arial MT"/>
              </a:rPr>
              <a:t>complexity.</a:t>
            </a:r>
            <a:r>
              <a:rPr dirty="0" sz="1850" spc="8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850">
                <a:solidFill>
                  <a:srgbClr val="FFFFFF"/>
                </a:solidFill>
                <a:latin typeface="Arial MT"/>
                <a:cs typeface="Arial MT"/>
              </a:rPr>
              <a:t>Each</a:t>
            </a:r>
            <a:r>
              <a:rPr dirty="0" sz="1850" spc="8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850">
                <a:solidFill>
                  <a:srgbClr val="FFFFFF"/>
                </a:solidFill>
                <a:latin typeface="Arial MT"/>
                <a:cs typeface="Arial MT"/>
              </a:rPr>
              <a:t>neuron</a:t>
            </a:r>
            <a:r>
              <a:rPr dirty="0" sz="1850" spc="7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850">
                <a:solidFill>
                  <a:srgbClr val="FFFFFF"/>
                </a:solidFill>
                <a:latin typeface="Arial MT"/>
                <a:cs typeface="Arial MT"/>
              </a:rPr>
              <a:t>within</a:t>
            </a:r>
            <a:r>
              <a:rPr dirty="0" sz="1850" spc="8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850">
                <a:solidFill>
                  <a:srgbClr val="FFFFFF"/>
                </a:solidFill>
                <a:latin typeface="Arial MT"/>
                <a:cs typeface="Arial MT"/>
              </a:rPr>
              <a:t>these</a:t>
            </a:r>
            <a:r>
              <a:rPr dirty="0" sz="1850" spc="7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850">
                <a:solidFill>
                  <a:srgbClr val="FFFFFF"/>
                </a:solidFill>
                <a:latin typeface="Arial MT"/>
                <a:cs typeface="Arial MT"/>
              </a:rPr>
              <a:t>layers</a:t>
            </a:r>
            <a:r>
              <a:rPr dirty="0" sz="1850" spc="8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850">
                <a:solidFill>
                  <a:srgbClr val="FFFFFF"/>
                </a:solidFill>
                <a:latin typeface="Arial MT"/>
                <a:cs typeface="Arial MT"/>
              </a:rPr>
              <a:t>connects</a:t>
            </a:r>
            <a:r>
              <a:rPr dirty="0" sz="1850" spc="8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850">
                <a:solidFill>
                  <a:srgbClr val="FFFFFF"/>
                </a:solidFill>
                <a:latin typeface="Arial MT"/>
                <a:cs typeface="Arial MT"/>
              </a:rPr>
              <a:t>to</a:t>
            </a:r>
            <a:r>
              <a:rPr dirty="0" sz="1850" spc="8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850">
                <a:solidFill>
                  <a:srgbClr val="FFFFFF"/>
                </a:solidFill>
                <a:latin typeface="Arial MT"/>
                <a:cs typeface="Arial MT"/>
              </a:rPr>
              <a:t>every</a:t>
            </a:r>
            <a:r>
              <a:rPr dirty="0" sz="1850" spc="8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850">
                <a:solidFill>
                  <a:srgbClr val="FFFFFF"/>
                </a:solidFill>
                <a:latin typeface="Arial MT"/>
                <a:cs typeface="Arial MT"/>
              </a:rPr>
              <a:t>neuronin</a:t>
            </a:r>
            <a:r>
              <a:rPr dirty="0" sz="1850" spc="8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850">
                <a:solidFill>
                  <a:srgbClr val="FFFFFF"/>
                </a:solidFill>
                <a:latin typeface="Arial MT"/>
                <a:cs typeface="Arial MT"/>
              </a:rPr>
              <a:t>the</a:t>
            </a:r>
            <a:r>
              <a:rPr dirty="0" sz="1850" spc="7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850" spc="-10">
                <a:solidFill>
                  <a:srgbClr val="FFFFFF"/>
                </a:solidFill>
                <a:latin typeface="Arial MT"/>
                <a:cs typeface="Arial MT"/>
              </a:rPr>
              <a:t>previous </a:t>
            </a:r>
            <a:r>
              <a:rPr dirty="0" sz="1850">
                <a:solidFill>
                  <a:srgbClr val="FFFFFF"/>
                </a:solidFill>
                <a:latin typeface="Arial MT"/>
                <a:cs typeface="Arial MT"/>
              </a:rPr>
              <a:t>layer</a:t>
            </a:r>
            <a:r>
              <a:rPr dirty="0" sz="1850" spc="7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850">
                <a:solidFill>
                  <a:srgbClr val="FFFFFF"/>
                </a:solidFill>
                <a:latin typeface="Arial MT"/>
                <a:cs typeface="Arial MT"/>
              </a:rPr>
              <a:t>and</a:t>
            </a:r>
            <a:r>
              <a:rPr dirty="0" sz="1850" spc="7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850">
                <a:solidFill>
                  <a:srgbClr val="FFFFFF"/>
                </a:solidFill>
                <a:latin typeface="Arial MT"/>
                <a:cs typeface="Arial MT"/>
              </a:rPr>
              <a:t>processes</a:t>
            </a:r>
            <a:r>
              <a:rPr dirty="0" sz="1850" spc="7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850">
                <a:solidFill>
                  <a:srgbClr val="FFFFFF"/>
                </a:solidFill>
                <a:latin typeface="Arial MT"/>
                <a:cs typeface="Arial MT"/>
              </a:rPr>
              <a:t>the</a:t>
            </a:r>
            <a:r>
              <a:rPr dirty="0" sz="1850" spc="7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850">
                <a:solidFill>
                  <a:srgbClr val="FFFFFF"/>
                </a:solidFill>
                <a:latin typeface="Arial MT"/>
                <a:cs typeface="Arial MT"/>
              </a:rPr>
              <a:t>weighted</a:t>
            </a:r>
            <a:r>
              <a:rPr dirty="0" sz="1850" spc="7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850">
                <a:solidFill>
                  <a:srgbClr val="FFFFFF"/>
                </a:solidFill>
                <a:latin typeface="Arial MT"/>
                <a:cs typeface="Arial MT"/>
              </a:rPr>
              <a:t>sum</a:t>
            </a:r>
            <a:r>
              <a:rPr dirty="0" sz="1850" spc="7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850">
                <a:solidFill>
                  <a:srgbClr val="FFFFFF"/>
                </a:solidFill>
                <a:latin typeface="Arial MT"/>
                <a:cs typeface="Arial MT"/>
              </a:rPr>
              <a:t>of</a:t>
            </a:r>
            <a:r>
              <a:rPr dirty="0" sz="1850" spc="8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850">
                <a:solidFill>
                  <a:srgbClr val="FFFFFF"/>
                </a:solidFill>
                <a:latin typeface="Arial MT"/>
                <a:cs typeface="Arial MT"/>
              </a:rPr>
              <a:t>its</a:t>
            </a:r>
            <a:r>
              <a:rPr dirty="0" sz="1850" spc="7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850">
                <a:solidFill>
                  <a:srgbClr val="FFFFFF"/>
                </a:solidFill>
                <a:latin typeface="Arial MT"/>
                <a:cs typeface="Arial MT"/>
              </a:rPr>
              <a:t>inputs</a:t>
            </a:r>
            <a:r>
              <a:rPr dirty="0" sz="1850" spc="7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850">
                <a:solidFill>
                  <a:srgbClr val="FFFFFF"/>
                </a:solidFill>
                <a:latin typeface="Arial MT"/>
                <a:cs typeface="Arial MT"/>
              </a:rPr>
              <a:t>using</a:t>
            </a:r>
            <a:r>
              <a:rPr dirty="0" sz="1850" spc="7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850">
                <a:solidFill>
                  <a:srgbClr val="FFFFFF"/>
                </a:solidFill>
                <a:latin typeface="Arial MT"/>
                <a:cs typeface="Arial MT"/>
              </a:rPr>
              <a:t>a</a:t>
            </a:r>
            <a:r>
              <a:rPr dirty="0" sz="1850" spc="7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850">
                <a:solidFill>
                  <a:srgbClr val="FFFFFF"/>
                </a:solidFill>
                <a:latin typeface="Arial MT"/>
                <a:cs typeface="Arial MT"/>
              </a:rPr>
              <a:t>mathematical</a:t>
            </a:r>
            <a:r>
              <a:rPr dirty="0" sz="1850" spc="8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850" spc="-10">
                <a:solidFill>
                  <a:srgbClr val="FFFFFF"/>
                </a:solidFill>
                <a:latin typeface="Arial MT"/>
                <a:cs typeface="Arial MT"/>
              </a:rPr>
              <a:t>function.</a:t>
            </a:r>
            <a:endParaRPr sz="1850">
              <a:latin typeface="Arial MT"/>
              <a:cs typeface="Arial MT"/>
            </a:endParaRPr>
          </a:p>
        </p:txBody>
      </p:sp>
      <p:sp>
        <p:nvSpPr>
          <p:cNvPr id="199" name="object 199" descr=""/>
          <p:cNvSpPr txBox="1"/>
          <p:nvPr/>
        </p:nvSpPr>
        <p:spPr>
          <a:xfrm>
            <a:off x="324791" y="7422653"/>
            <a:ext cx="11736705" cy="99695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algn="ctr" marL="12065" marR="5080">
              <a:lnSpc>
                <a:spcPct val="114900"/>
              </a:lnSpc>
              <a:spcBef>
                <a:spcPts val="90"/>
              </a:spcBef>
            </a:pPr>
            <a:r>
              <a:rPr dirty="0" sz="1850" spc="204">
                <a:solidFill>
                  <a:srgbClr val="FFFFFF"/>
                </a:solidFill>
                <a:latin typeface="Trebuchet MS"/>
                <a:cs typeface="Trebuchet MS"/>
              </a:rPr>
              <a:t>3-</a:t>
            </a:r>
            <a:r>
              <a:rPr dirty="0" sz="185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850" spc="75">
                <a:solidFill>
                  <a:srgbClr val="FFFFFF"/>
                </a:solidFill>
                <a:latin typeface="Trebuchet MS"/>
                <a:cs typeface="Trebuchet MS"/>
              </a:rPr>
              <a:t>Output</a:t>
            </a:r>
            <a:r>
              <a:rPr dirty="0" sz="1850" spc="5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850" spc="-10">
                <a:solidFill>
                  <a:srgbClr val="FFFFFF"/>
                </a:solidFill>
                <a:latin typeface="Trebuchet MS"/>
                <a:cs typeface="Trebuchet MS"/>
              </a:rPr>
              <a:t>Layer:</a:t>
            </a:r>
            <a:r>
              <a:rPr dirty="0" sz="1850">
                <a:solidFill>
                  <a:srgbClr val="FFFFFF"/>
                </a:solidFill>
                <a:latin typeface="Trebuchet MS"/>
                <a:cs typeface="Trebuchet MS"/>
              </a:rPr>
              <a:t> The</a:t>
            </a:r>
            <a:r>
              <a:rPr dirty="0" sz="1850" spc="5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850" spc="60">
                <a:solidFill>
                  <a:srgbClr val="FFFFFF"/>
                </a:solidFill>
                <a:latin typeface="Trebuchet MS"/>
                <a:cs typeface="Trebuchet MS"/>
              </a:rPr>
              <a:t>output</a:t>
            </a:r>
            <a:r>
              <a:rPr dirty="0" sz="1850" spc="5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850" spc="50">
                <a:solidFill>
                  <a:srgbClr val="FFFFFF"/>
                </a:solidFill>
                <a:latin typeface="Trebuchet MS"/>
                <a:cs typeface="Trebuchet MS"/>
              </a:rPr>
              <a:t>is</a:t>
            </a:r>
            <a:r>
              <a:rPr dirty="0" sz="1850">
                <a:solidFill>
                  <a:srgbClr val="FFFFFF"/>
                </a:solidFill>
                <a:latin typeface="Trebuchet MS"/>
                <a:cs typeface="Trebuchet MS"/>
              </a:rPr>
              <a:t> the</a:t>
            </a:r>
            <a:r>
              <a:rPr dirty="0" sz="1850" spc="5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850" spc="-20">
                <a:solidFill>
                  <a:srgbClr val="FFFFFF"/>
                </a:solidFill>
                <a:latin typeface="Trebuchet MS"/>
                <a:cs typeface="Trebuchet MS"/>
              </a:rPr>
              <a:t>fault</a:t>
            </a:r>
            <a:r>
              <a:rPr dirty="0" sz="1850" spc="5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850">
                <a:solidFill>
                  <a:srgbClr val="FFFFFF"/>
                </a:solidFill>
                <a:latin typeface="Trebuchet MS"/>
                <a:cs typeface="Trebuchet MS"/>
              </a:rPr>
              <a:t>distance, a</a:t>
            </a:r>
            <a:r>
              <a:rPr dirty="0" sz="1850" spc="5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850">
                <a:solidFill>
                  <a:srgbClr val="FFFFFF"/>
                </a:solidFill>
                <a:latin typeface="Trebuchet MS"/>
                <a:cs typeface="Trebuchet MS"/>
              </a:rPr>
              <a:t>single value</a:t>
            </a:r>
            <a:r>
              <a:rPr dirty="0" sz="1850" spc="5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850">
                <a:solidFill>
                  <a:srgbClr val="FFFFFF"/>
                </a:solidFill>
                <a:latin typeface="Trebuchet MS"/>
                <a:cs typeface="Trebuchet MS"/>
              </a:rPr>
              <a:t>that</a:t>
            </a:r>
            <a:r>
              <a:rPr dirty="0" sz="1850" spc="5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850" spc="60">
                <a:solidFill>
                  <a:srgbClr val="FFFFFF"/>
                </a:solidFill>
                <a:latin typeface="Trebuchet MS"/>
                <a:cs typeface="Trebuchet MS"/>
              </a:rPr>
              <a:t>represents</a:t>
            </a:r>
            <a:r>
              <a:rPr dirty="0" sz="1850">
                <a:solidFill>
                  <a:srgbClr val="FFFFFF"/>
                </a:solidFill>
                <a:latin typeface="Trebuchet MS"/>
                <a:cs typeface="Trebuchet MS"/>
              </a:rPr>
              <a:t> the</a:t>
            </a:r>
            <a:r>
              <a:rPr dirty="0" sz="1850" spc="5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850">
                <a:solidFill>
                  <a:srgbClr val="FFFFFF"/>
                </a:solidFill>
                <a:latin typeface="Trebuchet MS"/>
                <a:cs typeface="Trebuchet MS"/>
              </a:rPr>
              <a:t>result</a:t>
            </a:r>
            <a:r>
              <a:rPr dirty="0" sz="1850" spc="5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850">
                <a:solidFill>
                  <a:srgbClr val="FFFFFF"/>
                </a:solidFill>
                <a:latin typeface="Trebuchet MS"/>
                <a:cs typeface="Trebuchet MS"/>
              </a:rPr>
              <a:t>of the</a:t>
            </a:r>
            <a:r>
              <a:rPr dirty="0" sz="1850" spc="5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850" spc="-10">
                <a:solidFill>
                  <a:srgbClr val="FFFFFF"/>
                </a:solidFill>
                <a:latin typeface="Trebuchet MS"/>
                <a:cs typeface="Trebuchet MS"/>
              </a:rPr>
              <a:t>network’s </a:t>
            </a:r>
            <a:r>
              <a:rPr dirty="0" sz="1850">
                <a:solidFill>
                  <a:srgbClr val="FFFFFF"/>
                </a:solidFill>
                <a:latin typeface="Trebuchet MS"/>
                <a:cs typeface="Trebuchet MS"/>
              </a:rPr>
              <a:t>calculations.</a:t>
            </a:r>
            <a:r>
              <a:rPr dirty="0" sz="1850" spc="35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850">
                <a:solidFill>
                  <a:srgbClr val="FFFFFF"/>
                </a:solidFill>
                <a:latin typeface="Trebuchet MS"/>
                <a:cs typeface="Trebuchet MS"/>
              </a:rPr>
              <a:t>This</a:t>
            </a:r>
            <a:r>
              <a:rPr dirty="0" sz="1850" spc="35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850" spc="60">
                <a:solidFill>
                  <a:srgbClr val="FFFFFF"/>
                </a:solidFill>
                <a:latin typeface="Trebuchet MS"/>
                <a:cs typeface="Trebuchet MS"/>
              </a:rPr>
              <a:t>output</a:t>
            </a:r>
            <a:r>
              <a:rPr dirty="0" sz="1850" spc="35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850" spc="50">
                <a:solidFill>
                  <a:srgbClr val="FFFFFF"/>
                </a:solidFill>
                <a:latin typeface="Trebuchet MS"/>
                <a:cs typeface="Trebuchet MS"/>
              </a:rPr>
              <a:t>is</a:t>
            </a:r>
            <a:r>
              <a:rPr dirty="0" sz="1850" spc="35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850">
                <a:solidFill>
                  <a:srgbClr val="FFFFFF"/>
                </a:solidFill>
                <a:latin typeface="Trebuchet MS"/>
                <a:cs typeface="Trebuchet MS"/>
              </a:rPr>
              <a:t>crucial</a:t>
            </a:r>
            <a:r>
              <a:rPr dirty="0" sz="1850" spc="35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850">
                <a:solidFill>
                  <a:srgbClr val="FFFFFF"/>
                </a:solidFill>
                <a:latin typeface="Trebuchet MS"/>
                <a:cs typeface="Trebuchet MS"/>
              </a:rPr>
              <a:t>for</a:t>
            </a:r>
            <a:r>
              <a:rPr dirty="0" sz="1850" spc="35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850">
                <a:solidFill>
                  <a:srgbClr val="FFFFFF"/>
                </a:solidFill>
                <a:latin typeface="Trebuchet MS"/>
                <a:cs typeface="Trebuchet MS"/>
              </a:rPr>
              <a:t>identifying</a:t>
            </a:r>
            <a:r>
              <a:rPr dirty="0" sz="1850" spc="35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850">
                <a:solidFill>
                  <a:srgbClr val="FFFFFF"/>
                </a:solidFill>
                <a:latin typeface="Trebuchet MS"/>
                <a:cs typeface="Trebuchet MS"/>
              </a:rPr>
              <a:t>the</a:t>
            </a:r>
            <a:r>
              <a:rPr dirty="0" sz="1850" spc="35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850">
                <a:solidFill>
                  <a:srgbClr val="FFFFFF"/>
                </a:solidFill>
                <a:latin typeface="Trebuchet MS"/>
                <a:cs typeface="Trebuchet MS"/>
              </a:rPr>
              <a:t>location</a:t>
            </a:r>
            <a:r>
              <a:rPr dirty="0" sz="1850" spc="35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850">
                <a:solidFill>
                  <a:srgbClr val="FFFFFF"/>
                </a:solidFill>
                <a:latin typeface="Trebuchet MS"/>
                <a:cs typeface="Trebuchet MS"/>
              </a:rPr>
              <a:t>of</a:t>
            </a:r>
            <a:r>
              <a:rPr dirty="0" sz="1850" spc="35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850">
                <a:solidFill>
                  <a:srgbClr val="FFFFFF"/>
                </a:solidFill>
                <a:latin typeface="Trebuchet MS"/>
                <a:cs typeface="Trebuchet MS"/>
              </a:rPr>
              <a:t>faults</a:t>
            </a:r>
            <a:r>
              <a:rPr dirty="0" sz="1850" spc="35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850">
                <a:solidFill>
                  <a:srgbClr val="FFFFFF"/>
                </a:solidFill>
                <a:latin typeface="Trebuchet MS"/>
                <a:cs typeface="Trebuchet MS"/>
              </a:rPr>
              <a:t>in</a:t>
            </a:r>
            <a:r>
              <a:rPr dirty="0" sz="1850" spc="35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850">
                <a:solidFill>
                  <a:srgbClr val="FFFFFF"/>
                </a:solidFill>
                <a:latin typeface="Trebuchet MS"/>
                <a:cs typeface="Trebuchet MS"/>
              </a:rPr>
              <a:t>the</a:t>
            </a:r>
            <a:r>
              <a:rPr dirty="0" sz="1850" spc="4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850" spc="45">
                <a:solidFill>
                  <a:srgbClr val="FFFFFF"/>
                </a:solidFill>
                <a:latin typeface="Trebuchet MS"/>
                <a:cs typeface="Trebuchet MS"/>
              </a:rPr>
              <a:t>system,</a:t>
            </a:r>
            <a:r>
              <a:rPr dirty="0" sz="1850" spc="35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850">
                <a:solidFill>
                  <a:srgbClr val="FFFFFF"/>
                </a:solidFill>
                <a:latin typeface="Trebuchet MS"/>
                <a:cs typeface="Trebuchet MS"/>
              </a:rPr>
              <a:t>enabling</a:t>
            </a:r>
            <a:r>
              <a:rPr dirty="0" sz="1850" spc="35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850">
                <a:solidFill>
                  <a:srgbClr val="FFFFFF"/>
                </a:solidFill>
                <a:latin typeface="Trebuchet MS"/>
                <a:cs typeface="Trebuchet MS"/>
              </a:rPr>
              <a:t>timely</a:t>
            </a:r>
            <a:r>
              <a:rPr dirty="0" sz="1850" spc="35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850" spc="-10">
                <a:solidFill>
                  <a:srgbClr val="FFFFFF"/>
                </a:solidFill>
                <a:latin typeface="Trebuchet MS"/>
                <a:cs typeface="Trebuchet MS"/>
              </a:rPr>
              <a:t>fault </a:t>
            </a:r>
            <a:r>
              <a:rPr dirty="0" sz="1850" spc="65">
                <a:solidFill>
                  <a:srgbClr val="FFFFFF"/>
                </a:solidFill>
                <a:latin typeface="Trebuchet MS"/>
                <a:cs typeface="Trebuchet MS"/>
              </a:rPr>
              <a:t>management</a:t>
            </a:r>
            <a:r>
              <a:rPr dirty="0" sz="1850" spc="-45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850" spc="80">
                <a:solidFill>
                  <a:srgbClr val="FFFFFF"/>
                </a:solidFill>
                <a:latin typeface="Trebuchet MS"/>
                <a:cs typeface="Trebuchet MS"/>
              </a:rPr>
              <a:t>and</a:t>
            </a:r>
            <a:r>
              <a:rPr dirty="0" sz="1850" spc="-4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850" spc="45">
                <a:solidFill>
                  <a:srgbClr val="FFFFFF"/>
                </a:solidFill>
                <a:latin typeface="Trebuchet MS"/>
                <a:cs typeface="Trebuchet MS"/>
              </a:rPr>
              <a:t>maintenance</a:t>
            </a:r>
            <a:r>
              <a:rPr dirty="0" sz="1850" spc="-45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850" spc="-10">
                <a:solidFill>
                  <a:srgbClr val="FFFFFF"/>
                </a:solidFill>
                <a:latin typeface="Trebuchet MS"/>
                <a:cs typeface="Trebuchet MS"/>
              </a:rPr>
              <a:t>actions.</a:t>
            </a:r>
            <a:endParaRPr sz="1850">
              <a:latin typeface="Trebuchet MS"/>
              <a:cs typeface="Trebuchet MS"/>
            </a:endParaRPr>
          </a:p>
        </p:txBody>
      </p:sp>
      <p:sp>
        <p:nvSpPr>
          <p:cNvPr id="200" name="object 200" descr=""/>
          <p:cNvSpPr txBox="1"/>
          <p:nvPr/>
        </p:nvSpPr>
        <p:spPr>
          <a:xfrm>
            <a:off x="120829" y="2500030"/>
            <a:ext cx="5176520" cy="313690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850" spc="105">
                <a:solidFill>
                  <a:srgbClr val="F1945B"/>
                </a:solidFill>
                <a:latin typeface="Trebuchet MS"/>
                <a:cs typeface="Trebuchet MS"/>
              </a:rPr>
              <a:t>An</a:t>
            </a:r>
            <a:r>
              <a:rPr dirty="0" sz="1850" spc="25">
                <a:solidFill>
                  <a:srgbClr val="F1945B"/>
                </a:solidFill>
                <a:latin typeface="Trebuchet MS"/>
                <a:cs typeface="Trebuchet MS"/>
              </a:rPr>
              <a:t> </a:t>
            </a:r>
            <a:r>
              <a:rPr dirty="0" sz="1850" spc="125">
                <a:solidFill>
                  <a:srgbClr val="F1945B"/>
                </a:solidFill>
                <a:latin typeface="Trebuchet MS"/>
                <a:cs typeface="Trebuchet MS"/>
              </a:rPr>
              <a:t>ANN</a:t>
            </a:r>
            <a:r>
              <a:rPr dirty="0" sz="1850" spc="25">
                <a:solidFill>
                  <a:srgbClr val="F1945B"/>
                </a:solidFill>
                <a:latin typeface="Trebuchet MS"/>
                <a:cs typeface="Trebuchet MS"/>
              </a:rPr>
              <a:t> </a:t>
            </a:r>
            <a:r>
              <a:rPr dirty="0" sz="1850">
                <a:solidFill>
                  <a:srgbClr val="F1945B"/>
                </a:solidFill>
                <a:latin typeface="Trebuchet MS"/>
                <a:cs typeface="Trebuchet MS"/>
              </a:rPr>
              <a:t>typically</a:t>
            </a:r>
            <a:r>
              <a:rPr dirty="0" sz="1850" spc="25">
                <a:solidFill>
                  <a:srgbClr val="F1945B"/>
                </a:solidFill>
                <a:latin typeface="Trebuchet MS"/>
                <a:cs typeface="Trebuchet MS"/>
              </a:rPr>
              <a:t> </a:t>
            </a:r>
            <a:r>
              <a:rPr dirty="0" sz="1850" spc="95">
                <a:solidFill>
                  <a:srgbClr val="F1945B"/>
                </a:solidFill>
                <a:latin typeface="Trebuchet MS"/>
                <a:cs typeface="Trebuchet MS"/>
              </a:rPr>
              <a:t>consists</a:t>
            </a:r>
            <a:r>
              <a:rPr dirty="0" sz="1850" spc="25">
                <a:solidFill>
                  <a:srgbClr val="F1945B"/>
                </a:solidFill>
                <a:latin typeface="Trebuchet MS"/>
                <a:cs typeface="Trebuchet MS"/>
              </a:rPr>
              <a:t> </a:t>
            </a:r>
            <a:r>
              <a:rPr dirty="0" sz="1850">
                <a:solidFill>
                  <a:srgbClr val="F1945B"/>
                </a:solidFill>
                <a:latin typeface="Trebuchet MS"/>
                <a:cs typeface="Trebuchet MS"/>
              </a:rPr>
              <a:t>of</a:t>
            </a:r>
            <a:r>
              <a:rPr dirty="0" sz="1850" spc="25">
                <a:solidFill>
                  <a:srgbClr val="F1945B"/>
                </a:solidFill>
                <a:latin typeface="Trebuchet MS"/>
                <a:cs typeface="Trebuchet MS"/>
              </a:rPr>
              <a:t> </a:t>
            </a:r>
            <a:r>
              <a:rPr dirty="0" sz="1850">
                <a:solidFill>
                  <a:srgbClr val="F1945B"/>
                </a:solidFill>
                <a:latin typeface="Trebuchet MS"/>
                <a:cs typeface="Trebuchet MS"/>
              </a:rPr>
              <a:t>three</a:t>
            </a:r>
            <a:r>
              <a:rPr dirty="0" sz="1850" spc="25">
                <a:solidFill>
                  <a:srgbClr val="F1945B"/>
                </a:solidFill>
                <a:latin typeface="Trebuchet MS"/>
                <a:cs typeface="Trebuchet MS"/>
              </a:rPr>
              <a:t> </a:t>
            </a:r>
            <a:r>
              <a:rPr dirty="0" sz="1850">
                <a:solidFill>
                  <a:srgbClr val="F1945B"/>
                </a:solidFill>
                <a:latin typeface="Trebuchet MS"/>
                <a:cs typeface="Trebuchet MS"/>
              </a:rPr>
              <a:t>main</a:t>
            </a:r>
            <a:r>
              <a:rPr dirty="0" sz="1850" spc="25">
                <a:solidFill>
                  <a:srgbClr val="F1945B"/>
                </a:solidFill>
                <a:latin typeface="Trebuchet MS"/>
                <a:cs typeface="Trebuchet MS"/>
              </a:rPr>
              <a:t> </a:t>
            </a:r>
            <a:r>
              <a:rPr dirty="0" sz="1850" spc="-10">
                <a:solidFill>
                  <a:srgbClr val="F1945B"/>
                </a:solidFill>
                <a:latin typeface="Trebuchet MS"/>
                <a:cs typeface="Trebuchet MS"/>
              </a:rPr>
              <a:t>layers:</a:t>
            </a:r>
            <a:endParaRPr sz="1850">
              <a:latin typeface="Trebuchet MS"/>
              <a:cs typeface="Trebuchet MS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ctrTitle"/>
          </p:nvPr>
        </p:nvSpPr>
        <p:spPr>
          <a:prstGeom prst="rect"/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>
                <a:latin typeface="Trebuchet MS"/>
                <a:cs typeface="Trebuchet MS"/>
              </a:rPr>
              <a:t>3.ARTIFICIAL</a:t>
            </a:r>
            <a:r>
              <a:rPr dirty="0" spc="-160">
                <a:latin typeface="Trebuchet MS"/>
                <a:cs typeface="Trebuchet MS"/>
              </a:rPr>
              <a:t> </a:t>
            </a:r>
            <a:r>
              <a:rPr dirty="0" spc="90">
                <a:latin typeface="Trebuchet MS"/>
                <a:cs typeface="Trebuchet MS"/>
              </a:rPr>
              <a:t>INTELLIGENCE</a:t>
            </a:r>
          </a:p>
        </p:txBody>
      </p:sp>
      <p:sp>
        <p:nvSpPr>
          <p:cNvPr id="3" name="object 3" descr=""/>
          <p:cNvSpPr txBox="1"/>
          <p:nvPr/>
        </p:nvSpPr>
        <p:spPr>
          <a:xfrm>
            <a:off x="74285" y="995616"/>
            <a:ext cx="13306425" cy="667385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4200" spc="-95" b="1">
                <a:solidFill>
                  <a:srgbClr val="56AEFF"/>
                </a:solidFill>
                <a:latin typeface="Tahoma"/>
                <a:cs typeface="Tahoma"/>
              </a:rPr>
              <a:t>3.1.2HOW</a:t>
            </a:r>
            <a:r>
              <a:rPr dirty="0" sz="4200" spc="-190" b="1">
                <a:solidFill>
                  <a:srgbClr val="56AEFF"/>
                </a:solidFill>
                <a:latin typeface="Tahoma"/>
                <a:cs typeface="Tahoma"/>
              </a:rPr>
              <a:t> </a:t>
            </a:r>
            <a:r>
              <a:rPr dirty="0" sz="4200" spc="-215" b="1">
                <a:solidFill>
                  <a:srgbClr val="56AEFF"/>
                </a:solidFill>
                <a:latin typeface="Tahoma"/>
                <a:cs typeface="Tahoma"/>
              </a:rPr>
              <a:t>ARTIFICIAL</a:t>
            </a:r>
            <a:r>
              <a:rPr dirty="0" sz="4200" spc="-105" b="1">
                <a:solidFill>
                  <a:srgbClr val="56AEFF"/>
                </a:solidFill>
                <a:latin typeface="Tahoma"/>
                <a:cs typeface="Tahoma"/>
              </a:rPr>
              <a:t> </a:t>
            </a:r>
            <a:r>
              <a:rPr dirty="0" sz="4200" spc="-10" b="1">
                <a:solidFill>
                  <a:srgbClr val="56AEFF"/>
                </a:solidFill>
                <a:latin typeface="Tahoma"/>
                <a:cs typeface="Tahoma"/>
              </a:rPr>
              <a:t>NEURAL</a:t>
            </a:r>
            <a:r>
              <a:rPr dirty="0" sz="4200" spc="-150" b="1">
                <a:solidFill>
                  <a:srgbClr val="56AEFF"/>
                </a:solidFill>
                <a:latin typeface="Tahoma"/>
                <a:cs typeface="Tahoma"/>
              </a:rPr>
              <a:t> </a:t>
            </a:r>
            <a:r>
              <a:rPr dirty="0" sz="4200" spc="65" b="1">
                <a:solidFill>
                  <a:srgbClr val="56AEFF"/>
                </a:solidFill>
                <a:latin typeface="Tahoma"/>
                <a:cs typeface="Tahoma"/>
              </a:rPr>
              <a:t>NETWORKS</a:t>
            </a:r>
            <a:r>
              <a:rPr dirty="0" sz="4200" spc="-145" b="1">
                <a:solidFill>
                  <a:srgbClr val="56AEFF"/>
                </a:solidFill>
                <a:latin typeface="Tahoma"/>
                <a:cs typeface="Tahoma"/>
              </a:rPr>
              <a:t> </a:t>
            </a:r>
            <a:r>
              <a:rPr dirty="0" sz="4200" spc="40" b="1">
                <a:solidFill>
                  <a:srgbClr val="56AEFF"/>
                </a:solidFill>
                <a:latin typeface="Tahoma"/>
                <a:cs typeface="Tahoma"/>
              </a:rPr>
              <a:t>WORK</a:t>
            </a:r>
            <a:endParaRPr sz="4200">
              <a:latin typeface="Tahoma"/>
              <a:cs typeface="Tahoma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Sameer Othman</dc:creator>
  <cp:keywords>DAGdbvlkdTo,BAGVcgRKlLA,0</cp:keywords>
  <dc:title>Introduction</dc:title>
  <dcterms:created xsi:type="dcterms:W3CDTF">2025-07-17T08:23:20Z</dcterms:created>
  <dcterms:modified xsi:type="dcterms:W3CDTF">2025-07-17T08:23:20Z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2025-01-31T00:00:00Z</vt:filetime>
  </property>
  <property fmtid="{D5CDD505-2E9C-101B-9397-08002B2CF9AE}" pid="3" name="Creator">
    <vt:lpwstr>Canva</vt:lpwstr>
  </property>
  <property fmtid="{D5CDD505-2E9C-101B-9397-08002B2CF9AE}" pid="4" name="LastSaved">
    <vt:filetime>2025-07-17T00:00:00Z</vt:filetime>
  </property>
  <property fmtid="{D5CDD505-2E9C-101B-9397-08002B2CF9AE}" pid="5" name="Producer">
    <vt:lpwstr>Canva</vt:lpwstr>
  </property>
</Properties>
</file>