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49" r:id="rId1"/>
    <p:sldMasterId id="2147483767" r:id="rId2"/>
  </p:sldMasterIdLst>
  <p:sldIdLst>
    <p:sldId id="256" r:id="rId3"/>
    <p:sldId id="257" r:id="rId4"/>
    <p:sldId id="258" r:id="rId5"/>
    <p:sldId id="259" r:id="rId6"/>
    <p:sldId id="260" r:id="rId7"/>
    <p:sldId id="262" r:id="rId8"/>
    <p:sldId id="263" r:id="rId9"/>
    <p:sldId id="264"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000" autoAdjust="0"/>
    <p:restoredTop sz="94660"/>
  </p:normalViewPr>
  <p:slideViewPr>
    <p:cSldViewPr snapToGrid="0">
      <p:cViewPr varScale="1">
        <p:scale>
          <a:sx n="73" d="100"/>
          <a:sy n="73" d="100"/>
        </p:scale>
        <p:origin x="618"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ar-SA"/>
              <a:t>انقر لتحرير نمط عنوان الشكل الرئيسي</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الفرعي للشكل الرئيسي</a:t>
            </a:r>
            <a:endParaRPr lang="en-US" dirty="0"/>
          </a:p>
        </p:txBody>
      </p:sp>
      <p:sp>
        <p:nvSpPr>
          <p:cNvPr id="4" name="Date Placeholder 3"/>
          <p:cNvSpPr>
            <a:spLocks noGrp="1"/>
          </p:cNvSpPr>
          <p:nvPr>
            <p:ph type="dt" sz="half" idx="10"/>
          </p:nvPr>
        </p:nvSpPr>
        <p:spPr/>
        <p:txBody>
          <a:bodyPr/>
          <a:lstStyle/>
          <a:p>
            <a:fld id="{931AB902-3FCD-4964-B51A-B70B623C25FA}" type="datetimeFigureOut">
              <a:rPr lang="en-US" smtClean="0"/>
              <a:t>5/29/2021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F005A6-A93C-47B8-B24A-3CF3B109FE9A}" type="slidenum">
              <a:rPr lang="en-US" smtClean="0"/>
              <a:t>‹#›</a:t>
            </a:fld>
            <a:endParaRPr lang="en-US"/>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841249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نص الشكل الرئيسي</a:t>
            </a:r>
          </a:p>
        </p:txBody>
      </p:sp>
      <p:sp>
        <p:nvSpPr>
          <p:cNvPr id="3" name="Date Placeholder 2"/>
          <p:cNvSpPr>
            <a:spLocks noGrp="1"/>
          </p:cNvSpPr>
          <p:nvPr>
            <p:ph type="dt" sz="half" idx="10"/>
          </p:nvPr>
        </p:nvSpPr>
        <p:spPr/>
        <p:txBody>
          <a:bodyPr/>
          <a:lstStyle/>
          <a:p>
            <a:fld id="{931AB902-3FCD-4964-B51A-B70B623C25FA}" type="datetimeFigureOut">
              <a:rPr lang="en-US" smtClean="0"/>
              <a:t>5/29/2021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2F005A6-A93C-47B8-B24A-3CF3B109FE9A}" type="slidenum">
              <a:rPr lang="en-US" smtClean="0"/>
              <a:t>‹#›</a:t>
            </a:fld>
            <a:endParaRPr lang="en-US"/>
          </a:p>
        </p:txBody>
      </p:sp>
    </p:spTree>
    <p:extLst>
      <p:ext uri="{BB962C8B-B14F-4D97-AF65-F5344CB8AC3E}">
        <p14:creationId xmlns:p14="http://schemas.microsoft.com/office/powerpoint/2010/main" val="8914192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931AB902-3FCD-4964-B51A-B70B623C25FA}" type="datetimeFigureOut">
              <a:rPr lang="en-US" smtClean="0"/>
              <a:t>5/29/2021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F005A6-A93C-47B8-B24A-3CF3B109FE9A}" type="slidenum">
              <a:rPr lang="en-US" smtClean="0"/>
              <a:t>‹#›</a:t>
            </a:fld>
            <a:endParaRPr lang="en-US"/>
          </a:p>
        </p:txBody>
      </p:sp>
    </p:spTree>
    <p:extLst>
      <p:ext uri="{BB962C8B-B14F-4D97-AF65-F5344CB8AC3E}">
        <p14:creationId xmlns:p14="http://schemas.microsoft.com/office/powerpoint/2010/main" val="15451430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ar-SA"/>
              <a:t>انقر لتحرير نمط عنوان الشكل الرئيسي</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نص الشكل الرئيسي</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931AB902-3FCD-4964-B51A-B70B623C25FA}" type="datetimeFigureOut">
              <a:rPr lang="en-US" smtClean="0"/>
              <a:t>5/29/2021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F005A6-A93C-47B8-B24A-3CF3B109FE9A}" type="slidenum">
              <a:rPr lang="en-US" smtClean="0"/>
              <a:t>‹#›</a:t>
            </a:fld>
            <a:endParaRPr lang="en-US"/>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1715414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931AB902-3FCD-4964-B51A-B70B623C25FA}" type="datetimeFigureOut">
              <a:rPr lang="en-US" smtClean="0"/>
              <a:t>5/29/2021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F005A6-A93C-47B8-B24A-3CF3B109FE9A}" type="slidenum">
              <a:rPr lang="en-US" smtClean="0"/>
              <a:t>‹#›</a:t>
            </a:fld>
            <a:endParaRPr lang="en-US"/>
          </a:p>
        </p:txBody>
      </p:sp>
    </p:spTree>
    <p:extLst>
      <p:ext uri="{BB962C8B-B14F-4D97-AF65-F5344CB8AC3E}">
        <p14:creationId xmlns:p14="http://schemas.microsoft.com/office/powerpoint/2010/main" val="20291045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ar-SA"/>
              <a:t>انقر لتحرير نمط عنوان الشكل الرئيسي</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ar-SA"/>
              <a:t>انقر لتحرير أنماط نص الشكل الرئيسي</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931AB902-3FCD-4964-B51A-B70B623C25FA}" type="datetimeFigureOut">
              <a:rPr lang="en-US" smtClean="0"/>
              <a:t>5/29/2021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F005A6-A93C-47B8-B24A-3CF3B109FE9A}" type="slidenum">
              <a:rPr lang="en-US" smtClean="0"/>
              <a:t>‹#›</a:t>
            </a:fld>
            <a:endParaRPr lang="en-US"/>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2035087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ar-SA"/>
              <a:t>انقر لتحرير نمط عنوان الشكل الرئيسي</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ar-SA"/>
              <a:t>انقر لتحرير أنماط نص الشكل الرئيسي</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931AB902-3FCD-4964-B51A-B70B623C25FA}" type="datetimeFigureOut">
              <a:rPr lang="en-US" smtClean="0"/>
              <a:t>5/29/2021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F005A6-A93C-47B8-B24A-3CF3B109FE9A}" type="slidenum">
              <a:rPr lang="en-US" smtClean="0"/>
              <a:t>‹#›</a:t>
            </a:fld>
            <a:endParaRPr lang="en-US"/>
          </a:p>
        </p:txBody>
      </p:sp>
    </p:spTree>
    <p:extLst>
      <p:ext uri="{BB962C8B-B14F-4D97-AF65-F5344CB8AC3E}">
        <p14:creationId xmlns:p14="http://schemas.microsoft.com/office/powerpoint/2010/main" val="33961006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931AB902-3FCD-4964-B51A-B70B623C25FA}" type="datetimeFigureOut">
              <a:rPr lang="en-US" smtClean="0"/>
              <a:t>5/29/2021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F005A6-A93C-47B8-B24A-3CF3B109FE9A}" type="slidenum">
              <a:rPr lang="en-US" smtClean="0"/>
              <a:t>‹#›</a:t>
            </a:fld>
            <a:endParaRPr lang="en-US"/>
          </a:p>
        </p:txBody>
      </p:sp>
    </p:spTree>
    <p:extLst>
      <p:ext uri="{BB962C8B-B14F-4D97-AF65-F5344CB8AC3E}">
        <p14:creationId xmlns:p14="http://schemas.microsoft.com/office/powerpoint/2010/main" val="24324394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931AB902-3FCD-4964-B51A-B70B623C25FA}" type="datetimeFigureOut">
              <a:rPr lang="en-US" smtClean="0"/>
              <a:t>5/29/2021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F005A6-A93C-47B8-B24A-3CF3B109FE9A}" type="slidenum">
              <a:rPr lang="en-US" smtClean="0"/>
              <a:t>‹#›</a:t>
            </a:fld>
            <a:endParaRPr lang="en-US"/>
          </a:p>
        </p:txBody>
      </p:sp>
    </p:spTree>
    <p:extLst>
      <p:ext uri="{BB962C8B-B14F-4D97-AF65-F5344CB8AC3E}">
        <p14:creationId xmlns:p14="http://schemas.microsoft.com/office/powerpoint/2010/main" val="149813883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ar-SA"/>
              <a:t>انقر لتحرير نمط عنوان الشكل الرئيسي</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الفرعي للشكل الرئيسي</a:t>
            </a:r>
            <a:endParaRPr lang="en-US" dirty="0"/>
          </a:p>
        </p:txBody>
      </p:sp>
      <p:sp>
        <p:nvSpPr>
          <p:cNvPr id="4" name="Date Placeholder 3"/>
          <p:cNvSpPr>
            <a:spLocks noGrp="1"/>
          </p:cNvSpPr>
          <p:nvPr>
            <p:ph type="dt" sz="half" idx="10"/>
          </p:nvPr>
        </p:nvSpPr>
        <p:spPr/>
        <p:txBody>
          <a:bodyPr/>
          <a:lstStyle/>
          <a:p>
            <a:fld id="{931AB902-3FCD-4964-B51A-B70B623C25FA}" type="datetimeFigureOut">
              <a:rPr lang="en-US" smtClean="0"/>
              <a:t>5/29/2021</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82F005A6-A93C-47B8-B24A-3CF3B109FE9A}" type="slidenum">
              <a:rPr lang="en-US" smtClean="0"/>
              <a:t>‹#›</a:t>
            </a:fld>
            <a:endParaRPr lang="en-US"/>
          </a:p>
        </p:txBody>
      </p:sp>
    </p:spTree>
    <p:extLst>
      <p:ext uri="{BB962C8B-B14F-4D97-AF65-F5344CB8AC3E}">
        <p14:creationId xmlns:p14="http://schemas.microsoft.com/office/powerpoint/2010/main" val="15317625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ar-SA"/>
              <a:t>انقر لتحرير نمط عنوان الشكل الرئيسي</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931AB902-3FCD-4964-B51A-B70B623C25FA}" type="datetimeFigureOut">
              <a:rPr lang="en-US" smtClean="0"/>
              <a:t>5/29/2021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2F005A6-A93C-47B8-B24A-3CF3B109FE9A}" type="slidenum">
              <a:rPr lang="en-US" smtClean="0"/>
              <a:t>‹#›</a:t>
            </a:fld>
            <a:endParaRPr lang="en-US"/>
          </a:p>
        </p:txBody>
      </p:sp>
    </p:spTree>
    <p:extLst>
      <p:ext uri="{BB962C8B-B14F-4D97-AF65-F5344CB8AC3E}">
        <p14:creationId xmlns:p14="http://schemas.microsoft.com/office/powerpoint/2010/main" val="14668676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idx="1"/>
          </p:nvPr>
        </p:nvSpPr>
        <p:spPr/>
        <p:txBody>
          <a:bodyPr anchor="ct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931AB902-3FCD-4964-B51A-B70B623C25FA}" type="datetimeFigureOut">
              <a:rPr lang="en-US" smtClean="0"/>
              <a:t>5/29/2021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F005A6-A93C-47B8-B24A-3CF3B109FE9A}" type="slidenum">
              <a:rPr lang="en-US" smtClean="0"/>
              <a:t>‹#›</a:t>
            </a:fld>
            <a:endParaRPr lang="en-US"/>
          </a:p>
        </p:txBody>
      </p:sp>
    </p:spTree>
    <p:extLst>
      <p:ext uri="{BB962C8B-B14F-4D97-AF65-F5344CB8AC3E}">
        <p14:creationId xmlns:p14="http://schemas.microsoft.com/office/powerpoint/2010/main" val="36764048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931AB902-3FCD-4964-B51A-B70B623C25FA}" type="datetimeFigureOut">
              <a:rPr lang="en-US" smtClean="0"/>
              <a:t>5/29/2021</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2F005A6-A93C-47B8-B24A-3CF3B109FE9A}" type="slidenum">
              <a:rPr lang="en-US" smtClean="0"/>
              <a:t>‹#›</a:t>
            </a:fld>
            <a:endParaRPr lang="en-US"/>
          </a:p>
        </p:txBody>
      </p:sp>
    </p:spTree>
    <p:extLst>
      <p:ext uri="{BB962C8B-B14F-4D97-AF65-F5344CB8AC3E}">
        <p14:creationId xmlns:p14="http://schemas.microsoft.com/office/powerpoint/2010/main" val="28229812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931AB902-3FCD-4964-B51A-B70B623C25FA}" type="datetimeFigureOut">
              <a:rPr lang="en-US" smtClean="0"/>
              <a:t>5/29/2021</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82F005A6-A93C-47B8-B24A-3CF3B109FE9A}" type="slidenum">
              <a:rPr lang="en-US" smtClean="0"/>
              <a:t>‹#›</a:t>
            </a:fld>
            <a:endParaRPr lang="en-US"/>
          </a:p>
        </p:txBody>
      </p:sp>
    </p:spTree>
    <p:extLst>
      <p:ext uri="{BB962C8B-B14F-4D97-AF65-F5344CB8AC3E}">
        <p14:creationId xmlns:p14="http://schemas.microsoft.com/office/powerpoint/2010/main" val="35227594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931AB902-3FCD-4964-B51A-B70B623C25FA}" type="datetimeFigureOut">
              <a:rPr lang="en-US" smtClean="0"/>
              <a:t>5/29/2021</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82F005A6-A93C-47B8-B24A-3CF3B109FE9A}" type="slidenum">
              <a:rPr lang="en-US" smtClean="0"/>
              <a:t>‹#›</a:t>
            </a:fld>
            <a:endParaRPr lang="en-US"/>
          </a:p>
        </p:txBody>
      </p:sp>
    </p:spTree>
    <p:extLst>
      <p:ext uri="{BB962C8B-B14F-4D97-AF65-F5344CB8AC3E}">
        <p14:creationId xmlns:p14="http://schemas.microsoft.com/office/powerpoint/2010/main" val="370534438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Date Placeholder 2"/>
          <p:cNvSpPr>
            <a:spLocks noGrp="1"/>
          </p:cNvSpPr>
          <p:nvPr>
            <p:ph type="dt" sz="half" idx="10"/>
          </p:nvPr>
        </p:nvSpPr>
        <p:spPr/>
        <p:txBody>
          <a:bodyPr/>
          <a:lstStyle/>
          <a:p>
            <a:fld id="{931AB902-3FCD-4964-B51A-B70B623C25FA}" type="datetimeFigureOut">
              <a:rPr lang="en-US" smtClean="0"/>
              <a:t>5/29/2021</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82F005A6-A93C-47B8-B24A-3CF3B109FE9A}" type="slidenum">
              <a:rPr lang="en-US" smtClean="0"/>
              <a:t>‹#›</a:t>
            </a:fld>
            <a:endParaRPr lang="en-US"/>
          </a:p>
        </p:txBody>
      </p:sp>
    </p:spTree>
    <p:extLst>
      <p:ext uri="{BB962C8B-B14F-4D97-AF65-F5344CB8AC3E}">
        <p14:creationId xmlns:p14="http://schemas.microsoft.com/office/powerpoint/2010/main" val="152945358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1AB902-3FCD-4964-B51A-B70B623C25FA}" type="datetimeFigureOut">
              <a:rPr lang="en-US" smtClean="0"/>
              <a:t>5/29/2021</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82F005A6-A93C-47B8-B24A-3CF3B109FE9A}" type="slidenum">
              <a:rPr lang="en-US" smtClean="0"/>
              <a:t>‹#›</a:t>
            </a:fld>
            <a:endParaRPr lang="en-US"/>
          </a:p>
        </p:txBody>
      </p:sp>
    </p:spTree>
    <p:extLst>
      <p:ext uri="{BB962C8B-B14F-4D97-AF65-F5344CB8AC3E}">
        <p14:creationId xmlns:p14="http://schemas.microsoft.com/office/powerpoint/2010/main" val="51183022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ar-SA"/>
              <a:t>انقر لتحرير نمط عنوان الشكل الرئيسي</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931AB902-3FCD-4964-B51A-B70B623C25FA}" type="datetimeFigureOut">
              <a:rPr lang="en-US" smtClean="0"/>
              <a:t>5/29/2021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82F005A6-A93C-47B8-B24A-3CF3B109FE9A}" type="slidenum">
              <a:rPr lang="en-US" smtClean="0"/>
              <a:t>‹#›</a:t>
            </a:fld>
            <a:endParaRPr lang="en-US"/>
          </a:p>
        </p:txBody>
      </p:sp>
    </p:spTree>
    <p:extLst>
      <p:ext uri="{BB962C8B-B14F-4D97-AF65-F5344CB8AC3E}">
        <p14:creationId xmlns:p14="http://schemas.microsoft.com/office/powerpoint/2010/main" val="342140933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ar-SA"/>
              <a:t>انقر لتحرير نمط عنوان الشكل الرئيسي</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931AB902-3FCD-4964-B51A-B70B623C25FA}" type="datetimeFigureOut">
              <a:rPr lang="en-US" smtClean="0"/>
              <a:t>5/29/2021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2F005A6-A93C-47B8-B24A-3CF3B109FE9A}" type="slidenum">
              <a:rPr lang="en-US" smtClean="0"/>
              <a:t>‹#›</a:t>
            </a:fld>
            <a:endParaRPr lang="en-US"/>
          </a:p>
        </p:txBody>
      </p:sp>
    </p:spTree>
    <p:extLst>
      <p:ext uri="{BB962C8B-B14F-4D97-AF65-F5344CB8AC3E}">
        <p14:creationId xmlns:p14="http://schemas.microsoft.com/office/powerpoint/2010/main" val="3089564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931AB902-3FCD-4964-B51A-B70B623C25FA}" type="datetimeFigureOut">
              <a:rPr lang="en-US" smtClean="0"/>
              <a:t>5/29/2021</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2F005A6-A93C-47B8-B24A-3CF3B109FE9A}" type="slidenum">
              <a:rPr lang="en-US" smtClean="0"/>
              <a:t>‹#›</a:t>
            </a:fld>
            <a:endParaRPr lang="en-US"/>
          </a:p>
        </p:txBody>
      </p:sp>
    </p:spTree>
    <p:extLst>
      <p:ext uri="{BB962C8B-B14F-4D97-AF65-F5344CB8AC3E}">
        <p14:creationId xmlns:p14="http://schemas.microsoft.com/office/powerpoint/2010/main" val="382958504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a:t>انقر لتحرير نمط عنوان الشكل الرئيسي</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نص الشكل الرئيسي</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931AB902-3FCD-4964-B51A-B70B623C25FA}" type="datetimeFigureOut">
              <a:rPr lang="en-US" smtClean="0"/>
              <a:t>5/29/2021</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2F005A6-A93C-47B8-B24A-3CF3B109FE9A}"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38786630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ar-SA"/>
              <a:t>انقر لتحرير نمط عنوان الشكل الرئيسي</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a:t>انقر لتحرير أنماط نص الشكل الرئيسي</a:t>
            </a:r>
          </a:p>
        </p:txBody>
      </p:sp>
      <p:sp>
        <p:nvSpPr>
          <p:cNvPr id="5" name="Date Placeholder 4"/>
          <p:cNvSpPr>
            <a:spLocks noGrp="1"/>
          </p:cNvSpPr>
          <p:nvPr>
            <p:ph type="dt" sz="half" idx="10"/>
          </p:nvPr>
        </p:nvSpPr>
        <p:spPr/>
        <p:txBody>
          <a:bodyPr/>
          <a:lstStyle/>
          <a:p>
            <a:fld id="{931AB902-3FCD-4964-B51A-B70B623C25FA}" type="datetimeFigureOut">
              <a:rPr lang="en-US" smtClean="0"/>
              <a:t>5/29/2021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2F005A6-A93C-47B8-B24A-3CF3B109FE9A}" type="slidenum">
              <a:rPr lang="en-US" smtClean="0"/>
              <a:t>‹#›</a:t>
            </a:fld>
            <a:endParaRPr lang="en-US"/>
          </a:p>
        </p:txBody>
      </p:sp>
    </p:spTree>
    <p:extLst>
      <p:ext uri="{BB962C8B-B14F-4D97-AF65-F5344CB8AC3E}">
        <p14:creationId xmlns:p14="http://schemas.microsoft.com/office/powerpoint/2010/main" val="23685279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931AB902-3FCD-4964-B51A-B70B623C25FA}" type="datetimeFigureOut">
              <a:rPr lang="en-US" smtClean="0"/>
              <a:t>5/29/2021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F005A6-A93C-47B8-B24A-3CF3B109FE9A}" type="slidenum">
              <a:rPr lang="en-US" smtClean="0"/>
              <a:t>‹#›</a:t>
            </a:fld>
            <a:endParaRPr lang="en-US"/>
          </a:p>
        </p:txBody>
      </p:sp>
    </p:spTree>
    <p:extLst>
      <p:ext uri="{BB962C8B-B14F-4D97-AF65-F5344CB8AC3E}">
        <p14:creationId xmlns:p14="http://schemas.microsoft.com/office/powerpoint/2010/main" val="258579173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a:t>انقر لتحرير نمط عنوان الشكل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نص الشكل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a:t>انقر لتحرير أنماط نص الشكل الرئيسي</a:t>
            </a:r>
          </a:p>
        </p:txBody>
      </p:sp>
      <p:sp>
        <p:nvSpPr>
          <p:cNvPr id="5" name="Date Placeholder 4"/>
          <p:cNvSpPr>
            <a:spLocks noGrp="1"/>
          </p:cNvSpPr>
          <p:nvPr>
            <p:ph type="dt" sz="half" idx="10"/>
          </p:nvPr>
        </p:nvSpPr>
        <p:spPr/>
        <p:txBody>
          <a:bodyPr/>
          <a:lstStyle/>
          <a:p>
            <a:fld id="{931AB902-3FCD-4964-B51A-B70B623C25FA}" type="datetimeFigureOut">
              <a:rPr lang="en-US" smtClean="0"/>
              <a:t>5/29/2021</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2F005A6-A93C-47B8-B24A-3CF3B109FE9A}"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12070308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ar-SA"/>
              <a:t>انقر لتحرير نمط عنوان الشكل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نص الشكل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a:t>انقر لتحرير أنماط نص الشكل الرئيسي</a:t>
            </a:r>
          </a:p>
        </p:txBody>
      </p:sp>
      <p:sp>
        <p:nvSpPr>
          <p:cNvPr id="5" name="Date Placeholder 4"/>
          <p:cNvSpPr>
            <a:spLocks noGrp="1"/>
          </p:cNvSpPr>
          <p:nvPr>
            <p:ph type="dt" sz="half" idx="10"/>
          </p:nvPr>
        </p:nvSpPr>
        <p:spPr/>
        <p:txBody>
          <a:bodyPr/>
          <a:lstStyle/>
          <a:p>
            <a:fld id="{931AB902-3FCD-4964-B51A-B70B623C25FA}" type="datetimeFigureOut">
              <a:rPr lang="en-US" smtClean="0"/>
              <a:t>5/29/2021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2F005A6-A93C-47B8-B24A-3CF3B109FE9A}" type="slidenum">
              <a:rPr lang="en-US" smtClean="0"/>
              <a:t>‹#›</a:t>
            </a:fld>
            <a:endParaRPr lang="en-US"/>
          </a:p>
        </p:txBody>
      </p:sp>
    </p:spTree>
    <p:extLst>
      <p:ext uri="{BB962C8B-B14F-4D97-AF65-F5344CB8AC3E}">
        <p14:creationId xmlns:p14="http://schemas.microsoft.com/office/powerpoint/2010/main" val="418466193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931AB902-3FCD-4964-B51A-B70B623C25FA}" type="datetimeFigureOut">
              <a:rPr lang="en-US" smtClean="0"/>
              <a:t>5/29/2021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2F005A6-A93C-47B8-B24A-3CF3B109FE9A}" type="slidenum">
              <a:rPr lang="en-US" smtClean="0"/>
              <a:t>‹#›</a:t>
            </a:fld>
            <a:endParaRPr lang="en-US"/>
          </a:p>
        </p:txBody>
      </p:sp>
    </p:spTree>
    <p:extLst>
      <p:ext uri="{BB962C8B-B14F-4D97-AF65-F5344CB8AC3E}">
        <p14:creationId xmlns:p14="http://schemas.microsoft.com/office/powerpoint/2010/main" val="34284130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931AB902-3FCD-4964-B51A-B70B623C25FA}" type="datetimeFigureOut">
              <a:rPr lang="en-US" smtClean="0"/>
              <a:t>5/29/2021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2F005A6-A93C-47B8-B24A-3CF3B109FE9A}" type="slidenum">
              <a:rPr lang="en-US" smtClean="0"/>
              <a:t>‹#›</a:t>
            </a:fld>
            <a:endParaRPr lang="en-US"/>
          </a:p>
        </p:txBody>
      </p:sp>
    </p:spTree>
    <p:extLst>
      <p:ext uri="{BB962C8B-B14F-4D97-AF65-F5344CB8AC3E}">
        <p14:creationId xmlns:p14="http://schemas.microsoft.com/office/powerpoint/2010/main" val="32168065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931AB902-3FCD-4964-B51A-B70B623C25FA}" type="datetimeFigureOut">
              <a:rPr lang="en-US" smtClean="0"/>
              <a:t>5/29/2021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F005A6-A93C-47B8-B24A-3CF3B109FE9A}" type="slidenum">
              <a:rPr lang="en-US" smtClean="0"/>
              <a:t>‹#›</a:t>
            </a:fld>
            <a:endParaRPr lang="en-US"/>
          </a:p>
        </p:txBody>
      </p:sp>
    </p:spTree>
    <p:extLst>
      <p:ext uri="{BB962C8B-B14F-4D97-AF65-F5344CB8AC3E}">
        <p14:creationId xmlns:p14="http://schemas.microsoft.com/office/powerpoint/2010/main" val="42387799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931AB902-3FCD-4964-B51A-B70B623C25FA}" type="datetimeFigureOut">
              <a:rPr lang="en-US" smtClean="0"/>
              <a:t>5/29/2021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2F005A6-A93C-47B8-B24A-3CF3B109FE9A}" type="slidenum">
              <a:rPr lang="en-US" smtClean="0"/>
              <a:t>‹#›</a:t>
            </a:fld>
            <a:endParaRPr lang="en-US"/>
          </a:p>
        </p:txBody>
      </p:sp>
    </p:spTree>
    <p:extLst>
      <p:ext uri="{BB962C8B-B14F-4D97-AF65-F5344CB8AC3E}">
        <p14:creationId xmlns:p14="http://schemas.microsoft.com/office/powerpoint/2010/main" val="26261698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Date Placeholder 2"/>
          <p:cNvSpPr>
            <a:spLocks noGrp="1"/>
          </p:cNvSpPr>
          <p:nvPr>
            <p:ph type="dt" sz="half" idx="10"/>
          </p:nvPr>
        </p:nvSpPr>
        <p:spPr/>
        <p:txBody>
          <a:bodyPr/>
          <a:lstStyle/>
          <a:p>
            <a:fld id="{931AB902-3FCD-4964-B51A-B70B623C25FA}" type="datetimeFigureOut">
              <a:rPr lang="en-US" smtClean="0"/>
              <a:t>5/29/2021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2F005A6-A93C-47B8-B24A-3CF3B109FE9A}" type="slidenum">
              <a:rPr lang="en-US" smtClean="0"/>
              <a:t>‹#›</a:t>
            </a:fld>
            <a:endParaRPr lang="en-US"/>
          </a:p>
        </p:txBody>
      </p:sp>
    </p:spTree>
    <p:extLst>
      <p:ext uri="{BB962C8B-B14F-4D97-AF65-F5344CB8AC3E}">
        <p14:creationId xmlns:p14="http://schemas.microsoft.com/office/powerpoint/2010/main" val="380731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1AB902-3FCD-4964-B51A-B70B623C25FA}" type="datetimeFigureOut">
              <a:rPr lang="en-US" smtClean="0"/>
              <a:t>5/29/2021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2F005A6-A93C-47B8-B24A-3CF3B109FE9A}" type="slidenum">
              <a:rPr lang="en-US" smtClean="0"/>
              <a:t>‹#›</a:t>
            </a:fld>
            <a:endParaRPr lang="en-US"/>
          </a:p>
        </p:txBody>
      </p:sp>
    </p:spTree>
    <p:extLst>
      <p:ext uri="{BB962C8B-B14F-4D97-AF65-F5344CB8AC3E}">
        <p14:creationId xmlns:p14="http://schemas.microsoft.com/office/powerpoint/2010/main" val="1084586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ar-SA"/>
              <a:t>انقر لتحرير نمط عنوان الشكل الرئيسي</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931AB902-3FCD-4964-B51A-B70B623C25FA}" type="datetimeFigureOut">
              <a:rPr lang="en-US" smtClean="0"/>
              <a:t>5/29/2021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F005A6-A93C-47B8-B24A-3CF3B109FE9A}" type="slidenum">
              <a:rPr lang="en-US" smtClean="0"/>
              <a:t>‹#›</a:t>
            </a:fld>
            <a:endParaRPr lang="en-US"/>
          </a:p>
        </p:txBody>
      </p:sp>
    </p:spTree>
    <p:extLst>
      <p:ext uri="{BB962C8B-B14F-4D97-AF65-F5344CB8AC3E}">
        <p14:creationId xmlns:p14="http://schemas.microsoft.com/office/powerpoint/2010/main" val="32710295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ar-SA"/>
              <a:t>انقر لتحرير نمط عنوان الشكل الرئيسي</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931AB902-3FCD-4964-B51A-B70B623C25FA}" type="datetimeFigureOut">
              <a:rPr lang="en-US" smtClean="0"/>
              <a:t>5/29/2021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F005A6-A93C-47B8-B24A-3CF3B109FE9A}" type="slidenum">
              <a:rPr lang="en-US" smtClean="0"/>
              <a:t>‹#›</a:t>
            </a:fld>
            <a:endParaRPr lang="en-US"/>
          </a:p>
        </p:txBody>
      </p:sp>
    </p:spTree>
    <p:extLst>
      <p:ext uri="{BB962C8B-B14F-4D97-AF65-F5344CB8AC3E}">
        <p14:creationId xmlns:p14="http://schemas.microsoft.com/office/powerpoint/2010/main" val="30265398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theme" Target="../theme/theme2.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931AB902-3FCD-4964-B51A-B70B623C25FA}" type="datetimeFigureOut">
              <a:rPr lang="en-US" smtClean="0"/>
              <a:t>5/29/2021</a:t>
            </a:fld>
            <a:endParaRPr lang="en-US"/>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82F005A6-A93C-47B8-B24A-3CF3B109FE9A}" type="slidenum">
              <a:rPr lang="en-US" smtClean="0"/>
              <a:t>‹#›</a:t>
            </a:fld>
            <a:endParaRPr lang="en-US"/>
          </a:p>
        </p:txBody>
      </p:sp>
    </p:spTree>
    <p:extLst>
      <p:ext uri="{BB962C8B-B14F-4D97-AF65-F5344CB8AC3E}">
        <p14:creationId xmlns:p14="http://schemas.microsoft.com/office/powerpoint/2010/main" val="2694354640"/>
      </p:ext>
    </p:extLst>
  </p:cSld>
  <p:clrMap bg1="dk1" tx1="lt1" bg2="dk2" tx2="lt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 id="2147483761" r:id="rId12"/>
    <p:sldLayoutId id="2147483762" r:id="rId13"/>
    <p:sldLayoutId id="2147483763" r:id="rId14"/>
    <p:sldLayoutId id="2147483764" r:id="rId15"/>
    <p:sldLayoutId id="2147483765" r:id="rId16"/>
    <p:sldLayoutId id="2147483766"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931AB902-3FCD-4964-B51A-B70B623C25FA}" type="datetimeFigureOut">
              <a:rPr lang="en-US" smtClean="0"/>
              <a:t>5/29/2021</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82F005A6-A93C-47B8-B24A-3CF3B109FE9A}" type="slidenum">
              <a:rPr lang="en-US" smtClean="0"/>
              <a:t>‹#›</a:t>
            </a:fld>
            <a:endParaRPr lang="en-US"/>
          </a:p>
        </p:txBody>
      </p:sp>
    </p:spTree>
    <p:extLst>
      <p:ext uri="{BB962C8B-B14F-4D97-AF65-F5344CB8AC3E}">
        <p14:creationId xmlns:p14="http://schemas.microsoft.com/office/powerpoint/2010/main" val="3371077762"/>
      </p:ext>
    </p:extLst>
  </p:cSld>
  <p:clrMap bg1="lt1" tx1="dk1" bg2="lt2" tx2="dk2" accent1="accent1" accent2="accent2" accent3="accent3" accent4="accent4" accent5="accent5" accent6="accent6" hlink="hlink" folHlink="folHlink"/>
  <p:sldLayoutIdLst>
    <p:sldLayoutId id="2147483768"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 id="2147483779" r:id="rId12"/>
    <p:sldLayoutId id="2147483780" r:id="rId13"/>
    <p:sldLayoutId id="2147483781" r:id="rId14"/>
    <p:sldLayoutId id="2147483782" r:id="rId15"/>
    <p:sldLayoutId id="2147483783"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9.xml"/><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a:extLst>
              <a:ext uri="{FF2B5EF4-FFF2-40B4-BE49-F238E27FC236}">
                <a16:creationId xmlns:a16="http://schemas.microsoft.com/office/drawing/2014/main" id="{397F8D6E-0DE2-4E76-9DD7-4A21C936066E}"/>
              </a:ext>
            </a:extLst>
          </p:cNvPr>
          <p:cNvSpPr>
            <a:spLocks noGrp="1"/>
          </p:cNvSpPr>
          <p:nvPr>
            <p:ph type="subTitle" idx="1"/>
          </p:nvPr>
        </p:nvSpPr>
        <p:spPr>
          <a:xfrm>
            <a:off x="1889486" y="3004457"/>
            <a:ext cx="9449073" cy="3853543"/>
          </a:xfrm>
        </p:spPr>
        <p:txBody>
          <a:bodyPr>
            <a:normAutofit/>
          </a:bodyPr>
          <a:lstStyle/>
          <a:p>
            <a:pPr algn="ctr"/>
            <a:r>
              <a:rPr lang="en-US" sz="4800" b="1" i="1" dirty="0" err="1">
                <a:solidFill>
                  <a:schemeClr val="bg1"/>
                </a:solidFill>
                <a:latin typeface="Informal Roman" panose="030604020304060B0204" pitchFamily="66" charset="0"/>
              </a:rPr>
              <a:t>Learno</a:t>
            </a:r>
            <a:endParaRPr lang="en-US" sz="4800" b="1" i="1" dirty="0">
              <a:solidFill>
                <a:schemeClr val="bg1"/>
              </a:solidFill>
              <a:latin typeface="Informal Roman" panose="030604020304060B0204" pitchFamily="66" charset="0"/>
            </a:endParaRPr>
          </a:p>
          <a:p>
            <a:r>
              <a:rPr lang="en-US" sz="2800" b="1" i="0" u="none" strike="noStrike" dirty="0">
                <a:solidFill>
                  <a:srgbClr val="000000"/>
                </a:solidFill>
                <a:effectLst/>
                <a:latin typeface="Times New Roman" panose="02020603050405020304" pitchFamily="18" charset="0"/>
              </a:rPr>
              <a:t>Presented by :</a:t>
            </a:r>
            <a:r>
              <a:rPr lang="en-US" sz="3600" b="1" i="1" u="none" strike="noStrike" dirty="0">
                <a:solidFill>
                  <a:schemeClr val="bg1"/>
                </a:solidFill>
                <a:effectLst/>
                <a:latin typeface="Informal Roman" panose="030604020304060B0204" pitchFamily="66" charset="0"/>
              </a:rPr>
              <a:t> </a:t>
            </a:r>
            <a:r>
              <a:rPr lang="en-US" sz="3600" b="1" i="1" u="none" strike="noStrike" dirty="0" err="1">
                <a:solidFill>
                  <a:schemeClr val="bg1"/>
                </a:solidFill>
                <a:effectLst/>
                <a:latin typeface="Informal Roman" panose="030604020304060B0204" pitchFamily="66" charset="0"/>
              </a:rPr>
              <a:t>amani</a:t>
            </a:r>
            <a:r>
              <a:rPr lang="en-US" sz="3600" b="1" i="1" u="none" strike="noStrike" dirty="0">
                <a:solidFill>
                  <a:schemeClr val="bg1"/>
                </a:solidFill>
                <a:effectLst/>
                <a:latin typeface="Informal Roman" panose="030604020304060B0204" pitchFamily="66" charset="0"/>
              </a:rPr>
              <a:t> </a:t>
            </a:r>
            <a:r>
              <a:rPr lang="en-US" sz="3600" b="1" i="1" u="none" strike="noStrike" dirty="0" err="1">
                <a:solidFill>
                  <a:schemeClr val="bg1"/>
                </a:solidFill>
                <a:effectLst/>
                <a:latin typeface="Informal Roman" panose="030604020304060B0204" pitchFamily="66" charset="0"/>
              </a:rPr>
              <a:t>hj</a:t>
            </a:r>
            <a:r>
              <a:rPr lang="en-US" sz="3600" b="1" i="1" u="none" strike="noStrike" dirty="0">
                <a:solidFill>
                  <a:schemeClr val="bg1"/>
                </a:solidFill>
                <a:effectLst/>
                <a:latin typeface="Informal Roman" panose="030604020304060B0204" pitchFamily="66" charset="0"/>
              </a:rPr>
              <a:t> </a:t>
            </a:r>
            <a:r>
              <a:rPr lang="en-US" sz="3600" b="1" i="1" u="none" strike="noStrike" dirty="0" err="1">
                <a:solidFill>
                  <a:schemeClr val="bg1"/>
                </a:solidFill>
                <a:effectLst/>
                <a:latin typeface="Informal Roman" panose="030604020304060B0204" pitchFamily="66" charset="0"/>
              </a:rPr>
              <a:t>ali</a:t>
            </a:r>
            <a:r>
              <a:rPr lang="en-US" sz="3600" b="1" i="1" u="none" strike="noStrike" dirty="0">
                <a:solidFill>
                  <a:schemeClr val="bg1"/>
                </a:solidFill>
                <a:effectLst/>
                <a:latin typeface="Informal Roman" panose="030604020304060B0204" pitchFamily="66" charset="0"/>
              </a:rPr>
              <a:t> &amp;&amp; Yasmeen </a:t>
            </a:r>
            <a:r>
              <a:rPr lang="en-US" sz="3600" b="1" i="1" u="none" strike="noStrike" dirty="0" err="1">
                <a:solidFill>
                  <a:schemeClr val="bg1"/>
                </a:solidFill>
                <a:effectLst/>
                <a:latin typeface="Informal Roman" panose="030604020304060B0204" pitchFamily="66" charset="0"/>
              </a:rPr>
              <a:t>nezar</a:t>
            </a:r>
            <a:endParaRPr lang="en-US" sz="3600" b="1" i="1" u="none" strike="noStrike" dirty="0">
              <a:solidFill>
                <a:schemeClr val="bg1"/>
              </a:solidFill>
              <a:effectLst/>
              <a:latin typeface="Informal Roman" panose="030604020304060B0204" pitchFamily="66" charset="0"/>
            </a:endParaRPr>
          </a:p>
          <a:p>
            <a:r>
              <a:rPr lang="en-US" sz="2800" b="1" i="0" u="none" strike="noStrike" dirty="0">
                <a:solidFill>
                  <a:srgbClr val="000000"/>
                </a:solidFill>
                <a:effectLst/>
                <a:latin typeface="Times New Roman" panose="02020603050405020304" pitchFamily="18" charset="0"/>
              </a:rPr>
              <a:t>Supervised  by :</a:t>
            </a:r>
            <a:r>
              <a:rPr lang="en-US" sz="4000" b="1" i="0" u="none" strike="noStrike" dirty="0">
                <a:solidFill>
                  <a:srgbClr val="000000"/>
                </a:solidFill>
                <a:effectLst/>
                <a:latin typeface="Informal Roman" panose="030604020304060B0204" pitchFamily="66" charset="0"/>
              </a:rPr>
              <a:t>Dr</a:t>
            </a:r>
            <a:r>
              <a:rPr lang="en-US" sz="2800" b="1" dirty="0">
                <a:solidFill>
                  <a:srgbClr val="000000"/>
                </a:solidFill>
                <a:latin typeface="Times New Roman" panose="02020603050405020304" pitchFamily="18" charset="0"/>
              </a:rPr>
              <a:t> </a:t>
            </a:r>
            <a:r>
              <a:rPr lang="en-US" sz="4000" b="1" dirty="0" err="1">
                <a:solidFill>
                  <a:srgbClr val="000000"/>
                </a:solidFill>
                <a:latin typeface="Informal Roman" panose="030604020304060B0204" pitchFamily="66" charset="0"/>
              </a:rPr>
              <a:t>hanal</a:t>
            </a:r>
            <a:r>
              <a:rPr lang="en-US" sz="4000" b="1" dirty="0">
                <a:solidFill>
                  <a:srgbClr val="000000"/>
                </a:solidFill>
                <a:latin typeface="Informal Roman" panose="030604020304060B0204" pitchFamily="66" charset="0"/>
              </a:rPr>
              <a:t> </a:t>
            </a:r>
            <a:r>
              <a:rPr lang="en-US" sz="4000" b="1" dirty="0" err="1">
                <a:solidFill>
                  <a:srgbClr val="000000"/>
                </a:solidFill>
                <a:latin typeface="Informal Roman" panose="030604020304060B0204" pitchFamily="66" charset="0"/>
              </a:rPr>
              <a:t>abu</a:t>
            </a:r>
            <a:r>
              <a:rPr lang="en-US" sz="4000" b="1" dirty="0">
                <a:solidFill>
                  <a:srgbClr val="000000"/>
                </a:solidFill>
                <a:latin typeface="Informal Roman" panose="030604020304060B0204" pitchFamily="66" charset="0"/>
              </a:rPr>
              <a:t> </a:t>
            </a:r>
            <a:r>
              <a:rPr lang="en-US" sz="4000" b="1" dirty="0" err="1">
                <a:solidFill>
                  <a:srgbClr val="000000"/>
                </a:solidFill>
                <a:latin typeface="Informal Roman" panose="030604020304060B0204" pitchFamily="66" charset="0"/>
              </a:rPr>
              <a:t>zant</a:t>
            </a:r>
            <a:r>
              <a:rPr lang="en-US" sz="4000" b="1" dirty="0">
                <a:solidFill>
                  <a:srgbClr val="000000"/>
                </a:solidFill>
                <a:latin typeface="Informal Roman" panose="030604020304060B0204" pitchFamily="66" charset="0"/>
              </a:rPr>
              <a:t>.</a:t>
            </a:r>
            <a:endParaRPr lang="en-US" sz="2800" b="1" i="0" u="none" strike="noStrike" dirty="0">
              <a:solidFill>
                <a:srgbClr val="000000"/>
              </a:solidFill>
              <a:effectLst/>
              <a:latin typeface="Informal Roman" panose="030604020304060B0204" pitchFamily="66" charset="0"/>
            </a:endParaRPr>
          </a:p>
        </p:txBody>
      </p:sp>
      <p:pic>
        <p:nvPicPr>
          <p:cNvPr id="5" name="صورة 4">
            <a:extLst>
              <a:ext uri="{FF2B5EF4-FFF2-40B4-BE49-F238E27FC236}">
                <a16:creationId xmlns:a16="http://schemas.microsoft.com/office/drawing/2014/main" id="{073FD6F1-F626-4F9D-B48A-D9E4D1539E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8197" y="432707"/>
            <a:ext cx="1771650" cy="2571750"/>
          </a:xfrm>
          <a:prstGeom prst="rect">
            <a:avLst/>
          </a:prstGeom>
        </p:spPr>
      </p:pic>
    </p:spTree>
    <p:extLst>
      <p:ext uri="{BB962C8B-B14F-4D97-AF65-F5344CB8AC3E}">
        <p14:creationId xmlns:p14="http://schemas.microsoft.com/office/powerpoint/2010/main" val="6014089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EB9F29A1-29DF-4F79-97B1-699569B49FB4}"/>
              </a:ext>
            </a:extLst>
          </p:cNvPr>
          <p:cNvSpPr>
            <a:spLocks noGrp="1"/>
          </p:cNvSpPr>
          <p:nvPr>
            <p:ph idx="1"/>
          </p:nvPr>
        </p:nvSpPr>
        <p:spPr/>
        <p:txBody>
          <a:bodyPr/>
          <a:lstStyle/>
          <a:p>
            <a:pPr marL="0" indent="0" rtl="0">
              <a:spcBef>
                <a:spcPts val="0"/>
              </a:spcBef>
              <a:spcAft>
                <a:spcPts val="0"/>
              </a:spcAft>
              <a:buNone/>
            </a:pPr>
            <a:r>
              <a:rPr lang="ar-SA" sz="3600" dirty="0">
                <a:solidFill>
                  <a:srgbClr val="2558AD"/>
                </a:solidFill>
                <a:latin typeface="Arial" panose="020B0604020202020204" pitchFamily="34" charset="0"/>
              </a:rPr>
              <a:t>   </a:t>
            </a:r>
            <a:r>
              <a:rPr lang="en-US" sz="3600" b="0" i="0" u="none" strike="noStrike" dirty="0">
                <a:solidFill>
                  <a:srgbClr val="2558AD"/>
                </a:solidFill>
                <a:effectLst/>
                <a:latin typeface="Arial" panose="020B0604020202020204" pitchFamily="34" charset="0"/>
              </a:rPr>
              <a:t>Thank You </a:t>
            </a:r>
            <a:br>
              <a:rPr lang="en-US" sz="3600" b="0" i="0" u="none" strike="noStrike" dirty="0">
                <a:solidFill>
                  <a:srgbClr val="2558AD"/>
                </a:solidFill>
                <a:effectLst/>
                <a:latin typeface="Arial" panose="020B0604020202020204" pitchFamily="34" charset="0"/>
              </a:rPr>
            </a:br>
            <a:r>
              <a:rPr lang="ar-SA" sz="3600" b="0" i="0" u="none" strike="noStrike" dirty="0">
                <a:solidFill>
                  <a:srgbClr val="2558AD"/>
                </a:solidFill>
                <a:effectLst/>
                <a:latin typeface="Arial" panose="020B0604020202020204" pitchFamily="34" charset="0"/>
              </a:rPr>
              <a:t>   </a:t>
            </a:r>
            <a:r>
              <a:rPr lang="en-US" sz="3600" b="0" i="0" u="none" strike="noStrike" dirty="0">
                <a:solidFill>
                  <a:srgbClr val="2558AD"/>
                </a:solidFill>
                <a:effectLst/>
                <a:latin typeface="Arial" panose="020B0604020202020204" pitchFamily="34" charset="0"/>
              </a:rPr>
              <a:t>Any Questions  ?</a:t>
            </a:r>
            <a:endParaRPr lang="ar-SA" sz="3600" dirty="0">
              <a:solidFill>
                <a:srgbClr val="2558AD"/>
              </a:solidFill>
              <a:latin typeface="Arial" panose="020B0604020202020204" pitchFamily="34" charset="0"/>
            </a:endParaRPr>
          </a:p>
          <a:p>
            <a:pPr marL="0" indent="0" rtl="0">
              <a:spcBef>
                <a:spcPts val="0"/>
              </a:spcBef>
              <a:spcAft>
                <a:spcPts val="0"/>
              </a:spcAft>
              <a:buNone/>
            </a:pPr>
            <a:br>
              <a:rPr lang="en-US" sz="3600" b="0" i="0" u="none" strike="noStrike" dirty="0">
                <a:solidFill>
                  <a:srgbClr val="2558AD"/>
                </a:solidFill>
                <a:effectLst/>
                <a:latin typeface="Arial" panose="020B0604020202020204" pitchFamily="34" charset="0"/>
              </a:rPr>
            </a:br>
            <a:br>
              <a:rPr lang="en-US" sz="3600" b="0" i="0" u="none" strike="noStrike" dirty="0">
                <a:solidFill>
                  <a:srgbClr val="2558AD"/>
                </a:solidFill>
                <a:effectLst/>
                <a:latin typeface="Arial" panose="020B0604020202020204" pitchFamily="34" charset="0"/>
              </a:rPr>
            </a:br>
            <a:br>
              <a:rPr lang="en-US" dirty="0"/>
            </a:br>
            <a:endParaRPr lang="en-US" dirty="0"/>
          </a:p>
        </p:txBody>
      </p:sp>
      <p:pic>
        <p:nvPicPr>
          <p:cNvPr id="5" name="صورة 4">
            <a:extLst>
              <a:ext uri="{FF2B5EF4-FFF2-40B4-BE49-F238E27FC236}">
                <a16:creationId xmlns:a16="http://schemas.microsoft.com/office/drawing/2014/main" id="{58A0290E-4202-4D57-9423-C35DFA575E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08686" y="2078971"/>
            <a:ext cx="2296205" cy="2454929"/>
          </a:xfrm>
          <a:prstGeom prst="rect">
            <a:avLst/>
          </a:prstGeom>
        </p:spPr>
      </p:pic>
    </p:spTree>
    <p:extLst>
      <p:ext uri="{BB962C8B-B14F-4D97-AF65-F5344CB8AC3E}">
        <p14:creationId xmlns:p14="http://schemas.microsoft.com/office/powerpoint/2010/main" val="25016051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2FB28346-83FC-4AAB-9240-0A3A97FA5DD8}"/>
              </a:ext>
            </a:extLst>
          </p:cNvPr>
          <p:cNvSpPr>
            <a:spLocks noGrp="1"/>
          </p:cNvSpPr>
          <p:nvPr>
            <p:ph type="title"/>
          </p:nvPr>
        </p:nvSpPr>
        <p:spPr>
          <a:xfrm>
            <a:off x="1141413" y="156755"/>
            <a:ext cx="8355284" cy="6531428"/>
          </a:xfrm>
        </p:spPr>
        <p:txBody>
          <a:bodyPr>
            <a:normAutofit/>
          </a:bodyPr>
          <a:lstStyle/>
          <a:p>
            <a:pPr marL="114287" rtl="0" fontAlgn="base">
              <a:spcBef>
                <a:spcPts val="0"/>
              </a:spcBef>
              <a:spcAft>
                <a:spcPts val="0"/>
              </a:spcAft>
            </a:pPr>
            <a:r>
              <a:rPr lang="en-US" b="1" i="0" u="none" strike="noStrike" dirty="0">
                <a:solidFill>
                  <a:schemeClr val="tx1"/>
                </a:solidFill>
                <a:effectLst/>
                <a:latin typeface="Times New Roman" panose="02020603050405020304" pitchFamily="18" charset="0"/>
              </a:rPr>
              <a:t>Outline:</a:t>
            </a:r>
            <a:br>
              <a:rPr lang="en-US" b="1" i="0" u="none" strike="noStrike" dirty="0">
                <a:solidFill>
                  <a:schemeClr val="tx1"/>
                </a:solidFill>
                <a:effectLst/>
                <a:latin typeface="Times New Roman" panose="02020603050405020304" pitchFamily="18" charset="0"/>
              </a:rPr>
            </a:br>
            <a:br>
              <a:rPr lang="en-US" sz="4000" dirty="0">
                <a:solidFill>
                  <a:schemeClr val="bg1"/>
                </a:solidFill>
                <a:latin typeface="Times New Roman" panose="02020603050405020304" pitchFamily="18" charset="0"/>
              </a:rPr>
            </a:br>
            <a:r>
              <a:rPr lang="en-US" sz="3600" b="0" i="0" u="none" strike="noStrike" dirty="0">
                <a:solidFill>
                  <a:srgbClr val="3E74D1"/>
                </a:solidFill>
                <a:effectLst/>
                <a:latin typeface="Times New Roman" panose="02020603050405020304" pitchFamily="18" charset="0"/>
              </a:rPr>
              <a:t>1.</a:t>
            </a:r>
            <a:r>
              <a:rPr lang="en-US" sz="2700" dirty="0">
                <a:solidFill>
                  <a:srgbClr val="3E74D1"/>
                </a:solidFill>
                <a:latin typeface="Times New Roman" panose="02020603050405020304" pitchFamily="18" charset="0"/>
              </a:rPr>
              <a:t> </a:t>
            </a:r>
            <a:r>
              <a:rPr lang="en-US" sz="2700" b="0" i="0" u="none" strike="noStrike" dirty="0">
                <a:solidFill>
                  <a:srgbClr val="3E74D1"/>
                </a:solidFill>
                <a:effectLst/>
                <a:latin typeface="Times New Roman" panose="02020603050405020304" pitchFamily="18" charset="0"/>
              </a:rPr>
              <a:t>I</a:t>
            </a:r>
            <a:r>
              <a:rPr lang="en-US" sz="3600" b="0" i="0" u="none" strike="noStrike" dirty="0">
                <a:solidFill>
                  <a:srgbClr val="3E74D1"/>
                </a:solidFill>
                <a:effectLst/>
                <a:latin typeface="Times New Roman" panose="02020603050405020304" pitchFamily="18" charset="0"/>
              </a:rPr>
              <a:t>ntroduction</a:t>
            </a:r>
            <a:br>
              <a:rPr lang="en-US" sz="3600" b="0" i="0" u="none" strike="noStrike" dirty="0">
                <a:solidFill>
                  <a:srgbClr val="3E74D1"/>
                </a:solidFill>
                <a:effectLst/>
                <a:latin typeface="Arial" panose="020B0604020202020204" pitchFamily="34" charset="0"/>
              </a:rPr>
            </a:br>
            <a:r>
              <a:rPr lang="en-US" sz="3600" b="0" i="0" u="none" strike="noStrike" dirty="0">
                <a:solidFill>
                  <a:srgbClr val="3E74D1"/>
                </a:solidFill>
                <a:effectLst/>
                <a:latin typeface="Arial" panose="020B0604020202020204" pitchFamily="34" charset="0"/>
              </a:rPr>
              <a:t>2. </a:t>
            </a:r>
            <a:r>
              <a:rPr lang="en-US" sz="3600" b="0" i="0" u="none" strike="noStrike" dirty="0">
                <a:solidFill>
                  <a:srgbClr val="3E74D1"/>
                </a:solidFill>
                <a:effectLst/>
                <a:latin typeface="Times New Roman" panose="02020603050405020304" pitchFamily="18" charset="0"/>
              </a:rPr>
              <a:t>App’s Idea</a:t>
            </a:r>
            <a:br>
              <a:rPr lang="en-US" sz="3600" b="0" i="0" u="none" strike="noStrike" dirty="0">
                <a:solidFill>
                  <a:srgbClr val="3E74D1"/>
                </a:solidFill>
                <a:effectLst/>
                <a:latin typeface="Arial" panose="020B0604020202020204" pitchFamily="34" charset="0"/>
              </a:rPr>
            </a:br>
            <a:r>
              <a:rPr lang="en-US" sz="3600" b="0" i="0" u="none" strike="noStrike" dirty="0">
                <a:solidFill>
                  <a:srgbClr val="3E74D1"/>
                </a:solidFill>
                <a:effectLst/>
                <a:latin typeface="Arial" panose="020B0604020202020204" pitchFamily="34" charset="0"/>
              </a:rPr>
              <a:t>3. </a:t>
            </a:r>
            <a:r>
              <a:rPr lang="en-US" sz="3600" b="0" i="0" u="none" strike="noStrike" dirty="0">
                <a:solidFill>
                  <a:srgbClr val="3E74D1"/>
                </a:solidFill>
                <a:effectLst/>
                <a:latin typeface="Times New Roman" panose="02020603050405020304" pitchFamily="18" charset="0"/>
              </a:rPr>
              <a:t>Used Tools</a:t>
            </a:r>
            <a:br>
              <a:rPr lang="en-US" sz="3600" b="0" i="0" u="none" strike="noStrike" dirty="0">
                <a:solidFill>
                  <a:srgbClr val="3E74D1"/>
                </a:solidFill>
                <a:effectLst/>
                <a:latin typeface="Arial" panose="020B0604020202020204" pitchFamily="34" charset="0"/>
              </a:rPr>
            </a:br>
            <a:r>
              <a:rPr lang="en-US" sz="3600" b="0" i="0" u="none" strike="noStrike" dirty="0">
                <a:solidFill>
                  <a:srgbClr val="3E74D1"/>
                </a:solidFill>
                <a:effectLst/>
                <a:latin typeface="Arial" panose="020B0604020202020204" pitchFamily="34" charset="0"/>
              </a:rPr>
              <a:t>4. </a:t>
            </a:r>
            <a:r>
              <a:rPr lang="en-US" sz="3600" b="0" i="0" u="none" strike="noStrike" dirty="0">
                <a:solidFill>
                  <a:srgbClr val="3E74D1"/>
                </a:solidFill>
                <a:effectLst/>
                <a:latin typeface="Times New Roman" panose="02020603050405020304" pitchFamily="18" charset="0"/>
              </a:rPr>
              <a:t>Features</a:t>
            </a:r>
            <a:br>
              <a:rPr lang="en-US" sz="3600" b="0" i="0" u="none" strike="noStrike" dirty="0">
                <a:solidFill>
                  <a:srgbClr val="3E74D1"/>
                </a:solidFill>
                <a:effectLst/>
                <a:latin typeface="Arial" panose="020B0604020202020204" pitchFamily="34" charset="0"/>
              </a:rPr>
            </a:br>
            <a:r>
              <a:rPr lang="en-US" sz="3600" b="0" i="0" u="none" strike="noStrike" dirty="0">
                <a:solidFill>
                  <a:srgbClr val="3E74D1"/>
                </a:solidFill>
                <a:effectLst/>
                <a:latin typeface="Arial" panose="020B0604020202020204" pitchFamily="34" charset="0"/>
              </a:rPr>
              <a:t>5. </a:t>
            </a:r>
            <a:r>
              <a:rPr lang="en-US" sz="3600" b="0" i="0" u="none" strike="noStrike" dirty="0">
                <a:solidFill>
                  <a:srgbClr val="3E74D1"/>
                </a:solidFill>
                <a:effectLst/>
                <a:latin typeface="Times New Roman" panose="02020603050405020304" pitchFamily="18" charset="0"/>
              </a:rPr>
              <a:t>Challenges</a:t>
            </a:r>
            <a:br>
              <a:rPr lang="en-US" sz="3600" b="0" i="0" u="none" strike="noStrike" dirty="0">
                <a:solidFill>
                  <a:srgbClr val="3E74D1"/>
                </a:solidFill>
                <a:effectLst/>
                <a:latin typeface="Arial" panose="020B0604020202020204" pitchFamily="34" charset="0"/>
              </a:rPr>
            </a:br>
            <a:r>
              <a:rPr lang="en-US" sz="3600" b="0" i="0" u="none" strike="noStrike" dirty="0">
                <a:solidFill>
                  <a:srgbClr val="3E74D1"/>
                </a:solidFill>
                <a:effectLst/>
                <a:latin typeface="Arial" panose="020B0604020202020204" pitchFamily="34" charset="0"/>
              </a:rPr>
              <a:t>6. </a:t>
            </a:r>
            <a:r>
              <a:rPr lang="en-US" sz="3600" b="0" i="0" u="none" strike="noStrike" dirty="0">
                <a:solidFill>
                  <a:srgbClr val="3E74D1"/>
                </a:solidFill>
                <a:effectLst/>
                <a:latin typeface="Times New Roman" panose="02020603050405020304" pitchFamily="18" charset="0"/>
              </a:rPr>
              <a:t>Future work</a:t>
            </a:r>
            <a:br>
              <a:rPr lang="en-US" sz="3600" b="0" i="0" u="none" strike="noStrike" dirty="0">
                <a:solidFill>
                  <a:srgbClr val="3E74D1"/>
                </a:solidFill>
                <a:effectLst/>
                <a:latin typeface="Arial" panose="020B0604020202020204" pitchFamily="34" charset="0"/>
              </a:rPr>
            </a:br>
            <a:r>
              <a:rPr lang="en-US" sz="3600" b="0" i="0" u="none" strike="noStrike" dirty="0">
                <a:solidFill>
                  <a:srgbClr val="3E74D1"/>
                </a:solidFill>
                <a:effectLst/>
                <a:latin typeface="Arial" panose="020B0604020202020204" pitchFamily="34" charset="0"/>
              </a:rPr>
              <a:t>7. </a:t>
            </a:r>
            <a:r>
              <a:rPr lang="en-US" sz="3600" b="0" i="0" u="none" strike="noStrike" dirty="0">
                <a:solidFill>
                  <a:srgbClr val="3E74D1"/>
                </a:solidFill>
                <a:effectLst/>
                <a:latin typeface="Times New Roman" panose="02020603050405020304" pitchFamily="18" charset="0"/>
              </a:rPr>
              <a:t>Demo</a:t>
            </a:r>
            <a:br>
              <a:rPr lang="en-US" sz="3600" b="0" i="0" u="none" strike="noStrike" dirty="0">
                <a:solidFill>
                  <a:srgbClr val="3E74D1"/>
                </a:solidFill>
                <a:effectLst/>
                <a:latin typeface="Arial" panose="020B0604020202020204" pitchFamily="34" charset="0"/>
              </a:rPr>
            </a:br>
            <a:br>
              <a:rPr lang="en-US" sz="1800" b="0" i="0" u="none" strike="noStrike" dirty="0">
                <a:solidFill>
                  <a:srgbClr val="3E74D1"/>
                </a:solidFill>
                <a:effectLst/>
                <a:latin typeface="Arial" panose="020B0604020202020204" pitchFamily="34" charset="0"/>
              </a:rPr>
            </a:br>
            <a:endParaRPr lang="en-US" dirty="0"/>
          </a:p>
        </p:txBody>
      </p:sp>
    </p:spTree>
    <p:extLst>
      <p:ext uri="{BB962C8B-B14F-4D97-AF65-F5344CB8AC3E}">
        <p14:creationId xmlns:p14="http://schemas.microsoft.com/office/powerpoint/2010/main" val="16742960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7D1C5EC3-581E-4C80-959F-C434385CF306}"/>
              </a:ext>
            </a:extLst>
          </p:cNvPr>
          <p:cNvSpPr>
            <a:spLocks noGrp="1"/>
          </p:cNvSpPr>
          <p:nvPr>
            <p:ph type="title"/>
          </p:nvPr>
        </p:nvSpPr>
        <p:spPr/>
        <p:txBody>
          <a:bodyPr>
            <a:normAutofit fontScale="90000"/>
          </a:bodyPr>
          <a:lstStyle/>
          <a:p>
            <a:pPr algn="ctr"/>
            <a:br>
              <a:rPr lang="en-US" sz="4000" b="0" i="0" u="none" strike="noStrike" dirty="0">
                <a:solidFill>
                  <a:srgbClr val="3E74D1"/>
                </a:solidFill>
                <a:effectLst/>
                <a:latin typeface="Times New Roman" panose="02020603050405020304" pitchFamily="18" charset="0"/>
              </a:rPr>
            </a:br>
            <a:r>
              <a:rPr lang="en-US" sz="4000" b="0" i="0" u="none" strike="noStrike" dirty="0">
                <a:solidFill>
                  <a:srgbClr val="3E74D1"/>
                </a:solidFill>
                <a:effectLst/>
                <a:latin typeface="Times New Roman" panose="02020603050405020304" pitchFamily="18" charset="0"/>
              </a:rPr>
              <a:t>I</a:t>
            </a:r>
            <a:r>
              <a:rPr lang="en-US" sz="4800" b="0" i="0" u="none" strike="noStrike" dirty="0">
                <a:solidFill>
                  <a:srgbClr val="3E74D1"/>
                </a:solidFill>
                <a:effectLst/>
                <a:latin typeface="Times New Roman" panose="02020603050405020304" pitchFamily="18" charset="0"/>
              </a:rPr>
              <a:t>ntroduction</a:t>
            </a:r>
            <a:endParaRPr lang="en-US" dirty="0"/>
          </a:p>
        </p:txBody>
      </p:sp>
      <p:sp>
        <p:nvSpPr>
          <p:cNvPr id="3" name="عنصر نائب للمحتوى 2">
            <a:extLst>
              <a:ext uri="{FF2B5EF4-FFF2-40B4-BE49-F238E27FC236}">
                <a16:creationId xmlns:a16="http://schemas.microsoft.com/office/drawing/2014/main" id="{926F3A24-41B5-4D33-85E5-6B571A7ECCC8}"/>
              </a:ext>
            </a:extLst>
          </p:cNvPr>
          <p:cNvSpPr>
            <a:spLocks noGrp="1"/>
          </p:cNvSpPr>
          <p:nvPr>
            <p:ph idx="1"/>
          </p:nvPr>
        </p:nvSpPr>
        <p:spPr/>
        <p:txBody>
          <a:bodyPr/>
          <a:lstStyle/>
          <a:p>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Due to the current situation and conditions in which the education is living, we have created the basic academic model for the university management system that provides user options that can be used to manage the daily basics.</a:t>
            </a:r>
          </a:p>
          <a:p>
            <a:r>
              <a:rPr lang="en-US" dirty="0">
                <a:latin typeface="Arial" panose="020B0604020202020204" pitchFamily="34" charset="0"/>
                <a:cs typeface="Arial" panose="020B0604020202020204" pitchFamily="34" charset="0"/>
              </a:rPr>
              <a:t>This unit includes many functions that make the daily routine working life of a student much easier, and the flexible and convenient application and friendly interface provide a good guaran- tee for student information management.</a:t>
            </a:r>
          </a:p>
        </p:txBody>
      </p:sp>
    </p:spTree>
    <p:extLst>
      <p:ext uri="{BB962C8B-B14F-4D97-AF65-F5344CB8AC3E}">
        <p14:creationId xmlns:p14="http://schemas.microsoft.com/office/powerpoint/2010/main" val="29943366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9AFE6D1C-B653-41AF-97C0-29F6A644DC2F}"/>
              </a:ext>
            </a:extLst>
          </p:cNvPr>
          <p:cNvSpPr>
            <a:spLocks noGrp="1"/>
          </p:cNvSpPr>
          <p:nvPr>
            <p:ph type="title"/>
          </p:nvPr>
        </p:nvSpPr>
        <p:spPr/>
        <p:txBody>
          <a:bodyPr/>
          <a:lstStyle/>
          <a:p>
            <a:pPr algn="ctr"/>
            <a:br>
              <a:rPr lang="en-US" sz="3600" b="0" i="0" u="none" strike="noStrike" dirty="0">
                <a:solidFill>
                  <a:srgbClr val="3E74D1"/>
                </a:solidFill>
                <a:effectLst/>
                <a:latin typeface="Times New Roman" panose="02020603050405020304" pitchFamily="18" charset="0"/>
              </a:rPr>
            </a:br>
            <a:r>
              <a:rPr lang="en-US" sz="3600" b="0" i="0" u="none" strike="noStrike" dirty="0">
                <a:solidFill>
                  <a:srgbClr val="3E74D1"/>
                </a:solidFill>
                <a:effectLst/>
                <a:latin typeface="Times New Roman" panose="02020603050405020304" pitchFamily="18" charset="0"/>
              </a:rPr>
              <a:t>App’s Idea</a:t>
            </a:r>
            <a:endParaRPr lang="en-US" dirty="0"/>
          </a:p>
        </p:txBody>
      </p:sp>
      <p:sp>
        <p:nvSpPr>
          <p:cNvPr id="3" name="عنصر نائب للمحتوى 2">
            <a:extLst>
              <a:ext uri="{FF2B5EF4-FFF2-40B4-BE49-F238E27FC236}">
                <a16:creationId xmlns:a16="http://schemas.microsoft.com/office/drawing/2014/main" id="{2DCDF87B-742C-4F1F-8B61-6AF435119940}"/>
              </a:ext>
            </a:extLst>
          </p:cNvPr>
          <p:cNvSpPr>
            <a:spLocks noGrp="1"/>
          </p:cNvSpPr>
          <p:nvPr>
            <p:ph idx="1"/>
          </p:nvPr>
        </p:nvSpPr>
        <p:spPr/>
        <p:txBody>
          <a:bodyPr>
            <a:normAutofit/>
          </a:bodyPr>
          <a:lstStyle/>
          <a:p>
            <a:r>
              <a:rPr lang="en-US" sz="2000" dirty="0">
                <a:latin typeface="Arial" panose="020B0604020202020204" pitchFamily="34" charset="0"/>
                <a:cs typeface="Arial" panose="020B0604020202020204" pitchFamily="34" charset="0"/>
              </a:rPr>
              <a:t>It is an electronic application system that manages information related to university students, such as their grades, courses, transcripts, and GPA, and it allows students to register their subjects at the beginning of each semester, and faculty members can also subscribe to the system for their status. Student marks after exams, attendance and absence registration, download announcements for students about exam dates and other things on the page dedicated to each topic, students can comment on these announcements and communicate with teachers, additional features that can be included. They book a specific appointment according to a preset schedule from the doctor.</a:t>
            </a:r>
          </a:p>
        </p:txBody>
      </p:sp>
    </p:spTree>
    <p:extLst>
      <p:ext uri="{BB962C8B-B14F-4D97-AF65-F5344CB8AC3E}">
        <p14:creationId xmlns:p14="http://schemas.microsoft.com/office/powerpoint/2010/main" val="17125331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5FD3FF62-FB45-441E-952B-2C0800F529EC}"/>
              </a:ext>
            </a:extLst>
          </p:cNvPr>
          <p:cNvSpPr>
            <a:spLocks noGrp="1"/>
          </p:cNvSpPr>
          <p:nvPr>
            <p:ph type="title"/>
          </p:nvPr>
        </p:nvSpPr>
        <p:spPr/>
        <p:txBody>
          <a:bodyPr/>
          <a:lstStyle/>
          <a:p>
            <a:pPr algn="ctr"/>
            <a:br>
              <a:rPr lang="en-US" sz="3600" b="0" i="0" u="none" strike="noStrike" dirty="0">
                <a:solidFill>
                  <a:srgbClr val="3E74D1"/>
                </a:solidFill>
                <a:effectLst/>
                <a:latin typeface="Times New Roman" panose="02020603050405020304" pitchFamily="18" charset="0"/>
              </a:rPr>
            </a:br>
            <a:r>
              <a:rPr lang="en-US" sz="3600" b="0" i="0" u="none" strike="noStrike" dirty="0">
                <a:solidFill>
                  <a:srgbClr val="3E74D1"/>
                </a:solidFill>
                <a:effectLst/>
                <a:latin typeface="Times New Roman" panose="02020603050405020304" pitchFamily="18" charset="0"/>
              </a:rPr>
              <a:t>Used Tools</a:t>
            </a:r>
            <a:endParaRPr lang="en-US" dirty="0"/>
          </a:p>
        </p:txBody>
      </p:sp>
      <p:sp>
        <p:nvSpPr>
          <p:cNvPr id="3" name="عنصر نائب للمحتوى 2">
            <a:extLst>
              <a:ext uri="{FF2B5EF4-FFF2-40B4-BE49-F238E27FC236}">
                <a16:creationId xmlns:a16="http://schemas.microsoft.com/office/drawing/2014/main" id="{DCB6402A-0816-45E8-9D7E-25887E6C239D}"/>
              </a:ext>
            </a:extLst>
          </p:cNvPr>
          <p:cNvSpPr>
            <a:spLocks noGrp="1"/>
          </p:cNvSpPr>
          <p:nvPr>
            <p:ph idx="1"/>
          </p:nvPr>
        </p:nvSpPr>
        <p:spPr/>
        <p:txBody>
          <a:bodyPr/>
          <a:lstStyle/>
          <a:p>
            <a:pPr marL="114287" rtl="0" fontAlgn="base">
              <a:spcBef>
                <a:spcPts val="0"/>
              </a:spcBef>
              <a:spcAft>
                <a:spcPts val="0"/>
              </a:spcAft>
              <a:buFont typeface="Arial" panose="020B0604020202020204" pitchFamily="34" charset="0"/>
              <a:buChar char="•"/>
            </a:pPr>
            <a:r>
              <a:rPr lang="nb-NO" sz="1800" b="0" i="0" u="none" strike="noStrike" dirty="0">
                <a:solidFill>
                  <a:schemeClr val="tx1"/>
                </a:solidFill>
                <a:effectLst/>
                <a:latin typeface="Arial" panose="020B0604020202020204" pitchFamily="34" charset="0"/>
                <a:cs typeface="Arial" panose="020B0604020202020204" pitchFamily="34" charset="0"/>
              </a:rPr>
              <a:t>Flutter , Dart</a:t>
            </a:r>
          </a:p>
          <a:p>
            <a:pPr marL="114287" rtl="0" fontAlgn="base">
              <a:spcBef>
                <a:spcPts val="600"/>
              </a:spcBef>
              <a:spcAft>
                <a:spcPts val="0"/>
              </a:spcAft>
              <a:buFont typeface="Arial" panose="020B0604020202020204" pitchFamily="34" charset="0"/>
              <a:buChar char="•"/>
            </a:pPr>
            <a:r>
              <a:rPr lang="nb-NO" sz="1800" b="0" i="0" u="none" strike="noStrike" dirty="0">
                <a:solidFill>
                  <a:schemeClr val="tx1"/>
                </a:solidFill>
                <a:effectLst/>
                <a:latin typeface="Arial" panose="020B0604020202020204" pitchFamily="34" charset="0"/>
                <a:cs typeface="Arial" panose="020B0604020202020204" pitchFamily="34" charset="0"/>
              </a:rPr>
              <a:t>PHP</a:t>
            </a:r>
          </a:p>
          <a:p>
            <a:pPr marL="114287" rtl="0" fontAlgn="base">
              <a:spcBef>
                <a:spcPts val="600"/>
              </a:spcBef>
              <a:spcAft>
                <a:spcPts val="0"/>
              </a:spcAft>
              <a:buFont typeface="Arial" panose="020B0604020202020204" pitchFamily="34" charset="0"/>
              <a:buChar char="•"/>
            </a:pPr>
            <a:r>
              <a:rPr lang="nb-NO" sz="1800" b="0" i="0" u="none" strike="noStrike" dirty="0">
                <a:solidFill>
                  <a:schemeClr val="tx1"/>
                </a:solidFill>
                <a:effectLst/>
                <a:latin typeface="Arial" panose="020B0604020202020204" pitchFamily="34" charset="0"/>
                <a:cs typeface="Arial" panose="020B0604020202020204" pitchFamily="34" charset="0"/>
              </a:rPr>
              <a:t>MySQL</a:t>
            </a:r>
          </a:p>
          <a:p>
            <a:pPr marL="114287" rtl="0" fontAlgn="base">
              <a:spcBef>
                <a:spcPts val="600"/>
              </a:spcBef>
              <a:spcAft>
                <a:spcPts val="0"/>
              </a:spcAft>
              <a:buFont typeface="Arial" panose="020B0604020202020204" pitchFamily="34" charset="0"/>
              <a:buChar char="•"/>
            </a:pPr>
            <a:r>
              <a:rPr lang="nb-NO" sz="1800" b="0" i="0" u="none" strike="noStrike" dirty="0">
                <a:solidFill>
                  <a:schemeClr val="tx1"/>
                </a:solidFill>
                <a:effectLst/>
                <a:latin typeface="Arial" panose="020B0604020202020204" pitchFamily="34" charset="0"/>
                <a:cs typeface="Arial" panose="020B0604020202020204" pitchFamily="34" charset="0"/>
              </a:rPr>
              <a:t>Firebase</a:t>
            </a:r>
          </a:p>
          <a:p>
            <a:pPr marL="0" indent="0" rtl="0" fontAlgn="base">
              <a:spcBef>
                <a:spcPts val="600"/>
              </a:spcBef>
              <a:spcAft>
                <a:spcPts val="0"/>
              </a:spcAft>
              <a:buNone/>
            </a:pPr>
            <a:br>
              <a:rPr lang="nb-NO" sz="1800" b="0" i="0" u="none" strike="noStrike" dirty="0">
                <a:solidFill>
                  <a:srgbClr val="3E74D1"/>
                </a:solidFill>
                <a:effectLst/>
                <a:latin typeface="Times New Roman" panose="02020603050405020304" pitchFamily="18" charset="0"/>
              </a:rPr>
            </a:br>
            <a:br>
              <a:rPr lang="nb-NO" sz="1800" b="0" i="0" u="none" strike="noStrike" dirty="0">
                <a:solidFill>
                  <a:srgbClr val="3E74D1"/>
                </a:solidFill>
                <a:effectLst/>
                <a:latin typeface="Times New Roman" panose="02020603050405020304" pitchFamily="18" charset="0"/>
              </a:rPr>
            </a:br>
            <a:br>
              <a:rPr lang="nb-NO" sz="1800" b="0" i="0" u="none" strike="noStrike" dirty="0">
                <a:solidFill>
                  <a:srgbClr val="3E74D1"/>
                </a:solidFill>
                <a:effectLst/>
                <a:latin typeface="Times New Roman" panose="02020603050405020304" pitchFamily="18" charset="0"/>
              </a:rPr>
            </a:br>
            <a:br>
              <a:rPr lang="nb-NO" sz="1800" b="0" i="0" u="none" strike="noStrike" dirty="0">
                <a:solidFill>
                  <a:srgbClr val="3E74D1"/>
                </a:solidFill>
                <a:effectLst/>
                <a:latin typeface="Times New Roman" panose="02020603050405020304" pitchFamily="18" charset="0"/>
              </a:rPr>
            </a:br>
            <a:endParaRPr lang="nb-NO" sz="1800" b="0" i="0" u="none" strike="noStrike" dirty="0">
              <a:solidFill>
                <a:srgbClr val="3E74D1"/>
              </a:solidFill>
              <a:effectLst/>
              <a:latin typeface="Arial" panose="020B0604020202020204" pitchFamily="34" charset="0"/>
            </a:endParaRPr>
          </a:p>
          <a:p>
            <a:endParaRPr lang="en-US" dirty="0"/>
          </a:p>
        </p:txBody>
      </p:sp>
      <p:pic>
        <p:nvPicPr>
          <p:cNvPr id="5" name="صورة 4">
            <a:extLst>
              <a:ext uri="{FF2B5EF4-FFF2-40B4-BE49-F238E27FC236}">
                <a16:creationId xmlns:a16="http://schemas.microsoft.com/office/drawing/2014/main" id="{A47C5B2D-DB16-4055-ACCD-223A5FBFC62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59313" y="3881438"/>
            <a:ext cx="1332819" cy="1332819"/>
          </a:xfrm>
          <a:prstGeom prst="rect">
            <a:avLst/>
          </a:prstGeom>
        </p:spPr>
      </p:pic>
      <p:pic>
        <p:nvPicPr>
          <p:cNvPr id="7" name="صورة 6">
            <a:extLst>
              <a:ext uri="{FF2B5EF4-FFF2-40B4-BE49-F238E27FC236}">
                <a16:creationId xmlns:a16="http://schemas.microsoft.com/office/drawing/2014/main" id="{A6CC0F78-4A3C-4C6A-86B2-78D7A64CB4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63180" y="3881437"/>
            <a:ext cx="1332820" cy="1332820"/>
          </a:xfrm>
          <a:prstGeom prst="rect">
            <a:avLst/>
          </a:prstGeom>
        </p:spPr>
      </p:pic>
      <p:pic>
        <p:nvPicPr>
          <p:cNvPr id="9" name="صورة 8">
            <a:extLst>
              <a:ext uri="{FF2B5EF4-FFF2-40B4-BE49-F238E27FC236}">
                <a16:creationId xmlns:a16="http://schemas.microsoft.com/office/drawing/2014/main" id="{763FA9FA-E0CE-49E8-9659-9A4EBAA3F9F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57180" y="3476284"/>
            <a:ext cx="2143125" cy="2143125"/>
          </a:xfrm>
          <a:prstGeom prst="rect">
            <a:avLst/>
          </a:prstGeom>
        </p:spPr>
      </p:pic>
      <p:pic>
        <p:nvPicPr>
          <p:cNvPr id="11" name="صورة 10">
            <a:extLst>
              <a:ext uri="{FF2B5EF4-FFF2-40B4-BE49-F238E27FC236}">
                <a16:creationId xmlns:a16="http://schemas.microsoft.com/office/drawing/2014/main" id="{999EDAE4-A71E-4D97-BA5E-CA86B7A33B7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957808" y="3476284"/>
            <a:ext cx="2143125" cy="2143125"/>
          </a:xfrm>
          <a:prstGeom prst="rect">
            <a:avLst/>
          </a:prstGeom>
        </p:spPr>
      </p:pic>
    </p:spTree>
    <p:extLst>
      <p:ext uri="{BB962C8B-B14F-4D97-AF65-F5344CB8AC3E}">
        <p14:creationId xmlns:p14="http://schemas.microsoft.com/office/powerpoint/2010/main" val="19930602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749A32C9-ED66-4EA6-B075-251B7558ABCA}"/>
              </a:ext>
            </a:extLst>
          </p:cNvPr>
          <p:cNvSpPr>
            <a:spLocks noGrp="1"/>
          </p:cNvSpPr>
          <p:nvPr>
            <p:ph type="title"/>
          </p:nvPr>
        </p:nvSpPr>
        <p:spPr/>
        <p:txBody>
          <a:bodyPr/>
          <a:lstStyle/>
          <a:p>
            <a:pPr algn="ctr"/>
            <a:br>
              <a:rPr lang="en-US" sz="3600" b="0" i="0" u="none" strike="noStrike" dirty="0">
                <a:solidFill>
                  <a:srgbClr val="3E74D1"/>
                </a:solidFill>
                <a:effectLst/>
                <a:latin typeface="Times New Roman" panose="02020603050405020304" pitchFamily="18" charset="0"/>
              </a:rPr>
            </a:br>
            <a:r>
              <a:rPr lang="en-US" sz="3600" b="0" i="0" u="none" strike="noStrike" dirty="0">
                <a:solidFill>
                  <a:srgbClr val="3E74D1"/>
                </a:solidFill>
                <a:effectLst/>
                <a:latin typeface="Times New Roman" panose="02020603050405020304" pitchFamily="18" charset="0"/>
              </a:rPr>
              <a:t>Features</a:t>
            </a:r>
            <a:endParaRPr lang="en-US" dirty="0"/>
          </a:p>
        </p:txBody>
      </p:sp>
      <p:sp>
        <p:nvSpPr>
          <p:cNvPr id="3" name="عنصر نائب للمحتوى 2">
            <a:extLst>
              <a:ext uri="{FF2B5EF4-FFF2-40B4-BE49-F238E27FC236}">
                <a16:creationId xmlns:a16="http://schemas.microsoft.com/office/drawing/2014/main" id="{C82149AE-8F6D-446D-95E1-4E1A4DB86E15}"/>
              </a:ext>
            </a:extLst>
          </p:cNvPr>
          <p:cNvSpPr>
            <a:spLocks noGrp="1"/>
          </p:cNvSpPr>
          <p:nvPr>
            <p:ph idx="1"/>
          </p:nvPr>
        </p:nvSpPr>
        <p:spPr/>
        <p:txBody>
          <a:bodyPr>
            <a:normAutofit/>
          </a:bodyPr>
          <a:lstStyle/>
          <a:p>
            <a:pPr marL="343080" indent="-342720" algn="l">
              <a:lnSpc>
                <a:spcPct val="100000"/>
              </a:lnSpc>
              <a:spcBef>
                <a:spcPts val="1001"/>
              </a:spcBef>
              <a:buClr>
                <a:srgbClr val="A53010"/>
              </a:buClr>
              <a:buFont typeface="Wingdings 3" charset="2"/>
              <a:buChar char=""/>
            </a:pPr>
            <a:r>
              <a:rPr lang="en-US" sz="1800" b="1" strike="noStrike" spc="-1" dirty="0">
                <a:solidFill>
                  <a:srgbClr val="404040"/>
                </a:solidFill>
                <a:latin typeface="Century Gothic"/>
              </a:rPr>
              <a:t>Features of our application : - </a:t>
            </a:r>
            <a:endParaRPr lang="en-US" sz="1800" b="0" strike="noStrike" spc="-1" dirty="0">
              <a:solidFill>
                <a:srgbClr val="404040"/>
              </a:solidFill>
              <a:latin typeface="Century Gothic"/>
            </a:endParaRPr>
          </a:p>
          <a:p>
            <a:pPr marL="286110" indent="-285750">
              <a:spcBef>
                <a:spcPts val="1001"/>
              </a:spcBef>
              <a:buClr>
                <a:srgbClr val="A53010"/>
              </a:buClr>
            </a:pPr>
            <a:r>
              <a:rPr lang="en-US" sz="1800" b="0" strike="noStrike" spc="-1" dirty="0">
                <a:solidFill>
                  <a:srgbClr val="404040"/>
                </a:solidFill>
                <a:latin typeface="Century Gothic"/>
              </a:rPr>
              <a:t>Ease of use, saving time and effort on the student and doctor, and providing effective communication methods between the parties  </a:t>
            </a:r>
          </a:p>
          <a:p>
            <a:pPr marL="286110" indent="-285750">
              <a:spcBef>
                <a:spcPts val="1001"/>
              </a:spcBef>
              <a:buClr>
                <a:srgbClr val="A53010"/>
              </a:buClr>
            </a:pPr>
            <a:r>
              <a:rPr lang="en-US" b="0" strike="noStrike" spc="-1" dirty="0">
                <a:solidFill>
                  <a:srgbClr val="404040"/>
                </a:solidFill>
                <a:latin typeface="Century Gothic"/>
              </a:rPr>
              <a:t>Distinctive and user-friendly design . </a:t>
            </a:r>
            <a:r>
              <a:rPr lang="en-US" sz="1800" b="0" strike="noStrike" spc="-1" dirty="0">
                <a:solidFill>
                  <a:srgbClr val="404040"/>
                </a:solidFill>
                <a:latin typeface="Century Gothic"/>
              </a:rPr>
              <a:t>We provide the student with useful information and files to study and to organize appointments, whether exam dates, meeting dates, or official holidays .</a:t>
            </a:r>
          </a:p>
          <a:p>
            <a:pPr marL="343080" indent="-342720" algn="l">
              <a:lnSpc>
                <a:spcPct val="100000"/>
              </a:lnSpc>
              <a:spcBef>
                <a:spcPts val="1001"/>
              </a:spcBef>
              <a:buClr>
                <a:srgbClr val="A53010"/>
              </a:buClr>
              <a:buFont typeface="Wingdings 3" charset="2"/>
              <a:buChar char=""/>
            </a:pPr>
            <a:r>
              <a:rPr lang="en-US" sz="1800" b="0" strike="noStrike" spc="-1" dirty="0">
                <a:solidFill>
                  <a:srgbClr val="404040"/>
                </a:solidFill>
                <a:latin typeface="Century Gothic"/>
              </a:rPr>
              <a:t>The doctor has a page of his own through which he can communicate and organize his work in sequence and set his own appointments with his students from exam dates and zoom dates .</a:t>
            </a:r>
          </a:p>
          <a:p>
            <a:pPr marL="343080" indent="-342720" algn="l">
              <a:lnSpc>
                <a:spcPct val="100000"/>
              </a:lnSpc>
              <a:spcBef>
                <a:spcPts val="1001"/>
              </a:spcBef>
              <a:buClr>
                <a:srgbClr val="A53010"/>
              </a:buClr>
              <a:buFont typeface="Wingdings 3" charset="2"/>
              <a:buChar char=""/>
            </a:pPr>
            <a:r>
              <a:rPr lang="en-US" sz="1800" b="0" strike="noStrike" spc="-1" dirty="0">
                <a:solidFill>
                  <a:srgbClr val="404040"/>
                </a:solidFill>
                <a:latin typeface="Century Gothic"/>
              </a:rPr>
              <a:t>In addition to that, there is a messaging system between the parties, as well as an admin and notifications system for all parties . </a:t>
            </a:r>
          </a:p>
          <a:p>
            <a:endParaRPr lang="en-US" dirty="0"/>
          </a:p>
        </p:txBody>
      </p:sp>
    </p:spTree>
    <p:extLst>
      <p:ext uri="{BB962C8B-B14F-4D97-AF65-F5344CB8AC3E}">
        <p14:creationId xmlns:p14="http://schemas.microsoft.com/office/powerpoint/2010/main" val="23656086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31E8064D-CD13-4D47-A2B8-3889AB45DA2A}"/>
              </a:ext>
            </a:extLst>
          </p:cNvPr>
          <p:cNvSpPr>
            <a:spLocks noGrp="1"/>
          </p:cNvSpPr>
          <p:nvPr>
            <p:ph type="title"/>
          </p:nvPr>
        </p:nvSpPr>
        <p:spPr/>
        <p:txBody>
          <a:bodyPr/>
          <a:lstStyle/>
          <a:p>
            <a:pPr algn="ctr"/>
            <a:br>
              <a:rPr lang="ar-SA" dirty="0"/>
            </a:br>
            <a:r>
              <a:rPr lang="en-US" sz="3600" b="0" i="0" u="none" strike="noStrike" dirty="0">
                <a:solidFill>
                  <a:srgbClr val="3E74D1"/>
                </a:solidFill>
                <a:effectLst/>
                <a:latin typeface="Times New Roman" panose="02020603050405020304" pitchFamily="18" charset="0"/>
              </a:rPr>
              <a:t>Challenges</a:t>
            </a:r>
            <a:endParaRPr lang="en-US" dirty="0"/>
          </a:p>
        </p:txBody>
      </p:sp>
      <p:sp>
        <p:nvSpPr>
          <p:cNvPr id="3" name="عنصر نائب للمحتوى 2">
            <a:extLst>
              <a:ext uri="{FF2B5EF4-FFF2-40B4-BE49-F238E27FC236}">
                <a16:creationId xmlns:a16="http://schemas.microsoft.com/office/drawing/2014/main" id="{383CD3C9-97C6-4C6D-BF8B-02CCEBB1B9D6}"/>
              </a:ext>
            </a:extLst>
          </p:cNvPr>
          <p:cNvSpPr>
            <a:spLocks noGrp="1"/>
          </p:cNvSpPr>
          <p:nvPr>
            <p:ph idx="1"/>
          </p:nvPr>
        </p:nvSpPr>
        <p:spPr/>
        <p:txBody>
          <a:bodyPr/>
          <a:lstStyle/>
          <a:p>
            <a:pPr marL="0" indent="0" rtl="0" fontAlgn="base">
              <a:spcBef>
                <a:spcPts val="0"/>
              </a:spcBef>
              <a:spcAft>
                <a:spcPts val="0"/>
              </a:spcAft>
              <a:buNone/>
            </a:pPr>
            <a:endParaRPr lang="ar-SA" sz="2800" dirty="0">
              <a:solidFill>
                <a:schemeClr val="tx1"/>
              </a:solidFill>
              <a:latin typeface="Arial" panose="020B0604020202020204" pitchFamily="34" charset="0"/>
              <a:cs typeface="Arial" panose="020B0604020202020204" pitchFamily="34" charset="0"/>
            </a:endParaRPr>
          </a:p>
          <a:p>
            <a:pPr marL="114300" rtl="0" fontAlgn="base">
              <a:spcBef>
                <a:spcPts val="0"/>
              </a:spcBef>
              <a:spcAft>
                <a:spcPts val="0"/>
              </a:spcAft>
              <a:buFont typeface="Arial" panose="020B0604020202020204" pitchFamily="34" charset="0"/>
              <a:buChar char="•"/>
            </a:pPr>
            <a:r>
              <a:rPr lang="en-US" sz="2800" b="0" i="0" u="none" strike="noStrike" dirty="0">
                <a:solidFill>
                  <a:schemeClr val="tx1"/>
                </a:solidFill>
                <a:effectLst/>
                <a:latin typeface="Arial" panose="020B0604020202020204" pitchFamily="34" charset="0"/>
                <a:cs typeface="Arial" panose="020B0604020202020204" pitchFamily="34" charset="0"/>
              </a:rPr>
              <a:t>Coronavirus crisis.</a:t>
            </a:r>
          </a:p>
          <a:p>
            <a:pPr marL="101435" rtl="0" fontAlgn="base">
              <a:spcBef>
                <a:spcPts val="700"/>
              </a:spcBef>
              <a:spcAft>
                <a:spcPts val="0"/>
              </a:spcAft>
              <a:buFont typeface="Arial" panose="020B0604020202020204" pitchFamily="34" charset="0"/>
              <a:buChar char="•"/>
            </a:pPr>
            <a:r>
              <a:rPr lang="en-US" sz="2800" b="0" i="0" u="none" strike="noStrike" dirty="0">
                <a:solidFill>
                  <a:schemeClr val="tx1"/>
                </a:solidFill>
                <a:effectLst/>
                <a:latin typeface="Arial" panose="020B0604020202020204" pitchFamily="34" charset="0"/>
                <a:cs typeface="Arial" panose="020B0604020202020204" pitchFamily="34" charset="0"/>
              </a:rPr>
              <a:t>Technical problem</a:t>
            </a:r>
            <a:endParaRPr lang="ar-SA" sz="2800" b="0" i="0" u="none" strike="noStrike" dirty="0">
              <a:solidFill>
                <a:schemeClr val="tx1"/>
              </a:solidFill>
              <a:effectLst/>
              <a:latin typeface="Arial" panose="020B0604020202020204" pitchFamily="34" charset="0"/>
              <a:cs typeface="Arial" panose="020B0604020202020204" pitchFamily="34" charset="0"/>
            </a:endParaRPr>
          </a:p>
          <a:p>
            <a:pPr marL="101435" rtl="0" fontAlgn="base">
              <a:spcBef>
                <a:spcPts val="700"/>
              </a:spcBef>
              <a:spcAft>
                <a:spcPts val="0"/>
              </a:spcAft>
              <a:buFont typeface="Arial" panose="020B0604020202020204" pitchFamily="34" charset="0"/>
              <a:buChar char="•"/>
            </a:pPr>
            <a:r>
              <a:rPr lang="en-US" sz="2800" b="0" i="0" u="none" strike="noStrike" dirty="0">
                <a:solidFill>
                  <a:schemeClr val="tx1"/>
                </a:solidFill>
                <a:effectLst/>
                <a:latin typeface="Arial" panose="020B0604020202020204" pitchFamily="34" charset="0"/>
                <a:cs typeface="Arial" panose="020B0604020202020204" pitchFamily="34" charset="0"/>
              </a:rPr>
              <a:t>Limited Resources</a:t>
            </a:r>
            <a:endParaRPr lang="ar-SA" sz="2800" b="0" i="0" u="none" strike="noStrike" dirty="0">
              <a:solidFill>
                <a:schemeClr val="tx1"/>
              </a:solidFill>
              <a:effectLst/>
              <a:latin typeface="Arial" panose="020B0604020202020204" pitchFamily="34" charset="0"/>
              <a:cs typeface="Arial" panose="020B0604020202020204" pitchFamily="34" charset="0"/>
            </a:endParaRPr>
          </a:p>
          <a:p>
            <a:pPr marL="101435" rtl="0" fontAlgn="base">
              <a:spcBef>
                <a:spcPts val="700"/>
              </a:spcBef>
              <a:spcAft>
                <a:spcPts val="0"/>
              </a:spcAft>
              <a:buFont typeface="Arial" panose="020B0604020202020204" pitchFamily="34" charset="0"/>
              <a:buChar char="•"/>
            </a:pPr>
            <a:r>
              <a:rPr lang="en-US" sz="2800" b="0" i="0" u="none" strike="noStrike" dirty="0">
                <a:solidFill>
                  <a:schemeClr val="tx1"/>
                </a:solidFill>
                <a:effectLst/>
                <a:latin typeface="Arial" panose="020B0604020202020204" pitchFamily="34" charset="0"/>
                <a:cs typeface="Arial" panose="020B0604020202020204" pitchFamily="34" charset="0"/>
              </a:rPr>
              <a:t>Shortage of time </a:t>
            </a:r>
          </a:p>
          <a:p>
            <a:endParaRPr lang="en-US" dirty="0"/>
          </a:p>
        </p:txBody>
      </p:sp>
    </p:spTree>
    <p:extLst>
      <p:ext uri="{BB962C8B-B14F-4D97-AF65-F5344CB8AC3E}">
        <p14:creationId xmlns:p14="http://schemas.microsoft.com/office/powerpoint/2010/main" val="20224261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423C059C-D447-4F38-8928-22B1706299BD}"/>
              </a:ext>
            </a:extLst>
          </p:cNvPr>
          <p:cNvSpPr>
            <a:spLocks noGrp="1"/>
          </p:cNvSpPr>
          <p:nvPr>
            <p:ph type="title"/>
          </p:nvPr>
        </p:nvSpPr>
        <p:spPr/>
        <p:txBody>
          <a:bodyPr/>
          <a:lstStyle/>
          <a:p>
            <a:pPr algn="ctr"/>
            <a:br>
              <a:rPr lang="ar-SA" sz="3600" b="0" i="0" u="none" strike="noStrike" dirty="0">
                <a:solidFill>
                  <a:srgbClr val="3E74D1"/>
                </a:solidFill>
                <a:effectLst/>
                <a:latin typeface="Times New Roman" panose="02020603050405020304" pitchFamily="18" charset="0"/>
              </a:rPr>
            </a:br>
            <a:r>
              <a:rPr lang="en-US" sz="3600" b="0" i="0" u="none" strike="noStrike" dirty="0">
                <a:solidFill>
                  <a:srgbClr val="3E74D1"/>
                </a:solidFill>
                <a:effectLst/>
                <a:latin typeface="Times New Roman" panose="02020603050405020304" pitchFamily="18" charset="0"/>
              </a:rPr>
              <a:t>Future work</a:t>
            </a:r>
            <a:endParaRPr lang="en-US" dirty="0"/>
          </a:p>
        </p:txBody>
      </p:sp>
      <p:sp>
        <p:nvSpPr>
          <p:cNvPr id="3" name="عنصر نائب للمحتوى 2">
            <a:extLst>
              <a:ext uri="{FF2B5EF4-FFF2-40B4-BE49-F238E27FC236}">
                <a16:creationId xmlns:a16="http://schemas.microsoft.com/office/drawing/2014/main" id="{A70DCE0D-48C6-4CC7-92CC-E900F16CE7CA}"/>
              </a:ext>
            </a:extLst>
          </p:cNvPr>
          <p:cNvSpPr>
            <a:spLocks noGrp="1"/>
          </p:cNvSpPr>
          <p:nvPr>
            <p:ph idx="1"/>
          </p:nvPr>
        </p:nvSpPr>
        <p:spPr/>
        <p:txBody>
          <a:bodyPr/>
          <a:lstStyle/>
          <a:p>
            <a:r>
              <a:rPr lang="en-US" sz="2400" dirty="0">
                <a:latin typeface="Arial" panose="020B0604020202020204" pitchFamily="34" charset="0"/>
                <a:cs typeface="Arial" panose="020B0604020202020204" pitchFamily="34" charset="0"/>
              </a:rPr>
              <a:t>Because of time constraints, we did not add other features that we were thinking about. We</a:t>
            </a:r>
            <a:r>
              <a:rPr lang="ar-SA" sz="2400" dirty="0">
                <a:latin typeface="Arial" panose="020B0604020202020204" pitchFamily="34" charset="0"/>
                <a:cs typeface="Arial" panose="020B0604020202020204" pitchFamily="34" charset="0"/>
              </a:rPr>
              <a:t> </a:t>
            </a:r>
            <a:r>
              <a:rPr lang="en-US" sz="2400" dirty="0">
                <a:latin typeface="Arial" panose="020B0604020202020204" pitchFamily="34" charset="0"/>
                <a:cs typeface="Arial" panose="020B0604020202020204" pitchFamily="34" charset="0"/>
              </a:rPr>
              <a:t>wanted to add features to the zoom, such as choosing the doctor how to record the lecture, either</a:t>
            </a:r>
            <a:r>
              <a:rPr lang="ar-SA" sz="2400" dirty="0">
                <a:latin typeface="Arial" panose="020B0604020202020204" pitchFamily="34" charset="0"/>
                <a:cs typeface="Arial" panose="020B0604020202020204" pitchFamily="34" charset="0"/>
              </a:rPr>
              <a:t> </a:t>
            </a:r>
            <a:r>
              <a:rPr lang="en-US" sz="2400" dirty="0">
                <a:latin typeface="Arial" panose="020B0604020202020204" pitchFamily="34" charset="0"/>
                <a:cs typeface="Arial" panose="020B0604020202020204" pitchFamily="34" charset="0"/>
              </a:rPr>
              <a:t>automatically or manually, and also we wanted to add features to Zoom that we lack in the Zoom</a:t>
            </a:r>
            <a:r>
              <a:rPr lang="ar-SA" sz="2400" dirty="0">
                <a:latin typeface="Arial" panose="020B0604020202020204" pitchFamily="34" charset="0"/>
                <a:cs typeface="Arial" panose="020B0604020202020204" pitchFamily="34" charset="0"/>
              </a:rPr>
              <a:t> </a:t>
            </a:r>
            <a:r>
              <a:rPr lang="en-US" sz="2400" dirty="0">
                <a:latin typeface="Arial" panose="020B0604020202020204" pitchFamily="34" charset="0"/>
                <a:cs typeface="Arial" panose="020B0604020202020204" pitchFamily="34" charset="0"/>
              </a:rPr>
              <a:t>application, and this is to make the system complete Integrated, but, God willing, in the future,</a:t>
            </a:r>
            <a:r>
              <a:rPr lang="ar-SA" sz="2400" dirty="0">
                <a:latin typeface="Arial" panose="020B0604020202020204" pitchFamily="34" charset="0"/>
                <a:cs typeface="Arial" panose="020B0604020202020204" pitchFamily="34" charset="0"/>
              </a:rPr>
              <a:t> </a:t>
            </a:r>
            <a:r>
              <a:rPr lang="en-US" sz="2400" dirty="0">
                <a:latin typeface="Arial" panose="020B0604020202020204" pitchFamily="34" charset="0"/>
                <a:cs typeface="Arial" panose="020B0604020202020204" pitchFamily="34" charset="0"/>
              </a:rPr>
              <a:t>we will think about adding and developing the application</a:t>
            </a:r>
            <a:r>
              <a:rPr lang="en-US" dirty="0"/>
              <a:t>.</a:t>
            </a:r>
          </a:p>
        </p:txBody>
      </p:sp>
    </p:spTree>
    <p:extLst>
      <p:ext uri="{BB962C8B-B14F-4D97-AF65-F5344CB8AC3E}">
        <p14:creationId xmlns:p14="http://schemas.microsoft.com/office/powerpoint/2010/main" val="37932984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C33FE696-4C47-4380-A1E9-8CB0CB97566D}"/>
              </a:ext>
            </a:extLst>
          </p:cNvPr>
          <p:cNvSpPr>
            <a:spLocks noGrp="1"/>
          </p:cNvSpPr>
          <p:nvPr>
            <p:ph idx="1"/>
          </p:nvPr>
        </p:nvSpPr>
        <p:spPr/>
        <p:txBody>
          <a:bodyPr>
            <a:normAutofit/>
          </a:bodyPr>
          <a:lstStyle/>
          <a:p>
            <a:pPr marL="0" indent="0" algn="ctr">
              <a:buNone/>
            </a:pPr>
            <a:r>
              <a:rPr lang="en-US" sz="19900" b="0" i="0" u="none" strike="noStrike" dirty="0">
                <a:solidFill>
                  <a:srgbClr val="3E74D1"/>
                </a:solidFill>
                <a:effectLst/>
                <a:latin typeface="Times New Roman" panose="02020603050405020304" pitchFamily="18" charset="0"/>
              </a:rPr>
              <a:t>Demo</a:t>
            </a:r>
            <a:endParaRPr lang="en-US" sz="23900" dirty="0"/>
          </a:p>
        </p:txBody>
      </p:sp>
    </p:spTree>
    <p:extLst>
      <p:ext uri="{BB962C8B-B14F-4D97-AF65-F5344CB8AC3E}">
        <p14:creationId xmlns:p14="http://schemas.microsoft.com/office/powerpoint/2010/main" val="2700133381"/>
      </p:ext>
    </p:extLst>
  </p:cSld>
  <p:clrMapOvr>
    <a:masterClrMapping/>
  </p:clrMapOvr>
</p:sld>
</file>

<file path=ppt/theme/theme1.xml><?xml version="1.0" encoding="utf-8"?>
<a:theme xmlns:a="http://schemas.openxmlformats.org/drawingml/2006/main" name="شريحة">
  <a:themeElements>
    <a:clrScheme name="شريحة">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شريحة">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شريحة">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ربطة">
  <a:themeElements>
    <a:clrScheme name="ربطة">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ربطة">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ربطة">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Slice</Template>
  <TotalTime>65</TotalTime>
  <Words>500</Words>
  <Application>Microsoft Office PowerPoint</Application>
  <PresentationFormat>شاشة عريضة</PresentationFormat>
  <Paragraphs>34</Paragraphs>
  <Slides>10</Slides>
  <Notes>0</Notes>
  <HiddenSlides>0</HiddenSlides>
  <MMClips>0</MMClips>
  <ScaleCrop>false</ScaleCrop>
  <HeadingPairs>
    <vt:vector size="6" baseType="variant">
      <vt:variant>
        <vt:lpstr>الخطوط المستخدمة</vt:lpstr>
      </vt:variant>
      <vt:variant>
        <vt:i4>5</vt:i4>
      </vt:variant>
      <vt:variant>
        <vt:lpstr>نسق</vt:lpstr>
      </vt:variant>
      <vt:variant>
        <vt:i4>2</vt:i4>
      </vt:variant>
      <vt:variant>
        <vt:lpstr>عناوين الشرائح</vt:lpstr>
      </vt:variant>
      <vt:variant>
        <vt:i4>10</vt:i4>
      </vt:variant>
    </vt:vector>
  </HeadingPairs>
  <TitlesOfParts>
    <vt:vector size="17" baseType="lpstr">
      <vt:lpstr>Arial</vt:lpstr>
      <vt:lpstr>Century Gothic</vt:lpstr>
      <vt:lpstr>Informal Roman</vt:lpstr>
      <vt:lpstr>Times New Roman</vt:lpstr>
      <vt:lpstr>Wingdings 3</vt:lpstr>
      <vt:lpstr>شريحة</vt:lpstr>
      <vt:lpstr>ربطة</vt:lpstr>
      <vt:lpstr>عرض تقديمي في PowerPoint</vt:lpstr>
      <vt:lpstr>Outline:  1. Introduction 2. App’s Idea 3. Used Tools 4. Features 5. Challenges 6. Future work 7. Demo  </vt:lpstr>
      <vt:lpstr> Introduction</vt:lpstr>
      <vt:lpstr> App’s Idea</vt:lpstr>
      <vt:lpstr> Used Tools</vt:lpstr>
      <vt:lpstr> Features</vt:lpstr>
      <vt:lpstr> Challenges</vt:lpstr>
      <vt:lpstr> Future work</vt:lpstr>
      <vt:lpstr>عرض تقديمي في PowerPoint</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Amani Ali</dc:creator>
  <cp:lastModifiedBy>Amani Ali</cp:lastModifiedBy>
  <cp:revision>8</cp:revision>
  <dcterms:created xsi:type="dcterms:W3CDTF">2021-05-27T15:14:32Z</dcterms:created>
  <dcterms:modified xsi:type="dcterms:W3CDTF">2021-05-29T17:55:55Z</dcterms:modified>
</cp:coreProperties>
</file>