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3655" r:id="rId2"/>
  </p:sldMasterIdLst>
  <p:notesMasterIdLst>
    <p:notesMasterId r:id="rId4"/>
  </p:notesMasterIdLst>
  <p:handoutMasterIdLst>
    <p:handoutMasterId r:id="rId5"/>
  </p:handoutMasterIdLst>
  <p:sldIdLst>
    <p:sldId id="258" r:id="rId3"/>
  </p:sldIdLst>
  <p:sldSz cx="30275213" cy="42803763"/>
  <p:notesSz cx="6858000" cy="9144000"/>
  <p:defaultTextStyle>
    <a:defPPr>
      <a:defRPr lang="en-US"/>
    </a:defPPr>
    <a:lvl1pPr marL="0" algn="l" defTabSz="3220947" rtl="0" eaLnBrk="1" latinLnBrk="0" hangingPunct="1">
      <a:defRPr sz="6311" kern="1200">
        <a:solidFill>
          <a:schemeClr val="tx1"/>
        </a:solidFill>
        <a:latin typeface="+mn-lt"/>
        <a:ea typeface="+mn-ea"/>
        <a:cs typeface="+mn-cs"/>
      </a:defRPr>
    </a:lvl1pPr>
    <a:lvl2pPr marL="1610474" algn="l" defTabSz="3220947" rtl="0" eaLnBrk="1" latinLnBrk="0" hangingPunct="1">
      <a:defRPr sz="6311" kern="1200">
        <a:solidFill>
          <a:schemeClr val="tx1"/>
        </a:solidFill>
        <a:latin typeface="+mn-lt"/>
        <a:ea typeface="+mn-ea"/>
        <a:cs typeface="+mn-cs"/>
      </a:defRPr>
    </a:lvl2pPr>
    <a:lvl3pPr marL="3220947" algn="l" defTabSz="3220947" rtl="0" eaLnBrk="1" latinLnBrk="0" hangingPunct="1">
      <a:defRPr sz="6311" kern="1200">
        <a:solidFill>
          <a:schemeClr val="tx1"/>
        </a:solidFill>
        <a:latin typeface="+mn-lt"/>
        <a:ea typeface="+mn-ea"/>
        <a:cs typeface="+mn-cs"/>
      </a:defRPr>
    </a:lvl3pPr>
    <a:lvl4pPr marL="4831421" algn="l" defTabSz="3220947" rtl="0" eaLnBrk="1" latinLnBrk="0" hangingPunct="1">
      <a:defRPr sz="6311" kern="1200">
        <a:solidFill>
          <a:schemeClr val="tx1"/>
        </a:solidFill>
        <a:latin typeface="+mn-lt"/>
        <a:ea typeface="+mn-ea"/>
        <a:cs typeface="+mn-cs"/>
      </a:defRPr>
    </a:lvl4pPr>
    <a:lvl5pPr marL="6441894" algn="l" defTabSz="3220947" rtl="0" eaLnBrk="1" latinLnBrk="0" hangingPunct="1">
      <a:defRPr sz="6311" kern="1200">
        <a:solidFill>
          <a:schemeClr val="tx1"/>
        </a:solidFill>
        <a:latin typeface="+mn-lt"/>
        <a:ea typeface="+mn-ea"/>
        <a:cs typeface="+mn-cs"/>
      </a:defRPr>
    </a:lvl5pPr>
    <a:lvl6pPr marL="8052369" algn="l" defTabSz="3220947" rtl="0" eaLnBrk="1" latinLnBrk="0" hangingPunct="1">
      <a:defRPr sz="6311" kern="1200">
        <a:solidFill>
          <a:schemeClr val="tx1"/>
        </a:solidFill>
        <a:latin typeface="+mn-lt"/>
        <a:ea typeface="+mn-ea"/>
        <a:cs typeface="+mn-cs"/>
      </a:defRPr>
    </a:lvl6pPr>
    <a:lvl7pPr marL="9662843" algn="l" defTabSz="3220947" rtl="0" eaLnBrk="1" latinLnBrk="0" hangingPunct="1">
      <a:defRPr sz="6311" kern="1200">
        <a:solidFill>
          <a:schemeClr val="tx1"/>
        </a:solidFill>
        <a:latin typeface="+mn-lt"/>
        <a:ea typeface="+mn-ea"/>
        <a:cs typeface="+mn-cs"/>
      </a:defRPr>
    </a:lvl7pPr>
    <a:lvl8pPr marL="11273316" algn="l" defTabSz="3220947" rtl="0" eaLnBrk="1" latinLnBrk="0" hangingPunct="1">
      <a:defRPr sz="6311" kern="1200">
        <a:solidFill>
          <a:schemeClr val="tx1"/>
        </a:solidFill>
        <a:latin typeface="+mn-lt"/>
        <a:ea typeface="+mn-ea"/>
        <a:cs typeface="+mn-cs"/>
      </a:defRPr>
    </a:lvl8pPr>
    <a:lvl9pPr marL="12883790" algn="l" defTabSz="3220947" rtl="0" eaLnBrk="1" latinLnBrk="0" hangingPunct="1">
      <a:defRPr sz="6311"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3F5FA"/>
    <a:srgbClr val="FFC000"/>
    <a:srgbClr val="C7D5ED"/>
    <a:srgbClr val="F6F8FC"/>
    <a:srgbClr val="545554"/>
    <a:srgbClr val="CDD2DE"/>
    <a:srgbClr val="E3E9E5"/>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32" autoAdjust="0"/>
    <p:restoredTop sz="90265" autoAdjust="0"/>
  </p:normalViewPr>
  <p:slideViewPr>
    <p:cSldViewPr snapToGrid="0" snapToObjects="1" showGuides="1">
      <p:cViewPr>
        <p:scale>
          <a:sx n="14" d="100"/>
          <a:sy n="14" d="100"/>
        </p:scale>
        <p:origin x="2866" y="10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7/10/2023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7/10/2023</a:t>
            </a:fld>
            <a:endParaRPr lang="en-US" dirty="0"/>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3220947" rtl="0" eaLnBrk="1" latinLnBrk="0" hangingPunct="1">
      <a:defRPr sz="4256" kern="1200">
        <a:solidFill>
          <a:schemeClr val="tx1"/>
        </a:solidFill>
        <a:latin typeface="+mn-lt"/>
        <a:ea typeface="+mn-ea"/>
        <a:cs typeface="+mn-cs"/>
      </a:defRPr>
    </a:lvl1pPr>
    <a:lvl2pPr marL="1610474" algn="l" defTabSz="3220947" rtl="0" eaLnBrk="1" latinLnBrk="0" hangingPunct="1">
      <a:defRPr sz="4256" kern="1200">
        <a:solidFill>
          <a:schemeClr val="tx1"/>
        </a:solidFill>
        <a:latin typeface="+mn-lt"/>
        <a:ea typeface="+mn-ea"/>
        <a:cs typeface="+mn-cs"/>
      </a:defRPr>
    </a:lvl2pPr>
    <a:lvl3pPr marL="3220947" algn="l" defTabSz="3220947" rtl="0" eaLnBrk="1" latinLnBrk="0" hangingPunct="1">
      <a:defRPr sz="4256" kern="1200">
        <a:solidFill>
          <a:schemeClr val="tx1"/>
        </a:solidFill>
        <a:latin typeface="+mn-lt"/>
        <a:ea typeface="+mn-ea"/>
        <a:cs typeface="+mn-cs"/>
      </a:defRPr>
    </a:lvl3pPr>
    <a:lvl4pPr marL="4831421" algn="l" defTabSz="3220947" rtl="0" eaLnBrk="1" latinLnBrk="0" hangingPunct="1">
      <a:defRPr sz="4256" kern="1200">
        <a:solidFill>
          <a:schemeClr val="tx1"/>
        </a:solidFill>
        <a:latin typeface="+mn-lt"/>
        <a:ea typeface="+mn-ea"/>
        <a:cs typeface="+mn-cs"/>
      </a:defRPr>
    </a:lvl4pPr>
    <a:lvl5pPr marL="6441894" algn="l" defTabSz="3220947" rtl="0" eaLnBrk="1" latinLnBrk="0" hangingPunct="1">
      <a:defRPr sz="4256" kern="1200">
        <a:solidFill>
          <a:schemeClr val="tx1"/>
        </a:solidFill>
        <a:latin typeface="+mn-lt"/>
        <a:ea typeface="+mn-ea"/>
        <a:cs typeface="+mn-cs"/>
      </a:defRPr>
    </a:lvl5pPr>
    <a:lvl6pPr marL="8052369" algn="l" defTabSz="3220947" rtl="0" eaLnBrk="1" latinLnBrk="0" hangingPunct="1">
      <a:defRPr sz="4256" kern="1200">
        <a:solidFill>
          <a:schemeClr val="tx1"/>
        </a:solidFill>
        <a:latin typeface="+mn-lt"/>
        <a:ea typeface="+mn-ea"/>
        <a:cs typeface="+mn-cs"/>
      </a:defRPr>
    </a:lvl6pPr>
    <a:lvl7pPr marL="9662843" algn="l" defTabSz="3220947" rtl="0" eaLnBrk="1" latinLnBrk="0" hangingPunct="1">
      <a:defRPr sz="4256" kern="1200">
        <a:solidFill>
          <a:schemeClr val="tx1"/>
        </a:solidFill>
        <a:latin typeface="+mn-lt"/>
        <a:ea typeface="+mn-ea"/>
        <a:cs typeface="+mn-cs"/>
      </a:defRPr>
    </a:lvl7pPr>
    <a:lvl8pPr marL="11273316" algn="l" defTabSz="3220947" rtl="0" eaLnBrk="1" latinLnBrk="0" hangingPunct="1">
      <a:defRPr sz="4256" kern="1200">
        <a:solidFill>
          <a:schemeClr val="tx1"/>
        </a:solidFill>
        <a:latin typeface="+mn-lt"/>
        <a:ea typeface="+mn-ea"/>
        <a:cs typeface="+mn-cs"/>
      </a:defRPr>
    </a:lvl8pPr>
    <a:lvl9pPr marL="12883790" algn="l" defTabSz="3220947" rtl="0" eaLnBrk="1" latinLnBrk="0" hangingPunct="1">
      <a:defRPr sz="425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ith Guides">
    <p:spTree>
      <p:nvGrpSpPr>
        <p:cNvPr id="1" name=""/>
        <p:cNvGrpSpPr/>
        <p:nvPr/>
      </p:nvGrpSpPr>
      <p:grpSpPr>
        <a:xfrm>
          <a:off x="0" y="0"/>
          <a:ext cx="0" cy="0"/>
          <a:chOff x="0" y="0"/>
          <a:chExt cx="0" cy="0"/>
        </a:xfrm>
      </p:grpSpPr>
      <p:sp>
        <p:nvSpPr>
          <p:cNvPr id="2" name="Text Placeholder 17">
            <a:extLst>
              <a:ext uri="{FF2B5EF4-FFF2-40B4-BE49-F238E27FC236}">
                <a16:creationId xmlns="" xmlns:a16="http://schemas.microsoft.com/office/drawing/2014/main" id="{AEBE95F2-8FA7-2546-83AF-1040DBA0D32B}"/>
              </a:ext>
            </a:extLst>
          </p:cNvPr>
          <p:cNvSpPr>
            <a:spLocks noGrp="1"/>
          </p:cNvSpPr>
          <p:nvPr>
            <p:ph type="body" sz="quarter" idx="12" hasCustomPrompt="1"/>
          </p:nvPr>
        </p:nvSpPr>
        <p:spPr>
          <a:xfrm>
            <a:off x="5557123" y="1200163"/>
            <a:ext cx="19160966" cy="1015663"/>
          </a:xfrm>
          <a:prstGeom prst="rect">
            <a:avLst/>
          </a:prstGeom>
        </p:spPr>
        <p:txBody>
          <a:bodyPr wrap="square">
            <a:spAutoFit/>
          </a:bodyPr>
          <a:lstStyle>
            <a:lvl1pPr marL="0" indent="0" algn="ctr">
              <a:buNone/>
              <a:defRPr sz="6000" b="1" i="0">
                <a:solidFill>
                  <a:schemeClr val="bg1"/>
                </a:solidFill>
                <a:latin typeface="+mj-lt"/>
                <a:cs typeface="Arial" panose="020B0604020202020204" pitchFamily="34" charset="0"/>
              </a:defRPr>
            </a:lvl1pPr>
            <a:lvl2pPr marL="0" indent="0">
              <a:buNone/>
              <a:defRPr b="0" i="0">
                <a:latin typeface="Arial Narrow" panose="020B0604020202020204" pitchFamily="34" charset="0"/>
                <a:cs typeface="Arial Narrow" panose="020B0604020202020204" pitchFamily="34" charset="0"/>
              </a:defRPr>
            </a:lvl2pPr>
            <a:lvl3pPr marL="0" indent="0">
              <a:buNone/>
              <a:defRPr b="0" i="0">
                <a:latin typeface="Arial Narrow" panose="020B0604020202020204" pitchFamily="34" charset="0"/>
                <a:cs typeface="Arial Narrow" panose="020B0604020202020204" pitchFamily="34" charset="0"/>
              </a:defRPr>
            </a:lvl3pPr>
            <a:lvl4pPr marL="0" indent="0">
              <a:buNone/>
              <a:defRPr b="0" i="0">
                <a:latin typeface="Arial Narrow" panose="020B0604020202020204" pitchFamily="34" charset="0"/>
                <a:cs typeface="Arial Narrow" panose="020B0604020202020204" pitchFamily="34" charset="0"/>
              </a:defRPr>
            </a:lvl4pPr>
            <a:lvl5pPr marL="0" indent="0">
              <a:buNone/>
              <a:defRPr b="0" i="0">
                <a:latin typeface="Arial Narrow" panose="020B0604020202020204" pitchFamily="34" charset="0"/>
                <a:cs typeface="Arial Narrow" panose="020B0604020202020204" pitchFamily="34" charset="0"/>
              </a:defRPr>
            </a:lvl5pPr>
          </a:lstStyle>
          <a:p>
            <a:pPr lvl="0"/>
            <a:r>
              <a:rPr lang="en-US" dirty="0"/>
              <a:t>Poster presentation title</a:t>
            </a:r>
          </a:p>
        </p:txBody>
      </p:sp>
      <p:sp>
        <p:nvSpPr>
          <p:cNvPr id="3" name="Text Placeholder 17">
            <a:extLst>
              <a:ext uri="{FF2B5EF4-FFF2-40B4-BE49-F238E27FC236}">
                <a16:creationId xmlns="" xmlns:a16="http://schemas.microsoft.com/office/drawing/2014/main" id="{EAE3AAE8-42A2-784C-966A-6B4ACC005641}"/>
              </a:ext>
            </a:extLst>
          </p:cNvPr>
          <p:cNvSpPr>
            <a:spLocks noGrp="1"/>
          </p:cNvSpPr>
          <p:nvPr>
            <p:ph type="body" sz="quarter" idx="11" hasCustomPrompt="1"/>
          </p:nvPr>
        </p:nvSpPr>
        <p:spPr>
          <a:xfrm>
            <a:off x="5557123" y="2488359"/>
            <a:ext cx="19160966" cy="769441"/>
          </a:xfrm>
          <a:prstGeom prst="rect">
            <a:avLst/>
          </a:prstGeom>
        </p:spPr>
        <p:txBody>
          <a:bodyPr wrap="square">
            <a:spAutoFit/>
          </a:bodyPr>
          <a:lstStyle>
            <a:lvl1pPr marL="0" indent="0" algn="ctr">
              <a:buNone/>
              <a:defRPr sz="4400" b="1" i="0">
                <a:solidFill>
                  <a:schemeClr val="bg1"/>
                </a:solidFill>
                <a:latin typeface="+mj-lt"/>
                <a:cs typeface="Arial" panose="020B0604020202020204" pitchFamily="34" charset="0"/>
              </a:defRPr>
            </a:lvl1pPr>
            <a:lvl2pPr marL="0" indent="0">
              <a:buNone/>
              <a:defRPr b="0" i="0">
                <a:latin typeface="Arial Narrow" panose="020B0604020202020204" pitchFamily="34" charset="0"/>
                <a:cs typeface="Arial Narrow" panose="020B0604020202020204" pitchFamily="34" charset="0"/>
              </a:defRPr>
            </a:lvl2pPr>
            <a:lvl3pPr marL="0" indent="0">
              <a:buNone/>
              <a:defRPr b="0" i="0">
                <a:latin typeface="Arial Narrow" panose="020B0604020202020204" pitchFamily="34" charset="0"/>
                <a:cs typeface="Arial Narrow" panose="020B0604020202020204" pitchFamily="34" charset="0"/>
              </a:defRPr>
            </a:lvl3pPr>
            <a:lvl4pPr marL="0" indent="0">
              <a:buNone/>
              <a:defRPr b="0" i="0">
                <a:latin typeface="Arial Narrow" panose="020B0604020202020204" pitchFamily="34" charset="0"/>
                <a:cs typeface="Arial Narrow" panose="020B0604020202020204" pitchFamily="34" charset="0"/>
              </a:defRPr>
            </a:lvl4pPr>
            <a:lvl5pPr marL="0" indent="0">
              <a:buNone/>
              <a:defRPr b="0" i="0">
                <a:latin typeface="Arial Narrow" panose="020B0604020202020204" pitchFamily="34" charset="0"/>
                <a:cs typeface="Arial Narrow" panose="020B0604020202020204" pitchFamily="34" charset="0"/>
              </a:defRPr>
            </a:lvl5pPr>
          </a:lstStyle>
          <a:p>
            <a:pPr lvl="0"/>
            <a:r>
              <a:rPr lang="en-US" dirty="0"/>
              <a:t>List of Authors and co-Authors / collaborators</a:t>
            </a:r>
          </a:p>
        </p:txBody>
      </p:sp>
      <p:sp>
        <p:nvSpPr>
          <p:cNvPr id="4" name="Text Placeholder 17">
            <a:extLst>
              <a:ext uri="{FF2B5EF4-FFF2-40B4-BE49-F238E27FC236}">
                <a16:creationId xmlns="" xmlns:a16="http://schemas.microsoft.com/office/drawing/2014/main" id="{AFE2FE13-2061-394D-8341-D4351944200F}"/>
              </a:ext>
            </a:extLst>
          </p:cNvPr>
          <p:cNvSpPr>
            <a:spLocks noGrp="1"/>
          </p:cNvSpPr>
          <p:nvPr>
            <p:ph type="body" sz="quarter" idx="10" hasCustomPrompt="1"/>
          </p:nvPr>
        </p:nvSpPr>
        <p:spPr>
          <a:xfrm>
            <a:off x="5557123" y="3523054"/>
            <a:ext cx="19160966" cy="707886"/>
          </a:xfrm>
          <a:prstGeom prst="rect">
            <a:avLst/>
          </a:prstGeom>
        </p:spPr>
        <p:txBody>
          <a:bodyPr wrap="square">
            <a:spAutoFit/>
          </a:bodyPr>
          <a:lstStyle>
            <a:lvl1pPr marL="0" indent="0" algn="ctr">
              <a:buNone/>
              <a:defRPr sz="4000" b="1" i="0">
                <a:solidFill>
                  <a:schemeClr val="bg1"/>
                </a:solidFill>
                <a:latin typeface="+mj-lt"/>
                <a:cs typeface="Arial" panose="020B0604020202020204" pitchFamily="34" charset="0"/>
              </a:defRPr>
            </a:lvl1pPr>
            <a:lvl2pPr marL="0" indent="0">
              <a:buNone/>
              <a:defRPr b="0" i="0">
                <a:latin typeface="Arial Narrow" panose="020B0604020202020204" pitchFamily="34" charset="0"/>
                <a:cs typeface="Arial Narrow" panose="020B0604020202020204" pitchFamily="34" charset="0"/>
              </a:defRPr>
            </a:lvl2pPr>
            <a:lvl3pPr marL="0" indent="0">
              <a:buNone/>
              <a:defRPr b="0" i="0">
                <a:latin typeface="Arial Narrow" panose="020B0604020202020204" pitchFamily="34" charset="0"/>
                <a:cs typeface="Arial Narrow" panose="020B0604020202020204" pitchFamily="34" charset="0"/>
              </a:defRPr>
            </a:lvl3pPr>
            <a:lvl4pPr marL="0" indent="0">
              <a:buNone/>
              <a:defRPr b="0" i="0">
                <a:latin typeface="Arial Narrow" panose="020B0604020202020204" pitchFamily="34" charset="0"/>
                <a:cs typeface="Arial Narrow" panose="020B0604020202020204" pitchFamily="34" charset="0"/>
              </a:defRPr>
            </a:lvl4pPr>
            <a:lvl5pPr marL="0" indent="0">
              <a:buNone/>
              <a:defRPr b="0" i="0">
                <a:latin typeface="Arial Narrow" panose="020B0604020202020204" pitchFamily="34" charset="0"/>
                <a:cs typeface="Arial Narrow" panose="020B0604020202020204" pitchFamily="34" charset="0"/>
              </a:defRPr>
            </a:lvl5pPr>
          </a:lstStyle>
          <a:p>
            <a:pPr lvl="0"/>
            <a:r>
              <a:rPr lang="en-US" dirty="0"/>
              <a:t>List of affiliated programs, institutions, organizations, schools, etc.</a:t>
            </a:r>
          </a:p>
        </p:txBody>
      </p:sp>
      <p:sp>
        <p:nvSpPr>
          <p:cNvPr id="5" name="Text Placeholder 9">
            <a:extLst>
              <a:ext uri="{FF2B5EF4-FFF2-40B4-BE49-F238E27FC236}">
                <a16:creationId xmlns="" xmlns:a16="http://schemas.microsoft.com/office/drawing/2014/main" id="{D8A2F20E-A292-2F4C-8F52-FC621FF6A0B6}"/>
              </a:ext>
            </a:extLst>
          </p:cNvPr>
          <p:cNvSpPr>
            <a:spLocks noGrp="1"/>
          </p:cNvSpPr>
          <p:nvPr>
            <p:ph type="body" sz="quarter" idx="15" hasCustomPrompt="1"/>
          </p:nvPr>
        </p:nvSpPr>
        <p:spPr>
          <a:xfrm>
            <a:off x="508000" y="6396227"/>
            <a:ext cx="14381955" cy="646331"/>
          </a:xfrm>
          <a:prstGeom prst="rect">
            <a:avLst/>
          </a:prstGeom>
        </p:spPr>
        <p:txBody>
          <a:bodyPr wrap="square">
            <a:spAutoFit/>
          </a:bodyPr>
          <a:lstStyle>
            <a:lvl1pPr marL="0" indent="0" algn="ctr">
              <a:buNone/>
              <a:defRPr lang="en-US" sz="36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INTRODUCTION or ABSTRACT</a:t>
            </a:r>
          </a:p>
        </p:txBody>
      </p:sp>
      <p:sp>
        <p:nvSpPr>
          <p:cNvPr id="6" name="Text Placeholder 9">
            <a:extLst>
              <a:ext uri="{FF2B5EF4-FFF2-40B4-BE49-F238E27FC236}">
                <a16:creationId xmlns="" xmlns:a16="http://schemas.microsoft.com/office/drawing/2014/main" id="{3002159E-7582-7245-9D29-0BFAE8BEFCB2}"/>
              </a:ext>
            </a:extLst>
          </p:cNvPr>
          <p:cNvSpPr>
            <a:spLocks noGrp="1"/>
          </p:cNvSpPr>
          <p:nvPr>
            <p:ph type="body" sz="quarter" idx="17" hasCustomPrompt="1"/>
          </p:nvPr>
        </p:nvSpPr>
        <p:spPr>
          <a:xfrm>
            <a:off x="507999" y="14867413"/>
            <a:ext cx="14381955" cy="646331"/>
          </a:xfrm>
          <a:prstGeom prst="rect">
            <a:avLst/>
          </a:prstGeom>
        </p:spPr>
        <p:txBody>
          <a:bodyPr wrap="square">
            <a:spAutoFit/>
          </a:bodyPr>
          <a:lstStyle>
            <a:lvl1pPr marL="0" indent="0" algn="ctr">
              <a:buNone/>
              <a:defRPr lang="en-US" sz="36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OBJECTIVES</a:t>
            </a:r>
          </a:p>
        </p:txBody>
      </p:sp>
      <p:sp>
        <p:nvSpPr>
          <p:cNvPr id="7" name="Text Placeholder 9">
            <a:extLst>
              <a:ext uri="{FF2B5EF4-FFF2-40B4-BE49-F238E27FC236}">
                <a16:creationId xmlns="" xmlns:a16="http://schemas.microsoft.com/office/drawing/2014/main" id="{CA597D35-D81B-D34A-B4F2-1C872B4DF31B}"/>
              </a:ext>
            </a:extLst>
          </p:cNvPr>
          <p:cNvSpPr>
            <a:spLocks noGrp="1"/>
          </p:cNvSpPr>
          <p:nvPr>
            <p:ph type="body" sz="quarter" idx="18" hasCustomPrompt="1"/>
          </p:nvPr>
        </p:nvSpPr>
        <p:spPr>
          <a:xfrm>
            <a:off x="508001" y="27008446"/>
            <a:ext cx="14401802" cy="646331"/>
          </a:xfrm>
          <a:prstGeom prst="rect">
            <a:avLst/>
          </a:prstGeom>
        </p:spPr>
        <p:txBody>
          <a:bodyPr wrap="square">
            <a:spAutoFit/>
          </a:bodyPr>
          <a:lstStyle>
            <a:lvl1pPr marL="0" indent="0" algn="ctr">
              <a:buNone/>
              <a:defRPr lang="en-US" sz="36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MATERIALS &amp; METHODS</a:t>
            </a:r>
          </a:p>
        </p:txBody>
      </p:sp>
      <p:sp>
        <p:nvSpPr>
          <p:cNvPr id="8" name="Text Placeholder 9">
            <a:extLst>
              <a:ext uri="{FF2B5EF4-FFF2-40B4-BE49-F238E27FC236}">
                <a16:creationId xmlns="" xmlns:a16="http://schemas.microsoft.com/office/drawing/2014/main" id="{D6A1EE7F-DDB3-9F4D-A4E2-4A5F38940EBC}"/>
              </a:ext>
            </a:extLst>
          </p:cNvPr>
          <p:cNvSpPr>
            <a:spLocks noGrp="1"/>
          </p:cNvSpPr>
          <p:nvPr>
            <p:ph type="body" sz="quarter" idx="19" hasCustomPrompt="1"/>
          </p:nvPr>
        </p:nvSpPr>
        <p:spPr>
          <a:xfrm>
            <a:off x="15405100" y="6396227"/>
            <a:ext cx="14401802" cy="646331"/>
          </a:xfrm>
          <a:prstGeom prst="rect">
            <a:avLst/>
          </a:prstGeom>
        </p:spPr>
        <p:txBody>
          <a:bodyPr wrap="square">
            <a:spAutoFit/>
          </a:bodyPr>
          <a:lstStyle>
            <a:lvl1pPr marL="0" indent="0" algn="ctr">
              <a:buNone/>
              <a:defRPr lang="en-US" sz="36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RESULTS</a:t>
            </a:r>
          </a:p>
        </p:txBody>
      </p:sp>
      <p:sp>
        <p:nvSpPr>
          <p:cNvPr id="9" name="Text Placeholder 9">
            <a:extLst>
              <a:ext uri="{FF2B5EF4-FFF2-40B4-BE49-F238E27FC236}">
                <a16:creationId xmlns="" xmlns:a16="http://schemas.microsoft.com/office/drawing/2014/main" id="{D80993D3-B3B0-F443-8615-7620A5A3B055}"/>
              </a:ext>
            </a:extLst>
          </p:cNvPr>
          <p:cNvSpPr>
            <a:spLocks noGrp="1"/>
          </p:cNvSpPr>
          <p:nvPr>
            <p:ph type="body" sz="quarter" idx="20" hasCustomPrompt="1"/>
          </p:nvPr>
        </p:nvSpPr>
        <p:spPr>
          <a:xfrm>
            <a:off x="15405100" y="21001771"/>
            <a:ext cx="14401802" cy="646331"/>
          </a:xfrm>
          <a:prstGeom prst="rect">
            <a:avLst/>
          </a:prstGeom>
        </p:spPr>
        <p:txBody>
          <a:bodyPr wrap="square">
            <a:spAutoFit/>
          </a:bodyPr>
          <a:lstStyle>
            <a:lvl1pPr marL="0" indent="0" algn="ctr">
              <a:buNone/>
              <a:defRPr lang="en-US" sz="36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CONCLUSIONS</a:t>
            </a:r>
          </a:p>
        </p:txBody>
      </p:sp>
      <p:sp>
        <p:nvSpPr>
          <p:cNvPr id="10" name="Text Placeholder 9">
            <a:extLst>
              <a:ext uri="{FF2B5EF4-FFF2-40B4-BE49-F238E27FC236}">
                <a16:creationId xmlns="" xmlns:a16="http://schemas.microsoft.com/office/drawing/2014/main" id="{B140C04A-DE39-B54E-AB36-B1D37D58FAEF}"/>
              </a:ext>
            </a:extLst>
          </p:cNvPr>
          <p:cNvSpPr>
            <a:spLocks noGrp="1"/>
          </p:cNvSpPr>
          <p:nvPr>
            <p:ph type="body" sz="quarter" idx="21" hasCustomPrompt="1"/>
          </p:nvPr>
        </p:nvSpPr>
        <p:spPr>
          <a:xfrm>
            <a:off x="15405100" y="31926627"/>
            <a:ext cx="14401802" cy="646331"/>
          </a:xfrm>
          <a:prstGeom prst="rect">
            <a:avLst/>
          </a:prstGeom>
        </p:spPr>
        <p:txBody>
          <a:bodyPr wrap="square">
            <a:spAutoFit/>
          </a:bodyPr>
          <a:lstStyle>
            <a:lvl1pPr marL="0" indent="0" algn="ctr">
              <a:buNone/>
              <a:defRPr lang="en-US" sz="36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REFERENCES</a:t>
            </a:r>
          </a:p>
        </p:txBody>
      </p:sp>
      <p:sp>
        <p:nvSpPr>
          <p:cNvPr id="11" name="Text Placeholder 9">
            <a:extLst>
              <a:ext uri="{FF2B5EF4-FFF2-40B4-BE49-F238E27FC236}">
                <a16:creationId xmlns="" xmlns:a16="http://schemas.microsoft.com/office/drawing/2014/main" id="{6366A331-A689-5A4F-A8D4-53EACF0967C2}"/>
              </a:ext>
            </a:extLst>
          </p:cNvPr>
          <p:cNvSpPr>
            <a:spLocks noGrp="1"/>
          </p:cNvSpPr>
          <p:nvPr>
            <p:ph type="body" sz="quarter" idx="22" hasCustomPrompt="1"/>
          </p:nvPr>
        </p:nvSpPr>
        <p:spPr>
          <a:xfrm>
            <a:off x="15405101" y="38420760"/>
            <a:ext cx="14401800" cy="646331"/>
          </a:xfrm>
          <a:prstGeom prst="rect">
            <a:avLst/>
          </a:prstGeom>
        </p:spPr>
        <p:txBody>
          <a:bodyPr wrap="square">
            <a:spAutoFit/>
          </a:bodyPr>
          <a:lstStyle>
            <a:lvl1pPr marL="0" indent="0" algn="ctr">
              <a:buNone/>
              <a:defRPr lang="en-US" sz="36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ACKNOWLEDGEMENTS or  CONTACT</a:t>
            </a:r>
          </a:p>
        </p:txBody>
      </p:sp>
      <p:sp>
        <p:nvSpPr>
          <p:cNvPr id="12" name="Text Placeholder 13">
            <a:extLst>
              <a:ext uri="{FF2B5EF4-FFF2-40B4-BE49-F238E27FC236}">
                <a16:creationId xmlns="" xmlns:a16="http://schemas.microsoft.com/office/drawing/2014/main" id="{921A4F06-102A-0141-8617-F2DE7E84E7ED}"/>
              </a:ext>
            </a:extLst>
          </p:cNvPr>
          <p:cNvSpPr>
            <a:spLocks noGrp="1"/>
          </p:cNvSpPr>
          <p:nvPr>
            <p:ph type="body" sz="quarter" idx="28" hasCustomPrompt="1"/>
          </p:nvPr>
        </p:nvSpPr>
        <p:spPr>
          <a:xfrm>
            <a:off x="15405102" y="39078333"/>
            <a:ext cx="14401798" cy="2314480"/>
          </a:xfrm>
          <a:prstGeom prst="rect">
            <a:avLst/>
          </a:prstGeom>
        </p:spPr>
        <p:txBody>
          <a:bodyPr wrap="square" lIns="365760" tIns="365760" rIns="365760" bIns="365760">
            <a:spAutoFit/>
          </a:bodyPr>
          <a:lstStyle>
            <a:lvl1pPr marL="0" indent="0">
              <a:buNone/>
              <a:tabLst/>
              <a:defRPr lang="en-US" sz="2800" dirty="0"/>
            </a:lvl1pPr>
            <a:lvl2pPr marL="461963" indent="-231775">
              <a:tabLst/>
              <a:defRPr lang="en-US" sz="2000" dirty="0"/>
            </a:lvl2pPr>
            <a:lvl3pPr marL="461963" indent="-231775">
              <a:tabLst/>
              <a:defRPr lang="en-US" sz="1600" dirty="0"/>
            </a:lvl3pPr>
            <a:lvl4pPr marL="461963" indent="-231775">
              <a:tabLst/>
              <a:defRPr lang="en-US" sz="1100" dirty="0"/>
            </a:lvl4pPr>
            <a:lvl5pPr marL="461963" indent="-231775">
              <a:tabLst/>
              <a:defRPr lang="en-US" sz="11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13">
            <a:extLst>
              <a:ext uri="{FF2B5EF4-FFF2-40B4-BE49-F238E27FC236}">
                <a16:creationId xmlns="" xmlns:a16="http://schemas.microsoft.com/office/drawing/2014/main" id="{2BC051F3-F69F-D24D-BAEE-DDBBA835BBDC}"/>
              </a:ext>
            </a:extLst>
          </p:cNvPr>
          <p:cNvSpPr>
            <a:spLocks noGrp="1"/>
          </p:cNvSpPr>
          <p:nvPr>
            <p:ph type="body" sz="quarter" idx="29" hasCustomPrompt="1"/>
          </p:nvPr>
        </p:nvSpPr>
        <p:spPr>
          <a:xfrm>
            <a:off x="15405102" y="32572958"/>
            <a:ext cx="14401798" cy="2314480"/>
          </a:xfrm>
          <a:prstGeom prst="rect">
            <a:avLst/>
          </a:prstGeom>
        </p:spPr>
        <p:txBody>
          <a:bodyPr wrap="square" lIns="365760" tIns="365760" rIns="365760" bIns="365760">
            <a:spAutoFit/>
          </a:bodyPr>
          <a:lstStyle>
            <a:lvl1pPr marL="0" indent="0">
              <a:buNone/>
              <a:tabLst/>
              <a:defRPr lang="en-US" sz="2800" dirty="0"/>
            </a:lvl1pPr>
            <a:lvl2pPr marL="461963" indent="-231775">
              <a:tabLst/>
              <a:defRPr lang="en-US" sz="2000" dirty="0"/>
            </a:lvl2pPr>
            <a:lvl3pPr marL="461963" indent="-231775">
              <a:tabLst/>
              <a:defRPr lang="en-US" sz="1600" dirty="0"/>
            </a:lvl3pPr>
            <a:lvl4pPr marL="461963" indent="-231775">
              <a:tabLst/>
              <a:defRPr lang="en-US" sz="1100" dirty="0"/>
            </a:lvl4pPr>
            <a:lvl5pPr marL="461963" indent="-231775">
              <a:tabLst/>
              <a:defRPr lang="en-US" sz="11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13">
            <a:extLst>
              <a:ext uri="{FF2B5EF4-FFF2-40B4-BE49-F238E27FC236}">
                <a16:creationId xmlns="" xmlns:a16="http://schemas.microsoft.com/office/drawing/2014/main" id="{BC2DD420-BCE1-4F48-A305-848DEC0E2496}"/>
              </a:ext>
            </a:extLst>
          </p:cNvPr>
          <p:cNvSpPr>
            <a:spLocks noGrp="1"/>
          </p:cNvSpPr>
          <p:nvPr>
            <p:ph type="body" sz="quarter" idx="30" hasCustomPrompt="1"/>
          </p:nvPr>
        </p:nvSpPr>
        <p:spPr>
          <a:xfrm>
            <a:off x="15405102" y="21678206"/>
            <a:ext cx="14401798" cy="2314480"/>
          </a:xfrm>
          <a:prstGeom prst="rect">
            <a:avLst/>
          </a:prstGeom>
        </p:spPr>
        <p:txBody>
          <a:bodyPr wrap="square" lIns="365760" tIns="365760" rIns="365760" bIns="365760">
            <a:spAutoFit/>
          </a:bodyPr>
          <a:lstStyle>
            <a:lvl1pPr marL="0" indent="0">
              <a:buNone/>
              <a:tabLst/>
              <a:defRPr lang="en-US" sz="2800" dirty="0"/>
            </a:lvl1pPr>
            <a:lvl2pPr marL="461963" indent="-231775">
              <a:tabLst/>
              <a:defRPr lang="en-US" sz="2000" dirty="0"/>
            </a:lvl2pPr>
            <a:lvl3pPr marL="461963" indent="-231775">
              <a:tabLst/>
              <a:defRPr lang="en-US" sz="1600" dirty="0"/>
            </a:lvl3pPr>
            <a:lvl4pPr marL="461963" indent="-231775">
              <a:tabLst/>
              <a:defRPr lang="en-US" sz="1100" dirty="0"/>
            </a:lvl4pPr>
            <a:lvl5pPr marL="461963" indent="-231775">
              <a:tabLst/>
              <a:defRPr lang="en-US" sz="11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ext Placeholder 13">
            <a:extLst>
              <a:ext uri="{FF2B5EF4-FFF2-40B4-BE49-F238E27FC236}">
                <a16:creationId xmlns="" xmlns:a16="http://schemas.microsoft.com/office/drawing/2014/main" id="{629347EC-91F7-174D-A1DD-17C1EF6C82B8}"/>
              </a:ext>
            </a:extLst>
          </p:cNvPr>
          <p:cNvSpPr>
            <a:spLocks noGrp="1"/>
          </p:cNvSpPr>
          <p:nvPr>
            <p:ph type="body" sz="quarter" idx="31" hasCustomPrompt="1"/>
          </p:nvPr>
        </p:nvSpPr>
        <p:spPr>
          <a:xfrm>
            <a:off x="15405102" y="7080869"/>
            <a:ext cx="14401798" cy="2314480"/>
          </a:xfrm>
          <a:prstGeom prst="rect">
            <a:avLst/>
          </a:prstGeom>
        </p:spPr>
        <p:txBody>
          <a:bodyPr wrap="square" lIns="365760" tIns="365760" rIns="365760" bIns="365760">
            <a:spAutoFit/>
          </a:bodyPr>
          <a:lstStyle>
            <a:lvl1pPr marL="0" indent="0">
              <a:buNone/>
              <a:tabLst/>
              <a:defRPr lang="en-US" sz="2800" dirty="0"/>
            </a:lvl1pPr>
            <a:lvl2pPr marL="461963" indent="-231775">
              <a:tabLst/>
              <a:defRPr lang="en-US" sz="2000" dirty="0"/>
            </a:lvl2pPr>
            <a:lvl3pPr marL="461963" indent="-231775">
              <a:tabLst/>
              <a:defRPr lang="en-US" sz="1600" dirty="0"/>
            </a:lvl3pPr>
            <a:lvl4pPr marL="461963" indent="-231775">
              <a:tabLst/>
              <a:defRPr lang="en-US" sz="1100" dirty="0"/>
            </a:lvl4pPr>
            <a:lvl5pPr marL="461963" indent="-231775">
              <a:tabLst/>
              <a:defRPr lang="en-US" sz="11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 Placeholder 13">
            <a:extLst>
              <a:ext uri="{FF2B5EF4-FFF2-40B4-BE49-F238E27FC236}">
                <a16:creationId xmlns="" xmlns:a16="http://schemas.microsoft.com/office/drawing/2014/main" id="{00B7F8EC-18BD-2144-BBFB-966E9A6308A8}"/>
              </a:ext>
            </a:extLst>
          </p:cNvPr>
          <p:cNvSpPr>
            <a:spLocks noGrp="1"/>
          </p:cNvSpPr>
          <p:nvPr>
            <p:ph type="body" sz="quarter" idx="32" hasCustomPrompt="1"/>
          </p:nvPr>
        </p:nvSpPr>
        <p:spPr>
          <a:xfrm>
            <a:off x="488157" y="7080869"/>
            <a:ext cx="14401798" cy="2314480"/>
          </a:xfrm>
          <a:prstGeom prst="rect">
            <a:avLst/>
          </a:prstGeom>
        </p:spPr>
        <p:txBody>
          <a:bodyPr wrap="square" lIns="365760" tIns="365760" rIns="365760" bIns="365760">
            <a:spAutoFit/>
          </a:bodyPr>
          <a:lstStyle>
            <a:lvl1pPr marL="0" indent="0">
              <a:buNone/>
              <a:tabLst/>
              <a:defRPr lang="en-US" sz="2800" dirty="0"/>
            </a:lvl1pPr>
            <a:lvl2pPr marL="461963" indent="-231775">
              <a:tabLst/>
              <a:defRPr lang="en-US" sz="2000" dirty="0"/>
            </a:lvl2pPr>
            <a:lvl3pPr marL="461963" indent="-231775">
              <a:tabLst/>
              <a:defRPr lang="en-US" sz="1600" dirty="0"/>
            </a:lvl3pPr>
            <a:lvl4pPr marL="461963" indent="-231775">
              <a:tabLst/>
              <a:defRPr lang="en-US" sz="1100" dirty="0"/>
            </a:lvl4pPr>
            <a:lvl5pPr marL="461963" indent="-231775">
              <a:tabLst/>
              <a:defRPr lang="en-US" sz="11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Text Placeholder 13">
            <a:extLst>
              <a:ext uri="{FF2B5EF4-FFF2-40B4-BE49-F238E27FC236}">
                <a16:creationId xmlns="" xmlns:a16="http://schemas.microsoft.com/office/drawing/2014/main" id="{2C980A99-7B1E-474D-AD4F-00674F77B75E}"/>
              </a:ext>
            </a:extLst>
          </p:cNvPr>
          <p:cNvSpPr>
            <a:spLocks noGrp="1"/>
          </p:cNvSpPr>
          <p:nvPr>
            <p:ph type="body" sz="quarter" idx="33" hasCustomPrompt="1"/>
          </p:nvPr>
        </p:nvSpPr>
        <p:spPr>
          <a:xfrm>
            <a:off x="508005" y="15540248"/>
            <a:ext cx="14401798" cy="2314480"/>
          </a:xfrm>
          <a:prstGeom prst="rect">
            <a:avLst/>
          </a:prstGeom>
        </p:spPr>
        <p:txBody>
          <a:bodyPr wrap="square" lIns="365760" tIns="365760" rIns="365760" bIns="365760">
            <a:spAutoFit/>
          </a:bodyPr>
          <a:lstStyle>
            <a:lvl1pPr marL="0" indent="0">
              <a:buNone/>
              <a:tabLst/>
              <a:defRPr lang="en-US" sz="2800" dirty="0"/>
            </a:lvl1pPr>
            <a:lvl2pPr marL="461963" indent="-231775">
              <a:tabLst/>
              <a:defRPr lang="en-US" sz="2000" dirty="0"/>
            </a:lvl2pPr>
            <a:lvl3pPr marL="461963" indent="-231775">
              <a:tabLst/>
              <a:defRPr lang="en-US" sz="1600" dirty="0"/>
            </a:lvl3pPr>
            <a:lvl4pPr marL="461963" indent="-231775">
              <a:tabLst/>
              <a:defRPr lang="en-US" sz="1100" dirty="0"/>
            </a:lvl4pPr>
            <a:lvl5pPr marL="461963" indent="-231775">
              <a:tabLst/>
              <a:defRPr lang="en-US" sz="11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ext Placeholder 13">
            <a:extLst>
              <a:ext uri="{FF2B5EF4-FFF2-40B4-BE49-F238E27FC236}">
                <a16:creationId xmlns="" xmlns:a16="http://schemas.microsoft.com/office/drawing/2014/main" id="{212F7E6B-2F3F-C64E-A454-D44CEAACEACB}"/>
              </a:ext>
            </a:extLst>
          </p:cNvPr>
          <p:cNvSpPr>
            <a:spLocks noGrp="1"/>
          </p:cNvSpPr>
          <p:nvPr>
            <p:ph type="body" sz="quarter" idx="34" hasCustomPrompt="1"/>
          </p:nvPr>
        </p:nvSpPr>
        <p:spPr>
          <a:xfrm>
            <a:off x="508005" y="27654777"/>
            <a:ext cx="14401798" cy="2314480"/>
          </a:xfrm>
          <a:prstGeom prst="rect">
            <a:avLst/>
          </a:prstGeom>
        </p:spPr>
        <p:txBody>
          <a:bodyPr wrap="square" lIns="365760" tIns="365760" rIns="365760" bIns="365760">
            <a:spAutoFit/>
          </a:bodyPr>
          <a:lstStyle>
            <a:lvl1pPr marL="0" indent="0">
              <a:buNone/>
              <a:tabLst/>
              <a:defRPr lang="en-US" sz="2800" dirty="0"/>
            </a:lvl1pPr>
            <a:lvl2pPr marL="461963" indent="-231775">
              <a:tabLst/>
              <a:defRPr lang="en-US" sz="2000" dirty="0"/>
            </a:lvl2pPr>
            <a:lvl3pPr marL="461963" indent="-231775">
              <a:tabLst/>
              <a:defRPr lang="en-US" sz="1600" dirty="0"/>
            </a:lvl3pPr>
            <a:lvl4pPr marL="461963" indent="-231775">
              <a:tabLst/>
              <a:defRPr lang="en-US" sz="1100" dirty="0"/>
            </a:lvl4pPr>
            <a:lvl5pPr marL="461963" indent="-231775">
              <a:tabLst/>
              <a:defRPr lang="en-US" sz="11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7582369"/>
      </p:ext>
    </p:extLst>
  </p:cSld>
  <p:clrMapOvr>
    <a:masterClrMapping/>
  </p:clrMapOvr>
  <p:extLst>
    <p:ext uri="{DCECCB84-F9BA-43D5-87BE-67443E8EF086}">
      <p15:sldGuideLst xmlns:p15="http://schemas.microsoft.com/office/powerpoint/2012/main">
        <p15:guide id="1" orient="horz" pos="3773" userDrawn="1">
          <p15:clr>
            <a:srgbClr val="FBAE40"/>
          </p15:clr>
        </p15:guide>
        <p15:guide id="2" pos="320" userDrawn="1">
          <p15:clr>
            <a:srgbClr val="FBAE40"/>
          </p15:clr>
        </p15:guide>
        <p15:guide id="3" orient="horz" pos="26154" userDrawn="1">
          <p15:clr>
            <a:srgbClr val="FBAE40"/>
          </p15:clr>
        </p15:guide>
        <p15:guide id="4" pos="9392" userDrawn="1">
          <p15:clr>
            <a:srgbClr val="FBAE40"/>
          </p15:clr>
        </p15:guide>
        <p15:guide id="5" pos="9704" userDrawn="1">
          <p15:clr>
            <a:srgbClr val="FBAE40"/>
          </p15:clr>
        </p15:guide>
        <p15:guide id="6" pos="1877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537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lumMod val="0"/>
                <a:lumOff val="100000"/>
              </a:schemeClr>
            </a:gs>
            <a:gs pos="99000">
              <a:schemeClr val="accent1">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10" name="Rectangle 36">
            <a:extLst>
              <a:ext uri="{FF2B5EF4-FFF2-40B4-BE49-F238E27FC236}">
                <a16:creationId xmlns="" xmlns:a16="http://schemas.microsoft.com/office/drawing/2014/main" id="{B82F2237-BAB6-704C-82F3-FA64CC22DF29}"/>
              </a:ext>
            </a:extLst>
          </p:cNvPr>
          <p:cNvSpPr>
            <a:spLocks noChangeArrowheads="1"/>
          </p:cNvSpPr>
          <p:nvPr userDrawn="1"/>
        </p:nvSpPr>
        <p:spPr bwMode="auto">
          <a:xfrm>
            <a:off x="0" y="18332"/>
            <a:ext cx="30275213" cy="5425191"/>
          </a:xfrm>
          <a:prstGeom prst="rect">
            <a:avLst/>
          </a:prstGeom>
          <a:solidFill>
            <a:schemeClr val="accent1"/>
          </a:solidFill>
          <a:ln w="9525">
            <a:noFill/>
            <a:miter lim="800000"/>
            <a:headEnd/>
            <a:tailEnd/>
          </a:ln>
          <a:effectLst/>
        </p:spPr>
        <p:txBody>
          <a:bodyPr wrap="none" lIns="112126" tIns="56063" rIns="112126" bIns="56063" anchor="ctr"/>
          <a:lstStyle/>
          <a:p>
            <a:pPr>
              <a:defRPr/>
            </a:pPr>
            <a:endParaRPr lang="en-US" sz="6026" dirty="0"/>
          </a:p>
        </p:txBody>
      </p:sp>
      <p:sp>
        <p:nvSpPr>
          <p:cNvPr id="12" name="Text Box 14">
            <a:extLst>
              <a:ext uri="{FF2B5EF4-FFF2-40B4-BE49-F238E27FC236}">
                <a16:creationId xmlns="" xmlns:a16="http://schemas.microsoft.com/office/drawing/2014/main" id="{4FAAEDB7-9BBE-8D43-950B-E1D906765494}"/>
              </a:ext>
            </a:extLst>
          </p:cNvPr>
          <p:cNvSpPr txBox="1">
            <a:spLocks noChangeArrowheads="1"/>
          </p:cNvSpPr>
          <p:nvPr userDrawn="1"/>
        </p:nvSpPr>
        <p:spPr bwMode="auto">
          <a:xfrm>
            <a:off x="909225" y="41769003"/>
            <a:ext cx="3574554" cy="418904"/>
          </a:xfrm>
          <a:prstGeom prst="rect">
            <a:avLst/>
          </a:prstGeom>
          <a:noFill/>
          <a:ln w="9525">
            <a:noFill/>
            <a:miter lim="800000"/>
            <a:headEnd/>
            <a:tailEnd/>
          </a:ln>
          <a:effectLst/>
        </p:spPr>
        <p:txBody>
          <a:bodyPr wrap="square" lIns="111914" tIns="55947" rIns="111914" bIns="55947">
            <a:spAutoFit/>
          </a:bodyPr>
          <a:lstStyle/>
          <a:p>
            <a:pPr eaLnBrk="0" hangingPunct="0">
              <a:lnSpc>
                <a:spcPct val="65000"/>
              </a:lnSpc>
              <a:spcBef>
                <a:spcPct val="50000"/>
              </a:spcBef>
              <a:defRPr/>
            </a:pPr>
            <a:r>
              <a:rPr lang="en-US" sz="614" b="1" dirty="0">
                <a:solidFill>
                  <a:schemeClr val="bg1">
                    <a:lumMod val="75000"/>
                  </a:schemeClr>
                </a:solidFill>
                <a:latin typeface="Arial" charset="0"/>
              </a:rPr>
              <a:t>RESEARCH POSTER PRESENTATION TEMPLATE © 2019</a:t>
            </a:r>
          </a:p>
          <a:p>
            <a:pPr eaLnBrk="0" hangingPunct="0">
              <a:lnSpc>
                <a:spcPct val="65000"/>
              </a:lnSpc>
              <a:spcBef>
                <a:spcPct val="50000"/>
              </a:spcBef>
              <a:defRPr/>
            </a:pPr>
            <a:r>
              <a:rPr lang="en-US" sz="1349" b="1" dirty="0">
                <a:solidFill>
                  <a:schemeClr val="bg1">
                    <a:lumMod val="75000"/>
                  </a:schemeClr>
                </a:solidFill>
                <a:latin typeface="Arial" charset="0"/>
              </a:rPr>
              <a:t>www.PosterPresentations.com</a:t>
            </a:r>
          </a:p>
        </p:txBody>
      </p:sp>
      <p:cxnSp>
        <p:nvCxnSpPr>
          <p:cNvPr id="34" name="Straight Connector 33">
            <a:extLst>
              <a:ext uri="{FF2B5EF4-FFF2-40B4-BE49-F238E27FC236}">
                <a16:creationId xmlns="" xmlns:a16="http://schemas.microsoft.com/office/drawing/2014/main" id="{457BE808-A53B-994E-80E2-9E761219D543}"/>
              </a:ext>
            </a:extLst>
          </p:cNvPr>
          <p:cNvCxnSpPr>
            <a:cxnSpLocks/>
          </p:cNvCxnSpPr>
          <p:nvPr userDrawn="1"/>
        </p:nvCxnSpPr>
        <p:spPr>
          <a:xfrm>
            <a:off x="0" y="5469607"/>
            <a:ext cx="30275213"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8" name="Rounded Rectangle 37">
            <a:extLst>
              <a:ext uri="{FF2B5EF4-FFF2-40B4-BE49-F238E27FC236}">
                <a16:creationId xmlns="" xmlns:a16="http://schemas.microsoft.com/office/drawing/2014/main" id="{3D38DD80-6142-EF42-84F0-D056AE36AFC6}"/>
              </a:ext>
            </a:extLst>
          </p:cNvPr>
          <p:cNvSpPr/>
          <p:nvPr userDrawn="1"/>
        </p:nvSpPr>
        <p:spPr>
          <a:xfrm>
            <a:off x="504586" y="6001834"/>
            <a:ext cx="14405213" cy="35527524"/>
          </a:xfrm>
          <a:prstGeom prst="roundRect">
            <a:avLst>
              <a:gd name="adj" fmla="val 1996"/>
            </a:avLst>
          </a:prstGeom>
          <a:gradFill flip="none" rotWithShape="1">
            <a:gsLst>
              <a:gs pos="0">
                <a:schemeClr val="accent1">
                  <a:lumMod val="10000"/>
                  <a:lumOff val="90000"/>
                </a:schemeClr>
              </a:gs>
              <a:gs pos="100000">
                <a:schemeClr val="bg1">
                  <a:shade val="100000"/>
                  <a:satMod val="115000"/>
                </a:schemeClr>
              </a:gs>
            </a:gsLst>
            <a:lin ang="16200000" scaled="1"/>
            <a:tileRect/>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26"/>
          </a:p>
        </p:txBody>
      </p:sp>
      <p:sp>
        <p:nvSpPr>
          <p:cNvPr id="39" name="Rounded Rectangle 38">
            <a:extLst>
              <a:ext uri="{FF2B5EF4-FFF2-40B4-BE49-F238E27FC236}">
                <a16:creationId xmlns="" xmlns:a16="http://schemas.microsoft.com/office/drawing/2014/main" id="{76F6A1D7-8EF4-2045-8032-92EC44FF940D}"/>
              </a:ext>
            </a:extLst>
          </p:cNvPr>
          <p:cNvSpPr/>
          <p:nvPr userDrawn="1"/>
        </p:nvSpPr>
        <p:spPr>
          <a:xfrm>
            <a:off x="15405100" y="6001834"/>
            <a:ext cx="14401800" cy="35527524"/>
          </a:xfrm>
          <a:prstGeom prst="roundRect">
            <a:avLst>
              <a:gd name="adj" fmla="val 1996"/>
            </a:avLst>
          </a:prstGeom>
          <a:gradFill flip="none" rotWithShape="1">
            <a:gsLst>
              <a:gs pos="0">
                <a:schemeClr val="accent1">
                  <a:lumMod val="10000"/>
                  <a:lumOff val="90000"/>
                </a:schemeClr>
              </a:gs>
              <a:gs pos="100000">
                <a:schemeClr val="bg1">
                  <a:shade val="100000"/>
                  <a:satMod val="115000"/>
                </a:schemeClr>
              </a:gs>
            </a:gsLst>
            <a:lin ang="16200000" scaled="1"/>
            <a:tileRect/>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26"/>
          </a:p>
        </p:txBody>
      </p:sp>
      <p:graphicFrame>
        <p:nvGraphicFramePr>
          <p:cNvPr id="8" name="Table 7">
            <a:extLst>
              <a:ext uri="{FF2B5EF4-FFF2-40B4-BE49-F238E27FC236}">
                <a16:creationId xmlns="" xmlns:a16="http://schemas.microsoft.com/office/drawing/2014/main" id="{5C84E708-73AD-EE4F-B41A-6FF6A1A465D2}"/>
              </a:ext>
            </a:extLst>
          </p:cNvPr>
          <p:cNvGraphicFramePr>
            <a:graphicFrameLocks noGrp="1"/>
          </p:cNvGraphicFramePr>
          <p:nvPr userDrawn="1">
            <p:extLst>
              <p:ext uri="{D42A27DB-BD31-4B8C-83A1-F6EECF244321}">
                <p14:modId xmlns:p14="http://schemas.microsoft.com/office/powerpoint/2010/main" val="2712292891"/>
              </p:ext>
            </p:extLst>
          </p:nvPr>
        </p:nvGraphicFramePr>
        <p:xfrm>
          <a:off x="-13167360" y="34253"/>
          <a:ext cx="12558753" cy="42958254"/>
        </p:xfrm>
        <a:graphic>
          <a:graphicData uri="http://schemas.openxmlformats.org/drawingml/2006/table">
            <a:tbl>
              <a:tblPr firstRow="1" bandRow="1">
                <a:tableStyleId>{5C22544A-7EE6-4342-B048-85BDC9FD1C3A}</a:tableStyleId>
              </a:tblPr>
              <a:tblGrid>
                <a:gridCol w="5385092">
                  <a:extLst>
                    <a:ext uri="{9D8B030D-6E8A-4147-A177-3AD203B41FA5}">
                      <a16:colId xmlns="" xmlns:a16="http://schemas.microsoft.com/office/drawing/2014/main" val="20000"/>
                    </a:ext>
                  </a:extLst>
                </a:gridCol>
                <a:gridCol w="7173661">
                  <a:extLst>
                    <a:ext uri="{9D8B030D-6E8A-4147-A177-3AD203B41FA5}">
                      <a16:colId xmlns="" xmlns:a16="http://schemas.microsoft.com/office/drawing/2014/main" val="20001"/>
                    </a:ext>
                  </a:extLst>
                </a:gridCol>
              </a:tblGrid>
              <a:tr h="1655765">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400" b="0" spc="600" dirty="0">
                          <a:solidFill>
                            <a:srgbClr val="1F3A4E"/>
                          </a:solidFill>
                          <a:latin typeface="Arial Black" panose="020B0A04020102020204" pitchFamily="34" charset="0"/>
                        </a:rPr>
                        <a:t>QUICK START GUIDE</a:t>
                      </a:r>
                      <a:br>
                        <a:rPr lang="en-US" sz="4400" b="0" spc="600" dirty="0">
                          <a:solidFill>
                            <a:srgbClr val="1F3A4E"/>
                          </a:solidFill>
                          <a:latin typeface="Arial Black" panose="020B0A04020102020204" pitchFamily="34" charset="0"/>
                        </a:rPr>
                      </a:br>
                      <a:r>
                        <a:rPr lang="en-US" sz="3600" b="1" spc="0" dirty="0">
                          <a:solidFill>
                            <a:srgbClr val="FF0000"/>
                          </a:solidFill>
                          <a:latin typeface="Trebuchet MS" pitchFamily="34" charset="0"/>
                        </a:rPr>
                        <a:t>(THIS SIDEBAR WILL NOT PRINT)</a:t>
                      </a:r>
                      <a:endParaRPr lang="en-US" sz="44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 xmlns:a16="http://schemas.microsoft.com/office/drawing/2014/main" val="10000"/>
                  </a:ext>
                </a:extLst>
              </a:tr>
              <a:tr h="5089937">
                <a:tc gridSpan="2">
                  <a:txBody>
                    <a:bodyPr/>
                    <a:lstStyle/>
                    <a:p>
                      <a:pPr defTabSz="3765639"/>
                      <a:r>
                        <a:rPr lang="en-US" sz="2800" i="0" dirty="0">
                          <a:solidFill>
                            <a:srgbClr val="D9D9D9"/>
                          </a:solidFill>
                          <a:latin typeface="Arial"/>
                          <a:cs typeface="Arial"/>
                        </a:rPr>
                        <a:t>This PowerPoint template produces a </a:t>
                      </a:r>
                      <a:r>
                        <a:rPr lang="en-US" sz="2800" i="0" dirty="0">
                          <a:solidFill>
                            <a:srgbClr val="FFC000"/>
                          </a:solidFill>
                          <a:latin typeface="Arial"/>
                          <a:cs typeface="Arial"/>
                        </a:rPr>
                        <a:t>A0 </a:t>
                      </a:r>
                      <a:r>
                        <a:rPr lang="en-US" sz="2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800" i="0" dirty="0">
                        <a:solidFill>
                          <a:srgbClr val="D9D9D9"/>
                        </a:solidFill>
                        <a:latin typeface="Arial"/>
                        <a:cs typeface="Arial"/>
                      </a:endParaRPr>
                    </a:p>
                    <a:p>
                      <a:pPr defTabSz="3765639"/>
                      <a:r>
                        <a:rPr lang="en-US" sz="2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800" i="0" dirty="0" err="1">
                          <a:solidFill>
                            <a:srgbClr val="FFC000"/>
                          </a:solidFill>
                          <a:latin typeface="Arial"/>
                          <a:cs typeface="Arial"/>
                        </a:rPr>
                        <a:t>PosterPresentations.com</a:t>
                      </a:r>
                      <a:r>
                        <a:rPr lang="en-US" sz="2800" i="0" dirty="0">
                          <a:solidFill>
                            <a:srgbClr val="D9D9D9"/>
                          </a:solidFill>
                          <a:latin typeface="Arial"/>
                          <a:cs typeface="Arial"/>
                        </a:rPr>
                        <a:t> and click on the  </a:t>
                      </a:r>
                      <a:r>
                        <a:rPr lang="en-US" sz="2800" i="0" dirty="0">
                          <a:solidFill>
                            <a:srgbClr val="FFC000"/>
                          </a:solidFill>
                          <a:latin typeface="Arial"/>
                          <a:cs typeface="Arial"/>
                        </a:rPr>
                        <a:t>HELP DESK</a:t>
                      </a:r>
                      <a:r>
                        <a:rPr lang="en-US" sz="2800" i="0" baseline="0" dirty="0">
                          <a:solidFill>
                            <a:srgbClr val="D9D9D9"/>
                          </a:solidFill>
                          <a:latin typeface="Arial"/>
                          <a:cs typeface="Arial"/>
                        </a:rPr>
                        <a:t> </a:t>
                      </a:r>
                      <a:r>
                        <a:rPr lang="en-US" sz="2800" i="0" dirty="0">
                          <a:solidFill>
                            <a:srgbClr val="D9D9D9"/>
                          </a:solidFill>
                          <a:latin typeface="Arial"/>
                          <a:cs typeface="Arial"/>
                        </a:rPr>
                        <a:t>tab.</a:t>
                      </a:r>
                    </a:p>
                    <a:p>
                      <a:pPr defTabSz="3765639"/>
                      <a:endParaRPr lang="en-US" sz="2800" i="0" dirty="0">
                        <a:solidFill>
                          <a:srgbClr val="D9D9D9"/>
                        </a:solidFill>
                        <a:latin typeface="Arial"/>
                        <a:cs typeface="Arial"/>
                      </a:endParaRPr>
                    </a:p>
                    <a:p>
                      <a:pPr defTabSz="3765639"/>
                      <a:r>
                        <a:rPr lang="en-US" sz="2800" i="0" dirty="0">
                          <a:solidFill>
                            <a:srgbClr val="D9D9D9"/>
                          </a:solidFill>
                          <a:latin typeface="Arial"/>
                          <a:cs typeface="Arial"/>
                        </a:rPr>
                        <a:t>To print your poster using our same-day professional printing service, go online to </a:t>
                      </a:r>
                      <a:r>
                        <a:rPr lang="en-US" sz="2800" i="0" dirty="0" err="1">
                          <a:solidFill>
                            <a:srgbClr val="FFC000"/>
                          </a:solidFill>
                          <a:latin typeface="Arial"/>
                          <a:cs typeface="Arial"/>
                        </a:rPr>
                        <a:t>PosterPresentations.com</a:t>
                      </a:r>
                      <a:r>
                        <a:rPr lang="en-US" sz="2800" i="0" dirty="0">
                          <a:solidFill>
                            <a:srgbClr val="D9D9D9"/>
                          </a:solidFill>
                          <a:latin typeface="Arial"/>
                          <a:cs typeface="Arial"/>
                        </a:rPr>
                        <a:t> and click on "</a:t>
                      </a:r>
                      <a:r>
                        <a:rPr lang="en-US" sz="2800" i="0" dirty="0">
                          <a:solidFill>
                            <a:srgbClr val="FFC000"/>
                          </a:solidFill>
                          <a:latin typeface="Arial"/>
                          <a:cs typeface="Arial"/>
                        </a:rPr>
                        <a:t>Order your poster</a:t>
                      </a:r>
                      <a:r>
                        <a:rPr lang="en-US" sz="2800" i="0" dirty="0">
                          <a:solidFill>
                            <a:srgbClr val="D9D9D9"/>
                          </a:solidFill>
                          <a:latin typeface="Arial"/>
                          <a:cs typeface="Arial"/>
                        </a:rPr>
                        <a:t>".</a:t>
                      </a:r>
                      <a:endParaRPr lang="en-US" sz="28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 xmlns:a16="http://schemas.microsoft.com/office/drawing/2014/main" val="677555919"/>
                  </a:ext>
                </a:extLst>
              </a:tr>
              <a:tr h="6071131">
                <a:tc>
                  <a:txBody>
                    <a:bodyPr/>
                    <a:lstStyle/>
                    <a:p>
                      <a:pPr algn="ctr"/>
                      <a:endParaRPr lang="en-US" sz="2800" dirty="0">
                        <a:solidFill>
                          <a:srgbClr val="1F3A4E"/>
                        </a:solidFill>
                      </a:endParaRPr>
                    </a:p>
                    <a:p>
                      <a:pPr algn="ctr"/>
                      <a:endParaRPr lang="en-US" sz="2800" dirty="0">
                        <a:solidFill>
                          <a:srgbClr val="1F3A4E"/>
                        </a:solidFill>
                      </a:endParaRPr>
                    </a:p>
                    <a:p>
                      <a:pPr algn="ctr"/>
                      <a:r>
                        <a:rPr lang="en-US" sz="2800" dirty="0">
                          <a:solidFill>
                            <a:schemeClr val="bg1"/>
                          </a:solidFill>
                          <a:latin typeface="Arial" panose="020B0604020202020204" pitchFamily="34" charset="0"/>
                          <a:cs typeface="Arial" panose="020B0604020202020204" pitchFamily="34" charset="0"/>
                        </a:rPr>
                        <a:t>This is a template for a</a:t>
                      </a:r>
                    </a:p>
                    <a:p>
                      <a:pPr algn="ctr"/>
                      <a:r>
                        <a:rPr lang="en-US" sz="2800" dirty="0">
                          <a:solidFill>
                            <a:schemeClr val="bg1"/>
                          </a:solidFill>
                          <a:latin typeface="Arial" panose="020B0604020202020204" pitchFamily="34" charset="0"/>
                          <a:cs typeface="Arial" panose="020B0604020202020204" pitchFamily="34" charset="0"/>
                        </a:rPr>
                        <a:t>presentation poster </a:t>
                      </a:r>
                      <a:br>
                        <a:rPr lang="en-US" sz="2800" dirty="0">
                          <a:solidFill>
                            <a:schemeClr val="bg1"/>
                          </a:solidFill>
                          <a:latin typeface="Arial" panose="020B0604020202020204" pitchFamily="34" charset="0"/>
                          <a:cs typeface="Arial" panose="020B0604020202020204" pitchFamily="34" charset="0"/>
                        </a:rPr>
                      </a:br>
                      <a:r>
                        <a:rPr lang="en-US" sz="4400" b="1" dirty="0">
                          <a:solidFill>
                            <a:srgbClr val="FFC000"/>
                          </a:solidFill>
                          <a:latin typeface="Arial" panose="020B0604020202020204" pitchFamily="34" charset="0"/>
                          <a:cs typeface="Arial" panose="020B0604020202020204" pitchFamily="34" charset="0"/>
                        </a:rPr>
                        <a:t>A0</a:t>
                      </a:r>
                    </a:p>
                    <a:p>
                      <a:pPr marL="0" marR="0" indent="0" algn="ctr" defTabSz="5381713" rtl="0" eaLnBrk="1" fontAlgn="auto" latinLnBrk="0" hangingPunct="1">
                        <a:lnSpc>
                          <a:spcPct val="100000"/>
                        </a:lnSpc>
                        <a:spcBef>
                          <a:spcPts val="0"/>
                        </a:spcBef>
                        <a:spcAft>
                          <a:spcPts val="0"/>
                        </a:spcAft>
                        <a:buClrTx/>
                        <a:buSzTx/>
                        <a:buFontTx/>
                        <a:buNone/>
                        <a:tabLst/>
                        <a:defRPr/>
                      </a:pPr>
                      <a:r>
                        <a:rPr lang="en-US" sz="2800" dirty="0">
                          <a:solidFill>
                            <a:srgbClr val="FFC000"/>
                          </a:solidFill>
                          <a:latin typeface="Arial" panose="020B0604020202020204" pitchFamily="34" charset="0"/>
                          <a:cs typeface="Arial" panose="020B0604020202020204" pitchFamily="34" charset="0"/>
                        </a:rPr>
                        <a:t>(841mm x 1189mm)</a:t>
                      </a:r>
                    </a:p>
                    <a:p>
                      <a:pPr marL="0" marR="0" indent="0" algn="ctr" defTabSz="5381713" rtl="0" eaLnBrk="1" fontAlgn="auto" latinLnBrk="0" hangingPunct="1">
                        <a:lnSpc>
                          <a:spcPct val="100000"/>
                        </a:lnSpc>
                        <a:spcBef>
                          <a:spcPts val="0"/>
                        </a:spcBef>
                        <a:spcAft>
                          <a:spcPts val="0"/>
                        </a:spcAft>
                        <a:buClrTx/>
                        <a:buSzTx/>
                        <a:buFontTx/>
                        <a:buNone/>
                        <a:tabLst/>
                        <a:defRPr/>
                      </a:pPr>
                      <a:r>
                        <a:rPr lang="en-US" sz="2800" dirty="0">
                          <a:solidFill>
                            <a:srgbClr val="FFC000"/>
                          </a:solidFill>
                          <a:latin typeface="Arial" panose="020B0604020202020204" pitchFamily="34" charset="0"/>
                          <a:cs typeface="Arial" panose="020B0604020202020204" pitchFamily="34" charset="0"/>
                        </a:rPr>
                        <a:t>(33.11 x 46.81 inches)</a:t>
                      </a:r>
                      <a:r>
                        <a:rPr lang="en-US" sz="2800" dirty="0">
                          <a:solidFill>
                            <a:schemeClr val="bg1"/>
                          </a:solidFill>
                          <a:latin typeface="Arial" panose="020B0604020202020204" pitchFamily="34" charset="0"/>
                          <a:cs typeface="Arial" panose="020B0604020202020204" pitchFamily="34" charset="0"/>
                        </a:rPr>
                        <a:t/>
                      </a:r>
                      <a:br>
                        <a:rPr lang="en-US" sz="2800" dirty="0">
                          <a:solidFill>
                            <a:schemeClr val="bg1"/>
                          </a:solidFill>
                          <a:latin typeface="Arial" panose="020B0604020202020204" pitchFamily="34" charset="0"/>
                          <a:cs typeface="Arial" panose="020B0604020202020204" pitchFamily="34" charset="0"/>
                        </a:rPr>
                      </a:br>
                      <a:endParaRPr lang="en-US" sz="28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3200" b="1" baseline="0" dirty="0">
                          <a:solidFill>
                            <a:srgbClr val="FFC000"/>
                          </a:solidFill>
                          <a:latin typeface="Arial" panose="020B0604020202020204" pitchFamily="34" charset="0"/>
                          <a:cs typeface="Arial" panose="020B0604020202020204" pitchFamily="34" charset="0"/>
                        </a:rPr>
                        <a:t>Important: Check the template size</a:t>
                      </a:r>
                      <a:r>
                        <a:rPr lang="en-US" sz="2800" b="0" baseline="0" dirty="0">
                          <a:solidFill>
                            <a:srgbClr val="FFC000"/>
                          </a:solidFill>
                          <a:latin typeface="Arial" panose="020B0604020202020204" pitchFamily="34" charset="0"/>
                          <a:cs typeface="Arial" panose="020B0604020202020204" pitchFamily="34" charset="0"/>
                        </a:rPr>
                        <a:t/>
                      </a:r>
                      <a:br>
                        <a:rPr lang="en-US" sz="2800" b="0" baseline="0" dirty="0">
                          <a:solidFill>
                            <a:srgbClr val="FFC000"/>
                          </a:solidFill>
                          <a:latin typeface="Arial" panose="020B0604020202020204" pitchFamily="34" charset="0"/>
                          <a:cs typeface="Arial" panose="020B0604020202020204" pitchFamily="34" charset="0"/>
                        </a:rPr>
                      </a:br>
                      <a:r>
                        <a:rPr lang="en-US" sz="2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800" b="0" baseline="0" dirty="0">
                          <a:solidFill>
                            <a:srgbClr val="D9D9D9"/>
                          </a:solidFill>
                          <a:latin typeface="Arial" panose="020B0604020202020204" pitchFamily="34" charset="0"/>
                          <a:cs typeface="Arial" panose="020B0604020202020204" pitchFamily="34" charset="0"/>
                        </a:rPr>
                      </a:br>
                      <a:endParaRPr lang="en-US" sz="2800" b="0" baseline="0" dirty="0">
                        <a:solidFill>
                          <a:srgbClr val="FFC000"/>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 xmlns:a16="http://schemas.microsoft.com/office/drawing/2014/main" val="10008"/>
                  </a:ext>
                </a:extLst>
              </a:tr>
              <a:tr h="4613954">
                <a:tc>
                  <a:txBody>
                    <a:bodyPr/>
                    <a:lstStyle/>
                    <a:p>
                      <a:endParaRPr lang="en-US" sz="2800" dirty="0">
                        <a:solidFill>
                          <a:srgbClr val="1F3A4E"/>
                        </a:solidFill>
                      </a:endParaRPr>
                    </a:p>
                  </a:txBody>
                  <a:tcPr>
                    <a:blipFill rotWithShape="1">
                      <a:blip r:embed="rId3"/>
                      <a:stretch>
                        <a:fillRect/>
                      </a:stretch>
                    </a:blipFill>
                  </a:tcPr>
                </a:tc>
                <a:tc>
                  <a:txBody>
                    <a:bodyPr/>
                    <a:lstStyle/>
                    <a:p>
                      <a:pPr algn="l"/>
                      <a:r>
                        <a:rPr lang="en-US" sz="3200" b="1" baseline="0" dirty="0">
                          <a:solidFill>
                            <a:srgbClr val="FFC000"/>
                          </a:solidFill>
                          <a:latin typeface="Arial" panose="020B0604020202020204" pitchFamily="34" charset="0"/>
                          <a:cs typeface="Arial" panose="020B0604020202020204" pitchFamily="34" charset="0"/>
                        </a:rPr>
                        <a:t>How to </a:t>
                      </a:r>
                      <a:r>
                        <a:rPr lang="en-US" sz="4800" b="1" baseline="0" dirty="0">
                          <a:solidFill>
                            <a:srgbClr val="FFC000"/>
                          </a:solidFill>
                          <a:latin typeface="Arial" panose="020B0604020202020204" pitchFamily="34" charset="0"/>
                          <a:cs typeface="Arial" panose="020B0604020202020204" pitchFamily="34" charset="0"/>
                        </a:rPr>
                        <a:t>Zoom in </a:t>
                      </a:r>
                      <a:r>
                        <a:rPr lang="en-US" sz="3200" b="1" baseline="0" dirty="0">
                          <a:solidFill>
                            <a:srgbClr val="FFC000"/>
                          </a:solidFill>
                          <a:latin typeface="Arial" panose="020B0604020202020204" pitchFamily="34" charset="0"/>
                          <a:cs typeface="Arial" panose="020B0604020202020204" pitchFamily="34" charset="0"/>
                        </a:rPr>
                        <a:t>and </a:t>
                      </a:r>
                      <a:r>
                        <a:rPr lang="en-US" sz="2400" b="1" baseline="0" dirty="0">
                          <a:solidFill>
                            <a:srgbClr val="FFC000"/>
                          </a:solidFill>
                          <a:latin typeface="Arial" panose="020B0604020202020204" pitchFamily="34" charset="0"/>
                          <a:cs typeface="Arial" panose="020B0604020202020204" pitchFamily="34" charset="0"/>
                        </a:rPr>
                        <a:t>out</a:t>
                      </a:r>
                      <a:endParaRPr lang="en-US" sz="3200" b="1" baseline="0" dirty="0">
                        <a:solidFill>
                          <a:srgbClr val="FFC000"/>
                        </a:solidFill>
                        <a:latin typeface="Arial" panose="020B0604020202020204" pitchFamily="34" charset="0"/>
                        <a:cs typeface="Arial" panose="020B0604020202020204" pitchFamily="34" charset="0"/>
                      </a:endParaRPr>
                    </a:p>
                    <a:p>
                      <a:pPr algn="l"/>
                      <a:r>
                        <a:rPr lang="en-US" sz="2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800" b="0" baseline="0" dirty="0">
                          <a:solidFill>
                            <a:srgbClr val="D9D9D9"/>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1. </a:t>
                      </a:r>
                      <a:r>
                        <a:rPr lang="en-US" sz="2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800" b="0" baseline="0" dirty="0">
                          <a:solidFill>
                            <a:srgbClr val="D9D9D9"/>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2. </a:t>
                      </a:r>
                      <a:r>
                        <a:rPr lang="en-US" sz="2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 xmlns:a16="http://schemas.microsoft.com/office/drawing/2014/main" val="10001"/>
                  </a:ext>
                </a:extLst>
              </a:tr>
              <a:tr h="2820929">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3200" b="1" baseline="0" dirty="0">
                          <a:solidFill>
                            <a:srgbClr val="FFC000"/>
                          </a:solidFill>
                          <a:latin typeface="Arial" panose="020B0604020202020204" pitchFamily="34" charset="0"/>
                          <a:cs typeface="Arial" panose="020B0604020202020204" pitchFamily="34" charset="0"/>
                        </a:rPr>
                        <a:t>Ruler and Guides</a:t>
                      </a:r>
                      <a:r>
                        <a:rPr lang="en-US" sz="2800" b="0" baseline="0" dirty="0">
                          <a:solidFill>
                            <a:srgbClr val="FFC000"/>
                          </a:solidFill>
                          <a:latin typeface="Arial" panose="020B0604020202020204" pitchFamily="34" charset="0"/>
                          <a:cs typeface="Arial" panose="020B0604020202020204" pitchFamily="34" charset="0"/>
                        </a:rPr>
                        <a:t/>
                      </a:r>
                      <a:br>
                        <a:rPr lang="en-US" sz="2800" b="0" baseline="0" dirty="0">
                          <a:solidFill>
                            <a:srgbClr val="FFC000"/>
                          </a:solidFill>
                          <a:latin typeface="Arial" panose="020B0604020202020204" pitchFamily="34" charset="0"/>
                          <a:cs typeface="Arial" panose="020B0604020202020204" pitchFamily="34" charset="0"/>
                        </a:rPr>
                      </a:br>
                      <a:r>
                        <a:rPr lang="en-US" sz="2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 xmlns:a16="http://schemas.microsoft.com/office/drawing/2014/main" val="10002"/>
                  </a:ext>
                </a:extLst>
              </a:tr>
              <a:tr h="5580535">
                <a:tc>
                  <a:txBody>
                    <a:bodyPr/>
                    <a:lstStyle/>
                    <a:p>
                      <a:endParaRPr lang="en-US" sz="2800" dirty="0">
                        <a:solidFill>
                          <a:srgbClr val="1F3A4E"/>
                        </a:solidFill>
                      </a:endParaRPr>
                    </a:p>
                  </a:txBody>
                  <a:tcPr>
                    <a:blipFill rotWithShape="1">
                      <a:blip r:embed="rId4"/>
                      <a:stretch>
                        <a:fillRect/>
                      </a:stretch>
                    </a:blipFill>
                  </a:tcPr>
                </a:tc>
                <a:tc>
                  <a:txBody>
                    <a:bodyPr/>
                    <a:lstStyle/>
                    <a:p>
                      <a:pPr marL="0" lvl="1" indent="0" algn="l" defTabSz="114300"/>
                      <a:r>
                        <a:rPr lang="en-US" sz="3200" b="1" baseline="0" dirty="0">
                          <a:solidFill>
                            <a:srgbClr val="FFC000"/>
                          </a:solidFill>
                          <a:latin typeface="Arial" panose="020B0604020202020204" pitchFamily="34" charset="0"/>
                          <a:cs typeface="Arial" panose="020B0604020202020204" pitchFamily="34" charset="0"/>
                        </a:rPr>
                        <a:t>Headers and text containers</a:t>
                      </a:r>
                      <a:r>
                        <a:rPr lang="en-US" sz="2800" b="0" baseline="0" dirty="0">
                          <a:solidFill>
                            <a:schemeClr val="bg1"/>
                          </a:solidFill>
                          <a:latin typeface="Arial" panose="020B0604020202020204" pitchFamily="34" charset="0"/>
                          <a:cs typeface="Arial" panose="020B0604020202020204" pitchFamily="34" charset="0"/>
                        </a:rPr>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r>
                        <a:rPr lang="en-US" sz="2800" b="0" baseline="0" dirty="0">
                          <a:solidFill>
                            <a:schemeClr val="bg1"/>
                          </a:solidFill>
                          <a:latin typeface="Arial" panose="020B0604020202020204" pitchFamily="34" charset="0"/>
                          <a:cs typeface="Arial" panose="020B0604020202020204" pitchFamily="34" charset="0"/>
                        </a:rPr>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a:t>
                      </a:r>
                      <a:r>
                        <a:rPr lang="en-US" sz="2800" b="0" baseline="0" dirty="0">
                          <a:solidFill>
                            <a:schemeClr val="bg1"/>
                          </a:solidFill>
                          <a:latin typeface="Arial" panose="020B0604020202020204" pitchFamily="34" charset="0"/>
                          <a:cs typeface="Arial" panose="020B0604020202020204" pitchFamily="34" charset="0"/>
                        </a:rPr>
                        <a:t> </a:t>
                      </a:r>
                      <a:r>
                        <a:rPr lang="en-US" sz="2800" b="0" baseline="0" dirty="0">
                          <a:solidFill>
                            <a:srgbClr val="D9D9D9"/>
                          </a:solidFill>
                          <a:latin typeface="Arial" panose="020B0604020202020204" pitchFamily="34" charset="0"/>
                          <a:cs typeface="Arial" panose="020B0604020202020204" pitchFamily="34" charset="0"/>
                        </a:rPr>
                        <a:t>Click inside a section header to add its text. </a:t>
                      </a:r>
                      <a:r>
                        <a:rPr lang="en-US" sz="2800" b="0" baseline="0" dirty="0">
                          <a:solidFill>
                            <a:schemeClr val="bg1"/>
                          </a:solidFill>
                          <a:latin typeface="Arial" panose="020B0604020202020204" pitchFamily="34" charset="0"/>
                          <a:cs typeface="Arial" panose="020B0604020202020204" pitchFamily="34" charset="0"/>
                        </a:rPr>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a:t>
                      </a:r>
                      <a:r>
                        <a:rPr lang="en-US" sz="2800" b="0" baseline="0" dirty="0">
                          <a:solidFill>
                            <a:schemeClr val="bg1"/>
                          </a:solidFill>
                          <a:latin typeface="Arial" panose="020B0604020202020204" pitchFamily="34" charset="0"/>
                          <a:cs typeface="Arial" panose="020B0604020202020204" pitchFamily="34" charset="0"/>
                        </a:rPr>
                        <a:t> </a:t>
                      </a:r>
                      <a:r>
                        <a:rPr lang="en-US" sz="2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r>
                        <a:rPr lang="en-US" sz="2800" b="0" baseline="0" dirty="0">
                          <a:solidFill>
                            <a:schemeClr val="bg1"/>
                          </a:solidFill>
                          <a:latin typeface="Arial" panose="020B0604020202020204" pitchFamily="34" charset="0"/>
                          <a:cs typeface="Arial" panose="020B0604020202020204" pitchFamily="34" charset="0"/>
                        </a:rPr>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a:t>
                      </a:r>
                      <a:r>
                        <a:rPr lang="en-US" sz="2800" b="0" baseline="0" dirty="0">
                          <a:solidFill>
                            <a:schemeClr val="bg1"/>
                          </a:solidFill>
                          <a:latin typeface="Arial" panose="020B0604020202020204" pitchFamily="34" charset="0"/>
                          <a:cs typeface="Arial" panose="020B0604020202020204" pitchFamily="34" charset="0"/>
                        </a:rPr>
                        <a:t> </a:t>
                      </a:r>
                      <a:r>
                        <a:rPr lang="en-US" sz="2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 xmlns:a16="http://schemas.microsoft.com/office/drawing/2014/main" val="10003"/>
                  </a:ext>
                </a:extLst>
              </a:tr>
              <a:tr h="4538017">
                <a:tc gridSpan="2">
                  <a:txBody>
                    <a:bodyPr/>
                    <a:lstStyle/>
                    <a:p>
                      <a:r>
                        <a:rPr lang="en-US" sz="3200" b="1" dirty="0">
                          <a:solidFill>
                            <a:srgbClr val="FFC000"/>
                          </a:solidFill>
                          <a:latin typeface="Arial" panose="020B0604020202020204" pitchFamily="34" charset="0"/>
                          <a:cs typeface="Arial" panose="020B0604020202020204" pitchFamily="34" charset="0"/>
                        </a:rPr>
                        <a:t>Adding content to the poster</a:t>
                      </a:r>
                    </a:p>
                    <a:p>
                      <a:r>
                        <a:rPr lang="en-US" sz="2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8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 xmlns:a16="http://schemas.microsoft.com/office/drawing/2014/main" val="10004"/>
                  </a:ext>
                </a:extLst>
              </a:tr>
              <a:tr h="3004905">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5"/>
                  </a:ext>
                </a:extLst>
              </a:tr>
              <a:tr h="2642862">
                <a:tc gridSpan="2">
                  <a:txBody>
                    <a:bodyPr/>
                    <a:lstStyle/>
                    <a:p>
                      <a:endParaRPr lang="en-US" sz="28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 xmlns:a16="http://schemas.microsoft.com/office/drawing/2014/main" val="10006"/>
                  </a:ext>
                </a:extLst>
              </a:tr>
              <a:tr h="326691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8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 xmlns:a16="http://schemas.microsoft.com/office/drawing/2014/main" val="10007"/>
                  </a:ext>
                </a:extLst>
              </a:tr>
              <a:tr h="367330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 xmlns:a16="http://schemas.microsoft.com/office/drawing/2014/main" val="10010"/>
                  </a:ext>
                </a:extLst>
              </a:tr>
            </a:tbl>
          </a:graphicData>
        </a:graphic>
      </p:graphicFrame>
      <p:graphicFrame>
        <p:nvGraphicFramePr>
          <p:cNvPr id="11" name="Table 10">
            <a:extLst>
              <a:ext uri="{FF2B5EF4-FFF2-40B4-BE49-F238E27FC236}">
                <a16:creationId xmlns="" xmlns:a16="http://schemas.microsoft.com/office/drawing/2014/main" id="{6A320EB1-2D21-F943-8508-420FB023FF9F}"/>
              </a:ext>
            </a:extLst>
          </p:cNvPr>
          <p:cNvGraphicFramePr>
            <a:graphicFrameLocks noGrp="1"/>
          </p:cNvGraphicFramePr>
          <p:nvPr userDrawn="1">
            <p:extLst>
              <p:ext uri="{D42A27DB-BD31-4B8C-83A1-F6EECF244321}">
                <p14:modId xmlns:p14="http://schemas.microsoft.com/office/powerpoint/2010/main" val="2276734207"/>
              </p:ext>
            </p:extLst>
          </p:nvPr>
        </p:nvGraphicFramePr>
        <p:xfrm>
          <a:off x="30776244" y="0"/>
          <a:ext cx="12607943" cy="42781749"/>
        </p:xfrm>
        <a:graphic>
          <a:graphicData uri="http://schemas.openxmlformats.org/drawingml/2006/table">
            <a:tbl>
              <a:tblPr firstRow="1" bandRow="1">
                <a:tableStyleId>{5C22544A-7EE6-4342-B048-85BDC9FD1C3A}</a:tableStyleId>
              </a:tblPr>
              <a:tblGrid>
                <a:gridCol w="4947323">
                  <a:extLst>
                    <a:ext uri="{9D8B030D-6E8A-4147-A177-3AD203B41FA5}">
                      <a16:colId xmlns="" xmlns:a16="http://schemas.microsoft.com/office/drawing/2014/main" val="20000"/>
                    </a:ext>
                  </a:extLst>
                </a:gridCol>
                <a:gridCol w="1486295">
                  <a:extLst>
                    <a:ext uri="{9D8B030D-6E8A-4147-A177-3AD203B41FA5}">
                      <a16:colId xmlns="" xmlns:a16="http://schemas.microsoft.com/office/drawing/2014/main" val="764104496"/>
                    </a:ext>
                  </a:extLst>
                </a:gridCol>
                <a:gridCol w="6174325">
                  <a:extLst>
                    <a:ext uri="{9D8B030D-6E8A-4147-A177-3AD203B41FA5}">
                      <a16:colId xmlns="" xmlns:a16="http://schemas.microsoft.com/office/drawing/2014/main" val="4164475170"/>
                    </a:ext>
                  </a:extLst>
                </a:gridCol>
              </a:tblGrid>
              <a:tr h="1660717">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400" b="0" spc="600" dirty="0">
                          <a:solidFill>
                            <a:srgbClr val="1F3A4E"/>
                          </a:solidFill>
                          <a:latin typeface="Arial Black" panose="020B0A04020102020204" pitchFamily="34" charset="0"/>
                        </a:rPr>
                        <a:t>QUICK START GUIDE</a:t>
                      </a:r>
                      <a:br>
                        <a:rPr lang="en-US" sz="4400" b="0" spc="600" dirty="0">
                          <a:solidFill>
                            <a:srgbClr val="1F3A4E"/>
                          </a:solidFill>
                          <a:latin typeface="Arial Black" panose="020B0A04020102020204" pitchFamily="34" charset="0"/>
                        </a:rPr>
                      </a:br>
                      <a:r>
                        <a:rPr lang="en-US" sz="3600" b="1" spc="0" dirty="0">
                          <a:solidFill>
                            <a:srgbClr val="FF0000"/>
                          </a:solidFill>
                          <a:latin typeface="Trebuchet MS" pitchFamily="34" charset="0"/>
                        </a:rPr>
                        <a:t>(THIS SIDEBAR WILL NOT PRINT)</a:t>
                      </a:r>
                      <a:endParaRPr lang="en-US" sz="44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7979388">
                <a:tc gridSpan="3">
                  <a:txBody>
                    <a:bodyPr/>
                    <a:lstStyle/>
                    <a:p>
                      <a:pPr algn="l"/>
                      <a:r>
                        <a:rPr lang="en-US" sz="32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8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800" dirty="0">
                          <a:solidFill>
                            <a:srgbClr val="FFC000"/>
                          </a:solidFill>
                          <a:hlinkClick r:id="rId7">
                            <a:extLst>
                              <a:ext uri="{A12FA001-AC4F-418D-AE19-62706E023703}">
                                <ahyp:hlinkClr xmlns="" xmlns:ahyp="http://schemas.microsoft.com/office/drawing/2018/hyperlinkcolor" val="tx"/>
                              </a:ext>
                            </a:extLst>
                          </a:hlinkClick>
                        </a:rPr>
                        <a:t>https://www.posterpresentations.com/how-to-change-the-research-poster-template-colors.html</a:t>
                      </a:r>
                      <a:endParaRPr lang="en-US" sz="2800" dirty="0">
                        <a:solidFill>
                          <a:srgbClr val="FFC000"/>
                        </a:solidFill>
                      </a:endParaRPr>
                    </a:p>
                    <a:p>
                      <a:pPr marL="0" indent="0" algn="l" defTabSz="114300"/>
                      <a:endParaRPr lang="en-US" sz="28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8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8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8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1"/>
                  </a:ext>
                </a:extLst>
              </a:tr>
              <a:tr h="5933721">
                <a:tc gridSpan="3">
                  <a:txBody>
                    <a:bodyPr/>
                    <a:lstStyle/>
                    <a:p>
                      <a:r>
                        <a:rPr lang="en-US" sz="3200" b="1" dirty="0">
                          <a:solidFill>
                            <a:srgbClr val="FFC000"/>
                          </a:solidFill>
                          <a:latin typeface="Arial" panose="020B0604020202020204" pitchFamily="34" charset="0"/>
                          <a:cs typeface="Arial" panose="020B0604020202020204" pitchFamily="34" charset="0"/>
                        </a:rPr>
                        <a:t>How to change the column layout configuration</a:t>
                      </a:r>
                    </a:p>
                    <a:p>
                      <a:r>
                        <a:rPr lang="en-US" sz="28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800" dirty="0">
                          <a:solidFill>
                            <a:srgbClr val="D9D9D9"/>
                          </a:solidFill>
                          <a:latin typeface="Arial" panose="020B0604020202020204" pitchFamily="34" charset="0"/>
                          <a:cs typeface="Arial" panose="020B0604020202020204" pitchFamily="34" charset="0"/>
                        </a:rPr>
                        <a:t>You can see a tutorial here: </a:t>
                      </a:r>
                      <a:r>
                        <a:rPr lang="en-US" sz="2800" u="sng" dirty="0">
                          <a:solidFill>
                            <a:srgbClr val="FFC000"/>
                          </a:solidFill>
                          <a:latin typeface="Arial" panose="020B0604020202020204" pitchFamily="34" charset="0"/>
                          <a:cs typeface="Arial" panose="020B0604020202020204" pitchFamily="34" charset="0"/>
                        </a:rPr>
                        <a:t>https://</a:t>
                      </a:r>
                      <a:r>
                        <a:rPr lang="en-US" sz="2800" u="sng" dirty="0" err="1">
                          <a:solidFill>
                            <a:srgbClr val="FFC000"/>
                          </a:solidFill>
                          <a:latin typeface="Arial" panose="020B0604020202020204" pitchFamily="34" charset="0"/>
                          <a:cs typeface="Arial" panose="020B0604020202020204" pitchFamily="34" charset="0"/>
                        </a:rPr>
                        <a:t>www.posterpresentations.com</a:t>
                      </a:r>
                      <a:r>
                        <a:rPr lang="en-US" sz="2800" u="sng" dirty="0">
                          <a:solidFill>
                            <a:srgbClr val="FFC000"/>
                          </a:solidFill>
                          <a:latin typeface="Arial" panose="020B0604020202020204" pitchFamily="34" charset="0"/>
                          <a:cs typeface="Arial" panose="020B0604020202020204" pitchFamily="34" charset="0"/>
                        </a:rPr>
                        <a:t>/how-to-change-the-column-</a:t>
                      </a:r>
                      <a:r>
                        <a:rPr lang="en-US" sz="2800" u="sng" dirty="0" err="1">
                          <a:solidFill>
                            <a:srgbClr val="FFC000"/>
                          </a:solidFill>
                          <a:latin typeface="Arial" panose="020B0604020202020204" pitchFamily="34" charset="0"/>
                          <a:cs typeface="Arial" panose="020B0604020202020204" pitchFamily="34" charset="0"/>
                        </a:rPr>
                        <a:t>configuration.html</a:t>
                      </a:r>
                      <a:endParaRPr lang="en-US" sz="6000" u="sng" dirty="0">
                        <a:solidFill>
                          <a:srgbClr val="FFC000"/>
                        </a:solidFill>
                      </a:endParaRPr>
                    </a:p>
                  </a:txBody>
                  <a:tcPr marL="182880" marT="137160">
                    <a:solidFill>
                      <a:schemeClr val="tx1"/>
                    </a:solidFill>
                  </a:tcPr>
                </a:tc>
                <a:tc hMerge="1">
                  <a:txBody>
                    <a:bodyPr/>
                    <a:lstStyle/>
                    <a:p>
                      <a:endParaRPr lang="en-US"/>
                    </a:p>
                  </a:txBody>
                  <a:tcPr/>
                </a:tc>
                <a:tc hMerge="1">
                  <a:txBody>
                    <a:bodyPr/>
                    <a:lstStyle/>
                    <a:p>
                      <a:endParaRPr lang="en-US" dirty="0"/>
                    </a:p>
                  </a:txBody>
                  <a:tcPr marL="182880" marT="137160">
                    <a:solidFill>
                      <a:srgbClr val="010101"/>
                    </a:solidFill>
                  </a:tcPr>
                </a:tc>
                <a:extLst>
                  <a:ext uri="{0D108BD9-81ED-4DB2-BD59-A6C34878D82A}">
                    <a16:rowId xmlns="" xmlns:a16="http://schemas.microsoft.com/office/drawing/2014/main" val="10004"/>
                  </a:ext>
                </a:extLst>
              </a:tr>
              <a:tr h="2338318">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8">
                        <a:extLst>
                          <a:ext uri="{28A0092B-C50C-407E-A947-70E740481C1C}">
                            <a14:useLocalDpi xmlns:a14="http://schemas.microsoft.com/office/drawing/2010/main" val="0"/>
                          </a:ext>
                        </a:extLst>
                      </a:blip>
                      <a:srcRect/>
                      <a:stretch>
                        <a:fillRect/>
                      </a:stretch>
                    </a:blipFill>
                  </a:tcPr>
                </a:tc>
                <a:tc rowSpan="2"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dirty="0">
                          <a:solidFill>
                            <a:srgbClr val="D9D9D9"/>
                          </a:solidFill>
                          <a:latin typeface="Arial" panose="020B0604020202020204" pitchFamily="34" charset="0"/>
                          <a:cs typeface="Arial" panose="020B0604020202020204" pitchFamily="34" charset="0"/>
                        </a:rPr>
                        <a:t>The Quick Start</a:t>
                      </a:r>
                      <a:r>
                        <a:rPr lang="en-US" sz="2800" baseline="0" noProof="0" dirty="0">
                          <a:solidFill>
                            <a:srgbClr val="D9D9D9"/>
                          </a:solidFill>
                          <a:latin typeface="Arial" panose="020B0604020202020204" pitchFamily="34" charset="0"/>
                          <a:cs typeface="Arial" panose="020B0604020202020204" pitchFamily="34" charset="0"/>
                        </a:rPr>
                        <a:t> Guides</a:t>
                      </a:r>
                      <a:r>
                        <a:rPr lang="en-US" sz="2800" noProof="0" dirty="0">
                          <a:solidFill>
                            <a:srgbClr val="D9D9D9"/>
                          </a:solidFill>
                          <a:latin typeface="Arial" panose="020B0604020202020204" pitchFamily="34" charset="0"/>
                          <a:cs typeface="Arial" panose="020B0604020202020204" pitchFamily="34" charset="0"/>
                        </a:rPr>
                        <a:t> </a:t>
                      </a:r>
                      <a:r>
                        <a:rPr lang="en-US" sz="2800" u="sng" noProof="0" dirty="0">
                          <a:solidFill>
                            <a:srgbClr val="D9D9D9"/>
                          </a:solidFill>
                          <a:latin typeface="Arial" panose="020B0604020202020204" pitchFamily="34" charset="0"/>
                          <a:cs typeface="Arial" panose="020B0604020202020204" pitchFamily="34" charset="0"/>
                        </a:rPr>
                        <a:t>are outside the template’s printable area</a:t>
                      </a:r>
                      <a:r>
                        <a:rPr lang="en-US" sz="2800" noProof="0" dirty="0">
                          <a:solidFill>
                            <a:srgbClr val="D9D9D9"/>
                          </a:solidFill>
                          <a:latin typeface="Arial" panose="020B0604020202020204" pitchFamily="34" charset="0"/>
                          <a:cs typeface="Arial" panose="020B0604020202020204" pitchFamily="34" charset="0"/>
                        </a:rPr>
                        <a:t> and they will not be on the printed poster</a:t>
                      </a:r>
                      <a:r>
                        <a:rPr lang="en-US" sz="28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dirty="0">
                          <a:solidFill>
                            <a:srgbClr val="D9D9D9"/>
                          </a:solidFill>
                          <a:latin typeface="Arial" panose="020B0604020202020204" pitchFamily="34" charset="0"/>
                          <a:cs typeface="Arial" panose="020B0604020202020204" pitchFamily="34" charset="0"/>
                        </a:rPr>
                        <a:t>To hide the guides click on the </a:t>
                      </a:r>
                      <a:r>
                        <a:rPr lang="en-US" sz="2800" b="1" baseline="0" noProof="0" dirty="0">
                          <a:solidFill>
                            <a:srgbClr val="D9D9D9"/>
                          </a:solidFill>
                          <a:latin typeface="Arial" panose="020B0604020202020204" pitchFamily="34" charset="0"/>
                          <a:cs typeface="Arial" panose="020B0604020202020204" pitchFamily="34" charset="0"/>
                        </a:rPr>
                        <a:t>Home</a:t>
                      </a:r>
                      <a:r>
                        <a:rPr lang="en-US" sz="28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800" b="1" baseline="0" noProof="0" dirty="0">
                          <a:solidFill>
                            <a:srgbClr val="D9D9D9"/>
                          </a:solidFill>
                          <a:latin typeface="Arial" panose="020B0604020202020204" pitchFamily="34" charset="0"/>
                          <a:cs typeface="Arial" panose="020B0604020202020204" pitchFamily="34" charset="0"/>
                        </a:rPr>
                        <a:t>Layout</a:t>
                      </a:r>
                      <a:r>
                        <a:rPr lang="en-US" sz="28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800" b="1" baseline="0" noProof="0" dirty="0">
                          <a:solidFill>
                            <a:srgbClr val="D9D9D9"/>
                          </a:solidFill>
                          <a:latin typeface="Arial" panose="020B0604020202020204" pitchFamily="34" charset="0"/>
                          <a:cs typeface="Arial" panose="020B0604020202020204" pitchFamily="34" charset="0"/>
                        </a:rPr>
                        <a:t>Without Guides </a:t>
                      </a:r>
                      <a:r>
                        <a:rPr lang="en-US" sz="2800" b="0" baseline="0" noProof="0" dirty="0">
                          <a:solidFill>
                            <a:srgbClr val="D9D9D9"/>
                          </a:solidFill>
                          <a:latin typeface="Arial" panose="020B0604020202020204" pitchFamily="34" charset="0"/>
                          <a:cs typeface="Arial" panose="020B0604020202020204" pitchFamily="34" charset="0"/>
                        </a:rPr>
                        <a:t>layout</a:t>
                      </a:r>
                      <a:r>
                        <a:rPr lang="en-US" sz="2800" baseline="0" noProof="0" dirty="0">
                          <a:solidFill>
                            <a:srgbClr val="D9D9D9"/>
                          </a:solidFill>
                          <a:latin typeface="Arial" panose="020B0604020202020204" pitchFamily="34" charset="0"/>
                          <a:cs typeface="Arial" panose="020B0604020202020204" pitchFamily="34" charset="0"/>
                        </a:rPr>
                        <a:t>.</a:t>
                      </a: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rowSpan="2"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a:solidFill>
                            <a:srgbClr val="D9D9D9"/>
                          </a:solidFill>
                          <a:latin typeface="Arial" panose="020B0604020202020204" pitchFamily="34" charset="0"/>
                          <a:cs typeface="Arial" panose="020B0604020202020204" pitchFamily="34" charset="0"/>
                        </a:rPr>
                        <a:t>The Quick Start</a:t>
                      </a:r>
                      <a:r>
                        <a:rPr lang="en-US" sz="2800" baseline="0" noProof="0">
                          <a:solidFill>
                            <a:srgbClr val="D9D9D9"/>
                          </a:solidFill>
                          <a:latin typeface="Arial" panose="020B0604020202020204" pitchFamily="34" charset="0"/>
                          <a:cs typeface="Arial" panose="020B0604020202020204" pitchFamily="34" charset="0"/>
                        </a:rPr>
                        <a:t> Guides</a:t>
                      </a:r>
                      <a:r>
                        <a:rPr lang="en-US" sz="2800" noProof="0">
                          <a:solidFill>
                            <a:srgbClr val="D9D9D9"/>
                          </a:solidFill>
                          <a:latin typeface="Arial" panose="020B0604020202020204" pitchFamily="34" charset="0"/>
                          <a:cs typeface="Arial" panose="020B0604020202020204" pitchFamily="34" charset="0"/>
                        </a:rPr>
                        <a:t> </a:t>
                      </a:r>
                      <a:r>
                        <a:rPr lang="en-US" sz="2800" u="sng" noProof="0">
                          <a:solidFill>
                            <a:srgbClr val="D9D9D9"/>
                          </a:solidFill>
                          <a:latin typeface="Arial" panose="020B0604020202020204" pitchFamily="34" charset="0"/>
                          <a:cs typeface="Arial" panose="020B0604020202020204" pitchFamily="34" charset="0"/>
                        </a:rPr>
                        <a:t>are outside the template’s printable area</a:t>
                      </a:r>
                      <a:r>
                        <a:rPr lang="en-US" sz="2800" noProof="0">
                          <a:solidFill>
                            <a:srgbClr val="D9D9D9"/>
                          </a:solidFill>
                          <a:latin typeface="Arial" panose="020B0604020202020204" pitchFamily="34" charset="0"/>
                          <a:cs typeface="Arial" panose="020B0604020202020204" pitchFamily="34" charset="0"/>
                        </a:rPr>
                        <a:t> and they will not be on the printed poster</a:t>
                      </a:r>
                      <a:r>
                        <a:rPr lang="en-US" sz="28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To hide the guides click on the </a:t>
                      </a:r>
                      <a:r>
                        <a:rPr lang="en-US" sz="2800" b="1" baseline="0" noProof="0">
                          <a:solidFill>
                            <a:srgbClr val="D9D9D9"/>
                          </a:solidFill>
                          <a:latin typeface="Arial" panose="020B0604020202020204" pitchFamily="34" charset="0"/>
                          <a:cs typeface="Arial" panose="020B0604020202020204" pitchFamily="34" charset="0"/>
                        </a:rPr>
                        <a:t>Home</a:t>
                      </a:r>
                      <a:r>
                        <a:rPr lang="en-US" sz="2800" baseline="0" noProof="0">
                          <a:solidFill>
                            <a:srgbClr val="D9D9D9"/>
                          </a:solidFill>
                          <a:latin typeface="Arial" panose="020B0604020202020204" pitchFamily="34" charset="0"/>
                          <a:cs typeface="Arial" panose="020B0604020202020204" pitchFamily="34" charset="0"/>
                        </a:rPr>
                        <a:t> tab (top of the screen) and then click on the </a:t>
                      </a:r>
                      <a:r>
                        <a:rPr lang="en-US" sz="2800" b="1"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2800" b="1" baseline="0" noProof="0">
                          <a:solidFill>
                            <a:srgbClr val="D9D9D9"/>
                          </a:solidFill>
                          <a:latin typeface="Arial" panose="020B0604020202020204" pitchFamily="34" charset="0"/>
                          <a:cs typeface="Arial" panose="020B0604020202020204" pitchFamily="34" charset="0"/>
                        </a:rPr>
                        <a:t>Without Guides </a:t>
                      </a:r>
                      <a:r>
                        <a:rPr lang="en-US" sz="2800" b="0"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a:t>
                      </a: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 xmlns:a16="http://schemas.microsoft.com/office/drawing/2014/main" val="10005"/>
                  </a:ext>
                </a:extLst>
              </a:tr>
              <a:tr h="7587261">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gridSpan="2" v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vMerge="1">
                  <a:txBody>
                    <a:bodyPr/>
                    <a:lstStyle/>
                    <a:p>
                      <a:endParaRPr lang="en-US"/>
                    </a:p>
                  </a:txBody>
                  <a:tcPr/>
                </a:tc>
                <a:extLst>
                  <a:ext uri="{0D108BD9-81ED-4DB2-BD59-A6C34878D82A}">
                    <a16:rowId xmlns="" xmlns:a16="http://schemas.microsoft.com/office/drawing/2014/main" val="1766341567"/>
                  </a:ext>
                </a:extLst>
              </a:tr>
              <a:tr h="6445253">
                <a:tc>
                  <a:txBody>
                    <a:bodyPr/>
                    <a:lstStyle/>
                    <a:p>
                      <a:pPr rtl="0"/>
                      <a:r>
                        <a:rPr lang="en-US" sz="3200" b="1" dirty="0">
                          <a:solidFill>
                            <a:srgbClr val="FFC000"/>
                          </a:solidFill>
                          <a:latin typeface="Arial" panose="020B0604020202020204" pitchFamily="34" charset="0"/>
                          <a:cs typeface="Arial" panose="020B0604020202020204" pitchFamily="34" charset="0"/>
                        </a:rPr>
                        <a:t>How to</a:t>
                      </a:r>
                      <a:r>
                        <a:rPr lang="en-US" sz="3200" b="1" baseline="0" dirty="0">
                          <a:solidFill>
                            <a:srgbClr val="FFC000"/>
                          </a:solidFill>
                          <a:latin typeface="Arial" panose="020B0604020202020204" pitchFamily="34" charset="0"/>
                          <a:cs typeface="Arial" panose="020B0604020202020204" pitchFamily="34" charset="0"/>
                        </a:rPr>
                        <a:t> preview your poster prior to printing</a:t>
                      </a:r>
                      <a:endParaRPr lang="en-US" sz="3200" b="1" dirty="0">
                        <a:solidFill>
                          <a:srgbClr val="FFC000"/>
                        </a:solidFill>
                        <a:latin typeface="Arial" panose="020B0604020202020204" pitchFamily="34" charset="0"/>
                        <a:cs typeface="Arial" panose="020B0604020202020204" pitchFamily="34" charset="0"/>
                      </a:endParaRPr>
                    </a:p>
                    <a:p>
                      <a:pPr rtl="0"/>
                      <a:r>
                        <a:rPr lang="en-US" sz="2800" dirty="0">
                          <a:solidFill>
                            <a:srgbClr val="D9D9D9"/>
                          </a:solidFill>
                          <a:latin typeface="Arial" panose="020B0604020202020204" pitchFamily="34" charset="0"/>
                          <a:cs typeface="Arial" panose="020B0604020202020204" pitchFamily="34" charset="0"/>
                        </a:rPr>
                        <a:t>You can preview your poster at any time by pressing the </a:t>
                      </a:r>
                      <a:r>
                        <a:rPr lang="en-US" sz="2800" dirty="0">
                          <a:solidFill>
                            <a:srgbClr val="FFC000"/>
                          </a:solidFill>
                          <a:latin typeface="Arial" panose="020B0604020202020204" pitchFamily="34" charset="0"/>
                          <a:cs typeface="Arial" panose="020B0604020202020204" pitchFamily="34" charset="0"/>
                        </a:rPr>
                        <a:t>F5 key</a:t>
                      </a:r>
                      <a:r>
                        <a:rPr lang="en-US" sz="28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800" dirty="0">
                          <a:solidFill>
                            <a:srgbClr val="FFC000"/>
                          </a:solidFill>
                          <a:latin typeface="Arial" panose="020B0604020202020204" pitchFamily="34" charset="0"/>
                          <a:cs typeface="Arial" panose="020B0604020202020204" pitchFamily="34" charset="0"/>
                        </a:rPr>
                        <a:t>ESC key </a:t>
                      </a:r>
                      <a:r>
                        <a:rPr lang="en-US" sz="28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gridSpan="2">
                  <a:txBody>
                    <a:bodyPr/>
                    <a:lstStyle/>
                    <a:p>
                      <a:pPr rtl="0"/>
                      <a:r>
                        <a:rPr lang="en-US" sz="13800" b="1" dirty="0">
                          <a:solidFill>
                            <a:srgbClr val="D9D9D9"/>
                          </a:solidFill>
                          <a:latin typeface="Arial" panose="020B0604020202020204" pitchFamily="34" charset="0"/>
                          <a:cs typeface="Arial" panose="020B0604020202020204" pitchFamily="34" charset="0"/>
                        </a:rPr>
                        <a:t>F5</a:t>
                      </a:r>
                      <a:r>
                        <a:rPr lang="en-US" sz="2800" baseline="0" dirty="0">
                          <a:solidFill>
                            <a:srgbClr val="D9D9D9"/>
                          </a:solidFill>
                          <a:latin typeface="Arial" panose="020B0604020202020204" pitchFamily="34" charset="0"/>
                          <a:cs typeface="Arial" panose="020B0604020202020204" pitchFamily="34" charset="0"/>
                        </a:rPr>
                        <a:t> </a:t>
                      </a:r>
                      <a:endParaRPr lang="en-US" sz="2800" dirty="0">
                        <a:solidFill>
                          <a:srgbClr val="D9D9D9"/>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tc hMerge="1">
                  <a:txBody>
                    <a:bodyPr/>
                    <a:lstStyle/>
                    <a:p>
                      <a:pPr algn="ctr"/>
                      <a:r>
                        <a:rPr lang="en-US" sz="13800" b="1" dirty="0">
                          <a:solidFill>
                            <a:srgbClr val="D9D9D9"/>
                          </a:solidFill>
                          <a:latin typeface="Arial" panose="020B0604020202020204" pitchFamily="34" charset="0"/>
                          <a:cs typeface="Arial" panose="020B0604020202020204" pitchFamily="34" charset="0"/>
                        </a:rPr>
                        <a:t>F5</a:t>
                      </a:r>
                      <a:r>
                        <a:rPr lang="en-US" sz="2800" baseline="0" dirty="0">
                          <a:solidFill>
                            <a:srgbClr val="D9D9D9"/>
                          </a:solidFill>
                          <a:latin typeface="Arial" panose="020B0604020202020204" pitchFamily="34" charset="0"/>
                          <a:cs typeface="Arial" panose="020B0604020202020204" pitchFamily="34" charset="0"/>
                        </a:rPr>
                        <a:t> </a:t>
                      </a:r>
                      <a:endParaRPr lang="en-US" sz="6000" dirty="0"/>
                    </a:p>
                  </a:txBody>
                  <a:tcPr marL="182880" marT="137160" anchor="ctr">
                    <a:solidFill>
                      <a:schemeClr val="tx1">
                        <a:lumMod val="95000"/>
                        <a:lumOff val="5000"/>
                      </a:schemeClr>
                    </a:solidFill>
                  </a:tcPr>
                </a:tc>
                <a:extLst>
                  <a:ext uri="{0D108BD9-81ED-4DB2-BD59-A6C34878D82A}">
                    <a16:rowId xmlns="" xmlns:a16="http://schemas.microsoft.com/office/drawing/2014/main" val="10006"/>
                  </a:ext>
                </a:extLst>
              </a:tr>
              <a:tr h="739553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dirty="0">
                          <a:solidFill>
                            <a:srgbClr val="D9D9D9"/>
                          </a:solidFill>
                          <a:latin typeface="Arial"/>
                          <a:cs typeface="Arial"/>
                        </a:rPr>
                        <a:t>When you are ready to have your poster printed go online to </a:t>
                      </a:r>
                      <a:r>
                        <a:rPr lang="en-US" sz="2800" noProof="0" dirty="0" err="1">
                          <a:solidFill>
                            <a:srgbClr val="FFC000"/>
                          </a:solidFill>
                          <a:latin typeface="Arial"/>
                          <a:cs typeface="Arial"/>
                        </a:rPr>
                        <a:t>PosterPresentations.com</a:t>
                      </a:r>
                      <a:r>
                        <a:rPr lang="en-US" sz="2800" noProof="0" dirty="0">
                          <a:solidFill>
                            <a:srgbClr val="D9D9D9"/>
                          </a:solidFill>
                          <a:latin typeface="Arial"/>
                          <a:cs typeface="Arial"/>
                        </a:rPr>
                        <a:t> and click on the "</a:t>
                      </a:r>
                      <a:r>
                        <a:rPr lang="en-US" sz="2800" noProof="0" dirty="0">
                          <a:solidFill>
                            <a:srgbClr val="FFC000"/>
                          </a:solidFill>
                          <a:latin typeface="Arial"/>
                          <a:cs typeface="Arial"/>
                        </a:rPr>
                        <a:t>Order Your Poster</a:t>
                      </a:r>
                      <a:r>
                        <a:rPr lang="en-US" sz="28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dirty="0">
                          <a:solidFill>
                            <a:srgbClr val="D9D9D9"/>
                          </a:solidFill>
                          <a:latin typeface="Arial"/>
                          <a:cs typeface="Arial"/>
                        </a:rPr>
                        <a:t/>
                      </a:r>
                      <a:br>
                        <a:rPr lang="en-US" sz="2800" noProof="0" dirty="0">
                          <a:solidFill>
                            <a:srgbClr val="D9D9D9"/>
                          </a:solidFill>
                          <a:latin typeface="Arial"/>
                          <a:cs typeface="Arial"/>
                        </a:rPr>
                      </a:br>
                      <a:r>
                        <a:rPr lang="en-US" sz="2800" noProof="0" dirty="0">
                          <a:solidFill>
                            <a:srgbClr val="D9D9D9"/>
                          </a:solidFill>
                          <a:latin typeface="Arial"/>
                          <a:cs typeface="Arial"/>
                        </a:rPr>
                        <a:t>Go to </a:t>
                      </a:r>
                      <a:r>
                        <a:rPr lang="en-US" sz="2800" noProof="0" dirty="0" err="1">
                          <a:solidFill>
                            <a:srgbClr val="FFC000"/>
                          </a:solidFill>
                          <a:latin typeface="Arial"/>
                          <a:cs typeface="Arial"/>
                        </a:rPr>
                        <a:t>PosterPresentations.com</a:t>
                      </a:r>
                      <a:r>
                        <a:rPr lang="en-US" sz="28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7"/>
                  </a:ext>
                </a:extLst>
              </a:tr>
              <a:tr h="1458719">
                <a:tc gridSpan="3">
                  <a:txBody>
                    <a:bodyPr/>
                    <a:lstStyle/>
                    <a:p>
                      <a:endParaRPr lang="en-US" sz="2800" dirty="0">
                        <a:solidFill>
                          <a:srgbClr val="1F3A4E"/>
                        </a:solidFill>
                      </a:endParaRPr>
                    </a:p>
                  </a:txBody>
                  <a:tcPr marL="182880" marT="137160">
                    <a:blipFill dpi="0" rotWithShape="1">
                      <a:blip r:embed="rId9">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8"/>
                  </a:ext>
                </a:extLst>
              </a:tr>
              <a:tr h="1982842">
                <a:tc gridSpan="2">
                  <a:txBody>
                    <a:bodyPr/>
                    <a:lstStyle/>
                    <a:p>
                      <a:pPr>
                        <a:lnSpc>
                          <a:spcPts val="2600"/>
                        </a:lnSpc>
                      </a:pPr>
                      <a:r>
                        <a:rPr lang="en-US" sz="2400" dirty="0">
                          <a:solidFill>
                            <a:schemeClr val="bg1">
                              <a:lumMod val="85000"/>
                            </a:schemeClr>
                          </a:solidFill>
                          <a:latin typeface="Arial"/>
                          <a:cs typeface="Arial"/>
                        </a:rPr>
                        <a:t>© 2019</a:t>
                      </a:r>
                      <a:r>
                        <a:rPr lang="en-US" sz="2400" baseline="0" dirty="0">
                          <a:solidFill>
                            <a:schemeClr val="bg1">
                              <a:lumMod val="85000"/>
                            </a:schemeClr>
                          </a:solidFill>
                          <a:latin typeface="Arial"/>
                          <a:cs typeface="Arial"/>
                        </a:rPr>
                        <a:t> </a:t>
                      </a:r>
                      <a:r>
                        <a:rPr lang="en-US" sz="2400" dirty="0" err="1">
                          <a:solidFill>
                            <a:schemeClr val="bg1">
                              <a:lumMod val="85000"/>
                            </a:schemeClr>
                          </a:solidFill>
                          <a:latin typeface="Arial"/>
                          <a:cs typeface="Arial"/>
                        </a:rPr>
                        <a:t>PosterPresentations.com</a:t>
                      </a:r>
                      <a:r>
                        <a:rPr lang="en-US" sz="2400" dirty="0">
                          <a:solidFill>
                            <a:schemeClr val="bg1">
                              <a:lumMod val="85000"/>
                            </a:schemeClr>
                          </a:solidFill>
                          <a:latin typeface="Arial"/>
                          <a:cs typeface="Arial"/>
                        </a:rPr>
                        <a:t/>
                      </a:r>
                      <a:br>
                        <a:rPr lang="en-US" sz="2400" dirty="0">
                          <a:solidFill>
                            <a:schemeClr val="bg1">
                              <a:lumMod val="85000"/>
                            </a:schemeClr>
                          </a:solidFill>
                          <a:latin typeface="Arial"/>
                          <a:cs typeface="Arial"/>
                        </a:rPr>
                      </a:br>
                      <a:r>
                        <a:rPr lang="en-US" sz="2400" dirty="0">
                          <a:solidFill>
                            <a:schemeClr val="bg1">
                              <a:lumMod val="85000"/>
                            </a:schemeClr>
                          </a:solidFill>
                          <a:latin typeface="Arial"/>
                          <a:cs typeface="Arial"/>
                        </a:rPr>
                        <a:t>2117 Fourth Street ,</a:t>
                      </a:r>
                      <a:r>
                        <a:rPr lang="en-US" sz="2400" baseline="0" dirty="0">
                          <a:solidFill>
                            <a:schemeClr val="bg1">
                              <a:lumMod val="85000"/>
                            </a:schemeClr>
                          </a:solidFill>
                          <a:latin typeface="Arial"/>
                          <a:cs typeface="Arial"/>
                        </a:rPr>
                        <a:t> STE C        </a:t>
                      </a:r>
                    </a:p>
                    <a:p>
                      <a:pPr>
                        <a:lnSpc>
                          <a:spcPts val="2600"/>
                        </a:lnSpc>
                      </a:pPr>
                      <a:r>
                        <a:rPr lang="en-US" sz="2400" baseline="0" dirty="0">
                          <a:solidFill>
                            <a:schemeClr val="bg1">
                              <a:lumMod val="85000"/>
                            </a:schemeClr>
                          </a:solidFill>
                          <a:latin typeface="Arial"/>
                          <a:cs typeface="Arial"/>
                        </a:rPr>
                        <a:t>Berkeley CA 94710 USA</a:t>
                      </a:r>
                      <a:endParaRPr lang="en-US" sz="2400" dirty="0">
                        <a:solidFill>
                          <a:schemeClr val="bg1">
                            <a:lumMod val="85000"/>
                          </a:schemeClr>
                        </a:solidFill>
                        <a:latin typeface="Arial"/>
                        <a:cs typeface="Arial"/>
                      </a:endParaRPr>
                    </a:p>
                  </a:txBody>
                  <a:tcPr marL="182880" marT="137160">
                    <a:solidFill>
                      <a:srgbClr val="010101"/>
                    </a:solidFill>
                  </a:tcPr>
                </a:tc>
                <a:tc hMerge="1">
                  <a:txBody>
                    <a:bodyPr/>
                    <a:lstStyle/>
                    <a:p>
                      <a:pPr>
                        <a:lnSpc>
                          <a:spcPts val="2600"/>
                        </a:lnSpc>
                      </a:pPr>
                      <a:endParaRPr lang="en-US" sz="2400" dirty="0">
                        <a:solidFill>
                          <a:schemeClr val="bg1">
                            <a:lumMod val="85000"/>
                          </a:schemeClr>
                        </a:solidFill>
                        <a:latin typeface="Arial"/>
                        <a:cs typeface="Arial"/>
                      </a:endParaRPr>
                    </a:p>
                  </a:txBody>
                  <a:tcPr marL="182880" marT="137160">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800" b="1" dirty="0">
                          <a:solidFill>
                            <a:srgbClr val="D0D0D0"/>
                          </a:solidFill>
                          <a:latin typeface="Arial"/>
                          <a:cs typeface="Arial"/>
                        </a:rPr>
                        <a:t>For complete tutorials</a:t>
                      </a:r>
                      <a:r>
                        <a:rPr lang="en-US" sz="28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2000" b="1" dirty="0">
                          <a:solidFill>
                            <a:srgbClr val="FFC000"/>
                          </a:solidFill>
                          <a:latin typeface="Arial"/>
                          <a:cs typeface="Arial"/>
                        </a:rPr>
                        <a:t>https://</a:t>
                      </a:r>
                      <a:r>
                        <a:rPr lang="en-US" sz="2000" b="1" dirty="0" err="1">
                          <a:solidFill>
                            <a:srgbClr val="FFC000"/>
                          </a:solidFill>
                          <a:latin typeface="Arial"/>
                          <a:cs typeface="Arial"/>
                        </a:rPr>
                        <a:t>www.posterpresentations.com</a:t>
                      </a:r>
                      <a:r>
                        <a:rPr lang="en-US" sz="2000" b="1" dirty="0">
                          <a:solidFill>
                            <a:srgbClr val="FFC000"/>
                          </a:solidFill>
                          <a:latin typeface="Arial"/>
                          <a:cs typeface="Arial"/>
                        </a:rPr>
                        <a:t>/</a:t>
                      </a:r>
                      <a:r>
                        <a:rPr lang="en-US" sz="2000" b="1" dirty="0" err="1">
                          <a:solidFill>
                            <a:srgbClr val="FFC000"/>
                          </a:solidFill>
                          <a:latin typeface="Arial"/>
                          <a:cs typeface="Arial"/>
                        </a:rPr>
                        <a:t>helpdesk.html</a:t>
                      </a:r>
                      <a:endParaRPr lang="en-US" sz="16600" dirty="0"/>
                    </a:p>
                  </a:txBody>
                  <a:tcPr marL="182880" marT="137160">
                    <a:solidFill>
                      <a:srgbClr val="010101"/>
                    </a:solidFill>
                  </a:tcP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3941000801"/>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5381713" rtl="0" eaLnBrk="1" latinLnBrk="0" hangingPunct="1">
        <a:spcBef>
          <a:spcPct val="0"/>
        </a:spcBef>
        <a:buNone/>
        <a:defRPr sz="10791" kern="1200">
          <a:solidFill>
            <a:schemeClr val="bg1"/>
          </a:solidFill>
          <a:latin typeface="Trebuchet MS" pitchFamily="34" charset="0"/>
          <a:ea typeface="+mj-ea"/>
          <a:cs typeface="+mj-cs"/>
        </a:defRPr>
      </a:lvl1pPr>
    </p:titleStyle>
    <p:bodyStyle>
      <a:lvl1pPr marL="934372" indent="-934372" algn="l" defTabSz="5381713" rtl="0" eaLnBrk="1" latinLnBrk="0" hangingPunct="1">
        <a:spcBef>
          <a:spcPct val="20000"/>
        </a:spcBef>
        <a:buFont typeface="Arial" pitchFamily="34" charset="0"/>
        <a:buChar char="•"/>
        <a:tabLst/>
        <a:defRPr sz="5885" kern="1200">
          <a:solidFill>
            <a:schemeClr val="tx1"/>
          </a:solidFill>
          <a:latin typeface="+mn-lt"/>
          <a:ea typeface="+mn-ea"/>
          <a:cs typeface="+mn-cs"/>
        </a:defRPr>
      </a:lvl1pPr>
      <a:lvl2pPr marL="934372" indent="-934372" algn="l" defTabSz="5381713" rtl="0" eaLnBrk="1" latinLnBrk="0" hangingPunct="1">
        <a:spcBef>
          <a:spcPct val="20000"/>
        </a:spcBef>
        <a:buFont typeface="Arial" pitchFamily="34" charset="0"/>
        <a:buChar char="–"/>
        <a:tabLst/>
        <a:defRPr sz="4904" kern="1200">
          <a:solidFill>
            <a:schemeClr val="tx1"/>
          </a:solidFill>
          <a:latin typeface="+mn-lt"/>
          <a:ea typeface="+mn-ea"/>
          <a:cs typeface="+mn-cs"/>
        </a:defRPr>
      </a:lvl2pPr>
      <a:lvl3pPr marL="934372" indent="-934372" algn="l" defTabSz="5381713" rtl="0" eaLnBrk="1" latinLnBrk="0" hangingPunct="1">
        <a:spcBef>
          <a:spcPct val="20000"/>
        </a:spcBef>
        <a:buFont typeface="Arial" pitchFamily="34" charset="0"/>
        <a:buChar char="•"/>
        <a:tabLst/>
        <a:defRPr sz="3924" kern="1200">
          <a:solidFill>
            <a:schemeClr val="tx1"/>
          </a:solidFill>
          <a:latin typeface="+mn-lt"/>
          <a:ea typeface="+mn-ea"/>
          <a:cs typeface="+mn-cs"/>
        </a:defRPr>
      </a:lvl3pPr>
      <a:lvl4pPr marL="934372" indent="-934372" algn="l" defTabSz="5381713" rtl="0" eaLnBrk="1" latinLnBrk="0" hangingPunct="1">
        <a:spcBef>
          <a:spcPct val="20000"/>
        </a:spcBef>
        <a:buFont typeface="Arial" pitchFamily="34" charset="0"/>
        <a:buChar char="–"/>
        <a:tabLst/>
        <a:defRPr sz="2943" kern="1200">
          <a:solidFill>
            <a:schemeClr val="tx1"/>
          </a:solidFill>
          <a:latin typeface="+mn-lt"/>
          <a:ea typeface="+mn-ea"/>
          <a:cs typeface="+mn-cs"/>
        </a:defRPr>
      </a:lvl4pPr>
      <a:lvl5pPr marL="934372" indent="-934372" algn="l" defTabSz="5381713" rtl="0" eaLnBrk="1" latinLnBrk="0" hangingPunct="1">
        <a:spcBef>
          <a:spcPct val="20000"/>
        </a:spcBef>
        <a:buFont typeface="Arial" pitchFamily="34" charset="0"/>
        <a:buChar char="»"/>
        <a:tabLst/>
        <a:defRPr sz="2943" kern="1200">
          <a:solidFill>
            <a:schemeClr val="tx1"/>
          </a:solidFill>
          <a:latin typeface="+mn-lt"/>
          <a:ea typeface="+mn-ea"/>
          <a:cs typeface="+mn-cs"/>
        </a:defRPr>
      </a:lvl5pPr>
      <a:lvl6pPr marL="14799714" indent="-1345430" algn="l" defTabSz="5381713" rtl="0" eaLnBrk="1" latinLnBrk="0" hangingPunct="1">
        <a:spcBef>
          <a:spcPct val="20000"/>
        </a:spcBef>
        <a:buFont typeface="Arial" pitchFamily="34" charset="0"/>
        <a:buChar char="•"/>
        <a:defRPr sz="11772" kern="1200">
          <a:solidFill>
            <a:schemeClr val="tx1"/>
          </a:solidFill>
          <a:latin typeface="+mn-lt"/>
          <a:ea typeface="+mn-ea"/>
          <a:cs typeface="+mn-cs"/>
        </a:defRPr>
      </a:lvl6pPr>
      <a:lvl7pPr marL="17490568" indent="-1345430" algn="l" defTabSz="5381713" rtl="0" eaLnBrk="1" latinLnBrk="0" hangingPunct="1">
        <a:spcBef>
          <a:spcPct val="20000"/>
        </a:spcBef>
        <a:buFont typeface="Arial" pitchFamily="34" charset="0"/>
        <a:buChar char="•"/>
        <a:defRPr sz="11772" kern="1200">
          <a:solidFill>
            <a:schemeClr val="tx1"/>
          </a:solidFill>
          <a:latin typeface="+mn-lt"/>
          <a:ea typeface="+mn-ea"/>
          <a:cs typeface="+mn-cs"/>
        </a:defRPr>
      </a:lvl7pPr>
      <a:lvl8pPr marL="20181427" indent="-1345430" algn="l" defTabSz="5381713" rtl="0" eaLnBrk="1" latinLnBrk="0" hangingPunct="1">
        <a:spcBef>
          <a:spcPct val="20000"/>
        </a:spcBef>
        <a:buFont typeface="Arial" pitchFamily="34" charset="0"/>
        <a:buChar char="•"/>
        <a:defRPr sz="11772" kern="1200">
          <a:solidFill>
            <a:schemeClr val="tx1"/>
          </a:solidFill>
          <a:latin typeface="+mn-lt"/>
          <a:ea typeface="+mn-ea"/>
          <a:cs typeface="+mn-cs"/>
        </a:defRPr>
      </a:lvl8pPr>
      <a:lvl9pPr marL="22872283" indent="-1345430" algn="l" defTabSz="5381713" rtl="0" eaLnBrk="1" latinLnBrk="0" hangingPunct="1">
        <a:spcBef>
          <a:spcPct val="20000"/>
        </a:spcBef>
        <a:buFont typeface="Arial" pitchFamily="34" charset="0"/>
        <a:buChar char="•"/>
        <a:defRPr sz="11772" kern="1200">
          <a:solidFill>
            <a:schemeClr val="tx1"/>
          </a:solidFill>
          <a:latin typeface="+mn-lt"/>
          <a:ea typeface="+mn-ea"/>
          <a:cs typeface="+mn-cs"/>
        </a:defRPr>
      </a:lvl9pPr>
    </p:bodyStyle>
    <p:otherStyle>
      <a:defPPr>
        <a:defRPr lang="en-US"/>
      </a:defPPr>
      <a:lvl1pPr marL="0" algn="l" defTabSz="5381713" rtl="0" eaLnBrk="1" latinLnBrk="0" hangingPunct="1">
        <a:defRPr sz="10545" kern="1200">
          <a:solidFill>
            <a:schemeClr val="tx1"/>
          </a:solidFill>
          <a:latin typeface="+mn-lt"/>
          <a:ea typeface="+mn-ea"/>
          <a:cs typeface="+mn-cs"/>
        </a:defRPr>
      </a:lvl1pPr>
      <a:lvl2pPr marL="2690859" algn="l" defTabSz="5381713" rtl="0" eaLnBrk="1" latinLnBrk="0" hangingPunct="1">
        <a:defRPr sz="10545" kern="1200">
          <a:solidFill>
            <a:schemeClr val="tx1"/>
          </a:solidFill>
          <a:latin typeface="+mn-lt"/>
          <a:ea typeface="+mn-ea"/>
          <a:cs typeface="+mn-cs"/>
        </a:defRPr>
      </a:lvl2pPr>
      <a:lvl3pPr marL="5381713" algn="l" defTabSz="5381713" rtl="0" eaLnBrk="1" latinLnBrk="0" hangingPunct="1">
        <a:defRPr sz="10545" kern="1200">
          <a:solidFill>
            <a:schemeClr val="tx1"/>
          </a:solidFill>
          <a:latin typeface="+mn-lt"/>
          <a:ea typeface="+mn-ea"/>
          <a:cs typeface="+mn-cs"/>
        </a:defRPr>
      </a:lvl3pPr>
      <a:lvl4pPr marL="8072571" algn="l" defTabSz="5381713" rtl="0" eaLnBrk="1" latinLnBrk="0" hangingPunct="1">
        <a:defRPr sz="10545" kern="1200">
          <a:solidFill>
            <a:schemeClr val="tx1"/>
          </a:solidFill>
          <a:latin typeface="+mn-lt"/>
          <a:ea typeface="+mn-ea"/>
          <a:cs typeface="+mn-cs"/>
        </a:defRPr>
      </a:lvl4pPr>
      <a:lvl5pPr marL="10763428" algn="l" defTabSz="5381713" rtl="0" eaLnBrk="1" latinLnBrk="0" hangingPunct="1">
        <a:defRPr sz="10545" kern="1200">
          <a:solidFill>
            <a:schemeClr val="tx1"/>
          </a:solidFill>
          <a:latin typeface="+mn-lt"/>
          <a:ea typeface="+mn-ea"/>
          <a:cs typeface="+mn-cs"/>
        </a:defRPr>
      </a:lvl5pPr>
      <a:lvl6pPr marL="13454284" algn="l" defTabSz="5381713" rtl="0" eaLnBrk="1" latinLnBrk="0" hangingPunct="1">
        <a:defRPr sz="10545" kern="1200">
          <a:solidFill>
            <a:schemeClr val="tx1"/>
          </a:solidFill>
          <a:latin typeface="+mn-lt"/>
          <a:ea typeface="+mn-ea"/>
          <a:cs typeface="+mn-cs"/>
        </a:defRPr>
      </a:lvl6pPr>
      <a:lvl7pPr marL="16145144" algn="l" defTabSz="5381713" rtl="0" eaLnBrk="1" latinLnBrk="0" hangingPunct="1">
        <a:defRPr sz="10545" kern="1200">
          <a:solidFill>
            <a:schemeClr val="tx1"/>
          </a:solidFill>
          <a:latin typeface="+mn-lt"/>
          <a:ea typeface="+mn-ea"/>
          <a:cs typeface="+mn-cs"/>
        </a:defRPr>
      </a:lvl7pPr>
      <a:lvl8pPr marL="18835998" algn="l" defTabSz="5381713" rtl="0" eaLnBrk="1" latinLnBrk="0" hangingPunct="1">
        <a:defRPr sz="10545" kern="1200">
          <a:solidFill>
            <a:schemeClr val="tx1"/>
          </a:solidFill>
          <a:latin typeface="+mn-lt"/>
          <a:ea typeface="+mn-ea"/>
          <a:cs typeface="+mn-cs"/>
        </a:defRPr>
      </a:lvl8pPr>
      <a:lvl9pPr marL="21526857" algn="l" defTabSz="5381713" rtl="0" eaLnBrk="1" latinLnBrk="0" hangingPunct="1">
        <a:defRPr sz="10545"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lumMod val="0"/>
                <a:lumOff val="100000"/>
              </a:schemeClr>
            </a:gs>
            <a:gs pos="99000">
              <a:schemeClr val="accent1">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10" name="Rectangle 36">
            <a:extLst>
              <a:ext uri="{FF2B5EF4-FFF2-40B4-BE49-F238E27FC236}">
                <a16:creationId xmlns="" xmlns:a16="http://schemas.microsoft.com/office/drawing/2014/main" id="{B82F2237-BAB6-704C-82F3-FA64CC22DF29}"/>
              </a:ext>
            </a:extLst>
          </p:cNvPr>
          <p:cNvSpPr>
            <a:spLocks noChangeArrowheads="1"/>
          </p:cNvSpPr>
          <p:nvPr userDrawn="1"/>
        </p:nvSpPr>
        <p:spPr bwMode="auto">
          <a:xfrm>
            <a:off x="0" y="18332"/>
            <a:ext cx="30275213" cy="5425191"/>
          </a:xfrm>
          <a:prstGeom prst="rect">
            <a:avLst/>
          </a:prstGeom>
          <a:solidFill>
            <a:schemeClr val="accent1"/>
          </a:solidFill>
          <a:ln w="9525">
            <a:noFill/>
            <a:miter lim="800000"/>
            <a:headEnd/>
            <a:tailEnd/>
          </a:ln>
          <a:effectLst/>
        </p:spPr>
        <p:txBody>
          <a:bodyPr wrap="none" lIns="112126" tIns="56063" rIns="112126" bIns="56063" anchor="ctr"/>
          <a:lstStyle/>
          <a:p>
            <a:pPr>
              <a:defRPr/>
            </a:pPr>
            <a:endParaRPr lang="en-US" sz="6026" dirty="0"/>
          </a:p>
        </p:txBody>
      </p:sp>
      <p:sp>
        <p:nvSpPr>
          <p:cNvPr id="12" name="Text Box 14">
            <a:extLst>
              <a:ext uri="{FF2B5EF4-FFF2-40B4-BE49-F238E27FC236}">
                <a16:creationId xmlns="" xmlns:a16="http://schemas.microsoft.com/office/drawing/2014/main" id="{4FAAEDB7-9BBE-8D43-950B-E1D906765494}"/>
              </a:ext>
            </a:extLst>
          </p:cNvPr>
          <p:cNvSpPr txBox="1">
            <a:spLocks noChangeArrowheads="1"/>
          </p:cNvSpPr>
          <p:nvPr userDrawn="1"/>
        </p:nvSpPr>
        <p:spPr bwMode="auto">
          <a:xfrm>
            <a:off x="909225" y="41769003"/>
            <a:ext cx="3574554" cy="418904"/>
          </a:xfrm>
          <a:prstGeom prst="rect">
            <a:avLst/>
          </a:prstGeom>
          <a:noFill/>
          <a:ln w="9525">
            <a:noFill/>
            <a:miter lim="800000"/>
            <a:headEnd/>
            <a:tailEnd/>
          </a:ln>
          <a:effectLst/>
        </p:spPr>
        <p:txBody>
          <a:bodyPr wrap="square" lIns="111914" tIns="55947" rIns="111914" bIns="55947">
            <a:spAutoFit/>
          </a:bodyPr>
          <a:lstStyle/>
          <a:p>
            <a:pPr eaLnBrk="0" hangingPunct="0">
              <a:lnSpc>
                <a:spcPct val="65000"/>
              </a:lnSpc>
              <a:spcBef>
                <a:spcPct val="50000"/>
              </a:spcBef>
              <a:defRPr/>
            </a:pPr>
            <a:r>
              <a:rPr lang="en-US" sz="614" b="1" dirty="0">
                <a:solidFill>
                  <a:schemeClr val="bg1">
                    <a:lumMod val="75000"/>
                  </a:schemeClr>
                </a:solidFill>
                <a:latin typeface="Arial" charset="0"/>
              </a:rPr>
              <a:t>RESEARCH POSTER PRESENTATION TEMPLATE © 2019</a:t>
            </a:r>
          </a:p>
          <a:p>
            <a:pPr eaLnBrk="0" hangingPunct="0">
              <a:lnSpc>
                <a:spcPct val="65000"/>
              </a:lnSpc>
              <a:spcBef>
                <a:spcPct val="50000"/>
              </a:spcBef>
              <a:defRPr/>
            </a:pPr>
            <a:r>
              <a:rPr lang="en-US" sz="1349" b="1" dirty="0">
                <a:solidFill>
                  <a:schemeClr val="bg1">
                    <a:lumMod val="75000"/>
                  </a:schemeClr>
                </a:solidFill>
                <a:latin typeface="Arial" charset="0"/>
              </a:rPr>
              <a:t>www.PosterPresentations.com</a:t>
            </a:r>
          </a:p>
        </p:txBody>
      </p:sp>
      <p:cxnSp>
        <p:nvCxnSpPr>
          <p:cNvPr id="34" name="Straight Connector 33">
            <a:extLst>
              <a:ext uri="{FF2B5EF4-FFF2-40B4-BE49-F238E27FC236}">
                <a16:creationId xmlns="" xmlns:a16="http://schemas.microsoft.com/office/drawing/2014/main" id="{457BE808-A53B-994E-80E2-9E761219D543}"/>
              </a:ext>
            </a:extLst>
          </p:cNvPr>
          <p:cNvCxnSpPr>
            <a:cxnSpLocks/>
          </p:cNvCxnSpPr>
          <p:nvPr userDrawn="1"/>
        </p:nvCxnSpPr>
        <p:spPr>
          <a:xfrm>
            <a:off x="0" y="5469607"/>
            <a:ext cx="30275213"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8" name="Rounded Rectangle 37">
            <a:extLst>
              <a:ext uri="{FF2B5EF4-FFF2-40B4-BE49-F238E27FC236}">
                <a16:creationId xmlns="" xmlns:a16="http://schemas.microsoft.com/office/drawing/2014/main" id="{3D38DD80-6142-EF42-84F0-D056AE36AFC6}"/>
              </a:ext>
            </a:extLst>
          </p:cNvPr>
          <p:cNvSpPr/>
          <p:nvPr userDrawn="1"/>
        </p:nvSpPr>
        <p:spPr>
          <a:xfrm>
            <a:off x="504586" y="6001834"/>
            <a:ext cx="14405213" cy="35527524"/>
          </a:xfrm>
          <a:prstGeom prst="roundRect">
            <a:avLst>
              <a:gd name="adj" fmla="val 1996"/>
            </a:avLst>
          </a:prstGeom>
          <a:gradFill flip="none" rotWithShape="1">
            <a:gsLst>
              <a:gs pos="0">
                <a:schemeClr val="accent1">
                  <a:lumMod val="10000"/>
                  <a:lumOff val="90000"/>
                </a:schemeClr>
              </a:gs>
              <a:gs pos="100000">
                <a:schemeClr val="bg1">
                  <a:shade val="100000"/>
                  <a:satMod val="115000"/>
                </a:schemeClr>
              </a:gs>
            </a:gsLst>
            <a:lin ang="16200000" scaled="1"/>
            <a:tileRect/>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26"/>
          </a:p>
        </p:txBody>
      </p:sp>
      <p:sp>
        <p:nvSpPr>
          <p:cNvPr id="39" name="Rounded Rectangle 38">
            <a:extLst>
              <a:ext uri="{FF2B5EF4-FFF2-40B4-BE49-F238E27FC236}">
                <a16:creationId xmlns="" xmlns:a16="http://schemas.microsoft.com/office/drawing/2014/main" id="{76F6A1D7-8EF4-2045-8032-92EC44FF940D}"/>
              </a:ext>
            </a:extLst>
          </p:cNvPr>
          <p:cNvSpPr/>
          <p:nvPr userDrawn="1"/>
        </p:nvSpPr>
        <p:spPr>
          <a:xfrm>
            <a:off x="15405100" y="6001834"/>
            <a:ext cx="14401800" cy="35527524"/>
          </a:xfrm>
          <a:prstGeom prst="roundRect">
            <a:avLst>
              <a:gd name="adj" fmla="val 1996"/>
            </a:avLst>
          </a:prstGeom>
          <a:gradFill flip="none" rotWithShape="1">
            <a:gsLst>
              <a:gs pos="0">
                <a:schemeClr val="accent1">
                  <a:lumMod val="10000"/>
                  <a:lumOff val="90000"/>
                </a:schemeClr>
              </a:gs>
              <a:gs pos="100000">
                <a:schemeClr val="bg1">
                  <a:shade val="100000"/>
                  <a:satMod val="115000"/>
                </a:schemeClr>
              </a:gs>
            </a:gsLst>
            <a:lin ang="16200000" scaled="1"/>
            <a:tileRect/>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26"/>
          </a:p>
        </p:txBody>
      </p:sp>
    </p:spTree>
    <p:extLst>
      <p:ext uri="{BB962C8B-B14F-4D97-AF65-F5344CB8AC3E}">
        <p14:creationId xmlns:p14="http://schemas.microsoft.com/office/powerpoint/2010/main" val="1772127091"/>
      </p:ext>
    </p:extLst>
  </p:cSld>
  <p:clrMap bg1="lt1" tx1="dk1" bg2="lt2" tx2="dk2" accent1="accent1" accent2="accent2" accent3="accent3" accent4="accent4" accent5="accent5" accent6="accent6" hlink="hlink" folHlink="folHlink"/>
  <p:sldLayoutIdLst>
    <p:sldLayoutId id="2147483656" r:id="rId1"/>
  </p:sldLayoutIdLst>
  <p:txStyles>
    <p:titleStyle>
      <a:lvl1pPr algn="ctr" defTabSz="5381713" rtl="0" eaLnBrk="1" latinLnBrk="0" hangingPunct="1">
        <a:spcBef>
          <a:spcPct val="0"/>
        </a:spcBef>
        <a:buNone/>
        <a:defRPr sz="10791" kern="1200">
          <a:solidFill>
            <a:schemeClr val="bg1"/>
          </a:solidFill>
          <a:latin typeface="Trebuchet MS" pitchFamily="34" charset="0"/>
          <a:ea typeface="+mj-ea"/>
          <a:cs typeface="+mj-cs"/>
        </a:defRPr>
      </a:lvl1pPr>
    </p:titleStyle>
    <p:bodyStyle>
      <a:lvl1pPr marL="934372" indent="-934372" algn="l" defTabSz="5381713" rtl="0" eaLnBrk="1" latinLnBrk="0" hangingPunct="1">
        <a:spcBef>
          <a:spcPct val="20000"/>
        </a:spcBef>
        <a:buFont typeface="Arial" pitchFamily="34" charset="0"/>
        <a:buChar char="•"/>
        <a:tabLst/>
        <a:defRPr sz="5885" kern="1200">
          <a:solidFill>
            <a:schemeClr val="tx1"/>
          </a:solidFill>
          <a:latin typeface="+mn-lt"/>
          <a:ea typeface="+mn-ea"/>
          <a:cs typeface="+mn-cs"/>
        </a:defRPr>
      </a:lvl1pPr>
      <a:lvl2pPr marL="934372" indent="-934372" algn="l" defTabSz="5381713" rtl="0" eaLnBrk="1" latinLnBrk="0" hangingPunct="1">
        <a:spcBef>
          <a:spcPct val="20000"/>
        </a:spcBef>
        <a:buFont typeface="Arial" pitchFamily="34" charset="0"/>
        <a:buChar char="–"/>
        <a:tabLst/>
        <a:defRPr sz="4904" kern="1200">
          <a:solidFill>
            <a:schemeClr val="tx1"/>
          </a:solidFill>
          <a:latin typeface="+mn-lt"/>
          <a:ea typeface="+mn-ea"/>
          <a:cs typeface="+mn-cs"/>
        </a:defRPr>
      </a:lvl2pPr>
      <a:lvl3pPr marL="934372" indent="-934372" algn="l" defTabSz="5381713" rtl="0" eaLnBrk="1" latinLnBrk="0" hangingPunct="1">
        <a:spcBef>
          <a:spcPct val="20000"/>
        </a:spcBef>
        <a:buFont typeface="Arial" pitchFamily="34" charset="0"/>
        <a:buChar char="•"/>
        <a:tabLst/>
        <a:defRPr sz="3924" kern="1200">
          <a:solidFill>
            <a:schemeClr val="tx1"/>
          </a:solidFill>
          <a:latin typeface="+mn-lt"/>
          <a:ea typeface="+mn-ea"/>
          <a:cs typeface="+mn-cs"/>
        </a:defRPr>
      </a:lvl3pPr>
      <a:lvl4pPr marL="934372" indent="-934372" algn="l" defTabSz="5381713" rtl="0" eaLnBrk="1" latinLnBrk="0" hangingPunct="1">
        <a:spcBef>
          <a:spcPct val="20000"/>
        </a:spcBef>
        <a:buFont typeface="Arial" pitchFamily="34" charset="0"/>
        <a:buChar char="–"/>
        <a:tabLst/>
        <a:defRPr sz="2943" kern="1200">
          <a:solidFill>
            <a:schemeClr val="tx1"/>
          </a:solidFill>
          <a:latin typeface="+mn-lt"/>
          <a:ea typeface="+mn-ea"/>
          <a:cs typeface="+mn-cs"/>
        </a:defRPr>
      </a:lvl4pPr>
      <a:lvl5pPr marL="934372" indent="-934372" algn="l" defTabSz="5381713" rtl="0" eaLnBrk="1" latinLnBrk="0" hangingPunct="1">
        <a:spcBef>
          <a:spcPct val="20000"/>
        </a:spcBef>
        <a:buFont typeface="Arial" pitchFamily="34" charset="0"/>
        <a:buChar char="»"/>
        <a:tabLst/>
        <a:defRPr sz="2943" kern="1200">
          <a:solidFill>
            <a:schemeClr val="tx1"/>
          </a:solidFill>
          <a:latin typeface="+mn-lt"/>
          <a:ea typeface="+mn-ea"/>
          <a:cs typeface="+mn-cs"/>
        </a:defRPr>
      </a:lvl5pPr>
      <a:lvl6pPr marL="14799714" indent="-1345430" algn="l" defTabSz="5381713" rtl="0" eaLnBrk="1" latinLnBrk="0" hangingPunct="1">
        <a:spcBef>
          <a:spcPct val="20000"/>
        </a:spcBef>
        <a:buFont typeface="Arial" pitchFamily="34" charset="0"/>
        <a:buChar char="•"/>
        <a:defRPr sz="11772" kern="1200">
          <a:solidFill>
            <a:schemeClr val="tx1"/>
          </a:solidFill>
          <a:latin typeface="+mn-lt"/>
          <a:ea typeface="+mn-ea"/>
          <a:cs typeface="+mn-cs"/>
        </a:defRPr>
      </a:lvl6pPr>
      <a:lvl7pPr marL="17490568" indent="-1345430" algn="l" defTabSz="5381713" rtl="0" eaLnBrk="1" latinLnBrk="0" hangingPunct="1">
        <a:spcBef>
          <a:spcPct val="20000"/>
        </a:spcBef>
        <a:buFont typeface="Arial" pitchFamily="34" charset="0"/>
        <a:buChar char="•"/>
        <a:defRPr sz="11772" kern="1200">
          <a:solidFill>
            <a:schemeClr val="tx1"/>
          </a:solidFill>
          <a:latin typeface="+mn-lt"/>
          <a:ea typeface="+mn-ea"/>
          <a:cs typeface="+mn-cs"/>
        </a:defRPr>
      </a:lvl7pPr>
      <a:lvl8pPr marL="20181427" indent="-1345430" algn="l" defTabSz="5381713" rtl="0" eaLnBrk="1" latinLnBrk="0" hangingPunct="1">
        <a:spcBef>
          <a:spcPct val="20000"/>
        </a:spcBef>
        <a:buFont typeface="Arial" pitchFamily="34" charset="0"/>
        <a:buChar char="•"/>
        <a:defRPr sz="11772" kern="1200">
          <a:solidFill>
            <a:schemeClr val="tx1"/>
          </a:solidFill>
          <a:latin typeface="+mn-lt"/>
          <a:ea typeface="+mn-ea"/>
          <a:cs typeface="+mn-cs"/>
        </a:defRPr>
      </a:lvl8pPr>
      <a:lvl9pPr marL="22872283" indent="-1345430" algn="l" defTabSz="5381713" rtl="0" eaLnBrk="1" latinLnBrk="0" hangingPunct="1">
        <a:spcBef>
          <a:spcPct val="20000"/>
        </a:spcBef>
        <a:buFont typeface="Arial" pitchFamily="34" charset="0"/>
        <a:buChar char="•"/>
        <a:defRPr sz="11772" kern="1200">
          <a:solidFill>
            <a:schemeClr val="tx1"/>
          </a:solidFill>
          <a:latin typeface="+mn-lt"/>
          <a:ea typeface="+mn-ea"/>
          <a:cs typeface="+mn-cs"/>
        </a:defRPr>
      </a:lvl9pPr>
    </p:bodyStyle>
    <p:otherStyle>
      <a:defPPr>
        <a:defRPr lang="en-US"/>
      </a:defPPr>
      <a:lvl1pPr marL="0" algn="l" defTabSz="5381713" rtl="0" eaLnBrk="1" latinLnBrk="0" hangingPunct="1">
        <a:defRPr sz="10545" kern="1200">
          <a:solidFill>
            <a:schemeClr val="tx1"/>
          </a:solidFill>
          <a:latin typeface="+mn-lt"/>
          <a:ea typeface="+mn-ea"/>
          <a:cs typeface="+mn-cs"/>
        </a:defRPr>
      </a:lvl1pPr>
      <a:lvl2pPr marL="2690859" algn="l" defTabSz="5381713" rtl="0" eaLnBrk="1" latinLnBrk="0" hangingPunct="1">
        <a:defRPr sz="10545" kern="1200">
          <a:solidFill>
            <a:schemeClr val="tx1"/>
          </a:solidFill>
          <a:latin typeface="+mn-lt"/>
          <a:ea typeface="+mn-ea"/>
          <a:cs typeface="+mn-cs"/>
        </a:defRPr>
      </a:lvl2pPr>
      <a:lvl3pPr marL="5381713" algn="l" defTabSz="5381713" rtl="0" eaLnBrk="1" latinLnBrk="0" hangingPunct="1">
        <a:defRPr sz="10545" kern="1200">
          <a:solidFill>
            <a:schemeClr val="tx1"/>
          </a:solidFill>
          <a:latin typeface="+mn-lt"/>
          <a:ea typeface="+mn-ea"/>
          <a:cs typeface="+mn-cs"/>
        </a:defRPr>
      </a:lvl3pPr>
      <a:lvl4pPr marL="8072571" algn="l" defTabSz="5381713" rtl="0" eaLnBrk="1" latinLnBrk="0" hangingPunct="1">
        <a:defRPr sz="10545" kern="1200">
          <a:solidFill>
            <a:schemeClr val="tx1"/>
          </a:solidFill>
          <a:latin typeface="+mn-lt"/>
          <a:ea typeface="+mn-ea"/>
          <a:cs typeface="+mn-cs"/>
        </a:defRPr>
      </a:lvl4pPr>
      <a:lvl5pPr marL="10763428" algn="l" defTabSz="5381713" rtl="0" eaLnBrk="1" latinLnBrk="0" hangingPunct="1">
        <a:defRPr sz="10545" kern="1200">
          <a:solidFill>
            <a:schemeClr val="tx1"/>
          </a:solidFill>
          <a:latin typeface="+mn-lt"/>
          <a:ea typeface="+mn-ea"/>
          <a:cs typeface="+mn-cs"/>
        </a:defRPr>
      </a:lvl5pPr>
      <a:lvl6pPr marL="13454284" algn="l" defTabSz="5381713" rtl="0" eaLnBrk="1" latinLnBrk="0" hangingPunct="1">
        <a:defRPr sz="10545" kern="1200">
          <a:solidFill>
            <a:schemeClr val="tx1"/>
          </a:solidFill>
          <a:latin typeface="+mn-lt"/>
          <a:ea typeface="+mn-ea"/>
          <a:cs typeface="+mn-cs"/>
        </a:defRPr>
      </a:lvl6pPr>
      <a:lvl7pPr marL="16145144" algn="l" defTabSz="5381713" rtl="0" eaLnBrk="1" latinLnBrk="0" hangingPunct="1">
        <a:defRPr sz="10545" kern="1200">
          <a:solidFill>
            <a:schemeClr val="tx1"/>
          </a:solidFill>
          <a:latin typeface="+mn-lt"/>
          <a:ea typeface="+mn-ea"/>
          <a:cs typeface="+mn-cs"/>
        </a:defRPr>
      </a:lvl7pPr>
      <a:lvl8pPr marL="18835998" algn="l" defTabSz="5381713" rtl="0" eaLnBrk="1" latinLnBrk="0" hangingPunct="1">
        <a:defRPr sz="10545" kern="1200">
          <a:solidFill>
            <a:schemeClr val="tx1"/>
          </a:solidFill>
          <a:latin typeface="+mn-lt"/>
          <a:ea typeface="+mn-ea"/>
          <a:cs typeface="+mn-cs"/>
        </a:defRPr>
      </a:lvl8pPr>
      <a:lvl9pPr marL="21526857" algn="l" defTabSz="5381713" rtl="0" eaLnBrk="1" latinLnBrk="0" hangingPunct="1">
        <a:defRPr sz="10545"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55F9D69-A7F5-C74D-8E79-892D03500B3D}"/>
              </a:ext>
            </a:extLst>
          </p:cNvPr>
          <p:cNvSpPr>
            <a:spLocks noGrp="1"/>
          </p:cNvSpPr>
          <p:nvPr>
            <p:ph type="body" sz="quarter" idx="12"/>
          </p:nvPr>
        </p:nvSpPr>
        <p:spPr>
          <a:xfrm>
            <a:off x="3766983" y="1508741"/>
            <a:ext cx="19160966" cy="1107996"/>
          </a:xfrm>
        </p:spPr>
        <p:txBody>
          <a:bodyPr/>
          <a:lstStyle/>
          <a:p>
            <a:r>
              <a:rPr lang="en-US" sz="6600" i="1" dirty="0" smtClean="0">
                <a:solidFill>
                  <a:srgbClr val="F3F5FA"/>
                </a:solidFill>
                <a:latin typeface="Bahnschrift" panose="020B0502040204020203" pitchFamily="34" charset="0"/>
              </a:rPr>
              <a:t>Off-Grid Solar System Design</a:t>
            </a:r>
            <a:endParaRPr lang="en-US" sz="6600" i="1" dirty="0">
              <a:solidFill>
                <a:srgbClr val="F3F5FA"/>
              </a:solidFill>
              <a:latin typeface="Bahnschrift" panose="020B0502040204020203" pitchFamily="34" charset="0"/>
            </a:endParaRPr>
          </a:p>
        </p:txBody>
      </p:sp>
      <p:sp>
        <p:nvSpPr>
          <p:cNvPr id="4" name="Text Placeholder 3">
            <a:extLst>
              <a:ext uri="{FF2B5EF4-FFF2-40B4-BE49-F238E27FC236}">
                <a16:creationId xmlns="" xmlns:a16="http://schemas.microsoft.com/office/drawing/2014/main" id="{2FA54416-0FC6-2C4E-B207-63D604B94F46}"/>
              </a:ext>
            </a:extLst>
          </p:cNvPr>
          <p:cNvSpPr>
            <a:spLocks noGrp="1"/>
          </p:cNvSpPr>
          <p:nvPr>
            <p:ph type="body" sz="quarter" idx="10"/>
          </p:nvPr>
        </p:nvSpPr>
        <p:spPr>
          <a:xfrm>
            <a:off x="4283494" y="2804529"/>
            <a:ext cx="19160966" cy="1446550"/>
          </a:xfrm>
        </p:spPr>
        <p:txBody>
          <a:bodyPr/>
          <a:lstStyle/>
          <a:p>
            <a:r>
              <a:rPr lang="en-US" dirty="0">
                <a:latin typeface="Bahnschrift" panose="020B0502040204020203" pitchFamily="34" charset="0"/>
              </a:rPr>
              <a:t>An-Najah National </a:t>
            </a:r>
            <a:r>
              <a:rPr lang="en-US" dirty="0" smtClean="0">
                <a:latin typeface="Bahnschrift" panose="020B0502040204020203" pitchFamily="34" charset="0"/>
              </a:rPr>
              <a:t>University</a:t>
            </a:r>
          </a:p>
          <a:p>
            <a:endParaRPr lang="en-US" dirty="0">
              <a:latin typeface="Bahnschrift" panose="020B0502040204020203" pitchFamily="34" charset="0"/>
            </a:endParaRPr>
          </a:p>
        </p:txBody>
      </p:sp>
      <p:sp>
        <p:nvSpPr>
          <p:cNvPr id="5" name="Text Placeholder 4">
            <a:extLst>
              <a:ext uri="{FF2B5EF4-FFF2-40B4-BE49-F238E27FC236}">
                <a16:creationId xmlns="" xmlns:a16="http://schemas.microsoft.com/office/drawing/2014/main" id="{8B5BAAF6-1F22-F14E-934F-A6A7C176D542}"/>
              </a:ext>
            </a:extLst>
          </p:cNvPr>
          <p:cNvSpPr>
            <a:spLocks noGrp="1"/>
          </p:cNvSpPr>
          <p:nvPr>
            <p:ph type="body" sz="quarter" idx="15"/>
          </p:nvPr>
        </p:nvSpPr>
        <p:spPr>
          <a:xfrm>
            <a:off x="534110" y="5878833"/>
            <a:ext cx="14448222" cy="728246"/>
          </a:xfrm>
        </p:spPr>
        <p:style>
          <a:lnRef idx="1">
            <a:schemeClr val="accent1"/>
          </a:lnRef>
          <a:fillRef idx="2">
            <a:schemeClr val="accent1"/>
          </a:fillRef>
          <a:effectRef idx="1">
            <a:schemeClr val="accent1"/>
          </a:effectRef>
          <a:fontRef idx="minor">
            <a:schemeClr val="dk1"/>
          </a:fontRef>
        </p:style>
        <p:txBody>
          <a:bodyPr/>
          <a:lstStyle/>
          <a:p>
            <a:r>
              <a:rPr lang="en-US" dirty="0" smtClean="0"/>
              <a:t> Introduction</a:t>
            </a:r>
            <a:endParaRPr lang="en-US" dirty="0"/>
          </a:p>
        </p:txBody>
      </p:sp>
      <p:sp>
        <p:nvSpPr>
          <p:cNvPr id="15" name="Text Placeholder 14">
            <a:extLst>
              <a:ext uri="{FF2B5EF4-FFF2-40B4-BE49-F238E27FC236}">
                <a16:creationId xmlns="" xmlns:a16="http://schemas.microsoft.com/office/drawing/2014/main" id="{4EA47521-DC3B-FD48-BEDF-63ED67CCF6E6}"/>
              </a:ext>
            </a:extLst>
          </p:cNvPr>
          <p:cNvSpPr>
            <a:spLocks noGrp="1"/>
          </p:cNvSpPr>
          <p:nvPr>
            <p:ph type="body" sz="quarter" idx="31"/>
          </p:nvPr>
        </p:nvSpPr>
        <p:spPr>
          <a:xfrm>
            <a:off x="15424777" y="5991727"/>
            <a:ext cx="14342436" cy="14231588"/>
          </a:xfrm>
        </p:spPr>
        <p:style>
          <a:lnRef idx="2">
            <a:schemeClr val="accent1"/>
          </a:lnRef>
          <a:fillRef idx="1">
            <a:schemeClr val="lt1"/>
          </a:fillRef>
          <a:effectRef idx="0">
            <a:schemeClr val="accent1"/>
          </a:effectRef>
          <a:fontRef idx="minor">
            <a:schemeClr val="dk1"/>
          </a:fontRef>
        </p:style>
        <p:txBody>
          <a:bodyPr/>
          <a:lstStyle/>
          <a:p>
            <a:pPr algn="just"/>
            <a:endParaRPr lang="en-US" sz="3200" b="1" dirty="0">
              <a:latin typeface="Times New Roman" panose="02020603050405020304" pitchFamily="18" charset="0"/>
              <a:cs typeface="Times New Roman" panose="02020603050405020304" pitchFamily="18" charset="0"/>
            </a:endParaRPr>
          </a:p>
          <a:p>
            <a:pPr algn="just"/>
            <a:endParaRPr lang="en-US" sz="3200" b="1" dirty="0">
              <a:latin typeface="Times New Roman" panose="02020603050405020304" pitchFamily="18" charset="0"/>
              <a:cs typeface="Times New Roman" panose="02020603050405020304" pitchFamily="18" charset="0"/>
            </a:endParaRPr>
          </a:p>
          <a:p>
            <a:pPr algn="just"/>
            <a:endParaRPr lang="en-US" sz="3200" b="1" dirty="0">
              <a:latin typeface="Times New Roman" panose="02020603050405020304" pitchFamily="18" charset="0"/>
              <a:cs typeface="Times New Roman" panose="02020603050405020304" pitchFamily="18" charset="0"/>
            </a:endParaRPr>
          </a:p>
          <a:p>
            <a:pPr algn="just"/>
            <a:r>
              <a:rPr lang="en-US" sz="3200" b="1" smtClean="0">
                <a:latin typeface="Times New Roman" panose="02020603050405020304" pitchFamily="18" charset="0"/>
                <a:cs typeface="Times New Roman" panose="02020603050405020304" pitchFamily="18" charset="0"/>
              </a:rPr>
              <a:t>battary</a:t>
            </a:r>
            <a:endParaRPr lang="en-US" sz="3200" b="1" dirty="0">
              <a:latin typeface="Times New Roman" panose="02020603050405020304" pitchFamily="18" charset="0"/>
              <a:cs typeface="Times New Roman" panose="02020603050405020304" pitchFamily="18" charset="0"/>
            </a:endParaRPr>
          </a:p>
          <a:p>
            <a:pPr algn="just"/>
            <a:endParaRPr lang="en-US" sz="3200" b="1" dirty="0">
              <a:latin typeface="Times New Roman" panose="02020603050405020304" pitchFamily="18" charset="0"/>
              <a:cs typeface="Times New Roman" panose="02020603050405020304" pitchFamily="18" charset="0"/>
            </a:endParaRPr>
          </a:p>
          <a:p>
            <a:pPr algn="just"/>
            <a:endParaRPr lang="en-US" sz="3200" b="1" dirty="0">
              <a:latin typeface="Times New Roman" panose="02020603050405020304" pitchFamily="18" charset="0"/>
              <a:cs typeface="Times New Roman" panose="02020603050405020304" pitchFamily="18" charset="0"/>
            </a:endParaRPr>
          </a:p>
          <a:p>
            <a:pPr algn="just"/>
            <a:endParaRPr lang="en-US" sz="3200" b="1" dirty="0">
              <a:latin typeface="Times New Roman" panose="02020603050405020304" pitchFamily="18" charset="0"/>
              <a:cs typeface="Times New Roman" panose="02020603050405020304" pitchFamily="18" charset="0"/>
            </a:endParaRPr>
          </a:p>
          <a:p>
            <a:pPr algn="just"/>
            <a:endParaRPr lang="en-US" sz="3200" b="1" dirty="0">
              <a:latin typeface="Times New Roman" panose="02020603050405020304" pitchFamily="18" charset="0"/>
              <a:cs typeface="Times New Roman" panose="02020603050405020304" pitchFamily="18" charset="0"/>
            </a:endParaRPr>
          </a:p>
          <a:p>
            <a:pPr algn="just"/>
            <a:endParaRPr lang="en-US" sz="3200" b="1" dirty="0">
              <a:latin typeface="Times New Roman" panose="02020603050405020304" pitchFamily="18" charset="0"/>
              <a:cs typeface="Times New Roman" panose="02020603050405020304" pitchFamily="18" charset="0"/>
            </a:endParaRPr>
          </a:p>
          <a:p>
            <a:pPr algn="just"/>
            <a:endParaRPr lang="en-US" sz="3200" b="1" dirty="0">
              <a:latin typeface="Times New Roman" panose="02020603050405020304" pitchFamily="18" charset="0"/>
              <a:cs typeface="Times New Roman" panose="02020603050405020304" pitchFamily="18" charset="0"/>
            </a:endParaRPr>
          </a:p>
          <a:p>
            <a:pPr algn="ctr"/>
            <a:r>
              <a:rPr lang="en-US" sz="3200" b="1" dirty="0">
                <a:latin typeface="Times New Roman" panose="02020603050405020304" pitchFamily="18" charset="0"/>
                <a:cs typeface="Times New Roman" panose="02020603050405020304" pitchFamily="18" charset="0"/>
              </a:rPr>
              <a:t>             </a:t>
            </a:r>
          </a:p>
          <a:p>
            <a:pPr algn="just"/>
            <a:endParaRPr lang="en-US" sz="3200" b="1" dirty="0">
              <a:latin typeface="Times New Roman" panose="02020603050405020304" pitchFamily="18" charset="0"/>
              <a:cs typeface="Times New Roman" panose="02020603050405020304" pitchFamily="18" charset="0"/>
            </a:endParaRPr>
          </a:p>
          <a:p>
            <a:pPr algn="just"/>
            <a:endParaRPr lang="en-US" sz="3200" b="1" dirty="0">
              <a:latin typeface="Times New Roman" panose="02020603050405020304" pitchFamily="18" charset="0"/>
              <a:cs typeface="Times New Roman" panose="02020603050405020304" pitchFamily="18" charset="0"/>
            </a:endParaRPr>
          </a:p>
          <a:p>
            <a:pPr algn="just"/>
            <a:endParaRPr lang="en-US" sz="3200" b="1" dirty="0">
              <a:latin typeface="Times New Roman" panose="02020603050405020304" pitchFamily="18" charset="0"/>
              <a:cs typeface="Times New Roman" panose="02020603050405020304" pitchFamily="18" charset="0"/>
            </a:endParaRPr>
          </a:p>
          <a:p>
            <a:pPr algn="just"/>
            <a:endParaRPr lang="en-GB" sz="3200" b="1" dirty="0">
              <a:latin typeface="Times New Roman" panose="02020603050405020304" pitchFamily="18" charset="0"/>
              <a:cs typeface="Times New Roman" panose="02020603050405020304" pitchFamily="18" charset="0"/>
            </a:endParaRPr>
          </a:p>
          <a:p>
            <a:pPr algn="just"/>
            <a:endParaRPr lang="en-GB" sz="3200" b="1" dirty="0">
              <a:latin typeface="Times New Roman" panose="02020603050405020304" pitchFamily="18" charset="0"/>
              <a:cs typeface="Times New Roman" panose="02020603050405020304" pitchFamily="18" charset="0"/>
            </a:endParaRPr>
          </a:p>
          <a:p>
            <a:pPr algn="just"/>
            <a:endParaRPr lang="en-GB" sz="3200" b="1" dirty="0">
              <a:latin typeface="Times New Roman" panose="02020603050405020304" pitchFamily="18" charset="0"/>
              <a:cs typeface="Times New Roman" panose="02020603050405020304" pitchFamily="18" charset="0"/>
            </a:endParaRPr>
          </a:p>
          <a:p>
            <a:pPr algn="just"/>
            <a:endParaRPr lang="en-GB" sz="3200" b="1" dirty="0">
              <a:latin typeface="Times New Roman" panose="02020603050405020304" pitchFamily="18" charset="0"/>
              <a:cs typeface="Times New Roman" panose="02020603050405020304" pitchFamily="18" charset="0"/>
            </a:endParaRPr>
          </a:p>
          <a:p>
            <a:pPr algn="just"/>
            <a:endParaRPr lang="en-GB" sz="3200" b="1" dirty="0">
              <a:latin typeface="Times New Roman" panose="02020603050405020304" pitchFamily="18" charset="0"/>
              <a:cs typeface="Times New Roman" panose="02020603050405020304" pitchFamily="18" charset="0"/>
            </a:endParaRPr>
          </a:p>
          <a:p>
            <a:pPr algn="just"/>
            <a:endParaRPr lang="en-GB" sz="3200" b="1" dirty="0">
              <a:latin typeface="Times New Roman" panose="02020603050405020304" pitchFamily="18" charset="0"/>
              <a:cs typeface="Times New Roman" panose="02020603050405020304" pitchFamily="18" charset="0"/>
            </a:endParaRPr>
          </a:p>
          <a:p>
            <a:pPr algn="just"/>
            <a:endParaRPr lang="en-GB" sz="3200" b="1" dirty="0">
              <a:latin typeface="Times New Roman" panose="02020603050405020304" pitchFamily="18" charset="0"/>
              <a:cs typeface="Times New Roman" panose="02020603050405020304" pitchFamily="18" charset="0"/>
            </a:endParaRPr>
          </a:p>
          <a:p>
            <a:pPr algn="just"/>
            <a:endParaRPr lang="en-GB" sz="3200" b="1" dirty="0">
              <a:latin typeface="Times New Roman" panose="02020603050405020304" pitchFamily="18" charset="0"/>
              <a:cs typeface="Times New Roman" panose="02020603050405020304" pitchFamily="18" charset="0"/>
            </a:endParaRPr>
          </a:p>
          <a:p>
            <a:pPr algn="just"/>
            <a:endParaRPr lang="en-GB" sz="3200" b="1" dirty="0">
              <a:latin typeface="Times New Roman" panose="02020603050405020304" pitchFamily="18" charset="0"/>
              <a:cs typeface="Times New Roman" panose="02020603050405020304" pitchFamily="18" charset="0"/>
            </a:endParaRPr>
          </a:p>
        </p:txBody>
      </p:sp>
      <p:sp>
        <p:nvSpPr>
          <p:cNvPr id="16" name="Text Placeholder 15">
            <a:extLst>
              <a:ext uri="{FF2B5EF4-FFF2-40B4-BE49-F238E27FC236}">
                <a16:creationId xmlns="" xmlns:a16="http://schemas.microsoft.com/office/drawing/2014/main" id="{58705BA1-37E3-3643-8BF1-351065B287D5}"/>
              </a:ext>
            </a:extLst>
          </p:cNvPr>
          <p:cNvSpPr>
            <a:spLocks noGrp="1"/>
          </p:cNvSpPr>
          <p:nvPr>
            <p:ph type="body" sz="quarter" idx="32"/>
          </p:nvPr>
        </p:nvSpPr>
        <p:spPr>
          <a:xfrm>
            <a:off x="441732" y="7002747"/>
            <a:ext cx="14482260" cy="5009923"/>
          </a:xfrm>
        </p:spPr>
        <p:style>
          <a:lnRef idx="2">
            <a:schemeClr val="accent1"/>
          </a:lnRef>
          <a:fillRef idx="1">
            <a:schemeClr val="lt1"/>
          </a:fillRef>
          <a:effectRef idx="0">
            <a:schemeClr val="accent1"/>
          </a:effectRef>
          <a:fontRef idx="minor">
            <a:schemeClr val="dk1"/>
          </a:fontRef>
        </p:style>
        <p:txBody>
          <a:bodyPr/>
          <a:lstStyle/>
          <a:p>
            <a:pPr marL="457200" indent="-457200" algn="just">
              <a:buFont typeface="Wingdings" panose="05000000000000000000" pitchFamily="2" charset="2"/>
              <a:buChar char="§"/>
            </a:pPr>
            <a:r>
              <a:rPr lang="en-GB" sz="3600" b="1" dirty="0">
                <a:solidFill>
                  <a:schemeClr val="tx1"/>
                </a:solidFill>
                <a:latin typeface="Bahnschrift" panose="020B0502040204020203" pitchFamily="34" charset="0"/>
                <a:cs typeface="Times New Roman" panose="02020603050405020304" pitchFamily="18" charset="0"/>
              </a:rPr>
              <a:t> </a:t>
            </a:r>
            <a:r>
              <a:rPr lang="en-US" sz="2000" b="1" dirty="0">
                <a:solidFill>
                  <a:schemeClr val="tx1"/>
                </a:solidFill>
                <a:latin typeface="Bahnschrift" panose="020B0502040204020203" pitchFamily="34" charset="0"/>
                <a:cs typeface="Times New Roman" panose="02020603050405020304" pitchFamily="18" charset="0"/>
              </a:rPr>
              <a:t>The aim of our project is to design an off-grid solar cell system for an area that the electricity </a:t>
            </a:r>
            <a:r>
              <a:rPr lang="en-US" sz="2000" b="1" dirty="0" smtClean="0">
                <a:ln w="0"/>
                <a:solidFill>
                  <a:schemeClr val="tx1"/>
                </a:solidFill>
                <a:effectLst>
                  <a:outerShdw blurRad="38100" dist="19050" dir="2700000" algn="tl" rotWithShape="0">
                    <a:schemeClr val="dk1">
                      <a:alpha val="40000"/>
                    </a:schemeClr>
                  </a:outerShdw>
                </a:effectLst>
                <a:latin typeface="Bahnschrift" panose="020B0502040204020203" pitchFamily="34" charset="0"/>
                <a:cs typeface="Times New Roman" panose="02020603050405020304" pitchFamily="18" charset="0"/>
              </a:rPr>
              <a:t>company</a:t>
            </a:r>
            <a:r>
              <a:rPr lang="en-US" sz="2000" b="1" dirty="0" smtClean="0">
                <a:solidFill>
                  <a:schemeClr val="tx1"/>
                </a:solidFill>
                <a:latin typeface="Bahnschrift" panose="020B0502040204020203" pitchFamily="34" charset="0"/>
                <a:cs typeface="Times New Roman" panose="02020603050405020304" pitchFamily="18" charset="0"/>
              </a:rPr>
              <a:t> </a:t>
            </a:r>
            <a:r>
              <a:rPr lang="en-US" sz="2000" b="1" dirty="0">
                <a:solidFill>
                  <a:schemeClr val="tx1"/>
                </a:solidFill>
                <a:latin typeface="Bahnschrift" panose="020B0502040204020203" pitchFamily="34" charset="0"/>
                <a:cs typeface="Times New Roman" panose="02020603050405020304" pitchFamily="18" charset="0"/>
              </a:rPr>
              <a:t>cannot reach and also as an area (C), meaning that it is at the disposal of the Israeli occupation.. Our chosen area is the Al-</a:t>
            </a:r>
            <a:r>
              <a:rPr lang="en-US" sz="2000" b="1" dirty="0" err="1">
                <a:solidFill>
                  <a:schemeClr val="tx1"/>
                </a:solidFill>
                <a:latin typeface="Bahnschrift" panose="020B0502040204020203" pitchFamily="34" charset="0"/>
                <a:cs typeface="Times New Roman" panose="02020603050405020304" pitchFamily="18" charset="0"/>
              </a:rPr>
              <a:t>Tawal</a:t>
            </a:r>
            <a:r>
              <a:rPr lang="en-US" sz="2000" b="1" dirty="0">
                <a:solidFill>
                  <a:schemeClr val="tx1"/>
                </a:solidFill>
                <a:latin typeface="Bahnschrift" panose="020B0502040204020203" pitchFamily="34" charset="0"/>
                <a:cs typeface="Times New Roman" panose="02020603050405020304" pitchFamily="18" charset="0"/>
              </a:rPr>
              <a:t> area - </a:t>
            </a:r>
            <a:r>
              <a:rPr lang="en-US" sz="2000" b="1" dirty="0" err="1">
                <a:solidFill>
                  <a:schemeClr val="tx1"/>
                </a:solidFill>
                <a:latin typeface="Bahnschrift" panose="020B0502040204020203" pitchFamily="34" charset="0"/>
                <a:cs typeface="Times New Roman" panose="02020603050405020304" pitchFamily="18" charset="0"/>
              </a:rPr>
              <a:t>Atuf</a:t>
            </a:r>
            <a:r>
              <a:rPr lang="en-US" sz="2000" b="1" dirty="0">
                <a:solidFill>
                  <a:schemeClr val="tx1"/>
                </a:solidFill>
                <a:latin typeface="Bahnschrift" panose="020B0502040204020203" pitchFamily="34" charset="0"/>
                <a:cs typeface="Times New Roman" panose="02020603050405020304" pitchFamily="18" charset="0"/>
              </a:rPr>
              <a:t> village - Tubas city</a:t>
            </a:r>
          </a:p>
          <a:p>
            <a:pPr marL="457200" indent="-457200" algn="just">
              <a:buFont typeface="Wingdings" panose="05000000000000000000" pitchFamily="2" charset="2"/>
              <a:buChar char="§"/>
            </a:pPr>
            <a:r>
              <a:rPr lang="en-US" sz="2000" b="1" dirty="0">
                <a:solidFill>
                  <a:schemeClr val="tx1"/>
                </a:solidFill>
                <a:latin typeface="Bahnschrift" panose="020B0502040204020203" pitchFamily="34" charset="0"/>
                <a:cs typeface="Times New Roman" panose="02020603050405020304" pitchFamily="18" charset="0"/>
              </a:rPr>
              <a:t>The residents of this village use diesel generators as a first alternative to producing electricity, despite its high price and its negative impact on the environment, but they have no other choice!</a:t>
            </a:r>
          </a:p>
          <a:p>
            <a:pPr marL="457200" indent="-457200" algn="just">
              <a:buFont typeface="Wingdings" panose="05000000000000000000" pitchFamily="2" charset="2"/>
              <a:buChar char="§"/>
            </a:pPr>
            <a:r>
              <a:rPr lang="en-US" sz="2000" b="1" dirty="0">
                <a:solidFill>
                  <a:schemeClr val="tx1"/>
                </a:solidFill>
                <a:latin typeface="Bahnschrift" panose="020B0502040204020203" pitchFamily="34" charset="0"/>
                <a:cs typeface="Times New Roman" panose="02020603050405020304" pitchFamily="18" charset="0"/>
              </a:rPr>
              <a:t>In order to install this system, which relies heavily on converting solar energy into electricity, the geographical location of this region must be studied and is it suitable for this system or not?</a:t>
            </a:r>
          </a:p>
          <a:p>
            <a:pPr marL="457200" indent="-457200" algn="just">
              <a:buFont typeface="Wingdings" panose="05000000000000000000" pitchFamily="2" charset="2"/>
              <a:buChar char="§"/>
            </a:pPr>
            <a:r>
              <a:rPr lang="en-US" sz="2000" b="1" dirty="0">
                <a:solidFill>
                  <a:schemeClr val="tx1"/>
                </a:solidFill>
                <a:latin typeface="Bahnschrift" panose="020B0502040204020203" pitchFamily="34" charset="0"/>
                <a:cs typeface="Times New Roman" panose="02020603050405020304" pitchFamily="18" charset="0"/>
              </a:rPr>
              <a:t>Palestine is considered one of the countries producing the most solar energy, as the average solar radiation per day reaches approximately 5.4 kilowatts of solar energy per square meter, which is equivalent to annually Production of 1950 kilowatt-hours of energy. This means more than 300 days of sunshine annually, with 8 hours per day. This indicates the possibility of installing this system for the people of the village without any deterrent reason.</a:t>
            </a:r>
          </a:p>
          <a:p>
            <a:pPr marL="457200" indent="-457200" algn="just">
              <a:buFont typeface="Wingdings" panose="05000000000000000000" pitchFamily="2" charset="2"/>
              <a:buChar char="§"/>
            </a:pPr>
            <a:r>
              <a:rPr lang="en-US" sz="2000" b="1" dirty="0">
                <a:solidFill>
                  <a:schemeClr val="tx1"/>
                </a:solidFill>
                <a:latin typeface="Bahnschrift" panose="020B0502040204020203" pitchFamily="34" charset="0"/>
                <a:cs typeface="Times New Roman" panose="02020603050405020304" pitchFamily="18" charset="0"/>
              </a:rPr>
              <a:t>now , the whole system will be explained, including components, installation, prices, and a complete feasibility study will be clarified for it and compared to the diesel transformers currently used</a:t>
            </a:r>
            <a:r>
              <a:rPr lang="en-US" sz="2000" b="1" dirty="0" smtClean="0">
                <a:solidFill>
                  <a:schemeClr val="tx1"/>
                </a:solidFill>
                <a:latin typeface="Bahnschrift" panose="020B0502040204020203" pitchFamily="34" charset="0"/>
                <a:cs typeface="Times New Roman" panose="02020603050405020304" pitchFamily="18" charset="0"/>
              </a:rPr>
              <a:t>.</a:t>
            </a:r>
          </a:p>
          <a:p>
            <a:pPr marL="457200" indent="-457200" algn="just">
              <a:buFont typeface="Wingdings" panose="05000000000000000000" pitchFamily="2" charset="2"/>
              <a:buChar char="§"/>
            </a:pPr>
            <a:endParaRPr lang="en-US" sz="2000" dirty="0">
              <a:solidFill>
                <a:schemeClr val="tx1"/>
              </a:solidFill>
              <a:latin typeface="Bahnschrift" panose="020B0502040204020203" pitchFamily="34" charset="0"/>
              <a:cs typeface="Times New Roman" panose="02020603050405020304" pitchFamily="18" charset="0"/>
            </a:endParaRPr>
          </a:p>
          <a:p>
            <a:pPr marL="457200" indent="-457200" algn="just">
              <a:buFont typeface="Wingdings" panose="05000000000000000000" pitchFamily="2" charset="2"/>
              <a:buChar char="§"/>
            </a:pPr>
            <a:endParaRPr lang="en-US" sz="2000" dirty="0" smtClean="0">
              <a:solidFill>
                <a:schemeClr val="tx1"/>
              </a:solidFill>
              <a:latin typeface="Bahnschrift" panose="020B0502040204020203" pitchFamily="34" charset="0"/>
              <a:cs typeface="Times New Roman" panose="02020603050405020304" pitchFamily="18" charset="0"/>
            </a:endParaRPr>
          </a:p>
          <a:p>
            <a:pPr marL="457200" indent="-457200" algn="just">
              <a:buFont typeface="Wingdings" panose="05000000000000000000" pitchFamily="2" charset="2"/>
              <a:buChar char="§"/>
            </a:pPr>
            <a:endParaRPr lang="en-US" sz="2000" dirty="0">
              <a:solidFill>
                <a:schemeClr val="tx1"/>
              </a:solidFill>
              <a:latin typeface="Bahnschrift" panose="020B0502040204020203" pitchFamily="34" charset="0"/>
              <a:cs typeface="Times New Roman" panose="02020603050405020304" pitchFamily="18" charset="0"/>
            </a:endParaRPr>
          </a:p>
        </p:txBody>
      </p:sp>
      <p:pic>
        <p:nvPicPr>
          <p:cNvPr id="20" name="Picture 19">
            <a:extLst>
              <a:ext uri="{FF2B5EF4-FFF2-40B4-BE49-F238E27FC236}">
                <a16:creationId xmlns="" xmlns:a16="http://schemas.microsoft.com/office/drawing/2014/main" id="{FCD2E8D0-E7D6-BFC1-7AD6-DCE55008C17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477789" y="464602"/>
            <a:ext cx="4329113" cy="4329113"/>
          </a:xfrm>
          <a:prstGeom prst="rect">
            <a:avLst/>
          </a:prstGeom>
          <a:noFill/>
          <a:ln>
            <a:noFill/>
          </a:ln>
        </p:spPr>
      </p:pic>
      <p:sp>
        <p:nvSpPr>
          <p:cNvPr id="37" name="TextBox 36">
            <a:extLst>
              <a:ext uri="{FF2B5EF4-FFF2-40B4-BE49-F238E27FC236}">
                <a16:creationId xmlns="" xmlns:a16="http://schemas.microsoft.com/office/drawing/2014/main" id="{1A27D035-2F8B-4834-76EA-EE30147FBD0C}"/>
              </a:ext>
            </a:extLst>
          </p:cNvPr>
          <p:cNvSpPr txBox="1"/>
          <p:nvPr/>
        </p:nvSpPr>
        <p:spPr>
          <a:xfrm>
            <a:off x="14654463" y="21031200"/>
            <a:ext cx="914400" cy="1063496"/>
          </a:xfrm>
          <a:prstGeom prst="rect">
            <a:avLst/>
          </a:prstGeom>
          <a:noFill/>
        </p:spPr>
        <p:txBody>
          <a:bodyPr wrap="square" rtlCol="0">
            <a:spAutoFit/>
          </a:bodyPr>
          <a:lstStyle/>
          <a:p>
            <a:endParaRPr lang="en-US" dirty="0"/>
          </a:p>
        </p:txBody>
      </p:sp>
      <p:sp>
        <p:nvSpPr>
          <p:cNvPr id="9" name="Rectangle 8"/>
          <p:cNvSpPr/>
          <p:nvPr/>
        </p:nvSpPr>
        <p:spPr>
          <a:xfrm>
            <a:off x="0" y="3090980"/>
            <a:ext cx="4604657" cy="2379091"/>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i="1" dirty="0" smtClean="0">
                <a:solidFill>
                  <a:srgbClr val="FFFFFF"/>
                </a:solidFill>
                <a:latin typeface="Bahnschrift" panose="020B0502040204020203" pitchFamily="34" charset="0"/>
              </a:rPr>
              <a:t>Adnan </a:t>
            </a:r>
            <a:r>
              <a:rPr lang="en-US" sz="2800" b="1" i="1" dirty="0" err="1" smtClean="0">
                <a:solidFill>
                  <a:srgbClr val="FFFFFF"/>
                </a:solidFill>
                <a:latin typeface="Bahnschrift" panose="020B0502040204020203" pitchFamily="34" charset="0"/>
              </a:rPr>
              <a:t>Basha</a:t>
            </a:r>
            <a:endParaRPr lang="en-US" sz="2800" b="1" i="1" dirty="0" smtClean="0">
              <a:solidFill>
                <a:srgbClr val="FFFFFF"/>
              </a:solidFill>
              <a:latin typeface="Bahnschrift" panose="020B0502040204020203" pitchFamily="34" charset="0"/>
            </a:endParaRPr>
          </a:p>
          <a:p>
            <a:pPr algn="ctr"/>
            <a:r>
              <a:rPr lang="en-US" sz="2800" b="1" i="1" dirty="0" smtClean="0">
                <a:solidFill>
                  <a:srgbClr val="FFFFFF"/>
                </a:solidFill>
                <a:latin typeface="Bahnschrift" panose="020B0502040204020203" pitchFamily="34" charset="0"/>
              </a:rPr>
              <a:t>Farah Ghazal</a:t>
            </a:r>
          </a:p>
          <a:p>
            <a:pPr algn="ctr"/>
            <a:r>
              <a:rPr lang="en-US" sz="2800" b="1" i="1" dirty="0" smtClean="0">
                <a:solidFill>
                  <a:srgbClr val="FFFFFF"/>
                </a:solidFill>
                <a:latin typeface="Bahnschrift" panose="020B0502040204020203" pitchFamily="34" charset="0"/>
              </a:rPr>
              <a:t>Zaid </a:t>
            </a:r>
            <a:r>
              <a:rPr lang="en-US" sz="2800" b="1" i="1" dirty="0" err="1" smtClean="0">
                <a:solidFill>
                  <a:srgbClr val="FFFFFF"/>
                </a:solidFill>
                <a:latin typeface="Bahnschrift" panose="020B0502040204020203" pitchFamily="34" charset="0"/>
              </a:rPr>
              <a:t>khayat</a:t>
            </a:r>
            <a:endParaRPr lang="en-US" sz="2800" b="1" i="1" dirty="0" smtClean="0">
              <a:solidFill>
                <a:srgbClr val="FFFFFF"/>
              </a:solidFill>
              <a:latin typeface="Bahnschrift" panose="020B0502040204020203" pitchFamily="34" charset="0"/>
            </a:endParaRPr>
          </a:p>
          <a:p>
            <a:pPr algn="ctr"/>
            <a:endParaRPr lang="en-US" sz="2800" b="1" i="1" dirty="0">
              <a:solidFill>
                <a:srgbClr val="FFFFFF"/>
              </a:solidFill>
              <a:latin typeface="Bahnschrift" panose="020B0502040204020203" pitchFamily="34" charset="0"/>
            </a:endParaRPr>
          </a:p>
          <a:p>
            <a:pPr algn="ctr"/>
            <a:r>
              <a:rPr lang="en-US" sz="2800" b="1" i="1" dirty="0" err="1" smtClean="0">
                <a:solidFill>
                  <a:srgbClr val="FFFFFF"/>
                </a:solidFill>
                <a:latin typeface="Bahnschrift" panose="020B0502040204020203" pitchFamily="34" charset="0"/>
              </a:rPr>
              <a:t>Dr.Raed</a:t>
            </a:r>
            <a:r>
              <a:rPr lang="en-US" sz="2800" b="1" i="1" dirty="0" smtClean="0">
                <a:solidFill>
                  <a:srgbClr val="FFFFFF"/>
                </a:solidFill>
                <a:latin typeface="Bahnschrift" panose="020B0502040204020203" pitchFamily="34" charset="0"/>
              </a:rPr>
              <a:t> </a:t>
            </a:r>
            <a:r>
              <a:rPr lang="en-US" sz="2800" b="1" i="1" dirty="0" err="1" smtClean="0">
                <a:solidFill>
                  <a:srgbClr val="FFFFFF"/>
                </a:solidFill>
                <a:latin typeface="Bahnschrift" panose="020B0502040204020203" pitchFamily="34" charset="0"/>
              </a:rPr>
              <a:t>jaber</a:t>
            </a:r>
            <a:endParaRPr lang="en-US" sz="2800" b="1" i="1" dirty="0">
              <a:solidFill>
                <a:srgbClr val="FFFFFF"/>
              </a:solidFill>
              <a:latin typeface="Bahnschrift" panose="020B0502040204020203" pitchFamily="34" charset="0"/>
            </a:endParaRPr>
          </a:p>
        </p:txBody>
      </p:sp>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0043" y="11539224"/>
            <a:ext cx="4612001" cy="2878904"/>
          </a:xfrm>
          <a:prstGeom prst="rect">
            <a:avLst/>
          </a:prstGeom>
        </p:spPr>
      </p:pic>
      <p:sp>
        <p:nvSpPr>
          <p:cNvPr id="21" name="Text Placeholder 20"/>
          <p:cNvSpPr>
            <a:spLocks noGrp="1"/>
          </p:cNvSpPr>
          <p:nvPr>
            <p:ph type="body" sz="quarter" idx="17"/>
          </p:nvPr>
        </p:nvSpPr>
        <p:spPr>
          <a:xfrm>
            <a:off x="472105" y="12190842"/>
            <a:ext cx="9667937" cy="461665"/>
          </a:xfrm>
        </p:spPr>
        <p:style>
          <a:lnRef idx="1">
            <a:schemeClr val="accent1"/>
          </a:lnRef>
          <a:fillRef idx="2">
            <a:schemeClr val="accent1"/>
          </a:fillRef>
          <a:effectRef idx="1">
            <a:schemeClr val="accent1"/>
          </a:effectRef>
          <a:fontRef idx="minor">
            <a:schemeClr val="dk1"/>
          </a:fontRef>
        </p:style>
        <p:txBody>
          <a:bodyPr/>
          <a:lstStyle/>
          <a:p>
            <a:r>
              <a:rPr lang="en-US" sz="2400" i="1" dirty="0">
                <a:latin typeface="Bahnschrift" panose="020B0502040204020203" pitchFamily="34" charset="0"/>
              </a:rPr>
              <a:t>Definition of the system and the most important components</a:t>
            </a:r>
          </a:p>
        </p:txBody>
      </p:sp>
      <p:sp>
        <p:nvSpPr>
          <p:cNvPr id="38" name="Text Placeholder 20"/>
          <p:cNvSpPr>
            <a:spLocks noGrp="1"/>
          </p:cNvSpPr>
          <p:nvPr>
            <p:ph type="body" sz="quarter" idx="17"/>
          </p:nvPr>
        </p:nvSpPr>
        <p:spPr>
          <a:xfrm>
            <a:off x="518970" y="12967469"/>
            <a:ext cx="9631329" cy="4221087"/>
          </a:xfrm>
        </p:spPr>
        <p:style>
          <a:lnRef idx="2">
            <a:schemeClr val="accent1"/>
          </a:lnRef>
          <a:fillRef idx="1">
            <a:schemeClr val="lt1"/>
          </a:fillRef>
          <a:effectRef idx="0">
            <a:schemeClr val="accent1"/>
          </a:effectRef>
          <a:fontRef idx="minor">
            <a:schemeClr val="dk1"/>
          </a:fontRef>
        </p:style>
        <p:txBody>
          <a:bodyPr/>
          <a:lstStyle/>
          <a:p>
            <a:r>
              <a:rPr lang="en-US" sz="2000" i="1" dirty="0">
                <a:solidFill>
                  <a:schemeClr val="tx1"/>
                </a:solidFill>
                <a:latin typeface="Bahnschrift" panose="020B0502040204020203" pitchFamily="34" charset="0"/>
              </a:rPr>
              <a:t>Being off-grid means you are not connected in any way to your grid's power system or utility company. This is appealing because you are 100% self-sustaining your energy use</a:t>
            </a:r>
            <a:r>
              <a:rPr lang="en-US" sz="2000" i="1" dirty="0" smtClean="0">
                <a:solidFill>
                  <a:schemeClr val="tx1"/>
                </a:solidFill>
                <a:latin typeface="Bahnschrift" panose="020B0502040204020203" pitchFamily="34" charset="0"/>
              </a:rPr>
              <a:t>.</a:t>
            </a:r>
          </a:p>
          <a:p>
            <a:endParaRPr lang="en-US" sz="2000" i="1" dirty="0">
              <a:solidFill>
                <a:schemeClr val="tx1"/>
              </a:solidFill>
              <a:latin typeface="Bahnschrift" panose="020B0502040204020203" pitchFamily="34" charset="0"/>
            </a:endParaRPr>
          </a:p>
          <a:p>
            <a:r>
              <a:rPr lang="en-US" sz="2000" i="1" dirty="0">
                <a:solidFill>
                  <a:schemeClr val="tx1"/>
                </a:solidFill>
                <a:latin typeface="Bahnschrift" panose="020B0502040204020203" pitchFamily="34" charset="0"/>
              </a:rPr>
              <a:t>A solar system which has battery storage  is called an off grid solar system that generates electricity after power cut or during the night hours. It has the four major </a:t>
            </a:r>
            <a:r>
              <a:rPr lang="en-US" sz="2000" i="1" dirty="0" smtClean="0">
                <a:solidFill>
                  <a:schemeClr val="tx1"/>
                </a:solidFill>
                <a:latin typeface="Bahnschrift" panose="020B0502040204020203" pitchFamily="34" charset="0"/>
              </a:rPr>
              <a:t>components </a:t>
            </a:r>
            <a:r>
              <a:rPr lang="en-US" sz="2000" i="1" dirty="0">
                <a:solidFill>
                  <a:schemeClr val="tx1"/>
                </a:solidFill>
                <a:latin typeface="Bahnschrift" panose="020B0502040204020203" pitchFamily="34" charset="0"/>
              </a:rPr>
              <a:t>such as </a:t>
            </a:r>
            <a:endParaRPr lang="en-US" sz="2000" i="1" dirty="0" smtClean="0">
              <a:solidFill>
                <a:schemeClr val="tx1"/>
              </a:solidFill>
              <a:latin typeface="Bahnschrift" panose="020B0502040204020203" pitchFamily="34" charset="0"/>
            </a:endParaRPr>
          </a:p>
          <a:p>
            <a:r>
              <a:rPr lang="en-US" sz="2000" i="1" dirty="0" smtClean="0">
                <a:solidFill>
                  <a:schemeClr val="tx1"/>
                </a:solidFill>
                <a:latin typeface="Bahnschrift" panose="020B0502040204020203" pitchFamily="34" charset="0"/>
              </a:rPr>
              <a:t>      1-solar panels</a:t>
            </a:r>
            <a:r>
              <a:rPr lang="en-US" sz="2000" i="1" dirty="0">
                <a:solidFill>
                  <a:schemeClr val="tx1"/>
                </a:solidFill>
                <a:latin typeface="Bahnschrift" panose="020B0502040204020203" pitchFamily="34" charset="0"/>
              </a:rPr>
              <a:t> </a:t>
            </a:r>
          </a:p>
          <a:p>
            <a:r>
              <a:rPr lang="en-US" sz="2000" i="1" dirty="0" smtClean="0">
                <a:solidFill>
                  <a:schemeClr val="tx1"/>
                </a:solidFill>
                <a:latin typeface="Bahnschrift" panose="020B0502040204020203" pitchFamily="34" charset="0"/>
              </a:rPr>
              <a:t>2-Inverter</a:t>
            </a:r>
          </a:p>
          <a:p>
            <a:r>
              <a:rPr lang="en-US" sz="2000" i="1" dirty="0" smtClean="0">
                <a:solidFill>
                  <a:schemeClr val="tx1"/>
                </a:solidFill>
                <a:latin typeface="Bahnschrift" panose="020B0502040204020203" pitchFamily="34" charset="0"/>
              </a:rPr>
              <a:t> 3-battery</a:t>
            </a:r>
          </a:p>
          <a:p>
            <a:r>
              <a:rPr lang="en-US" sz="2000" i="1" dirty="0" smtClean="0">
                <a:solidFill>
                  <a:schemeClr val="tx1"/>
                </a:solidFill>
                <a:latin typeface="Bahnschrift" panose="020B0502040204020203" pitchFamily="34" charset="0"/>
              </a:rPr>
              <a:t>            4-charge controller</a:t>
            </a:r>
            <a:endParaRPr lang="en-US" sz="2000" i="1" dirty="0">
              <a:solidFill>
                <a:schemeClr val="tx1"/>
              </a:solidFill>
              <a:latin typeface="Bahnschrift" panose="020B0502040204020203" pitchFamily="34" charset="0"/>
            </a:endParaRPr>
          </a:p>
        </p:txBody>
      </p:sp>
      <p:cxnSp>
        <p:nvCxnSpPr>
          <p:cNvPr id="26" name="Straight Arrow Connector 25"/>
          <p:cNvCxnSpPr/>
          <p:nvPr/>
        </p:nvCxnSpPr>
        <p:spPr>
          <a:xfrm flipH="1">
            <a:off x="5471284" y="17153327"/>
            <a:ext cx="8585" cy="27810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8" name="Rectangle 27"/>
          <p:cNvSpPr/>
          <p:nvPr/>
        </p:nvSpPr>
        <p:spPr>
          <a:xfrm>
            <a:off x="441732" y="17990828"/>
            <a:ext cx="9675433" cy="710434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b="1" i="1" dirty="0">
                <a:solidFill>
                  <a:srgbClr val="0070C0"/>
                </a:solidFill>
                <a:latin typeface="Bahnschrift" panose="020B0502040204020203" pitchFamily="34" charset="0"/>
              </a:rPr>
              <a:t>Solar panels: </a:t>
            </a:r>
            <a:r>
              <a:rPr lang="en-US" sz="2400" b="1" i="1" dirty="0">
                <a:latin typeface="Bahnschrift" panose="020B0502040204020203" pitchFamily="34" charset="0"/>
              </a:rPr>
              <a:t>which in turn absorb sunlight to produce electricity throughout the day and store the surplus inside batteries for night use.</a:t>
            </a:r>
          </a:p>
          <a:p>
            <a:pPr algn="ctr"/>
            <a:r>
              <a:rPr lang="en-US" sz="2400" b="1" i="1" dirty="0">
                <a:latin typeface="Bahnschrift" panose="020B0502040204020203" pitchFamily="34" charset="0"/>
              </a:rPr>
              <a:t>It is a group of solar cells made of silicon mainly. Depending on the manufacturing method, solar panels are classified into:</a:t>
            </a:r>
          </a:p>
          <a:p>
            <a:pPr algn="ctr"/>
            <a:r>
              <a:rPr lang="en-US" sz="2800" b="1" i="1" dirty="0">
                <a:solidFill>
                  <a:srgbClr val="0070C0"/>
                </a:solidFill>
                <a:latin typeface="Bahnschrift" panose="020B0502040204020203" pitchFamily="34" charset="0"/>
              </a:rPr>
              <a:t>1- mono </a:t>
            </a:r>
            <a:r>
              <a:rPr lang="en-US" sz="2800" b="1" i="1" dirty="0" smtClean="0">
                <a:solidFill>
                  <a:srgbClr val="0070C0"/>
                </a:solidFill>
                <a:latin typeface="Bahnschrift" panose="020B0502040204020203" pitchFamily="34" charset="0"/>
              </a:rPr>
              <a:t>crystalline</a:t>
            </a:r>
            <a:r>
              <a:rPr lang="ar-JO" sz="2800" b="1" i="1" dirty="0" smtClean="0">
                <a:solidFill>
                  <a:srgbClr val="0070C0"/>
                </a:solidFill>
                <a:latin typeface="Bahnschrift" panose="020B0502040204020203" pitchFamily="34" charset="0"/>
              </a:rPr>
              <a:t>:</a:t>
            </a:r>
            <a:r>
              <a:rPr lang="en-US" sz="2800" b="1" i="1" dirty="0" smtClean="0">
                <a:solidFill>
                  <a:srgbClr val="0070C0"/>
                </a:solidFill>
                <a:latin typeface="Bahnschrift" panose="020B0502040204020203" pitchFamily="34" charset="0"/>
              </a:rPr>
              <a:t> </a:t>
            </a:r>
          </a:p>
          <a:p>
            <a:pPr algn="ctr"/>
            <a:r>
              <a:rPr lang="ar-JO" sz="2800" b="1" i="1" dirty="0" smtClean="0">
                <a:solidFill>
                  <a:srgbClr val="0070C0"/>
                </a:solidFill>
                <a:latin typeface="Bahnschrift" panose="020B0502040204020203" pitchFamily="34" charset="0"/>
              </a:rPr>
              <a:t> </a:t>
            </a:r>
            <a:r>
              <a:rPr lang="en-US" sz="2800" b="1" i="1" dirty="0">
                <a:solidFill>
                  <a:srgbClr val="0070C0"/>
                </a:solidFill>
                <a:latin typeface="Bahnschrift" panose="020B0502040204020203" pitchFamily="34" charset="0"/>
              </a:rPr>
              <a:t>(It is our chosen type in the </a:t>
            </a:r>
            <a:r>
              <a:rPr lang="en-US" sz="2800" b="1" i="1" dirty="0" smtClean="0">
                <a:solidFill>
                  <a:srgbClr val="0070C0"/>
                </a:solidFill>
                <a:latin typeface="Bahnschrift" panose="020B0502040204020203" pitchFamily="34" charset="0"/>
              </a:rPr>
              <a:t>project)</a:t>
            </a:r>
            <a:endParaRPr lang="ar-JO" sz="2800" b="1" i="1" dirty="0" smtClean="0">
              <a:solidFill>
                <a:srgbClr val="0070C0"/>
              </a:solidFill>
              <a:latin typeface="Bahnschrift" panose="020B0502040204020203" pitchFamily="34" charset="0"/>
            </a:endParaRPr>
          </a:p>
          <a:p>
            <a:pPr algn="ctr"/>
            <a:r>
              <a:rPr lang="en-US" sz="2400" b="1" i="1" dirty="0" smtClean="0">
                <a:latin typeface="Bahnschrift" panose="020B0502040204020203" pitchFamily="34" charset="0"/>
              </a:rPr>
              <a:t>has </a:t>
            </a:r>
            <a:r>
              <a:rPr lang="en-US" sz="2400" b="1" i="1" dirty="0">
                <a:latin typeface="Bahnschrift" panose="020B0502040204020203" pitchFamily="34" charset="0"/>
              </a:rPr>
              <a:t>high efficiency and is the most widespread in the market despite its high price compared to others, because its manufacturing process is complex</a:t>
            </a:r>
            <a:r>
              <a:rPr lang="en-US" sz="2400" b="1" i="1" dirty="0" smtClean="0">
                <a:latin typeface="Bahnschrift" panose="020B0502040204020203" pitchFamily="34" charset="0"/>
              </a:rPr>
              <a:t>.</a:t>
            </a:r>
            <a:endParaRPr lang="ar-JO" sz="2400" b="1" i="1" dirty="0">
              <a:latin typeface="Bahnschrift" panose="020B0502040204020203" pitchFamily="34" charset="0"/>
            </a:endParaRPr>
          </a:p>
          <a:p>
            <a:pPr algn="ctr"/>
            <a:endParaRPr lang="en-US" sz="2400" b="1" i="1" dirty="0">
              <a:latin typeface="Bahnschrift" panose="020B0502040204020203" pitchFamily="34" charset="0"/>
            </a:endParaRPr>
          </a:p>
          <a:p>
            <a:pPr algn="ctr"/>
            <a:r>
              <a:rPr lang="en-US" sz="2800" b="1" i="1" dirty="0">
                <a:solidFill>
                  <a:srgbClr val="0070C0"/>
                </a:solidFill>
                <a:latin typeface="Bahnschrift" panose="020B0502040204020203" pitchFamily="34" charset="0"/>
              </a:rPr>
              <a:t>2- pole crystalline </a:t>
            </a:r>
            <a:r>
              <a:rPr lang="ar-JO" sz="2800" b="1" i="1" dirty="0" smtClean="0">
                <a:solidFill>
                  <a:srgbClr val="0070C0"/>
                </a:solidFill>
                <a:latin typeface="Bahnschrift" panose="020B0502040204020203" pitchFamily="34" charset="0"/>
              </a:rPr>
              <a:t>:</a:t>
            </a:r>
          </a:p>
          <a:p>
            <a:pPr algn="ctr"/>
            <a:r>
              <a:rPr lang="en-US" sz="2400" b="1" i="1" dirty="0" smtClean="0">
                <a:latin typeface="Bahnschrift" panose="020B0502040204020203" pitchFamily="34" charset="0"/>
              </a:rPr>
              <a:t>The </a:t>
            </a:r>
            <a:r>
              <a:rPr lang="en-US" sz="2400" b="1" i="1" dirty="0">
                <a:latin typeface="Bahnschrift" panose="020B0502040204020203" pitchFamily="34" charset="0"/>
              </a:rPr>
              <a:t>method of manufacturing it is easier than the first type, its performance is lower, and its efficiency is </a:t>
            </a:r>
            <a:r>
              <a:rPr lang="en-US" sz="2400" b="1" i="1" dirty="0" smtClean="0">
                <a:latin typeface="Bahnschrift" panose="020B0502040204020203" pitchFamily="34" charset="0"/>
              </a:rPr>
              <a:t>lower</a:t>
            </a:r>
            <a:endParaRPr lang="en-US" sz="2400" b="1" i="1" dirty="0">
              <a:latin typeface="Bahnschrift" panose="020B0502040204020203" pitchFamily="34" charset="0"/>
            </a:endParaRPr>
          </a:p>
          <a:p>
            <a:pPr algn="ctr"/>
            <a:r>
              <a:rPr lang="en-US" sz="2800" b="1" i="1" dirty="0">
                <a:solidFill>
                  <a:srgbClr val="0070C0"/>
                </a:solidFill>
                <a:latin typeface="Bahnschrift" panose="020B0502040204020203" pitchFamily="34" charset="0"/>
              </a:rPr>
              <a:t>3-thin film</a:t>
            </a:r>
            <a:r>
              <a:rPr lang="en-US" sz="2800" b="1" i="1" dirty="0" smtClean="0">
                <a:solidFill>
                  <a:srgbClr val="0070C0"/>
                </a:solidFill>
                <a:latin typeface="Bahnschrift" panose="020B0502040204020203" pitchFamily="34" charset="0"/>
              </a:rPr>
              <a:t>:</a:t>
            </a:r>
          </a:p>
          <a:p>
            <a:pPr algn="ctr"/>
            <a:r>
              <a:rPr lang="en-US" sz="2800" b="1" i="1" dirty="0" smtClean="0">
                <a:solidFill>
                  <a:srgbClr val="0070C0"/>
                </a:solidFill>
                <a:latin typeface="Bahnschrift" panose="020B0502040204020203" pitchFamily="34" charset="0"/>
              </a:rPr>
              <a:t> </a:t>
            </a:r>
            <a:r>
              <a:rPr lang="en-US" sz="2400" b="1" i="1" dirty="0">
                <a:latin typeface="Bahnschrift" panose="020B0502040204020203" pitchFamily="34" charset="0"/>
              </a:rPr>
              <a:t>the easiest in terms of manufacturing, comes in the last stage in terms of efficiency and </a:t>
            </a:r>
            <a:r>
              <a:rPr lang="en-US" sz="2400" b="1" i="1" dirty="0" smtClean="0">
                <a:latin typeface="Bahnschrift" panose="020B0502040204020203" pitchFamily="34" charset="0"/>
              </a:rPr>
              <a:t>quality</a:t>
            </a:r>
            <a:endParaRPr lang="en-US" sz="2400" b="1" i="1" dirty="0">
              <a:latin typeface="Bahnschrift" panose="020B0502040204020203" pitchFamily="34" charset="0"/>
            </a:endParaRPr>
          </a:p>
          <a:p>
            <a:pPr algn="ctr"/>
            <a:endParaRPr lang="en-US" sz="2400" b="1" i="1" dirty="0" smtClean="0">
              <a:latin typeface="Bahnschrift" panose="020B0502040204020203" pitchFamily="34" charset="0"/>
            </a:endParaRPr>
          </a:p>
          <a:p>
            <a:pPr algn="ctr"/>
            <a:endParaRPr lang="en-US" sz="2400" b="1" i="1" dirty="0">
              <a:latin typeface="Bahnschrift" panose="020B0502040204020203" pitchFamily="34" charset="0"/>
            </a:endParaRPr>
          </a:p>
        </p:txBody>
      </p:sp>
      <p:sp>
        <p:nvSpPr>
          <p:cNvPr id="30" name="Rectangle 29"/>
          <p:cNvSpPr/>
          <p:nvPr/>
        </p:nvSpPr>
        <p:spPr>
          <a:xfrm>
            <a:off x="4526829" y="17463454"/>
            <a:ext cx="1888910" cy="35975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i="1" dirty="0" smtClean="0">
                <a:latin typeface="Bahnschrift" panose="020B0502040204020203" pitchFamily="34" charset="0"/>
              </a:rPr>
              <a:t>explain</a:t>
            </a:r>
            <a:endParaRPr lang="en-US" sz="3600" b="1" i="1" dirty="0">
              <a:latin typeface="Bahnschrift" panose="020B0502040204020203" pitchFamily="34" charset="0"/>
            </a:endParaRPr>
          </a:p>
        </p:txBody>
      </p:sp>
      <p:pic>
        <p:nvPicPr>
          <p:cNvPr id="31" name="Pictur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84020" y="18655266"/>
            <a:ext cx="3194888" cy="1830080"/>
          </a:xfrm>
          <a:prstGeom prst="rect">
            <a:avLst/>
          </a:prstGeom>
        </p:spPr>
      </p:pic>
      <p:pic>
        <p:nvPicPr>
          <p:cNvPr id="39" name="Picture 3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19041" y="21609260"/>
            <a:ext cx="2666782" cy="1628440"/>
          </a:xfrm>
          <a:prstGeom prst="rect">
            <a:avLst/>
          </a:prstGeom>
        </p:spPr>
      </p:pic>
      <p:pic>
        <p:nvPicPr>
          <p:cNvPr id="44" name="Picture 4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41481" y="24033225"/>
            <a:ext cx="1685753" cy="1649362"/>
          </a:xfrm>
          <a:prstGeom prst="rect">
            <a:avLst/>
          </a:prstGeom>
        </p:spPr>
      </p:pic>
      <p:sp>
        <p:nvSpPr>
          <p:cNvPr id="45" name="Rectangle 44"/>
          <p:cNvSpPr/>
          <p:nvPr/>
        </p:nvSpPr>
        <p:spPr>
          <a:xfrm>
            <a:off x="602762" y="37004174"/>
            <a:ext cx="14310917" cy="382340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b="1" i="1" dirty="0" err="1">
                <a:solidFill>
                  <a:srgbClr val="0070C0"/>
                </a:solidFill>
                <a:latin typeface="Bahnschrift" panose="020B0502040204020203" pitchFamily="34" charset="0"/>
              </a:rPr>
              <a:t>o</a:t>
            </a:r>
            <a:r>
              <a:rPr lang="en-US" sz="2000" b="1" i="1" dirty="0" err="1" smtClean="0">
                <a:solidFill>
                  <a:srgbClr val="0070C0"/>
                </a:solidFill>
                <a:latin typeface="Bahnschrift" panose="020B0502040204020203" pitchFamily="34" charset="0"/>
              </a:rPr>
              <a:t>FF</a:t>
            </a:r>
            <a:r>
              <a:rPr lang="en-US" sz="2000" b="1" i="1" dirty="0" smtClean="0">
                <a:solidFill>
                  <a:srgbClr val="0070C0"/>
                </a:solidFill>
                <a:latin typeface="Bahnschrift" panose="020B0502040204020203" pitchFamily="34" charset="0"/>
              </a:rPr>
              <a:t> </a:t>
            </a:r>
            <a:r>
              <a:rPr lang="en-US" sz="2000" b="1" i="1" dirty="0">
                <a:solidFill>
                  <a:srgbClr val="0070C0"/>
                </a:solidFill>
                <a:latin typeface="Bahnschrift" panose="020B0502040204020203" pitchFamily="34" charset="0"/>
              </a:rPr>
              <a:t>Grid Inverter with Built in Solar Charge Controller: </a:t>
            </a:r>
            <a:r>
              <a:rPr lang="en-US" sz="2000" dirty="0"/>
              <a:t/>
            </a:r>
            <a:br>
              <a:rPr lang="en-US" sz="2000" dirty="0"/>
            </a:br>
            <a:r>
              <a:rPr lang="en-US" sz="2000" b="1" dirty="0" smtClean="0">
                <a:solidFill>
                  <a:srgbClr val="0070C0"/>
                </a:solidFill>
                <a:latin typeface="Bahnschrift" panose="020B0502040204020203" pitchFamily="34" charset="0"/>
              </a:rPr>
              <a:t>An </a:t>
            </a:r>
            <a:r>
              <a:rPr lang="en-US" sz="2000" b="1" dirty="0">
                <a:solidFill>
                  <a:srgbClr val="0070C0"/>
                </a:solidFill>
                <a:latin typeface="Bahnschrift" panose="020B0502040204020203" pitchFamily="34" charset="0"/>
              </a:rPr>
              <a:t>inverter </a:t>
            </a:r>
            <a:r>
              <a:rPr lang="en-US" sz="2000" b="1" dirty="0" smtClean="0">
                <a:solidFill>
                  <a:srgbClr val="0070C0"/>
                </a:solidFill>
                <a:latin typeface="Bahnschrift" panose="020B0502040204020203" pitchFamily="34" charset="0"/>
              </a:rPr>
              <a:t>(string inverter):</a:t>
            </a:r>
            <a:r>
              <a:rPr lang="en-US" sz="2000" b="1" dirty="0" smtClean="0">
                <a:latin typeface="Bahnschrift" panose="020B0502040204020203" pitchFamily="34" charset="0"/>
              </a:rPr>
              <a:t>is </a:t>
            </a:r>
            <a:r>
              <a:rPr lang="en-US" sz="2000" b="1" dirty="0">
                <a:latin typeface="Bahnschrift" panose="020B0502040204020203" pitchFamily="34" charset="0"/>
              </a:rPr>
              <a:t>one of the most important pieces of equipment in a solar energy system. It's </a:t>
            </a:r>
            <a:r>
              <a:rPr lang="en-US" sz="2000" b="1" dirty="0" smtClean="0">
                <a:latin typeface="Bahnschrift" panose="020B0502040204020203" pitchFamily="34" charset="0"/>
              </a:rPr>
              <a:t>a device </a:t>
            </a:r>
            <a:r>
              <a:rPr lang="en-US" sz="2000" b="1" dirty="0">
                <a:latin typeface="Bahnschrift" panose="020B0502040204020203" pitchFamily="34" charset="0"/>
              </a:rPr>
              <a:t>that converts direct current (DC) electricity, which is what a solar panel generates, </a:t>
            </a:r>
            <a:r>
              <a:rPr lang="en-US" sz="2000" b="1" dirty="0" smtClean="0">
                <a:latin typeface="Bahnschrift" panose="020B0502040204020203" pitchFamily="34" charset="0"/>
              </a:rPr>
              <a:t>to alternating </a:t>
            </a:r>
            <a:r>
              <a:rPr lang="en-US" sz="2000" b="1" dirty="0">
                <a:latin typeface="Bahnschrift" panose="020B0502040204020203" pitchFamily="34" charset="0"/>
              </a:rPr>
              <a:t>current (AC) electricity</a:t>
            </a:r>
            <a:r>
              <a:rPr lang="en-US" sz="2000" dirty="0">
                <a:latin typeface="Bahnschrift" panose="020B0502040204020203" pitchFamily="34" charset="0"/>
              </a:rPr>
              <a:t> </a:t>
            </a:r>
            <a:r>
              <a:rPr lang="en-US" sz="2000" dirty="0" smtClean="0">
                <a:latin typeface="Bahnschrift" panose="020B0502040204020203" pitchFamily="34" charset="0"/>
              </a:rPr>
              <a:t>.</a:t>
            </a:r>
          </a:p>
          <a:p>
            <a:pPr algn="ctr"/>
            <a:r>
              <a:rPr lang="en-US" sz="2000" b="1" i="1" dirty="0">
                <a:latin typeface="Bahnschrift" panose="020B0502040204020203" pitchFamily="34" charset="0"/>
              </a:rPr>
              <a:t>After the panels absorb the solar energy and convert it into DC energy, it is entered into (DC-DC BOOSTE CONVERTER), which in turn raises the value of the continuous current (STEP UP) and then enters the inverter , which performs its main role, which is converted into AC on which the loads work</a:t>
            </a:r>
            <a:r>
              <a:rPr lang="en-US" sz="2000" b="1" i="1" dirty="0" smtClean="0">
                <a:latin typeface="Bahnschrift" panose="020B0502040204020203" pitchFamily="34" charset="0"/>
              </a:rPr>
              <a:t>.</a:t>
            </a:r>
          </a:p>
          <a:p>
            <a:pPr algn="ctr"/>
            <a:r>
              <a:rPr lang="en-US" sz="2000" b="1" i="1" dirty="0">
                <a:latin typeface="Bahnschrift" panose="020B0502040204020203" pitchFamily="34" charset="0"/>
              </a:rPr>
              <a:t>As for the charge controller , its main function is to regulate the amount of electricity entering the battery</a:t>
            </a:r>
            <a:br>
              <a:rPr lang="en-US" sz="2000" b="1" i="1" dirty="0">
                <a:latin typeface="Bahnschrift" panose="020B0502040204020203" pitchFamily="34" charset="0"/>
              </a:rPr>
            </a:br>
            <a:endParaRPr lang="ar-JO" sz="2000" b="1" i="1" dirty="0" smtClean="0">
              <a:latin typeface="Bahnschrift" panose="020B0502040204020203" pitchFamily="34" charset="0"/>
            </a:endParaRPr>
          </a:p>
          <a:p>
            <a:pPr algn="ctr"/>
            <a:r>
              <a:rPr lang="en-US" sz="2000" b="1" i="1" dirty="0" smtClean="0">
                <a:solidFill>
                  <a:schemeClr val="accent1"/>
                </a:solidFill>
                <a:latin typeface="Bahnschrift" panose="020B0502040204020203" pitchFamily="34" charset="0"/>
              </a:rPr>
              <a:t>To find Inverter </a:t>
            </a:r>
            <a:r>
              <a:rPr lang="en-US" sz="2000" b="1" i="1" dirty="0">
                <a:solidFill>
                  <a:schemeClr val="accent1"/>
                </a:solidFill>
                <a:latin typeface="Bahnschrift" panose="020B0502040204020203" pitchFamily="34" charset="0"/>
              </a:rPr>
              <a:t>power </a:t>
            </a:r>
          </a:p>
          <a:p>
            <a:pPr algn="ctr"/>
            <a:r>
              <a:rPr lang="en-US" sz="2000" b="1" i="1" dirty="0" smtClean="0">
                <a:latin typeface="Bahnschrift" panose="020B0502040204020203" pitchFamily="34" charset="0"/>
              </a:rPr>
              <a:t>full </a:t>
            </a:r>
            <a:r>
              <a:rPr lang="en-US" sz="2000" b="1" i="1" dirty="0">
                <a:latin typeface="Bahnschrift" panose="020B0502040204020203" pitchFamily="34" charset="0"/>
              </a:rPr>
              <a:t>equipment power * (0.3-1</a:t>
            </a:r>
            <a:r>
              <a:rPr lang="en-US" sz="2000" b="1" i="1" dirty="0" smtClean="0">
                <a:latin typeface="Bahnschrift" panose="020B0502040204020203" pitchFamily="34" charset="0"/>
              </a:rPr>
              <a:t>) =  1930w*0.7=  1.35kw=  2kw</a:t>
            </a:r>
            <a:endParaRPr lang="en-US" sz="2000" b="1" i="1" dirty="0">
              <a:latin typeface="Bahnschrift" panose="020B0502040204020203" pitchFamily="34" charset="0"/>
            </a:endParaRPr>
          </a:p>
        </p:txBody>
      </p:sp>
      <p:sp>
        <p:nvSpPr>
          <p:cNvPr id="47" name="Right Arrow 46"/>
          <p:cNvSpPr/>
          <p:nvPr/>
        </p:nvSpPr>
        <p:spPr>
          <a:xfrm>
            <a:off x="10454173" y="19502433"/>
            <a:ext cx="974471" cy="47526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i="1" dirty="0" smtClean="0">
                <a:solidFill>
                  <a:srgbClr val="0070C0"/>
                </a:solidFill>
                <a:latin typeface="Bahnschrift" panose="020B0502040204020203" pitchFamily="34" charset="0"/>
              </a:rPr>
              <a:t>1</a:t>
            </a:r>
            <a:endParaRPr lang="en-US" sz="2400" b="1" i="1" dirty="0">
              <a:solidFill>
                <a:srgbClr val="0070C0"/>
              </a:solidFill>
              <a:latin typeface="Bahnschrift" panose="020B0502040204020203" pitchFamily="34" charset="0"/>
            </a:endParaRPr>
          </a:p>
        </p:txBody>
      </p:sp>
      <p:sp>
        <p:nvSpPr>
          <p:cNvPr id="48" name="Right Arrow 47"/>
          <p:cNvSpPr/>
          <p:nvPr/>
        </p:nvSpPr>
        <p:spPr>
          <a:xfrm>
            <a:off x="10454173" y="22287096"/>
            <a:ext cx="1028700" cy="475261"/>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i="1" dirty="0">
                <a:solidFill>
                  <a:srgbClr val="0070C0"/>
                </a:solidFill>
                <a:latin typeface="Bahnschrift" panose="020B0502040204020203" pitchFamily="34" charset="0"/>
              </a:rPr>
              <a:t>2</a:t>
            </a:r>
          </a:p>
        </p:txBody>
      </p:sp>
      <p:sp>
        <p:nvSpPr>
          <p:cNvPr id="49" name="Right Arrow 48"/>
          <p:cNvSpPr/>
          <p:nvPr/>
        </p:nvSpPr>
        <p:spPr>
          <a:xfrm>
            <a:off x="10454173" y="24737740"/>
            <a:ext cx="1028700" cy="518804"/>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i="1" dirty="0" smtClean="0">
                <a:solidFill>
                  <a:srgbClr val="0070C0"/>
                </a:solidFill>
                <a:latin typeface="Bahnschrift" panose="020B0502040204020203" pitchFamily="34" charset="0"/>
              </a:rPr>
              <a:t>3</a:t>
            </a:r>
            <a:endParaRPr lang="en-US" sz="2400" b="1" i="1" dirty="0">
              <a:solidFill>
                <a:srgbClr val="0070C0"/>
              </a:solidFill>
              <a:latin typeface="Bahnschrift" panose="020B0502040204020203" pitchFamily="34" charset="0"/>
            </a:endParaRPr>
          </a:p>
        </p:txBody>
      </p:sp>
      <p:sp>
        <p:nvSpPr>
          <p:cNvPr id="51" name="Rectangle 50"/>
          <p:cNvSpPr/>
          <p:nvPr/>
        </p:nvSpPr>
        <p:spPr>
          <a:xfrm>
            <a:off x="534110" y="25245608"/>
            <a:ext cx="7377831" cy="60867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ar-JO" sz="2800" b="1" i="1" dirty="0" smtClean="0">
              <a:solidFill>
                <a:srgbClr val="0070C0"/>
              </a:solidFill>
              <a:latin typeface="Bahnschrift" panose="020B0502040204020203" pitchFamily="34" charset="0"/>
            </a:endParaRPr>
          </a:p>
          <a:p>
            <a:pPr algn="ctr"/>
            <a:r>
              <a:rPr lang="en-US" sz="2800" b="1" i="1" dirty="0" smtClean="0">
                <a:solidFill>
                  <a:schemeClr val="tx1"/>
                </a:solidFill>
                <a:latin typeface="Bahnschrift" panose="020B0502040204020203" pitchFamily="34" charset="0"/>
              </a:rPr>
              <a:t>properties </a:t>
            </a:r>
            <a:r>
              <a:rPr lang="en-US" sz="2800" b="1" i="1" dirty="0">
                <a:solidFill>
                  <a:schemeClr val="tx1"/>
                </a:solidFill>
                <a:latin typeface="Bahnschrift" panose="020B0502040204020203" pitchFamily="34" charset="0"/>
              </a:rPr>
              <a:t>of the </a:t>
            </a:r>
            <a:r>
              <a:rPr lang="en-US" sz="2800" b="1" i="1" dirty="0" smtClean="0">
                <a:solidFill>
                  <a:schemeClr val="tx1"/>
                </a:solidFill>
                <a:latin typeface="Bahnschrift" panose="020B0502040204020203" pitchFamily="34" charset="0"/>
              </a:rPr>
              <a:t>panels:</a:t>
            </a:r>
          </a:p>
          <a:p>
            <a:endParaRPr lang="en-US" sz="2800" b="1" i="1" dirty="0">
              <a:solidFill>
                <a:srgbClr val="0070C0"/>
              </a:solidFill>
              <a:latin typeface="Bahnschrift" panose="020B0502040204020203" pitchFamily="34" charset="0"/>
            </a:endParaRPr>
          </a:p>
        </p:txBody>
      </p:sp>
      <p:sp>
        <p:nvSpPr>
          <p:cNvPr id="74" name="Rectangle 73"/>
          <p:cNvSpPr/>
          <p:nvPr/>
        </p:nvSpPr>
        <p:spPr>
          <a:xfrm>
            <a:off x="531106" y="26127551"/>
            <a:ext cx="3332900" cy="59287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i="1" dirty="0">
                <a:latin typeface="Bahnschrift" panose="020B0502040204020203" pitchFamily="34" charset="0"/>
              </a:rPr>
              <a:t>We have two types of solar panels</a:t>
            </a:r>
          </a:p>
          <a:p>
            <a:pPr algn="ctr"/>
            <a:r>
              <a:rPr lang="en-US" sz="1600" b="1" i="1" dirty="0">
                <a:solidFill>
                  <a:srgbClr val="0070C0"/>
                </a:solidFill>
                <a:latin typeface="Bahnschrift" panose="020B0502040204020203" pitchFamily="34" charset="0"/>
              </a:rPr>
              <a:t>1-n-type</a:t>
            </a:r>
          </a:p>
          <a:p>
            <a:pPr algn="ctr"/>
            <a:r>
              <a:rPr lang="ar-JO" sz="1600" b="1" i="1" dirty="0" smtClean="0">
                <a:solidFill>
                  <a:srgbClr val="0070C0"/>
                </a:solidFill>
                <a:latin typeface="Bahnschrift" panose="020B0502040204020203" pitchFamily="34" charset="0"/>
              </a:rPr>
              <a:t>2</a:t>
            </a:r>
            <a:r>
              <a:rPr lang="en-US" sz="1600" b="1" i="1" dirty="0" smtClean="0">
                <a:solidFill>
                  <a:srgbClr val="0070C0"/>
                </a:solidFill>
                <a:latin typeface="Bahnschrift" panose="020B0502040204020203" pitchFamily="34" charset="0"/>
              </a:rPr>
              <a:t>-p-type(It </a:t>
            </a:r>
            <a:r>
              <a:rPr lang="en-US" sz="1600" b="1" i="1" dirty="0">
                <a:solidFill>
                  <a:srgbClr val="0070C0"/>
                </a:solidFill>
                <a:latin typeface="Bahnschrift" panose="020B0502040204020203" pitchFamily="34" charset="0"/>
              </a:rPr>
              <a:t>is our chosen type in the </a:t>
            </a:r>
            <a:r>
              <a:rPr lang="en-US" sz="1600" b="1" i="1" dirty="0" smtClean="0">
                <a:solidFill>
                  <a:srgbClr val="0070C0"/>
                </a:solidFill>
                <a:latin typeface="Bahnschrift" panose="020B0502040204020203" pitchFamily="34" charset="0"/>
              </a:rPr>
              <a:t>project)</a:t>
            </a:r>
            <a:endParaRPr lang="en-US" sz="1600" b="1" i="1" dirty="0">
              <a:solidFill>
                <a:srgbClr val="0070C0"/>
              </a:solidFill>
              <a:latin typeface="Bahnschrift" panose="020B0502040204020203" pitchFamily="34" charset="0"/>
            </a:endParaRPr>
          </a:p>
          <a:p>
            <a:pPr algn="ctr"/>
            <a:r>
              <a:rPr lang="en-US" sz="1600" b="1" i="1" dirty="0">
                <a:latin typeface="Bahnschrift" panose="020B0502040204020203" pitchFamily="34" charset="0"/>
              </a:rPr>
              <a:t>  The two types </a:t>
            </a:r>
            <a:r>
              <a:rPr lang="en-US" sz="1600" b="1" i="1" dirty="0" smtClean="0">
                <a:latin typeface="Bahnschrift" panose="020B0502040204020203" pitchFamily="34" charset="0"/>
              </a:rPr>
              <a:t>different </a:t>
            </a:r>
            <a:r>
              <a:rPr lang="en-US" sz="1600" b="1" i="1" dirty="0">
                <a:latin typeface="Bahnschrift" panose="020B0502040204020203" pitchFamily="34" charset="0"/>
              </a:rPr>
              <a:t>from each other in terms of manufacturing methods. The first type adds the boron element to silicon, while the second type adds the phosphorous element during manufacturing to the silicon... There are very slight differences between the two types in terms of efficiency and age. The first type is 22.8% efficient and lasts 20 years. The other is 21.9% and lasts 15 years</a:t>
            </a:r>
          </a:p>
        </p:txBody>
      </p:sp>
      <p:sp>
        <p:nvSpPr>
          <p:cNvPr id="75" name="Rectangle 74"/>
          <p:cNvSpPr/>
          <p:nvPr/>
        </p:nvSpPr>
        <p:spPr>
          <a:xfrm>
            <a:off x="4054403" y="26127551"/>
            <a:ext cx="3290874" cy="600860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600" b="1" i="1" dirty="0">
              <a:latin typeface="Bahnschrift" panose="020B0502040204020203" pitchFamily="34" charset="0"/>
            </a:endParaRPr>
          </a:p>
          <a:p>
            <a:pPr algn="ctr"/>
            <a:r>
              <a:rPr lang="en-US" sz="1600" b="1" i="1" dirty="0" smtClean="0">
                <a:solidFill>
                  <a:srgbClr val="0070C0"/>
                </a:solidFill>
                <a:latin typeface="Bahnschrift" panose="020B0502040204020203" pitchFamily="34" charset="0"/>
              </a:rPr>
              <a:t>1-Bifacial </a:t>
            </a:r>
            <a:r>
              <a:rPr lang="en-US" sz="1600" b="1" i="1" dirty="0">
                <a:solidFill>
                  <a:srgbClr val="0070C0"/>
                </a:solidFill>
                <a:latin typeface="Bahnschrift" panose="020B0502040204020203" pitchFamily="34" charset="0"/>
              </a:rPr>
              <a:t>solar panels</a:t>
            </a:r>
            <a:r>
              <a:rPr lang="en-US" sz="1600" b="1" i="1" dirty="0">
                <a:latin typeface="Bahnschrift" panose="020B0502040204020203" pitchFamily="34" charset="0"/>
              </a:rPr>
              <a:t>: feature solar cells on both sides </a:t>
            </a:r>
            <a:endParaRPr lang="ar-JO" sz="1600" b="1" i="1" dirty="0" smtClean="0">
              <a:latin typeface="Bahnschrift" panose="020B0502040204020203" pitchFamily="34" charset="0"/>
            </a:endParaRPr>
          </a:p>
          <a:p>
            <a:pPr algn="ctr"/>
            <a:endParaRPr lang="ar-JO" sz="1600" b="1" i="1" dirty="0">
              <a:latin typeface="Bahnschrift" panose="020B0502040204020203" pitchFamily="34" charset="0"/>
            </a:endParaRPr>
          </a:p>
          <a:p>
            <a:pPr algn="ctr"/>
            <a:endParaRPr lang="ar-JO" sz="1600" b="1" i="1" dirty="0" smtClean="0">
              <a:latin typeface="Bahnschrift" panose="020B0502040204020203" pitchFamily="34" charset="0"/>
            </a:endParaRPr>
          </a:p>
          <a:p>
            <a:pPr algn="ctr"/>
            <a:endParaRPr lang="ar-JO" sz="1600" b="1" i="1" dirty="0">
              <a:latin typeface="Bahnschrift" panose="020B0502040204020203" pitchFamily="34" charset="0"/>
            </a:endParaRPr>
          </a:p>
          <a:p>
            <a:pPr algn="ctr"/>
            <a:endParaRPr lang="en-US" sz="1600" b="1" i="1" dirty="0">
              <a:latin typeface="Bahnschrift" panose="020B0502040204020203" pitchFamily="34" charset="0"/>
            </a:endParaRPr>
          </a:p>
          <a:p>
            <a:pPr algn="ctr"/>
            <a:r>
              <a:rPr lang="en-US" sz="1600" b="1" i="1" dirty="0" smtClean="0">
                <a:solidFill>
                  <a:srgbClr val="0070C0"/>
                </a:solidFill>
                <a:latin typeface="Bahnschrift" panose="020B0502040204020203" pitchFamily="34" charset="0"/>
              </a:rPr>
              <a:t>2-monofacial</a:t>
            </a:r>
            <a:r>
              <a:rPr lang="en-US" sz="1600" b="1" i="1" dirty="0" smtClean="0">
                <a:latin typeface="Bahnschrift" panose="020B0502040204020203" pitchFamily="34" charset="0"/>
              </a:rPr>
              <a:t>:Traditional </a:t>
            </a:r>
            <a:r>
              <a:rPr lang="en-US" sz="1600" b="1" i="1" dirty="0">
                <a:latin typeface="Bahnschrift" panose="020B0502040204020203" pitchFamily="34" charset="0"/>
              </a:rPr>
              <a:t>solar panels  with solar cells on only one side of the panels. The panels used in our country and relatively </a:t>
            </a:r>
            <a:r>
              <a:rPr lang="en-US" sz="1600" b="1" i="1" dirty="0" smtClean="0">
                <a:latin typeface="Bahnschrift" panose="020B0502040204020203" pitchFamily="34" charset="0"/>
              </a:rPr>
              <a:t>cheaper</a:t>
            </a:r>
            <a:endParaRPr lang="en-US" sz="1600" b="1" i="1" dirty="0">
              <a:latin typeface="Bahnschrift" panose="020B0502040204020203" pitchFamily="34" charset="0"/>
            </a:endParaRPr>
          </a:p>
        </p:txBody>
      </p:sp>
      <p:sp>
        <p:nvSpPr>
          <p:cNvPr id="76" name="Rectangle 75"/>
          <p:cNvSpPr/>
          <p:nvPr/>
        </p:nvSpPr>
        <p:spPr>
          <a:xfrm>
            <a:off x="7547408" y="26165758"/>
            <a:ext cx="3633950" cy="593219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600" b="1" i="1" dirty="0" smtClean="0">
                <a:solidFill>
                  <a:srgbClr val="0070C0"/>
                </a:solidFill>
                <a:latin typeface="Bahnschrift" panose="020B0502040204020203" pitchFamily="34" charset="0"/>
              </a:rPr>
              <a:t>1- </a:t>
            </a:r>
            <a:r>
              <a:rPr lang="en-US" sz="1600" b="1" i="1" dirty="0" err="1">
                <a:solidFill>
                  <a:srgbClr val="0070C0"/>
                </a:solidFill>
                <a:latin typeface="Bahnschrift" panose="020B0502040204020203" pitchFamily="34" charset="0"/>
              </a:rPr>
              <a:t>halfcut</a:t>
            </a:r>
            <a:r>
              <a:rPr lang="en-US" sz="1600" b="1" i="1" dirty="0">
                <a:solidFill>
                  <a:srgbClr val="0070C0"/>
                </a:solidFill>
                <a:latin typeface="Bahnschrift" panose="020B0502040204020203" pitchFamily="34" charset="0"/>
              </a:rPr>
              <a:t> </a:t>
            </a:r>
            <a:r>
              <a:rPr lang="en-US" sz="1600" b="1" i="1" dirty="0">
                <a:latin typeface="Bahnschrift" panose="020B0502040204020203" pitchFamily="34" charset="0"/>
              </a:rPr>
              <a:t>The cells are divided in half, and therefore the panel is divided into an upper and lower section, meaning that their number is double, and therefore their resistance to the passage of current is low, and therefore their loss of solar energy is less, so they are of high efficiency compared to the full cut.</a:t>
            </a:r>
          </a:p>
          <a:p>
            <a:r>
              <a:rPr lang="en-US" sz="1600" b="1" i="1" dirty="0">
                <a:latin typeface="Bahnschrift" panose="020B0502040204020203" pitchFamily="34" charset="0"/>
              </a:rPr>
              <a:t>In this type, the cell columns are connected in parallel with each other (the upper and lower sections) using 2 diodes, meaning that in the event of a defect occurring in a specific part of the board (such as the presence of a shadow, for example), the diode responsible for this part is separated and the rest of the cells complete their work and are not affected by the defect</a:t>
            </a:r>
          </a:p>
          <a:p>
            <a:r>
              <a:rPr lang="en-US" sz="1600" b="1" i="1" dirty="0">
                <a:solidFill>
                  <a:srgbClr val="0070C0"/>
                </a:solidFill>
                <a:latin typeface="Bahnschrift" panose="020B0502040204020203" pitchFamily="34" charset="0"/>
              </a:rPr>
              <a:t>2- full cut:</a:t>
            </a:r>
          </a:p>
        </p:txBody>
      </p:sp>
      <p:sp>
        <p:nvSpPr>
          <p:cNvPr id="77" name="Rectangle 76"/>
          <p:cNvSpPr/>
          <p:nvPr/>
        </p:nvSpPr>
        <p:spPr>
          <a:xfrm>
            <a:off x="11300058" y="26137451"/>
            <a:ext cx="3090331" cy="592873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i="1" dirty="0">
                <a:latin typeface="Bahnschrift" panose="020B0502040204020203" pitchFamily="34" charset="0"/>
              </a:rPr>
              <a:t>We have two types of </a:t>
            </a:r>
            <a:r>
              <a:rPr lang="en-US" sz="1600" b="1" i="1" dirty="0" smtClean="0">
                <a:latin typeface="Bahnschrift" panose="020B0502040204020203" pitchFamily="34" charset="0"/>
              </a:rPr>
              <a:t>solar  panels</a:t>
            </a:r>
          </a:p>
          <a:p>
            <a:pPr algn="ctr"/>
            <a:endParaRPr lang="en-US" sz="1600" b="1" i="1" dirty="0">
              <a:latin typeface="Bahnschrift" panose="020B0502040204020203" pitchFamily="34" charset="0"/>
            </a:endParaRPr>
          </a:p>
          <a:p>
            <a:pPr algn="ctr"/>
            <a:r>
              <a:rPr lang="en-US" sz="1600" b="1" i="1" dirty="0" smtClean="0">
                <a:solidFill>
                  <a:srgbClr val="0070C0"/>
                </a:solidFill>
                <a:latin typeface="Bahnschrift" panose="020B0502040204020203" pitchFamily="34" charset="0"/>
              </a:rPr>
              <a:t>1-Bifacial </a:t>
            </a:r>
            <a:r>
              <a:rPr lang="en-US" sz="1600" b="1" i="1" dirty="0">
                <a:solidFill>
                  <a:srgbClr val="0070C0"/>
                </a:solidFill>
                <a:latin typeface="Bahnschrift" panose="020B0502040204020203" pitchFamily="34" charset="0"/>
              </a:rPr>
              <a:t>solar panels</a:t>
            </a:r>
            <a:r>
              <a:rPr lang="en-US" sz="1600" b="1" i="1" dirty="0">
                <a:latin typeface="Bahnschrift" panose="020B0502040204020203" pitchFamily="34" charset="0"/>
              </a:rPr>
              <a:t>: feature solar cells on both sides </a:t>
            </a:r>
          </a:p>
          <a:p>
            <a:pPr algn="ctr"/>
            <a:r>
              <a:rPr lang="en-US" sz="1600" b="1" i="1" dirty="0" smtClean="0">
                <a:solidFill>
                  <a:srgbClr val="0070C0"/>
                </a:solidFill>
                <a:latin typeface="Bahnschrift" panose="020B0502040204020203" pitchFamily="34" charset="0"/>
              </a:rPr>
              <a:t>2-monofacial</a:t>
            </a:r>
            <a:r>
              <a:rPr lang="en-US" sz="1600" b="1" i="1" dirty="0" smtClean="0">
                <a:latin typeface="Bahnschrift" panose="020B0502040204020203" pitchFamily="34" charset="0"/>
              </a:rPr>
              <a:t>:Traditional </a:t>
            </a:r>
            <a:r>
              <a:rPr lang="en-US" sz="1600" b="1" i="1" dirty="0">
                <a:latin typeface="Bahnschrift" panose="020B0502040204020203" pitchFamily="34" charset="0"/>
              </a:rPr>
              <a:t>solar panels  with solar cells on only one side of the panels. The panels used in our country and relatively cheaper</a:t>
            </a:r>
          </a:p>
        </p:txBody>
      </p:sp>
      <p:sp>
        <p:nvSpPr>
          <p:cNvPr id="81" name="Rectangle 80"/>
          <p:cNvSpPr/>
          <p:nvPr/>
        </p:nvSpPr>
        <p:spPr>
          <a:xfrm>
            <a:off x="534109" y="32212452"/>
            <a:ext cx="14078545" cy="225696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i="1" dirty="0">
                <a:solidFill>
                  <a:srgbClr val="0070C0"/>
                </a:solidFill>
                <a:latin typeface="Bahnschrift" panose="020B0502040204020203" pitchFamily="34" charset="0"/>
              </a:rPr>
              <a:t>The panels used in our project are:</a:t>
            </a:r>
          </a:p>
          <a:p>
            <a:r>
              <a:rPr lang="en-US" sz="2000" b="1" i="1" dirty="0">
                <a:latin typeface="Bahnschrift" panose="020B0502040204020203" pitchFamily="34" charset="0"/>
              </a:rPr>
              <a:t>1- mono crystalline because it is highly efficient</a:t>
            </a:r>
          </a:p>
          <a:p>
            <a:r>
              <a:rPr lang="en-US" sz="2000" b="1" i="1" dirty="0">
                <a:latin typeface="Bahnschrift" panose="020B0502040204020203" pitchFamily="34" charset="0"/>
              </a:rPr>
              <a:t>2- The p-type is the most used and available in the country and does not differ much from the other type</a:t>
            </a:r>
          </a:p>
          <a:p>
            <a:r>
              <a:rPr lang="en-US" sz="2000" b="1" i="1" dirty="0">
                <a:latin typeface="Bahnschrift" panose="020B0502040204020203" pitchFamily="34" charset="0"/>
              </a:rPr>
              <a:t>3- mono facial</a:t>
            </a:r>
          </a:p>
          <a:p>
            <a:r>
              <a:rPr lang="en-US" sz="2000" b="1" i="1" dirty="0">
                <a:latin typeface="Bahnschrift" panose="020B0502040204020203" pitchFamily="34" charset="0"/>
              </a:rPr>
              <a:t>4- The half cut has less energy loss and less resistance</a:t>
            </a:r>
          </a:p>
          <a:p>
            <a:r>
              <a:rPr lang="en-US" sz="2000" b="1" i="1" dirty="0">
                <a:latin typeface="Bahnschrift" panose="020B0502040204020203" pitchFamily="34" charset="0"/>
              </a:rPr>
              <a:t>5-topcon</a:t>
            </a:r>
          </a:p>
        </p:txBody>
      </p:sp>
      <p:sp>
        <p:nvSpPr>
          <p:cNvPr id="83" name="Rectangle 82"/>
          <p:cNvSpPr/>
          <p:nvPr/>
        </p:nvSpPr>
        <p:spPr>
          <a:xfrm>
            <a:off x="15424778" y="15078012"/>
            <a:ext cx="14198350" cy="10048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i="1" dirty="0">
                <a:solidFill>
                  <a:schemeClr val="tx1"/>
                </a:solidFill>
                <a:latin typeface="Bahnschrift" panose="020B0502040204020203" pitchFamily="34" charset="0"/>
              </a:rPr>
              <a:t>: Implementation of the project by MATLAB software</a:t>
            </a:r>
          </a:p>
          <a:p>
            <a:pPr algn="ctr"/>
            <a:r>
              <a:rPr lang="en-US" sz="2000" b="1" i="1" dirty="0">
                <a:solidFill>
                  <a:schemeClr val="tx1"/>
                </a:solidFill>
                <a:latin typeface="Bahnschrift" panose="020B0502040204020203" pitchFamily="34" charset="0"/>
              </a:rPr>
              <a:t>This is a simple software that lays out the way the components of the system are connected to each </a:t>
            </a:r>
            <a:r>
              <a:rPr lang="en-US" sz="2400" b="1" i="1" dirty="0">
                <a:solidFill>
                  <a:schemeClr val="tx1"/>
                </a:solidFill>
                <a:latin typeface="Bahnschrift" panose="020B0502040204020203" pitchFamily="34" charset="0"/>
              </a:rPr>
              <a:t>other</a:t>
            </a:r>
            <a:r>
              <a:rPr lang="ar-JO" sz="2400" b="1" i="1" dirty="0">
                <a:solidFill>
                  <a:schemeClr val="tx1"/>
                </a:solidFill>
                <a:latin typeface="Bahnschrift" panose="020B0502040204020203" pitchFamily="34" charset="0"/>
              </a:rPr>
              <a:t>:</a:t>
            </a:r>
            <a:endParaRPr lang="en-US" sz="2400" b="1" i="1" dirty="0">
              <a:solidFill>
                <a:schemeClr val="tx1"/>
              </a:solidFill>
              <a:latin typeface="Bahnschrift" panose="020B0502040204020203" pitchFamily="34" charset="0"/>
            </a:endParaRPr>
          </a:p>
        </p:txBody>
      </p:sp>
      <p:graphicFrame>
        <p:nvGraphicFramePr>
          <p:cNvPr id="88" name="Table 87"/>
          <p:cNvGraphicFramePr>
            <a:graphicFrameLocks noGrp="1"/>
          </p:cNvGraphicFramePr>
          <p:nvPr>
            <p:extLst>
              <p:ext uri="{D42A27DB-BD31-4B8C-83A1-F6EECF244321}">
                <p14:modId xmlns:p14="http://schemas.microsoft.com/office/powerpoint/2010/main" val="3826015299"/>
              </p:ext>
            </p:extLst>
          </p:nvPr>
        </p:nvGraphicFramePr>
        <p:xfrm>
          <a:off x="15405102" y="21195660"/>
          <a:ext cx="7482186" cy="6954367"/>
        </p:xfrm>
        <a:graphic>
          <a:graphicData uri="http://schemas.openxmlformats.org/drawingml/2006/table">
            <a:tbl>
              <a:tblPr firstRow="1" firstCol="1" bandRow="1">
                <a:tableStyleId>{F5AB1C69-6EDB-4FF4-983F-18BD219EF322}</a:tableStyleId>
              </a:tblPr>
              <a:tblGrid>
                <a:gridCol w="769689"/>
                <a:gridCol w="768914"/>
                <a:gridCol w="659623"/>
                <a:gridCol w="878981"/>
                <a:gridCol w="658848"/>
                <a:gridCol w="659623"/>
                <a:gridCol w="989047"/>
                <a:gridCol w="768914"/>
                <a:gridCol w="658848"/>
                <a:gridCol w="669699"/>
              </a:tblGrid>
              <a:tr h="965093">
                <a:tc>
                  <a:txBody>
                    <a:bodyPr/>
                    <a:lstStyle/>
                    <a:p>
                      <a:pPr marL="0" marR="0">
                        <a:lnSpc>
                          <a:spcPct val="115000"/>
                        </a:lnSpc>
                        <a:spcBef>
                          <a:spcPts val="0"/>
                        </a:spcBef>
                        <a:spcAft>
                          <a:spcPts val="1000"/>
                        </a:spcAft>
                      </a:pPr>
                      <a:r>
                        <a:rPr lang="en-US" sz="1000" dirty="0">
                          <a:effectLst/>
                        </a:rPr>
                        <a:t>number</a:t>
                      </a:r>
                      <a:endParaRPr lang="en-US" sz="900" dirty="0">
                        <a:solidFill>
                          <a:schemeClr val="bg1"/>
                        </a:solidFill>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000" dirty="0">
                          <a:effectLst/>
                        </a:rPr>
                        <a:t>Device type</a:t>
                      </a:r>
                      <a:endParaRPr lang="en-US" sz="900" dirty="0">
                        <a:solidFill>
                          <a:schemeClr val="bg1"/>
                        </a:solidFill>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000" dirty="0">
                          <a:effectLst/>
                        </a:rPr>
                        <a:t>Power(w)</a:t>
                      </a:r>
                      <a:endParaRPr lang="en-US" sz="900" dirty="0">
                        <a:solidFill>
                          <a:schemeClr val="bg1"/>
                        </a:solidFill>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000" dirty="0">
                          <a:effectLst/>
                        </a:rPr>
                        <a:t>Quantity</a:t>
                      </a:r>
                      <a:r>
                        <a:rPr lang="ar-SA" sz="1000" dirty="0">
                          <a:effectLst/>
                        </a:rPr>
                        <a:t>)</a:t>
                      </a:r>
                      <a:r>
                        <a:rPr lang="en-US" sz="1000" dirty="0">
                          <a:effectLst/>
                        </a:rPr>
                        <a:t>q)</a:t>
                      </a:r>
                      <a:endParaRPr lang="en-US" sz="900" dirty="0">
                        <a:solidFill>
                          <a:schemeClr val="bg1"/>
                        </a:solidFill>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000" dirty="0">
                          <a:effectLst/>
                        </a:rPr>
                        <a:t>Operating hours during the day(h)</a:t>
                      </a:r>
                      <a:endParaRPr lang="en-US" sz="900" dirty="0">
                        <a:solidFill>
                          <a:schemeClr val="bg1"/>
                        </a:solidFill>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000" dirty="0">
                          <a:effectLst/>
                        </a:rPr>
                        <a:t>Operating hours at night(h)</a:t>
                      </a:r>
                      <a:endParaRPr lang="en-US" sz="900" dirty="0">
                        <a:solidFill>
                          <a:schemeClr val="bg1"/>
                        </a:solidFill>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000" dirty="0">
                          <a:effectLst/>
                        </a:rPr>
                        <a:t>The amount of energy required during the day(</a:t>
                      </a:r>
                      <a:r>
                        <a:rPr lang="en-US" sz="1000" dirty="0" err="1">
                          <a:effectLst/>
                        </a:rPr>
                        <a:t>wh</a:t>
                      </a:r>
                      <a:r>
                        <a:rPr lang="en-US" sz="1000" dirty="0">
                          <a:effectLst/>
                        </a:rPr>
                        <a:t>)  </a:t>
                      </a:r>
                      <a:endParaRPr lang="en-US" sz="900" dirty="0">
                        <a:solidFill>
                          <a:schemeClr val="bg1"/>
                        </a:solidFill>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000" dirty="0">
                          <a:effectLst/>
                        </a:rPr>
                        <a:t>The amount of energy required at night(</a:t>
                      </a:r>
                      <a:r>
                        <a:rPr lang="en-US" sz="1000" dirty="0" err="1">
                          <a:effectLst/>
                        </a:rPr>
                        <a:t>wh</a:t>
                      </a:r>
                      <a:r>
                        <a:rPr lang="en-US" sz="1000" dirty="0">
                          <a:effectLst/>
                        </a:rPr>
                        <a:t>)</a:t>
                      </a:r>
                      <a:endParaRPr lang="en-US" sz="900" dirty="0">
                        <a:solidFill>
                          <a:schemeClr val="bg1"/>
                        </a:solidFill>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000" dirty="0" err="1">
                          <a:effectLst/>
                        </a:rPr>
                        <a:t>Totel</a:t>
                      </a:r>
                      <a:r>
                        <a:rPr lang="en-US" sz="1000" dirty="0">
                          <a:effectLst/>
                        </a:rPr>
                        <a:t> energy during the day and night(</a:t>
                      </a:r>
                      <a:r>
                        <a:rPr lang="en-US" sz="1000" dirty="0" err="1">
                          <a:effectLst/>
                        </a:rPr>
                        <a:t>wh</a:t>
                      </a:r>
                      <a:r>
                        <a:rPr lang="en-US" sz="1000" dirty="0">
                          <a:effectLst/>
                        </a:rPr>
                        <a:t>)</a:t>
                      </a:r>
                      <a:endParaRPr lang="en-US" sz="900" dirty="0">
                        <a:solidFill>
                          <a:schemeClr val="bg1"/>
                        </a:solidFill>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000" dirty="0">
                          <a:effectLst/>
                        </a:rPr>
                        <a:t>Surge power</a:t>
                      </a:r>
                      <a:endParaRPr lang="en-US" sz="900" dirty="0">
                        <a:solidFill>
                          <a:schemeClr val="bg1"/>
                        </a:solidFill>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r h="603956">
                <a:tc>
                  <a:txBody>
                    <a:bodyPr/>
                    <a:lstStyle/>
                    <a:p>
                      <a:pPr marL="0" marR="0">
                        <a:lnSpc>
                          <a:spcPct val="115000"/>
                        </a:lnSpc>
                        <a:spcBef>
                          <a:spcPts val="0"/>
                        </a:spcBef>
                        <a:spcAft>
                          <a:spcPts val="100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Neon lighting</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18</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8</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288</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288</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36</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r h="915966">
                <a:tc>
                  <a:txBody>
                    <a:bodyPr/>
                    <a:lstStyle/>
                    <a:p>
                      <a:pPr marL="0" marR="0">
                        <a:lnSpc>
                          <a:spcPct val="115000"/>
                        </a:lnSpc>
                        <a:spcBef>
                          <a:spcPts val="0"/>
                        </a:spcBef>
                        <a:spcAft>
                          <a:spcPts val="100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Light bulb(LED)</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8</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3</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0</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6</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144</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144</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24</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r h="603956">
                <a:tc>
                  <a:txBody>
                    <a:bodyPr/>
                    <a:lstStyle/>
                    <a:p>
                      <a:pPr marL="0" marR="0">
                        <a:lnSpc>
                          <a:spcPct val="115000"/>
                        </a:lnSpc>
                        <a:spcBef>
                          <a:spcPts val="0"/>
                        </a:spcBef>
                        <a:spcAft>
                          <a:spcPts val="100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refrigerator</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200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5</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5</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1000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1000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2000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600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r h="1227977">
                <a:tc>
                  <a:txBody>
                    <a:bodyPr/>
                    <a:lstStyle/>
                    <a:p>
                      <a:pPr marL="0" marR="0">
                        <a:lnSpc>
                          <a:spcPct val="115000"/>
                        </a:lnSpc>
                        <a:spcBef>
                          <a:spcPts val="0"/>
                        </a:spcBef>
                        <a:spcAft>
                          <a:spcPts val="100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Washing machine</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800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0.5</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400</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400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2400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r h="291945">
                <a:tc>
                  <a:txBody>
                    <a:bodyPr/>
                    <a:lstStyle/>
                    <a:p>
                      <a:pPr marL="0" marR="0">
                        <a:lnSpc>
                          <a:spcPct val="115000"/>
                        </a:lnSpc>
                        <a:spcBef>
                          <a:spcPts val="0"/>
                        </a:spcBef>
                        <a:spcAft>
                          <a:spcPts val="100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TV</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80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160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160</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320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80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r h="291945">
                <a:tc>
                  <a:txBody>
                    <a:bodyPr/>
                    <a:lstStyle/>
                    <a:p>
                      <a:pPr marL="0" marR="0">
                        <a:lnSpc>
                          <a:spcPct val="115000"/>
                        </a:lnSpc>
                        <a:spcBef>
                          <a:spcPts val="0"/>
                        </a:spcBef>
                        <a:spcAft>
                          <a:spcPts val="1000"/>
                        </a:spcAft>
                      </a:pPr>
                      <a:r>
                        <a:rPr lang="en-US" sz="12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fan</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120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6</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720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0</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720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120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r h="603956">
                <a:tc>
                  <a:txBody>
                    <a:bodyPr/>
                    <a:lstStyle/>
                    <a:p>
                      <a:pPr marL="0" marR="0">
                        <a:lnSpc>
                          <a:spcPct val="115000"/>
                        </a:lnSpc>
                        <a:spcBef>
                          <a:spcPts val="0"/>
                        </a:spcBef>
                        <a:spcAft>
                          <a:spcPts val="1000"/>
                        </a:spcAft>
                      </a:pPr>
                      <a:r>
                        <a:rPr lang="en-US" sz="12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blender</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500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0.25</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125</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125</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500</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r h="291945">
                <a:tc>
                  <a:txBody>
                    <a:bodyPr/>
                    <a:lstStyle/>
                    <a:p>
                      <a:pPr marL="0" marR="0">
                        <a:lnSpc>
                          <a:spcPct val="115000"/>
                        </a:lnSpc>
                        <a:spcBef>
                          <a:spcPts val="0"/>
                        </a:spcBef>
                        <a:spcAft>
                          <a:spcPts val="1000"/>
                        </a:spcAft>
                      </a:pPr>
                      <a:r>
                        <a:rPr lang="en-US" sz="1200">
                          <a:effectLst/>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laptop</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150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150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150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300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150</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r h="291945">
                <a:tc>
                  <a:txBody>
                    <a:bodyPr/>
                    <a:lstStyle/>
                    <a:p>
                      <a:pPr marL="0" marR="0">
                        <a:lnSpc>
                          <a:spcPct val="115000"/>
                        </a:lnSpc>
                        <a:spcBef>
                          <a:spcPts val="0"/>
                        </a:spcBef>
                        <a:spcAft>
                          <a:spcPts val="1000"/>
                        </a:spcAft>
                      </a:pPr>
                      <a:r>
                        <a:rPr lang="en-US" sz="1200">
                          <a:effectLst/>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router</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12</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12</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240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240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480</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20</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r h="603956">
                <a:tc>
                  <a:txBody>
                    <a:bodyPr/>
                    <a:lstStyle/>
                    <a:p>
                      <a:pPr marL="0" marR="0">
                        <a:lnSpc>
                          <a:spcPct val="115000"/>
                        </a:lnSpc>
                        <a:spcBef>
                          <a:spcPts val="0"/>
                        </a:spcBef>
                        <a:spcAft>
                          <a:spcPts val="1000"/>
                        </a:spcAft>
                      </a:pPr>
                      <a:r>
                        <a:rPr lang="en-US" sz="1200">
                          <a:effectLst/>
                        </a:rPr>
                        <a:t>Total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 </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nSpc>
                          <a:spcPct val="115000"/>
                        </a:lnSpc>
                        <a:spcBef>
                          <a:spcPts val="0"/>
                        </a:spcBef>
                        <a:spcAft>
                          <a:spcPts val="1000"/>
                        </a:spcAft>
                      </a:pPr>
                      <a:r>
                        <a:rPr lang="en-US" sz="1200">
                          <a:effectLst/>
                        </a:rPr>
                        <a:t>W*q=1930w</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nSpc>
                          <a:spcPct val="115000"/>
                        </a:lnSpc>
                        <a:spcBef>
                          <a:spcPts val="0"/>
                        </a:spcBef>
                        <a:spcAft>
                          <a:spcPts val="1000"/>
                        </a:spcAft>
                      </a:pPr>
                      <a:r>
                        <a:rPr lang="en-US" sz="1200">
                          <a:effectLst/>
                        </a:rPr>
                        <a:t> </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 </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2795wh</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1982wh</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4777wh</a:t>
                      </a:r>
                      <a:endParaRPr lang="en-US" sz="1100" b="1" i="1">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3955w</a:t>
                      </a:r>
                      <a:endParaRPr lang="en-US" sz="1100" b="1" i="1" dirty="0">
                        <a:effectLst/>
                        <a:latin typeface="Bahnschrift" panose="020B0502040204020203"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90" name="Picture 8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196279" y="16243479"/>
            <a:ext cx="12846807" cy="4497742"/>
          </a:xfrm>
          <a:prstGeom prst="rect">
            <a:avLst/>
          </a:prstGeom>
        </p:spPr>
      </p:pic>
      <p:sp>
        <p:nvSpPr>
          <p:cNvPr id="91" name="Rectangle 90"/>
          <p:cNvSpPr/>
          <p:nvPr/>
        </p:nvSpPr>
        <p:spPr>
          <a:xfrm>
            <a:off x="15445762" y="20005612"/>
            <a:ext cx="7441525" cy="8962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i="1" dirty="0">
                <a:latin typeface="Bahnschrift" panose="020B0502040204020203" pitchFamily="34" charset="0"/>
              </a:rPr>
              <a:t>Daily consumption schedule for each household</a:t>
            </a:r>
          </a:p>
        </p:txBody>
      </p:sp>
      <p:sp>
        <p:nvSpPr>
          <p:cNvPr id="93" name="Rectangle 92"/>
          <p:cNvSpPr/>
          <p:nvPr/>
        </p:nvSpPr>
        <p:spPr>
          <a:xfrm>
            <a:off x="710005" y="34630965"/>
            <a:ext cx="13902649" cy="221210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b="1" i="1" dirty="0">
                <a:solidFill>
                  <a:schemeClr val="accent1"/>
                </a:solidFill>
                <a:latin typeface="Bahnschrift" panose="020B0502040204020203" pitchFamily="34" charset="0"/>
              </a:rPr>
              <a:t>We use this equations to find number of panels </a:t>
            </a:r>
            <a:r>
              <a:rPr lang="en-US" sz="2800" b="1" i="1" dirty="0" smtClean="0">
                <a:solidFill>
                  <a:schemeClr val="accent1"/>
                </a:solidFill>
                <a:latin typeface="Bahnschrift" panose="020B0502040204020203" pitchFamily="34" charset="0"/>
              </a:rPr>
              <a:t>required:</a:t>
            </a:r>
          </a:p>
          <a:p>
            <a:r>
              <a:rPr lang="en-US" sz="1800" b="1" i="1" dirty="0">
                <a:latin typeface="Bahnschrift" panose="020B0502040204020203" pitchFamily="34" charset="0"/>
              </a:rPr>
              <a:t>panel energy = (</a:t>
            </a:r>
            <a:r>
              <a:rPr lang="en-US" sz="1800" b="1" i="1" dirty="0" err="1">
                <a:latin typeface="Bahnschrift" panose="020B0502040204020203" pitchFamily="34" charset="0"/>
              </a:rPr>
              <a:t>Totel</a:t>
            </a:r>
            <a:r>
              <a:rPr lang="en-US" sz="1800" b="1" i="1" dirty="0">
                <a:latin typeface="Bahnschrift" panose="020B0502040204020203" pitchFamily="34" charset="0"/>
              </a:rPr>
              <a:t> energy during the day and night(</a:t>
            </a:r>
            <a:r>
              <a:rPr lang="en-US" sz="1800" b="1" i="1" dirty="0" err="1">
                <a:latin typeface="Bahnschrift" panose="020B0502040204020203" pitchFamily="34" charset="0"/>
              </a:rPr>
              <a:t>wh</a:t>
            </a:r>
            <a:r>
              <a:rPr lang="en-US" sz="1800" b="1" i="1" dirty="0">
                <a:latin typeface="Bahnschrift" panose="020B0502040204020203" pitchFamily="34" charset="0"/>
              </a:rPr>
              <a:t>/day) * System efficiency ) / ( solar</a:t>
            </a:r>
            <a:br>
              <a:rPr lang="en-US" sz="1800" b="1" i="1" dirty="0">
                <a:latin typeface="Bahnschrift" panose="020B0502040204020203" pitchFamily="34" charset="0"/>
              </a:rPr>
            </a:br>
            <a:r>
              <a:rPr lang="en-US" sz="1800" b="1" i="1" dirty="0">
                <a:latin typeface="Bahnschrift" panose="020B0502040204020203" pitchFamily="34" charset="0"/>
              </a:rPr>
              <a:t>radiation hours (</a:t>
            </a:r>
            <a:r>
              <a:rPr lang="en-US" sz="1800" b="1" i="1" dirty="0" err="1">
                <a:latin typeface="Bahnschrift" panose="020B0502040204020203" pitchFamily="34" charset="0"/>
              </a:rPr>
              <a:t>kwhp</a:t>
            </a:r>
            <a:r>
              <a:rPr lang="en-US" sz="1800" b="1" i="1" dirty="0">
                <a:latin typeface="Bahnschrift" panose="020B0502040204020203" pitchFamily="34" charset="0"/>
              </a:rPr>
              <a:t>/m^2) )</a:t>
            </a:r>
            <a:br>
              <a:rPr lang="en-US" sz="1800" b="1" i="1" dirty="0">
                <a:latin typeface="Bahnschrift" panose="020B0502040204020203" pitchFamily="34" charset="0"/>
              </a:rPr>
            </a:br>
            <a:r>
              <a:rPr lang="en-US" sz="1800" b="1" i="1" dirty="0">
                <a:latin typeface="Bahnschrift" panose="020B0502040204020203" pitchFamily="34" charset="0"/>
              </a:rPr>
              <a:t>panel energy = 4.777 kwh *1.3 / 5.56 = 1116.9w</a:t>
            </a:r>
            <a:br>
              <a:rPr lang="en-US" sz="1800" b="1" i="1" dirty="0">
                <a:latin typeface="Bahnschrift" panose="020B0502040204020203" pitchFamily="34" charset="0"/>
              </a:rPr>
            </a:br>
            <a:r>
              <a:rPr lang="en-US" sz="1800" b="1" i="1" dirty="0">
                <a:latin typeface="Bahnschrift" panose="020B0502040204020203" pitchFamily="34" charset="0"/>
              </a:rPr>
              <a:t>The number of solar panel = panel energy / panel capacity(w)</a:t>
            </a:r>
            <a:br>
              <a:rPr lang="en-US" sz="1800" b="1" i="1" dirty="0">
                <a:latin typeface="Bahnschrift" panose="020B0502040204020203" pitchFamily="34" charset="0"/>
              </a:rPr>
            </a:br>
            <a:r>
              <a:rPr lang="en-US" sz="1800" b="1" i="1" dirty="0">
                <a:latin typeface="Bahnschrift" panose="020B0502040204020203" pitchFamily="34" charset="0"/>
              </a:rPr>
              <a:t>The number of solar panel = 1116.9w / (580w) =1.925 ~ 2</a:t>
            </a:r>
            <a:br>
              <a:rPr lang="en-US" sz="1800" b="1" i="1" dirty="0">
                <a:latin typeface="Bahnschrift" panose="020B0502040204020203" pitchFamily="34" charset="0"/>
              </a:rPr>
            </a:br>
            <a:r>
              <a:rPr lang="en-US" sz="1800" b="1" i="1" dirty="0">
                <a:latin typeface="Bahnschrift" panose="020B0502040204020203" pitchFamily="34" charset="0"/>
              </a:rPr>
              <a:t>Solar System Size = </a:t>
            </a:r>
            <a:r>
              <a:rPr lang="en-US" sz="1800" b="1" i="1" dirty="0" smtClean="0">
                <a:latin typeface="Bahnschrift" panose="020B0502040204020203" pitchFamily="34" charset="0"/>
              </a:rPr>
              <a:t> </a:t>
            </a:r>
            <a:r>
              <a:rPr lang="en-US" sz="1800" b="1" i="1" dirty="0" err="1" smtClean="0">
                <a:latin typeface="Bahnschrift" panose="020B0502040204020203" pitchFamily="34" charset="0"/>
              </a:rPr>
              <a:t>num</a:t>
            </a:r>
            <a:r>
              <a:rPr lang="en-US" sz="1800" b="1" i="1" dirty="0" smtClean="0">
                <a:latin typeface="Bahnschrift" panose="020B0502040204020203" pitchFamily="34" charset="0"/>
              </a:rPr>
              <a:t> of panels * capacity of panels =2 </a:t>
            </a:r>
            <a:r>
              <a:rPr lang="en-US" sz="1800" b="1" i="1" dirty="0">
                <a:latin typeface="Bahnschrift" panose="020B0502040204020203" pitchFamily="34" charset="0"/>
              </a:rPr>
              <a:t>* 580 =1.16kw </a:t>
            </a:r>
            <a:br>
              <a:rPr lang="en-US" sz="1800" b="1" i="1" dirty="0">
                <a:latin typeface="Bahnschrift" panose="020B0502040204020203" pitchFamily="34" charset="0"/>
              </a:rPr>
            </a:br>
            <a:endParaRPr lang="en-US" sz="1800" b="1" i="1" dirty="0">
              <a:solidFill>
                <a:schemeClr val="accent1"/>
              </a:solidFill>
              <a:latin typeface="Bahnschrift" panose="020B0502040204020203" pitchFamily="34" charset="0"/>
            </a:endParaRPr>
          </a:p>
        </p:txBody>
      </p:sp>
      <p:graphicFrame>
        <p:nvGraphicFramePr>
          <p:cNvPr id="94" name="Table 93"/>
          <p:cNvGraphicFramePr>
            <a:graphicFrameLocks noGrp="1"/>
          </p:cNvGraphicFramePr>
          <p:nvPr>
            <p:extLst>
              <p:ext uri="{D42A27DB-BD31-4B8C-83A1-F6EECF244321}">
                <p14:modId xmlns:p14="http://schemas.microsoft.com/office/powerpoint/2010/main" val="2107730793"/>
              </p:ext>
            </p:extLst>
          </p:nvPr>
        </p:nvGraphicFramePr>
        <p:xfrm>
          <a:off x="23050500" y="21682445"/>
          <a:ext cx="6572628" cy="9810776"/>
        </p:xfrm>
        <a:graphic>
          <a:graphicData uri="http://schemas.openxmlformats.org/drawingml/2006/table">
            <a:tbl>
              <a:tblPr>
                <a:tableStyleId>{69C7853C-536D-4A76-A0AE-DD22124D55A5}</a:tableStyleId>
              </a:tblPr>
              <a:tblGrid>
                <a:gridCol w="1118188"/>
                <a:gridCol w="1090888"/>
                <a:gridCol w="1090888"/>
                <a:gridCol w="1090888"/>
                <a:gridCol w="1090888"/>
                <a:gridCol w="1090888"/>
              </a:tblGrid>
              <a:tr h="820825">
                <a:tc>
                  <a:txBody>
                    <a:bodyPr/>
                    <a:lstStyle/>
                    <a:p>
                      <a:r>
                        <a:rPr lang="en-US" sz="1100" b="1" i="1" dirty="0">
                          <a:effectLst/>
                          <a:latin typeface="Bahnschrift" panose="020B0502040204020203" pitchFamily="34" charset="0"/>
                        </a:rPr>
                        <a:t>No. </a:t>
                      </a:r>
                    </a:p>
                  </a:txBody>
                  <a:tcPr anchor="ctr"/>
                </a:tc>
                <a:tc>
                  <a:txBody>
                    <a:bodyPr/>
                    <a:lstStyle/>
                    <a:p>
                      <a:r>
                        <a:rPr lang="en-US" sz="1100" b="1" i="1">
                          <a:effectLst/>
                          <a:latin typeface="Bahnschrift" panose="020B0502040204020203" pitchFamily="34" charset="0"/>
                        </a:rPr>
                        <a:t>the Requirements </a:t>
                      </a:r>
                    </a:p>
                  </a:txBody>
                  <a:tcPr anchor="ctr"/>
                </a:tc>
                <a:tc>
                  <a:txBody>
                    <a:bodyPr/>
                    <a:lstStyle/>
                    <a:p>
                      <a:r>
                        <a:rPr lang="en-US" sz="1100" b="1" i="1" dirty="0" err="1">
                          <a:effectLst/>
                          <a:latin typeface="Bahnschrift" panose="020B0502040204020203" pitchFamily="34" charset="0"/>
                        </a:rPr>
                        <a:t>Qty</a:t>
                      </a:r>
                      <a:r>
                        <a:rPr lang="en-US" sz="1100" b="1" i="1" dirty="0">
                          <a:effectLst/>
                          <a:latin typeface="Bahnschrift" panose="020B0502040204020203" pitchFamily="34" charset="0"/>
                        </a:rPr>
                        <a:t> for</a:t>
                      </a:r>
                      <a:br>
                        <a:rPr lang="en-US" sz="1100" b="1" i="1" dirty="0">
                          <a:effectLst/>
                          <a:latin typeface="Bahnschrift" panose="020B0502040204020203" pitchFamily="34" charset="0"/>
                        </a:rPr>
                      </a:br>
                      <a:r>
                        <a:rPr lang="en-US" sz="1100" b="1" i="1" dirty="0">
                          <a:effectLst/>
                          <a:latin typeface="Bahnschrift" panose="020B0502040204020203" pitchFamily="34" charset="0"/>
                        </a:rPr>
                        <a:t>each solar</a:t>
                      </a:r>
                      <a:br>
                        <a:rPr lang="en-US" sz="1100" b="1" i="1" dirty="0">
                          <a:effectLst/>
                          <a:latin typeface="Bahnschrift" panose="020B0502040204020203" pitchFamily="34" charset="0"/>
                        </a:rPr>
                      </a:br>
                      <a:r>
                        <a:rPr lang="en-US" sz="1100" b="1" i="1" dirty="0">
                          <a:effectLst/>
                          <a:latin typeface="Bahnschrift" panose="020B0502040204020203" pitchFamily="34" charset="0"/>
                        </a:rPr>
                        <a:t>system</a:t>
                      </a:r>
                    </a:p>
                  </a:txBody>
                  <a:tcPr anchor="ctr"/>
                </a:tc>
                <a:tc>
                  <a:txBody>
                    <a:bodyPr/>
                    <a:lstStyle/>
                    <a:p>
                      <a:r>
                        <a:rPr lang="en-US" sz="1100" b="1" i="1">
                          <a:effectLst/>
                          <a:latin typeface="Bahnschrift" panose="020B0502040204020203" pitchFamily="34" charset="0"/>
                        </a:rPr>
                        <a:t>Qty for</a:t>
                      </a:r>
                      <a:br>
                        <a:rPr lang="en-US" sz="1100" b="1" i="1">
                          <a:effectLst/>
                          <a:latin typeface="Bahnschrift" panose="020B0502040204020203" pitchFamily="34" charset="0"/>
                        </a:rPr>
                      </a:br>
                      <a:r>
                        <a:rPr lang="en-US" sz="1100" b="1" i="1">
                          <a:effectLst/>
                          <a:latin typeface="Bahnschrift" panose="020B0502040204020203" pitchFamily="34" charset="0"/>
                        </a:rPr>
                        <a:t>all solar</a:t>
                      </a:r>
                      <a:br>
                        <a:rPr lang="en-US" sz="1100" b="1" i="1">
                          <a:effectLst/>
                          <a:latin typeface="Bahnschrift" panose="020B0502040204020203" pitchFamily="34" charset="0"/>
                        </a:rPr>
                      </a:br>
                      <a:r>
                        <a:rPr lang="en-US" sz="1100" b="1" i="1">
                          <a:effectLst/>
                          <a:latin typeface="Bahnschrift" panose="020B0502040204020203" pitchFamily="34" charset="0"/>
                        </a:rPr>
                        <a:t>systems</a:t>
                      </a:r>
                    </a:p>
                  </a:txBody>
                  <a:tcPr anchor="ctr"/>
                </a:tc>
                <a:tc>
                  <a:txBody>
                    <a:bodyPr/>
                    <a:lstStyle/>
                    <a:p>
                      <a:r>
                        <a:rPr lang="en-US" sz="1100" b="1" i="1">
                          <a:effectLst/>
                          <a:latin typeface="Bahnschrift" panose="020B0502040204020203" pitchFamily="34" charset="0"/>
                        </a:rPr>
                        <a:t>U. P/ NIS</a:t>
                      </a:r>
                      <a:br>
                        <a:rPr lang="en-US" sz="1100" b="1" i="1">
                          <a:effectLst/>
                          <a:latin typeface="Bahnschrift" panose="020B0502040204020203" pitchFamily="34" charset="0"/>
                        </a:rPr>
                      </a:br>
                      <a:r>
                        <a:rPr lang="en-US" sz="1100" b="1" i="1">
                          <a:effectLst/>
                          <a:latin typeface="Bahnschrift" panose="020B0502040204020203" pitchFamily="34" charset="0"/>
                        </a:rPr>
                        <a:t>for each</a:t>
                      </a:r>
                      <a:br>
                        <a:rPr lang="en-US" sz="1100" b="1" i="1">
                          <a:effectLst/>
                          <a:latin typeface="Bahnschrift" panose="020B0502040204020203" pitchFamily="34" charset="0"/>
                        </a:rPr>
                      </a:br>
                      <a:r>
                        <a:rPr lang="en-US" sz="1100" b="1" i="1">
                          <a:effectLst/>
                          <a:latin typeface="Bahnschrift" panose="020B0502040204020203" pitchFamily="34" charset="0"/>
                        </a:rPr>
                        <a:t>solar</a:t>
                      </a:r>
                      <a:br>
                        <a:rPr lang="en-US" sz="1100" b="1" i="1">
                          <a:effectLst/>
                          <a:latin typeface="Bahnschrift" panose="020B0502040204020203" pitchFamily="34" charset="0"/>
                        </a:rPr>
                      </a:br>
                      <a:r>
                        <a:rPr lang="en-US" sz="1100" b="1" i="1">
                          <a:effectLst/>
                          <a:latin typeface="Bahnschrift" panose="020B0502040204020203" pitchFamily="34" charset="0"/>
                        </a:rPr>
                        <a:t>system</a:t>
                      </a:r>
                    </a:p>
                  </a:txBody>
                  <a:tcPr anchor="ctr"/>
                </a:tc>
                <a:tc>
                  <a:txBody>
                    <a:bodyPr/>
                    <a:lstStyle/>
                    <a:p>
                      <a:r>
                        <a:rPr lang="en-US" sz="1100" b="1" i="1" dirty="0">
                          <a:effectLst/>
                          <a:latin typeface="Bahnschrift" panose="020B0502040204020203" pitchFamily="34" charset="0"/>
                        </a:rPr>
                        <a:t>Total for all</a:t>
                      </a:r>
                      <a:br>
                        <a:rPr lang="en-US" sz="1100" b="1" i="1" dirty="0">
                          <a:effectLst/>
                          <a:latin typeface="Bahnschrift" panose="020B0502040204020203" pitchFamily="34" charset="0"/>
                        </a:rPr>
                      </a:br>
                      <a:r>
                        <a:rPr lang="en-US" sz="1100" b="1" i="1" dirty="0">
                          <a:effectLst/>
                          <a:latin typeface="Bahnschrift" panose="020B0502040204020203" pitchFamily="34" charset="0"/>
                        </a:rPr>
                        <a:t>solar systems</a:t>
                      </a:r>
                    </a:p>
                  </a:txBody>
                  <a:tcPr anchor="ctr"/>
                </a:tc>
              </a:tr>
              <a:tr h="638419">
                <a:tc>
                  <a:txBody>
                    <a:bodyPr/>
                    <a:lstStyle/>
                    <a:p>
                      <a:r>
                        <a:rPr lang="en-US" sz="1100" b="1" i="1">
                          <a:effectLst/>
                          <a:latin typeface="Bahnschrift" panose="020B0502040204020203" pitchFamily="34" charset="0"/>
                        </a:rPr>
                        <a:t>1 </a:t>
                      </a:r>
                    </a:p>
                  </a:txBody>
                  <a:tcPr anchor="ctr"/>
                </a:tc>
                <a:tc>
                  <a:txBody>
                    <a:bodyPr/>
                    <a:lstStyle/>
                    <a:p>
                      <a:r>
                        <a:rPr lang="en-US" sz="1100" b="1" i="1">
                          <a:effectLst/>
                          <a:latin typeface="Bahnschrift" panose="020B0502040204020203" pitchFamily="34" charset="0"/>
                        </a:rPr>
                        <a:t>2 units of PV Modules 580Wp </a:t>
                      </a:r>
                    </a:p>
                  </a:txBody>
                  <a:tcPr anchor="ctr"/>
                </a:tc>
                <a:tc>
                  <a:txBody>
                    <a:bodyPr/>
                    <a:lstStyle/>
                    <a:p>
                      <a:r>
                        <a:rPr lang="en-US" sz="1100" b="1" i="1">
                          <a:effectLst/>
                          <a:latin typeface="Bahnschrift" panose="020B0502040204020203" pitchFamily="34" charset="0"/>
                        </a:rPr>
                        <a:t>1 </a:t>
                      </a:r>
                    </a:p>
                  </a:txBody>
                  <a:tcPr anchor="ctr"/>
                </a:tc>
                <a:tc>
                  <a:txBody>
                    <a:bodyPr/>
                    <a:lstStyle/>
                    <a:p>
                      <a:r>
                        <a:rPr lang="en-US" sz="1100" b="1" i="1">
                          <a:effectLst/>
                          <a:latin typeface="Bahnschrift" panose="020B0502040204020203" pitchFamily="34" charset="0"/>
                        </a:rPr>
                        <a:t>12 </a:t>
                      </a:r>
                    </a:p>
                  </a:txBody>
                  <a:tcPr anchor="ctr"/>
                </a:tc>
                <a:tc>
                  <a:txBody>
                    <a:bodyPr/>
                    <a:lstStyle/>
                    <a:p>
                      <a:r>
                        <a:rPr lang="en-US" sz="1100" b="1" i="1">
                          <a:effectLst/>
                          <a:latin typeface="Bahnschrift" panose="020B0502040204020203" pitchFamily="34" charset="0"/>
                        </a:rPr>
                        <a:t>0011 </a:t>
                      </a:r>
                    </a:p>
                  </a:txBody>
                  <a:tcPr anchor="ctr"/>
                </a:tc>
                <a:tc>
                  <a:txBody>
                    <a:bodyPr/>
                    <a:lstStyle/>
                    <a:p>
                      <a:r>
                        <a:rPr lang="en-US" sz="1100" b="1" i="1" dirty="0">
                          <a:effectLst/>
                          <a:latin typeface="Bahnschrift" panose="020B0502040204020203" pitchFamily="34" charset="0"/>
                        </a:rPr>
                        <a:t>31200</a:t>
                      </a:r>
                    </a:p>
                  </a:txBody>
                  <a:tcPr anchor="ctr"/>
                </a:tc>
              </a:tr>
              <a:tr h="1003230">
                <a:tc>
                  <a:txBody>
                    <a:bodyPr/>
                    <a:lstStyle/>
                    <a:p>
                      <a:r>
                        <a:rPr lang="en-US" sz="1100" b="1" i="1">
                          <a:effectLst/>
                          <a:latin typeface="Bahnschrift" panose="020B0502040204020203" pitchFamily="34" charset="0"/>
                        </a:rPr>
                        <a:t>2 </a:t>
                      </a:r>
                    </a:p>
                  </a:txBody>
                  <a:tcPr anchor="ctr"/>
                </a:tc>
                <a:tc>
                  <a:txBody>
                    <a:bodyPr/>
                    <a:lstStyle/>
                    <a:p>
                      <a:r>
                        <a:rPr lang="en-US" sz="1100" b="1" i="1">
                          <a:effectLst/>
                          <a:latin typeface="Bahnschrift" panose="020B0502040204020203" pitchFamily="34" charset="0"/>
                        </a:rPr>
                        <a:t>Off Grid Inverter with built in solar</a:t>
                      </a:r>
                      <a:br>
                        <a:rPr lang="en-US" sz="1100" b="1" i="1">
                          <a:effectLst/>
                          <a:latin typeface="Bahnschrift" panose="020B0502040204020203" pitchFamily="34" charset="0"/>
                        </a:rPr>
                      </a:br>
                      <a:r>
                        <a:rPr lang="en-US" sz="1100" b="1" i="1">
                          <a:effectLst/>
                          <a:latin typeface="Bahnschrift" panose="020B0502040204020203" pitchFamily="34" charset="0"/>
                        </a:rPr>
                        <a:t>charge controller</a:t>
                      </a:r>
                    </a:p>
                  </a:txBody>
                  <a:tcPr anchor="ctr"/>
                </a:tc>
                <a:tc>
                  <a:txBody>
                    <a:bodyPr/>
                    <a:lstStyle/>
                    <a:p>
                      <a:r>
                        <a:rPr lang="en-US" sz="1100" b="1" i="1">
                          <a:effectLst/>
                          <a:latin typeface="Bahnschrift" panose="020B0502040204020203" pitchFamily="34" charset="0"/>
                        </a:rPr>
                        <a:t>1 </a:t>
                      </a:r>
                    </a:p>
                  </a:txBody>
                  <a:tcPr anchor="ctr"/>
                </a:tc>
                <a:tc>
                  <a:txBody>
                    <a:bodyPr/>
                    <a:lstStyle/>
                    <a:p>
                      <a:r>
                        <a:rPr lang="en-US" sz="1100" b="1" i="1">
                          <a:effectLst/>
                          <a:latin typeface="Bahnschrift" panose="020B0502040204020203" pitchFamily="34" charset="0"/>
                        </a:rPr>
                        <a:t>12 </a:t>
                      </a:r>
                    </a:p>
                  </a:txBody>
                  <a:tcPr anchor="ctr"/>
                </a:tc>
                <a:tc>
                  <a:txBody>
                    <a:bodyPr/>
                    <a:lstStyle/>
                    <a:p>
                      <a:r>
                        <a:rPr lang="en-US" sz="1100" b="1" i="1">
                          <a:effectLst/>
                          <a:latin typeface="Bahnschrift" panose="020B0502040204020203" pitchFamily="34" charset="0"/>
                        </a:rPr>
                        <a:t>0111 </a:t>
                      </a:r>
                    </a:p>
                  </a:txBody>
                  <a:tcPr anchor="ctr"/>
                </a:tc>
                <a:tc>
                  <a:txBody>
                    <a:bodyPr/>
                    <a:lstStyle/>
                    <a:p>
                      <a:r>
                        <a:rPr lang="en-US" sz="1100" b="1" i="1" dirty="0">
                          <a:effectLst/>
                          <a:latin typeface="Bahnschrift" panose="020B0502040204020203" pitchFamily="34" charset="0"/>
                        </a:rPr>
                        <a:t>08111</a:t>
                      </a:r>
                    </a:p>
                  </a:txBody>
                  <a:tcPr anchor="ctr"/>
                </a:tc>
              </a:tr>
              <a:tr h="1003230">
                <a:tc>
                  <a:txBody>
                    <a:bodyPr/>
                    <a:lstStyle/>
                    <a:p>
                      <a:r>
                        <a:rPr lang="en-US" sz="1100" b="1" i="1">
                          <a:effectLst/>
                          <a:latin typeface="Bahnschrift" panose="020B0502040204020203" pitchFamily="34" charset="0"/>
                        </a:rPr>
                        <a:t>3 </a:t>
                      </a:r>
                    </a:p>
                  </a:txBody>
                  <a:tcPr anchor="ctr"/>
                </a:tc>
                <a:tc>
                  <a:txBody>
                    <a:bodyPr/>
                    <a:lstStyle/>
                    <a:p>
                      <a:r>
                        <a:rPr lang="en-US" sz="1100" b="1" i="1">
                          <a:effectLst/>
                          <a:latin typeface="Bahnschrift" panose="020B0502040204020203" pitchFamily="34" charset="0"/>
                        </a:rPr>
                        <a:t>4 units of LifePO3 lithium Batteries</a:t>
                      </a:r>
                      <a:br>
                        <a:rPr lang="en-US" sz="1100" b="1" i="1">
                          <a:effectLst/>
                          <a:latin typeface="Bahnschrift" panose="020B0502040204020203" pitchFamily="34" charset="0"/>
                        </a:rPr>
                      </a:br>
                      <a:r>
                        <a:rPr lang="en-US" sz="1100" b="1" i="1">
                          <a:effectLst/>
                          <a:latin typeface="Bahnschrift" panose="020B0502040204020203" pitchFamily="34" charset="0"/>
                        </a:rPr>
                        <a:t>24V\100Ah</a:t>
                      </a:r>
                    </a:p>
                  </a:txBody>
                  <a:tcPr anchor="ctr"/>
                </a:tc>
                <a:tc>
                  <a:txBody>
                    <a:bodyPr/>
                    <a:lstStyle/>
                    <a:p>
                      <a:r>
                        <a:rPr lang="en-US" sz="1100" b="1" i="1">
                          <a:effectLst/>
                          <a:latin typeface="Bahnschrift" panose="020B0502040204020203" pitchFamily="34" charset="0"/>
                        </a:rPr>
                        <a:t>1 </a:t>
                      </a:r>
                    </a:p>
                  </a:txBody>
                  <a:tcPr anchor="ctr"/>
                </a:tc>
                <a:tc>
                  <a:txBody>
                    <a:bodyPr/>
                    <a:lstStyle/>
                    <a:p>
                      <a:r>
                        <a:rPr lang="en-US" sz="1100" b="1" i="1">
                          <a:effectLst/>
                          <a:latin typeface="Bahnschrift" panose="020B0502040204020203" pitchFamily="34" charset="0"/>
                        </a:rPr>
                        <a:t>12 </a:t>
                      </a:r>
                    </a:p>
                  </a:txBody>
                  <a:tcPr anchor="ctr"/>
                </a:tc>
                <a:tc>
                  <a:txBody>
                    <a:bodyPr/>
                    <a:lstStyle/>
                    <a:p>
                      <a:r>
                        <a:rPr lang="en-US" sz="1100" b="1" i="1">
                          <a:effectLst/>
                          <a:latin typeface="Bahnschrift" panose="020B0502040204020203" pitchFamily="34" charset="0"/>
                        </a:rPr>
                        <a:t>8000 </a:t>
                      </a:r>
                    </a:p>
                  </a:txBody>
                  <a:tcPr anchor="ctr"/>
                </a:tc>
                <a:tc>
                  <a:txBody>
                    <a:bodyPr/>
                    <a:lstStyle/>
                    <a:p>
                      <a:r>
                        <a:rPr lang="en-US" sz="1100" b="1" i="1" dirty="0">
                          <a:effectLst/>
                          <a:latin typeface="Bahnschrift" panose="020B0502040204020203" pitchFamily="34" charset="0"/>
                        </a:rPr>
                        <a:t>96000</a:t>
                      </a:r>
                    </a:p>
                  </a:txBody>
                  <a:tcPr anchor="ctr"/>
                </a:tc>
              </a:tr>
              <a:tr h="638419">
                <a:tc>
                  <a:txBody>
                    <a:bodyPr/>
                    <a:lstStyle/>
                    <a:p>
                      <a:r>
                        <a:rPr lang="en-US" sz="1100" b="1" i="1">
                          <a:effectLst/>
                          <a:latin typeface="Bahnschrift" panose="020B0502040204020203" pitchFamily="34" charset="0"/>
                        </a:rPr>
                        <a:t>4 </a:t>
                      </a:r>
                    </a:p>
                  </a:txBody>
                  <a:tcPr anchor="ctr"/>
                </a:tc>
                <a:tc>
                  <a:txBody>
                    <a:bodyPr/>
                    <a:lstStyle/>
                    <a:p>
                      <a:r>
                        <a:rPr lang="en-US" sz="1100" b="1" i="1">
                          <a:effectLst/>
                          <a:latin typeface="Bahnschrift" panose="020B0502040204020203" pitchFamily="34" charset="0"/>
                        </a:rPr>
                        <a:t>Hot deep Galvanized Structure </a:t>
                      </a:r>
                    </a:p>
                  </a:txBody>
                  <a:tcPr anchor="ctr"/>
                </a:tc>
                <a:tc>
                  <a:txBody>
                    <a:bodyPr/>
                    <a:lstStyle/>
                    <a:p>
                      <a:r>
                        <a:rPr lang="en-US" sz="1100" b="1" i="1">
                          <a:effectLst/>
                          <a:latin typeface="Bahnschrift" panose="020B0502040204020203" pitchFamily="34" charset="0"/>
                        </a:rPr>
                        <a:t>1 </a:t>
                      </a:r>
                    </a:p>
                  </a:txBody>
                  <a:tcPr anchor="ctr"/>
                </a:tc>
                <a:tc>
                  <a:txBody>
                    <a:bodyPr/>
                    <a:lstStyle/>
                    <a:p>
                      <a:r>
                        <a:rPr lang="en-US" sz="1100" b="1" i="1">
                          <a:effectLst/>
                          <a:latin typeface="Bahnschrift" panose="020B0502040204020203" pitchFamily="34" charset="0"/>
                        </a:rPr>
                        <a:t>12 </a:t>
                      </a:r>
                    </a:p>
                  </a:txBody>
                  <a:tcPr anchor="ctr"/>
                </a:tc>
                <a:tc>
                  <a:txBody>
                    <a:bodyPr/>
                    <a:lstStyle/>
                    <a:p>
                      <a:r>
                        <a:rPr lang="en-US" sz="1100" b="1" i="1">
                          <a:effectLst/>
                          <a:latin typeface="Bahnschrift" panose="020B0502040204020203" pitchFamily="34" charset="0"/>
                        </a:rPr>
                        <a:t>600 </a:t>
                      </a:r>
                    </a:p>
                  </a:txBody>
                  <a:tcPr anchor="ctr"/>
                </a:tc>
                <a:tc>
                  <a:txBody>
                    <a:bodyPr/>
                    <a:lstStyle/>
                    <a:p>
                      <a:r>
                        <a:rPr lang="en-US" sz="1100" b="1" i="1" dirty="0">
                          <a:effectLst/>
                          <a:latin typeface="Bahnschrift" panose="020B0502040204020203" pitchFamily="34" charset="0"/>
                        </a:rPr>
                        <a:t>7200</a:t>
                      </a:r>
                    </a:p>
                  </a:txBody>
                  <a:tcPr anchor="ctr"/>
                </a:tc>
              </a:tr>
              <a:tr h="456014">
                <a:tc>
                  <a:txBody>
                    <a:bodyPr/>
                    <a:lstStyle/>
                    <a:p>
                      <a:r>
                        <a:rPr lang="en-US" sz="1100" b="1" i="1">
                          <a:effectLst/>
                          <a:latin typeface="Bahnschrift" panose="020B0502040204020203" pitchFamily="34" charset="0"/>
                        </a:rPr>
                        <a:t>5 </a:t>
                      </a:r>
                    </a:p>
                  </a:txBody>
                  <a:tcPr anchor="ctr"/>
                </a:tc>
                <a:tc>
                  <a:txBody>
                    <a:bodyPr/>
                    <a:lstStyle/>
                    <a:p>
                      <a:r>
                        <a:rPr lang="en-US" sz="1100" b="1" i="1">
                          <a:effectLst/>
                          <a:latin typeface="Bahnschrift" panose="020B0502040204020203" pitchFamily="34" charset="0"/>
                        </a:rPr>
                        <a:t>Electricity Cabinet </a:t>
                      </a:r>
                    </a:p>
                  </a:txBody>
                  <a:tcPr anchor="ctr"/>
                </a:tc>
                <a:tc>
                  <a:txBody>
                    <a:bodyPr/>
                    <a:lstStyle/>
                    <a:p>
                      <a:r>
                        <a:rPr lang="en-US" sz="1100" b="1" i="1">
                          <a:effectLst/>
                          <a:latin typeface="Bahnschrift" panose="020B0502040204020203" pitchFamily="34" charset="0"/>
                        </a:rPr>
                        <a:t>1 </a:t>
                      </a:r>
                    </a:p>
                  </a:txBody>
                  <a:tcPr anchor="ctr"/>
                </a:tc>
                <a:tc>
                  <a:txBody>
                    <a:bodyPr/>
                    <a:lstStyle/>
                    <a:p>
                      <a:r>
                        <a:rPr lang="en-US" sz="1100" b="1" i="1">
                          <a:effectLst/>
                          <a:latin typeface="Bahnschrift" panose="020B0502040204020203" pitchFamily="34" charset="0"/>
                        </a:rPr>
                        <a:t>12 </a:t>
                      </a:r>
                    </a:p>
                  </a:txBody>
                  <a:tcPr anchor="ctr"/>
                </a:tc>
                <a:tc>
                  <a:txBody>
                    <a:bodyPr/>
                    <a:lstStyle/>
                    <a:p>
                      <a:r>
                        <a:rPr lang="en-US" sz="1100" b="1" i="1">
                          <a:effectLst/>
                          <a:latin typeface="Bahnschrift" panose="020B0502040204020203" pitchFamily="34" charset="0"/>
                        </a:rPr>
                        <a:t>2300 </a:t>
                      </a:r>
                    </a:p>
                  </a:txBody>
                  <a:tcPr anchor="ctr"/>
                </a:tc>
                <a:tc>
                  <a:txBody>
                    <a:bodyPr/>
                    <a:lstStyle/>
                    <a:p>
                      <a:r>
                        <a:rPr lang="en-US" sz="1100" b="1" i="1" dirty="0">
                          <a:effectLst/>
                          <a:latin typeface="Bahnschrift" panose="020B0502040204020203" pitchFamily="34" charset="0"/>
                        </a:rPr>
                        <a:t>27600</a:t>
                      </a:r>
                    </a:p>
                  </a:txBody>
                  <a:tcPr anchor="ctr"/>
                </a:tc>
              </a:tr>
              <a:tr h="456014">
                <a:tc>
                  <a:txBody>
                    <a:bodyPr/>
                    <a:lstStyle/>
                    <a:p>
                      <a:r>
                        <a:rPr lang="en-US" sz="1100" b="1" i="1">
                          <a:effectLst/>
                          <a:latin typeface="Bahnschrift" panose="020B0502040204020203" pitchFamily="34" charset="0"/>
                        </a:rPr>
                        <a:t>6 </a:t>
                      </a:r>
                    </a:p>
                  </a:txBody>
                  <a:tcPr anchor="ctr"/>
                </a:tc>
                <a:tc>
                  <a:txBody>
                    <a:bodyPr/>
                    <a:lstStyle/>
                    <a:p>
                      <a:r>
                        <a:rPr lang="en-US" sz="1100" b="1" i="1">
                          <a:effectLst/>
                          <a:latin typeface="Bahnschrift" panose="020B0502040204020203" pitchFamily="34" charset="0"/>
                        </a:rPr>
                        <a:t>Earth System </a:t>
                      </a:r>
                    </a:p>
                  </a:txBody>
                  <a:tcPr anchor="ctr"/>
                </a:tc>
                <a:tc>
                  <a:txBody>
                    <a:bodyPr/>
                    <a:lstStyle/>
                    <a:p>
                      <a:r>
                        <a:rPr lang="en-US" sz="1100" b="1" i="1">
                          <a:effectLst/>
                          <a:latin typeface="Bahnschrift" panose="020B0502040204020203" pitchFamily="34" charset="0"/>
                        </a:rPr>
                        <a:t>1 </a:t>
                      </a:r>
                    </a:p>
                  </a:txBody>
                  <a:tcPr anchor="ctr"/>
                </a:tc>
                <a:tc>
                  <a:txBody>
                    <a:bodyPr/>
                    <a:lstStyle/>
                    <a:p>
                      <a:r>
                        <a:rPr lang="en-US" sz="1100" b="1" i="1">
                          <a:effectLst/>
                          <a:latin typeface="Bahnschrift" panose="020B0502040204020203" pitchFamily="34" charset="0"/>
                        </a:rPr>
                        <a:t>01 </a:t>
                      </a:r>
                    </a:p>
                  </a:txBody>
                  <a:tcPr anchor="ctr"/>
                </a:tc>
                <a:tc>
                  <a:txBody>
                    <a:bodyPr/>
                    <a:lstStyle/>
                    <a:p>
                      <a:r>
                        <a:rPr lang="en-US" sz="1100" b="1" i="1">
                          <a:effectLst/>
                          <a:latin typeface="Bahnschrift" panose="020B0502040204020203" pitchFamily="34" charset="0"/>
                        </a:rPr>
                        <a:t>511 </a:t>
                      </a:r>
                    </a:p>
                  </a:txBody>
                  <a:tcPr anchor="ctr"/>
                </a:tc>
                <a:tc>
                  <a:txBody>
                    <a:bodyPr/>
                    <a:lstStyle/>
                    <a:p>
                      <a:r>
                        <a:rPr lang="en-US" sz="1100" b="1" i="1" dirty="0">
                          <a:effectLst/>
                          <a:latin typeface="Bahnschrift" panose="020B0502040204020203" pitchFamily="34" charset="0"/>
                        </a:rPr>
                        <a:t>6000</a:t>
                      </a:r>
                    </a:p>
                  </a:txBody>
                  <a:tcPr anchor="ctr"/>
                </a:tc>
              </a:tr>
              <a:tr h="1185636">
                <a:tc>
                  <a:txBody>
                    <a:bodyPr/>
                    <a:lstStyle/>
                    <a:p>
                      <a:r>
                        <a:rPr lang="en-US" sz="1100" b="1" i="1">
                          <a:effectLst/>
                          <a:latin typeface="Bahnschrift" panose="020B0502040204020203" pitchFamily="34" charset="0"/>
                        </a:rPr>
                        <a:t>7 </a:t>
                      </a:r>
                    </a:p>
                  </a:txBody>
                  <a:tcPr anchor="ctr"/>
                </a:tc>
                <a:tc>
                  <a:txBody>
                    <a:bodyPr/>
                    <a:lstStyle/>
                    <a:p>
                      <a:r>
                        <a:rPr lang="en-US" sz="1100" b="1" i="1">
                          <a:effectLst/>
                          <a:latin typeface="Bahnschrift" panose="020B0502040204020203" pitchFamily="34" charset="0"/>
                        </a:rPr>
                        <a:t>Accessories for installing the system</a:t>
                      </a:r>
                      <a:br>
                        <a:rPr lang="en-US" sz="1100" b="1" i="1">
                          <a:effectLst/>
                          <a:latin typeface="Bahnschrift" panose="020B0502040204020203" pitchFamily="34" charset="0"/>
                        </a:rPr>
                      </a:br>
                      <a:r>
                        <a:rPr lang="en-US" sz="1100" b="1" i="1">
                          <a:effectLst/>
                          <a:latin typeface="Bahnschrift" panose="020B0502040204020203" pitchFamily="34" charset="0"/>
                        </a:rPr>
                        <a:t>such DC,AC protection, Slive,,,ect</a:t>
                      </a:r>
                    </a:p>
                  </a:txBody>
                  <a:tcPr anchor="ctr"/>
                </a:tc>
                <a:tc>
                  <a:txBody>
                    <a:bodyPr/>
                    <a:lstStyle/>
                    <a:p>
                      <a:r>
                        <a:rPr lang="en-US" sz="1100" b="1" i="1">
                          <a:effectLst/>
                          <a:latin typeface="Bahnschrift" panose="020B0502040204020203" pitchFamily="34" charset="0"/>
                        </a:rPr>
                        <a:t>1 </a:t>
                      </a:r>
                    </a:p>
                  </a:txBody>
                  <a:tcPr anchor="ctr"/>
                </a:tc>
                <a:tc>
                  <a:txBody>
                    <a:bodyPr/>
                    <a:lstStyle/>
                    <a:p>
                      <a:r>
                        <a:rPr lang="en-US" sz="1100" b="1" i="1">
                          <a:effectLst/>
                          <a:latin typeface="Bahnschrift" panose="020B0502040204020203" pitchFamily="34" charset="0"/>
                        </a:rPr>
                        <a:t>01 </a:t>
                      </a:r>
                    </a:p>
                  </a:txBody>
                  <a:tcPr anchor="ctr"/>
                </a:tc>
                <a:tc>
                  <a:txBody>
                    <a:bodyPr/>
                    <a:lstStyle/>
                    <a:p>
                      <a:r>
                        <a:rPr lang="en-US" sz="1100" b="1" i="1">
                          <a:effectLst/>
                          <a:latin typeface="Bahnschrift" panose="020B0502040204020203" pitchFamily="34" charset="0"/>
                        </a:rPr>
                        <a:t>300 </a:t>
                      </a:r>
                    </a:p>
                  </a:txBody>
                  <a:tcPr anchor="ctr"/>
                </a:tc>
                <a:tc>
                  <a:txBody>
                    <a:bodyPr/>
                    <a:lstStyle/>
                    <a:p>
                      <a:r>
                        <a:rPr lang="en-US" sz="1100" b="1" i="1" dirty="0">
                          <a:effectLst/>
                          <a:latin typeface="Bahnschrift" panose="020B0502040204020203" pitchFamily="34" charset="0"/>
                        </a:rPr>
                        <a:t>3600</a:t>
                      </a:r>
                    </a:p>
                  </a:txBody>
                  <a:tcPr anchor="ctr"/>
                </a:tc>
              </a:tr>
              <a:tr h="820825">
                <a:tc>
                  <a:txBody>
                    <a:bodyPr/>
                    <a:lstStyle/>
                    <a:p>
                      <a:r>
                        <a:rPr lang="en-US" sz="1100" b="1" i="1">
                          <a:effectLst/>
                          <a:latin typeface="Bahnschrift" panose="020B0502040204020203" pitchFamily="34" charset="0"/>
                        </a:rPr>
                        <a:t>8 </a:t>
                      </a:r>
                    </a:p>
                  </a:txBody>
                  <a:tcPr anchor="ctr"/>
                </a:tc>
                <a:tc>
                  <a:txBody>
                    <a:bodyPr/>
                    <a:lstStyle/>
                    <a:p>
                      <a:r>
                        <a:rPr lang="en-US" sz="1100" b="1" i="1">
                          <a:effectLst/>
                          <a:latin typeface="Bahnschrift" panose="020B0502040204020203" pitchFamily="34" charset="0"/>
                        </a:rPr>
                        <a:t>DC and AC cables to install the unit. </a:t>
                      </a:r>
                    </a:p>
                  </a:txBody>
                  <a:tcPr anchor="ctr"/>
                </a:tc>
                <a:tc>
                  <a:txBody>
                    <a:bodyPr/>
                    <a:lstStyle/>
                    <a:p>
                      <a:r>
                        <a:rPr lang="en-US" sz="1100" b="1" i="1">
                          <a:effectLst/>
                          <a:latin typeface="Bahnschrift" panose="020B0502040204020203" pitchFamily="34" charset="0"/>
                        </a:rPr>
                        <a:t>1 </a:t>
                      </a:r>
                    </a:p>
                  </a:txBody>
                  <a:tcPr anchor="ctr"/>
                </a:tc>
                <a:tc>
                  <a:txBody>
                    <a:bodyPr/>
                    <a:lstStyle/>
                    <a:p>
                      <a:r>
                        <a:rPr lang="en-US" sz="1100" b="1" i="1">
                          <a:effectLst/>
                          <a:latin typeface="Bahnschrift" panose="020B0502040204020203" pitchFamily="34" charset="0"/>
                        </a:rPr>
                        <a:t>11 </a:t>
                      </a:r>
                    </a:p>
                  </a:txBody>
                  <a:tcPr anchor="ctr"/>
                </a:tc>
                <a:tc>
                  <a:txBody>
                    <a:bodyPr/>
                    <a:lstStyle/>
                    <a:p>
                      <a:r>
                        <a:rPr lang="en-US" sz="1100" b="1" i="1">
                          <a:effectLst/>
                          <a:latin typeface="Bahnschrift" panose="020B0502040204020203" pitchFamily="34" charset="0"/>
                        </a:rPr>
                        <a:t>300 </a:t>
                      </a:r>
                    </a:p>
                  </a:txBody>
                  <a:tcPr anchor="ctr"/>
                </a:tc>
                <a:tc>
                  <a:txBody>
                    <a:bodyPr/>
                    <a:lstStyle/>
                    <a:p>
                      <a:r>
                        <a:rPr lang="en-US" sz="1100" b="1" i="1" dirty="0">
                          <a:effectLst/>
                          <a:latin typeface="Bahnschrift" panose="020B0502040204020203" pitchFamily="34" charset="0"/>
                        </a:rPr>
                        <a:t>3600</a:t>
                      </a:r>
                    </a:p>
                  </a:txBody>
                  <a:tcPr anchor="ctr"/>
                </a:tc>
              </a:tr>
              <a:tr h="638419">
                <a:tc>
                  <a:txBody>
                    <a:bodyPr/>
                    <a:lstStyle/>
                    <a:p>
                      <a:r>
                        <a:rPr lang="en-US" sz="1100" b="1" i="1">
                          <a:effectLst/>
                          <a:latin typeface="Bahnschrift" panose="020B0502040204020203" pitchFamily="34" charset="0"/>
                        </a:rPr>
                        <a:t>9 </a:t>
                      </a:r>
                    </a:p>
                  </a:txBody>
                  <a:tcPr anchor="ctr"/>
                </a:tc>
                <a:tc>
                  <a:txBody>
                    <a:bodyPr/>
                    <a:lstStyle/>
                    <a:p>
                      <a:r>
                        <a:rPr lang="en-US" sz="1100" b="1" i="1">
                          <a:effectLst/>
                          <a:latin typeface="Bahnschrift" panose="020B0502040204020203" pitchFamily="34" charset="0"/>
                        </a:rPr>
                        <a:t>Main Distribution Board . </a:t>
                      </a:r>
                    </a:p>
                  </a:txBody>
                  <a:tcPr anchor="ctr"/>
                </a:tc>
                <a:tc>
                  <a:txBody>
                    <a:bodyPr/>
                    <a:lstStyle/>
                    <a:p>
                      <a:r>
                        <a:rPr lang="en-US" sz="1100" b="1" i="1">
                          <a:effectLst/>
                          <a:latin typeface="Bahnschrift" panose="020B0502040204020203" pitchFamily="34" charset="0"/>
                        </a:rPr>
                        <a:t>1 </a:t>
                      </a:r>
                    </a:p>
                  </a:txBody>
                  <a:tcPr anchor="ctr"/>
                </a:tc>
                <a:tc>
                  <a:txBody>
                    <a:bodyPr/>
                    <a:lstStyle/>
                    <a:p>
                      <a:r>
                        <a:rPr lang="en-US" sz="1100" b="1" i="1">
                          <a:effectLst/>
                          <a:latin typeface="Bahnschrift" panose="020B0502040204020203" pitchFamily="34" charset="0"/>
                        </a:rPr>
                        <a:t>01 </a:t>
                      </a:r>
                    </a:p>
                  </a:txBody>
                  <a:tcPr anchor="ctr"/>
                </a:tc>
                <a:tc>
                  <a:txBody>
                    <a:bodyPr/>
                    <a:lstStyle/>
                    <a:p>
                      <a:r>
                        <a:rPr lang="en-US" sz="1100" b="1" i="1">
                          <a:effectLst/>
                          <a:latin typeface="Bahnschrift" panose="020B0502040204020203" pitchFamily="34" charset="0"/>
                        </a:rPr>
                        <a:t>200 </a:t>
                      </a:r>
                    </a:p>
                  </a:txBody>
                  <a:tcPr anchor="ctr"/>
                </a:tc>
                <a:tc>
                  <a:txBody>
                    <a:bodyPr/>
                    <a:lstStyle/>
                    <a:p>
                      <a:r>
                        <a:rPr lang="en-US" sz="1100" b="1" i="1" dirty="0">
                          <a:effectLst/>
                          <a:latin typeface="Bahnschrift" panose="020B0502040204020203" pitchFamily="34" charset="0"/>
                        </a:rPr>
                        <a:t>2400</a:t>
                      </a:r>
                    </a:p>
                  </a:txBody>
                  <a:tcPr anchor="ctr"/>
                </a:tc>
              </a:tr>
              <a:tr h="1645503">
                <a:tc>
                  <a:txBody>
                    <a:bodyPr/>
                    <a:lstStyle/>
                    <a:p>
                      <a:r>
                        <a:rPr lang="en-US" sz="1100" b="1" i="1">
                          <a:effectLst/>
                          <a:latin typeface="Bahnschrift" panose="020B0502040204020203" pitchFamily="34" charset="0"/>
                        </a:rPr>
                        <a:t>10 </a:t>
                      </a:r>
                    </a:p>
                  </a:txBody>
                  <a:tcPr anchor="ctr"/>
                </a:tc>
                <a:tc>
                  <a:txBody>
                    <a:bodyPr/>
                    <a:lstStyle/>
                    <a:p>
                      <a:r>
                        <a:rPr lang="en-US" sz="1100" b="1" i="1">
                          <a:effectLst/>
                          <a:latin typeface="Bahnschrift" panose="020B0502040204020203" pitchFamily="34" charset="0"/>
                        </a:rPr>
                        <a:t>Installation cost including labor work</a:t>
                      </a:r>
                      <a:br>
                        <a:rPr lang="en-US" sz="1100" b="1" i="1">
                          <a:effectLst/>
                          <a:latin typeface="Bahnschrift" panose="020B0502040204020203" pitchFamily="34" charset="0"/>
                        </a:rPr>
                      </a:br>
                      <a:r>
                        <a:rPr lang="en-US" sz="1100" b="1" i="1">
                          <a:effectLst/>
                          <a:latin typeface="Bahnschrift" panose="020B0502040204020203" pitchFamily="34" charset="0"/>
                        </a:rPr>
                        <a:t>and cost of any needed materials for</a:t>
                      </a:r>
                      <a:br>
                        <a:rPr lang="en-US" sz="1100" b="1" i="1">
                          <a:effectLst/>
                          <a:latin typeface="Bahnschrift" panose="020B0502040204020203" pitchFamily="34" charset="0"/>
                        </a:rPr>
                      </a:br>
                      <a:r>
                        <a:rPr lang="en-US" sz="1100" b="1" i="1">
                          <a:effectLst/>
                          <a:latin typeface="Bahnschrift" panose="020B0502040204020203" pitchFamily="34" charset="0"/>
                        </a:rPr>
                        <a:t>installation non mention above .</a:t>
                      </a:r>
                    </a:p>
                  </a:txBody>
                  <a:tcPr anchor="ctr"/>
                </a:tc>
                <a:tc>
                  <a:txBody>
                    <a:bodyPr/>
                    <a:lstStyle/>
                    <a:p>
                      <a:r>
                        <a:rPr lang="en-US" sz="1100" b="1" i="1">
                          <a:effectLst/>
                          <a:latin typeface="Bahnschrift" panose="020B0502040204020203" pitchFamily="34" charset="0"/>
                        </a:rPr>
                        <a:t>1 </a:t>
                      </a:r>
                    </a:p>
                  </a:txBody>
                  <a:tcPr anchor="ctr"/>
                </a:tc>
                <a:tc>
                  <a:txBody>
                    <a:bodyPr/>
                    <a:lstStyle/>
                    <a:p>
                      <a:r>
                        <a:rPr lang="en-US" sz="1100" b="1" i="1" dirty="0">
                          <a:effectLst/>
                          <a:latin typeface="Bahnschrift" panose="020B0502040204020203" pitchFamily="34" charset="0"/>
                        </a:rPr>
                        <a:t>11 </a:t>
                      </a:r>
                    </a:p>
                  </a:txBody>
                  <a:tcPr anchor="ctr"/>
                </a:tc>
                <a:tc>
                  <a:txBody>
                    <a:bodyPr/>
                    <a:lstStyle/>
                    <a:p>
                      <a:r>
                        <a:rPr lang="en-US" sz="1100" b="1" i="1">
                          <a:effectLst/>
                          <a:latin typeface="Bahnschrift" panose="020B0502040204020203" pitchFamily="34" charset="0"/>
                        </a:rPr>
                        <a:t>100 </a:t>
                      </a:r>
                    </a:p>
                  </a:txBody>
                  <a:tcPr anchor="ctr"/>
                </a:tc>
                <a:tc>
                  <a:txBody>
                    <a:bodyPr/>
                    <a:lstStyle/>
                    <a:p>
                      <a:r>
                        <a:rPr lang="en-US" sz="1100" b="1" i="1" dirty="0">
                          <a:effectLst/>
                          <a:latin typeface="Bahnschrift" panose="020B0502040204020203" pitchFamily="34" charset="0"/>
                        </a:rPr>
                        <a:t>2400</a:t>
                      </a:r>
                    </a:p>
                  </a:txBody>
                  <a:tcPr anchor="ctr"/>
                </a:tc>
              </a:tr>
              <a:tr h="504242">
                <a:tc>
                  <a:txBody>
                    <a:bodyPr/>
                    <a:lstStyle/>
                    <a:p>
                      <a:r>
                        <a:rPr lang="en-US" sz="1100" b="1" i="1" dirty="0">
                          <a:effectLst/>
                          <a:latin typeface="Bahnschrift" panose="020B0502040204020203" pitchFamily="34" charset="0"/>
                        </a:rPr>
                        <a:t>Total price </a:t>
                      </a:r>
                    </a:p>
                  </a:txBody>
                  <a:tcPr anchor="ctr"/>
                </a:tc>
                <a:tc>
                  <a:txBody>
                    <a:bodyPr/>
                    <a:lstStyle/>
                    <a:p>
                      <a:r>
                        <a:rPr lang="en-US" sz="1100" b="1" i="1" dirty="0">
                          <a:effectLst/>
                          <a:latin typeface="Bahnschrift" panose="020B0502040204020203" pitchFamily="34" charset="0"/>
                        </a:rPr>
                        <a:t>57900 </a:t>
                      </a:r>
                    </a:p>
                  </a:txBody>
                  <a:tcPr anchor="ctr"/>
                </a:tc>
                <a:tc>
                  <a:txBody>
                    <a:bodyPr/>
                    <a:lstStyle/>
                    <a:p>
                      <a:r>
                        <a:rPr lang="en-US" sz="1100" b="1" i="1">
                          <a:effectLst/>
                          <a:latin typeface="Bahnschrift" panose="020B0502040204020203" pitchFamily="34" charset="0"/>
                        </a:rPr>
                        <a:t>853100</a:t>
                      </a:r>
                    </a:p>
                  </a:txBody>
                  <a:tcPr anchor="ctr"/>
                </a:tc>
                <a:tc>
                  <a:txBody>
                    <a:bodyPr/>
                    <a:lstStyle/>
                    <a:p>
                      <a:endParaRPr lang="en-US" sz="1100" b="1" i="1">
                        <a:latin typeface="Bahnschrift" panose="020B0502040204020203" pitchFamily="34" charset="0"/>
                      </a:endParaRPr>
                    </a:p>
                  </a:txBody>
                  <a:tcPr/>
                </a:tc>
                <a:tc>
                  <a:txBody>
                    <a:bodyPr/>
                    <a:lstStyle/>
                    <a:p>
                      <a:endParaRPr lang="en-US" sz="1100" b="1" i="1">
                        <a:latin typeface="Bahnschrift" panose="020B0502040204020203" pitchFamily="34" charset="0"/>
                      </a:endParaRPr>
                    </a:p>
                  </a:txBody>
                  <a:tcPr/>
                </a:tc>
                <a:tc>
                  <a:txBody>
                    <a:bodyPr/>
                    <a:lstStyle/>
                    <a:p>
                      <a:endParaRPr lang="en-US" sz="1100" b="1" i="1" dirty="0">
                        <a:latin typeface="Bahnschrift" panose="020B0502040204020203" pitchFamily="34" charset="0"/>
                      </a:endParaRPr>
                    </a:p>
                  </a:txBody>
                  <a:tcPr/>
                </a:tc>
              </a:tr>
            </a:tbl>
          </a:graphicData>
        </a:graphic>
      </p:graphicFrame>
      <p:sp>
        <p:nvSpPr>
          <p:cNvPr id="96" name="Rectangle 95"/>
          <p:cNvSpPr/>
          <p:nvPr/>
        </p:nvSpPr>
        <p:spPr>
          <a:xfrm>
            <a:off x="23049967" y="20812345"/>
            <a:ext cx="6573161" cy="69317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b="1" i="1" dirty="0">
                <a:latin typeface="Bahnschrift" panose="020B0502040204020203" pitchFamily="34" charset="0"/>
              </a:rPr>
              <a:t>Economic feasibility of the project </a:t>
            </a:r>
            <a:br>
              <a:rPr lang="en-US" sz="2400" b="1" i="1" dirty="0">
                <a:latin typeface="Bahnschrift" panose="020B0502040204020203" pitchFamily="34" charset="0"/>
              </a:rPr>
            </a:br>
            <a:endParaRPr lang="en-US" sz="2400" b="1" i="1" dirty="0">
              <a:latin typeface="Bahnschrift" panose="020B0502040204020203" pitchFamily="34" charset="0"/>
            </a:endParaRPr>
          </a:p>
        </p:txBody>
      </p:sp>
      <p:sp>
        <p:nvSpPr>
          <p:cNvPr id="97" name="Rectangle 96"/>
          <p:cNvSpPr/>
          <p:nvPr/>
        </p:nvSpPr>
        <p:spPr>
          <a:xfrm>
            <a:off x="15363840" y="31978700"/>
            <a:ext cx="14361140" cy="552640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457200" indent="-457200">
              <a:buFont typeface="Wingdings" panose="05000000000000000000" pitchFamily="2" charset="2"/>
              <a:buChar char="q"/>
            </a:pPr>
            <a:r>
              <a:rPr lang="en-US" sz="2800" b="1" i="1" dirty="0" smtClean="0">
                <a:latin typeface="Bahnschrift" panose="020B0502040204020203" pitchFamily="34" charset="0"/>
              </a:rPr>
              <a:t>The </a:t>
            </a:r>
            <a:r>
              <a:rPr lang="en-US" sz="2800" b="1" i="1" dirty="0">
                <a:latin typeface="Bahnschrift" panose="020B0502040204020203" pitchFamily="34" charset="0"/>
              </a:rPr>
              <a:t>price for each one project for 1.16 kw = 17900 Nis</a:t>
            </a:r>
            <a:br>
              <a:rPr lang="en-US" sz="2800" b="1" i="1" dirty="0">
                <a:latin typeface="Bahnschrift" panose="020B0502040204020203" pitchFamily="34" charset="0"/>
              </a:rPr>
            </a:br>
            <a:r>
              <a:rPr lang="en-US" sz="2800" b="1" i="1" dirty="0" smtClean="0">
                <a:latin typeface="Bahnschrift" panose="020B0502040204020203" pitchFamily="34" charset="0"/>
              </a:rPr>
              <a:t>Consumption </a:t>
            </a:r>
            <a:r>
              <a:rPr lang="en-US" sz="2800" b="1" i="1" dirty="0">
                <a:latin typeface="Bahnschrift" panose="020B0502040204020203" pitchFamily="34" charset="0"/>
              </a:rPr>
              <a:t>of diesel generators:</a:t>
            </a:r>
            <a:br>
              <a:rPr lang="en-US" sz="2800" b="1" i="1" dirty="0">
                <a:latin typeface="Bahnschrift" panose="020B0502040204020203" pitchFamily="34" charset="0"/>
              </a:rPr>
            </a:br>
            <a:r>
              <a:rPr lang="en-US" sz="2800" b="1" i="1" dirty="0" smtClean="0">
                <a:latin typeface="Bahnschrift" panose="020B0502040204020203" pitchFamily="34" charset="0"/>
              </a:rPr>
              <a:t>The </a:t>
            </a:r>
            <a:r>
              <a:rPr lang="en-US" sz="2800" b="1" i="1" dirty="0">
                <a:latin typeface="Bahnschrift" panose="020B0502040204020203" pitchFamily="34" charset="0"/>
              </a:rPr>
              <a:t>cost of diesel generators producing 1 kilo of electricity is equivalent to the price of 5 Nis</a:t>
            </a:r>
            <a:r>
              <a:rPr lang="en-US" sz="2800" b="1" i="1" dirty="0" smtClean="0">
                <a:latin typeface="Bahnschrift" panose="020B0502040204020203" pitchFamily="34" charset="0"/>
              </a:rPr>
              <a:t>.</a:t>
            </a:r>
            <a:r>
              <a:rPr lang="en-US" sz="2800" b="1" i="1" dirty="0">
                <a:latin typeface="Bahnschrift" panose="020B0502040204020203" pitchFamily="34" charset="0"/>
              </a:rPr>
              <a:t/>
            </a:r>
            <a:br>
              <a:rPr lang="en-US" sz="2800" b="1" i="1" dirty="0">
                <a:latin typeface="Bahnschrift" panose="020B0502040204020203" pitchFamily="34" charset="0"/>
              </a:rPr>
            </a:br>
            <a:r>
              <a:rPr lang="en-US" sz="2800" b="1" i="1" dirty="0">
                <a:latin typeface="Bahnschrift" panose="020B0502040204020203" pitchFamily="34" charset="0"/>
              </a:rPr>
              <a:t> daily consumption= (4.777w) * (5 Nis)= 23.885 Nis</a:t>
            </a:r>
            <a:br>
              <a:rPr lang="en-US" sz="2800" b="1" i="1" dirty="0">
                <a:latin typeface="Bahnschrift" panose="020B0502040204020203" pitchFamily="34" charset="0"/>
              </a:rPr>
            </a:br>
            <a:r>
              <a:rPr lang="en-US" sz="2800" b="1" i="1" dirty="0">
                <a:latin typeface="Bahnschrift" panose="020B0502040204020203" pitchFamily="34" charset="0"/>
              </a:rPr>
              <a:t> monthly consumption= daily consumption * (30 days)</a:t>
            </a:r>
            <a:br>
              <a:rPr lang="en-US" sz="2800" b="1" i="1" dirty="0">
                <a:latin typeface="Bahnschrift" panose="020B0502040204020203" pitchFamily="34" charset="0"/>
              </a:rPr>
            </a:br>
            <a:r>
              <a:rPr lang="en-US" sz="2800" b="1" i="1" dirty="0">
                <a:latin typeface="Bahnschrift" panose="020B0502040204020203" pitchFamily="34" charset="0"/>
              </a:rPr>
              <a:t>=23.885*30=716.55 Nis</a:t>
            </a:r>
            <a:br>
              <a:rPr lang="en-US" sz="2800" b="1" i="1" dirty="0">
                <a:latin typeface="Bahnschrift" panose="020B0502040204020203" pitchFamily="34" charset="0"/>
              </a:rPr>
            </a:br>
            <a:r>
              <a:rPr lang="en-US" sz="2800" b="1" i="1" dirty="0">
                <a:latin typeface="Bahnschrift" panose="020B0502040204020203" pitchFamily="34" charset="0"/>
              </a:rPr>
              <a:t> Annual consumption=23.88* ( 365 days )=8718 Nis</a:t>
            </a:r>
            <a:br>
              <a:rPr lang="en-US" sz="2800" b="1" i="1" dirty="0">
                <a:latin typeface="Bahnschrift" panose="020B0502040204020203" pitchFamily="34" charset="0"/>
              </a:rPr>
            </a:br>
            <a:r>
              <a:rPr lang="en-US" sz="2800" b="1" i="1" dirty="0">
                <a:latin typeface="Bahnschrift" panose="020B0502040204020203" pitchFamily="34" charset="0"/>
              </a:rPr>
              <a:t> Capital recovery period=</a:t>
            </a:r>
            <a:br>
              <a:rPr lang="en-US" sz="2800" b="1" i="1" dirty="0">
                <a:latin typeface="Bahnschrift" panose="020B0502040204020203" pitchFamily="34" charset="0"/>
              </a:rPr>
            </a:br>
            <a:r>
              <a:rPr lang="en-US" sz="2800" b="1" i="1" dirty="0">
                <a:latin typeface="Bahnschrift" panose="020B0502040204020203" pitchFamily="34" charset="0"/>
              </a:rPr>
              <a:t>(Total project costs=17800 Nis ) / (cost of daily consumption=23.885 Nis) = 745.23</a:t>
            </a:r>
            <a:br>
              <a:rPr lang="en-US" sz="2800" b="1" i="1" dirty="0">
                <a:latin typeface="Bahnschrift" panose="020B0502040204020203" pitchFamily="34" charset="0"/>
              </a:rPr>
            </a:br>
            <a:r>
              <a:rPr lang="en-US" sz="2800" b="1" i="1" dirty="0">
                <a:latin typeface="Bahnschrift" panose="020B0502040204020203" pitchFamily="34" charset="0"/>
              </a:rPr>
              <a:t>~(745days)</a:t>
            </a:r>
            <a:br>
              <a:rPr lang="en-US" sz="2800" b="1" i="1" dirty="0">
                <a:latin typeface="Bahnschrift" panose="020B0502040204020203" pitchFamily="34" charset="0"/>
              </a:rPr>
            </a:br>
            <a:r>
              <a:rPr lang="en-US" sz="2800" b="1" i="1" dirty="0">
                <a:latin typeface="Bahnschrift" panose="020B0502040204020203" pitchFamily="34" charset="0"/>
              </a:rPr>
              <a:t>The payback period is 2 years and 15 days</a:t>
            </a:r>
            <a:r>
              <a:rPr lang="en-US" sz="2800" b="1" dirty="0"/>
              <a:t> </a:t>
            </a:r>
            <a:br>
              <a:rPr lang="en-US" sz="2800" b="1" dirty="0"/>
            </a:br>
            <a:endParaRPr lang="en-US" sz="2800" b="1" dirty="0"/>
          </a:p>
        </p:txBody>
      </p:sp>
      <p:sp>
        <p:nvSpPr>
          <p:cNvPr id="98" name="Rectangle 97"/>
          <p:cNvSpPr/>
          <p:nvPr/>
        </p:nvSpPr>
        <p:spPr>
          <a:xfrm>
            <a:off x="15568863" y="31384443"/>
            <a:ext cx="7481637" cy="43359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4400" b="1" i="1" dirty="0" smtClean="0">
                <a:solidFill>
                  <a:schemeClr val="tx1"/>
                </a:solidFill>
                <a:latin typeface="Bahnschrift" panose="020B0502040204020203" pitchFamily="34" charset="0"/>
              </a:rPr>
              <a:t>calculations</a:t>
            </a:r>
            <a:endParaRPr lang="en-US" sz="4400" b="1" i="1" dirty="0">
              <a:solidFill>
                <a:schemeClr val="tx1"/>
              </a:solidFill>
              <a:latin typeface="Bahnschrift" panose="020B0502040204020203" pitchFamily="34" charset="0"/>
            </a:endParaRPr>
          </a:p>
        </p:txBody>
      </p:sp>
      <p:sp>
        <p:nvSpPr>
          <p:cNvPr id="103" name="Rectangle 102"/>
          <p:cNvSpPr/>
          <p:nvPr/>
        </p:nvSpPr>
        <p:spPr>
          <a:xfrm>
            <a:off x="15568863" y="37677625"/>
            <a:ext cx="7050819" cy="67002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4400" b="1" i="1" dirty="0" smtClean="0">
                <a:solidFill>
                  <a:schemeClr val="tx1"/>
                </a:solidFill>
                <a:latin typeface="Bahnschrift" panose="020B0502040204020203" pitchFamily="34" charset="0"/>
              </a:rPr>
              <a:t>conclusion</a:t>
            </a:r>
            <a:endParaRPr lang="en-US" sz="4400" b="1" i="1" dirty="0">
              <a:solidFill>
                <a:schemeClr val="tx1"/>
              </a:solidFill>
              <a:latin typeface="Bahnschrift" panose="020B0502040204020203" pitchFamily="34" charset="0"/>
            </a:endParaRPr>
          </a:p>
        </p:txBody>
      </p:sp>
      <p:sp>
        <p:nvSpPr>
          <p:cNvPr id="104" name="Rectangle 103"/>
          <p:cNvSpPr/>
          <p:nvPr/>
        </p:nvSpPr>
        <p:spPr>
          <a:xfrm>
            <a:off x="15568863" y="38804850"/>
            <a:ext cx="14054265" cy="257175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09579361"/>
      </p:ext>
    </p:extLst>
  </p:cSld>
  <p:clrMapOvr>
    <a:masterClrMapping/>
  </p:clrMapOvr>
  <p:timing>
    <p:tnLst>
      <p:par>
        <p:cTn id="1" dur="indefinite" restart="never" nodeType="tmRoot"/>
      </p:par>
    </p:tnLst>
  </p:timing>
</p:sld>
</file>

<file path=ppt/theme/theme1.xml><?xml version="1.0" encoding="utf-8"?>
<a:theme xmlns:a="http://schemas.openxmlformats.org/drawingml/2006/main" name="With Gu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STER-PosterPresentations.com-A0-Template" id="{CC60460F-6F5D-4548-8EB0-D56A418ACFC7}" vid="{47109E30-B7C3-1345-9678-CE24B6075D80}"/>
    </a:ext>
  </a:extLst>
</a:theme>
</file>

<file path=ppt/theme/theme2.xml><?xml version="1.0" encoding="utf-8"?>
<a:theme xmlns:a="http://schemas.openxmlformats.org/drawingml/2006/main" name="Without Gu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STER-PosterPresentations.com-A0-Template" id="{CC60460F-6F5D-4548-8EB0-D56A418ACFC7}" vid="{102D46E6-EB2E-3C46-91E1-F17DFCDB34E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1_36x48-Template-V2b</Template>
  <TotalTime>772</TotalTime>
  <Words>1212</Words>
  <Application>Microsoft Office PowerPoint</Application>
  <PresentationFormat>Custom</PresentationFormat>
  <Paragraphs>275</Paragraphs>
  <Slides>1</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vt:i4>
      </vt:variant>
    </vt:vector>
  </HeadingPairs>
  <TitlesOfParts>
    <vt:vector size="11" baseType="lpstr">
      <vt:lpstr>Arial</vt:lpstr>
      <vt:lpstr>Arial Black</vt:lpstr>
      <vt:lpstr>Arial Narrow</vt:lpstr>
      <vt:lpstr>Bahnschrift</vt:lpstr>
      <vt:lpstr>Calibri</vt:lpstr>
      <vt:lpstr>Times New Roman</vt:lpstr>
      <vt:lpstr>Trebuchet MS</vt:lpstr>
      <vt:lpstr>Wingdings</vt:lpstr>
      <vt:lpstr>With Guides</vt:lpstr>
      <vt:lpstr>Without Guides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Station 5</dc:creator>
  <dc:description>This template is the property of PosterPresentations.com. Call us if you need help with this poster template._x000d_
1-866-649-3004           _x000d_
 (c)PosterPresentations.com</dc:description>
  <cp:lastModifiedBy>Microsoft account</cp:lastModifiedBy>
  <cp:revision>68</cp:revision>
  <cp:lastPrinted>2018-12-21T17:51:47Z</cp:lastPrinted>
  <dcterms:created xsi:type="dcterms:W3CDTF">2019-01-10T01:13:07Z</dcterms:created>
  <dcterms:modified xsi:type="dcterms:W3CDTF">2023-07-10T19:34:41Z</dcterms:modified>
</cp:coreProperties>
</file>