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40"/>
  </p:notesMasterIdLst>
  <p:handoutMasterIdLst>
    <p:handoutMasterId r:id="rId41"/>
  </p:handoutMasterIdLst>
  <p:sldIdLst>
    <p:sldId id="256" r:id="rId3"/>
    <p:sldId id="301" r:id="rId4"/>
    <p:sldId id="276" r:id="rId5"/>
    <p:sldId id="258" r:id="rId6"/>
    <p:sldId id="281" r:id="rId7"/>
    <p:sldId id="284" r:id="rId8"/>
    <p:sldId id="282" r:id="rId9"/>
    <p:sldId id="277" r:id="rId10"/>
    <p:sldId id="285" r:id="rId11"/>
    <p:sldId id="287" r:id="rId12"/>
    <p:sldId id="278" r:id="rId13"/>
    <p:sldId id="283" r:id="rId14"/>
    <p:sldId id="286" r:id="rId15"/>
    <p:sldId id="288" r:id="rId16"/>
    <p:sldId id="289" r:id="rId17"/>
    <p:sldId id="290" r:id="rId18"/>
    <p:sldId id="291" r:id="rId19"/>
    <p:sldId id="293" r:id="rId20"/>
    <p:sldId id="292" r:id="rId21"/>
    <p:sldId id="294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279" r:id="rId30"/>
    <p:sldId id="310" r:id="rId31"/>
    <p:sldId id="311" r:id="rId32"/>
    <p:sldId id="313" r:id="rId33"/>
    <p:sldId id="312" r:id="rId34"/>
    <p:sldId id="315" r:id="rId35"/>
    <p:sldId id="314" r:id="rId36"/>
    <p:sldId id="309" r:id="rId37"/>
    <p:sldId id="298" r:id="rId38"/>
    <p:sldId id="299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2" clrIdx="0">
    <p:extLst>
      <p:ext uri="{19B8F6BF-5375-455C-9EA6-DF929625EA0E}">
        <p15:presenceInfo xmlns:p15="http://schemas.microsoft.com/office/powerpoint/2012/main" userId="H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1EB"/>
    <a:srgbClr val="9A9479"/>
    <a:srgbClr val="353332"/>
    <a:srgbClr val="E2A52A"/>
    <a:srgbClr val="B367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9" autoAdjust="0"/>
    <p:restoredTop sz="94364"/>
  </p:normalViewPr>
  <p:slideViewPr>
    <p:cSldViewPr snapToGrid="0" snapToObjects="1">
      <p:cViewPr varScale="1">
        <p:scale>
          <a:sx n="64" d="100"/>
          <a:sy n="64" d="100"/>
        </p:scale>
        <p:origin x="79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348476524722798E-2"/>
          <c:y val="4.9999602598106204E-3"/>
          <c:w val="0.94588843852395099"/>
          <c:h val="0.87748711827131498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answer</c:v>
                </c:pt>
              </c:strCache>
            </c:strRef>
          </c:tx>
          <c:spPr>
            <a:solidFill>
              <a:srgbClr val="E2A52A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rgbClr val="9A9479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6C29-4EAC-9824-82212D8B1E22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2-6C29-4EAC-9824-82212D8B1E22}"/>
              </c:ext>
            </c:extLst>
          </c:dPt>
          <c:dPt>
            <c:idx val="2"/>
            <c:bubble3D val="0"/>
            <c:spPr>
              <a:solidFill>
                <a:srgbClr val="B3672E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4-6C29-4EAC-9824-82212D8B1E22}"/>
              </c:ext>
            </c:extLst>
          </c:dPt>
          <c:cat>
            <c:strRef>
              <c:f>Sheet1!$B$1:$D$1</c:f>
              <c:strCache>
                <c:ptCount val="3"/>
                <c:pt idx="0">
                  <c:v>agree</c:v>
                </c:pt>
                <c:pt idx="1">
                  <c:v>maybe</c:v>
                </c:pt>
                <c:pt idx="2">
                  <c:v>notagree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55</c:v>
                </c:pt>
                <c:pt idx="1">
                  <c:v>23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C29-4EAC-9824-82212D8B1E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 sz="1200">
          <a:latin typeface="+mn-lt"/>
          <a:ea typeface="+mn-ea"/>
          <a:cs typeface="+mn-ea"/>
          <a:sym typeface="+mn-lt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思源宋体" panose="02020700000000000000" pitchFamily="18" charset="-122"/>
              <a:ea typeface="思源宋体" panose="02020700000000000000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思源宋体" panose="02020700000000000000" pitchFamily="18" charset="-122"/>
              </a:rPr>
              <a:t>2023/1/17</a:t>
            </a:fld>
            <a:endParaRPr lang="zh-CN" altLang="en-US">
              <a:latin typeface="思源宋体" panose="02020700000000000000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思源宋体" panose="02020700000000000000" pitchFamily="18" charset="-122"/>
              <a:ea typeface="思源宋体" panose="02020700000000000000" pitchFamily="18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思源宋体" panose="02020700000000000000" pitchFamily="18" charset="-122"/>
              </a:rPr>
              <a:t>‹#›</a:t>
            </a:fld>
            <a:endParaRPr lang="zh-CN" altLang="en-US">
              <a:latin typeface="思源宋体" panose="020207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5216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宋体" panose="02020700000000000000" pitchFamily="18" charset="-122"/>
                <a:ea typeface="思源宋体" panose="02020700000000000000" pitchFamily="18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宋体" panose="02020700000000000000" pitchFamily="18" charset="-122"/>
                <a:ea typeface="思源宋体" panose="02020700000000000000" pitchFamily="18" charset="-122"/>
              </a:defRPr>
            </a:lvl1pPr>
          </a:lstStyle>
          <a:p>
            <a:fld id="{A7134490-0C2D-2B4F-96CD-FBAA30B37B68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宋体" panose="02020700000000000000" pitchFamily="18" charset="-122"/>
                <a:ea typeface="思源宋体" panose="02020700000000000000" pitchFamily="18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宋体" panose="02020700000000000000" pitchFamily="18" charset="-122"/>
                <a:ea typeface="思源宋体" panose="02020700000000000000" pitchFamily="18" charset="-122"/>
              </a:defRPr>
            </a:lvl1pPr>
          </a:lstStyle>
          <a:p>
            <a:fld id="{A14B3D49-67FE-2C44-9577-FA96E26F41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37347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宋体" panose="02020700000000000000" pitchFamily="18" charset="-122"/>
        <a:ea typeface="思源宋体" panose="02020700000000000000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宋体" panose="02020700000000000000" pitchFamily="18" charset="-122"/>
        <a:ea typeface="思源宋体" panose="02020700000000000000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宋体" panose="02020700000000000000" pitchFamily="18" charset="-122"/>
        <a:ea typeface="思源宋体" panose="02020700000000000000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宋体" panose="02020700000000000000" pitchFamily="18" charset="-122"/>
        <a:ea typeface="思源宋体" panose="02020700000000000000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宋体" panose="02020700000000000000" pitchFamily="18" charset="-122"/>
        <a:ea typeface="思源宋体" panose="02020700000000000000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4B3D49-67FE-2C44-9577-FA96E26F4114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92530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B3D49-67FE-2C44-9577-FA96E26F4114}" type="slidenum">
              <a:rPr kumimoji="1" lang="zh-CN" altLang="en-US" smtClean="0"/>
              <a:t>37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32359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2023/1/17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094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2023/1/17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360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31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40226" y="685800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宋体" panose="02020700000000000000" pitchFamily="18" charset="-122"/>
                <a:ea typeface="思源宋体" panose="02020700000000000000" pitchFamily="18" charset="-122"/>
              </a:defRPr>
            </a:lvl1pPr>
          </a:lstStyle>
          <a:p>
            <a:fld id="{977C241D-AC9F-D04C-B8E7-06824AAFC641}" type="datetimeFigureOut">
              <a:rPr kumimoji="1" lang="zh-CN" altLang="en-US" smtClean="0"/>
              <a:t>2023/1/17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宋体" panose="02020700000000000000" pitchFamily="18" charset="-122"/>
                <a:ea typeface="思源宋体" panose="02020700000000000000" pitchFamily="18" charset="-122"/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宋体" panose="02020700000000000000" pitchFamily="18" charset="-122"/>
                <a:ea typeface="思源宋体" panose="02020700000000000000" pitchFamily="18" charset="-122"/>
              </a:defRPr>
            </a:lvl1pPr>
          </a:lstStyle>
          <a:p>
            <a:fld id="{916937E3-A2DC-3941-A06D-AD2FC383E8D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宋体" panose="02020700000000000000" pitchFamily="18" charset="-122"/>
          <a:ea typeface="思源宋体" panose="02020700000000000000" pitchFamily="18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思源宋体" panose="02020700000000000000" pitchFamily="18" charset="-122"/>
          <a:ea typeface="思源宋体" panose="02020700000000000000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思源宋体" panose="02020700000000000000" pitchFamily="18" charset="-122"/>
          <a:ea typeface="思源宋体" panose="02020700000000000000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思源宋体" panose="02020700000000000000" pitchFamily="18" charset="-122"/>
          <a:ea typeface="思源宋体" panose="02020700000000000000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思源宋体" panose="02020700000000000000" pitchFamily="18" charset="-122"/>
          <a:ea typeface="思源宋体" panose="02020700000000000000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思源宋体" panose="02020700000000000000" pitchFamily="18" charset="-122"/>
          <a:ea typeface="思源宋体" panose="02020700000000000000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891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4.jpg"/><Relationship Id="rId7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6.png"/><Relationship Id="rId9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1ppt.com/xiazai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1ppt.com/xiazai/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39" y="863816"/>
            <a:ext cx="9030032" cy="59941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92538" cy="31213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1203"/>
            <a:ext cx="2344024" cy="19067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988" y="3794372"/>
            <a:ext cx="1172012" cy="231366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505" y="0"/>
            <a:ext cx="710495" cy="1858217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348105" y="1039388"/>
            <a:ext cx="9495155" cy="4930140"/>
            <a:chOff x="671" y="1077"/>
            <a:chExt cx="17888" cy="8646"/>
          </a:xfrm>
        </p:grpSpPr>
        <p:sp>
          <p:nvSpPr>
            <p:cNvPr id="17" name="矩形 16"/>
            <p:cNvSpPr/>
            <p:nvPr/>
          </p:nvSpPr>
          <p:spPr>
            <a:xfrm>
              <a:off x="671" y="1077"/>
              <a:ext cx="17888" cy="864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341" y="1589"/>
              <a:ext cx="16515" cy="7621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+mj-lt"/>
                  <a:cs typeface="+mn-ea"/>
                  <a:sym typeface="+mn-lt"/>
                </a:rPr>
                <a:t>An-Najah National University</a:t>
              </a:r>
              <a:endParaRPr lang="zh-CN" sz="2400" dirty="0">
                <a:solidFill>
                  <a:schemeClr val="tx1"/>
                </a:solidFill>
                <a:latin typeface="+mj-lt"/>
                <a:cs typeface="+mn-ea"/>
                <a:sym typeface="+mn-lt"/>
              </a:endParaRPr>
            </a:p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4101045" y="3894426"/>
            <a:ext cx="3892538" cy="461667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57" name="文本框 13"/>
          <p:cNvSpPr txBox="1"/>
          <p:nvPr/>
        </p:nvSpPr>
        <p:spPr>
          <a:xfrm>
            <a:off x="2836190" y="2025874"/>
            <a:ext cx="6689456" cy="10464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en-US" altLang="zh-CN" sz="3100" dirty="0">
                <a:cs typeface="+mn-ea"/>
                <a:sym typeface="+mn-lt"/>
              </a:rPr>
              <a:t>Faculty of Engineering </a:t>
            </a:r>
          </a:p>
          <a:p>
            <a:pPr algn="dist"/>
            <a:r>
              <a:rPr lang="en-US" altLang="zh-CN" sz="3100" dirty="0">
                <a:cs typeface="+mn-ea"/>
                <a:sym typeface="+mn-lt"/>
              </a:rPr>
              <a:t>and Information Technology</a:t>
            </a:r>
          </a:p>
        </p:txBody>
      </p:sp>
      <p:sp>
        <p:nvSpPr>
          <p:cNvPr id="22" name="TextBox 32"/>
          <p:cNvSpPr txBox="1"/>
          <p:nvPr/>
        </p:nvSpPr>
        <p:spPr>
          <a:xfrm>
            <a:off x="4101045" y="3860908"/>
            <a:ext cx="3892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cs typeface="+mn-ea"/>
                <a:sym typeface="+mn-lt"/>
              </a:rPr>
              <a:t>Graduation Project 1</a:t>
            </a:r>
          </a:p>
        </p:txBody>
      </p:sp>
      <p:sp>
        <p:nvSpPr>
          <p:cNvPr id="25" name="mortarboard_182327"/>
          <p:cNvSpPr>
            <a:spLocks noChangeAspect="1"/>
          </p:cNvSpPr>
          <p:nvPr/>
        </p:nvSpPr>
        <p:spPr bwMode="auto">
          <a:xfrm>
            <a:off x="5594888" y="1360410"/>
            <a:ext cx="914400" cy="692027"/>
          </a:xfrm>
          <a:custGeom>
            <a:avLst/>
            <a:gdLst>
              <a:gd name="connsiteX0" fmla="*/ 455711 w 607639"/>
              <a:gd name="connsiteY0" fmla="*/ 515659 h 566254"/>
              <a:gd name="connsiteX1" fmla="*/ 465873 w 607639"/>
              <a:gd name="connsiteY1" fmla="*/ 525796 h 566254"/>
              <a:gd name="connsiteX2" fmla="*/ 465873 w 607639"/>
              <a:gd name="connsiteY2" fmla="*/ 556117 h 566254"/>
              <a:gd name="connsiteX3" fmla="*/ 455711 w 607639"/>
              <a:gd name="connsiteY3" fmla="*/ 566254 h 566254"/>
              <a:gd name="connsiteX4" fmla="*/ 445550 w 607639"/>
              <a:gd name="connsiteY4" fmla="*/ 556117 h 566254"/>
              <a:gd name="connsiteX5" fmla="*/ 445550 w 607639"/>
              <a:gd name="connsiteY5" fmla="*/ 525796 h 566254"/>
              <a:gd name="connsiteX6" fmla="*/ 455711 w 607639"/>
              <a:gd name="connsiteY6" fmla="*/ 515659 h 566254"/>
              <a:gd name="connsiteX7" fmla="*/ 483639 w 607639"/>
              <a:gd name="connsiteY7" fmla="*/ 505931 h 566254"/>
              <a:gd name="connsiteX8" fmla="*/ 495939 w 607639"/>
              <a:gd name="connsiteY8" fmla="*/ 513305 h 566254"/>
              <a:gd name="connsiteX9" fmla="*/ 506010 w 607639"/>
              <a:gd name="connsiteY9" fmla="*/ 553728 h 566254"/>
              <a:gd name="connsiteX10" fmla="*/ 498702 w 607639"/>
              <a:gd name="connsiteY10" fmla="*/ 565988 h 566254"/>
              <a:gd name="connsiteX11" fmla="*/ 496206 w 607639"/>
              <a:gd name="connsiteY11" fmla="*/ 566254 h 566254"/>
              <a:gd name="connsiteX12" fmla="*/ 486402 w 607639"/>
              <a:gd name="connsiteY12" fmla="*/ 558614 h 566254"/>
              <a:gd name="connsiteX13" fmla="*/ 476242 w 607639"/>
              <a:gd name="connsiteY13" fmla="*/ 518191 h 566254"/>
              <a:gd name="connsiteX14" fmla="*/ 483639 w 607639"/>
              <a:gd name="connsiteY14" fmla="*/ 505931 h 566254"/>
              <a:gd name="connsiteX15" fmla="*/ 427732 w 607639"/>
              <a:gd name="connsiteY15" fmla="*/ 505931 h 566254"/>
              <a:gd name="connsiteX16" fmla="*/ 435113 w 607639"/>
              <a:gd name="connsiteY16" fmla="*/ 518191 h 566254"/>
              <a:gd name="connsiteX17" fmla="*/ 424975 w 607639"/>
              <a:gd name="connsiteY17" fmla="*/ 558614 h 566254"/>
              <a:gd name="connsiteX18" fmla="*/ 415192 w 607639"/>
              <a:gd name="connsiteY18" fmla="*/ 566254 h 566254"/>
              <a:gd name="connsiteX19" fmla="*/ 412702 w 607639"/>
              <a:gd name="connsiteY19" fmla="*/ 565988 h 566254"/>
              <a:gd name="connsiteX20" fmla="*/ 405410 w 607639"/>
              <a:gd name="connsiteY20" fmla="*/ 553728 h 566254"/>
              <a:gd name="connsiteX21" fmla="*/ 415459 w 607639"/>
              <a:gd name="connsiteY21" fmla="*/ 513305 h 566254"/>
              <a:gd name="connsiteX22" fmla="*/ 427732 w 607639"/>
              <a:gd name="connsiteY22" fmla="*/ 505931 h 566254"/>
              <a:gd name="connsiteX23" fmla="*/ 455707 w 607639"/>
              <a:gd name="connsiteY23" fmla="*/ 465128 h 566254"/>
              <a:gd name="connsiteX24" fmla="*/ 445560 w 607639"/>
              <a:gd name="connsiteY24" fmla="*/ 475260 h 566254"/>
              <a:gd name="connsiteX25" fmla="*/ 455707 w 607639"/>
              <a:gd name="connsiteY25" fmla="*/ 485392 h 566254"/>
              <a:gd name="connsiteX26" fmla="*/ 465853 w 607639"/>
              <a:gd name="connsiteY26" fmla="*/ 475260 h 566254"/>
              <a:gd name="connsiteX27" fmla="*/ 455707 w 607639"/>
              <a:gd name="connsiteY27" fmla="*/ 465128 h 566254"/>
              <a:gd name="connsiteX28" fmla="*/ 111408 w 607639"/>
              <a:gd name="connsiteY28" fmla="*/ 252803 h 566254"/>
              <a:gd name="connsiteX29" fmla="*/ 121467 w 607639"/>
              <a:gd name="connsiteY29" fmla="*/ 262935 h 566254"/>
              <a:gd name="connsiteX30" fmla="*/ 121467 w 607639"/>
              <a:gd name="connsiteY30" fmla="*/ 331636 h 566254"/>
              <a:gd name="connsiteX31" fmla="*/ 293705 w 607639"/>
              <a:gd name="connsiteY31" fmla="*/ 424334 h 566254"/>
              <a:gd name="connsiteX32" fmla="*/ 293705 w 607639"/>
              <a:gd name="connsiteY32" fmla="*/ 333680 h 566254"/>
              <a:gd name="connsiteX33" fmla="*/ 303764 w 607639"/>
              <a:gd name="connsiteY33" fmla="*/ 323548 h 566254"/>
              <a:gd name="connsiteX34" fmla="*/ 313911 w 607639"/>
              <a:gd name="connsiteY34" fmla="*/ 333680 h 566254"/>
              <a:gd name="connsiteX35" fmla="*/ 313911 w 607639"/>
              <a:gd name="connsiteY35" fmla="*/ 424422 h 566254"/>
              <a:gd name="connsiteX36" fmla="*/ 410668 w 607639"/>
              <a:gd name="connsiteY36" fmla="*/ 402381 h 566254"/>
              <a:gd name="connsiteX37" fmla="*/ 424287 w 607639"/>
              <a:gd name="connsiteY37" fmla="*/ 407003 h 566254"/>
              <a:gd name="connsiteX38" fmla="*/ 419658 w 607639"/>
              <a:gd name="connsiteY38" fmla="*/ 420512 h 566254"/>
              <a:gd name="connsiteX39" fmla="*/ 303764 w 607639"/>
              <a:gd name="connsiteY39" fmla="*/ 444953 h 566254"/>
              <a:gd name="connsiteX40" fmla="*/ 101973 w 607639"/>
              <a:gd name="connsiteY40" fmla="*/ 337502 h 566254"/>
              <a:gd name="connsiteX41" fmla="*/ 101261 w 607639"/>
              <a:gd name="connsiteY41" fmla="*/ 333680 h 566254"/>
              <a:gd name="connsiteX42" fmla="*/ 101261 w 607639"/>
              <a:gd name="connsiteY42" fmla="*/ 262935 h 566254"/>
              <a:gd name="connsiteX43" fmla="*/ 111408 w 607639"/>
              <a:gd name="connsiteY43" fmla="*/ 252803 h 566254"/>
              <a:gd name="connsiteX44" fmla="*/ 10147 w 607639"/>
              <a:gd name="connsiteY44" fmla="*/ 151682 h 566254"/>
              <a:gd name="connsiteX45" fmla="*/ 20294 w 607639"/>
              <a:gd name="connsiteY45" fmla="*/ 161814 h 566254"/>
              <a:gd name="connsiteX46" fmla="*/ 20294 w 607639"/>
              <a:gd name="connsiteY46" fmla="*/ 165191 h 566254"/>
              <a:gd name="connsiteX47" fmla="*/ 303787 w 607639"/>
              <a:gd name="connsiteY47" fmla="*/ 282333 h 566254"/>
              <a:gd name="connsiteX48" fmla="*/ 411310 w 607639"/>
              <a:gd name="connsiteY48" fmla="*/ 237894 h 566254"/>
              <a:gd name="connsiteX49" fmla="*/ 424573 w 607639"/>
              <a:gd name="connsiteY49" fmla="*/ 243405 h 566254"/>
              <a:gd name="connsiteX50" fmla="*/ 419054 w 607639"/>
              <a:gd name="connsiteY50" fmla="*/ 256559 h 566254"/>
              <a:gd name="connsiteX51" fmla="*/ 307704 w 607639"/>
              <a:gd name="connsiteY51" fmla="*/ 302598 h 566254"/>
              <a:gd name="connsiteX52" fmla="*/ 303787 w 607639"/>
              <a:gd name="connsiteY52" fmla="*/ 303398 h 566254"/>
              <a:gd name="connsiteX53" fmla="*/ 299960 w 607639"/>
              <a:gd name="connsiteY53" fmla="*/ 302598 h 566254"/>
              <a:gd name="connsiteX54" fmla="*/ 6231 w 607639"/>
              <a:gd name="connsiteY54" fmla="*/ 181278 h 566254"/>
              <a:gd name="connsiteX55" fmla="*/ 0 w 607639"/>
              <a:gd name="connsiteY55" fmla="*/ 171946 h 566254"/>
              <a:gd name="connsiteX56" fmla="*/ 0 w 607639"/>
              <a:gd name="connsiteY56" fmla="*/ 161814 h 566254"/>
              <a:gd name="connsiteX57" fmla="*/ 10147 w 607639"/>
              <a:gd name="connsiteY57" fmla="*/ 151682 h 566254"/>
              <a:gd name="connsiteX58" fmla="*/ 303775 w 607639"/>
              <a:gd name="connsiteY58" fmla="*/ 121342 h 566254"/>
              <a:gd name="connsiteX59" fmla="*/ 283571 w 607639"/>
              <a:gd name="connsiteY59" fmla="*/ 131474 h 566254"/>
              <a:gd name="connsiteX60" fmla="*/ 303775 w 607639"/>
              <a:gd name="connsiteY60" fmla="*/ 141517 h 566254"/>
              <a:gd name="connsiteX61" fmla="*/ 324068 w 607639"/>
              <a:gd name="connsiteY61" fmla="*/ 131474 h 566254"/>
              <a:gd name="connsiteX62" fmla="*/ 303775 w 607639"/>
              <a:gd name="connsiteY62" fmla="*/ 121342 h 566254"/>
              <a:gd name="connsiteX63" fmla="*/ 299948 w 607639"/>
              <a:gd name="connsiteY63" fmla="*/ 732 h 566254"/>
              <a:gd name="connsiteX64" fmla="*/ 307691 w 607639"/>
              <a:gd name="connsiteY64" fmla="*/ 732 h 566254"/>
              <a:gd name="connsiteX65" fmla="*/ 601320 w 607639"/>
              <a:gd name="connsiteY65" fmla="*/ 122142 h 566254"/>
              <a:gd name="connsiteX66" fmla="*/ 607639 w 607639"/>
              <a:gd name="connsiteY66" fmla="*/ 131474 h 566254"/>
              <a:gd name="connsiteX67" fmla="*/ 601320 w 607639"/>
              <a:gd name="connsiteY67" fmla="*/ 140806 h 566254"/>
              <a:gd name="connsiteX68" fmla="*/ 465853 w 607639"/>
              <a:gd name="connsiteY68" fmla="*/ 196801 h 566254"/>
              <a:gd name="connsiteX69" fmla="*/ 465853 w 607639"/>
              <a:gd name="connsiteY69" fmla="*/ 215021 h 566254"/>
              <a:gd name="connsiteX70" fmla="*/ 587346 w 607639"/>
              <a:gd name="connsiteY70" fmla="*/ 165159 h 566254"/>
              <a:gd name="connsiteX71" fmla="*/ 587346 w 607639"/>
              <a:gd name="connsiteY71" fmla="*/ 161782 h 566254"/>
              <a:gd name="connsiteX72" fmla="*/ 597493 w 607639"/>
              <a:gd name="connsiteY72" fmla="*/ 151650 h 566254"/>
              <a:gd name="connsiteX73" fmla="*/ 607639 w 607639"/>
              <a:gd name="connsiteY73" fmla="*/ 161782 h 566254"/>
              <a:gd name="connsiteX74" fmla="*/ 607639 w 607639"/>
              <a:gd name="connsiteY74" fmla="*/ 171914 h 566254"/>
              <a:gd name="connsiteX75" fmla="*/ 601320 w 607639"/>
              <a:gd name="connsiteY75" fmla="*/ 181247 h 566254"/>
              <a:gd name="connsiteX76" fmla="*/ 465853 w 607639"/>
              <a:gd name="connsiteY76" fmla="*/ 236974 h 566254"/>
              <a:gd name="connsiteX77" fmla="*/ 465853 w 607639"/>
              <a:gd name="connsiteY77" fmla="*/ 362383 h 566254"/>
              <a:gd name="connsiteX78" fmla="*/ 486058 w 607639"/>
              <a:gd name="connsiteY78" fmla="*/ 331808 h 566254"/>
              <a:gd name="connsiteX79" fmla="*/ 486058 w 607639"/>
              <a:gd name="connsiteY79" fmla="*/ 262927 h 566254"/>
              <a:gd name="connsiteX80" fmla="*/ 496205 w 607639"/>
              <a:gd name="connsiteY80" fmla="*/ 252795 h 566254"/>
              <a:gd name="connsiteX81" fmla="*/ 506351 w 607639"/>
              <a:gd name="connsiteY81" fmla="*/ 262927 h 566254"/>
              <a:gd name="connsiteX82" fmla="*/ 506351 w 607639"/>
              <a:gd name="connsiteY82" fmla="*/ 333675 h 566254"/>
              <a:gd name="connsiteX83" fmla="*/ 505817 w 607639"/>
              <a:gd name="connsiteY83" fmla="*/ 336963 h 566254"/>
              <a:gd name="connsiteX84" fmla="*/ 465853 w 607639"/>
              <a:gd name="connsiteY84" fmla="*/ 389402 h 566254"/>
              <a:gd name="connsiteX85" fmla="*/ 465853 w 607639"/>
              <a:gd name="connsiteY85" fmla="*/ 446818 h 566254"/>
              <a:gd name="connsiteX86" fmla="*/ 486058 w 607639"/>
              <a:gd name="connsiteY86" fmla="*/ 475260 h 566254"/>
              <a:gd name="connsiteX87" fmla="*/ 455707 w 607639"/>
              <a:gd name="connsiteY87" fmla="*/ 505568 h 566254"/>
              <a:gd name="connsiteX88" fmla="*/ 425356 w 607639"/>
              <a:gd name="connsiteY88" fmla="*/ 475260 h 566254"/>
              <a:gd name="connsiteX89" fmla="*/ 445560 w 607639"/>
              <a:gd name="connsiteY89" fmla="*/ 446818 h 566254"/>
              <a:gd name="connsiteX90" fmla="*/ 445560 w 607639"/>
              <a:gd name="connsiteY90" fmla="*/ 230041 h 566254"/>
              <a:gd name="connsiteX91" fmla="*/ 445560 w 607639"/>
              <a:gd name="connsiteY91" fmla="*/ 197689 h 566254"/>
              <a:gd name="connsiteX92" fmla="*/ 330031 w 607639"/>
              <a:gd name="connsiteY92" fmla="*/ 154583 h 566254"/>
              <a:gd name="connsiteX93" fmla="*/ 303775 w 607639"/>
              <a:gd name="connsiteY93" fmla="*/ 161782 h 566254"/>
              <a:gd name="connsiteX94" fmla="*/ 263277 w 607639"/>
              <a:gd name="connsiteY94" fmla="*/ 131474 h 566254"/>
              <a:gd name="connsiteX95" fmla="*/ 303775 w 607639"/>
              <a:gd name="connsiteY95" fmla="*/ 101077 h 566254"/>
              <a:gd name="connsiteX96" fmla="*/ 344272 w 607639"/>
              <a:gd name="connsiteY96" fmla="*/ 131474 h 566254"/>
              <a:gd name="connsiteX97" fmla="*/ 343382 w 607639"/>
              <a:gd name="connsiteY97" fmla="*/ 137962 h 566254"/>
              <a:gd name="connsiteX98" fmla="*/ 454728 w 607639"/>
              <a:gd name="connsiteY98" fmla="*/ 179469 h 566254"/>
              <a:gd name="connsiteX99" fmla="*/ 570969 w 607639"/>
              <a:gd name="connsiteY99" fmla="*/ 131474 h 566254"/>
              <a:gd name="connsiteX100" fmla="*/ 303775 w 607639"/>
              <a:gd name="connsiteY100" fmla="*/ 20997 h 566254"/>
              <a:gd name="connsiteX101" fmla="*/ 36581 w 607639"/>
              <a:gd name="connsiteY101" fmla="*/ 131474 h 566254"/>
              <a:gd name="connsiteX102" fmla="*/ 303775 w 607639"/>
              <a:gd name="connsiteY102" fmla="*/ 241862 h 566254"/>
              <a:gd name="connsiteX103" fmla="*/ 406131 w 607639"/>
              <a:gd name="connsiteY103" fmla="*/ 199556 h 566254"/>
              <a:gd name="connsiteX104" fmla="*/ 419393 w 607639"/>
              <a:gd name="connsiteY104" fmla="*/ 205066 h 566254"/>
              <a:gd name="connsiteX105" fmla="*/ 413874 w 607639"/>
              <a:gd name="connsiteY105" fmla="*/ 218220 h 566254"/>
              <a:gd name="connsiteX106" fmla="*/ 307691 w 607639"/>
              <a:gd name="connsiteY106" fmla="*/ 262127 h 566254"/>
              <a:gd name="connsiteX107" fmla="*/ 303775 w 607639"/>
              <a:gd name="connsiteY107" fmla="*/ 262927 h 566254"/>
              <a:gd name="connsiteX108" fmla="*/ 299948 w 607639"/>
              <a:gd name="connsiteY108" fmla="*/ 262127 h 566254"/>
              <a:gd name="connsiteX109" fmla="*/ 6230 w 607639"/>
              <a:gd name="connsiteY109" fmla="*/ 140806 h 566254"/>
              <a:gd name="connsiteX110" fmla="*/ 0 w 607639"/>
              <a:gd name="connsiteY110" fmla="*/ 131474 h 566254"/>
              <a:gd name="connsiteX111" fmla="*/ 6230 w 607639"/>
              <a:gd name="connsiteY111" fmla="*/ 122142 h 56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607639" h="566254">
                <a:moveTo>
                  <a:pt x="455711" y="515659"/>
                </a:moveTo>
                <a:cubicBezTo>
                  <a:pt x="461327" y="515659"/>
                  <a:pt x="465873" y="520194"/>
                  <a:pt x="465873" y="525796"/>
                </a:cubicBezTo>
                <a:lnTo>
                  <a:pt x="465873" y="556117"/>
                </a:lnTo>
                <a:cubicBezTo>
                  <a:pt x="465873" y="561719"/>
                  <a:pt x="461327" y="566254"/>
                  <a:pt x="455711" y="566254"/>
                </a:cubicBezTo>
                <a:cubicBezTo>
                  <a:pt x="450096" y="566254"/>
                  <a:pt x="445550" y="561719"/>
                  <a:pt x="445550" y="556117"/>
                </a:cubicBezTo>
                <a:lnTo>
                  <a:pt x="445550" y="525796"/>
                </a:lnTo>
                <a:cubicBezTo>
                  <a:pt x="445550" y="520194"/>
                  <a:pt x="450096" y="515659"/>
                  <a:pt x="455711" y="515659"/>
                </a:cubicBezTo>
                <a:close/>
                <a:moveTo>
                  <a:pt x="483639" y="505931"/>
                </a:moveTo>
                <a:cubicBezTo>
                  <a:pt x="489076" y="504509"/>
                  <a:pt x="494513" y="507885"/>
                  <a:pt x="495939" y="513305"/>
                </a:cubicBezTo>
                <a:lnTo>
                  <a:pt x="506010" y="553728"/>
                </a:lnTo>
                <a:cubicBezTo>
                  <a:pt x="507436" y="559147"/>
                  <a:pt x="504138" y="564566"/>
                  <a:pt x="498702" y="565988"/>
                </a:cubicBezTo>
                <a:cubicBezTo>
                  <a:pt x="497811" y="566165"/>
                  <a:pt x="497008" y="566254"/>
                  <a:pt x="496206" y="566254"/>
                </a:cubicBezTo>
                <a:cubicBezTo>
                  <a:pt x="491661" y="566254"/>
                  <a:pt x="487561" y="563234"/>
                  <a:pt x="486402" y="558614"/>
                </a:cubicBezTo>
                <a:lnTo>
                  <a:pt x="476242" y="518191"/>
                </a:lnTo>
                <a:cubicBezTo>
                  <a:pt x="474905" y="512772"/>
                  <a:pt x="478203" y="507263"/>
                  <a:pt x="483639" y="505931"/>
                </a:cubicBezTo>
                <a:close/>
                <a:moveTo>
                  <a:pt x="427732" y="505931"/>
                </a:moveTo>
                <a:cubicBezTo>
                  <a:pt x="433156" y="507263"/>
                  <a:pt x="436447" y="512772"/>
                  <a:pt x="435113" y="518191"/>
                </a:cubicBezTo>
                <a:lnTo>
                  <a:pt x="424975" y="558614"/>
                </a:lnTo>
                <a:cubicBezTo>
                  <a:pt x="423819" y="563234"/>
                  <a:pt x="419728" y="566254"/>
                  <a:pt x="415192" y="566254"/>
                </a:cubicBezTo>
                <a:cubicBezTo>
                  <a:pt x="414392" y="566254"/>
                  <a:pt x="413591" y="566165"/>
                  <a:pt x="412702" y="565988"/>
                </a:cubicBezTo>
                <a:cubicBezTo>
                  <a:pt x="407277" y="564566"/>
                  <a:pt x="403987" y="559147"/>
                  <a:pt x="405410" y="553728"/>
                </a:cubicBezTo>
                <a:lnTo>
                  <a:pt x="415459" y="513305"/>
                </a:lnTo>
                <a:cubicBezTo>
                  <a:pt x="416793" y="507885"/>
                  <a:pt x="422307" y="504509"/>
                  <a:pt x="427732" y="505931"/>
                </a:cubicBezTo>
                <a:close/>
                <a:moveTo>
                  <a:pt x="455707" y="465128"/>
                </a:moveTo>
                <a:cubicBezTo>
                  <a:pt x="450100" y="465128"/>
                  <a:pt x="445560" y="469660"/>
                  <a:pt x="445560" y="475260"/>
                </a:cubicBezTo>
                <a:cubicBezTo>
                  <a:pt x="445560" y="480859"/>
                  <a:pt x="450100" y="485392"/>
                  <a:pt x="455707" y="485392"/>
                </a:cubicBezTo>
                <a:cubicBezTo>
                  <a:pt x="461314" y="485392"/>
                  <a:pt x="465853" y="480859"/>
                  <a:pt x="465853" y="475260"/>
                </a:cubicBezTo>
                <a:cubicBezTo>
                  <a:pt x="465853" y="469660"/>
                  <a:pt x="461314" y="465128"/>
                  <a:pt x="455707" y="465128"/>
                </a:cubicBezTo>
                <a:close/>
                <a:moveTo>
                  <a:pt x="111408" y="252803"/>
                </a:moveTo>
                <a:cubicBezTo>
                  <a:pt x="116927" y="252803"/>
                  <a:pt x="121467" y="257335"/>
                  <a:pt x="121467" y="262935"/>
                </a:cubicBezTo>
                <a:lnTo>
                  <a:pt x="121467" y="331636"/>
                </a:lnTo>
                <a:cubicBezTo>
                  <a:pt x="127341" y="344256"/>
                  <a:pt x="167931" y="420334"/>
                  <a:pt x="293705" y="424334"/>
                </a:cubicBezTo>
                <a:lnTo>
                  <a:pt x="293705" y="333680"/>
                </a:lnTo>
                <a:cubicBezTo>
                  <a:pt x="293705" y="328081"/>
                  <a:pt x="298245" y="323548"/>
                  <a:pt x="303764" y="323548"/>
                </a:cubicBezTo>
                <a:cubicBezTo>
                  <a:pt x="309372" y="323548"/>
                  <a:pt x="313911" y="328081"/>
                  <a:pt x="313911" y="333680"/>
                </a:cubicBezTo>
                <a:lnTo>
                  <a:pt x="313911" y="424422"/>
                </a:lnTo>
                <a:cubicBezTo>
                  <a:pt x="359397" y="422911"/>
                  <a:pt x="391441" y="411891"/>
                  <a:pt x="410668" y="402381"/>
                </a:cubicBezTo>
                <a:cubicBezTo>
                  <a:pt x="415741" y="399893"/>
                  <a:pt x="421794" y="401937"/>
                  <a:pt x="424287" y="407003"/>
                </a:cubicBezTo>
                <a:cubicBezTo>
                  <a:pt x="426779" y="411980"/>
                  <a:pt x="424732" y="418023"/>
                  <a:pt x="419658" y="420512"/>
                </a:cubicBezTo>
                <a:cubicBezTo>
                  <a:pt x="397138" y="431621"/>
                  <a:pt x="358684" y="444953"/>
                  <a:pt x="303764" y="444953"/>
                </a:cubicBezTo>
                <a:cubicBezTo>
                  <a:pt x="146835" y="444953"/>
                  <a:pt x="103753" y="341857"/>
                  <a:pt x="101973" y="337502"/>
                </a:cubicBezTo>
                <a:cubicBezTo>
                  <a:pt x="101528" y="336257"/>
                  <a:pt x="101261" y="335013"/>
                  <a:pt x="101261" y="333680"/>
                </a:cubicBezTo>
                <a:lnTo>
                  <a:pt x="101261" y="262935"/>
                </a:lnTo>
                <a:cubicBezTo>
                  <a:pt x="101261" y="257335"/>
                  <a:pt x="105801" y="252803"/>
                  <a:pt x="111408" y="252803"/>
                </a:cubicBezTo>
                <a:close/>
                <a:moveTo>
                  <a:pt x="10147" y="151682"/>
                </a:moveTo>
                <a:cubicBezTo>
                  <a:pt x="15754" y="151682"/>
                  <a:pt x="20294" y="156215"/>
                  <a:pt x="20294" y="161814"/>
                </a:cubicBezTo>
                <a:lnTo>
                  <a:pt x="20294" y="165191"/>
                </a:lnTo>
                <a:lnTo>
                  <a:pt x="303787" y="282333"/>
                </a:lnTo>
                <a:lnTo>
                  <a:pt x="411310" y="237894"/>
                </a:lnTo>
                <a:cubicBezTo>
                  <a:pt x="416473" y="235761"/>
                  <a:pt x="422436" y="238250"/>
                  <a:pt x="424573" y="243405"/>
                </a:cubicBezTo>
                <a:cubicBezTo>
                  <a:pt x="426709" y="248560"/>
                  <a:pt x="424217" y="254426"/>
                  <a:pt x="419054" y="256559"/>
                </a:cubicBezTo>
                <a:lnTo>
                  <a:pt x="307704" y="302598"/>
                </a:lnTo>
                <a:cubicBezTo>
                  <a:pt x="306458" y="303131"/>
                  <a:pt x="305123" y="303398"/>
                  <a:pt x="303787" y="303398"/>
                </a:cubicBezTo>
                <a:cubicBezTo>
                  <a:pt x="302541" y="303398"/>
                  <a:pt x="301206" y="303131"/>
                  <a:pt x="299960" y="302598"/>
                </a:cubicBezTo>
                <a:lnTo>
                  <a:pt x="6231" y="181278"/>
                </a:lnTo>
                <a:cubicBezTo>
                  <a:pt x="2492" y="179679"/>
                  <a:pt x="0" y="176035"/>
                  <a:pt x="0" y="171946"/>
                </a:cubicBezTo>
                <a:lnTo>
                  <a:pt x="0" y="161814"/>
                </a:lnTo>
                <a:cubicBezTo>
                  <a:pt x="0" y="156215"/>
                  <a:pt x="4539" y="151682"/>
                  <a:pt x="10147" y="151682"/>
                </a:cubicBezTo>
                <a:close/>
                <a:moveTo>
                  <a:pt x="303775" y="121342"/>
                </a:moveTo>
                <a:cubicBezTo>
                  <a:pt x="291403" y="121342"/>
                  <a:pt x="283571" y="127297"/>
                  <a:pt x="283571" y="131474"/>
                </a:cubicBezTo>
                <a:cubicBezTo>
                  <a:pt x="283571" y="135563"/>
                  <a:pt x="291403" y="141517"/>
                  <a:pt x="303775" y="141517"/>
                </a:cubicBezTo>
                <a:cubicBezTo>
                  <a:pt x="316147" y="141517"/>
                  <a:pt x="324068" y="135563"/>
                  <a:pt x="324068" y="131474"/>
                </a:cubicBezTo>
                <a:cubicBezTo>
                  <a:pt x="324068" y="127297"/>
                  <a:pt x="316147" y="121342"/>
                  <a:pt x="303775" y="121342"/>
                </a:cubicBezTo>
                <a:close/>
                <a:moveTo>
                  <a:pt x="299948" y="732"/>
                </a:moveTo>
                <a:cubicBezTo>
                  <a:pt x="302440" y="-245"/>
                  <a:pt x="305199" y="-245"/>
                  <a:pt x="307691" y="732"/>
                </a:cubicBezTo>
                <a:lnTo>
                  <a:pt x="601320" y="122142"/>
                </a:lnTo>
                <a:cubicBezTo>
                  <a:pt x="605147" y="123653"/>
                  <a:pt x="607639" y="127386"/>
                  <a:pt x="607639" y="131474"/>
                </a:cubicBezTo>
                <a:cubicBezTo>
                  <a:pt x="607639" y="135563"/>
                  <a:pt x="605147" y="139207"/>
                  <a:pt x="601320" y="140806"/>
                </a:cubicBezTo>
                <a:lnTo>
                  <a:pt x="465853" y="196801"/>
                </a:lnTo>
                <a:lnTo>
                  <a:pt x="465853" y="215021"/>
                </a:lnTo>
                <a:lnTo>
                  <a:pt x="587346" y="165159"/>
                </a:lnTo>
                <a:lnTo>
                  <a:pt x="587346" y="161782"/>
                </a:lnTo>
                <a:cubicBezTo>
                  <a:pt x="587346" y="156183"/>
                  <a:pt x="591885" y="151650"/>
                  <a:pt x="597493" y="151650"/>
                </a:cubicBezTo>
                <a:cubicBezTo>
                  <a:pt x="603100" y="151650"/>
                  <a:pt x="607639" y="156183"/>
                  <a:pt x="607639" y="161782"/>
                </a:cubicBezTo>
                <a:lnTo>
                  <a:pt x="607639" y="171914"/>
                </a:lnTo>
                <a:cubicBezTo>
                  <a:pt x="607639" y="176003"/>
                  <a:pt x="605147" y="179647"/>
                  <a:pt x="601320" y="181247"/>
                </a:cubicBezTo>
                <a:lnTo>
                  <a:pt x="465853" y="236974"/>
                </a:lnTo>
                <a:lnTo>
                  <a:pt x="465853" y="362383"/>
                </a:lnTo>
                <a:cubicBezTo>
                  <a:pt x="478225" y="349318"/>
                  <a:pt x="484367" y="336075"/>
                  <a:pt x="486058" y="331808"/>
                </a:cubicBezTo>
                <a:lnTo>
                  <a:pt x="486058" y="262927"/>
                </a:lnTo>
                <a:cubicBezTo>
                  <a:pt x="486058" y="257327"/>
                  <a:pt x="490597" y="252795"/>
                  <a:pt x="496205" y="252795"/>
                </a:cubicBezTo>
                <a:cubicBezTo>
                  <a:pt x="501812" y="252795"/>
                  <a:pt x="506351" y="257327"/>
                  <a:pt x="506351" y="262927"/>
                </a:cubicBezTo>
                <a:lnTo>
                  <a:pt x="506351" y="333675"/>
                </a:lnTo>
                <a:cubicBezTo>
                  <a:pt x="506351" y="334830"/>
                  <a:pt x="506173" y="335897"/>
                  <a:pt x="505817" y="336963"/>
                </a:cubicBezTo>
                <a:cubicBezTo>
                  <a:pt x="505372" y="338297"/>
                  <a:pt x="494869" y="367449"/>
                  <a:pt x="465853" y="389402"/>
                </a:cubicBezTo>
                <a:lnTo>
                  <a:pt x="465853" y="446818"/>
                </a:lnTo>
                <a:cubicBezTo>
                  <a:pt x="477602" y="450996"/>
                  <a:pt x="486058" y="462106"/>
                  <a:pt x="486058" y="475260"/>
                </a:cubicBezTo>
                <a:cubicBezTo>
                  <a:pt x="486058" y="491969"/>
                  <a:pt x="472440" y="505568"/>
                  <a:pt x="455707" y="505568"/>
                </a:cubicBezTo>
                <a:cubicBezTo>
                  <a:pt x="438974" y="505568"/>
                  <a:pt x="425356" y="491969"/>
                  <a:pt x="425356" y="475260"/>
                </a:cubicBezTo>
                <a:cubicBezTo>
                  <a:pt x="425356" y="462106"/>
                  <a:pt x="433812" y="450996"/>
                  <a:pt x="445560" y="446818"/>
                </a:cubicBezTo>
                <a:lnTo>
                  <a:pt x="445560" y="230041"/>
                </a:lnTo>
                <a:lnTo>
                  <a:pt x="445560" y="197689"/>
                </a:lnTo>
                <a:lnTo>
                  <a:pt x="330031" y="154583"/>
                </a:lnTo>
                <a:cubicBezTo>
                  <a:pt x="323000" y="159027"/>
                  <a:pt x="313921" y="161782"/>
                  <a:pt x="303775" y="161782"/>
                </a:cubicBezTo>
                <a:cubicBezTo>
                  <a:pt x="281079" y="161782"/>
                  <a:pt x="263277" y="148450"/>
                  <a:pt x="263277" y="131474"/>
                </a:cubicBezTo>
                <a:cubicBezTo>
                  <a:pt x="263277" y="114409"/>
                  <a:pt x="281079" y="101077"/>
                  <a:pt x="303775" y="101077"/>
                </a:cubicBezTo>
                <a:cubicBezTo>
                  <a:pt x="326560" y="101077"/>
                  <a:pt x="344272" y="114409"/>
                  <a:pt x="344272" y="131474"/>
                </a:cubicBezTo>
                <a:cubicBezTo>
                  <a:pt x="344272" y="133696"/>
                  <a:pt x="343916" y="135829"/>
                  <a:pt x="343382" y="137962"/>
                </a:cubicBezTo>
                <a:lnTo>
                  <a:pt x="454728" y="179469"/>
                </a:lnTo>
                <a:lnTo>
                  <a:pt x="570969" y="131474"/>
                </a:lnTo>
                <a:lnTo>
                  <a:pt x="303775" y="20997"/>
                </a:lnTo>
                <a:lnTo>
                  <a:pt x="36581" y="131474"/>
                </a:lnTo>
                <a:lnTo>
                  <a:pt x="303775" y="241862"/>
                </a:lnTo>
                <a:lnTo>
                  <a:pt x="406131" y="199556"/>
                </a:lnTo>
                <a:cubicBezTo>
                  <a:pt x="411293" y="197423"/>
                  <a:pt x="417257" y="199911"/>
                  <a:pt x="419393" y="205066"/>
                </a:cubicBezTo>
                <a:cubicBezTo>
                  <a:pt x="421529" y="210221"/>
                  <a:pt x="419037" y="216176"/>
                  <a:pt x="413874" y="218220"/>
                </a:cubicBezTo>
                <a:lnTo>
                  <a:pt x="307691" y="262127"/>
                </a:lnTo>
                <a:cubicBezTo>
                  <a:pt x="306445" y="262660"/>
                  <a:pt x="305110" y="262927"/>
                  <a:pt x="303775" y="262927"/>
                </a:cubicBezTo>
                <a:cubicBezTo>
                  <a:pt x="302529" y="262927"/>
                  <a:pt x="301194" y="262660"/>
                  <a:pt x="299948" y="262127"/>
                </a:cubicBezTo>
                <a:lnTo>
                  <a:pt x="6230" y="140806"/>
                </a:lnTo>
                <a:cubicBezTo>
                  <a:pt x="2492" y="139207"/>
                  <a:pt x="0" y="135563"/>
                  <a:pt x="0" y="131474"/>
                </a:cubicBezTo>
                <a:cubicBezTo>
                  <a:pt x="0" y="127386"/>
                  <a:pt x="2492" y="123653"/>
                  <a:pt x="6230" y="12214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TextBox 45">
            <a:extLst>
              <a:ext uri="{FF2B5EF4-FFF2-40B4-BE49-F238E27FC236}">
                <a16:creationId xmlns:a16="http://schemas.microsoft.com/office/drawing/2014/main" id="{D29AE133-506A-0913-0746-B6D61909D1CC}"/>
              </a:ext>
            </a:extLst>
          </p:cNvPr>
          <p:cNvSpPr txBox="1"/>
          <p:nvPr/>
        </p:nvSpPr>
        <p:spPr>
          <a:xfrm>
            <a:off x="5056714" y="4690162"/>
            <a:ext cx="1981200" cy="421005"/>
          </a:xfrm>
          <a:prstGeom prst="rect">
            <a:avLst/>
          </a:prstGeom>
        </p:spPr>
        <p:txBody>
          <a:bodyPr vert="horz" wrap="none" lIns="0" tIns="0" rIns="0" bIns="0" anchor="b" anchorCtr="1">
            <a:noAutofit/>
          </a:bodyPr>
          <a:lstStyle/>
          <a:p>
            <a:pPr algn="ctr"/>
            <a:r>
              <a:rPr lang="en-US" altLang="zh-CN" sz="3200" b="1" kern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We Care</a:t>
            </a:r>
            <a:endParaRPr lang="zh-CN" altLang="en-US" sz="3200" b="1" kern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3"/>
          <p:cNvSpPr/>
          <p:nvPr/>
        </p:nvSpPr>
        <p:spPr>
          <a:xfrm>
            <a:off x="5184140" y="1858010"/>
            <a:ext cx="2041525" cy="2041525"/>
          </a:xfrm>
          <a:prstGeom prst="diamond">
            <a:avLst/>
          </a:prstGeom>
          <a:solidFill>
            <a:srgbClr val="B3672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MH_Other_1"/>
          <p:cNvSpPr/>
          <p:nvPr/>
        </p:nvSpPr>
        <p:spPr>
          <a:xfrm>
            <a:off x="2169160" y="2195830"/>
            <a:ext cx="1367155" cy="1365250"/>
          </a:xfrm>
          <a:prstGeom prst="diamond">
            <a:avLst/>
          </a:prstGeom>
          <a:solidFill>
            <a:srgbClr val="E2A52A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MH_Other_4"/>
          <p:cNvSpPr/>
          <p:nvPr/>
        </p:nvSpPr>
        <p:spPr>
          <a:xfrm>
            <a:off x="8857615" y="2195830"/>
            <a:ext cx="1366520" cy="1365250"/>
          </a:xfrm>
          <a:prstGeom prst="diamond">
            <a:avLst/>
          </a:prstGeom>
          <a:solidFill>
            <a:srgbClr val="E2A52A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MH_Other_5"/>
          <p:cNvSpPr/>
          <p:nvPr/>
        </p:nvSpPr>
        <p:spPr>
          <a:xfrm>
            <a:off x="3352800" y="3026410"/>
            <a:ext cx="520700" cy="518795"/>
          </a:xfrm>
          <a:prstGeom prst="diamond">
            <a:avLst/>
          </a:prstGeom>
          <a:solidFill>
            <a:srgbClr val="9A947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MH_Other_6"/>
          <p:cNvSpPr/>
          <p:nvPr/>
        </p:nvSpPr>
        <p:spPr>
          <a:xfrm>
            <a:off x="4833620" y="2179955"/>
            <a:ext cx="520700" cy="520700"/>
          </a:xfrm>
          <a:prstGeom prst="diamond">
            <a:avLst/>
          </a:prstGeom>
          <a:solidFill>
            <a:srgbClr val="9A947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MH_Other_7"/>
          <p:cNvSpPr/>
          <p:nvPr/>
        </p:nvSpPr>
        <p:spPr>
          <a:xfrm>
            <a:off x="7046595" y="3023235"/>
            <a:ext cx="520700" cy="518795"/>
          </a:xfrm>
          <a:prstGeom prst="diamond">
            <a:avLst/>
          </a:prstGeom>
          <a:solidFill>
            <a:srgbClr val="9A947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MH_Other_8"/>
          <p:cNvSpPr/>
          <p:nvPr/>
        </p:nvSpPr>
        <p:spPr>
          <a:xfrm>
            <a:off x="8529320" y="2195830"/>
            <a:ext cx="520700" cy="520700"/>
          </a:xfrm>
          <a:prstGeom prst="diamond">
            <a:avLst/>
          </a:prstGeom>
          <a:solidFill>
            <a:srgbClr val="9A947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MH_Other_11"/>
          <p:cNvSpPr/>
          <p:nvPr/>
        </p:nvSpPr>
        <p:spPr bwMode="auto">
          <a:xfrm>
            <a:off x="5897880" y="2572385"/>
            <a:ext cx="612775" cy="612775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176498" y="2703628"/>
            <a:ext cx="319833" cy="335482"/>
            <a:chOff x="3101547" y="1556719"/>
            <a:chExt cx="319833" cy="335482"/>
          </a:xfrm>
        </p:grpSpPr>
        <p:sp>
          <p:nvSpPr>
            <p:cNvPr id="26" name="Freeform 8"/>
            <p:cNvSpPr/>
            <p:nvPr/>
          </p:nvSpPr>
          <p:spPr bwMode="auto">
            <a:xfrm>
              <a:off x="3101547" y="1556719"/>
              <a:ext cx="319833" cy="182763"/>
            </a:xfrm>
            <a:custGeom>
              <a:avLst/>
              <a:gdLst>
                <a:gd name="T0" fmla="*/ 245 w 511"/>
                <a:gd name="T1" fmla="*/ 2 h 292"/>
                <a:gd name="T2" fmla="*/ 10 w 511"/>
                <a:gd name="T3" fmla="*/ 129 h 292"/>
                <a:gd name="T4" fmla="*/ 10 w 511"/>
                <a:gd name="T5" fmla="*/ 129 h 292"/>
                <a:gd name="T6" fmla="*/ 6 w 511"/>
                <a:gd name="T7" fmla="*/ 132 h 292"/>
                <a:gd name="T8" fmla="*/ 2 w 511"/>
                <a:gd name="T9" fmla="*/ 136 h 292"/>
                <a:gd name="T10" fmla="*/ 0 w 511"/>
                <a:gd name="T11" fmla="*/ 141 h 292"/>
                <a:gd name="T12" fmla="*/ 0 w 511"/>
                <a:gd name="T13" fmla="*/ 146 h 292"/>
                <a:gd name="T14" fmla="*/ 0 w 511"/>
                <a:gd name="T15" fmla="*/ 151 h 292"/>
                <a:gd name="T16" fmla="*/ 2 w 511"/>
                <a:gd name="T17" fmla="*/ 155 h 292"/>
                <a:gd name="T18" fmla="*/ 6 w 511"/>
                <a:gd name="T19" fmla="*/ 159 h 292"/>
                <a:gd name="T20" fmla="*/ 10 w 511"/>
                <a:gd name="T21" fmla="*/ 163 h 292"/>
                <a:gd name="T22" fmla="*/ 245 w 511"/>
                <a:gd name="T23" fmla="*/ 289 h 292"/>
                <a:gd name="T24" fmla="*/ 245 w 511"/>
                <a:gd name="T25" fmla="*/ 289 h 292"/>
                <a:gd name="T26" fmla="*/ 250 w 511"/>
                <a:gd name="T27" fmla="*/ 291 h 292"/>
                <a:gd name="T28" fmla="*/ 256 w 511"/>
                <a:gd name="T29" fmla="*/ 292 h 292"/>
                <a:gd name="T30" fmla="*/ 261 w 511"/>
                <a:gd name="T31" fmla="*/ 291 h 292"/>
                <a:gd name="T32" fmla="*/ 267 w 511"/>
                <a:gd name="T33" fmla="*/ 289 h 292"/>
                <a:gd name="T34" fmla="*/ 500 w 511"/>
                <a:gd name="T35" fmla="*/ 163 h 292"/>
                <a:gd name="T36" fmla="*/ 500 w 511"/>
                <a:gd name="T37" fmla="*/ 163 h 292"/>
                <a:gd name="T38" fmla="*/ 505 w 511"/>
                <a:gd name="T39" fmla="*/ 159 h 292"/>
                <a:gd name="T40" fmla="*/ 508 w 511"/>
                <a:gd name="T41" fmla="*/ 155 h 292"/>
                <a:gd name="T42" fmla="*/ 510 w 511"/>
                <a:gd name="T43" fmla="*/ 151 h 292"/>
                <a:gd name="T44" fmla="*/ 511 w 511"/>
                <a:gd name="T45" fmla="*/ 146 h 292"/>
                <a:gd name="T46" fmla="*/ 510 w 511"/>
                <a:gd name="T47" fmla="*/ 141 h 292"/>
                <a:gd name="T48" fmla="*/ 508 w 511"/>
                <a:gd name="T49" fmla="*/ 136 h 292"/>
                <a:gd name="T50" fmla="*/ 505 w 511"/>
                <a:gd name="T51" fmla="*/ 132 h 292"/>
                <a:gd name="T52" fmla="*/ 500 w 511"/>
                <a:gd name="T53" fmla="*/ 129 h 292"/>
                <a:gd name="T54" fmla="*/ 267 w 511"/>
                <a:gd name="T55" fmla="*/ 2 h 292"/>
                <a:gd name="T56" fmla="*/ 267 w 511"/>
                <a:gd name="T57" fmla="*/ 2 h 292"/>
                <a:gd name="T58" fmla="*/ 261 w 511"/>
                <a:gd name="T59" fmla="*/ 0 h 292"/>
                <a:gd name="T60" fmla="*/ 256 w 511"/>
                <a:gd name="T61" fmla="*/ 0 h 292"/>
                <a:gd name="T62" fmla="*/ 250 w 511"/>
                <a:gd name="T63" fmla="*/ 0 h 292"/>
                <a:gd name="T64" fmla="*/ 245 w 511"/>
                <a:gd name="T65" fmla="*/ 2 h 292"/>
                <a:gd name="T66" fmla="*/ 245 w 511"/>
                <a:gd name="T67" fmla="*/ 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1" h="292">
                  <a:moveTo>
                    <a:pt x="245" y="2"/>
                  </a:moveTo>
                  <a:lnTo>
                    <a:pt x="10" y="129"/>
                  </a:lnTo>
                  <a:lnTo>
                    <a:pt x="10" y="129"/>
                  </a:lnTo>
                  <a:lnTo>
                    <a:pt x="6" y="132"/>
                  </a:lnTo>
                  <a:lnTo>
                    <a:pt x="2" y="136"/>
                  </a:lnTo>
                  <a:lnTo>
                    <a:pt x="0" y="141"/>
                  </a:lnTo>
                  <a:lnTo>
                    <a:pt x="0" y="146"/>
                  </a:lnTo>
                  <a:lnTo>
                    <a:pt x="0" y="151"/>
                  </a:lnTo>
                  <a:lnTo>
                    <a:pt x="2" y="155"/>
                  </a:lnTo>
                  <a:lnTo>
                    <a:pt x="6" y="159"/>
                  </a:lnTo>
                  <a:lnTo>
                    <a:pt x="10" y="163"/>
                  </a:lnTo>
                  <a:lnTo>
                    <a:pt x="245" y="289"/>
                  </a:lnTo>
                  <a:lnTo>
                    <a:pt x="245" y="289"/>
                  </a:lnTo>
                  <a:lnTo>
                    <a:pt x="250" y="291"/>
                  </a:lnTo>
                  <a:lnTo>
                    <a:pt x="256" y="292"/>
                  </a:lnTo>
                  <a:lnTo>
                    <a:pt x="261" y="291"/>
                  </a:lnTo>
                  <a:lnTo>
                    <a:pt x="267" y="289"/>
                  </a:lnTo>
                  <a:lnTo>
                    <a:pt x="500" y="163"/>
                  </a:lnTo>
                  <a:lnTo>
                    <a:pt x="500" y="163"/>
                  </a:lnTo>
                  <a:lnTo>
                    <a:pt x="505" y="159"/>
                  </a:lnTo>
                  <a:lnTo>
                    <a:pt x="508" y="155"/>
                  </a:lnTo>
                  <a:lnTo>
                    <a:pt x="510" y="151"/>
                  </a:lnTo>
                  <a:lnTo>
                    <a:pt x="511" y="146"/>
                  </a:lnTo>
                  <a:lnTo>
                    <a:pt x="510" y="141"/>
                  </a:lnTo>
                  <a:lnTo>
                    <a:pt x="508" y="136"/>
                  </a:lnTo>
                  <a:lnTo>
                    <a:pt x="505" y="132"/>
                  </a:lnTo>
                  <a:lnTo>
                    <a:pt x="500" y="129"/>
                  </a:lnTo>
                  <a:lnTo>
                    <a:pt x="267" y="2"/>
                  </a:lnTo>
                  <a:lnTo>
                    <a:pt x="267" y="2"/>
                  </a:lnTo>
                  <a:lnTo>
                    <a:pt x="261" y="0"/>
                  </a:lnTo>
                  <a:lnTo>
                    <a:pt x="256" y="0"/>
                  </a:lnTo>
                  <a:lnTo>
                    <a:pt x="250" y="0"/>
                  </a:lnTo>
                  <a:lnTo>
                    <a:pt x="245" y="2"/>
                  </a:lnTo>
                  <a:lnTo>
                    <a:pt x="245" y="2"/>
                  </a:lnTo>
                  <a:close/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9"/>
            <p:cNvSpPr/>
            <p:nvPr/>
          </p:nvSpPr>
          <p:spPr bwMode="auto">
            <a:xfrm>
              <a:off x="3101547" y="1702553"/>
              <a:ext cx="319833" cy="116417"/>
            </a:xfrm>
            <a:custGeom>
              <a:avLst/>
              <a:gdLst>
                <a:gd name="T0" fmla="*/ 51 w 511"/>
                <a:gd name="T1" fmla="*/ 0 h 186"/>
                <a:gd name="T2" fmla="*/ 10 w 511"/>
                <a:gd name="T3" fmla="*/ 22 h 186"/>
                <a:gd name="T4" fmla="*/ 10 w 511"/>
                <a:gd name="T5" fmla="*/ 22 h 186"/>
                <a:gd name="T6" fmla="*/ 6 w 511"/>
                <a:gd name="T7" fmla="*/ 25 h 186"/>
                <a:gd name="T8" fmla="*/ 2 w 511"/>
                <a:gd name="T9" fmla="*/ 30 h 186"/>
                <a:gd name="T10" fmla="*/ 0 w 511"/>
                <a:gd name="T11" fmla="*/ 34 h 186"/>
                <a:gd name="T12" fmla="*/ 0 w 511"/>
                <a:gd name="T13" fmla="*/ 39 h 186"/>
                <a:gd name="T14" fmla="*/ 0 w 511"/>
                <a:gd name="T15" fmla="*/ 44 h 186"/>
                <a:gd name="T16" fmla="*/ 2 w 511"/>
                <a:gd name="T17" fmla="*/ 49 h 186"/>
                <a:gd name="T18" fmla="*/ 6 w 511"/>
                <a:gd name="T19" fmla="*/ 53 h 186"/>
                <a:gd name="T20" fmla="*/ 10 w 511"/>
                <a:gd name="T21" fmla="*/ 56 h 186"/>
                <a:gd name="T22" fmla="*/ 245 w 511"/>
                <a:gd name="T23" fmla="*/ 183 h 186"/>
                <a:gd name="T24" fmla="*/ 245 w 511"/>
                <a:gd name="T25" fmla="*/ 183 h 186"/>
                <a:gd name="T26" fmla="*/ 250 w 511"/>
                <a:gd name="T27" fmla="*/ 185 h 186"/>
                <a:gd name="T28" fmla="*/ 256 w 511"/>
                <a:gd name="T29" fmla="*/ 186 h 186"/>
                <a:gd name="T30" fmla="*/ 261 w 511"/>
                <a:gd name="T31" fmla="*/ 185 h 186"/>
                <a:gd name="T32" fmla="*/ 267 w 511"/>
                <a:gd name="T33" fmla="*/ 183 h 186"/>
                <a:gd name="T34" fmla="*/ 500 w 511"/>
                <a:gd name="T35" fmla="*/ 56 h 186"/>
                <a:gd name="T36" fmla="*/ 500 w 511"/>
                <a:gd name="T37" fmla="*/ 56 h 186"/>
                <a:gd name="T38" fmla="*/ 505 w 511"/>
                <a:gd name="T39" fmla="*/ 53 h 186"/>
                <a:gd name="T40" fmla="*/ 508 w 511"/>
                <a:gd name="T41" fmla="*/ 49 h 186"/>
                <a:gd name="T42" fmla="*/ 510 w 511"/>
                <a:gd name="T43" fmla="*/ 44 h 186"/>
                <a:gd name="T44" fmla="*/ 511 w 511"/>
                <a:gd name="T45" fmla="*/ 39 h 186"/>
                <a:gd name="T46" fmla="*/ 510 w 511"/>
                <a:gd name="T47" fmla="*/ 34 h 186"/>
                <a:gd name="T48" fmla="*/ 508 w 511"/>
                <a:gd name="T49" fmla="*/ 30 h 186"/>
                <a:gd name="T50" fmla="*/ 505 w 511"/>
                <a:gd name="T51" fmla="*/ 25 h 186"/>
                <a:gd name="T52" fmla="*/ 500 w 511"/>
                <a:gd name="T53" fmla="*/ 22 h 186"/>
                <a:gd name="T54" fmla="*/ 459 w 511"/>
                <a:gd name="T5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1" h="186">
                  <a:moveTo>
                    <a:pt x="51" y="0"/>
                  </a:moveTo>
                  <a:lnTo>
                    <a:pt x="10" y="22"/>
                  </a:lnTo>
                  <a:lnTo>
                    <a:pt x="10" y="22"/>
                  </a:lnTo>
                  <a:lnTo>
                    <a:pt x="6" y="25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2" y="49"/>
                  </a:lnTo>
                  <a:lnTo>
                    <a:pt x="6" y="53"/>
                  </a:lnTo>
                  <a:lnTo>
                    <a:pt x="10" y="56"/>
                  </a:lnTo>
                  <a:lnTo>
                    <a:pt x="245" y="183"/>
                  </a:lnTo>
                  <a:lnTo>
                    <a:pt x="245" y="183"/>
                  </a:lnTo>
                  <a:lnTo>
                    <a:pt x="250" y="185"/>
                  </a:lnTo>
                  <a:lnTo>
                    <a:pt x="256" y="186"/>
                  </a:lnTo>
                  <a:lnTo>
                    <a:pt x="261" y="185"/>
                  </a:lnTo>
                  <a:lnTo>
                    <a:pt x="267" y="183"/>
                  </a:lnTo>
                  <a:lnTo>
                    <a:pt x="500" y="56"/>
                  </a:lnTo>
                  <a:lnTo>
                    <a:pt x="500" y="56"/>
                  </a:lnTo>
                  <a:lnTo>
                    <a:pt x="505" y="53"/>
                  </a:lnTo>
                  <a:lnTo>
                    <a:pt x="508" y="49"/>
                  </a:lnTo>
                  <a:lnTo>
                    <a:pt x="510" y="44"/>
                  </a:lnTo>
                  <a:lnTo>
                    <a:pt x="511" y="39"/>
                  </a:lnTo>
                  <a:lnTo>
                    <a:pt x="510" y="34"/>
                  </a:lnTo>
                  <a:lnTo>
                    <a:pt x="508" y="30"/>
                  </a:lnTo>
                  <a:lnTo>
                    <a:pt x="505" y="25"/>
                  </a:lnTo>
                  <a:lnTo>
                    <a:pt x="500" y="22"/>
                  </a:lnTo>
                  <a:lnTo>
                    <a:pt x="459" y="0"/>
                  </a:lnTo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0"/>
            <p:cNvSpPr/>
            <p:nvPr/>
          </p:nvSpPr>
          <p:spPr bwMode="auto">
            <a:xfrm>
              <a:off x="3101547" y="1776409"/>
              <a:ext cx="319833" cy="115792"/>
            </a:xfrm>
            <a:custGeom>
              <a:avLst/>
              <a:gdLst>
                <a:gd name="T0" fmla="*/ 51 w 511"/>
                <a:gd name="T1" fmla="*/ 0 h 185"/>
                <a:gd name="T2" fmla="*/ 10 w 511"/>
                <a:gd name="T3" fmla="*/ 22 h 185"/>
                <a:gd name="T4" fmla="*/ 10 w 511"/>
                <a:gd name="T5" fmla="*/ 22 h 185"/>
                <a:gd name="T6" fmla="*/ 6 w 511"/>
                <a:gd name="T7" fmla="*/ 25 h 185"/>
                <a:gd name="T8" fmla="*/ 2 w 511"/>
                <a:gd name="T9" fmla="*/ 29 h 185"/>
                <a:gd name="T10" fmla="*/ 0 w 511"/>
                <a:gd name="T11" fmla="*/ 34 h 185"/>
                <a:gd name="T12" fmla="*/ 0 w 511"/>
                <a:gd name="T13" fmla="*/ 39 h 185"/>
                <a:gd name="T14" fmla="*/ 0 w 511"/>
                <a:gd name="T15" fmla="*/ 44 h 185"/>
                <a:gd name="T16" fmla="*/ 2 w 511"/>
                <a:gd name="T17" fmla="*/ 48 h 185"/>
                <a:gd name="T18" fmla="*/ 6 w 511"/>
                <a:gd name="T19" fmla="*/ 52 h 185"/>
                <a:gd name="T20" fmla="*/ 10 w 511"/>
                <a:gd name="T21" fmla="*/ 56 h 185"/>
                <a:gd name="T22" fmla="*/ 245 w 511"/>
                <a:gd name="T23" fmla="*/ 182 h 185"/>
                <a:gd name="T24" fmla="*/ 245 w 511"/>
                <a:gd name="T25" fmla="*/ 182 h 185"/>
                <a:gd name="T26" fmla="*/ 250 w 511"/>
                <a:gd name="T27" fmla="*/ 184 h 185"/>
                <a:gd name="T28" fmla="*/ 256 w 511"/>
                <a:gd name="T29" fmla="*/ 185 h 185"/>
                <a:gd name="T30" fmla="*/ 261 w 511"/>
                <a:gd name="T31" fmla="*/ 184 h 185"/>
                <a:gd name="T32" fmla="*/ 267 w 511"/>
                <a:gd name="T33" fmla="*/ 182 h 185"/>
                <a:gd name="T34" fmla="*/ 500 w 511"/>
                <a:gd name="T35" fmla="*/ 56 h 185"/>
                <a:gd name="T36" fmla="*/ 500 w 511"/>
                <a:gd name="T37" fmla="*/ 56 h 185"/>
                <a:gd name="T38" fmla="*/ 505 w 511"/>
                <a:gd name="T39" fmla="*/ 52 h 185"/>
                <a:gd name="T40" fmla="*/ 508 w 511"/>
                <a:gd name="T41" fmla="*/ 48 h 185"/>
                <a:gd name="T42" fmla="*/ 510 w 511"/>
                <a:gd name="T43" fmla="*/ 44 h 185"/>
                <a:gd name="T44" fmla="*/ 511 w 511"/>
                <a:gd name="T45" fmla="*/ 39 h 185"/>
                <a:gd name="T46" fmla="*/ 510 w 511"/>
                <a:gd name="T47" fmla="*/ 34 h 185"/>
                <a:gd name="T48" fmla="*/ 508 w 511"/>
                <a:gd name="T49" fmla="*/ 29 h 185"/>
                <a:gd name="T50" fmla="*/ 505 w 511"/>
                <a:gd name="T51" fmla="*/ 25 h 185"/>
                <a:gd name="T52" fmla="*/ 500 w 511"/>
                <a:gd name="T53" fmla="*/ 22 h 185"/>
                <a:gd name="T54" fmla="*/ 459 w 511"/>
                <a:gd name="T5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1" h="185">
                  <a:moveTo>
                    <a:pt x="51" y="0"/>
                  </a:moveTo>
                  <a:lnTo>
                    <a:pt x="10" y="22"/>
                  </a:lnTo>
                  <a:lnTo>
                    <a:pt x="10" y="22"/>
                  </a:lnTo>
                  <a:lnTo>
                    <a:pt x="6" y="25"/>
                  </a:lnTo>
                  <a:lnTo>
                    <a:pt x="2" y="29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2" y="48"/>
                  </a:lnTo>
                  <a:lnTo>
                    <a:pt x="6" y="52"/>
                  </a:lnTo>
                  <a:lnTo>
                    <a:pt x="10" y="56"/>
                  </a:lnTo>
                  <a:lnTo>
                    <a:pt x="245" y="182"/>
                  </a:lnTo>
                  <a:lnTo>
                    <a:pt x="245" y="182"/>
                  </a:lnTo>
                  <a:lnTo>
                    <a:pt x="250" y="184"/>
                  </a:lnTo>
                  <a:lnTo>
                    <a:pt x="256" y="185"/>
                  </a:lnTo>
                  <a:lnTo>
                    <a:pt x="261" y="184"/>
                  </a:lnTo>
                  <a:lnTo>
                    <a:pt x="267" y="182"/>
                  </a:lnTo>
                  <a:lnTo>
                    <a:pt x="500" y="56"/>
                  </a:lnTo>
                  <a:lnTo>
                    <a:pt x="500" y="56"/>
                  </a:lnTo>
                  <a:lnTo>
                    <a:pt x="505" y="52"/>
                  </a:lnTo>
                  <a:lnTo>
                    <a:pt x="508" y="48"/>
                  </a:lnTo>
                  <a:lnTo>
                    <a:pt x="510" y="44"/>
                  </a:lnTo>
                  <a:lnTo>
                    <a:pt x="511" y="39"/>
                  </a:lnTo>
                  <a:lnTo>
                    <a:pt x="510" y="34"/>
                  </a:lnTo>
                  <a:lnTo>
                    <a:pt x="508" y="29"/>
                  </a:lnTo>
                  <a:lnTo>
                    <a:pt x="505" y="25"/>
                  </a:lnTo>
                  <a:lnTo>
                    <a:pt x="500" y="22"/>
                  </a:lnTo>
                  <a:lnTo>
                    <a:pt x="459" y="0"/>
                  </a:lnTo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Freeform 492"/>
          <p:cNvSpPr>
            <a:spLocks noEditPoints="1"/>
          </p:cNvSpPr>
          <p:nvPr/>
        </p:nvSpPr>
        <p:spPr bwMode="auto">
          <a:xfrm>
            <a:off x="7874440" y="2597661"/>
            <a:ext cx="317890" cy="430962"/>
          </a:xfrm>
          <a:custGeom>
            <a:avLst/>
            <a:gdLst>
              <a:gd name="T0" fmla="*/ 86 w 170"/>
              <a:gd name="T1" fmla="*/ 0 h 230"/>
              <a:gd name="T2" fmla="*/ 85 w 170"/>
              <a:gd name="T3" fmla="*/ 0 h 230"/>
              <a:gd name="T4" fmla="*/ 84 w 170"/>
              <a:gd name="T5" fmla="*/ 0 h 230"/>
              <a:gd name="T6" fmla="*/ 0 w 170"/>
              <a:gd name="T7" fmla="*/ 96 h 230"/>
              <a:gd name="T8" fmla="*/ 50 w 170"/>
              <a:gd name="T9" fmla="*/ 230 h 230"/>
              <a:gd name="T10" fmla="*/ 120 w 170"/>
              <a:gd name="T11" fmla="*/ 230 h 230"/>
              <a:gd name="T12" fmla="*/ 170 w 170"/>
              <a:gd name="T13" fmla="*/ 96 h 230"/>
              <a:gd name="T14" fmla="*/ 86 w 170"/>
              <a:gd name="T15" fmla="*/ 0 h 230"/>
              <a:gd name="T16" fmla="*/ 105 w 170"/>
              <a:gd name="T17" fmla="*/ 210 h 230"/>
              <a:gd name="T18" fmla="*/ 97 w 170"/>
              <a:gd name="T19" fmla="*/ 210 h 230"/>
              <a:gd name="T20" fmla="*/ 97 w 170"/>
              <a:gd name="T21" fmla="*/ 159 h 230"/>
              <a:gd name="T22" fmla="*/ 73 w 170"/>
              <a:gd name="T23" fmla="*/ 159 h 230"/>
              <a:gd name="T24" fmla="*/ 73 w 170"/>
              <a:gd name="T25" fmla="*/ 210 h 230"/>
              <a:gd name="T26" fmla="*/ 65 w 170"/>
              <a:gd name="T27" fmla="*/ 210 h 230"/>
              <a:gd name="T28" fmla="*/ 49 w 170"/>
              <a:gd name="T29" fmla="*/ 176 h 230"/>
              <a:gd name="T30" fmla="*/ 20 w 170"/>
              <a:gd name="T31" fmla="*/ 96 h 230"/>
              <a:gd name="T32" fmla="*/ 49 w 170"/>
              <a:gd name="T33" fmla="*/ 30 h 230"/>
              <a:gd name="T34" fmla="*/ 84 w 170"/>
              <a:gd name="T35" fmla="*/ 20 h 230"/>
              <a:gd name="T36" fmla="*/ 84 w 170"/>
              <a:gd name="T37" fmla="*/ 20 h 230"/>
              <a:gd name="T38" fmla="*/ 85 w 170"/>
              <a:gd name="T39" fmla="*/ 20 h 230"/>
              <a:gd name="T40" fmla="*/ 86 w 170"/>
              <a:gd name="T41" fmla="*/ 20 h 230"/>
              <a:gd name="T42" fmla="*/ 86 w 170"/>
              <a:gd name="T43" fmla="*/ 20 h 230"/>
              <a:gd name="T44" fmla="*/ 121 w 170"/>
              <a:gd name="T45" fmla="*/ 30 h 230"/>
              <a:gd name="T46" fmla="*/ 150 w 170"/>
              <a:gd name="T47" fmla="*/ 96 h 230"/>
              <a:gd name="T48" fmla="*/ 121 w 170"/>
              <a:gd name="T49" fmla="*/ 176 h 230"/>
              <a:gd name="T50" fmla="*/ 105 w 170"/>
              <a:gd name="T51" fmla="*/ 21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0" h="230">
                <a:moveTo>
                  <a:pt x="86" y="0"/>
                </a:move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4" y="0"/>
                  <a:pt x="84" y="0"/>
                </a:cubicBezTo>
                <a:cubicBezTo>
                  <a:pt x="74" y="0"/>
                  <a:pt x="0" y="3"/>
                  <a:pt x="0" y="96"/>
                </a:cubicBezTo>
                <a:cubicBezTo>
                  <a:pt x="0" y="136"/>
                  <a:pt x="50" y="210"/>
                  <a:pt x="50" y="230"/>
                </a:cubicBezTo>
                <a:cubicBezTo>
                  <a:pt x="120" y="230"/>
                  <a:pt x="120" y="230"/>
                  <a:pt x="120" y="230"/>
                </a:cubicBezTo>
                <a:cubicBezTo>
                  <a:pt x="120" y="210"/>
                  <a:pt x="170" y="136"/>
                  <a:pt x="170" y="96"/>
                </a:cubicBezTo>
                <a:cubicBezTo>
                  <a:pt x="170" y="3"/>
                  <a:pt x="96" y="0"/>
                  <a:pt x="86" y="0"/>
                </a:cubicBezTo>
                <a:close/>
                <a:moveTo>
                  <a:pt x="105" y="210"/>
                </a:moveTo>
                <a:cubicBezTo>
                  <a:pt x="97" y="210"/>
                  <a:pt x="97" y="210"/>
                  <a:pt x="97" y="210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65" y="210"/>
                  <a:pt x="65" y="210"/>
                  <a:pt x="65" y="210"/>
                </a:cubicBezTo>
                <a:cubicBezTo>
                  <a:pt x="62" y="201"/>
                  <a:pt x="56" y="190"/>
                  <a:pt x="49" y="176"/>
                </a:cubicBezTo>
                <a:cubicBezTo>
                  <a:pt x="37" y="150"/>
                  <a:pt x="20" y="115"/>
                  <a:pt x="20" y="96"/>
                </a:cubicBezTo>
                <a:cubicBezTo>
                  <a:pt x="20" y="64"/>
                  <a:pt x="30" y="42"/>
                  <a:pt x="49" y="30"/>
                </a:cubicBezTo>
                <a:cubicBezTo>
                  <a:pt x="65" y="20"/>
                  <a:pt x="82" y="20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0"/>
                  <a:pt x="105" y="20"/>
                  <a:pt x="121" y="30"/>
                </a:cubicBezTo>
                <a:cubicBezTo>
                  <a:pt x="140" y="42"/>
                  <a:pt x="150" y="64"/>
                  <a:pt x="150" y="96"/>
                </a:cubicBezTo>
                <a:cubicBezTo>
                  <a:pt x="150" y="115"/>
                  <a:pt x="133" y="150"/>
                  <a:pt x="121" y="176"/>
                </a:cubicBezTo>
                <a:cubicBezTo>
                  <a:pt x="114" y="190"/>
                  <a:pt x="108" y="201"/>
                  <a:pt x="105" y="2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162560" tIns="81280" rIns="162560" bIns="81280"/>
          <a:lstStyle/>
          <a:p>
            <a:pPr defTabSz="913765">
              <a:defRPr/>
            </a:pPr>
            <a:endParaRPr lang="zh-CN" altLang="en-US" sz="25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Rectangle 493"/>
          <p:cNvSpPr>
            <a:spLocks noChangeArrowheads="1"/>
          </p:cNvSpPr>
          <p:nvPr/>
        </p:nvSpPr>
        <p:spPr bwMode="auto">
          <a:xfrm>
            <a:off x="7968313" y="3047824"/>
            <a:ext cx="132276" cy="36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162560" tIns="81280" rIns="162560" bIns="81280"/>
          <a:lstStyle/>
          <a:p>
            <a:pPr defTabSz="913765">
              <a:defRPr/>
            </a:pPr>
            <a:endParaRPr lang="zh-CN" altLang="en-US" sz="25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Rectangle 494"/>
          <p:cNvSpPr>
            <a:spLocks noChangeArrowheads="1"/>
          </p:cNvSpPr>
          <p:nvPr/>
        </p:nvSpPr>
        <p:spPr bwMode="auto">
          <a:xfrm>
            <a:off x="8002449" y="3101161"/>
            <a:ext cx="66139" cy="36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162560" tIns="81280" rIns="162560" bIns="81280"/>
          <a:lstStyle/>
          <a:p>
            <a:pPr defTabSz="913765">
              <a:defRPr/>
            </a:pPr>
            <a:endParaRPr lang="zh-CN" altLang="en-US" sz="2535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871980" y="4065905"/>
            <a:ext cx="1981200" cy="711835"/>
            <a:chOff x="2408" y="3190"/>
            <a:chExt cx="3120" cy="1121"/>
          </a:xfrm>
        </p:grpSpPr>
        <p:sp>
          <p:nvSpPr>
            <p:cNvPr id="50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en-US" altLang="zh-CN" sz="2400" b="1" kern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Provide needs</a:t>
              </a:r>
              <a:endParaRPr lang="zh-CN" altLang="en-US" sz="2400" b="1" kern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Like clothes ,shoes, </a:t>
              </a:r>
            </a:p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and physical needs.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83810" y="4486910"/>
            <a:ext cx="2240915" cy="712470"/>
            <a:chOff x="2250" y="3190"/>
            <a:chExt cx="3529" cy="1122"/>
          </a:xfrm>
        </p:grpSpPr>
        <p:sp>
          <p:nvSpPr>
            <p:cNvPr id="3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en-US" altLang="zh-CN" sz="2400" b="1" kern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Economic return</a:t>
              </a:r>
              <a:endParaRPr lang="zh-CN" altLang="en-US" sz="2400" b="1" kern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46"/>
            <p:cNvSpPr txBox="1"/>
            <p:nvPr/>
          </p:nvSpPr>
          <p:spPr>
            <a:xfrm>
              <a:off x="2250" y="3853"/>
              <a:ext cx="3529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Having shopping online and book an appointment in a doctor .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529320" y="4035425"/>
            <a:ext cx="2113915" cy="742950"/>
            <a:chOff x="2408" y="3142"/>
            <a:chExt cx="3329" cy="1170"/>
          </a:xfrm>
        </p:grpSpPr>
        <p:sp>
          <p:nvSpPr>
            <p:cNvPr id="38" name="TextBox 45"/>
            <p:cNvSpPr txBox="1"/>
            <p:nvPr/>
          </p:nvSpPr>
          <p:spPr>
            <a:xfrm>
              <a:off x="2408" y="3142"/>
              <a:ext cx="3329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en-US" altLang="zh-CN" sz="2400" b="1" kern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Health care</a:t>
              </a:r>
              <a:endParaRPr lang="zh-CN" altLang="en-US" sz="2400" b="1" kern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Ask the doctor any question at any time ,reminder and notification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MH_Other_2"/>
          <p:cNvSpPr/>
          <p:nvPr/>
        </p:nvSpPr>
        <p:spPr>
          <a:xfrm>
            <a:off x="3700145" y="2179955"/>
            <a:ext cx="1365250" cy="1365250"/>
          </a:xfrm>
          <a:prstGeom prst="diamond">
            <a:avLst/>
          </a:prstGeom>
          <a:solidFill>
            <a:srgbClr val="9A947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MH_Other_3"/>
          <p:cNvSpPr/>
          <p:nvPr/>
        </p:nvSpPr>
        <p:spPr>
          <a:xfrm>
            <a:off x="7362190" y="2179955"/>
            <a:ext cx="1365250" cy="1365250"/>
          </a:xfrm>
          <a:prstGeom prst="diamond">
            <a:avLst/>
          </a:prstGeom>
          <a:solidFill>
            <a:srgbClr val="9A947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9" grpId="0" bldLvl="0" animBg="1"/>
      <p:bldP spid="18" grpId="0" bldLvl="0" animBg="1"/>
      <p:bldP spid="20" grpId="0" bldLvl="0" animBg="1"/>
      <p:bldP spid="10" grpId="0" bldLvl="0" animBg="1"/>
      <p:bldP spid="6" grpId="0" bldLvl="0" animBg="1"/>
      <p:bldP spid="23" grpId="0" bldLvl="0" animBg="1"/>
      <p:bldP spid="2" grpId="0" bldLvl="0" animBg="1"/>
      <p:bldP spid="29" grpId="0" bldLvl="0" animBg="1"/>
      <p:bldP spid="30" grpId="0" bldLvl="0" animBg="1"/>
      <p:bldP spid="31" grpId="0" bldLvl="0" animBg="1"/>
      <p:bldP spid="3" grpId="0" bldLvl="0" animBg="1"/>
      <p:bldP spid="1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24" y="4076660"/>
            <a:ext cx="1936376" cy="27813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79925" cy="338704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356995" y="963930"/>
            <a:ext cx="9495155" cy="4930140"/>
            <a:chOff x="671" y="1077"/>
            <a:chExt cx="17888" cy="8646"/>
          </a:xfrm>
        </p:grpSpPr>
        <p:sp>
          <p:nvSpPr>
            <p:cNvPr id="17" name="矩形 16"/>
            <p:cNvSpPr/>
            <p:nvPr/>
          </p:nvSpPr>
          <p:spPr>
            <a:xfrm>
              <a:off x="671" y="1077"/>
              <a:ext cx="17888" cy="864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341" y="1589"/>
              <a:ext cx="16515" cy="7621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任意形状 36"/>
          <p:cNvSpPr/>
          <p:nvPr/>
        </p:nvSpPr>
        <p:spPr>
          <a:xfrm>
            <a:off x="5048885" y="2263775"/>
            <a:ext cx="1751330" cy="1165225"/>
          </a:xfrm>
          <a:custGeom>
            <a:avLst/>
            <a:gdLst>
              <a:gd name="connsiteX0" fmla="*/ 67 w 3890860"/>
              <a:gd name="connsiteY0" fmla="*/ 1524481 h 3192281"/>
              <a:gd name="connsiteX1" fmla="*/ 2223314 w 3890860"/>
              <a:gd name="connsiteY1" fmla="*/ 481 h 3192281"/>
              <a:gd name="connsiteX2" fmla="*/ 3890750 w 3890860"/>
              <a:gd name="connsiteY2" fmla="*/ 1381046 h 3192281"/>
              <a:gd name="connsiteX3" fmla="*/ 2295032 w 3890860"/>
              <a:gd name="connsiteY3" fmla="*/ 3191917 h 3192281"/>
              <a:gd name="connsiteX4" fmla="*/ 67 w 3890860"/>
              <a:gd name="connsiteY4" fmla="*/ 1524481 h 319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0860" h="3192281">
                <a:moveTo>
                  <a:pt x="67" y="1524481"/>
                </a:moveTo>
                <a:cubicBezTo>
                  <a:pt x="-11886" y="992575"/>
                  <a:pt x="1574867" y="24387"/>
                  <a:pt x="2223314" y="481"/>
                </a:cubicBezTo>
                <a:cubicBezTo>
                  <a:pt x="2871761" y="-23425"/>
                  <a:pt x="3878797" y="849140"/>
                  <a:pt x="3890750" y="1381046"/>
                </a:cubicBezTo>
                <a:cubicBezTo>
                  <a:pt x="3902703" y="1912952"/>
                  <a:pt x="2943479" y="3168011"/>
                  <a:pt x="2295032" y="3191917"/>
                </a:cubicBezTo>
                <a:cubicBezTo>
                  <a:pt x="1646585" y="3215823"/>
                  <a:pt x="12020" y="2056387"/>
                  <a:pt x="67" y="1524481"/>
                </a:cubicBezTo>
                <a:close/>
              </a:path>
            </a:pathLst>
          </a:custGeom>
          <a:solidFill>
            <a:srgbClr val="E2A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61140" y="4221225"/>
            <a:ext cx="3279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Build we care application</a:t>
            </a:r>
            <a:endParaRPr kumimoji="1" lang="en-US" altLang="zh-CN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98588" y="2579855"/>
            <a:ext cx="1005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kumimoji="1"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179924" y="3578563"/>
            <a:ext cx="3869793" cy="52437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26890" y="3253793"/>
            <a:ext cx="5545736" cy="89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process</a:t>
            </a:r>
            <a:endParaRPr kumimoji="1" lang="zh-CN" altLang="en-US" sz="4000" dirty="0">
              <a:solidFill>
                <a:srgbClr val="35333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12" grpId="0"/>
      <p:bldP spid="13" grpId="0"/>
      <p:bldP spid="24" grpId="0" bldLvl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200314" y="206588"/>
            <a:ext cx="3589020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3036" y="70819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Introductory pages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E22784-BCB3-5E6E-4B1B-0CC2FF10BB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110"/>
          <a:stretch/>
        </p:blipFill>
        <p:spPr>
          <a:xfrm>
            <a:off x="489167" y="757543"/>
            <a:ext cx="2767674" cy="56898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95F2EF-D617-D40C-21D1-7524E73EEB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206"/>
          <a:stretch/>
        </p:blipFill>
        <p:spPr>
          <a:xfrm>
            <a:off x="4527029" y="779658"/>
            <a:ext cx="2767674" cy="56898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57B62C-F97B-71BE-C8FD-F046CDC74A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7"/>
          <a:stretch/>
        </p:blipFill>
        <p:spPr>
          <a:xfrm>
            <a:off x="8564892" y="779657"/>
            <a:ext cx="2897588" cy="5689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215" y="280035"/>
            <a:ext cx="3372277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0215" y="144266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Sign up page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AEC235-AE46-0285-0721-E29D3CA719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73"/>
          <a:stretch/>
        </p:blipFill>
        <p:spPr>
          <a:xfrm>
            <a:off x="6522288" y="744216"/>
            <a:ext cx="3086100" cy="5964723"/>
          </a:xfrm>
          <a:prstGeom prst="rect">
            <a:avLst/>
          </a:prstGeom>
        </p:spPr>
      </p:pic>
      <p:sp>
        <p:nvSpPr>
          <p:cNvPr id="17" name="TextBox 18">
            <a:extLst>
              <a:ext uri="{FF2B5EF4-FFF2-40B4-BE49-F238E27FC236}">
                <a16:creationId xmlns:a16="http://schemas.microsoft.com/office/drawing/2014/main" id="{5E0223BA-34C0-6516-DA04-C8DAA2070D62}"/>
              </a:ext>
            </a:extLst>
          </p:cNvPr>
          <p:cNvSpPr txBox="1"/>
          <p:nvPr/>
        </p:nvSpPr>
        <p:spPr>
          <a:xfrm flipH="1">
            <a:off x="10193005" y="1683813"/>
            <a:ext cx="19989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Create new account in the app if the user doesn’t have an account.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6E9522B-CE88-6845-7AE4-9BEBA27B48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662"/>
          <a:stretch/>
        </p:blipFill>
        <p:spPr>
          <a:xfrm>
            <a:off x="9608388" y="1868479"/>
            <a:ext cx="796227" cy="4511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1A7645B-FD15-6DFF-8AE0-1B4481C2C1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662"/>
          <a:stretch/>
        </p:blipFill>
        <p:spPr>
          <a:xfrm>
            <a:off x="3938676" y="1868478"/>
            <a:ext cx="796227" cy="451143"/>
          </a:xfrm>
          <a:prstGeom prst="rect">
            <a:avLst/>
          </a:prstGeom>
        </p:spPr>
      </p:pic>
      <p:sp>
        <p:nvSpPr>
          <p:cNvPr id="20" name="TextBox 18">
            <a:extLst>
              <a:ext uri="{FF2B5EF4-FFF2-40B4-BE49-F238E27FC236}">
                <a16:creationId xmlns:a16="http://schemas.microsoft.com/office/drawing/2014/main" id="{A37CF939-90EF-4845-35FB-BB712B1744C8}"/>
              </a:ext>
            </a:extLst>
          </p:cNvPr>
          <p:cNvSpPr txBox="1"/>
          <p:nvPr/>
        </p:nvSpPr>
        <p:spPr>
          <a:xfrm flipH="1">
            <a:off x="4523293" y="1736196"/>
            <a:ext cx="19989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Choose user type.</a:t>
            </a:r>
          </a:p>
          <a:p>
            <a:pPr algn="ctr"/>
            <a:r>
              <a:rPr lang="en-US" altLang="zh-CN" dirty="0">
                <a:cs typeface="+mn-ea"/>
                <a:sym typeface="+mn-lt"/>
              </a:rPr>
              <a:t>Firstly we will choose a “user”.</a:t>
            </a:r>
          </a:p>
        </p:txBody>
      </p:sp>
      <p:pic>
        <p:nvPicPr>
          <p:cNvPr id="3074" name="Picture 2" descr="لا يتوفر وصف.">
            <a:extLst>
              <a:ext uri="{FF2B5EF4-FFF2-40B4-BE49-F238E27FC236}">
                <a16:creationId xmlns:a16="http://schemas.microsoft.com/office/drawing/2014/main" id="{19FC251A-36FB-C6DD-A163-533BC5ACCB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22"/>
          <a:stretch/>
        </p:blipFill>
        <p:spPr bwMode="auto">
          <a:xfrm>
            <a:off x="820743" y="744216"/>
            <a:ext cx="3086100" cy="596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214" y="280035"/>
            <a:ext cx="4691411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8004" y="149203"/>
            <a:ext cx="4515829" cy="494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Log in and forgot password pages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TextBox 18"/>
          <p:cNvSpPr txBox="1"/>
          <p:nvPr/>
        </p:nvSpPr>
        <p:spPr>
          <a:xfrm flipH="1">
            <a:off x="4628247" y="2035183"/>
            <a:ext cx="1705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If the user has an account, then log in.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8" name="TextBox 18"/>
          <p:cNvSpPr txBox="1"/>
          <p:nvPr/>
        </p:nvSpPr>
        <p:spPr>
          <a:xfrm flipH="1">
            <a:off x="10347782" y="2256232"/>
            <a:ext cx="1844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Forgot password page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F1DEEC-E4DC-2BF8-A4C3-346F97198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733" y="2492325"/>
            <a:ext cx="798645" cy="4511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28BDAF-7E45-7D06-3F14-E5B44054C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3962" y="2651984"/>
            <a:ext cx="798645" cy="451143"/>
          </a:xfrm>
          <a:prstGeom prst="rect">
            <a:avLst/>
          </a:prstGeom>
        </p:spPr>
      </p:pic>
      <p:pic>
        <p:nvPicPr>
          <p:cNvPr id="4098" name="Picture 2" descr="لا يتوفر وصف.">
            <a:extLst>
              <a:ext uri="{FF2B5EF4-FFF2-40B4-BE49-F238E27FC236}">
                <a16:creationId xmlns:a16="http://schemas.microsoft.com/office/drawing/2014/main" id="{4E57DF2E-ADEF-838C-1DD1-A6AD204A11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0"/>
          <a:stretch/>
        </p:blipFill>
        <p:spPr bwMode="auto">
          <a:xfrm>
            <a:off x="1128433" y="831954"/>
            <a:ext cx="3086100" cy="602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60B332-9BCD-E789-2EA6-597A51FC2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423" y="6067269"/>
            <a:ext cx="1258636" cy="451143"/>
          </a:xfrm>
          <a:prstGeom prst="rect">
            <a:avLst/>
          </a:prstGeom>
        </p:spPr>
      </p:pic>
      <p:sp>
        <p:nvSpPr>
          <p:cNvPr id="8" name="TextBox 18">
            <a:extLst>
              <a:ext uri="{FF2B5EF4-FFF2-40B4-BE49-F238E27FC236}">
                <a16:creationId xmlns:a16="http://schemas.microsoft.com/office/drawing/2014/main" id="{44F8F12D-55F4-86A9-1616-A5C9CB298343}"/>
              </a:ext>
            </a:extLst>
          </p:cNvPr>
          <p:cNvSpPr txBox="1"/>
          <p:nvPr/>
        </p:nvSpPr>
        <p:spPr>
          <a:xfrm flipH="1">
            <a:off x="4646482" y="5923508"/>
            <a:ext cx="2087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Forgot password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3" name="TextBox 18">
            <a:extLst>
              <a:ext uri="{FF2B5EF4-FFF2-40B4-BE49-F238E27FC236}">
                <a16:creationId xmlns:a16="http://schemas.microsoft.com/office/drawing/2014/main" id="{C3F3497A-C070-2896-4FEB-3288146736D4}"/>
              </a:ext>
            </a:extLst>
          </p:cNvPr>
          <p:cNvSpPr txBox="1"/>
          <p:nvPr/>
        </p:nvSpPr>
        <p:spPr>
          <a:xfrm flipH="1">
            <a:off x="4482059" y="4844774"/>
            <a:ext cx="2599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Disappear password</a:t>
            </a: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324EE1D-4D62-C50E-72FA-6288439DA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554" y="5014051"/>
            <a:ext cx="1065693" cy="451143"/>
          </a:xfrm>
          <a:prstGeom prst="rect">
            <a:avLst/>
          </a:prstGeom>
        </p:spPr>
      </p:pic>
      <p:sp>
        <p:nvSpPr>
          <p:cNvPr id="20" name="AutoShape 4">
            <a:extLst>
              <a:ext uri="{FF2B5EF4-FFF2-40B4-BE49-F238E27FC236}">
                <a16:creationId xmlns:a16="http://schemas.microsoft.com/office/drawing/2014/main" id="{78540B91-1F18-F0E4-02DA-DF238CDFDF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409547" y="449384"/>
            <a:ext cx="2768774" cy="276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F281BBB-9041-DF8F-A409-8D5BBA9031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690"/>
          <a:stretch/>
        </p:blipFill>
        <p:spPr>
          <a:xfrm>
            <a:off x="6997847" y="831954"/>
            <a:ext cx="3086100" cy="60260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15303" y="201212"/>
            <a:ext cx="3471545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9287" y="56793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Home page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1C2246-83EB-0D2B-8AFE-A4D000E521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48"/>
          <a:stretch/>
        </p:blipFill>
        <p:spPr>
          <a:xfrm>
            <a:off x="4552950" y="747498"/>
            <a:ext cx="3086100" cy="60249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6C3BB9-9D67-E13E-4C15-B2FE07924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0545" y="3198961"/>
            <a:ext cx="1168819" cy="4511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8BF2AF-AB3A-C0A1-CC0F-15B0D8FFD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0545" y="4952810"/>
            <a:ext cx="1168819" cy="4511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3526F1-4EDF-2D2B-9226-1DCC25FBF7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r="11704" b="48019"/>
          <a:stretch/>
        </p:blipFill>
        <p:spPr>
          <a:xfrm>
            <a:off x="3070435" y="3190026"/>
            <a:ext cx="1701021" cy="2345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F296AC-C29D-4C0B-E802-3872032C88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0525" y="4728405"/>
            <a:ext cx="1700931" cy="237765"/>
          </a:xfrm>
          <a:prstGeom prst="rect">
            <a:avLst/>
          </a:prstGeom>
        </p:spPr>
      </p:pic>
      <p:sp>
        <p:nvSpPr>
          <p:cNvPr id="12" name="TextBox 18">
            <a:extLst>
              <a:ext uri="{FF2B5EF4-FFF2-40B4-BE49-F238E27FC236}">
                <a16:creationId xmlns:a16="http://schemas.microsoft.com/office/drawing/2014/main" id="{A9B168B9-0C48-89F3-88F5-E3CEA9E7C476}"/>
              </a:ext>
            </a:extLst>
          </p:cNvPr>
          <p:cNvSpPr txBox="1"/>
          <p:nvPr/>
        </p:nvSpPr>
        <p:spPr>
          <a:xfrm flipH="1">
            <a:off x="8507650" y="4762882"/>
            <a:ext cx="1998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Medicine time</a:t>
            </a:r>
          </a:p>
        </p:txBody>
      </p:sp>
      <p:sp>
        <p:nvSpPr>
          <p:cNvPr id="13" name="TextBox 18">
            <a:extLst>
              <a:ext uri="{FF2B5EF4-FFF2-40B4-BE49-F238E27FC236}">
                <a16:creationId xmlns:a16="http://schemas.microsoft.com/office/drawing/2014/main" id="{4E48466E-4215-C5A1-6C69-21B87BE34100}"/>
              </a:ext>
            </a:extLst>
          </p:cNvPr>
          <p:cNvSpPr txBox="1"/>
          <p:nvPr/>
        </p:nvSpPr>
        <p:spPr>
          <a:xfrm flipH="1">
            <a:off x="1079301" y="2983804"/>
            <a:ext cx="1998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Shopping online</a:t>
            </a: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4B8596ED-E1F9-8949-4F51-89FC1FD30096}"/>
              </a:ext>
            </a:extLst>
          </p:cNvPr>
          <p:cNvSpPr txBox="1"/>
          <p:nvPr/>
        </p:nvSpPr>
        <p:spPr>
          <a:xfrm flipH="1">
            <a:off x="1079301" y="4482861"/>
            <a:ext cx="1998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Event’s appointment</a:t>
            </a:r>
          </a:p>
        </p:txBody>
      </p:sp>
      <p:sp>
        <p:nvSpPr>
          <p:cNvPr id="15" name="TextBox 18">
            <a:extLst>
              <a:ext uri="{FF2B5EF4-FFF2-40B4-BE49-F238E27FC236}">
                <a16:creationId xmlns:a16="http://schemas.microsoft.com/office/drawing/2014/main" id="{CEBB2EDD-6065-1A78-B912-881D79C52B9B}"/>
              </a:ext>
            </a:extLst>
          </p:cNvPr>
          <p:cNvSpPr txBox="1"/>
          <p:nvPr/>
        </p:nvSpPr>
        <p:spPr>
          <a:xfrm flipH="1">
            <a:off x="8506878" y="3047146"/>
            <a:ext cx="1998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Chatting with doctors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EF486C-BEBB-D332-98DF-967D22FDF9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0545" y="6316117"/>
            <a:ext cx="1170533" cy="45114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C4A0C8-83F2-1C9B-12EC-923D62CABAD5}"/>
              </a:ext>
            </a:extLst>
          </p:cNvPr>
          <p:cNvSpPr txBox="1"/>
          <p:nvPr/>
        </p:nvSpPr>
        <p:spPr>
          <a:xfrm flipH="1">
            <a:off x="8506877" y="6128461"/>
            <a:ext cx="1998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Event’s list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BABFD78-0F9C-2004-D63F-4B4DBD342D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7026" y="5771146"/>
            <a:ext cx="2024047" cy="4511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00E0CEC-25F0-6F51-8D7E-524F0EBF3F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6877" y="5861984"/>
            <a:ext cx="1926503" cy="451143"/>
          </a:xfrm>
          <a:prstGeom prst="rect">
            <a:avLst/>
          </a:prstGeom>
        </p:spPr>
      </p:pic>
      <p:sp>
        <p:nvSpPr>
          <p:cNvPr id="22" name="TextBox 18">
            <a:extLst>
              <a:ext uri="{FF2B5EF4-FFF2-40B4-BE49-F238E27FC236}">
                <a16:creationId xmlns:a16="http://schemas.microsoft.com/office/drawing/2014/main" id="{D40DB69F-9DF2-1AEB-C825-8EF9F2232B83}"/>
              </a:ext>
            </a:extLst>
          </p:cNvPr>
          <p:cNvSpPr txBox="1"/>
          <p:nvPr/>
        </p:nvSpPr>
        <p:spPr>
          <a:xfrm flipH="1">
            <a:off x="2325918" y="5709288"/>
            <a:ext cx="1998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Order’s page</a:t>
            </a:r>
          </a:p>
        </p:txBody>
      </p:sp>
      <p:sp>
        <p:nvSpPr>
          <p:cNvPr id="23" name="TextBox 18">
            <a:extLst>
              <a:ext uri="{FF2B5EF4-FFF2-40B4-BE49-F238E27FC236}">
                <a16:creationId xmlns:a16="http://schemas.microsoft.com/office/drawing/2014/main" id="{13ECDAE2-B67C-4F96-8691-83A83DBC0A24}"/>
              </a:ext>
            </a:extLst>
          </p:cNvPr>
          <p:cNvSpPr txBox="1"/>
          <p:nvPr/>
        </p:nvSpPr>
        <p:spPr>
          <a:xfrm flipH="1">
            <a:off x="8114206" y="5586480"/>
            <a:ext cx="1998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Chat’s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BC4F4F2-48A2-1848-98C8-A180797C6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798" y="1131253"/>
            <a:ext cx="1168819" cy="451143"/>
          </a:xfrm>
          <a:prstGeom prst="rect">
            <a:avLst/>
          </a:prstGeom>
        </p:spPr>
      </p:pic>
      <p:sp>
        <p:nvSpPr>
          <p:cNvPr id="32" name="TextBox 18">
            <a:extLst>
              <a:ext uri="{FF2B5EF4-FFF2-40B4-BE49-F238E27FC236}">
                <a16:creationId xmlns:a16="http://schemas.microsoft.com/office/drawing/2014/main" id="{88A4A243-2253-3A3E-74B6-C73B0A455A79}"/>
              </a:ext>
            </a:extLst>
          </p:cNvPr>
          <p:cNvSpPr txBox="1"/>
          <p:nvPr/>
        </p:nvSpPr>
        <p:spPr>
          <a:xfrm flipH="1">
            <a:off x="8308873" y="958867"/>
            <a:ext cx="1998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Log out.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F744B2-5D13-2BFC-4F11-D6503EA75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74" y="183863"/>
            <a:ext cx="3468925" cy="365792"/>
          </a:xfrm>
          <a:prstGeom prst="rect">
            <a:avLst/>
          </a:prstGeom>
        </p:spPr>
      </p:pic>
      <p:sp>
        <p:nvSpPr>
          <p:cNvPr id="4" name="文本框 10">
            <a:extLst>
              <a:ext uri="{FF2B5EF4-FFF2-40B4-BE49-F238E27FC236}">
                <a16:creationId xmlns:a16="http://schemas.microsoft.com/office/drawing/2014/main" id="{552D4BCC-8087-F0FD-DFCB-E6B565B84981}"/>
              </a:ext>
            </a:extLst>
          </p:cNvPr>
          <p:cNvSpPr txBox="1"/>
          <p:nvPr/>
        </p:nvSpPr>
        <p:spPr>
          <a:xfrm>
            <a:off x="164474" y="39329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shopping page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EC957A-1E92-2C6E-C6A0-17B35DEA9B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55"/>
          <a:stretch/>
        </p:blipFill>
        <p:spPr>
          <a:xfrm>
            <a:off x="2528341" y="683487"/>
            <a:ext cx="3086100" cy="60130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3ED3A7-B876-5490-68F8-A2BAAF4C8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1030" y="2455510"/>
            <a:ext cx="814793" cy="4511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A6FECB-FF21-7202-28F9-0B95BB46A4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7621" y="1134702"/>
            <a:ext cx="918202" cy="2639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C5E827-32A0-A620-2D02-038144FC0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2097" y="1624424"/>
            <a:ext cx="918202" cy="4511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28F71A-BA2B-0657-A4FE-C00163AAF5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3160" y="505942"/>
            <a:ext cx="1467647" cy="5840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381F61-3698-0A51-C0C8-6A9A9333A9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2477" y="1901603"/>
            <a:ext cx="1926503" cy="4511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9C62A58-8F00-F94E-5E44-BADD1AB538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6278" y="2346346"/>
            <a:ext cx="1055930" cy="3618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4E366AD-9615-16AB-6E71-0978B75DFF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5097" y="5080425"/>
            <a:ext cx="2917289" cy="584064"/>
          </a:xfrm>
          <a:prstGeom prst="rect">
            <a:avLst/>
          </a:prstGeom>
        </p:spPr>
      </p:pic>
      <p:sp>
        <p:nvSpPr>
          <p:cNvPr id="22" name="TextBox 18">
            <a:extLst>
              <a:ext uri="{FF2B5EF4-FFF2-40B4-BE49-F238E27FC236}">
                <a16:creationId xmlns:a16="http://schemas.microsoft.com/office/drawing/2014/main" id="{B5210BD7-DE61-E179-0E21-70A7E1516C29}"/>
              </a:ext>
            </a:extLst>
          </p:cNvPr>
          <p:cNvSpPr txBox="1"/>
          <p:nvPr/>
        </p:nvSpPr>
        <p:spPr>
          <a:xfrm flipH="1">
            <a:off x="5988465" y="1477402"/>
            <a:ext cx="235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Search a product</a:t>
            </a:r>
          </a:p>
        </p:txBody>
      </p:sp>
      <p:sp>
        <p:nvSpPr>
          <p:cNvPr id="23" name="TextBox 18">
            <a:extLst>
              <a:ext uri="{FF2B5EF4-FFF2-40B4-BE49-F238E27FC236}">
                <a16:creationId xmlns:a16="http://schemas.microsoft.com/office/drawing/2014/main" id="{2DA28D25-443B-2E42-8A9B-1255A7D34516}"/>
              </a:ext>
            </a:extLst>
          </p:cNvPr>
          <p:cNvSpPr txBox="1"/>
          <p:nvPr/>
        </p:nvSpPr>
        <p:spPr>
          <a:xfrm flipH="1">
            <a:off x="6096000" y="964078"/>
            <a:ext cx="1928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Orders page</a:t>
            </a:r>
          </a:p>
        </p:txBody>
      </p:sp>
      <p:sp>
        <p:nvSpPr>
          <p:cNvPr id="25" name="TextBox 18">
            <a:extLst>
              <a:ext uri="{FF2B5EF4-FFF2-40B4-BE49-F238E27FC236}">
                <a16:creationId xmlns:a16="http://schemas.microsoft.com/office/drawing/2014/main" id="{A6D58F7E-5EEF-97C1-AD62-E2DF73392CD0}"/>
              </a:ext>
            </a:extLst>
          </p:cNvPr>
          <p:cNvSpPr txBox="1"/>
          <p:nvPr/>
        </p:nvSpPr>
        <p:spPr>
          <a:xfrm flipH="1">
            <a:off x="33482" y="2189475"/>
            <a:ext cx="178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Clothes page</a:t>
            </a:r>
          </a:p>
        </p:txBody>
      </p:sp>
      <p:sp>
        <p:nvSpPr>
          <p:cNvPr id="26" name="TextBox 18">
            <a:extLst>
              <a:ext uri="{FF2B5EF4-FFF2-40B4-BE49-F238E27FC236}">
                <a16:creationId xmlns:a16="http://schemas.microsoft.com/office/drawing/2014/main" id="{C868EE4C-5580-A34B-9E83-2BE2BFCAC081}"/>
              </a:ext>
            </a:extLst>
          </p:cNvPr>
          <p:cNvSpPr txBox="1"/>
          <p:nvPr/>
        </p:nvSpPr>
        <p:spPr>
          <a:xfrm flipH="1">
            <a:off x="6118218" y="368082"/>
            <a:ext cx="235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Favorite page</a:t>
            </a:r>
          </a:p>
        </p:txBody>
      </p:sp>
      <p:sp>
        <p:nvSpPr>
          <p:cNvPr id="27" name="TextBox 18">
            <a:extLst>
              <a:ext uri="{FF2B5EF4-FFF2-40B4-BE49-F238E27FC236}">
                <a16:creationId xmlns:a16="http://schemas.microsoft.com/office/drawing/2014/main" id="{96E8DE1A-397B-1BCA-A298-EB7B2E7FE250}"/>
              </a:ext>
            </a:extLst>
          </p:cNvPr>
          <p:cNvSpPr txBox="1"/>
          <p:nvPr/>
        </p:nvSpPr>
        <p:spPr>
          <a:xfrm flipH="1">
            <a:off x="281414" y="1706235"/>
            <a:ext cx="1998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Shoes page</a:t>
            </a:r>
          </a:p>
        </p:txBody>
      </p:sp>
      <p:sp>
        <p:nvSpPr>
          <p:cNvPr id="28" name="TextBox 18">
            <a:extLst>
              <a:ext uri="{FF2B5EF4-FFF2-40B4-BE49-F238E27FC236}">
                <a16:creationId xmlns:a16="http://schemas.microsoft.com/office/drawing/2014/main" id="{DE136E6F-9493-2CD1-C6F3-1BF78290AF77}"/>
              </a:ext>
            </a:extLst>
          </p:cNvPr>
          <p:cNvSpPr txBox="1"/>
          <p:nvPr/>
        </p:nvSpPr>
        <p:spPr>
          <a:xfrm flipH="1">
            <a:off x="6025183" y="2308872"/>
            <a:ext cx="1998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Other needs</a:t>
            </a:r>
          </a:p>
        </p:txBody>
      </p:sp>
      <p:sp>
        <p:nvSpPr>
          <p:cNvPr id="29" name="TextBox 18">
            <a:extLst>
              <a:ext uri="{FF2B5EF4-FFF2-40B4-BE49-F238E27FC236}">
                <a16:creationId xmlns:a16="http://schemas.microsoft.com/office/drawing/2014/main" id="{416310FE-2041-1A2F-3A0C-2C45461CC11B}"/>
              </a:ext>
            </a:extLst>
          </p:cNvPr>
          <p:cNvSpPr txBox="1"/>
          <p:nvPr/>
        </p:nvSpPr>
        <p:spPr>
          <a:xfrm flipH="1">
            <a:off x="5691786" y="4712557"/>
            <a:ext cx="2306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Item details page</a:t>
            </a:r>
          </a:p>
        </p:txBody>
      </p:sp>
      <p:pic>
        <p:nvPicPr>
          <p:cNvPr id="7170" name="Picture 2" descr="لا يتوفر وصف.">
            <a:extLst>
              <a:ext uri="{FF2B5EF4-FFF2-40B4-BE49-F238E27FC236}">
                <a16:creationId xmlns:a16="http://schemas.microsoft.com/office/drawing/2014/main" id="{BD8BB9C2-1FA2-2F5B-812C-2EE2AD5F27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8"/>
          <a:stretch/>
        </p:blipFill>
        <p:spPr bwMode="auto">
          <a:xfrm>
            <a:off x="8513683" y="683487"/>
            <a:ext cx="3086100" cy="601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214" y="98107"/>
            <a:ext cx="3203575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0214" y="-2654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Clothes and needs shop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B64B0E-2EFC-DECE-EB4D-383AADBB3E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00"/>
          <a:stretch/>
        </p:blipFill>
        <p:spPr>
          <a:xfrm>
            <a:off x="964565" y="643890"/>
            <a:ext cx="3086100" cy="62141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D0071F-7C78-B295-FBB1-995628679F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011"/>
          <a:stretch/>
        </p:blipFill>
        <p:spPr>
          <a:xfrm>
            <a:off x="4418038" y="643890"/>
            <a:ext cx="3086100" cy="6214110"/>
          </a:xfrm>
          <a:prstGeom prst="rect">
            <a:avLst/>
          </a:prstGeom>
        </p:spPr>
      </p:pic>
      <p:pic>
        <p:nvPicPr>
          <p:cNvPr id="5122" name="Picture 2" descr="لا يتوفر وصف.">
            <a:extLst>
              <a:ext uri="{FF2B5EF4-FFF2-40B4-BE49-F238E27FC236}">
                <a16:creationId xmlns:a16="http://schemas.microsoft.com/office/drawing/2014/main" id="{28C598D1-F557-FD99-213D-AF3D8C3620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73"/>
          <a:stretch/>
        </p:blipFill>
        <p:spPr bwMode="auto">
          <a:xfrm>
            <a:off x="8141335" y="643890"/>
            <a:ext cx="3086100" cy="621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215" y="280035"/>
            <a:ext cx="3589020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0215" y="149203"/>
            <a:ext cx="3589020" cy="494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Favorite and Cart page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A8D81E-CAD9-8DE2-FB6F-6778328F1E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038"/>
          <a:stretch/>
        </p:blipFill>
        <p:spPr>
          <a:xfrm>
            <a:off x="450215" y="774722"/>
            <a:ext cx="3086100" cy="595179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5D142EA-E110-A12F-576B-CDC3CACDC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853" y="1678899"/>
            <a:ext cx="1261642" cy="451143"/>
          </a:xfrm>
          <a:prstGeom prst="rect">
            <a:avLst/>
          </a:prstGeom>
        </p:spPr>
      </p:pic>
      <p:sp>
        <p:nvSpPr>
          <p:cNvPr id="26" name="TextBox 18">
            <a:extLst>
              <a:ext uri="{FF2B5EF4-FFF2-40B4-BE49-F238E27FC236}">
                <a16:creationId xmlns:a16="http://schemas.microsoft.com/office/drawing/2014/main" id="{4D9F23C8-62AD-188A-8C10-AE2F63F0AFB8}"/>
              </a:ext>
            </a:extLst>
          </p:cNvPr>
          <p:cNvSpPr txBox="1"/>
          <p:nvPr/>
        </p:nvSpPr>
        <p:spPr>
          <a:xfrm flipH="1">
            <a:off x="3904255" y="1289796"/>
            <a:ext cx="17088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The product won’t be in the favorite when pressed it.</a:t>
            </a:r>
          </a:p>
        </p:txBody>
      </p:sp>
      <p:pic>
        <p:nvPicPr>
          <p:cNvPr id="6146" name="Picture 2" descr="لا يتوفر وصف.">
            <a:extLst>
              <a:ext uri="{FF2B5EF4-FFF2-40B4-BE49-F238E27FC236}">
                <a16:creationId xmlns:a16="http://schemas.microsoft.com/office/drawing/2014/main" id="{25FC6E4D-9463-EEBB-7663-AF6FB5EDB5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92"/>
          <a:stretch/>
        </p:blipFill>
        <p:spPr bwMode="auto">
          <a:xfrm>
            <a:off x="6752386" y="774722"/>
            <a:ext cx="3086100" cy="608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F20CB7E-2069-E2D7-DD82-FC434676E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3854" y="6056719"/>
            <a:ext cx="1469263" cy="58526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8DD4AC0-44F9-106B-EA21-8B212BAD2B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9509" y="6171386"/>
            <a:ext cx="1926503" cy="451143"/>
          </a:xfrm>
          <a:prstGeom prst="rect">
            <a:avLst/>
          </a:prstGeom>
        </p:spPr>
      </p:pic>
      <p:sp>
        <p:nvSpPr>
          <p:cNvPr id="30" name="TextBox 18">
            <a:extLst>
              <a:ext uri="{FF2B5EF4-FFF2-40B4-BE49-F238E27FC236}">
                <a16:creationId xmlns:a16="http://schemas.microsoft.com/office/drawing/2014/main" id="{D0421C6E-E68F-5564-FB6D-C183B72CE3AC}"/>
              </a:ext>
            </a:extLst>
          </p:cNvPr>
          <p:cNvSpPr txBox="1"/>
          <p:nvPr/>
        </p:nvSpPr>
        <p:spPr>
          <a:xfrm flipH="1">
            <a:off x="4387121" y="5832832"/>
            <a:ext cx="170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Total price</a:t>
            </a:r>
          </a:p>
        </p:txBody>
      </p:sp>
      <p:sp>
        <p:nvSpPr>
          <p:cNvPr id="31" name="TextBox 18">
            <a:extLst>
              <a:ext uri="{FF2B5EF4-FFF2-40B4-BE49-F238E27FC236}">
                <a16:creationId xmlns:a16="http://schemas.microsoft.com/office/drawing/2014/main" id="{2CA26BF2-961A-98B1-31C4-7AA5EECC6A3E}"/>
              </a:ext>
            </a:extLst>
          </p:cNvPr>
          <p:cNvSpPr txBox="1"/>
          <p:nvPr/>
        </p:nvSpPr>
        <p:spPr>
          <a:xfrm flipH="1">
            <a:off x="9873131" y="5671428"/>
            <a:ext cx="170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Make order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117621" y="1614096"/>
            <a:ext cx="3589020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49375" y="148298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Order details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F26C504-6375-0209-6B4E-41A2A745C9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44"/>
          <a:stretch/>
        </p:blipFill>
        <p:spPr>
          <a:xfrm>
            <a:off x="7756525" y="277318"/>
            <a:ext cx="3086100" cy="6580682"/>
          </a:xfrm>
          <a:prstGeom prst="rect">
            <a:avLst/>
          </a:prstGeom>
        </p:spPr>
      </p:pic>
      <p:pic>
        <p:nvPicPr>
          <p:cNvPr id="26" name="图片 4">
            <a:extLst>
              <a:ext uri="{FF2B5EF4-FFF2-40B4-BE49-F238E27FC236}">
                <a16:creationId xmlns:a16="http://schemas.microsoft.com/office/drawing/2014/main" id="{BE758419-82B5-642B-3C58-1BB3A50EEE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1203"/>
            <a:ext cx="2344024" cy="1906797"/>
          </a:xfrm>
          <a:prstGeom prst="rect">
            <a:avLst/>
          </a:prstGeom>
        </p:spPr>
      </p:pic>
      <p:pic>
        <p:nvPicPr>
          <p:cNvPr id="27" name="图片 14">
            <a:extLst>
              <a:ext uri="{FF2B5EF4-FFF2-40B4-BE49-F238E27FC236}">
                <a16:creationId xmlns:a16="http://schemas.microsoft.com/office/drawing/2014/main" id="{35FAD69D-2A56-3EE9-6500-E51C990C11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3327816" cy="26965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39" y="863816"/>
            <a:ext cx="9030032" cy="59941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92538" cy="31213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988" y="3794372"/>
            <a:ext cx="1172012" cy="231366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348105" y="963930"/>
            <a:ext cx="9495155" cy="4930140"/>
            <a:chOff x="671" y="1077"/>
            <a:chExt cx="17888" cy="8646"/>
          </a:xfrm>
        </p:grpSpPr>
        <p:sp>
          <p:nvSpPr>
            <p:cNvPr id="17" name="矩形 16"/>
            <p:cNvSpPr/>
            <p:nvPr/>
          </p:nvSpPr>
          <p:spPr>
            <a:xfrm>
              <a:off x="671" y="1077"/>
              <a:ext cx="17888" cy="864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45" y="1840"/>
              <a:ext cx="16515" cy="7621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114871" y="1786367"/>
            <a:ext cx="3402525" cy="461664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TextBox 32"/>
          <p:cNvSpPr txBox="1"/>
          <p:nvPr/>
        </p:nvSpPr>
        <p:spPr>
          <a:xfrm>
            <a:off x="2114872" y="1786366"/>
            <a:ext cx="3249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Group Members</a:t>
            </a:r>
          </a:p>
        </p:txBody>
      </p:sp>
      <p:sp>
        <p:nvSpPr>
          <p:cNvPr id="11" name="TextBox 45">
            <a:extLst>
              <a:ext uri="{FF2B5EF4-FFF2-40B4-BE49-F238E27FC236}">
                <a16:creationId xmlns:a16="http://schemas.microsoft.com/office/drawing/2014/main" id="{FAC6F7D1-5C9E-4205-991F-5440F96E9B32}"/>
              </a:ext>
            </a:extLst>
          </p:cNvPr>
          <p:cNvSpPr txBox="1"/>
          <p:nvPr/>
        </p:nvSpPr>
        <p:spPr>
          <a:xfrm>
            <a:off x="6454251" y="2976207"/>
            <a:ext cx="2896619" cy="421005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en-US" altLang="zh-CN" sz="2400" kern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Rana </a:t>
            </a:r>
            <a:r>
              <a:rPr lang="en-US" altLang="zh-CN" sz="2400" kern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Mara’beh</a:t>
            </a:r>
            <a:endParaRPr lang="zh-CN" altLang="en-US" sz="2400" kern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45">
            <a:extLst>
              <a:ext uri="{FF2B5EF4-FFF2-40B4-BE49-F238E27FC236}">
                <a16:creationId xmlns:a16="http://schemas.microsoft.com/office/drawing/2014/main" id="{06A167DD-BAF1-79C0-7A92-2DC3CD5B819C}"/>
              </a:ext>
            </a:extLst>
          </p:cNvPr>
          <p:cNvSpPr txBox="1"/>
          <p:nvPr/>
        </p:nvSpPr>
        <p:spPr>
          <a:xfrm>
            <a:off x="2749011" y="2971775"/>
            <a:ext cx="1981200" cy="421005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en-US" altLang="zh-CN" sz="2400" b="1" kern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Lubna</a:t>
            </a:r>
            <a:r>
              <a:rPr lang="en-US" altLang="zh-CN" sz="2400" b="1" kern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2400" b="1" kern="9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Thaher</a:t>
            </a:r>
            <a:endParaRPr lang="zh-CN" altLang="en-US" sz="2400" b="1" kern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45">
            <a:extLst>
              <a:ext uri="{FF2B5EF4-FFF2-40B4-BE49-F238E27FC236}">
                <a16:creationId xmlns:a16="http://schemas.microsoft.com/office/drawing/2014/main" id="{E61C54BF-434F-BF61-14D2-4186ACB0462F}"/>
              </a:ext>
            </a:extLst>
          </p:cNvPr>
          <p:cNvSpPr txBox="1"/>
          <p:nvPr/>
        </p:nvSpPr>
        <p:spPr>
          <a:xfrm>
            <a:off x="7099841" y="3617355"/>
            <a:ext cx="1981200" cy="421005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en-US" altLang="zh-CN" kern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ranamaraabeh@gmail.com</a:t>
            </a:r>
            <a:endParaRPr lang="zh-CN" altLang="en-US" kern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45">
            <a:extLst>
              <a:ext uri="{FF2B5EF4-FFF2-40B4-BE49-F238E27FC236}">
                <a16:creationId xmlns:a16="http://schemas.microsoft.com/office/drawing/2014/main" id="{BD1EE7AD-1F79-788E-B55E-DC39DC42B4C9}"/>
              </a:ext>
            </a:extLst>
          </p:cNvPr>
          <p:cNvSpPr txBox="1"/>
          <p:nvPr/>
        </p:nvSpPr>
        <p:spPr>
          <a:xfrm>
            <a:off x="2749011" y="3617356"/>
            <a:ext cx="1981200" cy="421005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en-US" altLang="zh-CN" kern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lubnathaher0@gmail.com</a:t>
            </a:r>
            <a:endParaRPr lang="zh-CN" altLang="en-US" kern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721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58367" y="197903"/>
            <a:ext cx="3387267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0214" y="6213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Doctors Page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49EE5E-9F6E-BE60-1196-407EF4974F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00"/>
          <a:stretch/>
        </p:blipFill>
        <p:spPr>
          <a:xfrm>
            <a:off x="2560166" y="731973"/>
            <a:ext cx="3086100" cy="60638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CAE7BD-723F-15AA-5D53-D267281844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18"/>
          <a:stretch/>
        </p:blipFill>
        <p:spPr>
          <a:xfrm>
            <a:off x="6516662" y="669093"/>
            <a:ext cx="3086100" cy="60202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8A67E9D-15FD-328D-EE73-15FEA4843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4968" y="1697844"/>
            <a:ext cx="610953" cy="3618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B33813-8A4B-8CB4-2748-F7F6438FFA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6704" y="3992719"/>
            <a:ext cx="655172" cy="361838"/>
          </a:xfrm>
          <a:prstGeom prst="rect">
            <a:avLst/>
          </a:prstGeom>
        </p:spPr>
      </p:pic>
      <p:sp>
        <p:nvSpPr>
          <p:cNvPr id="19" name="文本框 10">
            <a:extLst>
              <a:ext uri="{FF2B5EF4-FFF2-40B4-BE49-F238E27FC236}">
                <a16:creationId xmlns:a16="http://schemas.microsoft.com/office/drawing/2014/main" id="{77C54A03-1499-7501-9672-3377A3046A7B}"/>
              </a:ext>
            </a:extLst>
          </p:cNvPr>
          <p:cNvSpPr txBox="1"/>
          <p:nvPr/>
        </p:nvSpPr>
        <p:spPr>
          <a:xfrm>
            <a:off x="869379" y="1490736"/>
            <a:ext cx="1297325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User name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10">
            <a:extLst>
              <a:ext uri="{FF2B5EF4-FFF2-40B4-BE49-F238E27FC236}">
                <a16:creationId xmlns:a16="http://schemas.microsoft.com/office/drawing/2014/main" id="{F3CFF2E2-EC06-74F8-FC90-B27A423ACD05}"/>
              </a:ext>
            </a:extLst>
          </p:cNvPr>
          <p:cNvSpPr txBox="1"/>
          <p:nvPr/>
        </p:nvSpPr>
        <p:spPr>
          <a:xfrm>
            <a:off x="373307" y="3790790"/>
            <a:ext cx="1823085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Search a doctor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E58F463-BC6B-D0FB-7917-91C357401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2031" y="2608290"/>
            <a:ext cx="984324" cy="451143"/>
          </a:xfrm>
          <a:prstGeom prst="rect">
            <a:avLst/>
          </a:prstGeom>
        </p:spPr>
      </p:pic>
      <p:sp>
        <p:nvSpPr>
          <p:cNvPr id="27" name="文本框 10">
            <a:extLst>
              <a:ext uri="{FF2B5EF4-FFF2-40B4-BE49-F238E27FC236}">
                <a16:creationId xmlns:a16="http://schemas.microsoft.com/office/drawing/2014/main" id="{304D9863-2962-D2F9-0F7C-4AAE0993B0AD}"/>
              </a:ext>
            </a:extLst>
          </p:cNvPr>
          <p:cNvSpPr txBox="1"/>
          <p:nvPr/>
        </p:nvSpPr>
        <p:spPr>
          <a:xfrm>
            <a:off x="10355880" y="2410684"/>
            <a:ext cx="1486350" cy="783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Chatting with your doctor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DF9223E-0983-09E7-8B89-37337835F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393" y="3109739"/>
            <a:ext cx="984324" cy="4511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C25371-D227-AAA9-5E67-AAAA174591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852"/>
          <a:stretch/>
        </p:blipFill>
        <p:spPr>
          <a:xfrm>
            <a:off x="6200902" y="213610"/>
            <a:ext cx="3086100" cy="6430780"/>
          </a:xfrm>
          <a:prstGeom prst="rect">
            <a:avLst/>
          </a:prstGeom>
        </p:spPr>
      </p:pic>
      <p:pic>
        <p:nvPicPr>
          <p:cNvPr id="8194" name="Picture 2" descr="لا يتوفر وصف.">
            <a:extLst>
              <a:ext uri="{FF2B5EF4-FFF2-40B4-BE49-F238E27FC236}">
                <a16:creationId xmlns:a16="http://schemas.microsoft.com/office/drawing/2014/main" id="{918E6C31-0B32-64C9-A311-DCE500C4B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53" y="213610"/>
            <a:ext cx="3352800" cy="643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363F4C-F2D0-1B14-1E50-7B64DCE49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5374" y="3560882"/>
            <a:ext cx="984324" cy="451143"/>
          </a:xfrm>
          <a:prstGeom prst="rect">
            <a:avLst/>
          </a:prstGeom>
        </p:spPr>
      </p:pic>
      <p:sp>
        <p:nvSpPr>
          <p:cNvPr id="10" name="文本框 10">
            <a:extLst>
              <a:ext uri="{FF2B5EF4-FFF2-40B4-BE49-F238E27FC236}">
                <a16:creationId xmlns:a16="http://schemas.microsoft.com/office/drawing/2014/main" id="{A20332EF-E56E-29D3-7E6F-0BF5368E732A}"/>
              </a:ext>
            </a:extLst>
          </p:cNvPr>
          <p:cNvSpPr txBox="1"/>
          <p:nvPr/>
        </p:nvSpPr>
        <p:spPr>
          <a:xfrm>
            <a:off x="4092416" y="2758870"/>
            <a:ext cx="1511421" cy="1152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Chatting with doctor from user account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E678953-8EC2-3E78-8AAB-20A6B75CFCA5}"/>
              </a:ext>
            </a:extLst>
          </p:cNvPr>
          <p:cNvSpPr txBox="1"/>
          <p:nvPr/>
        </p:nvSpPr>
        <p:spPr>
          <a:xfrm>
            <a:off x="9939698" y="2900791"/>
            <a:ext cx="1497797" cy="152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When doctor log in to her account will find this list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273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664076-D18C-F15B-7653-02215D57C7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48"/>
          <a:stretch/>
        </p:blipFill>
        <p:spPr>
          <a:xfrm>
            <a:off x="1466850" y="274893"/>
            <a:ext cx="3086100" cy="64157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CCA07D-E045-BEB8-B8F5-8353CE64F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950" y="3335310"/>
            <a:ext cx="984324" cy="451143"/>
          </a:xfrm>
          <a:prstGeom prst="rect">
            <a:avLst/>
          </a:prstGeom>
        </p:spPr>
      </p:pic>
      <p:sp>
        <p:nvSpPr>
          <p:cNvPr id="5" name="文本框 10">
            <a:extLst>
              <a:ext uri="{FF2B5EF4-FFF2-40B4-BE49-F238E27FC236}">
                <a16:creationId xmlns:a16="http://schemas.microsoft.com/office/drawing/2014/main" id="{C7906A25-F4C0-F0D9-C813-4E811C1A1EFB}"/>
              </a:ext>
            </a:extLst>
          </p:cNvPr>
          <p:cNvSpPr txBox="1"/>
          <p:nvPr/>
        </p:nvSpPr>
        <p:spPr>
          <a:xfrm>
            <a:off x="5712472" y="3128202"/>
            <a:ext cx="3086100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doctor can send a message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9">
            <a:extLst>
              <a:ext uri="{FF2B5EF4-FFF2-40B4-BE49-F238E27FC236}">
                <a16:creationId xmlns:a16="http://schemas.microsoft.com/office/drawing/2014/main" id="{D5DAD977-74A0-808C-448F-3FC113F5D4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24" y="4076660"/>
            <a:ext cx="1936376" cy="2781340"/>
          </a:xfrm>
          <a:prstGeom prst="rect">
            <a:avLst/>
          </a:prstGeom>
        </p:spPr>
      </p:pic>
      <p:pic>
        <p:nvPicPr>
          <p:cNvPr id="7" name="图片 5">
            <a:extLst>
              <a:ext uri="{FF2B5EF4-FFF2-40B4-BE49-F238E27FC236}">
                <a16:creationId xmlns:a16="http://schemas.microsoft.com/office/drawing/2014/main" id="{9B64504C-98E8-AD93-2991-983C5F7352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988" y="1472792"/>
            <a:ext cx="1172012" cy="231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1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3">
            <a:extLst>
              <a:ext uri="{FF2B5EF4-FFF2-40B4-BE49-F238E27FC236}">
                <a16:creationId xmlns:a16="http://schemas.microsoft.com/office/drawing/2014/main" id="{7E9BDF88-EFAE-71DA-7881-6A1A53AC64E9}"/>
              </a:ext>
            </a:extLst>
          </p:cNvPr>
          <p:cNvSpPr/>
          <p:nvPr/>
        </p:nvSpPr>
        <p:spPr>
          <a:xfrm>
            <a:off x="358367" y="197903"/>
            <a:ext cx="3387267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10">
            <a:extLst>
              <a:ext uri="{FF2B5EF4-FFF2-40B4-BE49-F238E27FC236}">
                <a16:creationId xmlns:a16="http://schemas.microsoft.com/office/drawing/2014/main" id="{A66FC1D0-5F91-8B2A-4427-8046A6EE3759}"/>
              </a:ext>
            </a:extLst>
          </p:cNvPr>
          <p:cNvSpPr txBox="1"/>
          <p:nvPr/>
        </p:nvSpPr>
        <p:spPr>
          <a:xfrm>
            <a:off x="450214" y="6213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Medicine time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D408FA-CD37-51E3-1E5F-BCD77E01D1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8"/>
          <a:stretch/>
        </p:blipFill>
        <p:spPr>
          <a:xfrm>
            <a:off x="955311" y="697528"/>
            <a:ext cx="3086100" cy="5962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276C1D-867E-C5B6-AEAB-E6756A9352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057"/>
          <a:stretch/>
        </p:blipFill>
        <p:spPr>
          <a:xfrm>
            <a:off x="7236190" y="697528"/>
            <a:ext cx="3086100" cy="59625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7E5CF2-C5BD-EC1E-5623-8617ECC8F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9003" y="6208955"/>
            <a:ext cx="1817870" cy="451143"/>
          </a:xfrm>
          <a:prstGeom prst="rect">
            <a:avLst/>
          </a:prstGeom>
        </p:spPr>
      </p:pic>
      <p:sp>
        <p:nvSpPr>
          <p:cNvPr id="9" name="文本框 10">
            <a:extLst>
              <a:ext uri="{FF2B5EF4-FFF2-40B4-BE49-F238E27FC236}">
                <a16:creationId xmlns:a16="http://schemas.microsoft.com/office/drawing/2014/main" id="{380FAF2D-6C58-B597-0715-FDE4E342FE15}"/>
              </a:ext>
            </a:extLst>
          </p:cNvPr>
          <p:cNvSpPr txBox="1"/>
          <p:nvPr/>
        </p:nvSpPr>
        <p:spPr>
          <a:xfrm>
            <a:off x="3966761" y="5726854"/>
            <a:ext cx="3199177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 list contains your reminders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72094A-E666-1DA2-E588-C2501BCA5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4285" y="2331109"/>
            <a:ext cx="797912" cy="42668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72EC6039-F6D6-52D1-696C-0EE24DFCF983}"/>
              </a:ext>
            </a:extLst>
          </p:cNvPr>
          <p:cNvSpPr txBox="1"/>
          <p:nvPr/>
        </p:nvSpPr>
        <p:spPr>
          <a:xfrm>
            <a:off x="4010809" y="1930035"/>
            <a:ext cx="1550542" cy="783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All reminders information's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267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530B92-6F0E-5A9A-46EF-EE0D5A6BB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182" y="539645"/>
            <a:ext cx="3086100" cy="61009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DDB7063-483A-5630-B3C1-EBDA3D925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275" y="2950904"/>
            <a:ext cx="1817870" cy="451143"/>
          </a:xfrm>
          <a:prstGeom prst="rect">
            <a:avLst/>
          </a:prstGeom>
        </p:spPr>
      </p:pic>
      <p:sp>
        <p:nvSpPr>
          <p:cNvPr id="5" name="文本框 10">
            <a:extLst>
              <a:ext uri="{FF2B5EF4-FFF2-40B4-BE49-F238E27FC236}">
                <a16:creationId xmlns:a16="http://schemas.microsoft.com/office/drawing/2014/main" id="{1C232AB9-5E33-5F0D-F2D0-9CAFE9CED1E7}"/>
              </a:ext>
            </a:extLst>
          </p:cNvPr>
          <p:cNvSpPr txBox="1"/>
          <p:nvPr/>
        </p:nvSpPr>
        <p:spPr>
          <a:xfrm>
            <a:off x="5876145" y="2465570"/>
            <a:ext cx="2079575" cy="152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Notification from application contains medicine time information's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9">
            <a:extLst>
              <a:ext uri="{FF2B5EF4-FFF2-40B4-BE49-F238E27FC236}">
                <a16:creationId xmlns:a16="http://schemas.microsoft.com/office/drawing/2014/main" id="{0DB244B3-3109-2E6D-3254-EAAE92E198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24" y="4076660"/>
            <a:ext cx="1936376" cy="2781340"/>
          </a:xfrm>
          <a:prstGeom prst="rect">
            <a:avLst/>
          </a:prstGeom>
        </p:spPr>
      </p:pic>
      <p:pic>
        <p:nvPicPr>
          <p:cNvPr id="7" name="图片 5">
            <a:extLst>
              <a:ext uri="{FF2B5EF4-FFF2-40B4-BE49-F238E27FC236}">
                <a16:creationId xmlns:a16="http://schemas.microsoft.com/office/drawing/2014/main" id="{8549D61B-A278-6AB0-AEDB-97DE3438E6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818" y="1276482"/>
            <a:ext cx="1172012" cy="231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86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>
            <a:extLst>
              <a:ext uri="{FF2B5EF4-FFF2-40B4-BE49-F238E27FC236}">
                <a16:creationId xmlns:a16="http://schemas.microsoft.com/office/drawing/2014/main" id="{EEA838A4-1EC6-D01A-A54E-53338B270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24" y="4076660"/>
            <a:ext cx="1936376" cy="2781340"/>
          </a:xfrm>
          <a:prstGeom prst="rect">
            <a:avLst/>
          </a:prstGeom>
        </p:spPr>
      </p:pic>
      <p:sp>
        <p:nvSpPr>
          <p:cNvPr id="3" name="矩形 23">
            <a:extLst>
              <a:ext uri="{FF2B5EF4-FFF2-40B4-BE49-F238E27FC236}">
                <a16:creationId xmlns:a16="http://schemas.microsoft.com/office/drawing/2014/main" id="{F0AB1E7E-FFDC-4CEC-1FB5-6A29A306DF87}"/>
              </a:ext>
            </a:extLst>
          </p:cNvPr>
          <p:cNvSpPr/>
          <p:nvPr/>
        </p:nvSpPr>
        <p:spPr>
          <a:xfrm>
            <a:off x="358367" y="197903"/>
            <a:ext cx="3387267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10">
            <a:extLst>
              <a:ext uri="{FF2B5EF4-FFF2-40B4-BE49-F238E27FC236}">
                <a16:creationId xmlns:a16="http://schemas.microsoft.com/office/drawing/2014/main" id="{B876C99E-164B-3DF1-681B-9B7C8954D0DF}"/>
              </a:ext>
            </a:extLst>
          </p:cNvPr>
          <p:cNvSpPr txBox="1"/>
          <p:nvPr/>
        </p:nvSpPr>
        <p:spPr>
          <a:xfrm>
            <a:off x="450214" y="6213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Event’s page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A5F1BA-C648-AAB8-844E-1D2F4B6BE9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892"/>
          <a:stretch/>
        </p:blipFill>
        <p:spPr>
          <a:xfrm>
            <a:off x="5614625" y="697527"/>
            <a:ext cx="3086100" cy="59771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6BCC4F-0939-59BF-C5BF-34EE3F598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8005" y="4603618"/>
            <a:ext cx="1366995" cy="4511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03F95F-A81A-21B0-B9D1-D6E547908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2948" y="3564143"/>
            <a:ext cx="996240" cy="4511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8022EA-6D03-EF1F-9B19-F469B291E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0628" y="2139625"/>
            <a:ext cx="2549204" cy="45114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DA8BF8B0-8943-1D7D-8EF9-30F5057FFD8F}"/>
              </a:ext>
            </a:extLst>
          </p:cNvPr>
          <p:cNvSpPr txBox="1"/>
          <p:nvPr/>
        </p:nvSpPr>
        <p:spPr>
          <a:xfrm>
            <a:off x="9729832" y="1945594"/>
            <a:ext cx="2169762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See your event’s list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0">
            <a:extLst>
              <a:ext uri="{FF2B5EF4-FFF2-40B4-BE49-F238E27FC236}">
                <a16:creationId xmlns:a16="http://schemas.microsoft.com/office/drawing/2014/main" id="{54FAEE89-4EC6-A0FB-9EC9-6BE6E7B4066F}"/>
              </a:ext>
            </a:extLst>
          </p:cNvPr>
          <p:cNvSpPr txBox="1"/>
          <p:nvPr/>
        </p:nvSpPr>
        <p:spPr>
          <a:xfrm>
            <a:off x="8844367" y="3387392"/>
            <a:ext cx="3347633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See event location and the road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0">
            <a:extLst>
              <a:ext uri="{FF2B5EF4-FFF2-40B4-BE49-F238E27FC236}">
                <a16:creationId xmlns:a16="http://schemas.microsoft.com/office/drawing/2014/main" id="{E79060E1-7B5F-FF88-6A9B-873B5077A258}"/>
              </a:ext>
            </a:extLst>
          </p:cNvPr>
          <p:cNvSpPr txBox="1"/>
          <p:nvPr/>
        </p:nvSpPr>
        <p:spPr>
          <a:xfrm>
            <a:off x="9165000" y="4377111"/>
            <a:ext cx="1133616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Reserve 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5D3412A-BCEA-8046-338C-F320FEBD10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573"/>
          <a:stretch/>
        </p:blipFill>
        <p:spPr>
          <a:xfrm>
            <a:off x="464034" y="697527"/>
            <a:ext cx="3086100" cy="60340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699FAA-0BAF-2114-FCC1-424771F101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554" y="3851088"/>
            <a:ext cx="1760918" cy="451143"/>
          </a:xfrm>
          <a:prstGeom prst="rect">
            <a:avLst/>
          </a:prstGeom>
        </p:spPr>
      </p:pic>
      <p:sp>
        <p:nvSpPr>
          <p:cNvPr id="16" name="文本框 10">
            <a:extLst>
              <a:ext uri="{FF2B5EF4-FFF2-40B4-BE49-F238E27FC236}">
                <a16:creationId xmlns:a16="http://schemas.microsoft.com/office/drawing/2014/main" id="{4B9F46CB-D595-05F8-187B-619DC1994A0B}"/>
              </a:ext>
            </a:extLst>
          </p:cNvPr>
          <p:cNvSpPr txBox="1"/>
          <p:nvPr/>
        </p:nvSpPr>
        <p:spPr>
          <a:xfrm>
            <a:off x="3832979" y="3664081"/>
            <a:ext cx="1344675" cy="374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User location</a:t>
            </a:r>
            <a:endParaRPr kumimoji="1"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654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08A143BD-C8BC-1008-DCA2-6835EB23ACE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2D2479-B7FA-4A5E-5454-DAA741631F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792"/>
          <a:stretch/>
        </p:blipFill>
        <p:spPr>
          <a:xfrm>
            <a:off x="441274" y="584616"/>
            <a:ext cx="3086100" cy="60747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CDACC16-6CD2-095D-EABD-2DCE5F3B11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792"/>
          <a:stretch/>
        </p:blipFill>
        <p:spPr>
          <a:xfrm>
            <a:off x="6438745" y="584616"/>
            <a:ext cx="3086100" cy="60747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06D4C3-7964-97DD-364A-41E1609DA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161" y="3940974"/>
            <a:ext cx="1817870" cy="4511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36F11A-EF23-4922-A9F3-A8679DA32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4443" y="5034102"/>
            <a:ext cx="1366995" cy="4511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68C7DD-0031-2EFA-3875-0A95D1E89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522" y="4074994"/>
            <a:ext cx="2781065" cy="6328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1F9928-D626-E10B-D815-4C389AD4D4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3947" y="6317975"/>
            <a:ext cx="1029325" cy="451143"/>
          </a:xfrm>
          <a:prstGeom prst="rect">
            <a:avLst/>
          </a:prstGeom>
        </p:spPr>
      </p:pic>
      <p:sp>
        <p:nvSpPr>
          <p:cNvPr id="9" name="文本框 10">
            <a:extLst>
              <a:ext uri="{FF2B5EF4-FFF2-40B4-BE49-F238E27FC236}">
                <a16:creationId xmlns:a16="http://schemas.microsoft.com/office/drawing/2014/main" id="{0A9F5E7D-BB0B-0ADB-584C-94686B7E340C}"/>
              </a:ext>
            </a:extLst>
          </p:cNvPr>
          <p:cNvSpPr txBox="1"/>
          <p:nvPr/>
        </p:nvSpPr>
        <p:spPr>
          <a:xfrm>
            <a:off x="3870119" y="3868607"/>
            <a:ext cx="1803400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Event’s address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10">
            <a:extLst>
              <a:ext uri="{FF2B5EF4-FFF2-40B4-BE49-F238E27FC236}">
                <a16:creationId xmlns:a16="http://schemas.microsoft.com/office/drawing/2014/main" id="{DCCA1495-EDA3-9A3C-D8B0-65B7A083F9D1}"/>
              </a:ext>
            </a:extLst>
          </p:cNvPr>
          <p:cNvSpPr txBox="1"/>
          <p:nvPr/>
        </p:nvSpPr>
        <p:spPr>
          <a:xfrm>
            <a:off x="4292600" y="4859641"/>
            <a:ext cx="1520798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User address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380FD1C-96C1-C42A-91FA-EDD744405DC1}"/>
              </a:ext>
            </a:extLst>
          </p:cNvPr>
          <p:cNvSpPr txBox="1"/>
          <p:nvPr/>
        </p:nvSpPr>
        <p:spPr>
          <a:xfrm>
            <a:off x="9975023" y="3752329"/>
            <a:ext cx="1326627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Hospital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0">
            <a:extLst>
              <a:ext uri="{FF2B5EF4-FFF2-40B4-BE49-F238E27FC236}">
                <a16:creationId xmlns:a16="http://schemas.microsoft.com/office/drawing/2014/main" id="{DDB455EC-3C95-F485-52CD-E152FC3A87B8}"/>
              </a:ext>
            </a:extLst>
          </p:cNvPr>
          <p:cNvSpPr txBox="1"/>
          <p:nvPr/>
        </p:nvSpPr>
        <p:spPr>
          <a:xfrm>
            <a:off x="9738609" y="5916884"/>
            <a:ext cx="2283502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Back to user address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5">
            <a:extLst>
              <a:ext uri="{FF2B5EF4-FFF2-40B4-BE49-F238E27FC236}">
                <a16:creationId xmlns:a16="http://schemas.microsoft.com/office/drawing/2014/main" id="{35DB99B4-3E41-1FE6-517A-CF7AE8F414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6146" y="0"/>
            <a:ext cx="1172012" cy="2313661"/>
          </a:xfrm>
          <a:prstGeom prst="rect">
            <a:avLst/>
          </a:prstGeom>
        </p:spPr>
      </p:pic>
      <p:sp>
        <p:nvSpPr>
          <p:cNvPr id="14" name="任意形状 36">
            <a:extLst>
              <a:ext uri="{FF2B5EF4-FFF2-40B4-BE49-F238E27FC236}">
                <a16:creationId xmlns:a16="http://schemas.microsoft.com/office/drawing/2014/main" id="{94893E0B-BC11-16CF-BC37-45C8955B8D62}"/>
              </a:ext>
            </a:extLst>
          </p:cNvPr>
          <p:cNvSpPr/>
          <p:nvPr/>
        </p:nvSpPr>
        <p:spPr>
          <a:xfrm rot="3187020">
            <a:off x="10745373" y="2043391"/>
            <a:ext cx="1637897" cy="1165225"/>
          </a:xfrm>
          <a:custGeom>
            <a:avLst/>
            <a:gdLst>
              <a:gd name="connsiteX0" fmla="*/ 67 w 3890860"/>
              <a:gd name="connsiteY0" fmla="*/ 1524481 h 3192281"/>
              <a:gd name="connsiteX1" fmla="*/ 2223314 w 3890860"/>
              <a:gd name="connsiteY1" fmla="*/ 481 h 3192281"/>
              <a:gd name="connsiteX2" fmla="*/ 3890750 w 3890860"/>
              <a:gd name="connsiteY2" fmla="*/ 1381046 h 3192281"/>
              <a:gd name="connsiteX3" fmla="*/ 2295032 w 3890860"/>
              <a:gd name="connsiteY3" fmla="*/ 3191917 h 3192281"/>
              <a:gd name="connsiteX4" fmla="*/ 67 w 3890860"/>
              <a:gd name="connsiteY4" fmla="*/ 1524481 h 319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0860" h="3192281">
                <a:moveTo>
                  <a:pt x="67" y="1524481"/>
                </a:moveTo>
                <a:cubicBezTo>
                  <a:pt x="-11886" y="992575"/>
                  <a:pt x="1574867" y="24387"/>
                  <a:pt x="2223314" y="481"/>
                </a:cubicBezTo>
                <a:cubicBezTo>
                  <a:pt x="2871761" y="-23425"/>
                  <a:pt x="3878797" y="849140"/>
                  <a:pt x="3890750" y="1381046"/>
                </a:cubicBezTo>
                <a:cubicBezTo>
                  <a:pt x="3902703" y="1912952"/>
                  <a:pt x="2943479" y="3168011"/>
                  <a:pt x="2295032" y="3191917"/>
                </a:cubicBezTo>
                <a:cubicBezTo>
                  <a:pt x="1646585" y="3215823"/>
                  <a:pt x="12020" y="2056387"/>
                  <a:pt x="67" y="1524481"/>
                </a:cubicBezTo>
                <a:close/>
              </a:path>
            </a:pathLst>
          </a:custGeom>
          <a:solidFill>
            <a:srgbClr val="E2A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5" name="矩形 23">
            <a:extLst>
              <a:ext uri="{FF2B5EF4-FFF2-40B4-BE49-F238E27FC236}">
                <a16:creationId xmlns:a16="http://schemas.microsoft.com/office/drawing/2014/main" id="{CFBB5F88-A860-A850-7558-2DF34BA4C4D9}"/>
              </a:ext>
            </a:extLst>
          </p:cNvPr>
          <p:cNvSpPr/>
          <p:nvPr/>
        </p:nvSpPr>
        <p:spPr>
          <a:xfrm>
            <a:off x="290674" y="76383"/>
            <a:ext cx="1478166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0">
            <a:extLst>
              <a:ext uri="{FF2B5EF4-FFF2-40B4-BE49-F238E27FC236}">
                <a16:creationId xmlns:a16="http://schemas.microsoft.com/office/drawing/2014/main" id="{A33E9CD4-619C-8872-ADA1-D9E80C6A3751}"/>
              </a:ext>
            </a:extLst>
          </p:cNvPr>
          <p:cNvSpPr txBox="1"/>
          <p:nvPr/>
        </p:nvSpPr>
        <p:spPr>
          <a:xfrm>
            <a:off x="269358" y="25840"/>
            <a:ext cx="1520798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Maps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458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DFFC01-E879-6868-6D42-5BD19D37C5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629"/>
          <a:stretch/>
        </p:blipFill>
        <p:spPr>
          <a:xfrm>
            <a:off x="732332" y="794478"/>
            <a:ext cx="3086100" cy="5786204"/>
          </a:xfrm>
          <a:prstGeom prst="rect">
            <a:avLst/>
          </a:prstGeom>
        </p:spPr>
      </p:pic>
      <p:pic>
        <p:nvPicPr>
          <p:cNvPr id="4" name="图片 9">
            <a:extLst>
              <a:ext uri="{FF2B5EF4-FFF2-40B4-BE49-F238E27FC236}">
                <a16:creationId xmlns:a16="http://schemas.microsoft.com/office/drawing/2014/main" id="{877768F8-6658-1629-8D44-960BEEC25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24" y="4076660"/>
            <a:ext cx="1936376" cy="2781340"/>
          </a:xfrm>
          <a:prstGeom prst="rect">
            <a:avLst/>
          </a:prstGeom>
        </p:spPr>
      </p:pic>
      <p:pic>
        <p:nvPicPr>
          <p:cNvPr id="5" name="图片 5">
            <a:extLst>
              <a:ext uri="{FF2B5EF4-FFF2-40B4-BE49-F238E27FC236}">
                <a16:creationId xmlns:a16="http://schemas.microsoft.com/office/drawing/2014/main" id="{3A3C3E94-3710-2595-2DC2-16DB8FFDA7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818" y="1276482"/>
            <a:ext cx="1172012" cy="2313661"/>
          </a:xfrm>
          <a:prstGeom prst="rect">
            <a:avLst/>
          </a:prstGeom>
        </p:spPr>
      </p:pic>
      <p:sp>
        <p:nvSpPr>
          <p:cNvPr id="6" name="矩形 23">
            <a:extLst>
              <a:ext uri="{FF2B5EF4-FFF2-40B4-BE49-F238E27FC236}">
                <a16:creationId xmlns:a16="http://schemas.microsoft.com/office/drawing/2014/main" id="{20D841D9-F5A2-4CE3-AF0A-FF9509E8D43C}"/>
              </a:ext>
            </a:extLst>
          </p:cNvPr>
          <p:cNvSpPr/>
          <p:nvPr/>
        </p:nvSpPr>
        <p:spPr>
          <a:xfrm>
            <a:off x="358367" y="197903"/>
            <a:ext cx="3387267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10">
            <a:extLst>
              <a:ext uri="{FF2B5EF4-FFF2-40B4-BE49-F238E27FC236}">
                <a16:creationId xmlns:a16="http://schemas.microsoft.com/office/drawing/2014/main" id="{BA270428-CAB4-E8DE-8080-A1CEEB25480A}"/>
              </a:ext>
            </a:extLst>
          </p:cNvPr>
          <p:cNvSpPr txBox="1"/>
          <p:nvPr/>
        </p:nvSpPr>
        <p:spPr>
          <a:xfrm>
            <a:off x="450214" y="6213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Event’s list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46A080-AB7B-99E0-A1B9-6594F05F0B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790" y="2433312"/>
            <a:ext cx="1382906" cy="632803"/>
          </a:xfrm>
          <a:prstGeom prst="rect">
            <a:avLst/>
          </a:prstGeom>
        </p:spPr>
      </p:pic>
      <p:sp>
        <p:nvSpPr>
          <p:cNvPr id="9" name="文本框 10">
            <a:extLst>
              <a:ext uri="{FF2B5EF4-FFF2-40B4-BE49-F238E27FC236}">
                <a16:creationId xmlns:a16="http://schemas.microsoft.com/office/drawing/2014/main" id="{09798895-F632-3D13-F8F7-54336E394E13}"/>
              </a:ext>
            </a:extLst>
          </p:cNvPr>
          <p:cNvSpPr txBox="1"/>
          <p:nvPr/>
        </p:nvSpPr>
        <p:spPr>
          <a:xfrm>
            <a:off x="5036696" y="2226204"/>
            <a:ext cx="2755533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User can delete this event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30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852150" y="6713398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http://www.1ppt.com/xiazai/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24" y="4076660"/>
            <a:ext cx="1936376" cy="27813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79925" cy="338704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356995" y="963930"/>
            <a:ext cx="9495155" cy="4930140"/>
            <a:chOff x="671" y="1077"/>
            <a:chExt cx="17888" cy="8646"/>
          </a:xfrm>
        </p:grpSpPr>
        <p:sp>
          <p:nvSpPr>
            <p:cNvPr id="17" name="矩形 16"/>
            <p:cNvSpPr/>
            <p:nvPr/>
          </p:nvSpPr>
          <p:spPr>
            <a:xfrm>
              <a:off x="671" y="1077"/>
              <a:ext cx="17888" cy="864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341" y="1589"/>
              <a:ext cx="16515" cy="7621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4361140" y="3532933"/>
            <a:ext cx="3279724" cy="543727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3380" y="3373306"/>
            <a:ext cx="3855244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Admin page</a:t>
            </a:r>
            <a:endParaRPr kumimoji="1" lang="zh-CN" altLang="en-US" sz="3200" dirty="0">
              <a:solidFill>
                <a:srgbClr val="35333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59F772-7552-EF3A-CF25-3BBCBF1AD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77" y="1070814"/>
            <a:ext cx="11017772" cy="5675742"/>
          </a:xfrm>
          <a:prstGeom prst="rect">
            <a:avLst/>
          </a:prstGeom>
        </p:spPr>
      </p:pic>
      <p:sp>
        <p:nvSpPr>
          <p:cNvPr id="4" name="矩形 23">
            <a:extLst>
              <a:ext uri="{FF2B5EF4-FFF2-40B4-BE49-F238E27FC236}">
                <a16:creationId xmlns:a16="http://schemas.microsoft.com/office/drawing/2014/main" id="{9731CE7E-1A3A-96A3-0D99-33F869095FD3}"/>
              </a:ext>
            </a:extLst>
          </p:cNvPr>
          <p:cNvSpPr/>
          <p:nvPr/>
        </p:nvSpPr>
        <p:spPr>
          <a:xfrm>
            <a:off x="266520" y="333672"/>
            <a:ext cx="3387267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10">
            <a:extLst>
              <a:ext uri="{FF2B5EF4-FFF2-40B4-BE49-F238E27FC236}">
                <a16:creationId xmlns:a16="http://schemas.microsoft.com/office/drawing/2014/main" id="{7A846006-FAB1-C6E2-2A0C-691B6E468A78}"/>
              </a:ext>
            </a:extLst>
          </p:cNvPr>
          <p:cNvSpPr txBox="1"/>
          <p:nvPr/>
        </p:nvSpPr>
        <p:spPr>
          <a:xfrm>
            <a:off x="358367" y="197903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Home page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3549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034" y="863816"/>
            <a:ext cx="9030032" cy="59941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92538" cy="31213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1203"/>
            <a:ext cx="2344024" cy="19067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988" y="3794372"/>
            <a:ext cx="1172012" cy="231366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505" y="0"/>
            <a:ext cx="710495" cy="1858217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356995" y="971935"/>
            <a:ext cx="9495155" cy="4930140"/>
            <a:chOff x="671" y="1077"/>
            <a:chExt cx="17888" cy="8646"/>
          </a:xfrm>
        </p:grpSpPr>
        <p:sp>
          <p:nvSpPr>
            <p:cNvPr id="17" name="矩形 16"/>
            <p:cNvSpPr/>
            <p:nvPr/>
          </p:nvSpPr>
          <p:spPr>
            <a:xfrm>
              <a:off x="671" y="1077"/>
              <a:ext cx="17888" cy="864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341" y="1589"/>
              <a:ext cx="16515" cy="7621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4961746" y="1649016"/>
            <a:ext cx="2788170" cy="518801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691926" y="1439886"/>
            <a:ext cx="3327811" cy="7360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rgbClr val="353332"/>
                </a:solidFill>
                <a:cs typeface="+mn-ea"/>
                <a:sym typeface="+mn-lt"/>
              </a:rPr>
              <a:t>CONTENTS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2492207" y="2906030"/>
            <a:ext cx="3627924" cy="730973"/>
            <a:chOff x="2162007" y="1632855"/>
            <a:chExt cx="3627924" cy="730973"/>
          </a:xfrm>
        </p:grpSpPr>
        <p:sp>
          <p:nvSpPr>
            <p:cNvPr id="23" name="菱形 22"/>
            <p:cNvSpPr/>
            <p:nvPr/>
          </p:nvSpPr>
          <p:spPr>
            <a:xfrm>
              <a:off x="2162007" y="1793495"/>
              <a:ext cx="569633" cy="570333"/>
            </a:xfrm>
            <a:prstGeom prst="diamond">
              <a:avLst/>
            </a:prstGeom>
            <a:solidFill>
              <a:srgbClr val="B3672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269258" y="1848008"/>
              <a:ext cx="355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731949" y="1632855"/>
              <a:ext cx="3057982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RESEARCH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492207" y="3727575"/>
            <a:ext cx="3627615" cy="701273"/>
            <a:chOff x="2162007" y="1662555"/>
            <a:chExt cx="3627615" cy="701273"/>
          </a:xfrm>
        </p:grpSpPr>
        <p:sp>
          <p:nvSpPr>
            <p:cNvPr id="31" name="菱形 30"/>
            <p:cNvSpPr/>
            <p:nvPr/>
          </p:nvSpPr>
          <p:spPr>
            <a:xfrm>
              <a:off x="2162007" y="1793495"/>
              <a:ext cx="569633" cy="570333"/>
            </a:xfrm>
            <a:prstGeom prst="diamond">
              <a:avLst/>
            </a:prstGeom>
            <a:solidFill>
              <a:srgbClr val="E2A52A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269258" y="1848008"/>
              <a:ext cx="355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731640" y="1662555"/>
              <a:ext cx="3057982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PROCESS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140282" y="2905690"/>
            <a:ext cx="3637140" cy="727503"/>
            <a:chOff x="2162007" y="1636325"/>
            <a:chExt cx="3637140" cy="727503"/>
          </a:xfrm>
        </p:grpSpPr>
        <p:sp>
          <p:nvSpPr>
            <p:cNvPr id="35" name="菱形 34"/>
            <p:cNvSpPr/>
            <p:nvPr/>
          </p:nvSpPr>
          <p:spPr>
            <a:xfrm>
              <a:off x="2162007" y="1793495"/>
              <a:ext cx="569633" cy="570333"/>
            </a:xfrm>
            <a:prstGeom prst="diamond">
              <a:avLst/>
            </a:prstGeom>
            <a:solidFill>
              <a:srgbClr val="9A947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269258" y="1848008"/>
              <a:ext cx="355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741165" y="1636325"/>
              <a:ext cx="3057982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IDEA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149807" y="3894710"/>
            <a:ext cx="3417510" cy="570333"/>
            <a:chOff x="2171532" y="1812545"/>
            <a:chExt cx="3417510" cy="570333"/>
          </a:xfrm>
        </p:grpSpPr>
        <p:sp>
          <p:nvSpPr>
            <p:cNvPr id="41" name="菱形 40"/>
            <p:cNvSpPr/>
            <p:nvPr/>
          </p:nvSpPr>
          <p:spPr>
            <a:xfrm>
              <a:off x="2171532" y="1812545"/>
              <a:ext cx="569633" cy="570333"/>
            </a:xfrm>
            <a:prstGeom prst="diamond">
              <a:avLst/>
            </a:prstGeom>
            <a:solidFill>
              <a:srgbClr val="35333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269258" y="1848008"/>
              <a:ext cx="355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812822" y="1848105"/>
              <a:ext cx="27762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GOAL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1BFDCD-7C0A-C6A8-9385-822BD457D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143" y="913871"/>
            <a:ext cx="10103371" cy="5629862"/>
          </a:xfrm>
          <a:prstGeom prst="rect">
            <a:avLst/>
          </a:prstGeom>
        </p:spPr>
      </p:pic>
      <p:sp>
        <p:nvSpPr>
          <p:cNvPr id="4" name="矩形 23">
            <a:extLst>
              <a:ext uri="{FF2B5EF4-FFF2-40B4-BE49-F238E27FC236}">
                <a16:creationId xmlns:a16="http://schemas.microsoft.com/office/drawing/2014/main" id="{852342A3-7AFF-4101-7F14-5115E0A96CC2}"/>
              </a:ext>
            </a:extLst>
          </p:cNvPr>
          <p:cNvSpPr/>
          <p:nvPr/>
        </p:nvSpPr>
        <p:spPr>
          <a:xfrm>
            <a:off x="358367" y="197903"/>
            <a:ext cx="3387267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10">
            <a:extLst>
              <a:ext uri="{FF2B5EF4-FFF2-40B4-BE49-F238E27FC236}">
                <a16:creationId xmlns:a16="http://schemas.microsoft.com/office/drawing/2014/main" id="{1D45BE56-F43D-9A86-006A-F25D6CCB83B6}"/>
              </a:ext>
            </a:extLst>
          </p:cNvPr>
          <p:cNvSpPr txBox="1"/>
          <p:nvPr/>
        </p:nvSpPr>
        <p:spPr>
          <a:xfrm>
            <a:off x="450214" y="6213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a product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0227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8BA51C-F582-6A22-BB94-F9DD61AE9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36" y="1075159"/>
            <a:ext cx="11377535" cy="5517151"/>
          </a:xfrm>
          <a:prstGeom prst="rect">
            <a:avLst/>
          </a:prstGeom>
        </p:spPr>
      </p:pic>
      <p:sp>
        <p:nvSpPr>
          <p:cNvPr id="4" name="矩形 23">
            <a:extLst>
              <a:ext uri="{FF2B5EF4-FFF2-40B4-BE49-F238E27FC236}">
                <a16:creationId xmlns:a16="http://schemas.microsoft.com/office/drawing/2014/main" id="{93B0FEEB-0A1E-962B-FD50-49CC1244C895}"/>
              </a:ext>
            </a:extLst>
          </p:cNvPr>
          <p:cNvSpPr/>
          <p:nvPr/>
        </p:nvSpPr>
        <p:spPr>
          <a:xfrm>
            <a:off x="358368" y="197903"/>
            <a:ext cx="1950118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10">
            <a:extLst>
              <a:ext uri="{FF2B5EF4-FFF2-40B4-BE49-F238E27FC236}">
                <a16:creationId xmlns:a16="http://schemas.microsoft.com/office/drawing/2014/main" id="{081905C1-20CC-2FA0-DCD2-B53826F1FF60}"/>
              </a:ext>
            </a:extLst>
          </p:cNvPr>
          <p:cNvSpPr txBox="1"/>
          <p:nvPr/>
        </p:nvSpPr>
        <p:spPr>
          <a:xfrm>
            <a:off x="450215" y="62134"/>
            <a:ext cx="185827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Orders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699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673E40-0D13-3E8F-F44D-5CBA68C4B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927" y="1018457"/>
            <a:ext cx="10448145" cy="5630553"/>
          </a:xfrm>
          <a:prstGeom prst="rect">
            <a:avLst/>
          </a:prstGeom>
        </p:spPr>
      </p:pic>
      <p:sp>
        <p:nvSpPr>
          <p:cNvPr id="4" name="矩形 23">
            <a:extLst>
              <a:ext uri="{FF2B5EF4-FFF2-40B4-BE49-F238E27FC236}">
                <a16:creationId xmlns:a16="http://schemas.microsoft.com/office/drawing/2014/main" id="{80B9F2D3-4761-AE15-7A0D-C495B4FC4DA0}"/>
              </a:ext>
            </a:extLst>
          </p:cNvPr>
          <p:cNvSpPr/>
          <p:nvPr/>
        </p:nvSpPr>
        <p:spPr>
          <a:xfrm>
            <a:off x="358367" y="197903"/>
            <a:ext cx="3387267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10">
            <a:extLst>
              <a:ext uri="{FF2B5EF4-FFF2-40B4-BE49-F238E27FC236}">
                <a16:creationId xmlns:a16="http://schemas.microsoft.com/office/drawing/2014/main" id="{17EE998F-81BB-0C99-0DAD-02E4392E421E}"/>
              </a:ext>
            </a:extLst>
          </p:cNvPr>
          <p:cNvSpPr txBox="1"/>
          <p:nvPr/>
        </p:nvSpPr>
        <p:spPr>
          <a:xfrm>
            <a:off x="450214" y="6213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doctor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62837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3">
            <a:extLst>
              <a:ext uri="{FF2B5EF4-FFF2-40B4-BE49-F238E27FC236}">
                <a16:creationId xmlns:a16="http://schemas.microsoft.com/office/drawing/2014/main" id="{7C3D8C18-C869-2BF0-BC95-9B114E610A08}"/>
              </a:ext>
            </a:extLst>
          </p:cNvPr>
          <p:cNvSpPr/>
          <p:nvPr/>
        </p:nvSpPr>
        <p:spPr>
          <a:xfrm>
            <a:off x="358367" y="197903"/>
            <a:ext cx="3387267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10">
            <a:extLst>
              <a:ext uri="{FF2B5EF4-FFF2-40B4-BE49-F238E27FC236}">
                <a16:creationId xmlns:a16="http://schemas.microsoft.com/office/drawing/2014/main" id="{E47E96C9-D466-D907-AE31-0CC4CF455364}"/>
              </a:ext>
            </a:extLst>
          </p:cNvPr>
          <p:cNvSpPr txBox="1"/>
          <p:nvPr/>
        </p:nvSpPr>
        <p:spPr>
          <a:xfrm>
            <a:off x="450214" y="6213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Event’s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9942D-CE41-E7D9-CC1B-C08EBFB4F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67" y="872085"/>
            <a:ext cx="11272094" cy="565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7238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3A0349-717A-B00D-D9D7-3D27300B1D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34" b="26121"/>
          <a:stretch/>
        </p:blipFill>
        <p:spPr>
          <a:xfrm>
            <a:off x="145842" y="1323012"/>
            <a:ext cx="3086100" cy="47968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CC5740-2BE0-ED6B-02CD-61347D4048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449"/>
          <a:stretch/>
        </p:blipFill>
        <p:spPr>
          <a:xfrm>
            <a:off x="3342808" y="1686523"/>
            <a:ext cx="8703350" cy="4084557"/>
          </a:xfrm>
          <a:prstGeom prst="rect">
            <a:avLst/>
          </a:prstGeom>
        </p:spPr>
      </p:pic>
      <p:sp>
        <p:nvSpPr>
          <p:cNvPr id="6" name="矩形 23">
            <a:extLst>
              <a:ext uri="{FF2B5EF4-FFF2-40B4-BE49-F238E27FC236}">
                <a16:creationId xmlns:a16="http://schemas.microsoft.com/office/drawing/2014/main" id="{E57D94EC-0584-EB18-792B-AE418FDF0171}"/>
              </a:ext>
            </a:extLst>
          </p:cNvPr>
          <p:cNvSpPr/>
          <p:nvPr/>
        </p:nvSpPr>
        <p:spPr>
          <a:xfrm>
            <a:off x="145842" y="306723"/>
            <a:ext cx="2852191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10">
            <a:extLst>
              <a:ext uri="{FF2B5EF4-FFF2-40B4-BE49-F238E27FC236}">
                <a16:creationId xmlns:a16="http://schemas.microsoft.com/office/drawing/2014/main" id="{13BF2C5D-9037-8929-9BD4-E78BE020D45C}"/>
              </a:ext>
            </a:extLst>
          </p:cNvPr>
          <p:cNvSpPr txBox="1"/>
          <p:nvPr/>
        </p:nvSpPr>
        <p:spPr>
          <a:xfrm>
            <a:off x="237689" y="170954"/>
            <a:ext cx="276034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Event’s list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97712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516685-25C5-11DF-10AE-61C8CCD45B16}"/>
              </a:ext>
            </a:extLst>
          </p:cNvPr>
          <p:cNvSpPr txBox="1"/>
          <p:nvPr/>
        </p:nvSpPr>
        <p:spPr>
          <a:xfrm>
            <a:off x="10852150" y="6713398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http://www.1ppt.com/xiazai/</a:t>
            </a:r>
          </a:p>
        </p:txBody>
      </p:sp>
      <p:pic>
        <p:nvPicPr>
          <p:cNvPr id="3" name="图片 14">
            <a:extLst>
              <a:ext uri="{FF2B5EF4-FFF2-40B4-BE49-F238E27FC236}">
                <a16:creationId xmlns:a16="http://schemas.microsoft.com/office/drawing/2014/main" id="{1141B2D2-5955-016F-3375-D633D96C29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79925" cy="3387048"/>
          </a:xfrm>
          <a:prstGeom prst="rect">
            <a:avLst/>
          </a:prstGeom>
        </p:spPr>
      </p:pic>
      <p:grpSp>
        <p:nvGrpSpPr>
          <p:cNvPr id="4" name="组合 4">
            <a:extLst>
              <a:ext uri="{FF2B5EF4-FFF2-40B4-BE49-F238E27FC236}">
                <a16:creationId xmlns:a16="http://schemas.microsoft.com/office/drawing/2014/main" id="{3B0E2265-47D1-A0EE-8BE1-D7F90165B63B}"/>
              </a:ext>
            </a:extLst>
          </p:cNvPr>
          <p:cNvGrpSpPr/>
          <p:nvPr/>
        </p:nvGrpSpPr>
        <p:grpSpPr>
          <a:xfrm>
            <a:off x="1356995" y="963930"/>
            <a:ext cx="9495155" cy="4930140"/>
            <a:chOff x="671" y="1077"/>
            <a:chExt cx="17888" cy="8646"/>
          </a:xfrm>
        </p:grpSpPr>
        <p:sp>
          <p:nvSpPr>
            <p:cNvPr id="5" name="矩形 16">
              <a:extLst>
                <a:ext uri="{FF2B5EF4-FFF2-40B4-BE49-F238E27FC236}">
                  <a16:creationId xmlns:a16="http://schemas.microsoft.com/office/drawing/2014/main" id="{063BF8FE-E60E-B4B4-8F8A-DAC981CC1B88}"/>
                </a:ext>
              </a:extLst>
            </p:cNvPr>
            <p:cNvSpPr/>
            <p:nvPr/>
          </p:nvSpPr>
          <p:spPr>
            <a:xfrm>
              <a:off x="671" y="1077"/>
              <a:ext cx="17888" cy="864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7">
              <a:extLst>
                <a:ext uri="{FF2B5EF4-FFF2-40B4-BE49-F238E27FC236}">
                  <a16:creationId xmlns:a16="http://schemas.microsoft.com/office/drawing/2014/main" id="{7DBA275B-1C83-0F34-6B63-EC598AF9F92E}"/>
                </a:ext>
              </a:extLst>
            </p:cNvPr>
            <p:cNvSpPr/>
            <p:nvPr/>
          </p:nvSpPr>
          <p:spPr>
            <a:xfrm>
              <a:off x="1341" y="1589"/>
              <a:ext cx="16515" cy="7621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任意形状 36">
            <a:extLst>
              <a:ext uri="{FF2B5EF4-FFF2-40B4-BE49-F238E27FC236}">
                <a16:creationId xmlns:a16="http://schemas.microsoft.com/office/drawing/2014/main" id="{896A6710-34D1-20A8-EAD4-F5986B1840FF}"/>
              </a:ext>
            </a:extLst>
          </p:cNvPr>
          <p:cNvSpPr/>
          <p:nvPr/>
        </p:nvSpPr>
        <p:spPr>
          <a:xfrm>
            <a:off x="5048885" y="2263775"/>
            <a:ext cx="1751330" cy="1165225"/>
          </a:xfrm>
          <a:custGeom>
            <a:avLst/>
            <a:gdLst>
              <a:gd name="connsiteX0" fmla="*/ 67 w 3890860"/>
              <a:gd name="connsiteY0" fmla="*/ 1524481 h 3192281"/>
              <a:gd name="connsiteX1" fmla="*/ 2223314 w 3890860"/>
              <a:gd name="connsiteY1" fmla="*/ 481 h 3192281"/>
              <a:gd name="connsiteX2" fmla="*/ 3890750 w 3890860"/>
              <a:gd name="connsiteY2" fmla="*/ 1381046 h 3192281"/>
              <a:gd name="connsiteX3" fmla="*/ 2295032 w 3890860"/>
              <a:gd name="connsiteY3" fmla="*/ 3191917 h 3192281"/>
              <a:gd name="connsiteX4" fmla="*/ 67 w 3890860"/>
              <a:gd name="connsiteY4" fmla="*/ 1524481 h 319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0860" h="3192281">
                <a:moveTo>
                  <a:pt x="67" y="1524481"/>
                </a:moveTo>
                <a:cubicBezTo>
                  <a:pt x="-11886" y="992575"/>
                  <a:pt x="1574867" y="24387"/>
                  <a:pt x="2223314" y="481"/>
                </a:cubicBezTo>
                <a:cubicBezTo>
                  <a:pt x="2871761" y="-23425"/>
                  <a:pt x="3878797" y="849140"/>
                  <a:pt x="3890750" y="1381046"/>
                </a:cubicBezTo>
                <a:cubicBezTo>
                  <a:pt x="3902703" y="1912952"/>
                  <a:pt x="2943479" y="3168011"/>
                  <a:pt x="2295032" y="3191917"/>
                </a:cubicBezTo>
                <a:cubicBezTo>
                  <a:pt x="1646585" y="3215823"/>
                  <a:pt x="12020" y="2056387"/>
                  <a:pt x="67" y="1524481"/>
                </a:cubicBezTo>
                <a:close/>
              </a:path>
            </a:pathLst>
          </a:custGeom>
          <a:solidFill>
            <a:srgbClr val="E2A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矩形 23">
            <a:extLst>
              <a:ext uri="{FF2B5EF4-FFF2-40B4-BE49-F238E27FC236}">
                <a16:creationId xmlns:a16="http://schemas.microsoft.com/office/drawing/2014/main" id="{49C3E0BD-05BA-03FF-DDC0-A5C4D3628725}"/>
              </a:ext>
            </a:extLst>
          </p:cNvPr>
          <p:cNvSpPr/>
          <p:nvPr/>
        </p:nvSpPr>
        <p:spPr>
          <a:xfrm>
            <a:off x="4361140" y="3532933"/>
            <a:ext cx="3279724" cy="543727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10">
            <a:extLst>
              <a:ext uri="{FF2B5EF4-FFF2-40B4-BE49-F238E27FC236}">
                <a16:creationId xmlns:a16="http://schemas.microsoft.com/office/drawing/2014/main" id="{17A289D8-D954-AF1A-9E4B-927BDE3F6095}"/>
              </a:ext>
            </a:extLst>
          </p:cNvPr>
          <p:cNvSpPr txBox="1"/>
          <p:nvPr/>
        </p:nvSpPr>
        <p:spPr>
          <a:xfrm>
            <a:off x="4073380" y="3373306"/>
            <a:ext cx="3855244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Goals</a:t>
            </a:r>
            <a:endParaRPr kumimoji="1" lang="zh-CN" altLang="en-US" sz="3200" dirty="0">
              <a:solidFill>
                <a:srgbClr val="353332"/>
              </a:solidFill>
              <a:cs typeface="+mn-ea"/>
              <a:sym typeface="+mn-lt"/>
            </a:endParaRPr>
          </a:p>
        </p:txBody>
      </p:sp>
      <p:sp>
        <p:nvSpPr>
          <p:cNvPr id="10" name="文本框 12">
            <a:extLst>
              <a:ext uri="{FF2B5EF4-FFF2-40B4-BE49-F238E27FC236}">
                <a16:creationId xmlns:a16="http://schemas.microsoft.com/office/drawing/2014/main" id="{C25F6D1A-2620-324A-9411-6625566513DB}"/>
              </a:ext>
            </a:extLst>
          </p:cNvPr>
          <p:cNvSpPr txBox="1"/>
          <p:nvPr/>
        </p:nvSpPr>
        <p:spPr>
          <a:xfrm>
            <a:off x="5516730" y="2465163"/>
            <a:ext cx="1005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kumimoji="1"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41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214" y="280035"/>
            <a:ext cx="3701891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5837" y="170374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Goals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任意多边形: 形状 15"/>
          <p:cNvSpPr/>
          <p:nvPr/>
        </p:nvSpPr>
        <p:spPr bwMode="auto">
          <a:xfrm>
            <a:off x="1576167" y="1676722"/>
            <a:ext cx="1946666" cy="3075984"/>
          </a:xfrm>
          <a:custGeom>
            <a:avLst/>
            <a:gdLst>
              <a:gd name="connsiteX0" fmla="*/ 1452736 w 1946666"/>
              <a:gd name="connsiteY0" fmla="*/ 2466591 h 3075984"/>
              <a:gd name="connsiteX1" fmla="*/ 493930 w 1946666"/>
              <a:gd name="connsiteY1" fmla="*/ 2553647 h 3075984"/>
              <a:gd name="connsiteX2" fmla="*/ 493930 w 1946666"/>
              <a:gd name="connsiteY2" fmla="*/ 2582666 h 3075984"/>
              <a:gd name="connsiteX3" fmla="*/ 1452736 w 1946666"/>
              <a:gd name="connsiteY3" fmla="*/ 2524629 h 3075984"/>
              <a:gd name="connsiteX4" fmla="*/ 1452736 w 1946666"/>
              <a:gd name="connsiteY4" fmla="*/ 2495610 h 3075984"/>
              <a:gd name="connsiteX5" fmla="*/ 1452736 w 1946666"/>
              <a:gd name="connsiteY5" fmla="*/ 2466591 h 3075984"/>
              <a:gd name="connsiteX6" fmla="*/ 1452736 w 1946666"/>
              <a:gd name="connsiteY6" fmla="*/ 2118366 h 3075984"/>
              <a:gd name="connsiteX7" fmla="*/ 493930 w 1946666"/>
              <a:gd name="connsiteY7" fmla="*/ 2176404 h 3075984"/>
              <a:gd name="connsiteX8" fmla="*/ 493930 w 1946666"/>
              <a:gd name="connsiteY8" fmla="*/ 2205423 h 3075984"/>
              <a:gd name="connsiteX9" fmla="*/ 493930 w 1946666"/>
              <a:gd name="connsiteY9" fmla="*/ 2234441 h 3075984"/>
              <a:gd name="connsiteX10" fmla="*/ 1452736 w 1946666"/>
              <a:gd name="connsiteY10" fmla="*/ 2147385 h 3075984"/>
              <a:gd name="connsiteX11" fmla="*/ 1452736 w 1946666"/>
              <a:gd name="connsiteY11" fmla="*/ 2118366 h 3075984"/>
              <a:gd name="connsiteX12" fmla="*/ 871642 w 1946666"/>
              <a:gd name="connsiteY12" fmla="*/ 1189768 h 3075984"/>
              <a:gd name="connsiteX13" fmla="*/ 813532 w 1946666"/>
              <a:gd name="connsiteY13" fmla="*/ 1218786 h 3075984"/>
              <a:gd name="connsiteX14" fmla="*/ 784477 w 1946666"/>
              <a:gd name="connsiteY14" fmla="*/ 1218786 h 3075984"/>
              <a:gd name="connsiteX15" fmla="*/ 929751 w 1946666"/>
              <a:gd name="connsiteY15" fmla="*/ 1450936 h 3075984"/>
              <a:gd name="connsiteX16" fmla="*/ 929751 w 1946666"/>
              <a:gd name="connsiteY16" fmla="*/ 1479955 h 3075984"/>
              <a:gd name="connsiteX17" fmla="*/ 929751 w 1946666"/>
              <a:gd name="connsiteY17" fmla="*/ 1944254 h 3075984"/>
              <a:gd name="connsiteX18" fmla="*/ 1016915 w 1946666"/>
              <a:gd name="connsiteY18" fmla="*/ 1944254 h 3075984"/>
              <a:gd name="connsiteX19" fmla="*/ 1016915 w 1946666"/>
              <a:gd name="connsiteY19" fmla="*/ 1479955 h 3075984"/>
              <a:gd name="connsiteX20" fmla="*/ 1016915 w 1946666"/>
              <a:gd name="connsiteY20" fmla="*/ 1450936 h 3075984"/>
              <a:gd name="connsiteX21" fmla="*/ 1162189 w 1946666"/>
              <a:gd name="connsiteY21" fmla="*/ 1218786 h 3075984"/>
              <a:gd name="connsiteX22" fmla="*/ 1133134 w 1946666"/>
              <a:gd name="connsiteY22" fmla="*/ 1218786 h 3075984"/>
              <a:gd name="connsiteX23" fmla="*/ 1045970 w 1946666"/>
              <a:gd name="connsiteY23" fmla="*/ 1189768 h 3075984"/>
              <a:gd name="connsiteX24" fmla="*/ 958806 w 1946666"/>
              <a:gd name="connsiteY24" fmla="*/ 1218786 h 3075984"/>
              <a:gd name="connsiteX25" fmla="*/ 871642 w 1946666"/>
              <a:gd name="connsiteY25" fmla="*/ 1189768 h 3075984"/>
              <a:gd name="connsiteX26" fmla="*/ 958806 w 1946666"/>
              <a:gd name="connsiteY26" fmla="*/ 203131 h 3075984"/>
              <a:gd name="connsiteX27" fmla="*/ 406766 w 1946666"/>
              <a:gd name="connsiteY27" fmla="*/ 435281 h 3075984"/>
              <a:gd name="connsiteX28" fmla="*/ 203383 w 1946666"/>
              <a:gd name="connsiteY28" fmla="*/ 986637 h 3075984"/>
              <a:gd name="connsiteX29" fmla="*/ 319602 w 1946666"/>
              <a:gd name="connsiteY29" fmla="*/ 1363880 h 3075984"/>
              <a:gd name="connsiteX30" fmla="*/ 610149 w 1946666"/>
              <a:gd name="connsiteY30" fmla="*/ 1654067 h 3075984"/>
              <a:gd name="connsiteX31" fmla="*/ 668259 w 1946666"/>
              <a:gd name="connsiteY31" fmla="*/ 1683086 h 3075984"/>
              <a:gd name="connsiteX32" fmla="*/ 668259 w 1946666"/>
              <a:gd name="connsiteY32" fmla="*/ 1741123 h 3075984"/>
              <a:gd name="connsiteX33" fmla="*/ 668259 w 1946666"/>
              <a:gd name="connsiteY33" fmla="*/ 1944254 h 3075984"/>
              <a:gd name="connsiteX34" fmla="*/ 842587 w 1946666"/>
              <a:gd name="connsiteY34" fmla="*/ 1944254 h 3075984"/>
              <a:gd name="connsiteX35" fmla="*/ 842587 w 1946666"/>
              <a:gd name="connsiteY35" fmla="*/ 1479955 h 3075984"/>
              <a:gd name="connsiteX36" fmla="*/ 639204 w 1946666"/>
              <a:gd name="connsiteY36" fmla="*/ 1160749 h 3075984"/>
              <a:gd name="connsiteX37" fmla="*/ 726368 w 1946666"/>
              <a:gd name="connsiteY37" fmla="*/ 1102711 h 3075984"/>
              <a:gd name="connsiteX38" fmla="*/ 755423 w 1946666"/>
              <a:gd name="connsiteY38" fmla="*/ 1160749 h 3075984"/>
              <a:gd name="connsiteX39" fmla="*/ 813532 w 1946666"/>
              <a:gd name="connsiteY39" fmla="*/ 1160749 h 3075984"/>
              <a:gd name="connsiteX40" fmla="*/ 871642 w 1946666"/>
              <a:gd name="connsiteY40" fmla="*/ 1160749 h 3075984"/>
              <a:gd name="connsiteX41" fmla="*/ 871642 w 1946666"/>
              <a:gd name="connsiteY41" fmla="*/ 1131730 h 3075984"/>
              <a:gd name="connsiteX42" fmla="*/ 900696 w 1946666"/>
              <a:gd name="connsiteY42" fmla="*/ 1160749 h 3075984"/>
              <a:gd name="connsiteX43" fmla="*/ 958806 w 1946666"/>
              <a:gd name="connsiteY43" fmla="*/ 1189768 h 3075984"/>
              <a:gd name="connsiteX44" fmla="*/ 1016915 w 1946666"/>
              <a:gd name="connsiteY44" fmla="*/ 1160749 h 3075984"/>
              <a:gd name="connsiteX45" fmla="*/ 1045970 w 1946666"/>
              <a:gd name="connsiteY45" fmla="*/ 1131730 h 3075984"/>
              <a:gd name="connsiteX46" fmla="*/ 1045970 w 1946666"/>
              <a:gd name="connsiteY46" fmla="*/ 1160749 h 3075984"/>
              <a:gd name="connsiteX47" fmla="*/ 1133134 w 1946666"/>
              <a:gd name="connsiteY47" fmla="*/ 1189768 h 3075984"/>
              <a:gd name="connsiteX48" fmla="*/ 1220298 w 1946666"/>
              <a:gd name="connsiteY48" fmla="*/ 1160749 h 3075984"/>
              <a:gd name="connsiteX49" fmla="*/ 1249353 w 1946666"/>
              <a:gd name="connsiteY49" fmla="*/ 1102711 h 3075984"/>
              <a:gd name="connsiteX50" fmla="*/ 1336517 w 1946666"/>
              <a:gd name="connsiteY50" fmla="*/ 1160749 h 3075984"/>
              <a:gd name="connsiteX51" fmla="*/ 1133134 w 1946666"/>
              <a:gd name="connsiteY51" fmla="*/ 1479955 h 3075984"/>
              <a:gd name="connsiteX52" fmla="*/ 1133134 w 1946666"/>
              <a:gd name="connsiteY52" fmla="*/ 1944254 h 3075984"/>
              <a:gd name="connsiteX53" fmla="*/ 1278408 w 1946666"/>
              <a:gd name="connsiteY53" fmla="*/ 1915236 h 3075984"/>
              <a:gd name="connsiteX54" fmla="*/ 1278408 w 1946666"/>
              <a:gd name="connsiteY54" fmla="*/ 1741123 h 3075984"/>
              <a:gd name="connsiteX55" fmla="*/ 1278408 w 1946666"/>
              <a:gd name="connsiteY55" fmla="*/ 1683086 h 3075984"/>
              <a:gd name="connsiteX56" fmla="*/ 1336517 w 1946666"/>
              <a:gd name="connsiteY56" fmla="*/ 1654067 h 3075984"/>
              <a:gd name="connsiteX57" fmla="*/ 1627064 w 1946666"/>
              <a:gd name="connsiteY57" fmla="*/ 1363880 h 3075984"/>
              <a:gd name="connsiteX58" fmla="*/ 1743283 w 1946666"/>
              <a:gd name="connsiteY58" fmla="*/ 986637 h 3075984"/>
              <a:gd name="connsiteX59" fmla="*/ 1510845 w 1946666"/>
              <a:gd name="connsiteY59" fmla="*/ 435281 h 3075984"/>
              <a:gd name="connsiteX60" fmla="*/ 958806 w 1946666"/>
              <a:gd name="connsiteY60" fmla="*/ 203131 h 3075984"/>
              <a:gd name="connsiteX61" fmla="*/ 958806 w 1946666"/>
              <a:gd name="connsiteY61" fmla="*/ 0 h 3075984"/>
              <a:gd name="connsiteX62" fmla="*/ 1656119 w 1946666"/>
              <a:gd name="connsiteY62" fmla="*/ 290187 h 3075984"/>
              <a:gd name="connsiteX63" fmla="*/ 1946666 w 1946666"/>
              <a:gd name="connsiteY63" fmla="*/ 986637 h 3075984"/>
              <a:gd name="connsiteX64" fmla="*/ 1801393 w 1946666"/>
              <a:gd name="connsiteY64" fmla="*/ 1479955 h 3075984"/>
              <a:gd name="connsiteX65" fmla="*/ 1481791 w 1946666"/>
              <a:gd name="connsiteY65" fmla="*/ 1799161 h 3075984"/>
              <a:gd name="connsiteX66" fmla="*/ 1481791 w 1946666"/>
              <a:gd name="connsiteY66" fmla="*/ 1886217 h 3075984"/>
              <a:gd name="connsiteX67" fmla="*/ 1510845 w 1946666"/>
              <a:gd name="connsiteY67" fmla="*/ 1886217 h 3075984"/>
              <a:gd name="connsiteX68" fmla="*/ 1598010 w 1946666"/>
              <a:gd name="connsiteY68" fmla="*/ 1886217 h 3075984"/>
              <a:gd name="connsiteX69" fmla="*/ 1627064 w 1946666"/>
              <a:gd name="connsiteY69" fmla="*/ 1944254 h 3075984"/>
              <a:gd name="connsiteX70" fmla="*/ 1656119 w 1946666"/>
              <a:gd name="connsiteY70" fmla="*/ 2118366 h 3075984"/>
              <a:gd name="connsiteX71" fmla="*/ 1627064 w 1946666"/>
              <a:gd name="connsiteY71" fmla="*/ 2292479 h 3075984"/>
              <a:gd name="connsiteX72" fmla="*/ 1627064 w 1946666"/>
              <a:gd name="connsiteY72" fmla="*/ 2321497 h 3075984"/>
              <a:gd name="connsiteX73" fmla="*/ 1656119 w 1946666"/>
              <a:gd name="connsiteY73" fmla="*/ 2495610 h 3075984"/>
              <a:gd name="connsiteX74" fmla="*/ 1627064 w 1946666"/>
              <a:gd name="connsiteY74" fmla="*/ 2640703 h 3075984"/>
              <a:gd name="connsiteX75" fmla="*/ 1598010 w 1946666"/>
              <a:gd name="connsiteY75" fmla="*/ 2698741 h 3075984"/>
              <a:gd name="connsiteX76" fmla="*/ 1539900 w 1946666"/>
              <a:gd name="connsiteY76" fmla="*/ 2698741 h 3075984"/>
              <a:gd name="connsiteX77" fmla="*/ 1345554 w 1946666"/>
              <a:gd name="connsiteY77" fmla="*/ 2719173 h 3075984"/>
              <a:gd name="connsiteX78" fmla="*/ 1319853 w 1946666"/>
              <a:gd name="connsiteY78" fmla="*/ 2721875 h 3075984"/>
              <a:gd name="connsiteX79" fmla="*/ 1341148 w 1946666"/>
              <a:gd name="connsiteY79" fmla="*/ 2747257 h 3075984"/>
              <a:gd name="connsiteX80" fmla="*/ 1369891 w 1946666"/>
              <a:gd name="connsiteY80" fmla="*/ 2839361 h 3075984"/>
              <a:gd name="connsiteX81" fmla="*/ 1004131 w 1946666"/>
              <a:gd name="connsiteY81" fmla="*/ 3075984 h 3075984"/>
              <a:gd name="connsiteX82" fmla="*/ 994293 w 1946666"/>
              <a:gd name="connsiteY82" fmla="*/ 3074699 h 3075984"/>
              <a:gd name="connsiteX83" fmla="*/ 987861 w 1946666"/>
              <a:gd name="connsiteY83" fmla="*/ 3075984 h 3075984"/>
              <a:gd name="connsiteX84" fmla="*/ 899554 w 1946666"/>
              <a:gd name="connsiteY84" fmla="*/ 3062325 h 3075984"/>
              <a:gd name="connsiteX85" fmla="*/ 861761 w 1946666"/>
              <a:gd name="connsiteY85" fmla="*/ 3057389 h 3075984"/>
              <a:gd name="connsiteX86" fmla="*/ 638371 w 1946666"/>
              <a:gd name="connsiteY86" fmla="*/ 2839361 h 3075984"/>
              <a:gd name="connsiteX87" fmla="*/ 645633 w 1946666"/>
              <a:gd name="connsiteY87" fmla="*/ 2792758 h 3075984"/>
              <a:gd name="connsiteX88" fmla="*/ 632323 w 1946666"/>
              <a:gd name="connsiteY88" fmla="*/ 2794157 h 3075984"/>
              <a:gd name="connsiteX89" fmla="*/ 435821 w 1946666"/>
              <a:gd name="connsiteY89" fmla="*/ 2814816 h 3075984"/>
              <a:gd name="connsiteX90" fmla="*/ 348657 w 1946666"/>
              <a:gd name="connsiteY90" fmla="*/ 2814816 h 3075984"/>
              <a:gd name="connsiteX91" fmla="*/ 348657 w 1946666"/>
              <a:gd name="connsiteY91" fmla="*/ 2727760 h 3075984"/>
              <a:gd name="connsiteX92" fmla="*/ 290547 w 1946666"/>
              <a:gd name="connsiteY92" fmla="*/ 2582666 h 3075984"/>
              <a:gd name="connsiteX93" fmla="*/ 348657 w 1946666"/>
              <a:gd name="connsiteY93" fmla="*/ 2408554 h 3075984"/>
              <a:gd name="connsiteX94" fmla="*/ 348657 w 1946666"/>
              <a:gd name="connsiteY94" fmla="*/ 2379535 h 3075984"/>
              <a:gd name="connsiteX95" fmla="*/ 290547 w 1946666"/>
              <a:gd name="connsiteY95" fmla="*/ 2234441 h 3075984"/>
              <a:gd name="connsiteX96" fmla="*/ 348657 w 1946666"/>
              <a:gd name="connsiteY96" fmla="*/ 2060329 h 3075984"/>
              <a:gd name="connsiteX97" fmla="*/ 377711 w 1946666"/>
              <a:gd name="connsiteY97" fmla="*/ 2002292 h 3075984"/>
              <a:gd name="connsiteX98" fmla="*/ 406766 w 1946666"/>
              <a:gd name="connsiteY98" fmla="*/ 2002292 h 3075984"/>
              <a:gd name="connsiteX99" fmla="*/ 464876 w 1946666"/>
              <a:gd name="connsiteY99" fmla="*/ 2002292 h 3075984"/>
              <a:gd name="connsiteX100" fmla="*/ 464876 w 1946666"/>
              <a:gd name="connsiteY100" fmla="*/ 1799161 h 3075984"/>
              <a:gd name="connsiteX101" fmla="*/ 145274 w 1946666"/>
              <a:gd name="connsiteY101" fmla="*/ 1479955 h 3075984"/>
              <a:gd name="connsiteX102" fmla="*/ 0 w 1946666"/>
              <a:gd name="connsiteY102" fmla="*/ 986637 h 3075984"/>
              <a:gd name="connsiteX103" fmla="*/ 290547 w 1946666"/>
              <a:gd name="connsiteY103" fmla="*/ 290187 h 3075984"/>
              <a:gd name="connsiteX104" fmla="*/ 958806 w 1946666"/>
              <a:gd name="connsiteY104" fmla="*/ 0 h 307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1946666" h="3075984">
                <a:moveTo>
                  <a:pt x="1452736" y="2466591"/>
                </a:moveTo>
                <a:cubicBezTo>
                  <a:pt x="493930" y="2553647"/>
                  <a:pt x="493930" y="2553647"/>
                  <a:pt x="493930" y="2553647"/>
                </a:cubicBezTo>
                <a:cubicBezTo>
                  <a:pt x="493930" y="2553647"/>
                  <a:pt x="493930" y="2582666"/>
                  <a:pt x="493930" y="2582666"/>
                </a:cubicBezTo>
                <a:cubicBezTo>
                  <a:pt x="1452736" y="2524629"/>
                  <a:pt x="1452736" y="2524629"/>
                  <a:pt x="1452736" y="2524629"/>
                </a:cubicBezTo>
                <a:cubicBezTo>
                  <a:pt x="1452736" y="2495610"/>
                  <a:pt x="1452736" y="2495610"/>
                  <a:pt x="1452736" y="2495610"/>
                </a:cubicBezTo>
                <a:cubicBezTo>
                  <a:pt x="1452736" y="2466591"/>
                  <a:pt x="1452736" y="2466591"/>
                  <a:pt x="1452736" y="2466591"/>
                </a:cubicBezTo>
                <a:close/>
                <a:moveTo>
                  <a:pt x="1452736" y="2118366"/>
                </a:moveTo>
                <a:cubicBezTo>
                  <a:pt x="493930" y="2176404"/>
                  <a:pt x="493930" y="2176404"/>
                  <a:pt x="493930" y="2176404"/>
                </a:cubicBezTo>
                <a:cubicBezTo>
                  <a:pt x="493930" y="2205423"/>
                  <a:pt x="493930" y="2205423"/>
                  <a:pt x="493930" y="2205423"/>
                </a:cubicBezTo>
                <a:cubicBezTo>
                  <a:pt x="493930" y="2234441"/>
                  <a:pt x="493930" y="2234441"/>
                  <a:pt x="493930" y="2234441"/>
                </a:cubicBezTo>
                <a:cubicBezTo>
                  <a:pt x="1452736" y="2147385"/>
                  <a:pt x="1452736" y="2147385"/>
                  <a:pt x="1452736" y="2147385"/>
                </a:cubicBezTo>
                <a:cubicBezTo>
                  <a:pt x="1452736" y="2147385"/>
                  <a:pt x="1452736" y="2118366"/>
                  <a:pt x="1452736" y="2118366"/>
                </a:cubicBezTo>
                <a:close/>
                <a:moveTo>
                  <a:pt x="871642" y="1189768"/>
                </a:moveTo>
                <a:cubicBezTo>
                  <a:pt x="842587" y="1218786"/>
                  <a:pt x="813532" y="1218786"/>
                  <a:pt x="813532" y="1218786"/>
                </a:cubicBezTo>
                <a:cubicBezTo>
                  <a:pt x="784477" y="1218786"/>
                  <a:pt x="784477" y="1218786"/>
                  <a:pt x="784477" y="1218786"/>
                </a:cubicBezTo>
                <a:cubicBezTo>
                  <a:pt x="929751" y="1450936"/>
                  <a:pt x="929751" y="1450936"/>
                  <a:pt x="929751" y="1450936"/>
                </a:cubicBezTo>
                <a:cubicBezTo>
                  <a:pt x="929751" y="1479955"/>
                  <a:pt x="929751" y="1479955"/>
                  <a:pt x="929751" y="1479955"/>
                </a:cubicBezTo>
                <a:cubicBezTo>
                  <a:pt x="929751" y="1944254"/>
                  <a:pt x="929751" y="1944254"/>
                  <a:pt x="929751" y="1944254"/>
                </a:cubicBezTo>
                <a:cubicBezTo>
                  <a:pt x="1016915" y="1944254"/>
                  <a:pt x="1016915" y="1944254"/>
                  <a:pt x="1016915" y="1944254"/>
                </a:cubicBezTo>
                <a:cubicBezTo>
                  <a:pt x="1016915" y="1479955"/>
                  <a:pt x="1016915" y="1479955"/>
                  <a:pt x="1016915" y="1479955"/>
                </a:cubicBezTo>
                <a:cubicBezTo>
                  <a:pt x="1016915" y="1450936"/>
                  <a:pt x="1016915" y="1450936"/>
                  <a:pt x="1016915" y="1450936"/>
                </a:cubicBezTo>
                <a:cubicBezTo>
                  <a:pt x="1162189" y="1218786"/>
                  <a:pt x="1162189" y="1218786"/>
                  <a:pt x="1162189" y="1218786"/>
                </a:cubicBezTo>
                <a:cubicBezTo>
                  <a:pt x="1162189" y="1218786"/>
                  <a:pt x="1162189" y="1218786"/>
                  <a:pt x="1133134" y="1218786"/>
                </a:cubicBezTo>
                <a:cubicBezTo>
                  <a:pt x="1104079" y="1247805"/>
                  <a:pt x="1075025" y="1218786"/>
                  <a:pt x="1045970" y="1189768"/>
                </a:cubicBezTo>
                <a:cubicBezTo>
                  <a:pt x="1016915" y="1218786"/>
                  <a:pt x="987861" y="1247805"/>
                  <a:pt x="958806" y="1218786"/>
                </a:cubicBezTo>
                <a:cubicBezTo>
                  <a:pt x="929751" y="1218786"/>
                  <a:pt x="900696" y="1218786"/>
                  <a:pt x="871642" y="1189768"/>
                </a:cubicBezTo>
                <a:close/>
                <a:moveTo>
                  <a:pt x="958806" y="203131"/>
                </a:moveTo>
                <a:cubicBezTo>
                  <a:pt x="755423" y="203131"/>
                  <a:pt x="552040" y="290187"/>
                  <a:pt x="406766" y="435281"/>
                </a:cubicBezTo>
                <a:cubicBezTo>
                  <a:pt x="290547" y="580374"/>
                  <a:pt x="203383" y="754487"/>
                  <a:pt x="203383" y="986637"/>
                </a:cubicBezTo>
                <a:cubicBezTo>
                  <a:pt x="203383" y="1131730"/>
                  <a:pt x="232438" y="1247805"/>
                  <a:pt x="319602" y="1363880"/>
                </a:cubicBezTo>
                <a:cubicBezTo>
                  <a:pt x="377711" y="1508973"/>
                  <a:pt x="493930" y="1596030"/>
                  <a:pt x="610149" y="1654067"/>
                </a:cubicBezTo>
                <a:cubicBezTo>
                  <a:pt x="668259" y="1683086"/>
                  <a:pt x="668259" y="1683086"/>
                  <a:pt x="668259" y="1683086"/>
                </a:cubicBezTo>
                <a:cubicBezTo>
                  <a:pt x="668259" y="1741123"/>
                  <a:pt x="668259" y="1741123"/>
                  <a:pt x="668259" y="1741123"/>
                </a:cubicBezTo>
                <a:cubicBezTo>
                  <a:pt x="668259" y="1944254"/>
                  <a:pt x="668259" y="1944254"/>
                  <a:pt x="668259" y="1944254"/>
                </a:cubicBezTo>
                <a:cubicBezTo>
                  <a:pt x="842587" y="1944254"/>
                  <a:pt x="842587" y="1944254"/>
                  <a:pt x="842587" y="1944254"/>
                </a:cubicBezTo>
                <a:cubicBezTo>
                  <a:pt x="842587" y="1479955"/>
                  <a:pt x="842587" y="1479955"/>
                  <a:pt x="842587" y="1479955"/>
                </a:cubicBezTo>
                <a:cubicBezTo>
                  <a:pt x="639204" y="1160749"/>
                  <a:pt x="639204" y="1160749"/>
                  <a:pt x="639204" y="1160749"/>
                </a:cubicBezTo>
                <a:cubicBezTo>
                  <a:pt x="726368" y="1102711"/>
                  <a:pt x="726368" y="1102711"/>
                  <a:pt x="726368" y="1102711"/>
                </a:cubicBezTo>
                <a:cubicBezTo>
                  <a:pt x="755423" y="1160749"/>
                  <a:pt x="755423" y="1160749"/>
                  <a:pt x="755423" y="1160749"/>
                </a:cubicBezTo>
                <a:cubicBezTo>
                  <a:pt x="755423" y="1160749"/>
                  <a:pt x="784477" y="1160749"/>
                  <a:pt x="813532" y="1160749"/>
                </a:cubicBezTo>
                <a:cubicBezTo>
                  <a:pt x="813532" y="1160749"/>
                  <a:pt x="842587" y="1160749"/>
                  <a:pt x="871642" y="1160749"/>
                </a:cubicBezTo>
                <a:cubicBezTo>
                  <a:pt x="871642" y="1131730"/>
                  <a:pt x="871642" y="1131730"/>
                  <a:pt x="871642" y="1131730"/>
                </a:cubicBezTo>
                <a:cubicBezTo>
                  <a:pt x="900696" y="1160749"/>
                  <a:pt x="900696" y="1160749"/>
                  <a:pt x="900696" y="1160749"/>
                </a:cubicBezTo>
                <a:cubicBezTo>
                  <a:pt x="929751" y="1160749"/>
                  <a:pt x="929751" y="1189768"/>
                  <a:pt x="958806" y="1189768"/>
                </a:cubicBezTo>
                <a:cubicBezTo>
                  <a:pt x="987861" y="1189768"/>
                  <a:pt x="1016915" y="1160749"/>
                  <a:pt x="1016915" y="1160749"/>
                </a:cubicBezTo>
                <a:cubicBezTo>
                  <a:pt x="1045970" y="1131730"/>
                  <a:pt x="1045970" y="1131730"/>
                  <a:pt x="1045970" y="1131730"/>
                </a:cubicBezTo>
                <a:cubicBezTo>
                  <a:pt x="1045970" y="1160749"/>
                  <a:pt x="1045970" y="1160749"/>
                  <a:pt x="1045970" y="1160749"/>
                </a:cubicBezTo>
                <a:cubicBezTo>
                  <a:pt x="1075025" y="1189768"/>
                  <a:pt x="1104079" y="1189768"/>
                  <a:pt x="1133134" y="1189768"/>
                </a:cubicBezTo>
                <a:cubicBezTo>
                  <a:pt x="1162189" y="1189768"/>
                  <a:pt x="1191244" y="1160749"/>
                  <a:pt x="1220298" y="1160749"/>
                </a:cubicBezTo>
                <a:cubicBezTo>
                  <a:pt x="1249353" y="1102711"/>
                  <a:pt x="1249353" y="1102711"/>
                  <a:pt x="1249353" y="1102711"/>
                </a:cubicBezTo>
                <a:cubicBezTo>
                  <a:pt x="1336517" y="1160749"/>
                  <a:pt x="1336517" y="1160749"/>
                  <a:pt x="1336517" y="1160749"/>
                </a:cubicBezTo>
                <a:cubicBezTo>
                  <a:pt x="1133134" y="1479955"/>
                  <a:pt x="1133134" y="1479955"/>
                  <a:pt x="1133134" y="1479955"/>
                </a:cubicBezTo>
                <a:cubicBezTo>
                  <a:pt x="1133134" y="1944254"/>
                  <a:pt x="1133134" y="1944254"/>
                  <a:pt x="1133134" y="1944254"/>
                </a:cubicBezTo>
                <a:cubicBezTo>
                  <a:pt x="1278408" y="1915236"/>
                  <a:pt x="1278408" y="1915236"/>
                  <a:pt x="1278408" y="1915236"/>
                </a:cubicBezTo>
                <a:cubicBezTo>
                  <a:pt x="1278408" y="1741123"/>
                  <a:pt x="1278408" y="1741123"/>
                  <a:pt x="1278408" y="1741123"/>
                </a:cubicBezTo>
                <a:cubicBezTo>
                  <a:pt x="1278408" y="1683086"/>
                  <a:pt x="1278408" y="1683086"/>
                  <a:pt x="1278408" y="1683086"/>
                </a:cubicBezTo>
                <a:cubicBezTo>
                  <a:pt x="1336517" y="1654067"/>
                  <a:pt x="1336517" y="1654067"/>
                  <a:pt x="1336517" y="1654067"/>
                </a:cubicBezTo>
                <a:cubicBezTo>
                  <a:pt x="1452736" y="1596030"/>
                  <a:pt x="1568955" y="1479955"/>
                  <a:pt x="1627064" y="1363880"/>
                </a:cubicBezTo>
                <a:cubicBezTo>
                  <a:pt x="1685174" y="1247805"/>
                  <a:pt x="1743283" y="1131730"/>
                  <a:pt x="1743283" y="986637"/>
                </a:cubicBezTo>
                <a:cubicBezTo>
                  <a:pt x="1743283" y="754487"/>
                  <a:pt x="1656119" y="580374"/>
                  <a:pt x="1510845" y="435281"/>
                </a:cubicBezTo>
                <a:cubicBezTo>
                  <a:pt x="1365572" y="290187"/>
                  <a:pt x="1191244" y="203131"/>
                  <a:pt x="958806" y="203131"/>
                </a:cubicBezTo>
                <a:close/>
                <a:moveTo>
                  <a:pt x="958806" y="0"/>
                </a:moveTo>
                <a:cubicBezTo>
                  <a:pt x="1249353" y="0"/>
                  <a:pt x="1481791" y="116075"/>
                  <a:pt x="1656119" y="290187"/>
                </a:cubicBezTo>
                <a:cubicBezTo>
                  <a:pt x="1830447" y="464300"/>
                  <a:pt x="1946666" y="696449"/>
                  <a:pt x="1946666" y="986637"/>
                </a:cubicBezTo>
                <a:cubicBezTo>
                  <a:pt x="1946666" y="1160749"/>
                  <a:pt x="1888557" y="1334861"/>
                  <a:pt x="1801393" y="1479955"/>
                </a:cubicBezTo>
                <a:cubicBezTo>
                  <a:pt x="1714228" y="1596030"/>
                  <a:pt x="1627064" y="1712104"/>
                  <a:pt x="1481791" y="1799161"/>
                </a:cubicBezTo>
                <a:cubicBezTo>
                  <a:pt x="1481791" y="1886217"/>
                  <a:pt x="1481791" y="1886217"/>
                  <a:pt x="1481791" y="1886217"/>
                </a:cubicBezTo>
                <a:cubicBezTo>
                  <a:pt x="1510845" y="1886217"/>
                  <a:pt x="1510845" y="1886217"/>
                  <a:pt x="1510845" y="1886217"/>
                </a:cubicBezTo>
                <a:cubicBezTo>
                  <a:pt x="1598010" y="1886217"/>
                  <a:pt x="1598010" y="1886217"/>
                  <a:pt x="1598010" y="1886217"/>
                </a:cubicBezTo>
                <a:cubicBezTo>
                  <a:pt x="1627064" y="1944254"/>
                  <a:pt x="1627064" y="1944254"/>
                  <a:pt x="1627064" y="1944254"/>
                </a:cubicBezTo>
                <a:cubicBezTo>
                  <a:pt x="1656119" y="2002292"/>
                  <a:pt x="1656119" y="2060329"/>
                  <a:pt x="1656119" y="2118366"/>
                </a:cubicBezTo>
                <a:cubicBezTo>
                  <a:pt x="1656119" y="2176404"/>
                  <a:pt x="1656119" y="2234441"/>
                  <a:pt x="1627064" y="2292479"/>
                </a:cubicBezTo>
                <a:cubicBezTo>
                  <a:pt x="1627064" y="2321497"/>
                  <a:pt x="1627064" y="2321497"/>
                  <a:pt x="1627064" y="2321497"/>
                </a:cubicBezTo>
                <a:cubicBezTo>
                  <a:pt x="1656119" y="2379535"/>
                  <a:pt x="1656119" y="2437572"/>
                  <a:pt x="1656119" y="2495610"/>
                </a:cubicBezTo>
                <a:cubicBezTo>
                  <a:pt x="1656119" y="2553647"/>
                  <a:pt x="1656119" y="2582666"/>
                  <a:pt x="1627064" y="2640703"/>
                </a:cubicBezTo>
                <a:cubicBezTo>
                  <a:pt x="1598010" y="2698741"/>
                  <a:pt x="1598010" y="2698741"/>
                  <a:pt x="1598010" y="2698741"/>
                </a:cubicBezTo>
                <a:cubicBezTo>
                  <a:pt x="1539900" y="2698741"/>
                  <a:pt x="1539900" y="2698741"/>
                  <a:pt x="1539900" y="2698741"/>
                </a:cubicBezTo>
                <a:cubicBezTo>
                  <a:pt x="1470895" y="2705996"/>
                  <a:pt x="1406203" y="2712797"/>
                  <a:pt x="1345554" y="2719173"/>
                </a:cubicBezTo>
                <a:lnTo>
                  <a:pt x="1319853" y="2721875"/>
                </a:lnTo>
                <a:lnTo>
                  <a:pt x="1341148" y="2747257"/>
                </a:lnTo>
                <a:cubicBezTo>
                  <a:pt x="1359656" y="2775566"/>
                  <a:pt x="1369891" y="2806690"/>
                  <a:pt x="1369891" y="2839361"/>
                </a:cubicBezTo>
                <a:cubicBezTo>
                  <a:pt x="1369891" y="2970044"/>
                  <a:pt x="1206135" y="3075984"/>
                  <a:pt x="1004131" y="3075984"/>
                </a:cubicBezTo>
                <a:lnTo>
                  <a:pt x="994293" y="3074699"/>
                </a:lnTo>
                <a:lnTo>
                  <a:pt x="987861" y="3075984"/>
                </a:lnTo>
                <a:lnTo>
                  <a:pt x="899554" y="3062325"/>
                </a:lnTo>
                <a:lnTo>
                  <a:pt x="861761" y="3057389"/>
                </a:lnTo>
                <a:cubicBezTo>
                  <a:pt x="730484" y="3021468"/>
                  <a:pt x="638371" y="2937373"/>
                  <a:pt x="638371" y="2839361"/>
                </a:cubicBezTo>
                <a:lnTo>
                  <a:pt x="645633" y="2792758"/>
                </a:lnTo>
                <a:lnTo>
                  <a:pt x="632323" y="2794157"/>
                </a:lnTo>
                <a:cubicBezTo>
                  <a:pt x="435821" y="2814816"/>
                  <a:pt x="435821" y="2814816"/>
                  <a:pt x="435821" y="2814816"/>
                </a:cubicBezTo>
                <a:cubicBezTo>
                  <a:pt x="348657" y="2814816"/>
                  <a:pt x="348657" y="2814816"/>
                  <a:pt x="348657" y="2814816"/>
                </a:cubicBezTo>
                <a:cubicBezTo>
                  <a:pt x="348657" y="2727760"/>
                  <a:pt x="348657" y="2727760"/>
                  <a:pt x="348657" y="2727760"/>
                </a:cubicBezTo>
                <a:cubicBezTo>
                  <a:pt x="319602" y="2698741"/>
                  <a:pt x="290547" y="2640703"/>
                  <a:pt x="290547" y="2582666"/>
                </a:cubicBezTo>
                <a:cubicBezTo>
                  <a:pt x="290547" y="2524629"/>
                  <a:pt x="319602" y="2466591"/>
                  <a:pt x="348657" y="2408554"/>
                </a:cubicBezTo>
                <a:cubicBezTo>
                  <a:pt x="348657" y="2379535"/>
                  <a:pt x="348657" y="2379535"/>
                  <a:pt x="348657" y="2379535"/>
                </a:cubicBezTo>
                <a:cubicBezTo>
                  <a:pt x="319602" y="2321497"/>
                  <a:pt x="290547" y="2292479"/>
                  <a:pt x="290547" y="2234441"/>
                </a:cubicBezTo>
                <a:cubicBezTo>
                  <a:pt x="290547" y="2176404"/>
                  <a:pt x="319602" y="2118366"/>
                  <a:pt x="348657" y="2060329"/>
                </a:cubicBezTo>
                <a:cubicBezTo>
                  <a:pt x="377711" y="2002292"/>
                  <a:pt x="377711" y="2002292"/>
                  <a:pt x="377711" y="2002292"/>
                </a:cubicBezTo>
                <a:cubicBezTo>
                  <a:pt x="406766" y="2002292"/>
                  <a:pt x="406766" y="2002292"/>
                  <a:pt x="406766" y="2002292"/>
                </a:cubicBezTo>
                <a:cubicBezTo>
                  <a:pt x="464876" y="2002292"/>
                  <a:pt x="464876" y="2002292"/>
                  <a:pt x="464876" y="2002292"/>
                </a:cubicBezTo>
                <a:cubicBezTo>
                  <a:pt x="464876" y="1799161"/>
                  <a:pt x="464876" y="1799161"/>
                  <a:pt x="464876" y="1799161"/>
                </a:cubicBezTo>
                <a:cubicBezTo>
                  <a:pt x="319602" y="1741123"/>
                  <a:pt x="203383" y="1625048"/>
                  <a:pt x="145274" y="1479955"/>
                </a:cubicBezTo>
                <a:cubicBezTo>
                  <a:pt x="29055" y="1334861"/>
                  <a:pt x="0" y="1160749"/>
                  <a:pt x="0" y="986637"/>
                </a:cubicBezTo>
                <a:cubicBezTo>
                  <a:pt x="0" y="696449"/>
                  <a:pt x="87164" y="464300"/>
                  <a:pt x="290547" y="290187"/>
                </a:cubicBezTo>
                <a:cubicBezTo>
                  <a:pt x="464876" y="116075"/>
                  <a:pt x="697313" y="0"/>
                  <a:pt x="958806" y="0"/>
                </a:cubicBezTo>
                <a:close/>
              </a:path>
            </a:pathLst>
          </a:custGeom>
          <a:solidFill>
            <a:srgbClr val="B367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11"/>
          <p:cNvSpPr/>
          <p:nvPr/>
        </p:nvSpPr>
        <p:spPr bwMode="auto">
          <a:xfrm>
            <a:off x="4085749" y="3372452"/>
            <a:ext cx="796925" cy="598488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6 w 108"/>
              <a:gd name="T5" fmla="*/ 43 h 81"/>
              <a:gd name="T6" fmla="*/ 35 w 108"/>
              <a:gd name="T7" fmla="*/ 62 h 81"/>
              <a:gd name="T8" fmla="*/ 43 w 108"/>
              <a:gd name="T9" fmla="*/ 43 h 81"/>
              <a:gd name="T10" fmla="*/ 48 w 108"/>
              <a:gd name="T11" fmla="*/ 47 h 81"/>
              <a:gd name="T12" fmla="*/ 60 w 108"/>
              <a:gd name="T13" fmla="*/ 51 h 81"/>
              <a:gd name="T14" fmla="*/ 61 w 108"/>
              <a:gd name="T15" fmla="*/ 50 h 81"/>
              <a:gd name="T16" fmla="*/ 72 w 108"/>
              <a:gd name="T17" fmla="*/ 46 h 81"/>
              <a:gd name="T18" fmla="*/ 84 w 108"/>
              <a:gd name="T19" fmla="*/ 60 h 81"/>
              <a:gd name="T20" fmla="*/ 96 w 108"/>
              <a:gd name="T21" fmla="*/ 46 h 81"/>
              <a:gd name="T22" fmla="*/ 105 w 108"/>
              <a:gd name="T23" fmla="*/ 48 h 81"/>
              <a:gd name="T24" fmla="*/ 108 w 108"/>
              <a:gd name="T25" fmla="*/ 71 h 81"/>
              <a:gd name="T26" fmla="*/ 70 w 108"/>
              <a:gd name="T27" fmla="*/ 71 h 81"/>
              <a:gd name="T28" fmla="*/ 70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4 w 108"/>
              <a:gd name="T35" fmla="*/ 26 h 81"/>
              <a:gd name="T36" fmla="*/ 94 w 108"/>
              <a:gd name="T37" fmla="*/ 24 h 81"/>
              <a:gd name="T38" fmla="*/ 92 w 108"/>
              <a:gd name="T39" fmla="*/ 37 h 81"/>
              <a:gd name="T40" fmla="*/ 89 w 108"/>
              <a:gd name="T41" fmla="*/ 41 h 81"/>
              <a:gd name="T42" fmla="*/ 99 w 108"/>
              <a:gd name="T43" fmla="*/ 42 h 81"/>
              <a:gd name="T44" fmla="*/ 98 w 108"/>
              <a:gd name="T45" fmla="*/ 31 h 81"/>
              <a:gd name="T46" fmla="*/ 69 w 108"/>
              <a:gd name="T47" fmla="*/ 31 h 81"/>
              <a:gd name="T48" fmla="*/ 68 w 108"/>
              <a:gd name="T49" fmla="*/ 42 h 81"/>
              <a:gd name="T50" fmla="*/ 78 w 108"/>
              <a:gd name="T51" fmla="*/ 41 h 81"/>
              <a:gd name="T52" fmla="*/ 75 w 108"/>
              <a:gd name="T53" fmla="*/ 37 h 81"/>
              <a:gd name="T54" fmla="*/ 74 w 108"/>
              <a:gd name="T55" fmla="*/ 26 h 81"/>
              <a:gd name="T56" fmla="*/ 74 w 108"/>
              <a:gd name="T57" fmla="*/ 26 h 81"/>
              <a:gd name="T58" fmla="*/ 22 w 108"/>
              <a:gd name="T59" fmla="*/ 30 h 81"/>
              <a:gd name="T60" fmla="*/ 23 w 108"/>
              <a:gd name="T61" fmla="*/ 15 h 81"/>
              <a:gd name="T62" fmla="*/ 47 w 108"/>
              <a:gd name="T63" fmla="*/ 15 h 81"/>
              <a:gd name="T64" fmla="*/ 48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20 w 108"/>
              <a:gd name="T71" fmla="*/ 6 h 81"/>
              <a:gd name="T72" fmla="*/ 18 w 108"/>
              <a:gd name="T73" fmla="*/ 27 h 81"/>
              <a:gd name="T74" fmla="*/ 22 w 108"/>
              <a:gd name="T75" fmla="*/ 3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1"/>
                  <a:pt x="15" y="49"/>
                  <a:pt x="21" y="47"/>
                </a:cubicBezTo>
                <a:cubicBezTo>
                  <a:pt x="23" y="45"/>
                  <a:pt x="24" y="44"/>
                  <a:pt x="26" y="43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3"/>
                  <a:pt x="43" y="43"/>
                  <a:pt x="43" y="43"/>
                </a:cubicBezTo>
                <a:cubicBezTo>
                  <a:pt x="45" y="44"/>
                  <a:pt x="46" y="46"/>
                  <a:pt x="48" y="47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51"/>
                  <a:pt x="61" y="50"/>
                  <a:pt x="61" y="50"/>
                </a:cubicBezTo>
                <a:cubicBezTo>
                  <a:pt x="65" y="48"/>
                  <a:pt x="69" y="47"/>
                  <a:pt x="72" y="46"/>
                </a:cubicBezTo>
                <a:cubicBezTo>
                  <a:pt x="75" y="52"/>
                  <a:pt x="79" y="57"/>
                  <a:pt x="84" y="60"/>
                </a:cubicBezTo>
                <a:cubicBezTo>
                  <a:pt x="89" y="57"/>
                  <a:pt x="93" y="52"/>
                  <a:pt x="96" y="46"/>
                </a:cubicBezTo>
                <a:cubicBezTo>
                  <a:pt x="99" y="47"/>
                  <a:pt x="102" y="48"/>
                  <a:pt x="105" y="48"/>
                </a:cubicBezTo>
                <a:cubicBezTo>
                  <a:pt x="108" y="53"/>
                  <a:pt x="108" y="64"/>
                  <a:pt x="108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74"/>
                  <a:pt x="70" y="77"/>
                  <a:pt x="70" y="81"/>
                </a:cubicBezTo>
                <a:cubicBezTo>
                  <a:pt x="47" y="81"/>
                  <a:pt x="24" y="81"/>
                  <a:pt x="0" y="81"/>
                </a:cubicBezTo>
                <a:cubicBezTo>
                  <a:pt x="0" y="68"/>
                  <a:pt x="1" y="58"/>
                  <a:pt x="3" y="54"/>
                </a:cubicBezTo>
                <a:close/>
                <a:moveTo>
                  <a:pt x="74" y="26"/>
                </a:moveTo>
                <a:cubicBezTo>
                  <a:pt x="79" y="27"/>
                  <a:pt x="89" y="26"/>
                  <a:pt x="94" y="24"/>
                </a:cubicBezTo>
                <a:cubicBezTo>
                  <a:pt x="94" y="27"/>
                  <a:pt x="94" y="32"/>
                  <a:pt x="92" y="37"/>
                </a:cubicBezTo>
                <a:cubicBezTo>
                  <a:pt x="91" y="39"/>
                  <a:pt x="90" y="40"/>
                  <a:pt x="89" y="41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3"/>
                  <a:pt x="98" y="31"/>
                </a:cubicBezTo>
                <a:cubicBezTo>
                  <a:pt x="102" y="2"/>
                  <a:pt x="65" y="2"/>
                  <a:pt x="69" y="31"/>
                </a:cubicBezTo>
                <a:cubicBezTo>
                  <a:pt x="69" y="33"/>
                  <a:pt x="68" y="42"/>
                  <a:pt x="68" y="42"/>
                </a:cubicBezTo>
                <a:cubicBezTo>
                  <a:pt x="78" y="41"/>
                  <a:pt x="78" y="41"/>
                  <a:pt x="78" y="41"/>
                </a:cubicBezTo>
                <a:cubicBezTo>
                  <a:pt x="77" y="40"/>
                  <a:pt x="76" y="39"/>
                  <a:pt x="75" y="37"/>
                </a:cubicBezTo>
                <a:cubicBezTo>
                  <a:pt x="74" y="33"/>
                  <a:pt x="73" y="29"/>
                  <a:pt x="74" y="26"/>
                </a:cubicBezTo>
                <a:cubicBezTo>
                  <a:pt x="74" y="26"/>
                  <a:pt x="74" y="26"/>
                  <a:pt x="74" y="26"/>
                </a:cubicBezTo>
                <a:close/>
                <a:moveTo>
                  <a:pt x="22" y="30"/>
                </a:moveTo>
                <a:cubicBezTo>
                  <a:pt x="21" y="25"/>
                  <a:pt x="21" y="21"/>
                  <a:pt x="23" y="15"/>
                </a:cubicBezTo>
                <a:cubicBezTo>
                  <a:pt x="29" y="11"/>
                  <a:pt x="37" y="17"/>
                  <a:pt x="47" y="15"/>
                </a:cubicBezTo>
                <a:cubicBezTo>
                  <a:pt x="48" y="20"/>
                  <a:pt x="48" y="24"/>
                  <a:pt x="48" y="31"/>
                </a:cubicBezTo>
                <a:cubicBezTo>
                  <a:pt x="48" y="31"/>
                  <a:pt x="52" y="27"/>
                  <a:pt x="52" y="25"/>
                </a:cubicBezTo>
                <a:cubicBezTo>
                  <a:pt x="53" y="22"/>
                  <a:pt x="52" y="10"/>
                  <a:pt x="50" y="8"/>
                </a:cubicBezTo>
                <a:cubicBezTo>
                  <a:pt x="45" y="0"/>
                  <a:pt x="26" y="0"/>
                  <a:pt x="20" y="6"/>
                </a:cubicBezTo>
                <a:cubicBezTo>
                  <a:pt x="18" y="8"/>
                  <a:pt x="16" y="25"/>
                  <a:pt x="18" y="27"/>
                </a:cubicBezTo>
                <a:cubicBezTo>
                  <a:pt x="20" y="29"/>
                  <a:pt x="22" y="30"/>
                  <a:pt x="22" y="30"/>
                </a:cubicBezTo>
                <a:close/>
              </a:path>
            </a:pathLst>
          </a:custGeom>
          <a:solidFill>
            <a:srgbClr val="B367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16"/>
          <p:cNvSpPr/>
          <p:nvPr/>
        </p:nvSpPr>
        <p:spPr bwMode="auto">
          <a:xfrm>
            <a:off x="4085431" y="5012880"/>
            <a:ext cx="768350" cy="584200"/>
          </a:xfrm>
          <a:custGeom>
            <a:avLst/>
            <a:gdLst>
              <a:gd name="T0" fmla="*/ 16 w 104"/>
              <a:gd name="T1" fmla="*/ 2 h 79"/>
              <a:gd name="T2" fmla="*/ 27 w 104"/>
              <a:gd name="T3" fmla="*/ 4 h 79"/>
              <a:gd name="T4" fmla="*/ 19 w 104"/>
              <a:gd name="T5" fmla="*/ 48 h 79"/>
              <a:gd name="T6" fmla="*/ 4 w 104"/>
              <a:gd name="T7" fmla="*/ 45 h 79"/>
              <a:gd name="T8" fmla="*/ 16 w 104"/>
              <a:gd name="T9" fmla="*/ 2 h 79"/>
              <a:gd name="T10" fmla="*/ 18 w 104"/>
              <a:gd name="T11" fmla="*/ 65 h 79"/>
              <a:gd name="T12" fmla="*/ 16 w 104"/>
              <a:gd name="T13" fmla="*/ 72 h 79"/>
              <a:gd name="T14" fmla="*/ 101 w 104"/>
              <a:gd name="T15" fmla="*/ 72 h 79"/>
              <a:gd name="T16" fmla="*/ 104 w 104"/>
              <a:gd name="T17" fmla="*/ 72 h 79"/>
              <a:gd name="T18" fmla="*/ 104 w 104"/>
              <a:gd name="T19" fmla="*/ 68 h 79"/>
              <a:gd name="T20" fmla="*/ 104 w 104"/>
              <a:gd name="T21" fmla="*/ 26 h 79"/>
              <a:gd name="T22" fmla="*/ 104 w 104"/>
              <a:gd name="T23" fmla="*/ 24 h 79"/>
              <a:gd name="T24" fmla="*/ 103 w 104"/>
              <a:gd name="T25" fmla="*/ 23 h 79"/>
              <a:gd name="T26" fmla="*/ 90 w 104"/>
              <a:gd name="T27" fmla="*/ 10 h 79"/>
              <a:gd name="T28" fmla="*/ 89 w 104"/>
              <a:gd name="T29" fmla="*/ 9 h 79"/>
              <a:gd name="T30" fmla="*/ 87 w 104"/>
              <a:gd name="T31" fmla="*/ 9 h 79"/>
              <a:gd name="T32" fmla="*/ 31 w 104"/>
              <a:gd name="T33" fmla="*/ 9 h 79"/>
              <a:gd name="T34" fmla="*/ 31 w 104"/>
              <a:gd name="T35" fmla="*/ 17 h 79"/>
              <a:gd name="T36" fmla="*/ 84 w 104"/>
              <a:gd name="T37" fmla="*/ 17 h 79"/>
              <a:gd name="T38" fmla="*/ 83 w 104"/>
              <a:gd name="T39" fmla="*/ 28 h 79"/>
              <a:gd name="T40" fmla="*/ 83 w 104"/>
              <a:gd name="T41" fmla="*/ 30 h 79"/>
              <a:gd name="T42" fmla="*/ 85 w 104"/>
              <a:gd name="T43" fmla="*/ 30 h 79"/>
              <a:gd name="T44" fmla="*/ 97 w 104"/>
              <a:gd name="T45" fmla="*/ 29 h 79"/>
              <a:gd name="T46" fmla="*/ 97 w 104"/>
              <a:gd name="T47" fmla="*/ 65 h 79"/>
              <a:gd name="T48" fmla="*/ 18 w 104"/>
              <a:gd name="T49" fmla="*/ 65 h 79"/>
              <a:gd name="T50" fmla="*/ 95 w 104"/>
              <a:gd name="T51" fmla="*/ 26 h 79"/>
              <a:gd name="T52" fmla="*/ 86 w 104"/>
              <a:gd name="T53" fmla="*/ 26 h 79"/>
              <a:gd name="T54" fmla="*/ 87 w 104"/>
              <a:gd name="T55" fmla="*/ 18 h 79"/>
              <a:gd name="T56" fmla="*/ 95 w 104"/>
              <a:gd name="T57" fmla="*/ 26 h 79"/>
              <a:gd name="T58" fmla="*/ 32 w 104"/>
              <a:gd name="T59" fmla="*/ 43 h 79"/>
              <a:gd name="T60" fmla="*/ 74 w 104"/>
              <a:gd name="T61" fmla="*/ 43 h 79"/>
              <a:gd name="T62" fmla="*/ 74 w 104"/>
              <a:gd name="T63" fmla="*/ 45 h 79"/>
              <a:gd name="T64" fmla="*/ 32 w 104"/>
              <a:gd name="T65" fmla="*/ 45 h 79"/>
              <a:gd name="T66" fmla="*/ 32 w 104"/>
              <a:gd name="T67" fmla="*/ 43 h 79"/>
              <a:gd name="T68" fmla="*/ 32 w 104"/>
              <a:gd name="T69" fmla="*/ 32 h 79"/>
              <a:gd name="T70" fmla="*/ 71 w 104"/>
              <a:gd name="T71" fmla="*/ 32 h 79"/>
              <a:gd name="T72" fmla="*/ 71 w 104"/>
              <a:gd name="T73" fmla="*/ 35 h 79"/>
              <a:gd name="T74" fmla="*/ 32 w 104"/>
              <a:gd name="T75" fmla="*/ 35 h 79"/>
              <a:gd name="T76" fmla="*/ 32 w 104"/>
              <a:gd name="T77" fmla="*/ 32 h 79"/>
              <a:gd name="T78" fmla="*/ 32 w 104"/>
              <a:gd name="T79" fmla="*/ 22 h 79"/>
              <a:gd name="T80" fmla="*/ 71 w 104"/>
              <a:gd name="T81" fmla="*/ 22 h 79"/>
              <a:gd name="T82" fmla="*/ 71 w 104"/>
              <a:gd name="T83" fmla="*/ 25 h 79"/>
              <a:gd name="T84" fmla="*/ 32 w 104"/>
              <a:gd name="T85" fmla="*/ 25 h 79"/>
              <a:gd name="T86" fmla="*/ 32 w 104"/>
              <a:gd name="T87" fmla="*/ 22 h 79"/>
              <a:gd name="T88" fmla="*/ 3 w 104"/>
              <a:gd name="T89" fmla="*/ 66 h 79"/>
              <a:gd name="T90" fmla="*/ 9 w 104"/>
              <a:gd name="T91" fmla="*/ 68 h 79"/>
              <a:gd name="T92" fmla="*/ 9 w 104"/>
              <a:gd name="T93" fmla="*/ 74 h 79"/>
              <a:gd name="T94" fmla="*/ 5 w 104"/>
              <a:gd name="T95" fmla="*/ 79 h 79"/>
              <a:gd name="T96" fmla="*/ 2 w 104"/>
              <a:gd name="T97" fmla="*/ 78 h 79"/>
              <a:gd name="T98" fmla="*/ 0 w 104"/>
              <a:gd name="T99" fmla="*/ 72 h 79"/>
              <a:gd name="T100" fmla="*/ 3 w 104"/>
              <a:gd name="T101" fmla="*/ 66 h 79"/>
              <a:gd name="T102" fmla="*/ 4 w 104"/>
              <a:gd name="T103" fmla="*/ 48 h 79"/>
              <a:gd name="T104" fmla="*/ 2 w 104"/>
              <a:gd name="T105" fmla="*/ 65 h 79"/>
              <a:gd name="T106" fmla="*/ 12 w 104"/>
              <a:gd name="T107" fmla="*/ 67 h 79"/>
              <a:gd name="T108" fmla="*/ 17 w 104"/>
              <a:gd name="T109" fmla="*/ 51 h 79"/>
              <a:gd name="T110" fmla="*/ 4 w 104"/>
              <a:gd name="T111" fmla="*/ 48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4" h="79">
                <a:moveTo>
                  <a:pt x="16" y="2"/>
                </a:moveTo>
                <a:cubicBezTo>
                  <a:pt x="21" y="0"/>
                  <a:pt x="24" y="1"/>
                  <a:pt x="27" y="4"/>
                </a:cubicBezTo>
                <a:cubicBezTo>
                  <a:pt x="26" y="20"/>
                  <a:pt x="23" y="35"/>
                  <a:pt x="19" y="48"/>
                </a:cubicBezTo>
                <a:cubicBezTo>
                  <a:pt x="14" y="47"/>
                  <a:pt x="9" y="46"/>
                  <a:pt x="4" y="45"/>
                </a:cubicBezTo>
                <a:cubicBezTo>
                  <a:pt x="6" y="29"/>
                  <a:pt x="10" y="15"/>
                  <a:pt x="16" y="2"/>
                </a:cubicBezTo>
                <a:close/>
                <a:moveTo>
                  <a:pt x="18" y="65"/>
                </a:moveTo>
                <a:cubicBezTo>
                  <a:pt x="16" y="72"/>
                  <a:pt x="16" y="72"/>
                  <a:pt x="16" y="72"/>
                </a:cubicBezTo>
                <a:cubicBezTo>
                  <a:pt x="69" y="72"/>
                  <a:pt x="74" y="72"/>
                  <a:pt x="101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90" y="10"/>
                  <a:pt x="90" y="10"/>
                  <a:pt x="90" y="10"/>
                </a:cubicBezTo>
                <a:cubicBezTo>
                  <a:pt x="89" y="9"/>
                  <a:pt x="89" y="9"/>
                  <a:pt x="89" y="9"/>
                </a:cubicBezTo>
                <a:cubicBezTo>
                  <a:pt x="87" y="9"/>
                  <a:pt x="87" y="9"/>
                  <a:pt x="87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12"/>
                  <a:pt x="31" y="14"/>
                  <a:pt x="31" y="17"/>
                </a:cubicBezTo>
                <a:cubicBezTo>
                  <a:pt x="84" y="17"/>
                  <a:pt x="84" y="17"/>
                  <a:pt x="84" y="17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30"/>
                  <a:pt x="83" y="30"/>
                  <a:pt x="83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97" y="29"/>
                  <a:pt x="97" y="29"/>
                  <a:pt x="97" y="29"/>
                </a:cubicBezTo>
                <a:cubicBezTo>
                  <a:pt x="97" y="65"/>
                  <a:pt x="97" y="65"/>
                  <a:pt x="97" y="65"/>
                </a:cubicBezTo>
                <a:cubicBezTo>
                  <a:pt x="79" y="65"/>
                  <a:pt x="57" y="65"/>
                  <a:pt x="18" y="65"/>
                </a:cubicBezTo>
                <a:close/>
                <a:moveTo>
                  <a:pt x="95" y="26"/>
                </a:moveTo>
                <a:cubicBezTo>
                  <a:pt x="86" y="26"/>
                  <a:pt x="86" y="26"/>
                  <a:pt x="86" y="26"/>
                </a:cubicBezTo>
                <a:cubicBezTo>
                  <a:pt x="87" y="18"/>
                  <a:pt x="87" y="18"/>
                  <a:pt x="87" y="18"/>
                </a:cubicBezTo>
                <a:cubicBezTo>
                  <a:pt x="95" y="26"/>
                  <a:pt x="95" y="26"/>
                  <a:pt x="95" y="26"/>
                </a:cubicBezTo>
                <a:close/>
                <a:moveTo>
                  <a:pt x="32" y="43"/>
                </a:moveTo>
                <a:cubicBezTo>
                  <a:pt x="74" y="43"/>
                  <a:pt x="74" y="43"/>
                  <a:pt x="74" y="43"/>
                </a:cubicBezTo>
                <a:cubicBezTo>
                  <a:pt x="74" y="45"/>
                  <a:pt x="74" y="45"/>
                  <a:pt x="74" y="45"/>
                </a:cubicBezTo>
                <a:cubicBezTo>
                  <a:pt x="32" y="45"/>
                  <a:pt x="32" y="45"/>
                  <a:pt x="32" y="45"/>
                </a:cubicBezTo>
                <a:cubicBezTo>
                  <a:pt x="32" y="43"/>
                  <a:pt x="32" y="43"/>
                  <a:pt x="32" y="43"/>
                </a:cubicBezTo>
                <a:close/>
                <a:moveTo>
                  <a:pt x="32" y="32"/>
                </a:moveTo>
                <a:cubicBezTo>
                  <a:pt x="71" y="32"/>
                  <a:pt x="71" y="32"/>
                  <a:pt x="71" y="32"/>
                </a:cubicBezTo>
                <a:cubicBezTo>
                  <a:pt x="71" y="35"/>
                  <a:pt x="71" y="35"/>
                  <a:pt x="71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2"/>
                  <a:pt x="32" y="32"/>
                  <a:pt x="32" y="32"/>
                </a:cubicBezTo>
                <a:close/>
                <a:moveTo>
                  <a:pt x="32" y="22"/>
                </a:moveTo>
                <a:cubicBezTo>
                  <a:pt x="71" y="22"/>
                  <a:pt x="71" y="22"/>
                  <a:pt x="71" y="22"/>
                </a:cubicBezTo>
                <a:cubicBezTo>
                  <a:pt x="71" y="25"/>
                  <a:pt x="71" y="25"/>
                  <a:pt x="71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2"/>
                  <a:pt x="32" y="22"/>
                  <a:pt x="32" y="22"/>
                </a:cubicBezTo>
                <a:close/>
                <a:moveTo>
                  <a:pt x="3" y="66"/>
                </a:moveTo>
                <a:cubicBezTo>
                  <a:pt x="9" y="68"/>
                  <a:pt x="9" y="68"/>
                  <a:pt x="9" y="68"/>
                </a:cubicBezTo>
                <a:cubicBezTo>
                  <a:pt x="9" y="74"/>
                  <a:pt x="9" y="74"/>
                  <a:pt x="9" y="74"/>
                </a:cubicBezTo>
                <a:cubicBezTo>
                  <a:pt x="5" y="79"/>
                  <a:pt x="5" y="79"/>
                  <a:pt x="5" y="79"/>
                </a:cubicBezTo>
                <a:cubicBezTo>
                  <a:pt x="4" y="79"/>
                  <a:pt x="3" y="79"/>
                  <a:pt x="2" y="78"/>
                </a:cubicBezTo>
                <a:cubicBezTo>
                  <a:pt x="0" y="72"/>
                  <a:pt x="0" y="72"/>
                  <a:pt x="0" y="72"/>
                </a:cubicBezTo>
                <a:cubicBezTo>
                  <a:pt x="3" y="66"/>
                  <a:pt x="3" y="66"/>
                  <a:pt x="3" y="66"/>
                </a:cubicBezTo>
                <a:close/>
                <a:moveTo>
                  <a:pt x="4" y="48"/>
                </a:moveTo>
                <a:cubicBezTo>
                  <a:pt x="3" y="53"/>
                  <a:pt x="3" y="59"/>
                  <a:pt x="2" y="65"/>
                </a:cubicBezTo>
                <a:cubicBezTo>
                  <a:pt x="5" y="65"/>
                  <a:pt x="9" y="66"/>
                  <a:pt x="12" y="67"/>
                </a:cubicBezTo>
                <a:cubicBezTo>
                  <a:pt x="14" y="61"/>
                  <a:pt x="15" y="56"/>
                  <a:pt x="17" y="51"/>
                </a:cubicBezTo>
                <a:cubicBezTo>
                  <a:pt x="13" y="50"/>
                  <a:pt x="9" y="49"/>
                  <a:pt x="4" y="48"/>
                </a:cubicBezTo>
                <a:close/>
              </a:path>
            </a:pathLst>
          </a:custGeom>
          <a:solidFill>
            <a:srgbClr val="9A947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28"/>
          <p:cNvSpPr/>
          <p:nvPr/>
        </p:nvSpPr>
        <p:spPr bwMode="auto">
          <a:xfrm>
            <a:off x="4152106" y="1755838"/>
            <a:ext cx="635000" cy="574675"/>
          </a:xfrm>
          <a:custGeom>
            <a:avLst/>
            <a:gdLst>
              <a:gd name="T0" fmla="*/ 14 w 86"/>
              <a:gd name="T1" fmla="*/ 9 h 78"/>
              <a:gd name="T2" fmla="*/ 22 w 86"/>
              <a:gd name="T3" fmla="*/ 0 h 78"/>
              <a:gd name="T4" fmla="*/ 30 w 86"/>
              <a:gd name="T5" fmla="*/ 10 h 78"/>
              <a:gd name="T6" fmla="*/ 37 w 86"/>
              <a:gd name="T7" fmla="*/ 3 h 78"/>
              <a:gd name="T8" fmla="*/ 49 w 86"/>
              <a:gd name="T9" fmla="*/ 3 h 78"/>
              <a:gd name="T10" fmla="*/ 56 w 86"/>
              <a:gd name="T11" fmla="*/ 10 h 78"/>
              <a:gd name="T12" fmla="*/ 64 w 86"/>
              <a:gd name="T13" fmla="*/ 0 h 78"/>
              <a:gd name="T14" fmla="*/ 73 w 86"/>
              <a:gd name="T15" fmla="*/ 9 h 78"/>
              <a:gd name="T16" fmla="*/ 86 w 86"/>
              <a:gd name="T17" fmla="*/ 10 h 78"/>
              <a:gd name="T18" fmla="*/ 86 w 86"/>
              <a:gd name="T19" fmla="*/ 78 h 78"/>
              <a:gd name="T20" fmla="*/ 23 w 86"/>
              <a:gd name="T21" fmla="*/ 78 h 78"/>
              <a:gd name="T22" fmla="*/ 0 w 86"/>
              <a:gd name="T23" fmla="*/ 69 h 78"/>
              <a:gd name="T24" fmla="*/ 0 w 86"/>
              <a:gd name="T25" fmla="*/ 10 h 78"/>
              <a:gd name="T26" fmla="*/ 15 w 86"/>
              <a:gd name="T27" fmla="*/ 56 h 78"/>
              <a:gd name="T28" fmla="*/ 28 w 86"/>
              <a:gd name="T29" fmla="*/ 68 h 78"/>
              <a:gd name="T30" fmla="*/ 73 w 86"/>
              <a:gd name="T31" fmla="*/ 20 h 78"/>
              <a:gd name="T32" fmla="*/ 64 w 86"/>
              <a:gd name="T33" fmla="*/ 29 h 78"/>
              <a:gd name="T34" fmla="*/ 56 w 86"/>
              <a:gd name="T35" fmla="*/ 21 h 78"/>
              <a:gd name="T36" fmla="*/ 52 w 86"/>
              <a:gd name="T37" fmla="*/ 21 h 78"/>
              <a:gd name="T38" fmla="*/ 43 w 86"/>
              <a:gd name="T39" fmla="*/ 29 h 78"/>
              <a:gd name="T40" fmla="*/ 35 w 86"/>
              <a:gd name="T41" fmla="*/ 20 h 78"/>
              <a:gd name="T42" fmla="*/ 28 w 86"/>
              <a:gd name="T43" fmla="*/ 27 h 78"/>
              <a:gd name="T44" fmla="*/ 16 w 86"/>
              <a:gd name="T45" fmla="*/ 27 h 78"/>
              <a:gd name="T46" fmla="*/ 10 w 86"/>
              <a:gd name="T47" fmla="*/ 20 h 78"/>
              <a:gd name="T48" fmla="*/ 16 w 86"/>
              <a:gd name="T49" fmla="*/ 62 h 78"/>
              <a:gd name="T50" fmla="*/ 54 w 86"/>
              <a:gd name="T51" fmla="*/ 49 h 78"/>
              <a:gd name="T52" fmla="*/ 66 w 86"/>
              <a:gd name="T53" fmla="*/ 49 h 78"/>
              <a:gd name="T54" fmla="*/ 38 w 86"/>
              <a:gd name="T55" fmla="*/ 56 h 78"/>
              <a:gd name="T56" fmla="*/ 38 w 86"/>
              <a:gd name="T57" fmla="*/ 49 h 78"/>
              <a:gd name="T58" fmla="*/ 32 w 86"/>
              <a:gd name="T59" fmla="*/ 56 h 78"/>
              <a:gd name="T60" fmla="*/ 54 w 86"/>
              <a:gd name="T61" fmla="*/ 36 h 78"/>
              <a:gd name="T62" fmla="*/ 66 w 86"/>
              <a:gd name="T63" fmla="*/ 36 h 78"/>
              <a:gd name="T64" fmla="*/ 38 w 86"/>
              <a:gd name="T65" fmla="*/ 43 h 78"/>
              <a:gd name="T66" fmla="*/ 38 w 86"/>
              <a:gd name="T67" fmla="*/ 36 h 78"/>
              <a:gd name="T68" fmla="*/ 32 w 86"/>
              <a:gd name="T69" fmla="*/ 43 h 78"/>
              <a:gd name="T70" fmla="*/ 64 w 86"/>
              <a:gd name="T71" fmla="*/ 5 h 78"/>
              <a:gd name="T72" fmla="*/ 61 w 86"/>
              <a:gd name="T73" fmla="*/ 9 h 78"/>
              <a:gd name="T74" fmla="*/ 64 w 86"/>
              <a:gd name="T75" fmla="*/ 25 h 78"/>
              <a:gd name="T76" fmla="*/ 68 w 86"/>
              <a:gd name="T77" fmla="*/ 21 h 78"/>
              <a:gd name="T78" fmla="*/ 64 w 86"/>
              <a:gd name="T79" fmla="*/ 5 h 78"/>
              <a:gd name="T80" fmla="*/ 41 w 86"/>
              <a:gd name="T81" fmla="*/ 6 h 78"/>
              <a:gd name="T82" fmla="*/ 41 w 86"/>
              <a:gd name="T83" fmla="*/ 23 h 78"/>
              <a:gd name="T84" fmla="*/ 46 w 86"/>
              <a:gd name="T85" fmla="*/ 23 h 78"/>
              <a:gd name="T86" fmla="*/ 46 w 86"/>
              <a:gd name="T87" fmla="*/ 6 h 78"/>
              <a:gd name="T88" fmla="*/ 22 w 86"/>
              <a:gd name="T89" fmla="*/ 5 h 78"/>
              <a:gd name="T90" fmla="*/ 19 w 86"/>
              <a:gd name="T91" fmla="*/ 21 h 78"/>
              <a:gd name="T92" fmla="*/ 22 w 86"/>
              <a:gd name="T93" fmla="*/ 25 h 78"/>
              <a:gd name="T94" fmla="*/ 25 w 86"/>
              <a:gd name="T95" fmla="*/ 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6" h="78">
                <a:moveTo>
                  <a:pt x="5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6"/>
                  <a:pt x="14" y="4"/>
                  <a:pt x="16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30" y="6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6"/>
                  <a:pt x="36" y="4"/>
                  <a:pt x="37" y="3"/>
                </a:cubicBezTo>
                <a:cubicBezTo>
                  <a:pt x="39" y="1"/>
                  <a:pt x="41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6" y="0"/>
                  <a:pt x="48" y="1"/>
                  <a:pt x="49" y="3"/>
                </a:cubicBezTo>
                <a:cubicBezTo>
                  <a:pt x="51" y="4"/>
                  <a:pt x="52" y="6"/>
                  <a:pt x="52" y="9"/>
                </a:cubicBezTo>
                <a:cubicBezTo>
                  <a:pt x="52" y="10"/>
                  <a:pt x="52" y="10"/>
                  <a:pt x="52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6"/>
                  <a:pt x="57" y="4"/>
                  <a:pt x="58" y="3"/>
                </a:cubicBezTo>
                <a:cubicBezTo>
                  <a:pt x="60" y="1"/>
                  <a:pt x="62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1"/>
                  <a:pt x="70" y="3"/>
                </a:cubicBezTo>
                <a:cubicBezTo>
                  <a:pt x="72" y="4"/>
                  <a:pt x="73" y="6"/>
                  <a:pt x="73" y="9"/>
                </a:cubicBezTo>
                <a:cubicBezTo>
                  <a:pt x="73" y="10"/>
                  <a:pt x="73" y="10"/>
                  <a:pt x="7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6" y="10"/>
                  <a:pt x="86" y="10"/>
                  <a:pt x="86" y="10"/>
                </a:cubicBezTo>
                <a:cubicBezTo>
                  <a:pt x="86" y="15"/>
                  <a:pt x="86" y="15"/>
                  <a:pt x="86" y="15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8"/>
                  <a:pt x="86" y="78"/>
                  <a:pt x="86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3" y="78"/>
                  <a:pt x="23" y="78"/>
                  <a:pt x="23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0"/>
                  <a:pt x="0" y="10"/>
                  <a:pt x="0" y="10"/>
                </a:cubicBezTo>
                <a:cubicBezTo>
                  <a:pt x="5" y="10"/>
                  <a:pt x="5" y="10"/>
                  <a:pt x="5" y="10"/>
                </a:cubicBezTo>
                <a:close/>
                <a:moveTo>
                  <a:pt x="10" y="59"/>
                </a:moveTo>
                <a:cubicBezTo>
                  <a:pt x="15" y="56"/>
                  <a:pt x="15" y="56"/>
                  <a:pt x="15" y="56"/>
                </a:cubicBezTo>
                <a:cubicBezTo>
                  <a:pt x="17" y="55"/>
                  <a:pt x="17" y="55"/>
                  <a:pt x="17" y="55"/>
                </a:cubicBezTo>
                <a:cubicBezTo>
                  <a:pt x="18" y="57"/>
                  <a:pt x="18" y="57"/>
                  <a:pt x="18" y="57"/>
                </a:cubicBezTo>
                <a:cubicBezTo>
                  <a:pt x="28" y="68"/>
                  <a:pt x="28" y="68"/>
                  <a:pt x="28" y="68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20"/>
                  <a:pt x="76" y="20"/>
                  <a:pt x="76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2" y="25"/>
                  <a:pt x="70" y="27"/>
                </a:cubicBezTo>
                <a:cubicBezTo>
                  <a:pt x="69" y="29"/>
                  <a:pt x="67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2" y="29"/>
                  <a:pt x="60" y="29"/>
                  <a:pt x="58" y="27"/>
                </a:cubicBezTo>
                <a:cubicBezTo>
                  <a:pt x="57" y="25"/>
                  <a:pt x="56" y="23"/>
                  <a:pt x="56" y="21"/>
                </a:cubicBezTo>
                <a:cubicBezTo>
                  <a:pt x="56" y="20"/>
                  <a:pt x="56" y="20"/>
                  <a:pt x="56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3"/>
                  <a:pt x="51" y="25"/>
                  <a:pt x="49" y="27"/>
                </a:cubicBezTo>
                <a:cubicBezTo>
                  <a:pt x="48" y="29"/>
                  <a:pt x="46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1" y="29"/>
                  <a:pt x="39" y="29"/>
                  <a:pt x="37" y="27"/>
                </a:cubicBezTo>
                <a:cubicBezTo>
                  <a:pt x="36" y="25"/>
                  <a:pt x="35" y="23"/>
                  <a:pt x="35" y="21"/>
                </a:cubicBezTo>
                <a:cubicBezTo>
                  <a:pt x="35" y="20"/>
                  <a:pt x="35" y="20"/>
                  <a:pt x="35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3"/>
                  <a:pt x="29" y="25"/>
                  <a:pt x="28" y="27"/>
                </a:cubicBezTo>
                <a:cubicBezTo>
                  <a:pt x="26" y="29"/>
                  <a:pt x="24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9"/>
                  <a:pt x="18" y="29"/>
                  <a:pt x="16" y="27"/>
                </a:cubicBezTo>
                <a:cubicBezTo>
                  <a:pt x="14" y="25"/>
                  <a:pt x="14" y="23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59"/>
                  <a:pt x="10" y="59"/>
                  <a:pt x="10" y="59"/>
                </a:cubicBezTo>
                <a:close/>
                <a:moveTo>
                  <a:pt x="20" y="67"/>
                </a:moveTo>
                <a:cubicBezTo>
                  <a:pt x="16" y="62"/>
                  <a:pt x="16" y="62"/>
                  <a:pt x="16" y="62"/>
                </a:cubicBezTo>
                <a:cubicBezTo>
                  <a:pt x="13" y="64"/>
                  <a:pt x="13" y="64"/>
                  <a:pt x="13" y="64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54" y="49"/>
                </a:moveTo>
                <a:cubicBezTo>
                  <a:pt x="54" y="56"/>
                  <a:pt x="54" y="56"/>
                  <a:pt x="54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49"/>
                  <a:pt x="66" y="49"/>
                  <a:pt x="66" y="49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38" y="49"/>
                </a:moveTo>
                <a:cubicBezTo>
                  <a:pt x="38" y="56"/>
                  <a:pt x="38" y="56"/>
                  <a:pt x="38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49"/>
                  <a:pt x="49" y="49"/>
                  <a:pt x="49" y="49"/>
                </a:cubicBezTo>
                <a:cubicBezTo>
                  <a:pt x="38" y="49"/>
                  <a:pt x="38" y="49"/>
                  <a:pt x="38" y="49"/>
                </a:cubicBezTo>
                <a:close/>
                <a:moveTo>
                  <a:pt x="20" y="49"/>
                </a:moveTo>
                <a:cubicBezTo>
                  <a:pt x="20" y="56"/>
                  <a:pt x="20" y="56"/>
                  <a:pt x="20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49"/>
                  <a:pt x="32" y="49"/>
                  <a:pt x="32" y="49"/>
                </a:cubicBezTo>
                <a:cubicBezTo>
                  <a:pt x="20" y="49"/>
                  <a:pt x="20" y="49"/>
                  <a:pt x="20" y="49"/>
                </a:cubicBezTo>
                <a:close/>
                <a:moveTo>
                  <a:pt x="54" y="36"/>
                </a:moveTo>
                <a:cubicBezTo>
                  <a:pt x="54" y="43"/>
                  <a:pt x="54" y="43"/>
                  <a:pt x="54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6"/>
                  <a:pt x="66" y="36"/>
                  <a:pt x="66" y="36"/>
                </a:cubicBezTo>
                <a:cubicBezTo>
                  <a:pt x="54" y="36"/>
                  <a:pt x="54" y="36"/>
                  <a:pt x="54" y="36"/>
                </a:cubicBezTo>
                <a:close/>
                <a:moveTo>
                  <a:pt x="38" y="36"/>
                </a:moveTo>
                <a:cubicBezTo>
                  <a:pt x="38" y="43"/>
                  <a:pt x="38" y="43"/>
                  <a:pt x="38" y="4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36"/>
                  <a:pt x="49" y="36"/>
                  <a:pt x="49" y="36"/>
                </a:cubicBezTo>
                <a:cubicBezTo>
                  <a:pt x="38" y="36"/>
                  <a:pt x="38" y="36"/>
                  <a:pt x="38" y="36"/>
                </a:cubicBezTo>
                <a:close/>
                <a:moveTo>
                  <a:pt x="20" y="36"/>
                </a:moveTo>
                <a:cubicBezTo>
                  <a:pt x="20" y="43"/>
                  <a:pt x="20" y="43"/>
                  <a:pt x="20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6"/>
                  <a:pt x="32" y="36"/>
                  <a:pt x="32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4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2" y="6"/>
                </a:cubicBezTo>
                <a:cubicBezTo>
                  <a:pt x="61" y="7"/>
                  <a:pt x="61" y="8"/>
                  <a:pt x="61" y="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22"/>
                  <a:pt x="61" y="23"/>
                  <a:pt x="62" y="23"/>
                </a:cubicBezTo>
                <a:cubicBezTo>
                  <a:pt x="63" y="24"/>
                  <a:pt x="63" y="25"/>
                  <a:pt x="64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5" y="25"/>
                  <a:pt x="66" y="24"/>
                  <a:pt x="67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8"/>
                  <a:pt x="67" y="7"/>
                  <a:pt x="67" y="6"/>
                </a:cubicBezTo>
                <a:cubicBezTo>
                  <a:pt x="66" y="5"/>
                  <a:pt x="65" y="5"/>
                  <a:pt x="64" y="5"/>
                </a:cubicBezTo>
                <a:close/>
                <a:moveTo>
                  <a:pt x="43" y="5"/>
                </a:move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6"/>
                </a:cubicBezTo>
                <a:cubicBezTo>
                  <a:pt x="40" y="7"/>
                  <a:pt x="40" y="8"/>
                  <a:pt x="40" y="9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3"/>
                  <a:pt x="41" y="23"/>
                </a:cubicBezTo>
                <a:cubicBezTo>
                  <a:pt x="42" y="24"/>
                  <a:pt x="42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5" y="24"/>
                  <a:pt x="46" y="23"/>
                </a:cubicBezTo>
                <a:cubicBezTo>
                  <a:pt x="46" y="23"/>
                  <a:pt x="47" y="22"/>
                  <a:pt x="47" y="21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6" y="7"/>
                  <a:pt x="46" y="6"/>
                </a:cubicBezTo>
                <a:cubicBezTo>
                  <a:pt x="45" y="5"/>
                  <a:pt x="44" y="5"/>
                  <a:pt x="43" y="5"/>
                </a:cubicBezTo>
                <a:close/>
                <a:moveTo>
                  <a:pt x="22" y="5"/>
                </a:moveTo>
                <a:cubicBezTo>
                  <a:pt x="22" y="5"/>
                  <a:pt x="22" y="5"/>
                  <a:pt x="22" y="5"/>
                </a:cubicBezTo>
                <a:cubicBezTo>
                  <a:pt x="21" y="5"/>
                  <a:pt x="20" y="5"/>
                  <a:pt x="20" y="6"/>
                </a:cubicBezTo>
                <a:cubicBezTo>
                  <a:pt x="19" y="7"/>
                  <a:pt x="19" y="8"/>
                  <a:pt x="19" y="9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2"/>
                  <a:pt x="19" y="23"/>
                  <a:pt x="20" y="23"/>
                </a:cubicBezTo>
                <a:cubicBezTo>
                  <a:pt x="20" y="24"/>
                  <a:pt x="21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5"/>
                  <a:pt x="24" y="24"/>
                  <a:pt x="24" y="23"/>
                </a:cubicBezTo>
                <a:cubicBezTo>
                  <a:pt x="25" y="23"/>
                  <a:pt x="25" y="22"/>
                  <a:pt x="25" y="21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8"/>
                  <a:pt x="25" y="7"/>
                  <a:pt x="24" y="6"/>
                </a:cubicBezTo>
                <a:cubicBezTo>
                  <a:pt x="24" y="5"/>
                  <a:pt x="23" y="5"/>
                  <a:pt x="22" y="5"/>
                </a:cubicBezTo>
                <a:close/>
              </a:path>
            </a:pathLst>
          </a:custGeom>
          <a:solidFill>
            <a:srgbClr val="E2A52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 descr="#clear#"/>
          <p:cNvSpPr/>
          <p:nvPr/>
        </p:nvSpPr>
        <p:spPr>
          <a:xfrm>
            <a:off x="5124450" y="1742203"/>
            <a:ext cx="5720862" cy="1120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Make business and work opportunity . </a:t>
            </a:r>
            <a:endParaRPr lang="zh-CN" altLang="en-US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2" name="矩形 31" descr="#clear#"/>
          <p:cNvSpPr/>
          <p:nvPr/>
        </p:nvSpPr>
        <p:spPr>
          <a:xfrm>
            <a:off x="5445590" y="3458645"/>
            <a:ext cx="4784049" cy="1120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Provide elderly needs and help them to manage there life</a:t>
            </a:r>
            <a:endParaRPr lang="zh-CN" altLang="en-US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矩形 35" descr="#clear#"/>
          <p:cNvSpPr/>
          <p:nvPr/>
        </p:nvSpPr>
        <p:spPr>
          <a:xfrm>
            <a:off x="5769028" y="5002831"/>
            <a:ext cx="4139471" cy="1120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More events and opportunity to know their health situation </a:t>
            </a:r>
            <a:endParaRPr lang="zh-CN" altLang="en-US" sz="16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6" grpId="0" bldLvl="0" animBg="1"/>
      <p:bldP spid="7" grpId="0" bldLvl="0" animBg="1"/>
      <p:bldP spid="23" grpId="0" bldLvl="0" animBg="1"/>
      <p:bldP spid="31" grpId="0" bldLvl="0" animBg="1"/>
      <p:bldP spid="32" grpId="0" bldLvl="0" animBg="1"/>
      <p:bldP spid="36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39" y="863816"/>
            <a:ext cx="9030032" cy="59941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92538" cy="31213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1203"/>
            <a:ext cx="2344024" cy="19067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9988" y="3794372"/>
            <a:ext cx="1172012" cy="231366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505" y="0"/>
            <a:ext cx="710495" cy="1858217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348105" y="963930"/>
            <a:ext cx="9495155" cy="4930140"/>
            <a:chOff x="671" y="1077"/>
            <a:chExt cx="17888" cy="8646"/>
          </a:xfrm>
        </p:grpSpPr>
        <p:sp>
          <p:nvSpPr>
            <p:cNvPr id="17" name="矩形 16"/>
            <p:cNvSpPr/>
            <p:nvPr/>
          </p:nvSpPr>
          <p:spPr>
            <a:xfrm>
              <a:off x="671" y="1077"/>
              <a:ext cx="17888" cy="864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341" y="1589"/>
              <a:ext cx="16515" cy="7621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3238500" y="3247390"/>
            <a:ext cx="5715000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57" name="文本框 13"/>
          <p:cNvSpPr txBox="1"/>
          <p:nvPr userDrawn="1"/>
        </p:nvSpPr>
        <p:spPr>
          <a:xfrm>
            <a:off x="2042160" y="2768600"/>
            <a:ext cx="8107045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zh-CN" sz="6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THANK YOU</a:t>
            </a:r>
            <a:endParaRPr lang="zh-CN" altLang="en-US" sz="6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mortarboard_182327"/>
          <p:cNvSpPr>
            <a:spLocks noChangeAspect="1"/>
          </p:cNvSpPr>
          <p:nvPr/>
        </p:nvSpPr>
        <p:spPr bwMode="auto">
          <a:xfrm>
            <a:off x="5617581" y="1777256"/>
            <a:ext cx="956840" cy="891670"/>
          </a:xfrm>
          <a:custGeom>
            <a:avLst/>
            <a:gdLst>
              <a:gd name="connsiteX0" fmla="*/ 455711 w 607639"/>
              <a:gd name="connsiteY0" fmla="*/ 515659 h 566254"/>
              <a:gd name="connsiteX1" fmla="*/ 465873 w 607639"/>
              <a:gd name="connsiteY1" fmla="*/ 525796 h 566254"/>
              <a:gd name="connsiteX2" fmla="*/ 465873 w 607639"/>
              <a:gd name="connsiteY2" fmla="*/ 556117 h 566254"/>
              <a:gd name="connsiteX3" fmla="*/ 455711 w 607639"/>
              <a:gd name="connsiteY3" fmla="*/ 566254 h 566254"/>
              <a:gd name="connsiteX4" fmla="*/ 445550 w 607639"/>
              <a:gd name="connsiteY4" fmla="*/ 556117 h 566254"/>
              <a:gd name="connsiteX5" fmla="*/ 445550 w 607639"/>
              <a:gd name="connsiteY5" fmla="*/ 525796 h 566254"/>
              <a:gd name="connsiteX6" fmla="*/ 455711 w 607639"/>
              <a:gd name="connsiteY6" fmla="*/ 515659 h 566254"/>
              <a:gd name="connsiteX7" fmla="*/ 483639 w 607639"/>
              <a:gd name="connsiteY7" fmla="*/ 505931 h 566254"/>
              <a:gd name="connsiteX8" fmla="*/ 495939 w 607639"/>
              <a:gd name="connsiteY8" fmla="*/ 513305 h 566254"/>
              <a:gd name="connsiteX9" fmla="*/ 506010 w 607639"/>
              <a:gd name="connsiteY9" fmla="*/ 553728 h 566254"/>
              <a:gd name="connsiteX10" fmla="*/ 498702 w 607639"/>
              <a:gd name="connsiteY10" fmla="*/ 565988 h 566254"/>
              <a:gd name="connsiteX11" fmla="*/ 496206 w 607639"/>
              <a:gd name="connsiteY11" fmla="*/ 566254 h 566254"/>
              <a:gd name="connsiteX12" fmla="*/ 486402 w 607639"/>
              <a:gd name="connsiteY12" fmla="*/ 558614 h 566254"/>
              <a:gd name="connsiteX13" fmla="*/ 476242 w 607639"/>
              <a:gd name="connsiteY13" fmla="*/ 518191 h 566254"/>
              <a:gd name="connsiteX14" fmla="*/ 483639 w 607639"/>
              <a:gd name="connsiteY14" fmla="*/ 505931 h 566254"/>
              <a:gd name="connsiteX15" fmla="*/ 427732 w 607639"/>
              <a:gd name="connsiteY15" fmla="*/ 505931 h 566254"/>
              <a:gd name="connsiteX16" fmla="*/ 435113 w 607639"/>
              <a:gd name="connsiteY16" fmla="*/ 518191 h 566254"/>
              <a:gd name="connsiteX17" fmla="*/ 424975 w 607639"/>
              <a:gd name="connsiteY17" fmla="*/ 558614 h 566254"/>
              <a:gd name="connsiteX18" fmla="*/ 415192 w 607639"/>
              <a:gd name="connsiteY18" fmla="*/ 566254 h 566254"/>
              <a:gd name="connsiteX19" fmla="*/ 412702 w 607639"/>
              <a:gd name="connsiteY19" fmla="*/ 565988 h 566254"/>
              <a:gd name="connsiteX20" fmla="*/ 405410 w 607639"/>
              <a:gd name="connsiteY20" fmla="*/ 553728 h 566254"/>
              <a:gd name="connsiteX21" fmla="*/ 415459 w 607639"/>
              <a:gd name="connsiteY21" fmla="*/ 513305 h 566254"/>
              <a:gd name="connsiteX22" fmla="*/ 427732 w 607639"/>
              <a:gd name="connsiteY22" fmla="*/ 505931 h 566254"/>
              <a:gd name="connsiteX23" fmla="*/ 455707 w 607639"/>
              <a:gd name="connsiteY23" fmla="*/ 465128 h 566254"/>
              <a:gd name="connsiteX24" fmla="*/ 445560 w 607639"/>
              <a:gd name="connsiteY24" fmla="*/ 475260 h 566254"/>
              <a:gd name="connsiteX25" fmla="*/ 455707 w 607639"/>
              <a:gd name="connsiteY25" fmla="*/ 485392 h 566254"/>
              <a:gd name="connsiteX26" fmla="*/ 465853 w 607639"/>
              <a:gd name="connsiteY26" fmla="*/ 475260 h 566254"/>
              <a:gd name="connsiteX27" fmla="*/ 455707 w 607639"/>
              <a:gd name="connsiteY27" fmla="*/ 465128 h 566254"/>
              <a:gd name="connsiteX28" fmla="*/ 111408 w 607639"/>
              <a:gd name="connsiteY28" fmla="*/ 252803 h 566254"/>
              <a:gd name="connsiteX29" fmla="*/ 121467 w 607639"/>
              <a:gd name="connsiteY29" fmla="*/ 262935 h 566254"/>
              <a:gd name="connsiteX30" fmla="*/ 121467 w 607639"/>
              <a:gd name="connsiteY30" fmla="*/ 331636 h 566254"/>
              <a:gd name="connsiteX31" fmla="*/ 293705 w 607639"/>
              <a:gd name="connsiteY31" fmla="*/ 424334 h 566254"/>
              <a:gd name="connsiteX32" fmla="*/ 293705 w 607639"/>
              <a:gd name="connsiteY32" fmla="*/ 333680 h 566254"/>
              <a:gd name="connsiteX33" fmla="*/ 303764 w 607639"/>
              <a:gd name="connsiteY33" fmla="*/ 323548 h 566254"/>
              <a:gd name="connsiteX34" fmla="*/ 313911 w 607639"/>
              <a:gd name="connsiteY34" fmla="*/ 333680 h 566254"/>
              <a:gd name="connsiteX35" fmla="*/ 313911 w 607639"/>
              <a:gd name="connsiteY35" fmla="*/ 424422 h 566254"/>
              <a:gd name="connsiteX36" fmla="*/ 410668 w 607639"/>
              <a:gd name="connsiteY36" fmla="*/ 402381 h 566254"/>
              <a:gd name="connsiteX37" fmla="*/ 424287 w 607639"/>
              <a:gd name="connsiteY37" fmla="*/ 407003 h 566254"/>
              <a:gd name="connsiteX38" fmla="*/ 419658 w 607639"/>
              <a:gd name="connsiteY38" fmla="*/ 420512 h 566254"/>
              <a:gd name="connsiteX39" fmla="*/ 303764 w 607639"/>
              <a:gd name="connsiteY39" fmla="*/ 444953 h 566254"/>
              <a:gd name="connsiteX40" fmla="*/ 101973 w 607639"/>
              <a:gd name="connsiteY40" fmla="*/ 337502 h 566254"/>
              <a:gd name="connsiteX41" fmla="*/ 101261 w 607639"/>
              <a:gd name="connsiteY41" fmla="*/ 333680 h 566254"/>
              <a:gd name="connsiteX42" fmla="*/ 101261 w 607639"/>
              <a:gd name="connsiteY42" fmla="*/ 262935 h 566254"/>
              <a:gd name="connsiteX43" fmla="*/ 111408 w 607639"/>
              <a:gd name="connsiteY43" fmla="*/ 252803 h 566254"/>
              <a:gd name="connsiteX44" fmla="*/ 10147 w 607639"/>
              <a:gd name="connsiteY44" fmla="*/ 151682 h 566254"/>
              <a:gd name="connsiteX45" fmla="*/ 20294 w 607639"/>
              <a:gd name="connsiteY45" fmla="*/ 161814 h 566254"/>
              <a:gd name="connsiteX46" fmla="*/ 20294 w 607639"/>
              <a:gd name="connsiteY46" fmla="*/ 165191 h 566254"/>
              <a:gd name="connsiteX47" fmla="*/ 303787 w 607639"/>
              <a:gd name="connsiteY47" fmla="*/ 282333 h 566254"/>
              <a:gd name="connsiteX48" fmla="*/ 411310 w 607639"/>
              <a:gd name="connsiteY48" fmla="*/ 237894 h 566254"/>
              <a:gd name="connsiteX49" fmla="*/ 424573 w 607639"/>
              <a:gd name="connsiteY49" fmla="*/ 243405 h 566254"/>
              <a:gd name="connsiteX50" fmla="*/ 419054 w 607639"/>
              <a:gd name="connsiteY50" fmla="*/ 256559 h 566254"/>
              <a:gd name="connsiteX51" fmla="*/ 307704 w 607639"/>
              <a:gd name="connsiteY51" fmla="*/ 302598 h 566254"/>
              <a:gd name="connsiteX52" fmla="*/ 303787 w 607639"/>
              <a:gd name="connsiteY52" fmla="*/ 303398 h 566254"/>
              <a:gd name="connsiteX53" fmla="*/ 299960 w 607639"/>
              <a:gd name="connsiteY53" fmla="*/ 302598 h 566254"/>
              <a:gd name="connsiteX54" fmla="*/ 6231 w 607639"/>
              <a:gd name="connsiteY54" fmla="*/ 181278 h 566254"/>
              <a:gd name="connsiteX55" fmla="*/ 0 w 607639"/>
              <a:gd name="connsiteY55" fmla="*/ 171946 h 566254"/>
              <a:gd name="connsiteX56" fmla="*/ 0 w 607639"/>
              <a:gd name="connsiteY56" fmla="*/ 161814 h 566254"/>
              <a:gd name="connsiteX57" fmla="*/ 10147 w 607639"/>
              <a:gd name="connsiteY57" fmla="*/ 151682 h 566254"/>
              <a:gd name="connsiteX58" fmla="*/ 303775 w 607639"/>
              <a:gd name="connsiteY58" fmla="*/ 121342 h 566254"/>
              <a:gd name="connsiteX59" fmla="*/ 283571 w 607639"/>
              <a:gd name="connsiteY59" fmla="*/ 131474 h 566254"/>
              <a:gd name="connsiteX60" fmla="*/ 303775 w 607639"/>
              <a:gd name="connsiteY60" fmla="*/ 141517 h 566254"/>
              <a:gd name="connsiteX61" fmla="*/ 324068 w 607639"/>
              <a:gd name="connsiteY61" fmla="*/ 131474 h 566254"/>
              <a:gd name="connsiteX62" fmla="*/ 303775 w 607639"/>
              <a:gd name="connsiteY62" fmla="*/ 121342 h 566254"/>
              <a:gd name="connsiteX63" fmla="*/ 299948 w 607639"/>
              <a:gd name="connsiteY63" fmla="*/ 732 h 566254"/>
              <a:gd name="connsiteX64" fmla="*/ 307691 w 607639"/>
              <a:gd name="connsiteY64" fmla="*/ 732 h 566254"/>
              <a:gd name="connsiteX65" fmla="*/ 601320 w 607639"/>
              <a:gd name="connsiteY65" fmla="*/ 122142 h 566254"/>
              <a:gd name="connsiteX66" fmla="*/ 607639 w 607639"/>
              <a:gd name="connsiteY66" fmla="*/ 131474 h 566254"/>
              <a:gd name="connsiteX67" fmla="*/ 601320 w 607639"/>
              <a:gd name="connsiteY67" fmla="*/ 140806 h 566254"/>
              <a:gd name="connsiteX68" fmla="*/ 465853 w 607639"/>
              <a:gd name="connsiteY68" fmla="*/ 196801 h 566254"/>
              <a:gd name="connsiteX69" fmla="*/ 465853 w 607639"/>
              <a:gd name="connsiteY69" fmla="*/ 215021 h 566254"/>
              <a:gd name="connsiteX70" fmla="*/ 587346 w 607639"/>
              <a:gd name="connsiteY70" fmla="*/ 165159 h 566254"/>
              <a:gd name="connsiteX71" fmla="*/ 587346 w 607639"/>
              <a:gd name="connsiteY71" fmla="*/ 161782 h 566254"/>
              <a:gd name="connsiteX72" fmla="*/ 597493 w 607639"/>
              <a:gd name="connsiteY72" fmla="*/ 151650 h 566254"/>
              <a:gd name="connsiteX73" fmla="*/ 607639 w 607639"/>
              <a:gd name="connsiteY73" fmla="*/ 161782 h 566254"/>
              <a:gd name="connsiteX74" fmla="*/ 607639 w 607639"/>
              <a:gd name="connsiteY74" fmla="*/ 171914 h 566254"/>
              <a:gd name="connsiteX75" fmla="*/ 601320 w 607639"/>
              <a:gd name="connsiteY75" fmla="*/ 181247 h 566254"/>
              <a:gd name="connsiteX76" fmla="*/ 465853 w 607639"/>
              <a:gd name="connsiteY76" fmla="*/ 236974 h 566254"/>
              <a:gd name="connsiteX77" fmla="*/ 465853 w 607639"/>
              <a:gd name="connsiteY77" fmla="*/ 362383 h 566254"/>
              <a:gd name="connsiteX78" fmla="*/ 486058 w 607639"/>
              <a:gd name="connsiteY78" fmla="*/ 331808 h 566254"/>
              <a:gd name="connsiteX79" fmla="*/ 486058 w 607639"/>
              <a:gd name="connsiteY79" fmla="*/ 262927 h 566254"/>
              <a:gd name="connsiteX80" fmla="*/ 496205 w 607639"/>
              <a:gd name="connsiteY80" fmla="*/ 252795 h 566254"/>
              <a:gd name="connsiteX81" fmla="*/ 506351 w 607639"/>
              <a:gd name="connsiteY81" fmla="*/ 262927 h 566254"/>
              <a:gd name="connsiteX82" fmla="*/ 506351 w 607639"/>
              <a:gd name="connsiteY82" fmla="*/ 333675 h 566254"/>
              <a:gd name="connsiteX83" fmla="*/ 505817 w 607639"/>
              <a:gd name="connsiteY83" fmla="*/ 336963 h 566254"/>
              <a:gd name="connsiteX84" fmla="*/ 465853 w 607639"/>
              <a:gd name="connsiteY84" fmla="*/ 389402 h 566254"/>
              <a:gd name="connsiteX85" fmla="*/ 465853 w 607639"/>
              <a:gd name="connsiteY85" fmla="*/ 446818 h 566254"/>
              <a:gd name="connsiteX86" fmla="*/ 486058 w 607639"/>
              <a:gd name="connsiteY86" fmla="*/ 475260 h 566254"/>
              <a:gd name="connsiteX87" fmla="*/ 455707 w 607639"/>
              <a:gd name="connsiteY87" fmla="*/ 505568 h 566254"/>
              <a:gd name="connsiteX88" fmla="*/ 425356 w 607639"/>
              <a:gd name="connsiteY88" fmla="*/ 475260 h 566254"/>
              <a:gd name="connsiteX89" fmla="*/ 445560 w 607639"/>
              <a:gd name="connsiteY89" fmla="*/ 446818 h 566254"/>
              <a:gd name="connsiteX90" fmla="*/ 445560 w 607639"/>
              <a:gd name="connsiteY90" fmla="*/ 230041 h 566254"/>
              <a:gd name="connsiteX91" fmla="*/ 445560 w 607639"/>
              <a:gd name="connsiteY91" fmla="*/ 197689 h 566254"/>
              <a:gd name="connsiteX92" fmla="*/ 330031 w 607639"/>
              <a:gd name="connsiteY92" fmla="*/ 154583 h 566254"/>
              <a:gd name="connsiteX93" fmla="*/ 303775 w 607639"/>
              <a:gd name="connsiteY93" fmla="*/ 161782 h 566254"/>
              <a:gd name="connsiteX94" fmla="*/ 263277 w 607639"/>
              <a:gd name="connsiteY94" fmla="*/ 131474 h 566254"/>
              <a:gd name="connsiteX95" fmla="*/ 303775 w 607639"/>
              <a:gd name="connsiteY95" fmla="*/ 101077 h 566254"/>
              <a:gd name="connsiteX96" fmla="*/ 344272 w 607639"/>
              <a:gd name="connsiteY96" fmla="*/ 131474 h 566254"/>
              <a:gd name="connsiteX97" fmla="*/ 343382 w 607639"/>
              <a:gd name="connsiteY97" fmla="*/ 137962 h 566254"/>
              <a:gd name="connsiteX98" fmla="*/ 454728 w 607639"/>
              <a:gd name="connsiteY98" fmla="*/ 179469 h 566254"/>
              <a:gd name="connsiteX99" fmla="*/ 570969 w 607639"/>
              <a:gd name="connsiteY99" fmla="*/ 131474 h 566254"/>
              <a:gd name="connsiteX100" fmla="*/ 303775 w 607639"/>
              <a:gd name="connsiteY100" fmla="*/ 20997 h 566254"/>
              <a:gd name="connsiteX101" fmla="*/ 36581 w 607639"/>
              <a:gd name="connsiteY101" fmla="*/ 131474 h 566254"/>
              <a:gd name="connsiteX102" fmla="*/ 303775 w 607639"/>
              <a:gd name="connsiteY102" fmla="*/ 241862 h 566254"/>
              <a:gd name="connsiteX103" fmla="*/ 406131 w 607639"/>
              <a:gd name="connsiteY103" fmla="*/ 199556 h 566254"/>
              <a:gd name="connsiteX104" fmla="*/ 419393 w 607639"/>
              <a:gd name="connsiteY104" fmla="*/ 205066 h 566254"/>
              <a:gd name="connsiteX105" fmla="*/ 413874 w 607639"/>
              <a:gd name="connsiteY105" fmla="*/ 218220 h 566254"/>
              <a:gd name="connsiteX106" fmla="*/ 307691 w 607639"/>
              <a:gd name="connsiteY106" fmla="*/ 262127 h 566254"/>
              <a:gd name="connsiteX107" fmla="*/ 303775 w 607639"/>
              <a:gd name="connsiteY107" fmla="*/ 262927 h 566254"/>
              <a:gd name="connsiteX108" fmla="*/ 299948 w 607639"/>
              <a:gd name="connsiteY108" fmla="*/ 262127 h 566254"/>
              <a:gd name="connsiteX109" fmla="*/ 6230 w 607639"/>
              <a:gd name="connsiteY109" fmla="*/ 140806 h 566254"/>
              <a:gd name="connsiteX110" fmla="*/ 0 w 607639"/>
              <a:gd name="connsiteY110" fmla="*/ 131474 h 566254"/>
              <a:gd name="connsiteX111" fmla="*/ 6230 w 607639"/>
              <a:gd name="connsiteY111" fmla="*/ 122142 h 56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607639" h="566254">
                <a:moveTo>
                  <a:pt x="455711" y="515659"/>
                </a:moveTo>
                <a:cubicBezTo>
                  <a:pt x="461327" y="515659"/>
                  <a:pt x="465873" y="520194"/>
                  <a:pt x="465873" y="525796"/>
                </a:cubicBezTo>
                <a:lnTo>
                  <a:pt x="465873" y="556117"/>
                </a:lnTo>
                <a:cubicBezTo>
                  <a:pt x="465873" y="561719"/>
                  <a:pt x="461327" y="566254"/>
                  <a:pt x="455711" y="566254"/>
                </a:cubicBezTo>
                <a:cubicBezTo>
                  <a:pt x="450096" y="566254"/>
                  <a:pt x="445550" y="561719"/>
                  <a:pt x="445550" y="556117"/>
                </a:cubicBezTo>
                <a:lnTo>
                  <a:pt x="445550" y="525796"/>
                </a:lnTo>
                <a:cubicBezTo>
                  <a:pt x="445550" y="520194"/>
                  <a:pt x="450096" y="515659"/>
                  <a:pt x="455711" y="515659"/>
                </a:cubicBezTo>
                <a:close/>
                <a:moveTo>
                  <a:pt x="483639" y="505931"/>
                </a:moveTo>
                <a:cubicBezTo>
                  <a:pt x="489076" y="504509"/>
                  <a:pt x="494513" y="507885"/>
                  <a:pt x="495939" y="513305"/>
                </a:cubicBezTo>
                <a:lnTo>
                  <a:pt x="506010" y="553728"/>
                </a:lnTo>
                <a:cubicBezTo>
                  <a:pt x="507436" y="559147"/>
                  <a:pt x="504138" y="564566"/>
                  <a:pt x="498702" y="565988"/>
                </a:cubicBezTo>
                <a:cubicBezTo>
                  <a:pt x="497811" y="566165"/>
                  <a:pt x="497008" y="566254"/>
                  <a:pt x="496206" y="566254"/>
                </a:cubicBezTo>
                <a:cubicBezTo>
                  <a:pt x="491661" y="566254"/>
                  <a:pt x="487561" y="563234"/>
                  <a:pt x="486402" y="558614"/>
                </a:cubicBezTo>
                <a:lnTo>
                  <a:pt x="476242" y="518191"/>
                </a:lnTo>
                <a:cubicBezTo>
                  <a:pt x="474905" y="512772"/>
                  <a:pt x="478203" y="507263"/>
                  <a:pt x="483639" y="505931"/>
                </a:cubicBezTo>
                <a:close/>
                <a:moveTo>
                  <a:pt x="427732" y="505931"/>
                </a:moveTo>
                <a:cubicBezTo>
                  <a:pt x="433156" y="507263"/>
                  <a:pt x="436447" y="512772"/>
                  <a:pt x="435113" y="518191"/>
                </a:cubicBezTo>
                <a:lnTo>
                  <a:pt x="424975" y="558614"/>
                </a:lnTo>
                <a:cubicBezTo>
                  <a:pt x="423819" y="563234"/>
                  <a:pt x="419728" y="566254"/>
                  <a:pt x="415192" y="566254"/>
                </a:cubicBezTo>
                <a:cubicBezTo>
                  <a:pt x="414392" y="566254"/>
                  <a:pt x="413591" y="566165"/>
                  <a:pt x="412702" y="565988"/>
                </a:cubicBezTo>
                <a:cubicBezTo>
                  <a:pt x="407277" y="564566"/>
                  <a:pt x="403987" y="559147"/>
                  <a:pt x="405410" y="553728"/>
                </a:cubicBezTo>
                <a:lnTo>
                  <a:pt x="415459" y="513305"/>
                </a:lnTo>
                <a:cubicBezTo>
                  <a:pt x="416793" y="507885"/>
                  <a:pt x="422307" y="504509"/>
                  <a:pt x="427732" y="505931"/>
                </a:cubicBezTo>
                <a:close/>
                <a:moveTo>
                  <a:pt x="455707" y="465128"/>
                </a:moveTo>
                <a:cubicBezTo>
                  <a:pt x="450100" y="465128"/>
                  <a:pt x="445560" y="469660"/>
                  <a:pt x="445560" y="475260"/>
                </a:cubicBezTo>
                <a:cubicBezTo>
                  <a:pt x="445560" y="480859"/>
                  <a:pt x="450100" y="485392"/>
                  <a:pt x="455707" y="485392"/>
                </a:cubicBezTo>
                <a:cubicBezTo>
                  <a:pt x="461314" y="485392"/>
                  <a:pt x="465853" y="480859"/>
                  <a:pt x="465853" y="475260"/>
                </a:cubicBezTo>
                <a:cubicBezTo>
                  <a:pt x="465853" y="469660"/>
                  <a:pt x="461314" y="465128"/>
                  <a:pt x="455707" y="465128"/>
                </a:cubicBezTo>
                <a:close/>
                <a:moveTo>
                  <a:pt x="111408" y="252803"/>
                </a:moveTo>
                <a:cubicBezTo>
                  <a:pt x="116927" y="252803"/>
                  <a:pt x="121467" y="257335"/>
                  <a:pt x="121467" y="262935"/>
                </a:cubicBezTo>
                <a:lnTo>
                  <a:pt x="121467" y="331636"/>
                </a:lnTo>
                <a:cubicBezTo>
                  <a:pt x="127341" y="344256"/>
                  <a:pt x="167931" y="420334"/>
                  <a:pt x="293705" y="424334"/>
                </a:cubicBezTo>
                <a:lnTo>
                  <a:pt x="293705" y="333680"/>
                </a:lnTo>
                <a:cubicBezTo>
                  <a:pt x="293705" y="328081"/>
                  <a:pt x="298245" y="323548"/>
                  <a:pt x="303764" y="323548"/>
                </a:cubicBezTo>
                <a:cubicBezTo>
                  <a:pt x="309372" y="323548"/>
                  <a:pt x="313911" y="328081"/>
                  <a:pt x="313911" y="333680"/>
                </a:cubicBezTo>
                <a:lnTo>
                  <a:pt x="313911" y="424422"/>
                </a:lnTo>
                <a:cubicBezTo>
                  <a:pt x="359397" y="422911"/>
                  <a:pt x="391441" y="411891"/>
                  <a:pt x="410668" y="402381"/>
                </a:cubicBezTo>
                <a:cubicBezTo>
                  <a:pt x="415741" y="399893"/>
                  <a:pt x="421794" y="401937"/>
                  <a:pt x="424287" y="407003"/>
                </a:cubicBezTo>
                <a:cubicBezTo>
                  <a:pt x="426779" y="411980"/>
                  <a:pt x="424732" y="418023"/>
                  <a:pt x="419658" y="420512"/>
                </a:cubicBezTo>
                <a:cubicBezTo>
                  <a:pt x="397138" y="431621"/>
                  <a:pt x="358684" y="444953"/>
                  <a:pt x="303764" y="444953"/>
                </a:cubicBezTo>
                <a:cubicBezTo>
                  <a:pt x="146835" y="444953"/>
                  <a:pt x="103753" y="341857"/>
                  <a:pt x="101973" y="337502"/>
                </a:cubicBezTo>
                <a:cubicBezTo>
                  <a:pt x="101528" y="336257"/>
                  <a:pt x="101261" y="335013"/>
                  <a:pt x="101261" y="333680"/>
                </a:cubicBezTo>
                <a:lnTo>
                  <a:pt x="101261" y="262935"/>
                </a:lnTo>
                <a:cubicBezTo>
                  <a:pt x="101261" y="257335"/>
                  <a:pt x="105801" y="252803"/>
                  <a:pt x="111408" y="252803"/>
                </a:cubicBezTo>
                <a:close/>
                <a:moveTo>
                  <a:pt x="10147" y="151682"/>
                </a:moveTo>
                <a:cubicBezTo>
                  <a:pt x="15754" y="151682"/>
                  <a:pt x="20294" y="156215"/>
                  <a:pt x="20294" y="161814"/>
                </a:cubicBezTo>
                <a:lnTo>
                  <a:pt x="20294" y="165191"/>
                </a:lnTo>
                <a:lnTo>
                  <a:pt x="303787" y="282333"/>
                </a:lnTo>
                <a:lnTo>
                  <a:pt x="411310" y="237894"/>
                </a:lnTo>
                <a:cubicBezTo>
                  <a:pt x="416473" y="235761"/>
                  <a:pt x="422436" y="238250"/>
                  <a:pt x="424573" y="243405"/>
                </a:cubicBezTo>
                <a:cubicBezTo>
                  <a:pt x="426709" y="248560"/>
                  <a:pt x="424217" y="254426"/>
                  <a:pt x="419054" y="256559"/>
                </a:cubicBezTo>
                <a:lnTo>
                  <a:pt x="307704" y="302598"/>
                </a:lnTo>
                <a:cubicBezTo>
                  <a:pt x="306458" y="303131"/>
                  <a:pt x="305123" y="303398"/>
                  <a:pt x="303787" y="303398"/>
                </a:cubicBezTo>
                <a:cubicBezTo>
                  <a:pt x="302541" y="303398"/>
                  <a:pt x="301206" y="303131"/>
                  <a:pt x="299960" y="302598"/>
                </a:cubicBezTo>
                <a:lnTo>
                  <a:pt x="6231" y="181278"/>
                </a:lnTo>
                <a:cubicBezTo>
                  <a:pt x="2492" y="179679"/>
                  <a:pt x="0" y="176035"/>
                  <a:pt x="0" y="171946"/>
                </a:cubicBezTo>
                <a:lnTo>
                  <a:pt x="0" y="161814"/>
                </a:lnTo>
                <a:cubicBezTo>
                  <a:pt x="0" y="156215"/>
                  <a:pt x="4539" y="151682"/>
                  <a:pt x="10147" y="151682"/>
                </a:cubicBezTo>
                <a:close/>
                <a:moveTo>
                  <a:pt x="303775" y="121342"/>
                </a:moveTo>
                <a:cubicBezTo>
                  <a:pt x="291403" y="121342"/>
                  <a:pt x="283571" y="127297"/>
                  <a:pt x="283571" y="131474"/>
                </a:cubicBezTo>
                <a:cubicBezTo>
                  <a:pt x="283571" y="135563"/>
                  <a:pt x="291403" y="141517"/>
                  <a:pt x="303775" y="141517"/>
                </a:cubicBezTo>
                <a:cubicBezTo>
                  <a:pt x="316147" y="141517"/>
                  <a:pt x="324068" y="135563"/>
                  <a:pt x="324068" y="131474"/>
                </a:cubicBezTo>
                <a:cubicBezTo>
                  <a:pt x="324068" y="127297"/>
                  <a:pt x="316147" y="121342"/>
                  <a:pt x="303775" y="121342"/>
                </a:cubicBezTo>
                <a:close/>
                <a:moveTo>
                  <a:pt x="299948" y="732"/>
                </a:moveTo>
                <a:cubicBezTo>
                  <a:pt x="302440" y="-245"/>
                  <a:pt x="305199" y="-245"/>
                  <a:pt x="307691" y="732"/>
                </a:cubicBezTo>
                <a:lnTo>
                  <a:pt x="601320" y="122142"/>
                </a:lnTo>
                <a:cubicBezTo>
                  <a:pt x="605147" y="123653"/>
                  <a:pt x="607639" y="127386"/>
                  <a:pt x="607639" y="131474"/>
                </a:cubicBezTo>
                <a:cubicBezTo>
                  <a:pt x="607639" y="135563"/>
                  <a:pt x="605147" y="139207"/>
                  <a:pt x="601320" y="140806"/>
                </a:cubicBezTo>
                <a:lnTo>
                  <a:pt x="465853" y="196801"/>
                </a:lnTo>
                <a:lnTo>
                  <a:pt x="465853" y="215021"/>
                </a:lnTo>
                <a:lnTo>
                  <a:pt x="587346" y="165159"/>
                </a:lnTo>
                <a:lnTo>
                  <a:pt x="587346" y="161782"/>
                </a:lnTo>
                <a:cubicBezTo>
                  <a:pt x="587346" y="156183"/>
                  <a:pt x="591885" y="151650"/>
                  <a:pt x="597493" y="151650"/>
                </a:cubicBezTo>
                <a:cubicBezTo>
                  <a:pt x="603100" y="151650"/>
                  <a:pt x="607639" y="156183"/>
                  <a:pt x="607639" y="161782"/>
                </a:cubicBezTo>
                <a:lnTo>
                  <a:pt x="607639" y="171914"/>
                </a:lnTo>
                <a:cubicBezTo>
                  <a:pt x="607639" y="176003"/>
                  <a:pt x="605147" y="179647"/>
                  <a:pt x="601320" y="181247"/>
                </a:cubicBezTo>
                <a:lnTo>
                  <a:pt x="465853" y="236974"/>
                </a:lnTo>
                <a:lnTo>
                  <a:pt x="465853" y="362383"/>
                </a:lnTo>
                <a:cubicBezTo>
                  <a:pt x="478225" y="349318"/>
                  <a:pt x="484367" y="336075"/>
                  <a:pt x="486058" y="331808"/>
                </a:cubicBezTo>
                <a:lnTo>
                  <a:pt x="486058" y="262927"/>
                </a:lnTo>
                <a:cubicBezTo>
                  <a:pt x="486058" y="257327"/>
                  <a:pt x="490597" y="252795"/>
                  <a:pt x="496205" y="252795"/>
                </a:cubicBezTo>
                <a:cubicBezTo>
                  <a:pt x="501812" y="252795"/>
                  <a:pt x="506351" y="257327"/>
                  <a:pt x="506351" y="262927"/>
                </a:cubicBezTo>
                <a:lnTo>
                  <a:pt x="506351" y="333675"/>
                </a:lnTo>
                <a:cubicBezTo>
                  <a:pt x="506351" y="334830"/>
                  <a:pt x="506173" y="335897"/>
                  <a:pt x="505817" y="336963"/>
                </a:cubicBezTo>
                <a:cubicBezTo>
                  <a:pt x="505372" y="338297"/>
                  <a:pt x="494869" y="367449"/>
                  <a:pt x="465853" y="389402"/>
                </a:cubicBezTo>
                <a:lnTo>
                  <a:pt x="465853" y="446818"/>
                </a:lnTo>
                <a:cubicBezTo>
                  <a:pt x="477602" y="450996"/>
                  <a:pt x="486058" y="462106"/>
                  <a:pt x="486058" y="475260"/>
                </a:cubicBezTo>
                <a:cubicBezTo>
                  <a:pt x="486058" y="491969"/>
                  <a:pt x="472440" y="505568"/>
                  <a:pt x="455707" y="505568"/>
                </a:cubicBezTo>
                <a:cubicBezTo>
                  <a:pt x="438974" y="505568"/>
                  <a:pt x="425356" y="491969"/>
                  <a:pt x="425356" y="475260"/>
                </a:cubicBezTo>
                <a:cubicBezTo>
                  <a:pt x="425356" y="462106"/>
                  <a:pt x="433812" y="450996"/>
                  <a:pt x="445560" y="446818"/>
                </a:cubicBezTo>
                <a:lnTo>
                  <a:pt x="445560" y="230041"/>
                </a:lnTo>
                <a:lnTo>
                  <a:pt x="445560" y="197689"/>
                </a:lnTo>
                <a:lnTo>
                  <a:pt x="330031" y="154583"/>
                </a:lnTo>
                <a:cubicBezTo>
                  <a:pt x="323000" y="159027"/>
                  <a:pt x="313921" y="161782"/>
                  <a:pt x="303775" y="161782"/>
                </a:cubicBezTo>
                <a:cubicBezTo>
                  <a:pt x="281079" y="161782"/>
                  <a:pt x="263277" y="148450"/>
                  <a:pt x="263277" y="131474"/>
                </a:cubicBezTo>
                <a:cubicBezTo>
                  <a:pt x="263277" y="114409"/>
                  <a:pt x="281079" y="101077"/>
                  <a:pt x="303775" y="101077"/>
                </a:cubicBezTo>
                <a:cubicBezTo>
                  <a:pt x="326560" y="101077"/>
                  <a:pt x="344272" y="114409"/>
                  <a:pt x="344272" y="131474"/>
                </a:cubicBezTo>
                <a:cubicBezTo>
                  <a:pt x="344272" y="133696"/>
                  <a:pt x="343916" y="135829"/>
                  <a:pt x="343382" y="137962"/>
                </a:cubicBezTo>
                <a:lnTo>
                  <a:pt x="454728" y="179469"/>
                </a:lnTo>
                <a:lnTo>
                  <a:pt x="570969" y="131474"/>
                </a:lnTo>
                <a:lnTo>
                  <a:pt x="303775" y="20997"/>
                </a:lnTo>
                <a:lnTo>
                  <a:pt x="36581" y="131474"/>
                </a:lnTo>
                <a:lnTo>
                  <a:pt x="303775" y="241862"/>
                </a:lnTo>
                <a:lnTo>
                  <a:pt x="406131" y="199556"/>
                </a:lnTo>
                <a:cubicBezTo>
                  <a:pt x="411293" y="197423"/>
                  <a:pt x="417257" y="199911"/>
                  <a:pt x="419393" y="205066"/>
                </a:cubicBezTo>
                <a:cubicBezTo>
                  <a:pt x="421529" y="210221"/>
                  <a:pt x="419037" y="216176"/>
                  <a:pt x="413874" y="218220"/>
                </a:cubicBezTo>
                <a:lnTo>
                  <a:pt x="307691" y="262127"/>
                </a:lnTo>
                <a:cubicBezTo>
                  <a:pt x="306445" y="262660"/>
                  <a:pt x="305110" y="262927"/>
                  <a:pt x="303775" y="262927"/>
                </a:cubicBezTo>
                <a:cubicBezTo>
                  <a:pt x="302529" y="262927"/>
                  <a:pt x="301194" y="262660"/>
                  <a:pt x="299948" y="262127"/>
                </a:cubicBezTo>
                <a:lnTo>
                  <a:pt x="6230" y="140806"/>
                </a:lnTo>
                <a:cubicBezTo>
                  <a:pt x="2492" y="139207"/>
                  <a:pt x="0" y="135563"/>
                  <a:pt x="0" y="131474"/>
                </a:cubicBezTo>
                <a:cubicBezTo>
                  <a:pt x="0" y="127386"/>
                  <a:pt x="2492" y="123653"/>
                  <a:pt x="6230" y="12214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24" y="4076660"/>
            <a:ext cx="1936376" cy="27813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79925" cy="338704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356995" y="978920"/>
            <a:ext cx="9495155" cy="4930140"/>
            <a:chOff x="671" y="1077"/>
            <a:chExt cx="17888" cy="8646"/>
          </a:xfrm>
        </p:grpSpPr>
        <p:sp>
          <p:nvSpPr>
            <p:cNvPr id="17" name="矩形 16"/>
            <p:cNvSpPr/>
            <p:nvPr/>
          </p:nvSpPr>
          <p:spPr>
            <a:xfrm>
              <a:off x="671" y="1077"/>
              <a:ext cx="17888" cy="864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341" y="1589"/>
              <a:ext cx="16515" cy="7621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任意形状 36"/>
          <p:cNvSpPr/>
          <p:nvPr/>
        </p:nvSpPr>
        <p:spPr>
          <a:xfrm>
            <a:off x="5048885" y="2263775"/>
            <a:ext cx="1751330" cy="1165225"/>
          </a:xfrm>
          <a:custGeom>
            <a:avLst/>
            <a:gdLst>
              <a:gd name="connsiteX0" fmla="*/ 67 w 3890860"/>
              <a:gd name="connsiteY0" fmla="*/ 1524481 h 3192281"/>
              <a:gd name="connsiteX1" fmla="*/ 2223314 w 3890860"/>
              <a:gd name="connsiteY1" fmla="*/ 481 h 3192281"/>
              <a:gd name="connsiteX2" fmla="*/ 3890750 w 3890860"/>
              <a:gd name="connsiteY2" fmla="*/ 1381046 h 3192281"/>
              <a:gd name="connsiteX3" fmla="*/ 2295032 w 3890860"/>
              <a:gd name="connsiteY3" fmla="*/ 3191917 h 3192281"/>
              <a:gd name="connsiteX4" fmla="*/ 67 w 3890860"/>
              <a:gd name="connsiteY4" fmla="*/ 1524481 h 319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0860" h="3192281">
                <a:moveTo>
                  <a:pt x="67" y="1524481"/>
                </a:moveTo>
                <a:cubicBezTo>
                  <a:pt x="-11886" y="992575"/>
                  <a:pt x="1574867" y="24387"/>
                  <a:pt x="2223314" y="481"/>
                </a:cubicBezTo>
                <a:cubicBezTo>
                  <a:pt x="2871761" y="-23425"/>
                  <a:pt x="3878797" y="849140"/>
                  <a:pt x="3890750" y="1381046"/>
                </a:cubicBezTo>
                <a:cubicBezTo>
                  <a:pt x="3902703" y="1912952"/>
                  <a:pt x="2943479" y="3168011"/>
                  <a:pt x="2295032" y="3191917"/>
                </a:cubicBezTo>
                <a:cubicBezTo>
                  <a:pt x="1646585" y="3215823"/>
                  <a:pt x="12020" y="2056387"/>
                  <a:pt x="67" y="1524481"/>
                </a:cubicBezTo>
                <a:close/>
              </a:path>
            </a:pathLst>
          </a:custGeom>
          <a:solidFill>
            <a:srgbClr val="E2A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68192" y="4201909"/>
            <a:ext cx="3855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The reality of the elderly in Palestine and requirements of their care</a:t>
            </a:r>
            <a:endParaRPr kumimoji="1"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98588" y="2579855"/>
            <a:ext cx="10051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kumimoji="1"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38500" y="3641725"/>
            <a:ext cx="5715000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3380" y="3345596"/>
            <a:ext cx="3855244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RESEARCH</a:t>
            </a:r>
            <a:endParaRPr kumimoji="1" lang="zh-CN" altLang="en-US" sz="3200" dirty="0">
              <a:solidFill>
                <a:srgbClr val="35333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2" grpId="0"/>
      <p:bldP spid="13" grpId="0"/>
      <p:bldP spid="24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702648" y="356749"/>
            <a:ext cx="3380584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5660" y="220980"/>
            <a:ext cx="320357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RESEARCH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4" name="Group 1"/>
          <p:cNvGrpSpPr/>
          <p:nvPr/>
        </p:nvGrpSpPr>
        <p:grpSpPr>
          <a:xfrm>
            <a:off x="3445509" y="1734009"/>
            <a:ext cx="5241291" cy="3416354"/>
            <a:chOff x="4409440" y="2325113"/>
            <a:chExt cx="3914459" cy="2773362"/>
          </a:xfrm>
          <a:solidFill>
            <a:srgbClr val="656A63"/>
          </a:solidFill>
        </p:grpSpPr>
        <p:sp>
          <p:nvSpPr>
            <p:cNvPr id="35" name="Freeform 5"/>
            <p:cNvSpPr/>
            <p:nvPr/>
          </p:nvSpPr>
          <p:spPr bwMode="auto">
            <a:xfrm rot="5400000">
              <a:off x="6374111" y="3302488"/>
              <a:ext cx="555665" cy="2490568"/>
            </a:xfrm>
            <a:custGeom>
              <a:avLst/>
              <a:gdLst>
                <a:gd name="T0" fmla="*/ 0 w 224"/>
                <a:gd name="T1" fmla="*/ 0 h 1004"/>
                <a:gd name="T2" fmla="*/ 0 w 224"/>
                <a:gd name="T3" fmla="*/ 1004 h 1004"/>
                <a:gd name="T4" fmla="*/ 224 w 224"/>
                <a:gd name="T5" fmla="*/ 826 h 1004"/>
                <a:gd name="T6" fmla="*/ 224 w 224"/>
                <a:gd name="T7" fmla="*/ 0 h 1004"/>
                <a:gd name="T8" fmla="*/ 0 w 224"/>
                <a:gd name="T9" fmla="*/ 0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004">
                  <a:moveTo>
                    <a:pt x="0" y="0"/>
                  </a:moveTo>
                  <a:lnTo>
                    <a:pt x="0" y="1004"/>
                  </a:lnTo>
                  <a:lnTo>
                    <a:pt x="224" y="826"/>
                  </a:lnTo>
                  <a:lnTo>
                    <a:pt x="2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A52A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36" name="Freeform 6"/>
            <p:cNvSpPr/>
            <p:nvPr/>
          </p:nvSpPr>
          <p:spPr bwMode="auto">
            <a:xfrm rot="5400000">
              <a:off x="7535053" y="4309630"/>
              <a:ext cx="1101407" cy="476284"/>
            </a:xfrm>
            <a:custGeom>
              <a:avLst/>
              <a:gdLst>
                <a:gd name="T0" fmla="*/ 222 w 444"/>
                <a:gd name="T1" fmla="*/ 0 h 192"/>
                <a:gd name="T2" fmla="*/ 444 w 444"/>
                <a:gd name="T3" fmla="*/ 192 h 192"/>
                <a:gd name="T4" fmla="*/ 222 w 444"/>
                <a:gd name="T5" fmla="*/ 192 h 192"/>
                <a:gd name="T6" fmla="*/ 0 w 444"/>
                <a:gd name="T7" fmla="*/ 192 h 192"/>
                <a:gd name="T8" fmla="*/ 222 w 44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192">
                  <a:moveTo>
                    <a:pt x="222" y="0"/>
                  </a:moveTo>
                  <a:lnTo>
                    <a:pt x="444" y="192"/>
                  </a:lnTo>
                  <a:lnTo>
                    <a:pt x="222" y="192"/>
                  </a:lnTo>
                  <a:lnTo>
                    <a:pt x="0" y="192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E2A5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37" name="Freeform 7"/>
            <p:cNvSpPr/>
            <p:nvPr/>
          </p:nvSpPr>
          <p:spPr bwMode="auto">
            <a:xfrm rot="5400000">
              <a:off x="5766353" y="3066827"/>
              <a:ext cx="560626" cy="1845600"/>
            </a:xfrm>
            <a:custGeom>
              <a:avLst/>
              <a:gdLst>
                <a:gd name="T0" fmla="*/ 0 w 226"/>
                <a:gd name="T1" fmla="*/ 744 h 744"/>
                <a:gd name="T2" fmla="*/ 0 w 226"/>
                <a:gd name="T3" fmla="*/ 0 h 744"/>
                <a:gd name="T4" fmla="*/ 226 w 226"/>
                <a:gd name="T5" fmla="*/ 178 h 744"/>
                <a:gd name="T6" fmla="*/ 226 w 226"/>
                <a:gd name="T7" fmla="*/ 744 h 744"/>
                <a:gd name="T8" fmla="*/ 0 w 226"/>
                <a:gd name="T9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744">
                  <a:moveTo>
                    <a:pt x="0" y="744"/>
                  </a:moveTo>
                  <a:lnTo>
                    <a:pt x="0" y="0"/>
                  </a:lnTo>
                  <a:lnTo>
                    <a:pt x="226" y="178"/>
                  </a:lnTo>
                  <a:lnTo>
                    <a:pt x="226" y="744"/>
                  </a:lnTo>
                  <a:lnTo>
                    <a:pt x="0" y="744"/>
                  </a:lnTo>
                  <a:close/>
                </a:path>
              </a:pathLst>
            </a:custGeom>
            <a:solidFill>
              <a:srgbClr val="B3672E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38" name="Freeform 8"/>
            <p:cNvSpPr/>
            <p:nvPr/>
          </p:nvSpPr>
          <p:spPr bwMode="auto">
            <a:xfrm rot="5400000">
              <a:off x="4384633" y="3749004"/>
              <a:ext cx="1101407" cy="476284"/>
            </a:xfrm>
            <a:custGeom>
              <a:avLst/>
              <a:gdLst>
                <a:gd name="T0" fmla="*/ 222 w 444"/>
                <a:gd name="T1" fmla="*/ 192 h 192"/>
                <a:gd name="T2" fmla="*/ 444 w 444"/>
                <a:gd name="T3" fmla="*/ 0 h 192"/>
                <a:gd name="T4" fmla="*/ 222 w 444"/>
                <a:gd name="T5" fmla="*/ 0 h 192"/>
                <a:gd name="T6" fmla="*/ 0 w 444"/>
                <a:gd name="T7" fmla="*/ 0 h 192"/>
                <a:gd name="T8" fmla="*/ 222 w 44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192">
                  <a:moveTo>
                    <a:pt x="222" y="192"/>
                  </a:moveTo>
                  <a:lnTo>
                    <a:pt x="444" y="0"/>
                  </a:lnTo>
                  <a:lnTo>
                    <a:pt x="222" y="0"/>
                  </a:lnTo>
                  <a:lnTo>
                    <a:pt x="0" y="0"/>
                  </a:lnTo>
                  <a:lnTo>
                    <a:pt x="222" y="192"/>
                  </a:lnTo>
                  <a:close/>
                </a:path>
              </a:pathLst>
            </a:custGeom>
            <a:solidFill>
              <a:srgbClr val="B367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39" name="Freeform 9"/>
            <p:cNvSpPr/>
            <p:nvPr/>
          </p:nvSpPr>
          <p:spPr bwMode="auto">
            <a:xfrm rot="5400000">
              <a:off x="6361707" y="2471471"/>
              <a:ext cx="560626" cy="1915059"/>
            </a:xfrm>
            <a:custGeom>
              <a:avLst/>
              <a:gdLst>
                <a:gd name="T0" fmla="*/ 226 w 226"/>
                <a:gd name="T1" fmla="*/ 0 h 772"/>
                <a:gd name="T2" fmla="*/ 226 w 226"/>
                <a:gd name="T3" fmla="*/ 772 h 772"/>
                <a:gd name="T4" fmla="*/ 0 w 226"/>
                <a:gd name="T5" fmla="*/ 594 h 772"/>
                <a:gd name="T6" fmla="*/ 0 w 226"/>
                <a:gd name="T7" fmla="*/ 0 h 772"/>
                <a:gd name="T8" fmla="*/ 226 w 226"/>
                <a:gd name="T9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772">
                  <a:moveTo>
                    <a:pt x="226" y="0"/>
                  </a:moveTo>
                  <a:lnTo>
                    <a:pt x="226" y="772"/>
                  </a:lnTo>
                  <a:lnTo>
                    <a:pt x="0" y="594"/>
                  </a:lnTo>
                  <a:lnTo>
                    <a:pt x="0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A9479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40" name="Freeform 10"/>
            <p:cNvSpPr/>
            <p:nvPr/>
          </p:nvSpPr>
          <p:spPr bwMode="auto">
            <a:xfrm rot="5400000">
              <a:off x="7237376" y="3188378"/>
              <a:ext cx="1101407" cy="476284"/>
            </a:xfrm>
            <a:custGeom>
              <a:avLst/>
              <a:gdLst>
                <a:gd name="T0" fmla="*/ 222 w 444"/>
                <a:gd name="T1" fmla="*/ 0 h 192"/>
                <a:gd name="T2" fmla="*/ 0 w 444"/>
                <a:gd name="T3" fmla="*/ 192 h 192"/>
                <a:gd name="T4" fmla="*/ 222 w 444"/>
                <a:gd name="T5" fmla="*/ 192 h 192"/>
                <a:gd name="T6" fmla="*/ 444 w 444"/>
                <a:gd name="T7" fmla="*/ 192 h 192"/>
                <a:gd name="T8" fmla="*/ 222 w 44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192">
                  <a:moveTo>
                    <a:pt x="222" y="0"/>
                  </a:moveTo>
                  <a:lnTo>
                    <a:pt x="0" y="192"/>
                  </a:lnTo>
                  <a:lnTo>
                    <a:pt x="222" y="192"/>
                  </a:lnTo>
                  <a:lnTo>
                    <a:pt x="444" y="192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9A94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41" name="Freeform 11"/>
            <p:cNvSpPr/>
            <p:nvPr/>
          </p:nvSpPr>
          <p:spPr bwMode="auto">
            <a:xfrm rot="5400000">
              <a:off x="5617514" y="1816581"/>
              <a:ext cx="560626" cy="2123433"/>
            </a:xfrm>
            <a:custGeom>
              <a:avLst/>
              <a:gdLst>
                <a:gd name="T0" fmla="*/ 226 w 226"/>
                <a:gd name="T1" fmla="*/ 856 h 856"/>
                <a:gd name="T2" fmla="*/ 226 w 226"/>
                <a:gd name="T3" fmla="*/ 0 h 856"/>
                <a:gd name="T4" fmla="*/ 0 w 226"/>
                <a:gd name="T5" fmla="*/ 178 h 856"/>
                <a:gd name="T6" fmla="*/ 0 w 226"/>
                <a:gd name="T7" fmla="*/ 856 h 856"/>
                <a:gd name="T8" fmla="*/ 226 w 226"/>
                <a:gd name="T9" fmla="*/ 856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856">
                  <a:moveTo>
                    <a:pt x="226" y="856"/>
                  </a:moveTo>
                  <a:lnTo>
                    <a:pt x="226" y="0"/>
                  </a:lnTo>
                  <a:lnTo>
                    <a:pt x="0" y="178"/>
                  </a:lnTo>
                  <a:lnTo>
                    <a:pt x="0" y="856"/>
                  </a:lnTo>
                  <a:lnTo>
                    <a:pt x="226" y="856"/>
                  </a:lnTo>
                  <a:close/>
                </a:path>
              </a:pathLst>
            </a:custGeom>
            <a:solidFill>
              <a:srgbClr val="B3672E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42" name="Freeform 12"/>
            <p:cNvSpPr/>
            <p:nvPr/>
          </p:nvSpPr>
          <p:spPr bwMode="auto">
            <a:xfrm rot="5400000">
              <a:off x="4096878" y="2637675"/>
              <a:ext cx="1101407" cy="476284"/>
            </a:xfrm>
            <a:custGeom>
              <a:avLst/>
              <a:gdLst>
                <a:gd name="T0" fmla="*/ 222 w 444"/>
                <a:gd name="T1" fmla="*/ 192 h 192"/>
                <a:gd name="T2" fmla="*/ 0 w 444"/>
                <a:gd name="T3" fmla="*/ 0 h 192"/>
                <a:gd name="T4" fmla="*/ 222 w 444"/>
                <a:gd name="T5" fmla="*/ 0 h 192"/>
                <a:gd name="T6" fmla="*/ 444 w 444"/>
                <a:gd name="T7" fmla="*/ 0 h 192"/>
                <a:gd name="T8" fmla="*/ 222 w 44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192">
                  <a:moveTo>
                    <a:pt x="222" y="192"/>
                  </a:moveTo>
                  <a:lnTo>
                    <a:pt x="0" y="0"/>
                  </a:lnTo>
                  <a:lnTo>
                    <a:pt x="222" y="0"/>
                  </a:lnTo>
                  <a:lnTo>
                    <a:pt x="444" y="0"/>
                  </a:lnTo>
                  <a:lnTo>
                    <a:pt x="222" y="192"/>
                  </a:lnTo>
                  <a:close/>
                </a:path>
              </a:pathLst>
            </a:custGeom>
            <a:solidFill>
              <a:srgbClr val="B367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</p:grpSp>
      <p:sp>
        <p:nvSpPr>
          <p:cNvPr id="43" name="TextBox 14"/>
          <p:cNvSpPr txBox="1"/>
          <p:nvPr/>
        </p:nvSpPr>
        <p:spPr>
          <a:xfrm>
            <a:off x="4303399" y="2230781"/>
            <a:ext cx="169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TextBox 15"/>
          <p:cNvSpPr txBox="1"/>
          <p:nvPr/>
        </p:nvSpPr>
        <p:spPr>
          <a:xfrm>
            <a:off x="5951802" y="2901731"/>
            <a:ext cx="169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TextBox 16"/>
          <p:cNvSpPr txBox="1"/>
          <p:nvPr/>
        </p:nvSpPr>
        <p:spPr>
          <a:xfrm>
            <a:off x="4514553" y="3570998"/>
            <a:ext cx="169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TextBox 17"/>
          <p:cNvSpPr txBox="1"/>
          <p:nvPr/>
        </p:nvSpPr>
        <p:spPr>
          <a:xfrm>
            <a:off x="6194270" y="4305650"/>
            <a:ext cx="1698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34415" y="1852930"/>
            <a:ext cx="2091055" cy="1118235"/>
            <a:chOff x="2092" y="3134"/>
            <a:chExt cx="3293" cy="1761"/>
          </a:xfrm>
        </p:grpSpPr>
        <p:sp>
          <p:nvSpPr>
            <p:cNvPr id="70" name="TextBox 45"/>
            <p:cNvSpPr txBox="1"/>
            <p:nvPr/>
          </p:nvSpPr>
          <p:spPr>
            <a:xfrm>
              <a:off x="2092" y="3134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en-US" altLang="zh-CN" sz="2000" b="1" kern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Percentage of the elderly</a:t>
              </a:r>
              <a:endParaRPr lang="zh-CN" altLang="en-US" sz="2000" b="1" kern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2" name="TextBox 46"/>
            <p:cNvSpPr txBox="1"/>
            <p:nvPr/>
          </p:nvSpPr>
          <p:spPr>
            <a:xfrm>
              <a:off x="2408" y="3962"/>
              <a:ext cx="2977" cy="933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12% of elderly in Palestine, </a:t>
              </a:r>
              <a:r>
                <a:rPr lang="ar-JO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40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% suffer from disabilities</a:t>
              </a:r>
              <a:b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</a:b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688465" y="3571240"/>
            <a:ext cx="1981200" cy="711835"/>
            <a:chOff x="2408" y="3190"/>
            <a:chExt cx="3120" cy="1121"/>
          </a:xfrm>
        </p:grpSpPr>
        <p:sp>
          <p:nvSpPr>
            <p:cNvPr id="1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en-US" altLang="zh-CN" sz="2400" b="1" kern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Health care</a:t>
              </a:r>
              <a:endParaRPr lang="zh-CN" altLang="en-US" sz="2400" b="1" kern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Negligence in the health care , difficult in contact with doctors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686800" y="2760980"/>
            <a:ext cx="1981200" cy="711835"/>
            <a:chOff x="2408" y="3190"/>
            <a:chExt cx="3120" cy="1121"/>
          </a:xfrm>
        </p:grpSpPr>
        <p:sp>
          <p:nvSpPr>
            <p:cNvPr id="1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en-US" altLang="zh-CN" sz="2400" b="1" kern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Provide needs</a:t>
              </a:r>
              <a:endParaRPr lang="zh-CN" altLang="en-US" sz="2400" b="1" kern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Great difficulty in accessing basic services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782050" y="4236720"/>
            <a:ext cx="2268220" cy="781685"/>
            <a:chOff x="2408" y="3081"/>
            <a:chExt cx="3572" cy="1231"/>
          </a:xfrm>
        </p:grpSpPr>
        <p:sp>
          <p:nvSpPr>
            <p:cNvPr id="9" name="TextBox 45"/>
            <p:cNvSpPr txBox="1"/>
            <p:nvPr/>
          </p:nvSpPr>
          <p:spPr>
            <a:xfrm>
              <a:off x="2860" y="3081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en-US" altLang="zh-CN" sz="2400" b="1" kern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Physical condition</a:t>
              </a:r>
              <a:endParaRPr lang="zh-CN" altLang="en-US" sz="2400" b="1" kern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27% suffer from poverty ,that’s leads to neglect health side.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642938" y="329641"/>
            <a:ext cx="2336164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2938" y="662616"/>
            <a:ext cx="151707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Solution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52735" y="1753236"/>
            <a:ext cx="2256330" cy="1950718"/>
            <a:chOff x="1817430" y="2103120"/>
            <a:chExt cx="1950718" cy="1950718"/>
          </a:xfrm>
          <a:solidFill>
            <a:srgbClr val="9A9479">
              <a:alpha val="85000"/>
            </a:srgbClr>
          </a:solidFill>
        </p:grpSpPr>
        <p:sp>
          <p:nvSpPr>
            <p:cNvPr id="8" name="泪滴形 7"/>
            <p:cNvSpPr/>
            <p:nvPr/>
          </p:nvSpPr>
          <p:spPr>
            <a:xfrm>
              <a:off x="1817430" y="2103120"/>
              <a:ext cx="1950718" cy="195071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043281" y="2540504"/>
              <a:ext cx="16186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Elderly not have most</a:t>
              </a:r>
            </a:p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needs</a:t>
              </a:r>
              <a:endParaRPr 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582936" y="1753235"/>
            <a:ext cx="2298924" cy="1950718"/>
            <a:chOff x="1817430" y="2103120"/>
            <a:chExt cx="1950718" cy="1950718"/>
          </a:xfrm>
          <a:solidFill>
            <a:srgbClr val="B3672E"/>
          </a:solidFill>
        </p:grpSpPr>
        <p:sp>
          <p:nvSpPr>
            <p:cNvPr id="52" name="泪滴形 51"/>
            <p:cNvSpPr/>
            <p:nvPr/>
          </p:nvSpPr>
          <p:spPr>
            <a:xfrm>
              <a:off x="1817430" y="2103120"/>
              <a:ext cx="1950718" cy="195071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208337" y="2431803"/>
              <a:ext cx="1332025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Build an app can be a solution</a:t>
              </a:r>
            </a:p>
          </p:txBody>
        </p:sp>
      </p:grpSp>
      <p:sp>
        <p:nvSpPr>
          <p:cNvPr id="10" name="箭头: 右 8"/>
          <p:cNvSpPr/>
          <p:nvPr/>
        </p:nvSpPr>
        <p:spPr>
          <a:xfrm>
            <a:off x="5187567" y="2311620"/>
            <a:ext cx="2298924" cy="556260"/>
          </a:xfrm>
          <a:prstGeom prst="rightArrow">
            <a:avLst>
              <a:gd name="adj1" fmla="val 50000"/>
              <a:gd name="adj2" fmla="val 95205"/>
            </a:avLst>
          </a:prstGeom>
          <a:solidFill>
            <a:srgbClr val="E2A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732655" y="4176133"/>
            <a:ext cx="8490168" cy="372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app provides most needs in most areas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10">
            <a:extLst>
              <a:ext uri="{FF2B5EF4-FFF2-40B4-BE49-F238E27FC236}">
                <a16:creationId xmlns:a16="http://schemas.microsoft.com/office/drawing/2014/main" id="{EB738555-4AB1-352A-1482-84583398DA1B}"/>
              </a:ext>
            </a:extLst>
          </p:cNvPr>
          <p:cNvSpPr txBox="1"/>
          <p:nvPr/>
        </p:nvSpPr>
        <p:spPr>
          <a:xfrm>
            <a:off x="642938" y="231459"/>
            <a:ext cx="233616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RESEARCH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85955" y="178276"/>
            <a:ext cx="4139566" cy="499624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5955" y="211545"/>
            <a:ext cx="4139566" cy="41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RESEARCH ABOUT SOLUTION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1063" name="2D Pie Chart"/>
          <p:cNvGraphicFramePr/>
          <p:nvPr>
            <p:extLst>
              <p:ext uri="{D42A27DB-BD31-4B8C-83A1-F6EECF244321}">
                <p14:modId xmlns:p14="http://schemas.microsoft.com/office/powerpoint/2010/main" val="1533088577"/>
              </p:ext>
            </p:extLst>
          </p:nvPr>
        </p:nvGraphicFramePr>
        <p:xfrm>
          <a:off x="1177926" y="1627207"/>
          <a:ext cx="3797300" cy="4093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64" name="Circle"/>
          <p:cNvSpPr/>
          <p:nvPr/>
        </p:nvSpPr>
        <p:spPr>
          <a:xfrm>
            <a:off x="1566100" y="1890993"/>
            <a:ext cx="3113442" cy="3113442"/>
          </a:xfrm>
          <a:prstGeom prst="ellipse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1066" name="Design is how it Works.…"/>
          <p:cNvSpPr/>
          <p:nvPr/>
        </p:nvSpPr>
        <p:spPr>
          <a:xfrm>
            <a:off x="2108332" y="4007242"/>
            <a:ext cx="2046544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satisfaction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69" name="Circle"/>
          <p:cNvSpPr/>
          <p:nvPr/>
        </p:nvSpPr>
        <p:spPr>
          <a:xfrm>
            <a:off x="5382602" y="4892929"/>
            <a:ext cx="635001" cy="635001"/>
          </a:xfrm>
          <a:prstGeom prst="ellipse">
            <a:avLst/>
          </a:prstGeom>
          <a:solidFill>
            <a:srgbClr val="B3672E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1073" name="Circle"/>
          <p:cNvSpPr/>
          <p:nvPr/>
        </p:nvSpPr>
        <p:spPr>
          <a:xfrm>
            <a:off x="5402887" y="3450197"/>
            <a:ext cx="635001" cy="635001"/>
          </a:xfrm>
          <a:prstGeom prst="ellipse">
            <a:avLst/>
          </a:prstGeom>
          <a:solidFill>
            <a:srgbClr val="9A9479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1077" name="Circle"/>
          <p:cNvSpPr/>
          <p:nvPr/>
        </p:nvSpPr>
        <p:spPr>
          <a:xfrm>
            <a:off x="5407100" y="2041290"/>
            <a:ext cx="635001" cy="635001"/>
          </a:xfrm>
          <a:prstGeom prst="ellipse">
            <a:avLst/>
          </a:prstGeom>
          <a:solidFill>
            <a:srgbClr val="9A9479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cs typeface="+mn-ea"/>
              <a:sym typeface="+mn-lt"/>
            </a:endParaRPr>
          </a:p>
        </p:txBody>
      </p:sp>
      <p:sp>
        <p:nvSpPr>
          <p:cNvPr id="1081" name="45%…"/>
          <p:cNvSpPr/>
          <p:nvPr/>
        </p:nvSpPr>
        <p:spPr>
          <a:xfrm>
            <a:off x="6391511" y="1905668"/>
            <a:ext cx="726161" cy="74405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  <a:defRPr sz="3200">
                <a:solidFill>
                  <a:srgbClr val="677180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lang="en-US" b="1" dirty="0">
                <a:solidFill>
                  <a:srgbClr val="353332"/>
                </a:solidFill>
                <a:cs typeface="+mn-ea"/>
                <a:sym typeface="+mn-lt"/>
              </a:rPr>
              <a:t>5</a:t>
            </a:r>
            <a:r>
              <a:rPr b="1" dirty="0">
                <a:solidFill>
                  <a:srgbClr val="353332"/>
                </a:solidFill>
                <a:cs typeface="+mn-ea"/>
                <a:sym typeface="+mn-lt"/>
              </a:rPr>
              <a:t>5%</a:t>
            </a:r>
          </a:p>
          <a:p>
            <a:pPr>
              <a:lnSpc>
                <a:spcPct val="120000"/>
              </a:lnSpc>
              <a:defRPr sz="1600">
                <a:solidFill>
                  <a:srgbClr val="677180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pPr>
            <a:r>
              <a:rPr lang="en-US" sz="900" dirty="0">
                <a:solidFill>
                  <a:srgbClr val="353332"/>
                </a:solidFill>
                <a:cs typeface="+mn-ea"/>
                <a:sym typeface="+mn-lt"/>
              </a:rPr>
              <a:t>agree</a:t>
            </a:r>
          </a:p>
        </p:txBody>
      </p:sp>
      <p:sp>
        <p:nvSpPr>
          <p:cNvPr id="1082" name="20%…"/>
          <p:cNvSpPr/>
          <p:nvPr/>
        </p:nvSpPr>
        <p:spPr>
          <a:xfrm>
            <a:off x="6391511" y="3328068"/>
            <a:ext cx="730969" cy="74405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  <a:defRPr sz="3200">
                <a:solidFill>
                  <a:srgbClr val="677180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b="1" dirty="0">
                <a:solidFill>
                  <a:srgbClr val="353332"/>
                </a:solidFill>
                <a:cs typeface="+mn-ea"/>
                <a:sym typeface="+mn-lt"/>
              </a:rPr>
              <a:t>2</a:t>
            </a:r>
            <a:r>
              <a:rPr lang="en-US" b="1" dirty="0">
                <a:solidFill>
                  <a:srgbClr val="353332"/>
                </a:solidFill>
                <a:cs typeface="+mn-ea"/>
                <a:sym typeface="+mn-lt"/>
              </a:rPr>
              <a:t>3</a:t>
            </a:r>
            <a:r>
              <a:rPr b="1" dirty="0">
                <a:solidFill>
                  <a:srgbClr val="353332"/>
                </a:solidFill>
                <a:cs typeface="+mn-ea"/>
                <a:sym typeface="+mn-lt"/>
              </a:rPr>
              <a:t>%</a:t>
            </a:r>
          </a:p>
          <a:p>
            <a:pPr>
              <a:lnSpc>
                <a:spcPct val="120000"/>
              </a:lnSpc>
              <a:defRPr sz="1600">
                <a:solidFill>
                  <a:srgbClr val="677180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pPr>
            <a:r>
              <a:rPr lang="en-US" sz="900" dirty="0">
                <a:solidFill>
                  <a:srgbClr val="353332"/>
                </a:solidFill>
                <a:cs typeface="+mn-ea"/>
                <a:sym typeface="+mn-lt"/>
              </a:rPr>
              <a:t>maybe</a:t>
            </a:r>
          </a:p>
        </p:txBody>
      </p:sp>
      <p:sp>
        <p:nvSpPr>
          <p:cNvPr id="1083" name="15%…"/>
          <p:cNvSpPr/>
          <p:nvPr/>
        </p:nvSpPr>
        <p:spPr>
          <a:xfrm>
            <a:off x="6391511" y="4750468"/>
            <a:ext cx="742191" cy="74405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  <a:defRPr sz="3200">
                <a:solidFill>
                  <a:srgbClr val="677180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lang="en-US" b="1" dirty="0">
                <a:solidFill>
                  <a:srgbClr val="353332"/>
                </a:solidFill>
                <a:cs typeface="+mn-ea"/>
                <a:sym typeface="+mn-lt"/>
              </a:rPr>
              <a:t>22</a:t>
            </a:r>
            <a:r>
              <a:rPr b="1" dirty="0">
                <a:solidFill>
                  <a:srgbClr val="353332"/>
                </a:solidFill>
                <a:cs typeface="+mn-ea"/>
                <a:sym typeface="+mn-lt"/>
              </a:rPr>
              <a:t>%</a:t>
            </a:r>
          </a:p>
          <a:p>
            <a:pPr>
              <a:lnSpc>
                <a:spcPct val="120000"/>
              </a:lnSpc>
              <a:defRPr sz="1600">
                <a:solidFill>
                  <a:srgbClr val="677180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pPr>
            <a:r>
              <a:rPr lang="en-US" sz="900" dirty="0">
                <a:solidFill>
                  <a:srgbClr val="353332"/>
                </a:solidFill>
                <a:cs typeface="+mn-ea"/>
                <a:sym typeface="+mn-lt"/>
              </a:rPr>
              <a:t>Not agree</a:t>
            </a:r>
          </a:p>
        </p:txBody>
      </p:sp>
      <p:sp>
        <p:nvSpPr>
          <p:cNvPr id="1084" name="Doughnut Chart…"/>
          <p:cNvSpPr/>
          <p:nvPr/>
        </p:nvSpPr>
        <p:spPr>
          <a:xfrm>
            <a:off x="7454173" y="3078906"/>
            <a:ext cx="4351136" cy="43088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>
              <a:defRPr>
                <a:solidFill>
                  <a:srgbClr val="30353E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pPr>
            <a:r>
              <a:rPr lang="en-US" altLang="zh-CN" sz="2800" b="1" dirty="0">
                <a:cs typeface="+mn-ea"/>
                <a:sym typeface="+mn-lt"/>
              </a:rPr>
              <a:t>Satisfaction with the idea</a:t>
            </a:r>
            <a:endParaRPr lang="zh-CN" altLang="en-US" sz="2800" b="1" dirty="0">
              <a:cs typeface="+mn-ea"/>
              <a:sym typeface="+mn-lt"/>
            </a:endParaRPr>
          </a:p>
        </p:txBody>
      </p:sp>
      <p:sp>
        <p:nvSpPr>
          <p:cNvPr id="1085" name="Appropriately strategize granular experiences for fully…"/>
          <p:cNvSpPr/>
          <p:nvPr/>
        </p:nvSpPr>
        <p:spPr>
          <a:xfrm>
            <a:off x="7687601" y="3639333"/>
            <a:ext cx="3928139" cy="697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28800">
              <a:lnSpc>
                <a:spcPct val="150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It’s send for the family which contain elderly.</a:t>
            </a:r>
            <a:endParaRPr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87" name="Chart Feature"/>
          <p:cNvSpPr/>
          <p:nvPr/>
        </p:nvSpPr>
        <p:spPr>
          <a:xfrm>
            <a:off x="7718627" y="4274407"/>
            <a:ext cx="65" cy="16652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600">
                <a:solidFill>
                  <a:srgbClr val="677180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endParaRPr sz="1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88" name="Process Procent"/>
          <p:cNvSpPr/>
          <p:nvPr/>
        </p:nvSpPr>
        <p:spPr>
          <a:xfrm>
            <a:off x="10025612" y="4274407"/>
            <a:ext cx="65" cy="13324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600">
                <a:solidFill>
                  <a:srgbClr val="677180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endParaRPr sz="800" dirty="0">
              <a:solidFill>
                <a:srgbClr val="4A426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89" name="Chart Positive"/>
          <p:cNvSpPr/>
          <p:nvPr/>
        </p:nvSpPr>
        <p:spPr>
          <a:xfrm>
            <a:off x="7718627" y="4785910"/>
            <a:ext cx="65" cy="16652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600">
                <a:solidFill>
                  <a:srgbClr val="7D899C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endParaRPr sz="1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0" name="90%"/>
          <p:cNvSpPr/>
          <p:nvPr/>
        </p:nvSpPr>
        <p:spPr>
          <a:xfrm>
            <a:off x="10262543" y="4785910"/>
            <a:ext cx="65" cy="19986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1600">
                <a:solidFill>
                  <a:srgbClr val="E44C4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endParaRPr sz="1200" b="1" dirty="0">
              <a:solidFill>
                <a:srgbClr val="4A426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2" name="Chart Negative"/>
          <p:cNvSpPr/>
          <p:nvPr/>
        </p:nvSpPr>
        <p:spPr>
          <a:xfrm>
            <a:off x="7718627" y="5297412"/>
            <a:ext cx="65" cy="16652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600">
                <a:solidFill>
                  <a:srgbClr val="7D899C"/>
                </a:solidFill>
                <a:latin typeface="Roboto Slab Light"/>
                <a:ea typeface="Roboto Slab Light"/>
                <a:cs typeface="Roboto Slab Light"/>
                <a:sym typeface="Roboto Slab Light"/>
              </a:defRPr>
            </a:lvl1pPr>
          </a:lstStyle>
          <a:p>
            <a:endParaRPr sz="1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3" name="70%"/>
          <p:cNvSpPr/>
          <p:nvPr/>
        </p:nvSpPr>
        <p:spPr>
          <a:xfrm>
            <a:off x="10262543" y="5297412"/>
            <a:ext cx="65" cy="19986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1600">
                <a:solidFill>
                  <a:srgbClr val="7D899C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endParaRPr sz="1200" b="1" dirty="0">
              <a:solidFill>
                <a:srgbClr val="4A426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689642" y="2556803"/>
            <a:ext cx="866358" cy="1274396"/>
            <a:chOff x="3277534" y="1004515"/>
            <a:chExt cx="475498" cy="6994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1" name="Freeform 11"/>
            <p:cNvSpPr>
              <a:spLocks noEditPoints="1"/>
            </p:cNvSpPr>
            <p:nvPr/>
          </p:nvSpPr>
          <p:spPr bwMode="auto">
            <a:xfrm>
              <a:off x="3444688" y="1004515"/>
              <a:ext cx="143623" cy="142811"/>
            </a:xfrm>
            <a:custGeom>
              <a:avLst/>
              <a:gdLst/>
              <a:ahLst/>
              <a:cxnLst>
                <a:cxn ang="0">
                  <a:pos x="74" y="37"/>
                </a:cxn>
                <a:cxn ang="0">
                  <a:pos x="37" y="74"/>
                </a:cxn>
                <a:cxn ang="0">
                  <a:pos x="0" y="37"/>
                </a:cxn>
                <a:cxn ang="0">
                  <a:pos x="37" y="0"/>
                </a:cxn>
                <a:cxn ang="0">
                  <a:pos x="74" y="37"/>
                </a:cxn>
                <a:cxn ang="0">
                  <a:pos x="74" y="37"/>
                </a:cxn>
                <a:cxn ang="0">
                  <a:pos x="74" y="37"/>
                </a:cxn>
              </a:cxnLst>
              <a:rect l="0" t="0" r="r" b="b"/>
              <a:pathLst>
                <a:path w="74" h="74">
                  <a:moveTo>
                    <a:pt x="74" y="37"/>
                  </a:moveTo>
                  <a:cubicBezTo>
                    <a:pt x="74" y="58"/>
                    <a:pt x="57" y="74"/>
                    <a:pt x="37" y="74"/>
                  </a:cubicBezTo>
                  <a:cubicBezTo>
                    <a:pt x="16" y="74"/>
                    <a:pt x="0" y="58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57" y="0"/>
                    <a:pt x="74" y="17"/>
                    <a:pt x="74" y="37"/>
                  </a:cubicBezTo>
                  <a:close/>
                  <a:moveTo>
                    <a:pt x="74" y="37"/>
                  </a:moveTo>
                  <a:cubicBezTo>
                    <a:pt x="74" y="37"/>
                    <a:pt x="74" y="37"/>
                    <a:pt x="74" y="3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cs typeface="+mn-ea"/>
                <a:sym typeface="+mn-lt"/>
              </a:endParaRPr>
            </a:p>
          </p:txBody>
        </p:sp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3403306" y="1158686"/>
              <a:ext cx="225577" cy="545280"/>
            </a:xfrm>
            <a:custGeom>
              <a:avLst/>
              <a:gdLst/>
              <a:ahLst/>
              <a:cxnLst>
                <a:cxn ang="0">
                  <a:pos x="116" y="150"/>
                </a:cxn>
                <a:cxn ang="0">
                  <a:pos x="116" y="16"/>
                </a:cxn>
                <a:cxn ang="0">
                  <a:pos x="10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150"/>
                </a:cxn>
                <a:cxn ang="0">
                  <a:pos x="16" y="166"/>
                </a:cxn>
                <a:cxn ang="0">
                  <a:pos x="25" y="163"/>
                </a:cxn>
                <a:cxn ang="0">
                  <a:pos x="25" y="265"/>
                </a:cxn>
                <a:cxn ang="0">
                  <a:pos x="41" y="282"/>
                </a:cxn>
                <a:cxn ang="0">
                  <a:pos x="57" y="265"/>
                </a:cxn>
                <a:cxn ang="0">
                  <a:pos x="58" y="265"/>
                </a:cxn>
                <a:cxn ang="0">
                  <a:pos x="74" y="282"/>
                </a:cxn>
                <a:cxn ang="0">
                  <a:pos x="90" y="265"/>
                </a:cxn>
                <a:cxn ang="0">
                  <a:pos x="90" y="163"/>
                </a:cxn>
                <a:cxn ang="0">
                  <a:pos x="100" y="166"/>
                </a:cxn>
                <a:cxn ang="0">
                  <a:pos x="116" y="150"/>
                </a:cxn>
                <a:cxn ang="0">
                  <a:pos x="116" y="150"/>
                </a:cxn>
                <a:cxn ang="0">
                  <a:pos x="116" y="150"/>
                </a:cxn>
              </a:cxnLst>
              <a:rect l="0" t="0" r="r" b="b"/>
              <a:pathLst>
                <a:path w="116" h="282">
                  <a:moveTo>
                    <a:pt x="116" y="150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16" y="7"/>
                    <a:pt x="108" y="0"/>
                    <a:pt x="10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9"/>
                    <a:pt x="7" y="166"/>
                    <a:pt x="16" y="166"/>
                  </a:cubicBezTo>
                  <a:cubicBezTo>
                    <a:pt x="19" y="166"/>
                    <a:pt x="23" y="165"/>
                    <a:pt x="25" y="163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74"/>
                    <a:pt x="32" y="282"/>
                    <a:pt x="41" y="282"/>
                  </a:cubicBezTo>
                  <a:cubicBezTo>
                    <a:pt x="50" y="282"/>
                    <a:pt x="57" y="274"/>
                    <a:pt x="57" y="265"/>
                  </a:cubicBezTo>
                  <a:cubicBezTo>
                    <a:pt x="58" y="265"/>
                    <a:pt x="58" y="265"/>
                    <a:pt x="58" y="265"/>
                  </a:cubicBezTo>
                  <a:cubicBezTo>
                    <a:pt x="58" y="274"/>
                    <a:pt x="65" y="282"/>
                    <a:pt x="74" y="282"/>
                  </a:cubicBezTo>
                  <a:cubicBezTo>
                    <a:pt x="83" y="282"/>
                    <a:pt x="90" y="274"/>
                    <a:pt x="90" y="265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3" y="165"/>
                    <a:pt x="96" y="166"/>
                    <a:pt x="100" y="166"/>
                  </a:cubicBezTo>
                  <a:cubicBezTo>
                    <a:pt x="108" y="166"/>
                    <a:pt x="116" y="159"/>
                    <a:pt x="116" y="150"/>
                  </a:cubicBezTo>
                  <a:close/>
                  <a:moveTo>
                    <a:pt x="116" y="150"/>
                  </a:moveTo>
                  <a:cubicBezTo>
                    <a:pt x="116" y="150"/>
                    <a:pt x="116" y="150"/>
                    <a:pt x="116" y="15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cs typeface="+mn-ea"/>
                <a:sym typeface="+mn-lt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3314049" y="1004515"/>
              <a:ext cx="118469" cy="131451"/>
            </a:xfrm>
            <a:custGeom>
              <a:avLst/>
              <a:gdLst/>
              <a:ahLst/>
              <a:cxnLst>
                <a:cxn ang="0">
                  <a:pos x="34" y="68"/>
                </a:cxn>
                <a:cxn ang="0">
                  <a:pos x="60" y="57"/>
                </a:cxn>
                <a:cxn ang="0">
                  <a:pos x="55" y="37"/>
                </a:cxn>
                <a:cxn ang="0">
                  <a:pos x="61" y="14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4" y="68"/>
                </a:cxn>
                <a:cxn ang="0">
                  <a:pos x="34" y="68"/>
                </a:cxn>
                <a:cxn ang="0">
                  <a:pos x="34" y="68"/>
                </a:cxn>
              </a:cxnLst>
              <a:rect l="0" t="0" r="r" b="b"/>
              <a:pathLst>
                <a:path w="61" h="68">
                  <a:moveTo>
                    <a:pt x="34" y="68"/>
                  </a:moveTo>
                  <a:cubicBezTo>
                    <a:pt x="44" y="68"/>
                    <a:pt x="53" y="64"/>
                    <a:pt x="60" y="57"/>
                  </a:cubicBezTo>
                  <a:cubicBezTo>
                    <a:pt x="57" y="51"/>
                    <a:pt x="55" y="44"/>
                    <a:pt x="55" y="37"/>
                  </a:cubicBezTo>
                  <a:cubicBezTo>
                    <a:pt x="55" y="29"/>
                    <a:pt x="58" y="21"/>
                    <a:pt x="61" y="14"/>
                  </a:cubicBezTo>
                  <a:cubicBezTo>
                    <a:pt x="55" y="5"/>
                    <a:pt x="45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cs typeface="+mn-ea"/>
                <a:sym typeface="+mn-lt"/>
              </a:endParaRPr>
            </a:p>
          </p:txBody>
        </p:sp>
        <p:sp>
          <p:nvSpPr>
            <p:cNvPr id="34" name="Freeform 14"/>
            <p:cNvSpPr>
              <a:spLocks noEditPoints="1"/>
            </p:cNvSpPr>
            <p:nvPr/>
          </p:nvSpPr>
          <p:spPr bwMode="auto">
            <a:xfrm>
              <a:off x="3277534" y="1144892"/>
              <a:ext cx="153360" cy="501463"/>
            </a:xfrm>
            <a:custGeom>
              <a:avLst/>
              <a:gdLst/>
              <a:ahLst/>
              <a:cxnLst>
                <a:cxn ang="0">
                  <a:pos x="53" y="157"/>
                </a:cxn>
                <a:cxn ang="0">
                  <a:pos x="53" y="23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15"/>
                </a:cxn>
                <a:cxn ang="0">
                  <a:pos x="0" y="138"/>
                </a:cxn>
                <a:cxn ang="0">
                  <a:pos x="15" y="153"/>
                </a:cxn>
                <a:cxn ang="0">
                  <a:pos x="24" y="150"/>
                </a:cxn>
                <a:cxn ang="0">
                  <a:pos x="24" y="245"/>
                </a:cxn>
                <a:cxn ang="0">
                  <a:pos x="38" y="259"/>
                </a:cxn>
                <a:cxn ang="0">
                  <a:pos x="53" y="245"/>
                </a:cxn>
                <a:cxn ang="0">
                  <a:pos x="54" y="245"/>
                </a:cxn>
                <a:cxn ang="0">
                  <a:pos x="68" y="259"/>
                </a:cxn>
                <a:cxn ang="0">
                  <a:pos x="79" y="255"/>
                </a:cxn>
                <a:cxn ang="0">
                  <a:pos x="79" y="184"/>
                </a:cxn>
                <a:cxn ang="0">
                  <a:pos x="53" y="157"/>
                </a:cxn>
                <a:cxn ang="0">
                  <a:pos x="53" y="157"/>
                </a:cxn>
                <a:cxn ang="0">
                  <a:pos x="53" y="157"/>
                </a:cxn>
              </a:cxnLst>
              <a:rect l="0" t="0" r="r" b="b"/>
              <a:pathLst>
                <a:path w="79" h="259">
                  <a:moveTo>
                    <a:pt x="53" y="157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13"/>
                    <a:pt x="58" y="5"/>
                    <a:pt x="65" y="0"/>
                  </a:cubicBezTo>
                  <a:cubicBezTo>
                    <a:pt x="43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7"/>
                    <a:pt x="7" y="153"/>
                    <a:pt x="15" y="153"/>
                  </a:cubicBezTo>
                  <a:cubicBezTo>
                    <a:pt x="18" y="153"/>
                    <a:pt x="21" y="152"/>
                    <a:pt x="24" y="150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53"/>
                    <a:pt x="30" y="259"/>
                    <a:pt x="38" y="259"/>
                  </a:cubicBezTo>
                  <a:cubicBezTo>
                    <a:pt x="47" y="259"/>
                    <a:pt x="53" y="253"/>
                    <a:pt x="53" y="245"/>
                  </a:cubicBezTo>
                  <a:cubicBezTo>
                    <a:pt x="54" y="245"/>
                    <a:pt x="54" y="245"/>
                    <a:pt x="54" y="245"/>
                  </a:cubicBezTo>
                  <a:cubicBezTo>
                    <a:pt x="54" y="253"/>
                    <a:pt x="60" y="259"/>
                    <a:pt x="68" y="259"/>
                  </a:cubicBezTo>
                  <a:cubicBezTo>
                    <a:pt x="72" y="259"/>
                    <a:pt x="76" y="258"/>
                    <a:pt x="79" y="255"/>
                  </a:cubicBezTo>
                  <a:cubicBezTo>
                    <a:pt x="79" y="184"/>
                    <a:pt x="79" y="184"/>
                    <a:pt x="79" y="184"/>
                  </a:cubicBezTo>
                  <a:cubicBezTo>
                    <a:pt x="64" y="184"/>
                    <a:pt x="53" y="172"/>
                    <a:pt x="53" y="157"/>
                  </a:cubicBezTo>
                  <a:close/>
                  <a:moveTo>
                    <a:pt x="53" y="157"/>
                  </a:moveTo>
                  <a:cubicBezTo>
                    <a:pt x="53" y="157"/>
                    <a:pt x="53" y="157"/>
                    <a:pt x="53" y="15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cs typeface="+mn-ea"/>
                <a:sym typeface="+mn-lt"/>
              </a:endParaRPr>
            </a:p>
          </p:txBody>
        </p:sp>
        <p:sp>
          <p:nvSpPr>
            <p:cNvPr id="35" name="Freeform 15"/>
            <p:cNvSpPr>
              <a:spLocks noEditPoints="1"/>
            </p:cNvSpPr>
            <p:nvPr/>
          </p:nvSpPr>
          <p:spPr bwMode="auto">
            <a:xfrm>
              <a:off x="3598049" y="1004515"/>
              <a:ext cx="118469" cy="131451"/>
            </a:xfrm>
            <a:custGeom>
              <a:avLst/>
              <a:gdLst/>
              <a:ahLst/>
              <a:cxnLst>
                <a:cxn ang="0">
                  <a:pos x="2" y="57"/>
                </a:cxn>
                <a:cxn ang="0">
                  <a:pos x="27" y="68"/>
                </a:cxn>
                <a:cxn ang="0">
                  <a:pos x="61" y="34"/>
                </a:cxn>
                <a:cxn ang="0">
                  <a:pos x="27" y="0"/>
                </a:cxn>
                <a:cxn ang="0">
                  <a:pos x="0" y="14"/>
                </a:cxn>
                <a:cxn ang="0">
                  <a:pos x="6" y="37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2" y="57"/>
                </a:cxn>
              </a:cxnLst>
              <a:rect l="0" t="0" r="r" b="b"/>
              <a:pathLst>
                <a:path w="61" h="68">
                  <a:moveTo>
                    <a:pt x="2" y="57"/>
                  </a:moveTo>
                  <a:cubicBezTo>
                    <a:pt x="8" y="64"/>
                    <a:pt x="17" y="68"/>
                    <a:pt x="27" y="68"/>
                  </a:cubicBezTo>
                  <a:cubicBezTo>
                    <a:pt x="46" y="68"/>
                    <a:pt x="61" y="53"/>
                    <a:pt x="61" y="34"/>
                  </a:cubicBezTo>
                  <a:cubicBezTo>
                    <a:pt x="61" y="15"/>
                    <a:pt x="46" y="0"/>
                    <a:pt x="27" y="0"/>
                  </a:cubicBezTo>
                  <a:cubicBezTo>
                    <a:pt x="16" y="0"/>
                    <a:pt x="6" y="5"/>
                    <a:pt x="0" y="14"/>
                  </a:cubicBezTo>
                  <a:cubicBezTo>
                    <a:pt x="4" y="21"/>
                    <a:pt x="6" y="29"/>
                    <a:pt x="6" y="37"/>
                  </a:cubicBezTo>
                  <a:cubicBezTo>
                    <a:pt x="6" y="44"/>
                    <a:pt x="4" y="51"/>
                    <a:pt x="2" y="57"/>
                  </a:cubicBezTo>
                  <a:close/>
                  <a:moveTo>
                    <a:pt x="2" y="57"/>
                  </a:moveTo>
                  <a:cubicBezTo>
                    <a:pt x="2" y="57"/>
                    <a:pt x="2" y="57"/>
                    <a:pt x="2" y="5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cs typeface="+mn-ea"/>
                <a:sym typeface="+mn-lt"/>
              </a:endParaRPr>
            </a:p>
          </p:txBody>
        </p:sp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3599672" y="1144892"/>
              <a:ext cx="153360" cy="5014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26" y="23"/>
                </a:cxn>
                <a:cxn ang="0">
                  <a:pos x="26" y="157"/>
                </a:cxn>
                <a:cxn ang="0">
                  <a:pos x="0" y="184"/>
                </a:cxn>
                <a:cxn ang="0">
                  <a:pos x="0" y="255"/>
                </a:cxn>
                <a:cxn ang="0">
                  <a:pos x="11" y="259"/>
                </a:cxn>
                <a:cxn ang="0">
                  <a:pos x="26" y="245"/>
                </a:cxn>
                <a:cxn ang="0">
                  <a:pos x="26" y="245"/>
                </a:cxn>
                <a:cxn ang="0">
                  <a:pos x="41" y="259"/>
                </a:cxn>
                <a:cxn ang="0">
                  <a:pos x="55" y="245"/>
                </a:cxn>
                <a:cxn ang="0">
                  <a:pos x="55" y="150"/>
                </a:cxn>
                <a:cxn ang="0">
                  <a:pos x="64" y="153"/>
                </a:cxn>
                <a:cxn ang="0">
                  <a:pos x="79" y="138"/>
                </a:cxn>
                <a:cxn ang="0">
                  <a:pos x="79" y="15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9" h="25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37" y="0"/>
                    <a:pt x="14" y="0"/>
                  </a:cubicBezTo>
                  <a:cubicBezTo>
                    <a:pt x="21" y="5"/>
                    <a:pt x="26" y="13"/>
                    <a:pt x="26" y="23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26" y="172"/>
                    <a:pt x="15" y="183"/>
                    <a:pt x="0" y="18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3" y="258"/>
                    <a:pt x="7" y="259"/>
                    <a:pt x="11" y="259"/>
                  </a:cubicBezTo>
                  <a:cubicBezTo>
                    <a:pt x="19" y="259"/>
                    <a:pt x="26" y="253"/>
                    <a:pt x="26" y="245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6" y="253"/>
                    <a:pt x="33" y="259"/>
                    <a:pt x="41" y="259"/>
                  </a:cubicBezTo>
                  <a:cubicBezTo>
                    <a:pt x="49" y="259"/>
                    <a:pt x="55" y="253"/>
                    <a:pt x="55" y="245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8" y="152"/>
                    <a:pt x="61" y="153"/>
                    <a:pt x="64" y="153"/>
                  </a:cubicBezTo>
                  <a:cubicBezTo>
                    <a:pt x="73" y="153"/>
                    <a:pt x="79" y="147"/>
                    <a:pt x="79" y="138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7"/>
                    <a:pt x="73" y="0"/>
                    <a:pt x="65" y="0"/>
                  </a:cubicBezTo>
                  <a:close/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3600">
                <a:cs typeface="+mn-ea"/>
                <a:sym typeface="+mn-lt"/>
              </a:endParaRPr>
            </a:p>
          </p:txBody>
        </p:sp>
      </p:grpSp>
      <p:sp>
        <p:nvSpPr>
          <p:cNvPr id="44" name="Freeform 31"/>
          <p:cNvSpPr>
            <a:spLocks noEditPoints="1"/>
          </p:cNvSpPr>
          <p:nvPr/>
        </p:nvSpPr>
        <p:spPr bwMode="auto">
          <a:xfrm>
            <a:off x="5608333" y="2179728"/>
            <a:ext cx="232536" cy="302964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45" name="Freeform 31"/>
          <p:cNvSpPr>
            <a:spLocks noEditPoints="1"/>
          </p:cNvSpPr>
          <p:nvPr/>
        </p:nvSpPr>
        <p:spPr bwMode="auto">
          <a:xfrm>
            <a:off x="5608333" y="3616215"/>
            <a:ext cx="232536" cy="302964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46" name="Freeform 31"/>
          <p:cNvSpPr>
            <a:spLocks noEditPoints="1"/>
          </p:cNvSpPr>
          <p:nvPr/>
        </p:nvSpPr>
        <p:spPr bwMode="auto">
          <a:xfrm>
            <a:off x="5608333" y="5038615"/>
            <a:ext cx="232536" cy="302964"/>
          </a:xfrm>
          <a:custGeom>
            <a:avLst/>
            <a:gdLst>
              <a:gd name="T0" fmla="*/ 153 w 310"/>
              <a:gd name="T1" fmla="*/ 1 h 404"/>
              <a:gd name="T2" fmla="*/ 84 w 310"/>
              <a:gd name="T3" fmla="*/ 76 h 404"/>
              <a:gd name="T4" fmla="*/ 156 w 310"/>
              <a:gd name="T5" fmla="*/ 165 h 404"/>
              <a:gd name="T6" fmla="*/ 225 w 310"/>
              <a:gd name="T7" fmla="*/ 73 h 404"/>
              <a:gd name="T8" fmla="*/ 153 w 310"/>
              <a:gd name="T9" fmla="*/ 1 h 404"/>
              <a:gd name="T10" fmla="*/ 155 w 310"/>
              <a:gd name="T11" fmla="*/ 261 h 404"/>
              <a:gd name="T12" fmla="*/ 201 w 310"/>
              <a:gd name="T13" fmla="*/ 195 h 404"/>
              <a:gd name="T14" fmla="*/ 213 w 310"/>
              <a:gd name="T15" fmla="*/ 190 h 404"/>
              <a:gd name="T16" fmla="*/ 263 w 310"/>
              <a:gd name="T17" fmla="*/ 199 h 404"/>
              <a:gd name="T18" fmla="*/ 293 w 310"/>
              <a:gd name="T19" fmla="*/ 225 h 404"/>
              <a:gd name="T20" fmla="*/ 304 w 310"/>
              <a:gd name="T21" fmla="*/ 385 h 404"/>
              <a:gd name="T22" fmla="*/ 282 w 310"/>
              <a:gd name="T23" fmla="*/ 404 h 404"/>
              <a:gd name="T24" fmla="*/ 27 w 310"/>
              <a:gd name="T25" fmla="*/ 404 h 404"/>
              <a:gd name="T26" fmla="*/ 5 w 310"/>
              <a:gd name="T27" fmla="*/ 385 h 404"/>
              <a:gd name="T28" fmla="*/ 16 w 310"/>
              <a:gd name="T29" fmla="*/ 225 h 404"/>
              <a:gd name="T30" fmla="*/ 46 w 310"/>
              <a:gd name="T31" fmla="*/ 199 h 404"/>
              <a:gd name="T32" fmla="*/ 96 w 310"/>
              <a:gd name="T33" fmla="*/ 190 h 404"/>
              <a:gd name="T34" fmla="*/ 108 w 310"/>
              <a:gd name="T35" fmla="*/ 195 h 404"/>
              <a:gd name="T36" fmla="*/ 155 w 310"/>
              <a:gd name="T37" fmla="*/ 26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0" h="404">
                <a:moveTo>
                  <a:pt x="153" y="1"/>
                </a:moveTo>
                <a:cubicBezTo>
                  <a:pt x="114" y="1"/>
                  <a:pt x="83" y="35"/>
                  <a:pt x="84" y="76"/>
                </a:cubicBezTo>
                <a:cubicBezTo>
                  <a:pt x="85" y="117"/>
                  <a:pt x="117" y="166"/>
                  <a:pt x="156" y="165"/>
                </a:cubicBezTo>
                <a:cubicBezTo>
                  <a:pt x="195" y="164"/>
                  <a:pt x="226" y="114"/>
                  <a:pt x="225" y="73"/>
                </a:cubicBezTo>
                <a:cubicBezTo>
                  <a:pt x="224" y="32"/>
                  <a:pt x="192" y="0"/>
                  <a:pt x="153" y="1"/>
                </a:cubicBezTo>
                <a:close/>
                <a:moveTo>
                  <a:pt x="155" y="261"/>
                </a:moveTo>
                <a:cubicBezTo>
                  <a:pt x="201" y="195"/>
                  <a:pt x="201" y="195"/>
                  <a:pt x="201" y="195"/>
                </a:cubicBezTo>
                <a:cubicBezTo>
                  <a:pt x="204" y="191"/>
                  <a:pt x="209" y="189"/>
                  <a:pt x="213" y="190"/>
                </a:cubicBezTo>
                <a:cubicBezTo>
                  <a:pt x="263" y="199"/>
                  <a:pt x="263" y="199"/>
                  <a:pt x="263" y="199"/>
                </a:cubicBezTo>
                <a:cubicBezTo>
                  <a:pt x="281" y="202"/>
                  <a:pt x="291" y="216"/>
                  <a:pt x="293" y="225"/>
                </a:cubicBezTo>
                <a:cubicBezTo>
                  <a:pt x="304" y="309"/>
                  <a:pt x="310" y="336"/>
                  <a:pt x="304" y="385"/>
                </a:cubicBezTo>
                <a:cubicBezTo>
                  <a:pt x="303" y="396"/>
                  <a:pt x="294" y="404"/>
                  <a:pt x="282" y="404"/>
                </a:cubicBezTo>
                <a:cubicBezTo>
                  <a:pt x="27" y="404"/>
                  <a:pt x="27" y="404"/>
                  <a:pt x="27" y="404"/>
                </a:cubicBezTo>
                <a:cubicBezTo>
                  <a:pt x="15" y="404"/>
                  <a:pt x="6" y="396"/>
                  <a:pt x="5" y="385"/>
                </a:cubicBezTo>
                <a:cubicBezTo>
                  <a:pt x="0" y="336"/>
                  <a:pt x="5" y="309"/>
                  <a:pt x="16" y="225"/>
                </a:cubicBezTo>
                <a:cubicBezTo>
                  <a:pt x="18" y="216"/>
                  <a:pt x="28" y="202"/>
                  <a:pt x="46" y="199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100" y="189"/>
                  <a:pt x="105" y="191"/>
                  <a:pt x="108" y="195"/>
                </a:cubicBezTo>
                <a:cubicBezTo>
                  <a:pt x="155" y="261"/>
                  <a:pt x="155" y="261"/>
                  <a:pt x="155" y="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3" rIns="91428" bIns="45713" numCol="1" anchor="t" anchorCtr="0" compatLnSpc="1"/>
          <a:lstStyle/>
          <a:p>
            <a:endParaRPr lang="zh-CN" altLang="en-US" sz="3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9" grpId="0" animBg="1"/>
      <p:bldP spid="1073" grpId="0" animBg="1"/>
      <p:bldP spid="1077" grpId="0" animBg="1"/>
      <p:bldP spid="1081" grpId="0" animBg="1"/>
      <p:bldP spid="1082" grpId="0" animBg="1"/>
      <p:bldP spid="1083" grpId="0" animBg="1"/>
      <p:bldP spid="1084" grpId="0" animBg="1"/>
      <p:bldP spid="1085" grpId="0"/>
      <p:bldP spid="1087" grpId="0" animBg="1"/>
      <p:bldP spid="1088" grpId="0" animBg="1"/>
      <p:bldP spid="1089" grpId="0" animBg="1"/>
      <p:bldP spid="1090" grpId="0" animBg="1"/>
      <p:bldP spid="1092" grpId="0" animBg="1"/>
      <p:bldP spid="1093" grpId="0" animBg="1"/>
      <p:bldP spid="44" grpId="0" animBg="1"/>
      <p:bldP spid="45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624" y="4076660"/>
            <a:ext cx="1936376" cy="27813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79925" cy="338704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356995" y="963930"/>
            <a:ext cx="9495155" cy="4930140"/>
            <a:chOff x="671" y="1077"/>
            <a:chExt cx="17888" cy="8646"/>
          </a:xfrm>
        </p:grpSpPr>
        <p:sp>
          <p:nvSpPr>
            <p:cNvPr id="17" name="矩形 16"/>
            <p:cNvSpPr/>
            <p:nvPr/>
          </p:nvSpPr>
          <p:spPr>
            <a:xfrm>
              <a:off x="671" y="1077"/>
              <a:ext cx="17888" cy="8646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341" y="1589"/>
              <a:ext cx="16515" cy="7621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任意形状 36"/>
          <p:cNvSpPr/>
          <p:nvPr/>
        </p:nvSpPr>
        <p:spPr>
          <a:xfrm>
            <a:off x="5098254" y="2120815"/>
            <a:ext cx="1751330" cy="1165225"/>
          </a:xfrm>
          <a:custGeom>
            <a:avLst/>
            <a:gdLst>
              <a:gd name="connsiteX0" fmla="*/ 67 w 3890860"/>
              <a:gd name="connsiteY0" fmla="*/ 1524481 h 3192281"/>
              <a:gd name="connsiteX1" fmla="*/ 2223314 w 3890860"/>
              <a:gd name="connsiteY1" fmla="*/ 481 h 3192281"/>
              <a:gd name="connsiteX2" fmla="*/ 3890750 w 3890860"/>
              <a:gd name="connsiteY2" fmla="*/ 1381046 h 3192281"/>
              <a:gd name="connsiteX3" fmla="*/ 2295032 w 3890860"/>
              <a:gd name="connsiteY3" fmla="*/ 3191917 h 3192281"/>
              <a:gd name="connsiteX4" fmla="*/ 67 w 3890860"/>
              <a:gd name="connsiteY4" fmla="*/ 1524481 h 319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0860" h="3192281">
                <a:moveTo>
                  <a:pt x="67" y="1524481"/>
                </a:moveTo>
                <a:cubicBezTo>
                  <a:pt x="-11886" y="992575"/>
                  <a:pt x="1574867" y="24387"/>
                  <a:pt x="2223314" y="481"/>
                </a:cubicBezTo>
                <a:cubicBezTo>
                  <a:pt x="2871761" y="-23425"/>
                  <a:pt x="3878797" y="849140"/>
                  <a:pt x="3890750" y="1381046"/>
                </a:cubicBezTo>
                <a:cubicBezTo>
                  <a:pt x="3902703" y="1912952"/>
                  <a:pt x="2943479" y="3168011"/>
                  <a:pt x="2295032" y="3191917"/>
                </a:cubicBezTo>
                <a:cubicBezTo>
                  <a:pt x="1646585" y="3215823"/>
                  <a:pt x="12020" y="2056387"/>
                  <a:pt x="67" y="1524481"/>
                </a:cubicBezTo>
                <a:close/>
              </a:path>
            </a:pathLst>
          </a:custGeom>
          <a:solidFill>
            <a:srgbClr val="E2A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64710" y="4221225"/>
            <a:ext cx="3279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We care application</a:t>
            </a:r>
            <a:endParaRPr kumimoji="1" lang="en-US" altLang="zh-CN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16730" y="2389844"/>
            <a:ext cx="1005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kumimoji="1"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098254" y="3578564"/>
            <a:ext cx="1917143" cy="538727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3380" y="3373306"/>
            <a:ext cx="3855244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IDEA</a:t>
            </a:r>
            <a:endParaRPr kumimoji="1" lang="zh-CN" altLang="en-US" sz="3200" dirty="0">
              <a:solidFill>
                <a:srgbClr val="35333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12" grpId="0"/>
      <p:bldP spid="13" grpId="0"/>
      <p:bldP spid="24" grpId="0" bldLvl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215" y="280035"/>
            <a:ext cx="1028700" cy="363855"/>
          </a:xfrm>
          <a:prstGeom prst="rect">
            <a:avLst/>
          </a:prstGeom>
          <a:solidFill>
            <a:srgbClr val="EDD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2060" y="178874"/>
            <a:ext cx="102870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IDEA</a:t>
            </a:r>
            <a:endParaRPr kumimoji="1"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966" name="Rectangle 6"/>
          <p:cNvSpPr/>
          <p:nvPr/>
        </p:nvSpPr>
        <p:spPr>
          <a:xfrm>
            <a:off x="4016058" y="3654743"/>
            <a:ext cx="1927225" cy="1419225"/>
          </a:xfrm>
          <a:prstGeom prst="rect">
            <a:avLst/>
          </a:prstGeom>
          <a:solidFill>
            <a:srgbClr val="B3672E"/>
          </a:solidFill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defTabSz="121793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9943" name="Shape 21"/>
          <p:cNvCxnSpPr>
            <a:stCxn id="40966" idx="2"/>
          </p:cNvCxnSpPr>
          <p:nvPr/>
        </p:nvCxnSpPr>
        <p:spPr>
          <a:xfrm rot="5400000">
            <a:off x="3838893" y="4338955"/>
            <a:ext cx="406400" cy="1876425"/>
          </a:xfrm>
          <a:prstGeom prst="bentConnector2">
            <a:avLst/>
          </a:prstGeom>
          <a:ln w="9525" cap="flat" cmpd="sng">
            <a:solidFill>
              <a:srgbClr val="ADBACA"/>
            </a:solidFill>
            <a:prstDash val="solid"/>
            <a:miter/>
            <a:headEnd type="none" w="med" len="med"/>
            <a:tailEnd type="oval" w="med" len="med"/>
          </a:ln>
        </p:spPr>
      </p:cxnSp>
      <p:sp>
        <p:nvSpPr>
          <p:cNvPr id="40968" name="Rectangle 4"/>
          <p:cNvSpPr/>
          <p:nvPr/>
        </p:nvSpPr>
        <p:spPr>
          <a:xfrm>
            <a:off x="4016058" y="2133918"/>
            <a:ext cx="1927225" cy="1419225"/>
          </a:xfrm>
          <a:prstGeom prst="rect">
            <a:avLst/>
          </a:prstGeom>
          <a:solidFill>
            <a:srgbClr val="E2A52A"/>
          </a:solidFill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defTabSz="121793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9945" name="Shape 11"/>
          <p:cNvCxnSpPr>
            <a:stCxn id="40968" idx="0"/>
          </p:cNvCxnSpPr>
          <p:nvPr/>
        </p:nvCxnSpPr>
        <p:spPr>
          <a:xfrm rot="-5400000" flipV="1">
            <a:off x="3839845" y="993458"/>
            <a:ext cx="404813" cy="1876425"/>
          </a:xfrm>
          <a:prstGeom prst="bentConnector2">
            <a:avLst/>
          </a:prstGeom>
          <a:ln w="9525" cap="flat" cmpd="sng">
            <a:solidFill>
              <a:srgbClr val="ADBACA"/>
            </a:solidFill>
            <a:prstDash val="solid"/>
            <a:miter/>
            <a:headEnd type="none" w="med" len="med"/>
            <a:tailEnd type="oval" w="med" len="med"/>
          </a:ln>
        </p:spPr>
      </p:cxnSp>
      <p:sp>
        <p:nvSpPr>
          <p:cNvPr id="40970" name="Rectangle 5"/>
          <p:cNvSpPr/>
          <p:nvPr/>
        </p:nvSpPr>
        <p:spPr>
          <a:xfrm>
            <a:off x="6044883" y="2133918"/>
            <a:ext cx="1925637" cy="1419225"/>
          </a:xfrm>
          <a:prstGeom prst="rect">
            <a:avLst/>
          </a:prstGeom>
          <a:solidFill>
            <a:srgbClr val="9A9479"/>
          </a:solidFill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defTabSz="121793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9947" name="Shape 16"/>
          <p:cNvCxnSpPr>
            <a:cxnSpLocks/>
          </p:cNvCxnSpPr>
          <p:nvPr/>
        </p:nvCxnSpPr>
        <p:spPr>
          <a:xfrm rot="5400000" flipH="1" flipV="1">
            <a:off x="7779634" y="943293"/>
            <a:ext cx="404812" cy="1976437"/>
          </a:xfrm>
          <a:prstGeom prst="bentConnector2">
            <a:avLst/>
          </a:prstGeom>
          <a:ln w="9525" cap="flat" cmpd="sng">
            <a:solidFill>
              <a:srgbClr val="ADBACA"/>
            </a:solidFill>
            <a:prstDash val="solid"/>
            <a:miter/>
            <a:headEnd type="none" w="med" len="med"/>
            <a:tailEnd type="oval" w="med" len="med"/>
          </a:ln>
        </p:spPr>
      </p:cxnSp>
      <p:sp>
        <p:nvSpPr>
          <p:cNvPr id="40972" name="Rectangle 7"/>
          <p:cNvSpPr/>
          <p:nvPr/>
        </p:nvSpPr>
        <p:spPr>
          <a:xfrm>
            <a:off x="6044883" y="3654743"/>
            <a:ext cx="1925637" cy="1419225"/>
          </a:xfrm>
          <a:prstGeom prst="rect">
            <a:avLst/>
          </a:prstGeom>
          <a:solidFill>
            <a:srgbClr val="E2A52A"/>
          </a:solidFill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defTabSz="121793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9949" name="Shape 19"/>
          <p:cNvCxnSpPr>
            <a:stCxn id="40972" idx="2"/>
          </p:cNvCxnSpPr>
          <p:nvPr/>
        </p:nvCxnSpPr>
        <p:spPr>
          <a:xfrm rot="-5400000" flipH="1">
            <a:off x="7793355" y="4288155"/>
            <a:ext cx="406400" cy="1978025"/>
          </a:xfrm>
          <a:prstGeom prst="bentConnector2">
            <a:avLst/>
          </a:prstGeom>
          <a:ln w="9525" cap="flat" cmpd="sng">
            <a:solidFill>
              <a:srgbClr val="ADBACA"/>
            </a:solidFill>
            <a:prstDash val="solid"/>
            <a:miter/>
            <a:headEnd type="none" w="med" len="med"/>
            <a:tailEnd type="oval" w="med" len="med"/>
          </a:ln>
        </p:spPr>
      </p:cxnSp>
      <p:sp>
        <p:nvSpPr>
          <p:cNvPr id="40984" name="Freeform 18"/>
          <p:cNvSpPr>
            <a:spLocks noEditPoints="1"/>
          </p:cNvSpPr>
          <p:nvPr/>
        </p:nvSpPr>
        <p:spPr>
          <a:xfrm>
            <a:off x="6692583" y="4208780"/>
            <a:ext cx="630237" cy="460375"/>
          </a:xfrm>
          <a:custGeom>
            <a:avLst/>
            <a:gdLst/>
            <a:ahLst/>
            <a:cxnLst>
              <a:cxn ang="0">
                <a:pos x="344279" y="343234"/>
              </a:cxn>
              <a:cxn ang="0">
                <a:pos x="335499" y="352681"/>
              </a:cxn>
              <a:cxn ang="0">
                <a:pos x="136081" y="352681"/>
              </a:cxn>
              <a:cxn ang="0">
                <a:pos x="127302" y="343234"/>
              </a:cxn>
              <a:cxn ang="0">
                <a:pos x="136081" y="334417"/>
              </a:cxn>
              <a:cxn ang="0">
                <a:pos x="335499" y="334417"/>
              </a:cxn>
              <a:cxn ang="0">
                <a:pos x="344279" y="343234"/>
              </a:cxn>
              <a:cxn ang="0">
                <a:pos x="344279" y="277107"/>
              </a:cxn>
              <a:cxn ang="0">
                <a:pos x="335499" y="285924"/>
              </a:cxn>
              <a:cxn ang="0">
                <a:pos x="136081" y="285924"/>
              </a:cxn>
              <a:cxn ang="0">
                <a:pos x="127302" y="277107"/>
              </a:cxn>
              <a:cxn ang="0">
                <a:pos x="136081" y="267660"/>
              </a:cxn>
              <a:cxn ang="0">
                <a:pos x="335499" y="267660"/>
              </a:cxn>
              <a:cxn ang="0">
                <a:pos x="344279" y="277107"/>
              </a:cxn>
              <a:cxn ang="0">
                <a:pos x="470326" y="172562"/>
              </a:cxn>
              <a:cxn ang="0">
                <a:pos x="121658" y="172562"/>
              </a:cxn>
              <a:cxn ang="0">
                <a:pos x="112251" y="163745"/>
              </a:cxn>
              <a:cxn ang="0">
                <a:pos x="121658" y="154298"/>
              </a:cxn>
              <a:cxn ang="0">
                <a:pos x="470326" y="154298"/>
              </a:cxn>
              <a:cxn ang="0">
                <a:pos x="479733" y="163745"/>
              </a:cxn>
              <a:cxn ang="0">
                <a:pos x="470326" y="172562"/>
              </a:cxn>
              <a:cxn ang="0">
                <a:pos x="70235" y="95728"/>
              </a:cxn>
              <a:cxn ang="0">
                <a:pos x="79015" y="86911"/>
              </a:cxn>
              <a:cxn ang="0">
                <a:pos x="537426" y="86911"/>
              </a:cxn>
              <a:cxn ang="0">
                <a:pos x="546833" y="95728"/>
              </a:cxn>
              <a:cxn ang="0">
                <a:pos x="537426" y="104545"/>
              </a:cxn>
              <a:cxn ang="0">
                <a:pos x="79015" y="104545"/>
              </a:cxn>
              <a:cxn ang="0">
                <a:pos x="70235" y="95728"/>
              </a:cxn>
              <a:cxn ang="0">
                <a:pos x="543070" y="271439"/>
              </a:cxn>
              <a:cxn ang="0">
                <a:pos x="514223" y="320562"/>
              </a:cxn>
              <a:cxn ang="0">
                <a:pos x="514223" y="321192"/>
              </a:cxn>
              <a:cxn ang="0">
                <a:pos x="514223" y="408103"/>
              </a:cxn>
              <a:cxn ang="0">
                <a:pos x="486004" y="370315"/>
              </a:cxn>
              <a:cxn ang="0">
                <a:pos x="458411" y="408103"/>
              </a:cxn>
              <a:cxn ang="0">
                <a:pos x="458411" y="321192"/>
              </a:cxn>
              <a:cxn ang="0">
                <a:pos x="458411" y="320562"/>
              </a:cxn>
              <a:cxn ang="0">
                <a:pos x="429565" y="271439"/>
              </a:cxn>
              <a:cxn ang="0">
                <a:pos x="486004" y="214758"/>
              </a:cxn>
              <a:cxn ang="0">
                <a:pos x="543070" y="271439"/>
              </a:cxn>
              <a:cxn ang="0">
                <a:pos x="603899" y="434554"/>
              </a:cxn>
              <a:cxn ang="0">
                <a:pos x="25711" y="434554"/>
              </a:cxn>
              <a:cxn ang="0">
                <a:pos x="25711" y="25821"/>
              </a:cxn>
              <a:cxn ang="0">
                <a:pos x="603899" y="25821"/>
              </a:cxn>
              <a:cxn ang="0">
                <a:pos x="603899" y="434554"/>
              </a:cxn>
              <a:cxn ang="0">
                <a:pos x="0" y="460375"/>
              </a:cxn>
              <a:cxn ang="0">
                <a:pos x="630237" y="460375"/>
              </a:cxn>
              <a:cxn ang="0">
                <a:pos x="630237" y="0"/>
              </a:cxn>
              <a:cxn ang="0">
                <a:pos x="0" y="0"/>
              </a:cxn>
              <a:cxn ang="0">
                <a:pos x="0" y="460375"/>
              </a:cxn>
              <a:cxn ang="0">
                <a:pos x="0" y="0"/>
              </a:cxn>
              <a:cxn ang="0">
                <a:pos x="0" y="460375"/>
              </a:cxn>
            </a:cxnLst>
            <a:rect l="0" t="0" r="0" b="0"/>
            <a:pathLst>
              <a:path w="1005" h="731">
                <a:moveTo>
                  <a:pt x="549" y="545"/>
                </a:moveTo>
                <a:cubicBezTo>
                  <a:pt x="549" y="553"/>
                  <a:pt x="543" y="560"/>
                  <a:pt x="535" y="560"/>
                </a:cubicBezTo>
                <a:lnTo>
                  <a:pt x="217" y="560"/>
                </a:lnTo>
                <a:cubicBezTo>
                  <a:pt x="209" y="560"/>
                  <a:pt x="203" y="553"/>
                  <a:pt x="203" y="545"/>
                </a:cubicBezTo>
                <a:cubicBezTo>
                  <a:pt x="203" y="537"/>
                  <a:pt x="209" y="531"/>
                  <a:pt x="217" y="531"/>
                </a:cubicBezTo>
                <a:lnTo>
                  <a:pt x="535" y="531"/>
                </a:lnTo>
                <a:cubicBezTo>
                  <a:pt x="543" y="531"/>
                  <a:pt x="549" y="537"/>
                  <a:pt x="549" y="545"/>
                </a:cubicBezTo>
                <a:close/>
                <a:moveTo>
                  <a:pt x="549" y="440"/>
                </a:moveTo>
                <a:cubicBezTo>
                  <a:pt x="549" y="448"/>
                  <a:pt x="543" y="454"/>
                  <a:pt x="535" y="454"/>
                </a:cubicBezTo>
                <a:lnTo>
                  <a:pt x="217" y="454"/>
                </a:lnTo>
                <a:cubicBezTo>
                  <a:pt x="209" y="454"/>
                  <a:pt x="203" y="448"/>
                  <a:pt x="203" y="440"/>
                </a:cubicBezTo>
                <a:cubicBezTo>
                  <a:pt x="203" y="432"/>
                  <a:pt x="209" y="425"/>
                  <a:pt x="217" y="425"/>
                </a:cubicBezTo>
                <a:lnTo>
                  <a:pt x="535" y="425"/>
                </a:lnTo>
                <a:cubicBezTo>
                  <a:pt x="543" y="425"/>
                  <a:pt x="549" y="432"/>
                  <a:pt x="549" y="440"/>
                </a:cubicBezTo>
                <a:close/>
                <a:moveTo>
                  <a:pt x="750" y="274"/>
                </a:moveTo>
                <a:lnTo>
                  <a:pt x="194" y="274"/>
                </a:lnTo>
                <a:cubicBezTo>
                  <a:pt x="186" y="274"/>
                  <a:pt x="179" y="268"/>
                  <a:pt x="179" y="260"/>
                </a:cubicBezTo>
                <a:cubicBezTo>
                  <a:pt x="179" y="252"/>
                  <a:pt x="186" y="245"/>
                  <a:pt x="194" y="245"/>
                </a:cubicBezTo>
                <a:lnTo>
                  <a:pt x="750" y="245"/>
                </a:lnTo>
                <a:cubicBezTo>
                  <a:pt x="758" y="245"/>
                  <a:pt x="765" y="252"/>
                  <a:pt x="765" y="260"/>
                </a:cubicBezTo>
                <a:cubicBezTo>
                  <a:pt x="765" y="268"/>
                  <a:pt x="758" y="274"/>
                  <a:pt x="750" y="274"/>
                </a:cubicBezTo>
                <a:close/>
                <a:moveTo>
                  <a:pt x="112" y="152"/>
                </a:moveTo>
                <a:cubicBezTo>
                  <a:pt x="112" y="144"/>
                  <a:pt x="118" y="138"/>
                  <a:pt x="126" y="138"/>
                </a:cubicBezTo>
                <a:lnTo>
                  <a:pt x="857" y="138"/>
                </a:lnTo>
                <a:cubicBezTo>
                  <a:pt x="865" y="138"/>
                  <a:pt x="872" y="144"/>
                  <a:pt x="872" y="152"/>
                </a:cubicBezTo>
                <a:cubicBezTo>
                  <a:pt x="872" y="160"/>
                  <a:pt x="865" y="166"/>
                  <a:pt x="857" y="166"/>
                </a:cubicBezTo>
                <a:lnTo>
                  <a:pt x="126" y="166"/>
                </a:lnTo>
                <a:cubicBezTo>
                  <a:pt x="118" y="166"/>
                  <a:pt x="112" y="160"/>
                  <a:pt x="112" y="152"/>
                </a:cubicBezTo>
                <a:close/>
                <a:moveTo>
                  <a:pt x="866" y="431"/>
                </a:moveTo>
                <a:cubicBezTo>
                  <a:pt x="866" y="465"/>
                  <a:pt x="847" y="493"/>
                  <a:pt x="820" y="509"/>
                </a:cubicBezTo>
                <a:cubicBezTo>
                  <a:pt x="820" y="510"/>
                  <a:pt x="820" y="510"/>
                  <a:pt x="820" y="510"/>
                </a:cubicBezTo>
                <a:cubicBezTo>
                  <a:pt x="820" y="510"/>
                  <a:pt x="820" y="648"/>
                  <a:pt x="820" y="648"/>
                </a:cubicBezTo>
                <a:lnTo>
                  <a:pt x="775" y="588"/>
                </a:lnTo>
                <a:lnTo>
                  <a:pt x="731" y="648"/>
                </a:lnTo>
                <a:lnTo>
                  <a:pt x="731" y="510"/>
                </a:lnTo>
                <a:cubicBezTo>
                  <a:pt x="731" y="510"/>
                  <a:pt x="731" y="510"/>
                  <a:pt x="731" y="509"/>
                </a:cubicBezTo>
                <a:cubicBezTo>
                  <a:pt x="703" y="493"/>
                  <a:pt x="685" y="465"/>
                  <a:pt x="685" y="431"/>
                </a:cubicBezTo>
                <a:cubicBezTo>
                  <a:pt x="685" y="381"/>
                  <a:pt x="725" y="341"/>
                  <a:pt x="775" y="341"/>
                </a:cubicBezTo>
                <a:cubicBezTo>
                  <a:pt x="825" y="341"/>
                  <a:pt x="866" y="381"/>
                  <a:pt x="866" y="431"/>
                </a:cubicBezTo>
                <a:close/>
                <a:moveTo>
                  <a:pt x="963" y="690"/>
                </a:moveTo>
                <a:lnTo>
                  <a:pt x="41" y="690"/>
                </a:lnTo>
                <a:lnTo>
                  <a:pt x="41" y="41"/>
                </a:lnTo>
                <a:lnTo>
                  <a:pt x="963" y="41"/>
                </a:lnTo>
                <a:lnTo>
                  <a:pt x="963" y="690"/>
                </a:lnTo>
                <a:close/>
                <a:moveTo>
                  <a:pt x="0" y="731"/>
                </a:moveTo>
                <a:lnTo>
                  <a:pt x="1005" y="731"/>
                </a:lnTo>
                <a:lnTo>
                  <a:pt x="1005" y="0"/>
                </a:lnTo>
                <a:lnTo>
                  <a:pt x="0" y="0"/>
                </a:lnTo>
                <a:lnTo>
                  <a:pt x="0" y="731"/>
                </a:lnTo>
                <a:close/>
                <a:moveTo>
                  <a:pt x="0" y="0"/>
                </a:moveTo>
                <a:lnTo>
                  <a:pt x="0" y="731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986" name="Freeform 34"/>
          <p:cNvSpPr>
            <a:spLocks noEditPoints="1"/>
          </p:cNvSpPr>
          <p:nvPr/>
        </p:nvSpPr>
        <p:spPr>
          <a:xfrm>
            <a:off x="6668770" y="2578418"/>
            <a:ext cx="677863" cy="642937"/>
          </a:xfrm>
          <a:custGeom>
            <a:avLst/>
            <a:gdLst/>
            <a:ahLst/>
            <a:cxnLst>
              <a:cxn ang="0">
                <a:pos x="641902" y="114446"/>
              </a:cxn>
              <a:cxn ang="0">
                <a:pos x="492065" y="139613"/>
              </a:cxn>
              <a:cxn ang="0">
                <a:pos x="490267" y="182155"/>
              </a:cxn>
              <a:cxn ang="0">
                <a:pos x="549003" y="195937"/>
              </a:cxn>
              <a:cxn ang="0">
                <a:pos x="559791" y="194739"/>
              </a:cxn>
              <a:cxn ang="0">
                <a:pos x="673668" y="130025"/>
              </a:cxn>
              <a:cxn ang="0">
                <a:pos x="157029" y="188747"/>
              </a:cxn>
              <a:cxn ang="0">
                <a:pos x="127062" y="148001"/>
              </a:cxn>
              <a:cxn ang="0">
                <a:pos x="137251" y="155791"/>
              </a:cxn>
              <a:cxn ang="0">
                <a:pos x="163622" y="168973"/>
              </a:cxn>
              <a:cxn ang="0">
                <a:pos x="166619" y="174366"/>
              </a:cxn>
              <a:cxn ang="0">
                <a:pos x="106684" y="236083"/>
              </a:cxn>
              <a:cxn ang="0">
                <a:pos x="99492" y="192941"/>
              </a:cxn>
              <a:cxn ang="0">
                <a:pos x="106684" y="236083"/>
              </a:cxn>
              <a:cxn ang="0">
                <a:pos x="372195" y="303792"/>
              </a:cxn>
              <a:cxn ang="0">
                <a:pos x="353616" y="297201"/>
              </a:cxn>
              <a:cxn ang="0">
                <a:pos x="364404" y="270836"/>
              </a:cxn>
              <a:cxn ang="0">
                <a:pos x="462697" y="171969"/>
              </a:cxn>
              <a:cxn ang="0">
                <a:pos x="408756" y="187548"/>
              </a:cxn>
              <a:cxn ang="0">
                <a:pos x="369199" y="96471"/>
              </a:cxn>
              <a:cxn ang="0">
                <a:pos x="258918" y="67110"/>
              </a:cxn>
              <a:cxn ang="0">
                <a:pos x="143244" y="125831"/>
              </a:cxn>
              <a:cxn ang="0">
                <a:pos x="103088" y="142609"/>
              </a:cxn>
              <a:cxn ang="0">
                <a:pos x="86906" y="129426"/>
              </a:cxn>
              <a:cxn ang="0">
                <a:pos x="7192" y="192941"/>
              </a:cxn>
              <a:cxn ang="0">
                <a:pos x="14984" y="225298"/>
              </a:cxn>
              <a:cxn ang="0">
                <a:pos x="112078" y="307387"/>
              </a:cxn>
              <a:cxn ang="0">
                <a:pos x="191791" y="243873"/>
              </a:cxn>
              <a:cxn ang="0">
                <a:pos x="184000" y="212115"/>
              </a:cxn>
              <a:cxn ang="0">
                <a:pos x="181003" y="194139"/>
              </a:cxn>
              <a:cxn ang="0">
                <a:pos x="184000" y="160584"/>
              </a:cxn>
              <a:cxn ang="0">
                <a:pos x="331440" y="136617"/>
              </a:cxn>
              <a:cxn ang="0">
                <a:pos x="266111" y="318173"/>
              </a:cxn>
              <a:cxn ang="0">
                <a:pos x="426736" y="391874"/>
              </a:cxn>
              <a:cxn ang="0">
                <a:pos x="351218" y="551260"/>
              </a:cxn>
              <a:cxn ang="0">
                <a:pos x="396769" y="544070"/>
              </a:cxn>
              <a:cxn ang="0">
                <a:pos x="508847" y="366109"/>
              </a:cxn>
              <a:cxn ang="0">
                <a:pos x="249329" y="346335"/>
              </a:cxn>
              <a:cxn ang="0">
                <a:pos x="64730" y="587212"/>
              </a:cxn>
              <a:cxn ang="0">
                <a:pos x="87505" y="642937"/>
              </a:cxn>
              <a:cxn ang="0">
                <a:pos x="254723" y="496134"/>
              </a:cxn>
              <a:cxn ang="0">
                <a:pos x="307466" y="373898"/>
              </a:cxn>
              <a:cxn ang="0">
                <a:pos x="249329" y="346335"/>
              </a:cxn>
              <a:cxn ang="0">
                <a:pos x="522032" y="92276"/>
              </a:cxn>
              <a:cxn ang="0">
                <a:pos x="419544" y="39547"/>
              </a:cxn>
            </a:cxnLst>
            <a:rect l="0" t="0" r="0" b="0"/>
            <a:pathLst>
              <a:path w="1131" h="1073">
                <a:moveTo>
                  <a:pt x="1124" y="217"/>
                </a:moveTo>
                <a:cubicBezTo>
                  <a:pt x="1116" y="195"/>
                  <a:pt x="1093" y="183"/>
                  <a:pt x="1071" y="191"/>
                </a:cubicBezTo>
                <a:lnTo>
                  <a:pt x="916" y="243"/>
                </a:lnTo>
                <a:lnTo>
                  <a:pt x="821" y="233"/>
                </a:lnTo>
                <a:cubicBezTo>
                  <a:pt x="835" y="262"/>
                  <a:pt x="827" y="287"/>
                  <a:pt x="821" y="299"/>
                </a:cubicBezTo>
                <a:cubicBezTo>
                  <a:pt x="820" y="301"/>
                  <a:pt x="819" y="302"/>
                  <a:pt x="818" y="304"/>
                </a:cubicBezTo>
                <a:lnTo>
                  <a:pt x="809" y="316"/>
                </a:lnTo>
                <a:lnTo>
                  <a:pt x="916" y="327"/>
                </a:lnTo>
                <a:cubicBezTo>
                  <a:pt x="918" y="327"/>
                  <a:pt x="919" y="327"/>
                  <a:pt x="921" y="327"/>
                </a:cubicBezTo>
                <a:cubicBezTo>
                  <a:pt x="925" y="327"/>
                  <a:pt x="930" y="327"/>
                  <a:pt x="934" y="325"/>
                </a:cubicBezTo>
                <a:lnTo>
                  <a:pt x="1098" y="270"/>
                </a:lnTo>
                <a:cubicBezTo>
                  <a:pt x="1119" y="263"/>
                  <a:pt x="1131" y="239"/>
                  <a:pt x="1124" y="217"/>
                </a:cubicBezTo>
                <a:close/>
                <a:moveTo>
                  <a:pt x="275" y="301"/>
                </a:moveTo>
                <a:lnTo>
                  <a:pt x="262" y="315"/>
                </a:lnTo>
                <a:lnTo>
                  <a:pt x="199" y="262"/>
                </a:lnTo>
                <a:lnTo>
                  <a:pt x="212" y="247"/>
                </a:lnTo>
                <a:cubicBezTo>
                  <a:pt x="215" y="243"/>
                  <a:pt x="220" y="241"/>
                  <a:pt x="225" y="243"/>
                </a:cubicBezTo>
                <a:cubicBezTo>
                  <a:pt x="225" y="249"/>
                  <a:pt x="227" y="254"/>
                  <a:pt x="229" y="260"/>
                </a:cubicBezTo>
                <a:cubicBezTo>
                  <a:pt x="237" y="274"/>
                  <a:pt x="251" y="283"/>
                  <a:pt x="267" y="283"/>
                </a:cubicBezTo>
                <a:cubicBezTo>
                  <a:pt x="269" y="283"/>
                  <a:pt x="271" y="282"/>
                  <a:pt x="273" y="282"/>
                </a:cubicBezTo>
                <a:lnTo>
                  <a:pt x="274" y="283"/>
                </a:lnTo>
                <a:cubicBezTo>
                  <a:pt x="276" y="285"/>
                  <a:pt x="278" y="288"/>
                  <a:pt x="278" y="291"/>
                </a:cubicBezTo>
                <a:cubicBezTo>
                  <a:pt x="278" y="295"/>
                  <a:pt x="277" y="298"/>
                  <a:pt x="275" y="301"/>
                </a:cubicBezTo>
                <a:close/>
                <a:moveTo>
                  <a:pt x="178" y="394"/>
                </a:moveTo>
                <a:lnTo>
                  <a:pt x="135" y="358"/>
                </a:lnTo>
                <a:lnTo>
                  <a:pt x="166" y="322"/>
                </a:lnTo>
                <a:lnTo>
                  <a:pt x="208" y="358"/>
                </a:lnTo>
                <a:lnTo>
                  <a:pt x="178" y="394"/>
                </a:lnTo>
                <a:close/>
                <a:moveTo>
                  <a:pt x="816" y="577"/>
                </a:moveTo>
                <a:lnTo>
                  <a:pt x="621" y="507"/>
                </a:lnTo>
                <a:lnTo>
                  <a:pt x="613" y="504"/>
                </a:lnTo>
                <a:lnTo>
                  <a:pt x="590" y="496"/>
                </a:lnTo>
                <a:cubicBezTo>
                  <a:pt x="579" y="491"/>
                  <a:pt x="573" y="479"/>
                  <a:pt x="577" y="467"/>
                </a:cubicBezTo>
                <a:cubicBezTo>
                  <a:pt x="582" y="454"/>
                  <a:pt x="595" y="447"/>
                  <a:pt x="608" y="452"/>
                </a:cubicBezTo>
                <a:lnTo>
                  <a:pt x="649" y="466"/>
                </a:lnTo>
                <a:lnTo>
                  <a:pt x="772" y="287"/>
                </a:lnTo>
                <a:lnTo>
                  <a:pt x="746" y="275"/>
                </a:lnTo>
                <a:lnTo>
                  <a:pt x="682" y="313"/>
                </a:lnTo>
                <a:lnTo>
                  <a:pt x="693" y="193"/>
                </a:lnTo>
                <a:cubicBezTo>
                  <a:pt x="672" y="182"/>
                  <a:pt x="641" y="166"/>
                  <a:pt x="616" y="161"/>
                </a:cubicBezTo>
                <a:lnTo>
                  <a:pt x="464" y="110"/>
                </a:lnTo>
                <a:cubicBezTo>
                  <a:pt x="454" y="106"/>
                  <a:pt x="442" y="107"/>
                  <a:pt x="432" y="112"/>
                </a:cubicBezTo>
                <a:lnTo>
                  <a:pt x="248" y="203"/>
                </a:lnTo>
                <a:cubicBezTo>
                  <a:pt x="245" y="205"/>
                  <a:pt x="242" y="207"/>
                  <a:pt x="239" y="210"/>
                </a:cubicBezTo>
                <a:cubicBezTo>
                  <a:pt x="220" y="203"/>
                  <a:pt x="198" y="207"/>
                  <a:pt x="184" y="223"/>
                </a:cubicBezTo>
                <a:lnTo>
                  <a:pt x="172" y="238"/>
                </a:lnTo>
                <a:lnTo>
                  <a:pt x="154" y="224"/>
                </a:lnTo>
                <a:lnTo>
                  <a:pt x="145" y="216"/>
                </a:lnTo>
                <a:cubicBezTo>
                  <a:pt x="131" y="204"/>
                  <a:pt x="111" y="206"/>
                  <a:pt x="99" y="219"/>
                </a:cubicBezTo>
                <a:lnTo>
                  <a:pt x="12" y="322"/>
                </a:lnTo>
                <a:cubicBezTo>
                  <a:pt x="0" y="336"/>
                  <a:pt x="2" y="356"/>
                  <a:pt x="16" y="368"/>
                </a:cubicBezTo>
                <a:lnTo>
                  <a:pt x="25" y="376"/>
                </a:lnTo>
                <a:lnTo>
                  <a:pt x="178" y="506"/>
                </a:lnTo>
                <a:lnTo>
                  <a:pt x="187" y="513"/>
                </a:lnTo>
                <a:cubicBezTo>
                  <a:pt x="200" y="525"/>
                  <a:pt x="221" y="523"/>
                  <a:pt x="232" y="510"/>
                </a:cubicBezTo>
                <a:lnTo>
                  <a:pt x="320" y="407"/>
                </a:lnTo>
                <a:cubicBezTo>
                  <a:pt x="331" y="393"/>
                  <a:pt x="330" y="373"/>
                  <a:pt x="316" y="361"/>
                </a:cubicBezTo>
                <a:lnTo>
                  <a:pt x="307" y="354"/>
                </a:lnTo>
                <a:lnTo>
                  <a:pt x="290" y="339"/>
                </a:lnTo>
                <a:lnTo>
                  <a:pt x="302" y="324"/>
                </a:lnTo>
                <a:cubicBezTo>
                  <a:pt x="311" y="314"/>
                  <a:pt x="315" y="301"/>
                  <a:pt x="314" y="289"/>
                </a:cubicBezTo>
                <a:cubicBezTo>
                  <a:pt x="313" y="281"/>
                  <a:pt x="311" y="274"/>
                  <a:pt x="307" y="268"/>
                </a:cubicBezTo>
                <a:lnTo>
                  <a:pt x="454" y="195"/>
                </a:lnTo>
                <a:lnTo>
                  <a:pt x="553" y="228"/>
                </a:lnTo>
                <a:lnTo>
                  <a:pt x="454" y="473"/>
                </a:lnTo>
                <a:cubicBezTo>
                  <a:pt x="445" y="494"/>
                  <a:pt x="439" y="513"/>
                  <a:pt x="444" y="531"/>
                </a:cubicBezTo>
                <a:cubicBezTo>
                  <a:pt x="448" y="549"/>
                  <a:pt x="460" y="564"/>
                  <a:pt x="479" y="571"/>
                </a:cubicBezTo>
                <a:lnTo>
                  <a:pt x="712" y="654"/>
                </a:lnTo>
                <a:lnTo>
                  <a:pt x="574" y="845"/>
                </a:lnTo>
                <a:cubicBezTo>
                  <a:pt x="557" y="869"/>
                  <a:pt x="562" y="903"/>
                  <a:pt x="586" y="920"/>
                </a:cubicBezTo>
                <a:cubicBezTo>
                  <a:pt x="596" y="927"/>
                  <a:pt x="607" y="931"/>
                  <a:pt x="618" y="931"/>
                </a:cubicBezTo>
                <a:cubicBezTo>
                  <a:pt x="635" y="931"/>
                  <a:pt x="651" y="923"/>
                  <a:pt x="662" y="908"/>
                </a:cubicBezTo>
                <a:lnTo>
                  <a:pt x="842" y="659"/>
                </a:lnTo>
                <a:cubicBezTo>
                  <a:pt x="851" y="645"/>
                  <a:pt x="854" y="628"/>
                  <a:pt x="849" y="611"/>
                </a:cubicBezTo>
                <a:cubicBezTo>
                  <a:pt x="844" y="595"/>
                  <a:pt x="832" y="582"/>
                  <a:pt x="816" y="577"/>
                </a:cubicBezTo>
                <a:close/>
                <a:moveTo>
                  <a:pt x="416" y="578"/>
                </a:moveTo>
                <a:lnTo>
                  <a:pt x="343" y="758"/>
                </a:lnTo>
                <a:lnTo>
                  <a:pt x="108" y="980"/>
                </a:lnTo>
                <a:cubicBezTo>
                  <a:pt x="87" y="1001"/>
                  <a:pt x="86" y="1035"/>
                  <a:pt x="106" y="1056"/>
                </a:cubicBezTo>
                <a:cubicBezTo>
                  <a:pt x="117" y="1067"/>
                  <a:pt x="131" y="1073"/>
                  <a:pt x="146" y="1073"/>
                </a:cubicBezTo>
                <a:cubicBezTo>
                  <a:pt x="159" y="1073"/>
                  <a:pt x="172" y="1068"/>
                  <a:pt x="183" y="1058"/>
                </a:cubicBezTo>
                <a:lnTo>
                  <a:pt x="425" y="828"/>
                </a:lnTo>
                <a:cubicBezTo>
                  <a:pt x="431" y="823"/>
                  <a:pt x="435" y="816"/>
                  <a:pt x="438" y="809"/>
                </a:cubicBezTo>
                <a:lnTo>
                  <a:pt x="513" y="624"/>
                </a:lnTo>
                <a:cubicBezTo>
                  <a:pt x="493" y="623"/>
                  <a:pt x="476" y="620"/>
                  <a:pt x="464" y="614"/>
                </a:cubicBezTo>
                <a:cubicBezTo>
                  <a:pt x="442" y="604"/>
                  <a:pt x="426" y="591"/>
                  <a:pt x="416" y="578"/>
                </a:cubicBezTo>
                <a:close/>
                <a:moveTo>
                  <a:pt x="741" y="195"/>
                </a:moveTo>
                <a:cubicBezTo>
                  <a:pt x="789" y="220"/>
                  <a:pt x="847" y="201"/>
                  <a:pt x="871" y="154"/>
                </a:cubicBezTo>
                <a:cubicBezTo>
                  <a:pt x="895" y="107"/>
                  <a:pt x="877" y="49"/>
                  <a:pt x="830" y="24"/>
                </a:cubicBezTo>
                <a:cubicBezTo>
                  <a:pt x="782" y="0"/>
                  <a:pt x="724" y="19"/>
                  <a:pt x="700" y="66"/>
                </a:cubicBezTo>
                <a:cubicBezTo>
                  <a:pt x="676" y="113"/>
                  <a:pt x="694" y="171"/>
                  <a:pt x="741" y="195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 bwMode="auto">
          <a:xfrm>
            <a:off x="450215" y="1485209"/>
            <a:ext cx="2308860" cy="737212"/>
            <a:chOff x="1349" y="2168"/>
            <a:chExt cx="3636" cy="1162"/>
          </a:xfrm>
        </p:grpSpPr>
        <p:sp>
          <p:nvSpPr>
            <p:cNvPr id="9230" name="TextBox 45"/>
            <p:cNvSpPr txBox="1">
              <a:spLocks noChangeArrowheads="1"/>
            </p:cNvSpPr>
            <p:nvPr/>
          </p:nvSpPr>
          <p:spPr bwMode="auto">
            <a:xfrm>
              <a:off x="1865" y="2168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For their needs</a:t>
              </a:r>
              <a:endParaRPr lang="zh-CN" altLang="en-US" sz="2400" b="1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31" name="TextBox 46"/>
            <p:cNvSpPr txBox="1">
              <a:spLocks noChangeArrowheads="1"/>
            </p:cNvSpPr>
            <p:nvPr/>
          </p:nvSpPr>
          <p:spPr bwMode="auto">
            <a:xfrm>
              <a:off x="1349" y="2968"/>
              <a:ext cx="3550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Online shopping page contains clothes , shoes, and other needs. </a:t>
              </a:r>
              <a:endParaRPr lang="zh-CN" altLang="en-US" sz="14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641350" y="5162380"/>
            <a:ext cx="2254250" cy="721350"/>
            <a:chOff x="1793" y="5725"/>
            <a:chExt cx="3550" cy="1137"/>
          </a:xfrm>
        </p:grpSpPr>
        <p:sp>
          <p:nvSpPr>
            <p:cNvPr id="9" name="TextBox 45"/>
            <p:cNvSpPr txBox="1">
              <a:spLocks noChangeArrowheads="1"/>
            </p:cNvSpPr>
            <p:nvPr/>
          </p:nvSpPr>
          <p:spPr bwMode="auto">
            <a:xfrm>
              <a:off x="2031" y="5725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For their events</a:t>
              </a:r>
              <a:endParaRPr lang="zh-CN" altLang="en-US" sz="2400" b="1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TextBox 46"/>
            <p:cNvSpPr txBox="1">
              <a:spLocks noChangeArrowheads="1"/>
            </p:cNvSpPr>
            <p:nvPr/>
          </p:nvSpPr>
          <p:spPr bwMode="auto">
            <a:xfrm>
              <a:off x="1793" y="6500"/>
              <a:ext cx="3550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Events page contains a map with their location and a list of free event’s and the road. </a:t>
              </a:r>
              <a:endParaRPr lang="zh-CN" altLang="en-US" sz="14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 bwMode="auto">
          <a:xfrm>
            <a:off x="9342120" y="1485209"/>
            <a:ext cx="2182495" cy="737212"/>
            <a:chOff x="3345" y="2168"/>
            <a:chExt cx="3437" cy="1162"/>
          </a:xfrm>
        </p:grpSpPr>
        <p:sp>
          <p:nvSpPr>
            <p:cNvPr id="3" name="TextBox 45"/>
            <p:cNvSpPr txBox="1">
              <a:spLocks noChangeArrowheads="1"/>
            </p:cNvSpPr>
            <p:nvPr/>
          </p:nvSpPr>
          <p:spPr bwMode="auto">
            <a:xfrm>
              <a:off x="3488" y="2168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For their health</a:t>
              </a:r>
              <a:endParaRPr lang="zh-CN" altLang="en-US" sz="2400" b="1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TextBox 46"/>
            <p:cNvSpPr txBox="1">
              <a:spLocks noChangeArrowheads="1"/>
            </p:cNvSpPr>
            <p:nvPr/>
          </p:nvSpPr>
          <p:spPr bwMode="auto">
            <a:xfrm>
              <a:off x="3345" y="2968"/>
              <a:ext cx="3437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Doctors page contains number of doctors with a chat system to make any question.</a:t>
              </a:r>
              <a:endParaRPr lang="zh-CN" altLang="en-US" sz="14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9140825" y="5204253"/>
            <a:ext cx="2603500" cy="806364"/>
            <a:chOff x="3171" y="5791"/>
            <a:chExt cx="4100" cy="1271"/>
          </a:xfrm>
        </p:grpSpPr>
        <p:sp>
          <p:nvSpPr>
            <p:cNvPr id="6" name="TextBox 45"/>
            <p:cNvSpPr txBox="1">
              <a:spLocks noChangeArrowheads="1"/>
            </p:cNvSpPr>
            <p:nvPr/>
          </p:nvSpPr>
          <p:spPr bwMode="auto">
            <a:xfrm>
              <a:off x="3661" y="5791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For their manage</a:t>
              </a:r>
              <a:endParaRPr lang="zh-CN" altLang="en-US" sz="2400" b="1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extBox 46"/>
            <p:cNvSpPr txBox="1">
              <a:spLocks noChangeArrowheads="1"/>
            </p:cNvSpPr>
            <p:nvPr/>
          </p:nvSpPr>
          <p:spPr bwMode="auto">
            <a:xfrm>
              <a:off x="3171" y="6681"/>
              <a:ext cx="4100" cy="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Ctr="1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Reminder page enable them to determine medicine time with notification system.</a:t>
              </a:r>
              <a:endParaRPr lang="zh-CN" altLang="en-US" sz="14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0" name="Picture 40">
            <a:extLst>
              <a:ext uri="{FF2B5EF4-FFF2-40B4-BE49-F238E27FC236}">
                <a16:creationId xmlns:a16="http://schemas.microsoft.com/office/drawing/2014/main" id="{81FECFC8-4DBF-0A96-8306-A3DBD5E414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08" y="2633670"/>
            <a:ext cx="536575" cy="532432"/>
          </a:xfrm>
          <a:prstGeom prst="rect">
            <a:avLst/>
          </a:prstGeom>
          <a:effectLst/>
        </p:spPr>
      </p:pic>
      <p:pic>
        <p:nvPicPr>
          <p:cNvPr id="12" name="Picture 25">
            <a:extLst>
              <a:ext uri="{FF2B5EF4-FFF2-40B4-BE49-F238E27FC236}">
                <a16:creationId xmlns:a16="http://schemas.microsoft.com/office/drawing/2014/main" id="{7F4CC253-0DE4-548B-6CA4-569F86901A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08" y="4132436"/>
            <a:ext cx="556260" cy="556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/>
    </mc:Choice>
    <mc:Fallback xmlns="">
      <p:transition advClick="0" advTm="0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bldLvl="0" animBg="1"/>
      <p:bldP spid="40968" grpId="0" bldLvl="0" animBg="1"/>
      <p:bldP spid="40970" grpId="0" bldLvl="0" animBg="1"/>
      <p:bldP spid="40972" grpId="0" bldLvl="0" animBg="1"/>
    </p:bldLst>
  </p:timing>
</p:sld>
</file>

<file path=ppt/theme/theme1.xml><?xml version="1.0" encoding="utf-8"?>
<a:theme xmlns:a="http://schemas.openxmlformats.org/drawingml/2006/main" name="www.freeppt7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fhgzkul">
      <a:majorFont>
        <a:latin typeface="Arial Rounded MT Bold"/>
        <a:ea typeface="微软雅黑"/>
        <a:cs typeface=""/>
      </a:majorFont>
      <a:minorFont>
        <a:latin typeface="Arial Rounded MT Bold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jp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fhgzkul">
      <a:majorFont>
        <a:latin typeface="Arial Rounded MT Bold"/>
        <a:ea typeface="微软雅黑"/>
        <a:cs typeface=""/>
      </a:majorFont>
      <a:minorFont>
        <a:latin typeface="Arial Rounded MT Bold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思源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宋体"/>
        <a:ea typeface=""/>
        <a:cs typeface=""/>
        <a:font script="Jpan" typeface="ＭＳ Ｐゴシック"/>
        <a:font script="Hang" typeface="맑은 고딕"/>
        <a:font script="Hans" typeface="思源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10447</TotalTime>
  <Words>553</Words>
  <Application>Microsoft Office PowerPoint</Application>
  <PresentationFormat>Widescreen</PresentationFormat>
  <Paragraphs>147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Arial Rounded MT Bold</vt:lpstr>
      <vt:lpstr>Roboto Slab Bold</vt:lpstr>
      <vt:lpstr>Roboto Slab Light</vt:lpstr>
      <vt:lpstr>思源宋体</vt:lpstr>
      <vt:lpstr>www.freeppt7.com</vt:lpstr>
      <vt:lpstr>www.jpppt.com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第一PPT</Manager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简约莫兰迪</dc:title>
  <dc:creator>第一PPT</dc:creator>
  <cp:keywords>www.1ppt.com</cp:keywords>
  <dc:description>www.1ppt.com</dc:description>
  <cp:lastModifiedBy>HP</cp:lastModifiedBy>
  <cp:revision>86</cp:revision>
  <dcterms:created xsi:type="dcterms:W3CDTF">2020-11-01T08:54:00Z</dcterms:created>
  <dcterms:modified xsi:type="dcterms:W3CDTF">2023-01-22T17:00:58Z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