
<file path=[Content_Types].xml><?xml version="1.0" encoding="utf-8"?>
<Types xmlns="http://schemas.openxmlformats.org/package/2006/content-types">
  <Default Extension="png" ContentType="image/png"/>
  <Default Extension="svg" ContentType="image/svg+xml"/>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76" r:id="rId10"/>
    <p:sldId id="264" r:id="rId11"/>
    <p:sldId id="265" r:id="rId12"/>
    <p:sldId id="266" r:id="rId13"/>
    <p:sldId id="267" r:id="rId14"/>
    <p:sldId id="268" r:id="rId15"/>
    <p:sldId id="269" r:id="rId16"/>
    <p:sldId id="270" r:id="rId17"/>
    <p:sldId id="271" r:id="rId18"/>
    <p:sldId id="272" r:id="rId19"/>
    <p:sldId id="275" r:id="rId20"/>
    <p:sldId id="273" r:id="rId21"/>
    <p:sldId id="274" r:id="rId22"/>
    <p:sldId id="277" r:id="rId23"/>
    <p:sldId id="278" r:id="rId24"/>
    <p:sldId id="279" r:id="rId25"/>
    <p:sldId id="280" r:id="rId26"/>
    <p:sldId id="284" r:id="rId27"/>
    <p:sldId id="281" r:id="rId28"/>
    <p:sldId id="283" r:id="rId29"/>
    <p:sldId id="282" r:id="rId3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6985" autoAdjust="0"/>
    <p:restoredTop sz="94660"/>
  </p:normalViewPr>
  <p:slideViewPr>
    <p:cSldViewPr snapToGrid="0">
      <p:cViewPr>
        <p:scale>
          <a:sx n="35" d="100"/>
          <a:sy n="35" d="100"/>
        </p:scale>
        <p:origin x="1938" y="79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DEFD5AE0-ECF0-4254-876C-238322F62587}" type="datetimeFigureOut">
              <a:rPr lang="en-US" smtClean="0"/>
              <a:t>6/7/2022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B25E944-E49D-465E-A113-39618575E62B}" type="slidenum">
              <a:rPr lang="en-US" smtClean="0"/>
              <a:t>‹#›</a:t>
            </a:fld>
            <a:endParaRPr lang="en-US"/>
          </a:p>
        </p:txBody>
      </p:sp>
    </p:spTree>
    <p:extLst>
      <p:ext uri="{BB962C8B-B14F-4D97-AF65-F5344CB8AC3E}">
        <p14:creationId xmlns:p14="http://schemas.microsoft.com/office/powerpoint/2010/main" val="111829299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EFD5AE0-ECF0-4254-876C-238322F62587}" type="datetimeFigureOut">
              <a:rPr lang="en-US" smtClean="0"/>
              <a:t>6/7/2022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B25E944-E49D-465E-A113-39618575E62B}" type="slidenum">
              <a:rPr lang="en-US" smtClean="0"/>
              <a:t>‹#›</a:t>
            </a:fld>
            <a:endParaRPr lang="en-US"/>
          </a:p>
        </p:txBody>
      </p:sp>
    </p:spTree>
    <p:extLst>
      <p:ext uri="{BB962C8B-B14F-4D97-AF65-F5344CB8AC3E}">
        <p14:creationId xmlns:p14="http://schemas.microsoft.com/office/powerpoint/2010/main" val="42628791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EFD5AE0-ECF0-4254-876C-238322F62587}" type="datetimeFigureOut">
              <a:rPr lang="en-US" smtClean="0"/>
              <a:t>6/7/2022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B25E944-E49D-465E-A113-39618575E62B}" type="slidenum">
              <a:rPr lang="en-US" smtClean="0"/>
              <a:t>‹#›</a:t>
            </a:fld>
            <a:endParaRPr lang="en-US"/>
          </a:p>
        </p:txBody>
      </p:sp>
    </p:spTree>
    <p:extLst>
      <p:ext uri="{BB962C8B-B14F-4D97-AF65-F5344CB8AC3E}">
        <p14:creationId xmlns:p14="http://schemas.microsoft.com/office/powerpoint/2010/main" val="43041704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EFD5AE0-ECF0-4254-876C-238322F62587}" type="datetimeFigureOut">
              <a:rPr lang="en-US" smtClean="0"/>
              <a:t>6/7/2022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B25E944-E49D-465E-A113-39618575E62B}" type="slidenum">
              <a:rPr lang="en-US" smtClean="0"/>
              <a:t>‹#›</a:t>
            </a:fld>
            <a:endParaRPr lang="en-US"/>
          </a:p>
        </p:txBody>
      </p:sp>
    </p:spTree>
    <p:extLst>
      <p:ext uri="{BB962C8B-B14F-4D97-AF65-F5344CB8AC3E}">
        <p14:creationId xmlns:p14="http://schemas.microsoft.com/office/powerpoint/2010/main" val="376816328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EFD5AE0-ECF0-4254-876C-238322F62587}" type="datetimeFigureOut">
              <a:rPr lang="en-US" smtClean="0"/>
              <a:t>6/7/2022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B25E944-E49D-465E-A113-39618575E62B}" type="slidenum">
              <a:rPr lang="en-US" smtClean="0"/>
              <a:t>‹#›</a:t>
            </a:fld>
            <a:endParaRPr lang="en-US"/>
          </a:p>
        </p:txBody>
      </p:sp>
    </p:spTree>
    <p:extLst>
      <p:ext uri="{BB962C8B-B14F-4D97-AF65-F5344CB8AC3E}">
        <p14:creationId xmlns:p14="http://schemas.microsoft.com/office/powerpoint/2010/main" val="82132623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DEFD5AE0-ECF0-4254-876C-238322F62587}" type="datetimeFigureOut">
              <a:rPr lang="en-US" smtClean="0"/>
              <a:t>6/7/2022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B25E944-E49D-465E-A113-39618575E62B}" type="slidenum">
              <a:rPr lang="en-US" smtClean="0"/>
              <a:t>‹#›</a:t>
            </a:fld>
            <a:endParaRPr lang="en-US"/>
          </a:p>
        </p:txBody>
      </p:sp>
    </p:spTree>
    <p:extLst>
      <p:ext uri="{BB962C8B-B14F-4D97-AF65-F5344CB8AC3E}">
        <p14:creationId xmlns:p14="http://schemas.microsoft.com/office/powerpoint/2010/main" val="416669335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DEFD5AE0-ECF0-4254-876C-238322F62587}" type="datetimeFigureOut">
              <a:rPr lang="en-US" smtClean="0"/>
              <a:t>6/7/2022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B25E944-E49D-465E-A113-39618575E62B}" type="slidenum">
              <a:rPr lang="en-US" smtClean="0"/>
              <a:t>‹#›</a:t>
            </a:fld>
            <a:endParaRPr lang="en-US"/>
          </a:p>
        </p:txBody>
      </p:sp>
    </p:spTree>
    <p:extLst>
      <p:ext uri="{BB962C8B-B14F-4D97-AF65-F5344CB8AC3E}">
        <p14:creationId xmlns:p14="http://schemas.microsoft.com/office/powerpoint/2010/main" val="106229788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DEFD5AE0-ECF0-4254-876C-238322F62587}" type="datetimeFigureOut">
              <a:rPr lang="en-US" smtClean="0"/>
              <a:t>6/7/2022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B25E944-E49D-465E-A113-39618575E62B}" type="slidenum">
              <a:rPr lang="en-US" smtClean="0"/>
              <a:t>‹#›</a:t>
            </a:fld>
            <a:endParaRPr lang="en-US"/>
          </a:p>
        </p:txBody>
      </p:sp>
    </p:spTree>
    <p:extLst>
      <p:ext uri="{BB962C8B-B14F-4D97-AF65-F5344CB8AC3E}">
        <p14:creationId xmlns:p14="http://schemas.microsoft.com/office/powerpoint/2010/main" val="100866633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EFD5AE0-ECF0-4254-876C-238322F62587}" type="datetimeFigureOut">
              <a:rPr lang="en-US" smtClean="0"/>
              <a:t>6/7/2022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B25E944-E49D-465E-A113-39618575E62B}" type="slidenum">
              <a:rPr lang="en-US" smtClean="0"/>
              <a:t>‹#›</a:t>
            </a:fld>
            <a:endParaRPr lang="en-US"/>
          </a:p>
        </p:txBody>
      </p:sp>
    </p:spTree>
    <p:extLst>
      <p:ext uri="{BB962C8B-B14F-4D97-AF65-F5344CB8AC3E}">
        <p14:creationId xmlns:p14="http://schemas.microsoft.com/office/powerpoint/2010/main" val="201520901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EFD5AE0-ECF0-4254-876C-238322F62587}" type="datetimeFigureOut">
              <a:rPr lang="en-US" smtClean="0"/>
              <a:t>6/7/2022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B25E944-E49D-465E-A113-39618575E62B}" type="slidenum">
              <a:rPr lang="en-US" smtClean="0"/>
              <a:t>‹#›</a:t>
            </a:fld>
            <a:endParaRPr lang="en-US"/>
          </a:p>
        </p:txBody>
      </p:sp>
    </p:spTree>
    <p:extLst>
      <p:ext uri="{BB962C8B-B14F-4D97-AF65-F5344CB8AC3E}">
        <p14:creationId xmlns:p14="http://schemas.microsoft.com/office/powerpoint/2010/main" val="98745100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EFD5AE0-ECF0-4254-876C-238322F62587}" type="datetimeFigureOut">
              <a:rPr lang="en-US" smtClean="0"/>
              <a:t>6/7/2022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B25E944-E49D-465E-A113-39618575E62B}" type="slidenum">
              <a:rPr lang="en-US" smtClean="0"/>
              <a:t>‹#›</a:t>
            </a:fld>
            <a:endParaRPr lang="en-US"/>
          </a:p>
        </p:txBody>
      </p:sp>
    </p:spTree>
    <p:extLst>
      <p:ext uri="{BB962C8B-B14F-4D97-AF65-F5344CB8AC3E}">
        <p14:creationId xmlns:p14="http://schemas.microsoft.com/office/powerpoint/2010/main" val="255690040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EFD5AE0-ECF0-4254-876C-238322F62587}" type="datetimeFigureOut">
              <a:rPr lang="en-US" smtClean="0"/>
              <a:t>6/7/2022</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B25E944-E49D-465E-A113-39618575E62B}" type="slidenum">
              <a:rPr lang="en-US" smtClean="0"/>
              <a:t>‹#›</a:t>
            </a:fld>
            <a:endParaRPr lang="en-US"/>
          </a:p>
        </p:txBody>
      </p:sp>
    </p:spTree>
    <p:extLst>
      <p:ext uri="{BB962C8B-B14F-4D97-AF65-F5344CB8AC3E}">
        <p14:creationId xmlns:p14="http://schemas.microsoft.com/office/powerpoint/2010/main" val="294813962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wmf"/><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1.png"/><Relationship Id="rId1" Type="http://schemas.openxmlformats.org/officeDocument/2006/relationships/slideLayout" Target="../slideLayouts/slideLayout7.xml"/><Relationship Id="rId4" Type="http://schemas.openxmlformats.org/officeDocument/2006/relationships/image" Target="../media/image2.jpeg"/></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Oval 4"/>
          <p:cNvSpPr/>
          <p:nvPr/>
        </p:nvSpPr>
        <p:spPr>
          <a:xfrm>
            <a:off x="2199841" y="431992"/>
            <a:ext cx="7886445" cy="1950864"/>
          </a:xfrm>
          <a:prstGeom prst="ellipse">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b="1" dirty="0">
                <a:ln>
                  <a:solidFill>
                    <a:schemeClr val="tx1"/>
                  </a:solidFill>
                </a:ln>
                <a:effectLst>
                  <a:outerShdw blurRad="38100" dist="38100" dir="2700000" algn="tl">
                    <a:srgbClr val="000000">
                      <a:alpha val="43137"/>
                    </a:srgbClr>
                  </a:outerShdw>
                </a:effectLst>
                <a:latin typeface="Comic Sans MS" panose="030F0702030302020204" pitchFamily="66" charset="0"/>
              </a:rPr>
              <a:t>Landside Design of Yasser Arafat </a:t>
            </a:r>
            <a:r>
              <a:rPr lang="ar-SA" sz="3200" b="1" dirty="0">
                <a:ln>
                  <a:solidFill>
                    <a:schemeClr val="tx1"/>
                  </a:solidFill>
                </a:ln>
                <a:effectLst>
                  <a:outerShdw blurRad="38100" dist="38100" dir="2700000" algn="tl">
                    <a:srgbClr val="000000">
                      <a:alpha val="43137"/>
                    </a:srgbClr>
                  </a:outerShdw>
                </a:effectLst>
                <a:latin typeface="Comic Sans MS" panose="030F0702030302020204" pitchFamily="66" charset="0"/>
              </a:rPr>
              <a:t> </a:t>
            </a:r>
          </a:p>
          <a:p>
            <a:pPr algn="ctr"/>
            <a:r>
              <a:rPr lang="en-US" sz="3200" b="1" dirty="0">
                <a:ln>
                  <a:solidFill>
                    <a:schemeClr val="tx1"/>
                  </a:solidFill>
                </a:ln>
                <a:effectLst>
                  <a:outerShdw blurRad="38100" dist="38100" dir="2700000" algn="tl">
                    <a:srgbClr val="000000">
                      <a:alpha val="43137"/>
                    </a:srgbClr>
                  </a:outerShdw>
                </a:effectLst>
                <a:latin typeface="Comic Sans MS" panose="030F0702030302020204" pitchFamily="66" charset="0"/>
              </a:rPr>
              <a:t>International Airport</a:t>
            </a:r>
            <a:endParaRPr lang="en-US" sz="3200" dirty="0">
              <a:ln>
                <a:solidFill>
                  <a:schemeClr val="tx1"/>
                </a:solidFill>
              </a:ln>
              <a:solidFill>
                <a:schemeClr val="tx1"/>
              </a:solidFill>
              <a:effectLst>
                <a:outerShdw blurRad="38100" dist="38100" dir="2700000" algn="tl">
                  <a:srgbClr val="000000">
                    <a:alpha val="43137"/>
                  </a:srgbClr>
                </a:outerShdw>
              </a:effectLst>
              <a:latin typeface="Comic Sans MS" panose="030F0702030302020204" pitchFamily="66" charset="0"/>
            </a:endParaRPr>
          </a:p>
        </p:txBody>
      </p:sp>
      <p:sp>
        <p:nvSpPr>
          <p:cNvPr id="6" name="Flowchart: Alternate Process 5"/>
          <p:cNvSpPr/>
          <p:nvPr/>
        </p:nvSpPr>
        <p:spPr>
          <a:xfrm>
            <a:off x="4780772" y="3240742"/>
            <a:ext cx="6773697" cy="927847"/>
          </a:xfrm>
          <a:prstGeom prst="flowChartAlternateProcess">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4000" b="1" dirty="0" smtClean="0">
                <a:solidFill>
                  <a:schemeClr val="tx1"/>
                </a:solidFill>
                <a:effectLst>
                  <a:outerShdw blurRad="38100" dist="38100" dir="2700000" algn="tl">
                    <a:srgbClr val="000000">
                      <a:alpha val="43137"/>
                    </a:srgbClr>
                  </a:outerShdw>
                </a:effectLst>
                <a:latin typeface="MV Boli" panose="02000500030200090000" pitchFamily="2" charset="0"/>
                <a:cs typeface="MV Boli" panose="02000500030200090000" pitchFamily="2" charset="0"/>
              </a:rPr>
              <a:t>By</a:t>
            </a:r>
            <a:r>
              <a:rPr lang="ar-SA" sz="4000" b="1" dirty="0" smtClean="0">
                <a:solidFill>
                  <a:schemeClr val="tx1"/>
                </a:solidFill>
                <a:effectLst>
                  <a:outerShdw blurRad="38100" dist="38100" dir="2700000" algn="tl">
                    <a:srgbClr val="000000">
                      <a:alpha val="43137"/>
                    </a:srgbClr>
                  </a:outerShdw>
                </a:effectLst>
                <a:latin typeface="MV Boli" panose="02000500030200090000" pitchFamily="2" charset="0"/>
              </a:rPr>
              <a:t>: </a:t>
            </a:r>
            <a:r>
              <a:rPr lang="en-US" sz="4000" b="1" dirty="0" smtClean="0">
                <a:solidFill>
                  <a:schemeClr val="tx1"/>
                </a:solidFill>
                <a:effectLst>
                  <a:outerShdw blurRad="38100" dist="38100" dir="2700000" algn="tl">
                    <a:srgbClr val="000000">
                      <a:alpha val="43137"/>
                    </a:srgbClr>
                  </a:outerShdw>
                </a:effectLst>
                <a:latin typeface="MV Boli" panose="02000500030200090000" pitchFamily="2" charset="0"/>
                <a:cs typeface="MV Boli" panose="02000500030200090000" pitchFamily="2" charset="0"/>
              </a:rPr>
              <a:t>Huzaifa Ammar Jumaa</a:t>
            </a:r>
            <a:endParaRPr lang="en-US" sz="4000" b="1" dirty="0">
              <a:solidFill>
                <a:schemeClr val="tx1"/>
              </a:solidFill>
              <a:effectLst>
                <a:outerShdw blurRad="38100" dist="38100" dir="2700000" algn="tl">
                  <a:srgbClr val="000000">
                    <a:alpha val="43137"/>
                  </a:srgbClr>
                </a:outerShdw>
              </a:effectLst>
              <a:latin typeface="MV Boli" panose="02000500030200090000" pitchFamily="2" charset="0"/>
              <a:cs typeface="MV Boli" panose="02000500030200090000" pitchFamily="2" charset="0"/>
            </a:endParaRPr>
          </a:p>
        </p:txBody>
      </p:sp>
      <p:sp>
        <p:nvSpPr>
          <p:cNvPr id="7" name="Rounded Rectangle 6"/>
          <p:cNvSpPr/>
          <p:nvPr/>
        </p:nvSpPr>
        <p:spPr>
          <a:xfrm>
            <a:off x="358191" y="4661720"/>
            <a:ext cx="7019364" cy="873852"/>
          </a:xfrm>
          <a:prstGeom prst="round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3200" b="1" dirty="0">
                <a:solidFill>
                  <a:schemeClr val="tx1"/>
                </a:solidFill>
                <a:effectLst>
                  <a:outerShdw blurRad="38100" dist="38100" dir="2700000" algn="tl">
                    <a:srgbClr val="000000">
                      <a:alpha val="43137"/>
                    </a:srgbClr>
                  </a:outerShdw>
                </a:effectLst>
                <a:latin typeface="CityBlueprint" panose="00000400000000000000" pitchFamily="2" charset="2"/>
              </a:rPr>
              <a:t>Under supervision of: Prof. Sameer Abu-Eisheh</a:t>
            </a:r>
          </a:p>
        </p:txBody>
      </p:sp>
    </p:spTree>
    <p:extLst>
      <p:ext uri="{BB962C8B-B14F-4D97-AF65-F5344CB8AC3E}">
        <p14:creationId xmlns:p14="http://schemas.microsoft.com/office/powerpoint/2010/main" val="272333000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71790" y="456955"/>
            <a:ext cx="6591774" cy="954107"/>
          </a:xfrm>
          <a:prstGeom prst="rect">
            <a:avLst/>
          </a:prstGeom>
        </p:spPr>
        <p:style>
          <a:lnRef idx="2">
            <a:schemeClr val="dk1"/>
          </a:lnRef>
          <a:fillRef idx="1">
            <a:schemeClr val="lt1"/>
          </a:fillRef>
          <a:effectRef idx="0">
            <a:schemeClr val="dk1"/>
          </a:effectRef>
          <a:fontRef idx="minor">
            <a:schemeClr val="dk1"/>
          </a:fontRef>
        </p:style>
        <p:txBody>
          <a:bodyPr wrap="square" lIns="91440" tIns="45720" rIns="91440" bIns="45720">
            <a:spAutoFit/>
          </a:bodyPr>
          <a:lstStyle/>
          <a:p>
            <a:pPr algn="ctr"/>
            <a:r>
              <a:rPr lang="en-US" sz="5600" dirty="0">
                <a:latin typeface="MV Boli" panose="02000500030200090000" pitchFamily="2" charset="0"/>
                <a:cs typeface="MV Boli" panose="02000500030200090000" pitchFamily="2" charset="0"/>
              </a:rPr>
              <a:t>Salah Al-Din Road</a:t>
            </a:r>
            <a:endParaRPr lang="en-US" sz="5600" b="0" cap="none" spc="0" dirty="0">
              <a:ln w="0"/>
              <a:solidFill>
                <a:schemeClr val="tx1"/>
              </a:solidFill>
              <a:effectLst>
                <a:outerShdw blurRad="38100" dist="19050" dir="2700000" algn="tl" rotWithShape="0">
                  <a:schemeClr val="dk1">
                    <a:alpha val="40000"/>
                  </a:schemeClr>
                </a:outerShdw>
              </a:effectLst>
              <a:latin typeface="MV Boli" panose="02000500030200090000" pitchFamily="2" charset="0"/>
              <a:cs typeface="MV Boli" panose="02000500030200090000" pitchFamily="2" charset="0"/>
            </a:endParaRPr>
          </a:p>
        </p:txBody>
      </p:sp>
      <p:pic>
        <p:nvPicPr>
          <p:cNvPr id="3" name="Picture 2"/>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607522" y="0"/>
            <a:ext cx="4584478" cy="5590038"/>
          </a:xfrm>
          <a:prstGeom prst="rect">
            <a:avLst/>
          </a:prstGeom>
          <a:noFill/>
          <a:ln>
            <a:noFill/>
          </a:ln>
          <a:extLst/>
        </p:spPr>
      </p:pic>
      <p:pic>
        <p:nvPicPr>
          <p:cNvPr id="4" name="Picture 3"/>
          <p:cNvPicPr>
            <a:picLocks noChangeAspect="1"/>
          </p:cNvPicPr>
          <p:nvPr/>
        </p:nvPicPr>
        <p:blipFill rotWithShape="1">
          <a:blip r:embed="rId3"/>
          <a:srcRect r="21265" b="31881"/>
          <a:stretch/>
        </p:blipFill>
        <p:spPr>
          <a:xfrm rot="10800000">
            <a:off x="5745018" y="1411061"/>
            <a:ext cx="3481796" cy="1937256"/>
          </a:xfrm>
          <a:prstGeom prst="rect">
            <a:avLst/>
          </a:prstGeom>
        </p:spPr>
      </p:pic>
      <p:sp>
        <p:nvSpPr>
          <p:cNvPr id="6" name="Rectangle 5"/>
          <p:cNvSpPr/>
          <p:nvPr/>
        </p:nvSpPr>
        <p:spPr>
          <a:xfrm>
            <a:off x="273416" y="2640431"/>
            <a:ext cx="7334106" cy="707886"/>
          </a:xfrm>
          <a:prstGeom prst="rect">
            <a:avLst/>
          </a:prstGeom>
        </p:spPr>
        <p:txBody>
          <a:bodyPr wrap="square">
            <a:spAutoFit/>
          </a:bodyPr>
          <a:lstStyle/>
          <a:p>
            <a:r>
              <a:rPr lang="en-US" sz="3200" dirty="0">
                <a:latin typeface="MV Boli" panose="02000500030200090000" pitchFamily="2" charset="0"/>
                <a:ea typeface="Times New Roman" panose="02020603050405020304" pitchFamily="18" charset="0"/>
                <a:cs typeface="MV Boli" panose="02000500030200090000" pitchFamily="2" charset="0"/>
              </a:rPr>
              <a:t>Peak Hour </a:t>
            </a:r>
            <a:r>
              <a:rPr lang="en-US" sz="3200" dirty="0" smtClean="0">
                <a:latin typeface="MV Boli" panose="02000500030200090000" pitchFamily="2" charset="0"/>
                <a:ea typeface="Times New Roman" panose="02020603050405020304" pitchFamily="18" charset="0"/>
                <a:cs typeface="MV Boli" panose="02000500030200090000" pitchFamily="2" charset="0"/>
              </a:rPr>
              <a:t>Volume on 2011  </a:t>
            </a:r>
            <a:r>
              <a:rPr lang="en-US" sz="4000" u="sng" dirty="0" smtClean="0">
                <a:solidFill>
                  <a:srgbClr val="000000"/>
                </a:solidFill>
                <a:latin typeface="MV Boli" panose="02000500030200090000" pitchFamily="2" charset="0"/>
                <a:ea typeface="Times New Roman" panose="02020603050405020304" pitchFamily="18" charset="0"/>
                <a:cs typeface="MV Boli" panose="02000500030200090000" pitchFamily="2" charset="0"/>
              </a:rPr>
              <a:t>874</a:t>
            </a:r>
            <a:r>
              <a:rPr lang="en-US" sz="4000" dirty="0" smtClean="0">
                <a:latin typeface="MV Boli" panose="02000500030200090000" pitchFamily="2" charset="0"/>
                <a:ea typeface="Times New Roman" panose="02020603050405020304" pitchFamily="18" charset="0"/>
                <a:cs typeface="MV Boli" panose="02000500030200090000" pitchFamily="2" charset="0"/>
              </a:rPr>
              <a:t> </a:t>
            </a:r>
            <a:endParaRPr lang="en-US" sz="4000" dirty="0">
              <a:effectLst/>
              <a:latin typeface="MV Boli" panose="02000500030200090000" pitchFamily="2" charset="0"/>
              <a:ea typeface="Times New Roman" panose="02020603050405020304" pitchFamily="18" charset="0"/>
              <a:cs typeface="MV Boli" panose="02000500030200090000" pitchFamily="2" charset="0"/>
            </a:endParaRPr>
          </a:p>
        </p:txBody>
      </p:sp>
      <p:sp>
        <p:nvSpPr>
          <p:cNvPr id="7" name="Rectangle 6"/>
          <p:cNvSpPr/>
          <p:nvPr/>
        </p:nvSpPr>
        <p:spPr>
          <a:xfrm>
            <a:off x="273416" y="3605701"/>
            <a:ext cx="5916412" cy="523220"/>
          </a:xfrm>
          <a:prstGeom prst="rect">
            <a:avLst/>
          </a:prstGeom>
        </p:spPr>
        <p:txBody>
          <a:bodyPr wrap="square">
            <a:spAutoFit/>
          </a:bodyPr>
          <a:lstStyle/>
          <a:p>
            <a:r>
              <a:rPr lang="en-US" sz="2800" dirty="0">
                <a:latin typeface="MV Boli" panose="02000500030200090000" pitchFamily="2" charset="0"/>
                <a:cs typeface="MV Boli" panose="02000500030200090000" pitchFamily="2" charset="0"/>
              </a:rPr>
              <a:t>Peak Hour Factor </a:t>
            </a:r>
            <a:r>
              <a:rPr lang="en-US" sz="2800" dirty="0" smtClean="0">
                <a:latin typeface="MV Boli" panose="02000500030200090000" pitchFamily="2" charset="0"/>
                <a:cs typeface="MV Boli" panose="02000500030200090000" pitchFamily="2" charset="0"/>
              </a:rPr>
              <a:t>  </a:t>
            </a:r>
            <a:r>
              <a:rPr lang="en-US" sz="2800" u="sng" dirty="0" smtClean="0">
                <a:latin typeface="MV Boli" panose="02000500030200090000" pitchFamily="2" charset="0"/>
                <a:cs typeface="MV Boli" panose="02000500030200090000" pitchFamily="2" charset="0"/>
              </a:rPr>
              <a:t>0.9</a:t>
            </a:r>
          </a:p>
        </p:txBody>
      </p:sp>
      <p:sp>
        <p:nvSpPr>
          <p:cNvPr id="11" name="Rectangle 10"/>
          <p:cNvSpPr/>
          <p:nvPr/>
        </p:nvSpPr>
        <p:spPr>
          <a:xfrm>
            <a:off x="273416" y="4466990"/>
            <a:ext cx="7516801" cy="707886"/>
          </a:xfrm>
          <a:prstGeom prst="rect">
            <a:avLst/>
          </a:prstGeom>
        </p:spPr>
        <p:txBody>
          <a:bodyPr wrap="none">
            <a:spAutoFit/>
          </a:bodyPr>
          <a:lstStyle/>
          <a:p>
            <a:r>
              <a:rPr lang="en-US" sz="3200" dirty="0">
                <a:latin typeface="MV Boli" panose="02000500030200090000" pitchFamily="2" charset="0"/>
                <a:ea typeface="Times New Roman" panose="02020603050405020304" pitchFamily="18" charset="0"/>
                <a:cs typeface="MV Boli" panose="02000500030200090000" pitchFamily="2" charset="0"/>
              </a:rPr>
              <a:t>Peak Hour </a:t>
            </a:r>
            <a:r>
              <a:rPr lang="en-US" sz="3200" dirty="0" smtClean="0">
                <a:latin typeface="MV Boli" panose="02000500030200090000" pitchFamily="2" charset="0"/>
                <a:ea typeface="Times New Roman" panose="02020603050405020304" pitchFamily="18" charset="0"/>
                <a:cs typeface="MV Boli" panose="02000500030200090000" pitchFamily="2" charset="0"/>
              </a:rPr>
              <a:t>Volume on 2050 </a:t>
            </a:r>
            <a:r>
              <a:rPr lang="en-US" sz="4000" u="sng" dirty="0">
                <a:solidFill>
                  <a:srgbClr val="000000"/>
                </a:solidFill>
                <a:latin typeface="MV Boli" panose="02000500030200090000" pitchFamily="2" charset="0"/>
                <a:ea typeface="Times New Roman" panose="02020603050405020304" pitchFamily="18" charset="0"/>
                <a:cs typeface="MV Boli" panose="02000500030200090000" pitchFamily="2" charset="0"/>
              </a:rPr>
              <a:t>3075</a:t>
            </a:r>
            <a:r>
              <a:rPr lang="en-US" sz="4000" dirty="0" smtClean="0">
                <a:latin typeface="MV Boli" panose="02000500030200090000" pitchFamily="2" charset="0"/>
                <a:ea typeface="Times New Roman" panose="02020603050405020304" pitchFamily="18" charset="0"/>
                <a:cs typeface="MV Boli" panose="02000500030200090000" pitchFamily="2" charset="0"/>
              </a:rPr>
              <a:t> </a:t>
            </a:r>
            <a:endParaRPr lang="en-US" sz="4000" dirty="0">
              <a:latin typeface="MV Boli" panose="02000500030200090000" pitchFamily="2" charset="0"/>
              <a:ea typeface="Times New Roman" panose="02020603050405020304" pitchFamily="18" charset="0"/>
              <a:cs typeface="MV Boli" panose="02000500030200090000" pitchFamily="2" charset="0"/>
            </a:endParaRPr>
          </a:p>
        </p:txBody>
      </p:sp>
    </p:spTree>
    <p:extLst>
      <p:ext uri="{BB962C8B-B14F-4D97-AF65-F5344CB8AC3E}">
        <p14:creationId xmlns:p14="http://schemas.microsoft.com/office/powerpoint/2010/main" val="241610018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41484" y="201461"/>
            <a:ext cx="6591774" cy="954107"/>
          </a:xfrm>
          <a:prstGeom prst="rect">
            <a:avLst/>
          </a:prstGeom>
        </p:spPr>
        <p:style>
          <a:lnRef idx="2">
            <a:schemeClr val="dk1"/>
          </a:lnRef>
          <a:fillRef idx="1">
            <a:schemeClr val="lt1"/>
          </a:fillRef>
          <a:effectRef idx="0">
            <a:schemeClr val="dk1"/>
          </a:effectRef>
          <a:fontRef idx="minor">
            <a:schemeClr val="dk1"/>
          </a:fontRef>
        </p:style>
        <p:txBody>
          <a:bodyPr wrap="square" lIns="91440" tIns="45720" rIns="91440" bIns="45720">
            <a:spAutoFit/>
          </a:bodyPr>
          <a:lstStyle/>
          <a:p>
            <a:pPr algn="ctr"/>
            <a:r>
              <a:rPr lang="en-US" sz="5600" dirty="0">
                <a:latin typeface="MV Boli" panose="02000500030200090000" pitchFamily="2" charset="0"/>
                <a:cs typeface="MV Boli" panose="02000500030200090000" pitchFamily="2" charset="0"/>
              </a:rPr>
              <a:t>Salah Al-Din Road</a:t>
            </a:r>
            <a:endParaRPr lang="en-US" sz="5600" b="0" cap="none" spc="0" dirty="0">
              <a:ln w="0"/>
              <a:solidFill>
                <a:schemeClr val="tx1"/>
              </a:solidFill>
              <a:effectLst>
                <a:outerShdw blurRad="38100" dist="19050" dir="2700000" algn="tl" rotWithShape="0">
                  <a:schemeClr val="dk1">
                    <a:alpha val="40000"/>
                  </a:schemeClr>
                </a:outerShdw>
              </a:effectLst>
              <a:latin typeface="MV Boli" panose="02000500030200090000" pitchFamily="2" charset="0"/>
              <a:cs typeface="MV Boli" panose="02000500030200090000" pitchFamily="2" charset="0"/>
            </a:endParaRPr>
          </a:p>
        </p:txBody>
      </p:sp>
      <p:sp>
        <p:nvSpPr>
          <p:cNvPr id="3" name="Rectangle 2"/>
          <p:cNvSpPr/>
          <p:nvPr/>
        </p:nvSpPr>
        <p:spPr>
          <a:xfrm>
            <a:off x="241484" y="2052934"/>
            <a:ext cx="3143800" cy="1569660"/>
          </a:xfrm>
          <a:prstGeom prst="rect">
            <a:avLst/>
          </a:prstGeom>
          <a:noFill/>
        </p:spPr>
        <p:txBody>
          <a:bodyPr wrap="square" lIns="91440" tIns="45720" rIns="91440" bIns="45720">
            <a:spAutoFit/>
          </a:bodyPr>
          <a:lstStyle/>
          <a:p>
            <a:pPr algn="ctr"/>
            <a:r>
              <a:rPr lang="en-US" sz="3200" dirty="0">
                <a:latin typeface="MV Boli" panose="02000500030200090000" pitchFamily="2" charset="0"/>
                <a:cs typeface="MV Boli" panose="02000500030200090000" pitchFamily="2" charset="0"/>
              </a:rPr>
              <a:t>Number of Vehicles in the road </a:t>
            </a:r>
            <a:endParaRPr lang="en-US" sz="3200" b="0" cap="none" spc="0" dirty="0">
              <a:ln w="0"/>
              <a:solidFill>
                <a:schemeClr val="tx1"/>
              </a:solidFill>
              <a:effectLst>
                <a:outerShdw blurRad="38100" dist="19050" dir="2700000" algn="tl" rotWithShape="0">
                  <a:schemeClr val="dk1">
                    <a:alpha val="40000"/>
                  </a:schemeClr>
                </a:outerShdw>
              </a:effectLst>
              <a:latin typeface="MV Boli" panose="02000500030200090000" pitchFamily="2" charset="0"/>
              <a:cs typeface="MV Boli" panose="02000500030200090000" pitchFamily="2" charset="0"/>
            </a:endParaRPr>
          </a:p>
        </p:txBody>
      </p:sp>
      <p:sp>
        <p:nvSpPr>
          <p:cNvPr id="4" name="Rectangle 3"/>
          <p:cNvSpPr/>
          <p:nvPr/>
        </p:nvSpPr>
        <p:spPr>
          <a:xfrm>
            <a:off x="4185368" y="2052934"/>
            <a:ext cx="1372492" cy="584775"/>
          </a:xfrm>
          <a:prstGeom prst="rect">
            <a:avLst/>
          </a:prstGeom>
        </p:spPr>
        <p:txBody>
          <a:bodyPr wrap="none">
            <a:spAutoFit/>
          </a:bodyPr>
          <a:lstStyle/>
          <a:p>
            <a:r>
              <a:rPr lang="en-US" sz="3200" b="1" u="sng" dirty="0" smtClean="0">
                <a:latin typeface="MV Boli" panose="02000500030200090000" pitchFamily="2" charset="0"/>
                <a:ea typeface="Cambria Math" panose="02040503050406030204" pitchFamily="18" charset="0"/>
                <a:cs typeface="MV Boli" panose="02000500030200090000" pitchFamily="2" charset="0"/>
              </a:rPr>
              <a:t>3820</a:t>
            </a:r>
            <a:r>
              <a:rPr lang="ar-SA" sz="3200" b="1" u="sng" dirty="0" smtClean="0">
                <a:latin typeface="MV Boli" panose="02000500030200090000" pitchFamily="2" charset="0"/>
                <a:ea typeface="Cambria Math" panose="02040503050406030204" pitchFamily="18" charset="0"/>
                <a:cs typeface="Times New Roman" panose="02020603050405020304" pitchFamily="18" charset="0"/>
              </a:rPr>
              <a:t> </a:t>
            </a:r>
            <a:endParaRPr lang="en-US" sz="3200" b="1" u="sng" dirty="0">
              <a:latin typeface="MV Boli" panose="02000500030200090000" pitchFamily="2" charset="0"/>
              <a:cs typeface="MV Boli" panose="02000500030200090000" pitchFamily="2" charset="0"/>
            </a:endParaRPr>
          </a:p>
        </p:txBody>
      </p:sp>
      <p:sp>
        <p:nvSpPr>
          <p:cNvPr id="6" name="Rectangle 5"/>
          <p:cNvSpPr/>
          <p:nvPr/>
        </p:nvSpPr>
        <p:spPr>
          <a:xfrm>
            <a:off x="4185368" y="3037819"/>
            <a:ext cx="1282723" cy="584775"/>
          </a:xfrm>
          <a:prstGeom prst="rect">
            <a:avLst/>
          </a:prstGeom>
        </p:spPr>
        <p:txBody>
          <a:bodyPr wrap="none">
            <a:spAutoFit/>
          </a:bodyPr>
          <a:lstStyle/>
          <a:p>
            <a:r>
              <a:rPr lang="en-US" sz="3200" b="1" u="sng" dirty="0">
                <a:latin typeface="MV Boli" panose="02000500030200090000" pitchFamily="2" charset="0"/>
                <a:ea typeface="Cambria Math" panose="02040503050406030204" pitchFamily="18" charset="0"/>
                <a:cs typeface="MV Boli" panose="02000500030200090000" pitchFamily="2" charset="0"/>
              </a:rPr>
              <a:t>3800</a:t>
            </a:r>
            <a:endParaRPr lang="en-US" sz="3200" b="1" u="sng" dirty="0">
              <a:latin typeface="MV Boli" panose="02000500030200090000" pitchFamily="2" charset="0"/>
              <a:cs typeface="MV Boli" panose="02000500030200090000" pitchFamily="2" charset="0"/>
            </a:endParaRPr>
          </a:p>
        </p:txBody>
      </p:sp>
      <p:sp>
        <p:nvSpPr>
          <p:cNvPr id="7" name="Rectangle 6"/>
          <p:cNvSpPr/>
          <p:nvPr/>
        </p:nvSpPr>
        <p:spPr>
          <a:xfrm>
            <a:off x="5787145" y="2052934"/>
            <a:ext cx="2688558" cy="584775"/>
          </a:xfrm>
          <a:prstGeom prst="rect">
            <a:avLst/>
          </a:prstGeom>
          <a:noFill/>
        </p:spPr>
        <p:txBody>
          <a:bodyPr wrap="none" lIns="91440" tIns="45720" rIns="91440" bIns="45720">
            <a:spAutoFit/>
          </a:bodyPr>
          <a:lstStyle/>
          <a:p>
            <a:pPr algn="ctr"/>
            <a:r>
              <a:rPr lang="en-US" sz="3200" b="0" cap="none" spc="0" dirty="0" smtClean="0">
                <a:ln w="0"/>
                <a:solidFill>
                  <a:schemeClr val="tx1"/>
                </a:solidFill>
                <a:effectLst>
                  <a:outerShdw blurRad="38100" dist="19050" dir="2700000" algn="tl" rotWithShape="0">
                    <a:schemeClr val="dk1">
                      <a:alpha val="40000"/>
                    </a:schemeClr>
                  </a:outerShdw>
                </a:effectLst>
                <a:latin typeface="MV Boli" panose="02000500030200090000" pitchFamily="2" charset="0"/>
                <a:cs typeface="MV Boli" panose="02000500030200090000" pitchFamily="2" charset="0"/>
              </a:rPr>
              <a:t>With </a:t>
            </a:r>
            <a:r>
              <a:rPr lang="en-US" sz="3200" dirty="0">
                <a:latin typeface="MV Boli" panose="02000500030200090000" pitchFamily="2" charset="0"/>
                <a:cs typeface="MV Boli" panose="02000500030200090000" pitchFamily="2" charset="0"/>
              </a:rPr>
              <a:t>arriving</a:t>
            </a:r>
            <a:endParaRPr lang="en-US" sz="3200" b="0" cap="none" spc="0" dirty="0">
              <a:ln w="0"/>
              <a:solidFill>
                <a:schemeClr val="tx1"/>
              </a:solidFill>
              <a:effectLst>
                <a:outerShdw blurRad="38100" dist="19050" dir="2700000" algn="tl" rotWithShape="0">
                  <a:schemeClr val="dk1">
                    <a:alpha val="40000"/>
                  </a:schemeClr>
                </a:outerShdw>
              </a:effectLst>
              <a:latin typeface="MV Boli" panose="02000500030200090000" pitchFamily="2" charset="0"/>
              <a:cs typeface="MV Boli" panose="02000500030200090000" pitchFamily="2" charset="0"/>
            </a:endParaRPr>
          </a:p>
        </p:txBody>
      </p:sp>
      <p:sp>
        <p:nvSpPr>
          <p:cNvPr id="8" name="Rectangle 7"/>
          <p:cNvSpPr/>
          <p:nvPr/>
        </p:nvSpPr>
        <p:spPr>
          <a:xfrm>
            <a:off x="5787145" y="3023156"/>
            <a:ext cx="3086101" cy="584775"/>
          </a:xfrm>
          <a:prstGeom prst="rect">
            <a:avLst/>
          </a:prstGeom>
        </p:spPr>
        <p:txBody>
          <a:bodyPr wrap="none">
            <a:spAutoFit/>
          </a:bodyPr>
          <a:lstStyle/>
          <a:p>
            <a:pPr algn="ctr"/>
            <a:r>
              <a:rPr lang="en-US" sz="3200" dirty="0">
                <a:ln w="0"/>
                <a:effectLst>
                  <a:outerShdw blurRad="38100" dist="19050" dir="2700000" algn="tl" rotWithShape="0">
                    <a:schemeClr val="dk1">
                      <a:alpha val="40000"/>
                    </a:schemeClr>
                  </a:outerShdw>
                </a:effectLst>
                <a:latin typeface="MV Boli" panose="02000500030200090000" pitchFamily="2" charset="0"/>
                <a:cs typeface="MV Boli" panose="02000500030200090000" pitchFamily="2" charset="0"/>
              </a:rPr>
              <a:t>With </a:t>
            </a:r>
            <a:r>
              <a:rPr lang="en-US" sz="3200" dirty="0">
                <a:latin typeface="MV Boli" panose="02000500030200090000" pitchFamily="2" charset="0"/>
                <a:cs typeface="MV Boli" panose="02000500030200090000" pitchFamily="2" charset="0"/>
              </a:rPr>
              <a:t>departing</a:t>
            </a:r>
            <a:endParaRPr lang="en-US" sz="3200" dirty="0">
              <a:ln w="0"/>
              <a:effectLst>
                <a:outerShdw blurRad="38100" dist="19050" dir="2700000" algn="tl" rotWithShape="0">
                  <a:schemeClr val="dk1">
                    <a:alpha val="40000"/>
                  </a:schemeClr>
                </a:outerShdw>
              </a:effectLst>
              <a:latin typeface="MV Boli" panose="02000500030200090000" pitchFamily="2" charset="0"/>
              <a:cs typeface="MV Boli" panose="02000500030200090000" pitchFamily="2" charset="0"/>
            </a:endParaRPr>
          </a:p>
        </p:txBody>
      </p:sp>
      <p:sp>
        <p:nvSpPr>
          <p:cNvPr id="9" name="Rectangle 8"/>
          <p:cNvSpPr/>
          <p:nvPr/>
        </p:nvSpPr>
        <p:spPr>
          <a:xfrm>
            <a:off x="241484" y="4022704"/>
            <a:ext cx="10879051" cy="2253950"/>
          </a:xfrm>
          <a:prstGeom prst="rect">
            <a:avLst/>
          </a:prstGeom>
        </p:spPr>
        <p:txBody>
          <a:bodyPr wrap="square">
            <a:spAutoFit/>
          </a:bodyPr>
          <a:lstStyle/>
          <a:p>
            <a:pPr marL="654685" marR="3343275">
              <a:lnSpc>
                <a:spcPct val="115000"/>
              </a:lnSpc>
              <a:spcBef>
                <a:spcPts val="5"/>
              </a:spcBef>
              <a:spcAft>
                <a:spcPts val="0"/>
              </a:spcAft>
            </a:pPr>
            <a:r>
              <a:rPr lang="en-US" sz="2800" dirty="0">
                <a:latin typeface="MV Boli" panose="02000500030200090000" pitchFamily="2" charset="0"/>
                <a:ea typeface="Times New Roman" panose="02020603050405020304" pitchFamily="18" charset="0"/>
                <a:cs typeface="MV Boli" panose="02000500030200090000" pitchFamily="2" charset="0"/>
              </a:rPr>
              <a:t>Therefore, </a:t>
            </a:r>
            <a:r>
              <a:rPr lang="en-US" sz="2800" dirty="0" smtClean="0">
                <a:latin typeface="MV Boli" panose="02000500030200090000" pitchFamily="2" charset="0"/>
                <a:ea typeface="Times New Roman" panose="02020603050405020304" pitchFamily="18" charset="0"/>
                <a:cs typeface="MV Boli" panose="02000500030200090000" pitchFamily="2" charset="0"/>
              </a:rPr>
              <a:t>based on </a:t>
            </a:r>
            <a:r>
              <a:rPr lang="en-US" sz="2800" dirty="0">
                <a:latin typeface="MV Boli" panose="02000500030200090000" pitchFamily="2" charset="0"/>
                <a:ea typeface="Times New Roman" panose="02020603050405020304" pitchFamily="18" charset="0"/>
                <a:cs typeface="MV Boli" panose="02000500030200090000" pitchFamily="2" charset="0"/>
              </a:rPr>
              <a:t>HCS+ output</a:t>
            </a:r>
            <a:r>
              <a:rPr lang="en-US" sz="2800" dirty="0" smtClean="0">
                <a:latin typeface="MV Boli" panose="02000500030200090000" pitchFamily="2" charset="0"/>
                <a:ea typeface="Times New Roman" panose="02020603050405020304" pitchFamily="18" charset="0"/>
                <a:cs typeface="MV Boli" panose="02000500030200090000" pitchFamily="2" charset="0"/>
              </a:rPr>
              <a:t>:</a:t>
            </a:r>
          </a:p>
          <a:p>
            <a:pPr marL="654685" marR="3343275">
              <a:lnSpc>
                <a:spcPct val="115000"/>
              </a:lnSpc>
              <a:spcBef>
                <a:spcPts val="5"/>
              </a:spcBef>
              <a:spcAft>
                <a:spcPts val="0"/>
              </a:spcAft>
            </a:pPr>
            <a:endParaRPr lang="en-US" sz="2800" dirty="0">
              <a:latin typeface="MV Boli" panose="02000500030200090000" pitchFamily="2" charset="0"/>
              <a:ea typeface="Times New Roman" panose="02020603050405020304" pitchFamily="18" charset="0"/>
              <a:cs typeface="MV Boli" panose="02000500030200090000" pitchFamily="2" charset="0"/>
            </a:endParaRPr>
          </a:p>
          <a:p>
            <a:pPr marL="654685" marR="3343275">
              <a:lnSpc>
                <a:spcPct val="115000"/>
              </a:lnSpc>
              <a:spcBef>
                <a:spcPts val="5"/>
              </a:spcBef>
              <a:spcAft>
                <a:spcPts val="0"/>
              </a:spcAft>
            </a:pPr>
            <a:r>
              <a:rPr lang="en-US" sz="2800" spc="-285" dirty="0">
                <a:latin typeface="MV Boli" panose="02000500030200090000" pitchFamily="2" charset="0"/>
                <a:ea typeface="Times New Roman" panose="02020603050405020304" pitchFamily="18" charset="0"/>
                <a:cs typeface="MV Boli" panose="02000500030200090000" pitchFamily="2" charset="0"/>
              </a:rPr>
              <a:t> </a:t>
            </a:r>
            <a:r>
              <a:rPr lang="en-US" sz="2800" dirty="0">
                <a:latin typeface="MV Boli" panose="02000500030200090000" pitchFamily="2" charset="0"/>
                <a:ea typeface="Times New Roman" panose="02020603050405020304" pitchFamily="18" charset="0"/>
                <a:cs typeface="MV Boli" panose="02000500030200090000" pitchFamily="2" charset="0"/>
              </a:rPr>
              <a:t>Number</a:t>
            </a:r>
            <a:r>
              <a:rPr lang="en-US" sz="2800" spc="-5" dirty="0">
                <a:latin typeface="MV Boli" panose="02000500030200090000" pitchFamily="2" charset="0"/>
                <a:ea typeface="Times New Roman" panose="02020603050405020304" pitchFamily="18" charset="0"/>
                <a:cs typeface="MV Boli" panose="02000500030200090000" pitchFamily="2" charset="0"/>
              </a:rPr>
              <a:t> </a:t>
            </a:r>
            <a:r>
              <a:rPr lang="en-US" sz="2800" dirty="0">
                <a:latin typeface="MV Boli" panose="02000500030200090000" pitchFamily="2" charset="0"/>
                <a:ea typeface="Times New Roman" panose="02020603050405020304" pitchFamily="18" charset="0"/>
                <a:cs typeface="MV Boli" panose="02000500030200090000" pitchFamily="2" charset="0"/>
              </a:rPr>
              <a:t>of</a:t>
            </a:r>
            <a:r>
              <a:rPr lang="en-US" sz="2800" spc="-10" dirty="0">
                <a:latin typeface="MV Boli" panose="02000500030200090000" pitchFamily="2" charset="0"/>
                <a:ea typeface="Times New Roman" panose="02020603050405020304" pitchFamily="18" charset="0"/>
                <a:cs typeface="MV Boli" panose="02000500030200090000" pitchFamily="2" charset="0"/>
              </a:rPr>
              <a:t> </a:t>
            </a:r>
            <a:r>
              <a:rPr lang="en-US" sz="2800" dirty="0">
                <a:latin typeface="MV Boli" panose="02000500030200090000" pitchFamily="2" charset="0"/>
                <a:ea typeface="Times New Roman" panose="02020603050405020304" pitchFamily="18" charset="0"/>
                <a:cs typeface="MV Boli" panose="02000500030200090000" pitchFamily="2" charset="0"/>
              </a:rPr>
              <a:t>lanes =</a:t>
            </a:r>
            <a:r>
              <a:rPr lang="en-US" sz="2800" spc="-5" dirty="0">
                <a:latin typeface="MV Boli" panose="02000500030200090000" pitchFamily="2" charset="0"/>
                <a:ea typeface="Times New Roman" panose="02020603050405020304" pitchFamily="18" charset="0"/>
                <a:cs typeface="MV Boli" panose="02000500030200090000" pitchFamily="2" charset="0"/>
              </a:rPr>
              <a:t> </a:t>
            </a:r>
            <a:r>
              <a:rPr lang="en-US" sz="2800" b="1" u="sng" dirty="0" smtClean="0">
                <a:effectLst>
                  <a:outerShdw blurRad="38100" dist="38100" dir="2700000" algn="tl">
                    <a:srgbClr val="000000">
                      <a:alpha val="43137"/>
                    </a:srgbClr>
                  </a:outerShdw>
                </a:effectLst>
                <a:latin typeface="MV Boli" panose="02000500030200090000" pitchFamily="2" charset="0"/>
                <a:ea typeface="Times New Roman" panose="02020603050405020304" pitchFamily="18" charset="0"/>
                <a:cs typeface="MV Boli" panose="02000500030200090000" pitchFamily="2" charset="0"/>
              </a:rPr>
              <a:t>3</a:t>
            </a:r>
          </a:p>
          <a:p>
            <a:pPr marL="654685" marR="3343275">
              <a:lnSpc>
                <a:spcPct val="115000"/>
              </a:lnSpc>
              <a:spcBef>
                <a:spcPts val="5"/>
              </a:spcBef>
              <a:spcAft>
                <a:spcPts val="0"/>
              </a:spcAft>
            </a:pPr>
            <a:endParaRPr lang="en-US" sz="2800" dirty="0">
              <a:latin typeface="MV Boli" panose="02000500030200090000" pitchFamily="2" charset="0"/>
              <a:ea typeface="Times New Roman" panose="02020603050405020304" pitchFamily="18" charset="0"/>
              <a:cs typeface="MV Boli" panose="02000500030200090000" pitchFamily="2" charset="0"/>
            </a:endParaRPr>
          </a:p>
          <a:p>
            <a:pPr marL="654685" marR="0">
              <a:lnSpc>
                <a:spcPts val="1375"/>
              </a:lnSpc>
              <a:spcBef>
                <a:spcPts val="0"/>
              </a:spcBef>
              <a:spcAft>
                <a:spcPts val="0"/>
              </a:spcAft>
            </a:pPr>
            <a:r>
              <a:rPr lang="en-US" sz="2800" dirty="0">
                <a:latin typeface="MV Boli" panose="02000500030200090000" pitchFamily="2" charset="0"/>
                <a:ea typeface="Times New Roman" panose="02020603050405020304" pitchFamily="18" charset="0"/>
                <a:cs typeface="MV Boli" panose="02000500030200090000" pitchFamily="2" charset="0"/>
              </a:rPr>
              <a:t>Level</a:t>
            </a:r>
            <a:r>
              <a:rPr lang="en-US" sz="2800" spc="-10" dirty="0">
                <a:latin typeface="MV Boli" panose="02000500030200090000" pitchFamily="2" charset="0"/>
                <a:ea typeface="Times New Roman" panose="02020603050405020304" pitchFamily="18" charset="0"/>
                <a:cs typeface="MV Boli" panose="02000500030200090000" pitchFamily="2" charset="0"/>
              </a:rPr>
              <a:t> </a:t>
            </a:r>
            <a:r>
              <a:rPr lang="en-US" sz="2800" dirty="0">
                <a:latin typeface="MV Boli" panose="02000500030200090000" pitchFamily="2" charset="0"/>
                <a:ea typeface="Times New Roman" panose="02020603050405020304" pitchFamily="18" charset="0"/>
                <a:cs typeface="MV Boli" panose="02000500030200090000" pitchFamily="2" charset="0"/>
              </a:rPr>
              <a:t>of</a:t>
            </a:r>
            <a:r>
              <a:rPr lang="en-US" sz="2800" spc="-5" dirty="0">
                <a:latin typeface="MV Boli" panose="02000500030200090000" pitchFamily="2" charset="0"/>
                <a:ea typeface="Times New Roman" panose="02020603050405020304" pitchFamily="18" charset="0"/>
                <a:cs typeface="MV Boli" panose="02000500030200090000" pitchFamily="2" charset="0"/>
              </a:rPr>
              <a:t> </a:t>
            </a:r>
            <a:r>
              <a:rPr lang="en-US" sz="2800" dirty="0">
                <a:latin typeface="MV Boli" panose="02000500030200090000" pitchFamily="2" charset="0"/>
                <a:ea typeface="Times New Roman" panose="02020603050405020304" pitchFamily="18" charset="0"/>
                <a:cs typeface="MV Boli" panose="02000500030200090000" pitchFamily="2" charset="0"/>
              </a:rPr>
              <a:t>Service</a:t>
            </a:r>
            <a:r>
              <a:rPr lang="en-US" sz="2800" spc="-10" dirty="0">
                <a:latin typeface="MV Boli" panose="02000500030200090000" pitchFamily="2" charset="0"/>
                <a:ea typeface="Times New Roman" panose="02020603050405020304" pitchFamily="18" charset="0"/>
                <a:cs typeface="MV Boli" panose="02000500030200090000" pitchFamily="2" charset="0"/>
              </a:rPr>
              <a:t> </a:t>
            </a:r>
            <a:r>
              <a:rPr lang="en-US" sz="2800" dirty="0">
                <a:latin typeface="MV Boli" panose="02000500030200090000" pitchFamily="2" charset="0"/>
                <a:ea typeface="Times New Roman" panose="02020603050405020304" pitchFamily="18" charset="0"/>
                <a:cs typeface="MV Boli" panose="02000500030200090000" pitchFamily="2" charset="0"/>
              </a:rPr>
              <a:t>=</a:t>
            </a:r>
            <a:r>
              <a:rPr lang="en-US" sz="2800" spc="-10" dirty="0">
                <a:latin typeface="MV Boli" panose="02000500030200090000" pitchFamily="2" charset="0"/>
                <a:ea typeface="Times New Roman" panose="02020603050405020304" pitchFamily="18" charset="0"/>
                <a:cs typeface="MV Boli" panose="02000500030200090000" pitchFamily="2" charset="0"/>
              </a:rPr>
              <a:t> </a:t>
            </a:r>
            <a:r>
              <a:rPr lang="en-US" sz="2800" b="1" u="sng" dirty="0">
                <a:effectLst>
                  <a:outerShdw blurRad="38100" dist="38100" dir="2700000" algn="tl">
                    <a:srgbClr val="000000">
                      <a:alpha val="43137"/>
                    </a:srgbClr>
                  </a:outerShdw>
                </a:effectLst>
                <a:latin typeface="MV Boli" panose="02000500030200090000" pitchFamily="2" charset="0"/>
                <a:ea typeface="Times New Roman" panose="02020603050405020304" pitchFamily="18" charset="0"/>
                <a:cs typeface="MV Boli" panose="02000500030200090000" pitchFamily="2" charset="0"/>
              </a:rPr>
              <a:t>C</a:t>
            </a:r>
          </a:p>
        </p:txBody>
      </p:sp>
    </p:spTree>
    <p:extLst>
      <p:ext uri="{BB962C8B-B14F-4D97-AF65-F5344CB8AC3E}">
        <p14:creationId xmlns:p14="http://schemas.microsoft.com/office/powerpoint/2010/main" val="20684883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41484" y="201461"/>
            <a:ext cx="6591774" cy="954107"/>
          </a:xfrm>
          <a:prstGeom prst="rect">
            <a:avLst/>
          </a:prstGeom>
        </p:spPr>
        <p:style>
          <a:lnRef idx="2">
            <a:schemeClr val="dk1"/>
          </a:lnRef>
          <a:fillRef idx="1">
            <a:schemeClr val="lt1"/>
          </a:fillRef>
          <a:effectRef idx="0">
            <a:schemeClr val="dk1"/>
          </a:effectRef>
          <a:fontRef idx="minor">
            <a:schemeClr val="dk1"/>
          </a:fontRef>
        </p:style>
        <p:txBody>
          <a:bodyPr wrap="square" lIns="91440" tIns="45720" rIns="91440" bIns="45720">
            <a:spAutoFit/>
          </a:bodyPr>
          <a:lstStyle/>
          <a:p>
            <a:pPr algn="ctr"/>
            <a:r>
              <a:rPr lang="en-US" sz="5600" dirty="0">
                <a:latin typeface="MV Boli" panose="02000500030200090000" pitchFamily="2" charset="0"/>
                <a:cs typeface="MV Boli" panose="02000500030200090000" pitchFamily="2" charset="0"/>
              </a:rPr>
              <a:t>Salah Al-Din Road</a:t>
            </a:r>
            <a:endParaRPr lang="en-US" sz="5600" b="0" cap="none" spc="0" dirty="0">
              <a:ln w="0"/>
              <a:solidFill>
                <a:schemeClr val="tx1"/>
              </a:solidFill>
              <a:effectLst>
                <a:outerShdw blurRad="38100" dist="19050" dir="2700000" algn="tl" rotWithShape="0">
                  <a:schemeClr val="dk1">
                    <a:alpha val="40000"/>
                  </a:schemeClr>
                </a:outerShdw>
              </a:effectLst>
              <a:latin typeface="MV Boli" panose="02000500030200090000" pitchFamily="2" charset="0"/>
              <a:cs typeface="MV Boli" panose="02000500030200090000" pitchFamily="2" charset="0"/>
            </a:endParaRPr>
          </a:p>
        </p:txBody>
      </p:sp>
      <p:pic>
        <p:nvPicPr>
          <p:cNvPr id="3" name="Picture 2"/>
          <p:cNvPicPr/>
          <p:nvPr/>
        </p:nvPicPr>
        <p:blipFill>
          <a:blip r:embed="rId2">
            <a:extLst>
              <a:ext uri="{28A0092B-C50C-407E-A947-70E740481C1C}">
                <a14:useLocalDpi xmlns:a14="http://schemas.microsoft.com/office/drawing/2010/main" val="0"/>
              </a:ext>
            </a:extLst>
          </a:blip>
          <a:srcRect/>
          <a:stretch>
            <a:fillRect/>
          </a:stretch>
        </p:blipFill>
        <p:spPr bwMode="auto">
          <a:xfrm>
            <a:off x="914399" y="1855695"/>
            <a:ext cx="10475259" cy="3751729"/>
          </a:xfrm>
          <a:prstGeom prst="rect">
            <a:avLst/>
          </a:prstGeom>
          <a:noFill/>
          <a:ln>
            <a:noFill/>
          </a:ln>
        </p:spPr>
      </p:pic>
    </p:spTree>
    <p:extLst>
      <p:ext uri="{BB962C8B-B14F-4D97-AF65-F5344CB8AC3E}">
        <p14:creationId xmlns:p14="http://schemas.microsoft.com/office/powerpoint/2010/main" val="14367775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41484" y="201461"/>
            <a:ext cx="6591774" cy="954107"/>
          </a:xfrm>
          <a:prstGeom prst="rect">
            <a:avLst/>
          </a:prstGeom>
        </p:spPr>
        <p:style>
          <a:lnRef idx="2">
            <a:schemeClr val="dk1"/>
          </a:lnRef>
          <a:fillRef idx="1">
            <a:schemeClr val="lt1"/>
          </a:fillRef>
          <a:effectRef idx="0">
            <a:schemeClr val="dk1"/>
          </a:effectRef>
          <a:fontRef idx="minor">
            <a:schemeClr val="dk1"/>
          </a:fontRef>
        </p:style>
        <p:txBody>
          <a:bodyPr wrap="square" lIns="91440" tIns="45720" rIns="91440" bIns="45720">
            <a:spAutoFit/>
          </a:bodyPr>
          <a:lstStyle/>
          <a:p>
            <a:pPr algn="ctr"/>
            <a:r>
              <a:rPr lang="en-US" sz="5600" dirty="0">
                <a:latin typeface="MV Boli" panose="02000500030200090000" pitchFamily="2" charset="0"/>
                <a:cs typeface="MV Boli" panose="02000500030200090000" pitchFamily="2" charset="0"/>
              </a:rPr>
              <a:t>Salah Al-Din Road</a:t>
            </a:r>
            <a:endParaRPr lang="en-US" sz="5600" b="0" cap="none" spc="0" dirty="0">
              <a:ln w="0"/>
              <a:solidFill>
                <a:schemeClr val="tx1"/>
              </a:solidFill>
              <a:effectLst>
                <a:outerShdw blurRad="38100" dist="19050" dir="2700000" algn="tl" rotWithShape="0">
                  <a:schemeClr val="dk1">
                    <a:alpha val="40000"/>
                  </a:schemeClr>
                </a:outerShdw>
              </a:effectLst>
              <a:latin typeface="MV Boli" panose="02000500030200090000" pitchFamily="2" charset="0"/>
              <a:cs typeface="MV Boli" panose="02000500030200090000" pitchFamily="2" charset="0"/>
            </a:endParaRPr>
          </a:p>
        </p:txBody>
      </p:sp>
      <p:pic>
        <p:nvPicPr>
          <p:cNvPr id="3" name="Picture 2"/>
          <p:cNvPicPr/>
          <p:nvPr/>
        </p:nvPicPr>
        <p:blipFill>
          <a:blip r:embed="rId2">
            <a:extLst>
              <a:ext uri="{28A0092B-C50C-407E-A947-70E740481C1C}">
                <a14:useLocalDpi xmlns:a14="http://schemas.microsoft.com/office/drawing/2010/main" val="0"/>
              </a:ext>
            </a:extLst>
          </a:blip>
          <a:srcRect/>
          <a:stretch>
            <a:fillRect/>
          </a:stretch>
        </p:blipFill>
        <p:spPr bwMode="auto">
          <a:xfrm>
            <a:off x="2393576" y="2952189"/>
            <a:ext cx="9399494" cy="3609976"/>
          </a:xfrm>
          <a:prstGeom prst="rect">
            <a:avLst/>
          </a:prstGeom>
          <a:noFill/>
          <a:ln>
            <a:noFill/>
          </a:ln>
        </p:spPr>
      </p:pic>
      <p:sp>
        <p:nvSpPr>
          <p:cNvPr id="4" name="Rectangle 3"/>
          <p:cNvSpPr/>
          <p:nvPr/>
        </p:nvSpPr>
        <p:spPr>
          <a:xfrm>
            <a:off x="1847645" y="1730713"/>
            <a:ext cx="3379451" cy="646331"/>
          </a:xfrm>
          <a:prstGeom prst="rect">
            <a:avLst/>
          </a:prstGeom>
        </p:spPr>
        <p:txBody>
          <a:bodyPr wrap="none">
            <a:spAutoFit/>
          </a:bodyPr>
          <a:lstStyle/>
          <a:p>
            <a:r>
              <a:rPr lang="en-US" sz="3600" u="sng" dirty="0">
                <a:latin typeface="MV Boli" panose="02000500030200090000" pitchFamily="2" charset="0"/>
                <a:ea typeface="Times New Roman" panose="02020603050405020304" pitchFamily="18" charset="0"/>
                <a:cs typeface="MV Boli" panose="02000500030200090000" pitchFamily="2" charset="0"/>
              </a:rPr>
              <a:t>Depth of </a:t>
            </a:r>
            <a:r>
              <a:rPr lang="en-US" sz="3600" u="sng" dirty="0" smtClean="0">
                <a:latin typeface="MV Boli" panose="02000500030200090000" pitchFamily="2" charset="0"/>
                <a:ea typeface="Times New Roman" panose="02020603050405020304" pitchFamily="18" charset="0"/>
                <a:cs typeface="MV Boli" panose="02000500030200090000" pitchFamily="2" charset="0"/>
              </a:rPr>
              <a:t>layer</a:t>
            </a:r>
            <a:endParaRPr lang="en-US" sz="3600" u="sng" dirty="0">
              <a:latin typeface="MV Boli" panose="02000500030200090000" pitchFamily="2" charset="0"/>
              <a:cs typeface="MV Boli" panose="02000500030200090000" pitchFamily="2" charset="0"/>
            </a:endParaRPr>
          </a:p>
        </p:txBody>
      </p:sp>
    </p:spTree>
    <p:extLst>
      <p:ext uri="{BB962C8B-B14F-4D97-AF65-F5344CB8AC3E}">
        <p14:creationId xmlns:p14="http://schemas.microsoft.com/office/powerpoint/2010/main" val="36543045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p:nvPr/>
        </p:nvPicPr>
        <p:blipFill>
          <a:blip r:embed="rId2">
            <a:extLst>
              <a:ext uri="{28A0092B-C50C-407E-A947-70E740481C1C}">
                <a14:useLocalDpi xmlns:a14="http://schemas.microsoft.com/office/drawing/2010/main" val="0"/>
              </a:ext>
            </a:extLst>
          </a:blip>
          <a:srcRect/>
          <a:stretch>
            <a:fillRect/>
          </a:stretch>
        </p:blipFill>
        <p:spPr bwMode="auto">
          <a:xfrm>
            <a:off x="6611471" y="645459"/>
            <a:ext cx="5580529" cy="4988858"/>
          </a:xfrm>
          <a:prstGeom prst="rect">
            <a:avLst/>
          </a:prstGeom>
          <a:noFill/>
          <a:ln>
            <a:noFill/>
          </a:ln>
        </p:spPr>
      </p:pic>
      <p:sp>
        <p:nvSpPr>
          <p:cNvPr id="3" name="Rectangle 2"/>
          <p:cNvSpPr/>
          <p:nvPr/>
        </p:nvSpPr>
        <p:spPr>
          <a:xfrm>
            <a:off x="513883" y="541475"/>
            <a:ext cx="5465599" cy="584775"/>
          </a:xfrm>
          <a:prstGeom prst="rect">
            <a:avLst/>
          </a:prstGeom>
        </p:spPr>
        <p:txBody>
          <a:bodyPr wrap="none">
            <a:spAutoFit/>
          </a:bodyPr>
          <a:lstStyle/>
          <a:p>
            <a:r>
              <a:rPr lang="en-US" sz="3200" spc="55" dirty="0">
                <a:latin typeface="MV Boli" panose="02000500030200090000" pitchFamily="2" charset="0"/>
                <a:ea typeface="Times New Roman" panose="02020603050405020304" pitchFamily="18" charset="0"/>
                <a:cs typeface="MV Boli" panose="02000500030200090000" pitchFamily="2" charset="0"/>
              </a:rPr>
              <a:t>Design</a:t>
            </a:r>
            <a:r>
              <a:rPr lang="en-US" sz="3200" spc="175" dirty="0">
                <a:latin typeface="MV Boli" panose="02000500030200090000" pitchFamily="2" charset="0"/>
                <a:ea typeface="Times New Roman" panose="02020603050405020304" pitchFamily="18" charset="0"/>
                <a:cs typeface="MV Boli" panose="02000500030200090000" pitchFamily="2" charset="0"/>
              </a:rPr>
              <a:t> </a:t>
            </a:r>
            <a:r>
              <a:rPr lang="en-US" sz="3200" dirty="0">
                <a:latin typeface="MV Boli" panose="02000500030200090000" pitchFamily="2" charset="0"/>
                <a:ea typeface="Times New Roman" panose="02020603050405020304" pitchFamily="18" charset="0"/>
                <a:cs typeface="MV Boli" panose="02000500030200090000" pitchFamily="2" charset="0"/>
              </a:rPr>
              <a:t>of</a:t>
            </a:r>
            <a:r>
              <a:rPr lang="en-US" sz="3200" spc="180" dirty="0">
                <a:latin typeface="MV Boli" panose="02000500030200090000" pitchFamily="2" charset="0"/>
                <a:ea typeface="Times New Roman" panose="02020603050405020304" pitchFamily="18" charset="0"/>
                <a:cs typeface="MV Boli" panose="02000500030200090000" pitchFamily="2" charset="0"/>
              </a:rPr>
              <a:t> </a:t>
            </a:r>
            <a:r>
              <a:rPr lang="en-US" sz="3200" spc="45" dirty="0">
                <a:latin typeface="MV Boli" panose="02000500030200090000" pitchFamily="2" charset="0"/>
                <a:ea typeface="Times New Roman" panose="02020603050405020304" pitchFamily="18" charset="0"/>
                <a:cs typeface="MV Boli" panose="02000500030200090000" pitchFamily="2" charset="0"/>
              </a:rPr>
              <a:t>the</a:t>
            </a:r>
            <a:r>
              <a:rPr lang="en-US" sz="3200" spc="185" dirty="0">
                <a:latin typeface="MV Boli" panose="02000500030200090000" pitchFamily="2" charset="0"/>
                <a:ea typeface="Times New Roman" panose="02020603050405020304" pitchFamily="18" charset="0"/>
                <a:cs typeface="MV Boli" panose="02000500030200090000" pitchFamily="2" charset="0"/>
              </a:rPr>
              <a:t> </a:t>
            </a:r>
            <a:r>
              <a:rPr lang="en-US" sz="3200" spc="65" dirty="0">
                <a:latin typeface="MV Boli" panose="02000500030200090000" pitchFamily="2" charset="0"/>
                <a:ea typeface="Times New Roman" panose="02020603050405020304" pitchFamily="18" charset="0"/>
                <a:cs typeface="MV Boli" panose="02000500030200090000" pitchFamily="2" charset="0"/>
              </a:rPr>
              <a:t>Roundabout</a:t>
            </a:r>
            <a:endParaRPr lang="en-US" sz="3200" dirty="0">
              <a:latin typeface="MV Boli" panose="02000500030200090000" pitchFamily="2" charset="0"/>
              <a:cs typeface="MV Boli" panose="02000500030200090000" pitchFamily="2" charset="0"/>
            </a:endParaRPr>
          </a:p>
        </p:txBody>
      </p:sp>
      <p:pic>
        <p:nvPicPr>
          <p:cNvPr id="4" name="Picture 3"/>
          <p:cNvPicPr/>
          <p:nvPr/>
        </p:nvPicPr>
        <p:blipFill rotWithShape="1">
          <a:blip r:embed="rId3">
            <a:extLst>
              <a:ext uri="{28A0092B-C50C-407E-A947-70E740481C1C}">
                <a14:useLocalDpi xmlns:a14="http://schemas.microsoft.com/office/drawing/2010/main" val="0"/>
              </a:ext>
            </a:extLst>
          </a:blip>
          <a:srcRect t="10837" b="14976"/>
          <a:stretch/>
        </p:blipFill>
        <p:spPr bwMode="auto">
          <a:xfrm>
            <a:off x="412400" y="1815352"/>
            <a:ext cx="5567082" cy="3818965"/>
          </a:xfrm>
          <a:prstGeom prst="rect">
            <a:avLst/>
          </a:prstGeom>
          <a:noFill/>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187616039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41484" y="201461"/>
            <a:ext cx="5298704" cy="954107"/>
          </a:xfrm>
          <a:prstGeom prst="rect">
            <a:avLst/>
          </a:prstGeom>
        </p:spPr>
        <p:style>
          <a:lnRef idx="2">
            <a:schemeClr val="dk1"/>
          </a:lnRef>
          <a:fillRef idx="1">
            <a:schemeClr val="lt1"/>
          </a:fillRef>
          <a:effectRef idx="0">
            <a:schemeClr val="dk1"/>
          </a:effectRef>
          <a:fontRef idx="minor">
            <a:schemeClr val="dk1"/>
          </a:fontRef>
        </p:style>
        <p:txBody>
          <a:bodyPr wrap="square" lIns="91440" tIns="45720" rIns="91440" bIns="45720">
            <a:spAutoFit/>
          </a:bodyPr>
          <a:lstStyle/>
          <a:p>
            <a:pPr algn="ctr"/>
            <a:r>
              <a:rPr lang="en-US" sz="5600" dirty="0">
                <a:latin typeface="MV Boli" panose="02000500030200090000" pitchFamily="2" charset="0"/>
                <a:cs typeface="MV Boli" panose="02000500030200090000" pitchFamily="2" charset="0"/>
              </a:rPr>
              <a:t>Airport Street</a:t>
            </a:r>
            <a:endParaRPr lang="en-US" sz="5600" b="0" cap="none" spc="0" dirty="0">
              <a:ln w="0"/>
              <a:solidFill>
                <a:schemeClr val="tx1"/>
              </a:solidFill>
              <a:effectLst>
                <a:outerShdw blurRad="38100" dist="19050" dir="2700000" algn="tl" rotWithShape="0">
                  <a:schemeClr val="dk1">
                    <a:alpha val="40000"/>
                  </a:schemeClr>
                </a:outerShdw>
              </a:effectLst>
              <a:latin typeface="MV Boli" panose="02000500030200090000" pitchFamily="2" charset="0"/>
              <a:cs typeface="MV Boli" panose="02000500030200090000" pitchFamily="2" charset="0"/>
            </a:endParaRPr>
          </a:p>
        </p:txBody>
      </p:sp>
      <p:sp>
        <p:nvSpPr>
          <p:cNvPr id="3" name="Rectangle 2"/>
          <p:cNvSpPr/>
          <p:nvPr/>
        </p:nvSpPr>
        <p:spPr>
          <a:xfrm>
            <a:off x="241484" y="2052934"/>
            <a:ext cx="3143800" cy="1569660"/>
          </a:xfrm>
          <a:prstGeom prst="rect">
            <a:avLst/>
          </a:prstGeom>
          <a:noFill/>
        </p:spPr>
        <p:txBody>
          <a:bodyPr wrap="square" lIns="91440" tIns="45720" rIns="91440" bIns="45720">
            <a:spAutoFit/>
          </a:bodyPr>
          <a:lstStyle/>
          <a:p>
            <a:pPr algn="ctr"/>
            <a:r>
              <a:rPr lang="en-US" sz="3200" dirty="0">
                <a:latin typeface="MV Boli" panose="02000500030200090000" pitchFamily="2" charset="0"/>
                <a:cs typeface="MV Boli" panose="02000500030200090000" pitchFamily="2" charset="0"/>
              </a:rPr>
              <a:t>Number of Vehicles in the road </a:t>
            </a:r>
            <a:endParaRPr lang="en-US" sz="3200" b="0" cap="none" spc="0" dirty="0">
              <a:ln w="0"/>
              <a:solidFill>
                <a:schemeClr val="tx1"/>
              </a:solidFill>
              <a:effectLst>
                <a:outerShdw blurRad="38100" dist="19050" dir="2700000" algn="tl" rotWithShape="0">
                  <a:schemeClr val="dk1">
                    <a:alpha val="40000"/>
                  </a:schemeClr>
                </a:outerShdw>
              </a:effectLst>
              <a:latin typeface="MV Boli" panose="02000500030200090000" pitchFamily="2" charset="0"/>
              <a:cs typeface="MV Boli" panose="02000500030200090000" pitchFamily="2" charset="0"/>
            </a:endParaRPr>
          </a:p>
        </p:txBody>
      </p:sp>
      <p:sp>
        <p:nvSpPr>
          <p:cNvPr id="4" name="Rectangle 3"/>
          <p:cNvSpPr/>
          <p:nvPr/>
        </p:nvSpPr>
        <p:spPr>
          <a:xfrm>
            <a:off x="4185368" y="2052934"/>
            <a:ext cx="968535" cy="584775"/>
          </a:xfrm>
          <a:prstGeom prst="rect">
            <a:avLst/>
          </a:prstGeom>
        </p:spPr>
        <p:txBody>
          <a:bodyPr wrap="none">
            <a:spAutoFit/>
          </a:bodyPr>
          <a:lstStyle/>
          <a:p>
            <a:r>
              <a:rPr lang="en-US" sz="3200" b="1" u="sng" dirty="0">
                <a:latin typeface="MV Boli" panose="02000500030200090000" pitchFamily="2" charset="0"/>
                <a:ea typeface="Cambria Math" panose="02040503050406030204" pitchFamily="18" charset="0"/>
                <a:cs typeface="MV Boli" panose="02000500030200090000" pitchFamily="2" charset="0"/>
              </a:rPr>
              <a:t>745</a:t>
            </a:r>
            <a:endParaRPr lang="en-US" sz="3200" b="1" u="sng" dirty="0">
              <a:latin typeface="MV Boli" panose="02000500030200090000" pitchFamily="2" charset="0"/>
              <a:cs typeface="MV Boli" panose="02000500030200090000" pitchFamily="2" charset="0"/>
            </a:endParaRPr>
          </a:p>
        </p:txBody>
      </p:sp>
      <p:sp>
        <p:nvSpPr>
          <p:cNvPr id="5" name="Rectangle 4"/>
          <p:cNvSpPr/>
          <p:nvPr/>
        </p:nvSpPr>
        <p:spPr>
          <a:xfrm>
            <a:off x="4185368" y="3037819"/>
            <a:ext cx="1160895" cy="584775"/>
          </a:xfrm>
          <a:prstGeom prst="rect">
            <a:avLst/>
          </a:prstGeom>
        </p:spPr>
        <p:txBody>
          <a:bodyPr wrap="none">
            <a:spAutoFit/>
          </a:bodyPr>
          <a:lstStyle/>
          <a:p>
            <a:r>
              <a:rPr lang="en-US" sz="3200" b="1" u="sng" dirty="0">
                <a:latin typeface="MV Boli" panose="02000500030200090000" pitchFamily="2" charset="0"/>
                <a:ea typeface="Cambria Math" panose="02040503050406030204" pitchFamily="18" charset="0"/>
                <a:cs typeface="MV Boli" panose="02000500030200090000" pitchFamily="2" charset="0"/>
              </a:rPr>
              <a:t>725 </a:t>
            </a:r>
            <a:endParaRPr lang="en-US" sz="3200" b="1" u="sng" dirty="0">
              <a:latin typeface="MV Boli" panose="02000500030200090000" pitchFamily="2" charset="0"/>
              <a:cs typeface="MV Boli" panose="02000500030200090000" pitchFamily="2" charset="0"/>
            </a:endParaRPr>
          </a:p>
        </p:txBody>
      </p:sp>
      <p:sp>
        <p:nvSpPr>
          <p:cNvPr id="6" name="Rectangle 5"/>
          <p:cNvSpPr/>
          <p:nvPr/>
        </p:nvSpPr>
        <p:spPr>
          <a:xfrm>
            <a:off x="6350601" y="2052934"/>
            <a:ext cx="1561645" cy="584775"/>
          </a:xfrm>
          <a:prstGeom prst="rect">
            <a:avLst/>
          </a:prstGeom>
          <a:noFill/>
        </p:spPr>
        <p:txBody>
          <a:bodyPr wrap="none" lIns="91440" tIns="45720" rIns="91440" bIns="45720">
            <a:spAutoFit/>
          </a:bodyPr>
          <a:lstStyle/>
          <a:p>
            <a:pPr algn="ctr"/>
            <a:r>
              <a:rPr lang="en-US" sz="3200" dirty="0" smtClean="0">
                <a:latin typeface="MV Boli" panose="02000500030200090000" pitchFamily="2" charset="0"/>
                <a:cs typeface="MV Boli" panose="02000500030200090000" pitchFamily="2" charset="0"/>
              </a:rPr>
              <a:t>arriving</a:t>
            </a:r>
            <a:endParaRPr lang="en-US" sz="3200" b="0" cap="none" spc="0" dirty="0">
              <a:ln w="0"/>
              <a:solidFill>
                <a:schemeClr val="tx1"/>
              </a:solidFill>
              <a:effectLst>
                <a:outerShdw blurRad="38100" dist="19050" dir="2700000" algn="tl" rotWithShape="0">
                  <a:schemeClr val="dk1">
                    <a:alpha val="40000"/>
                  </a:schemeClr>
                </a:outerShdw>
              </a:effectLst>
              <a:latin typeface="MV Boli" panose="02000500030200090000" pitchFamily="2" charset="0"/>
              <a:cs typeface="MV Boli" panose="02000500030200090000" pitchFamily="2" charset="0"/>
            </a:endParaRPr>
          </a:p>
        </p:txBody>
      </p:sp>
      <p:sp>
        <p:nvSpPr>
          <p:cNvPr id="7" name="Rectangle 6"/>
          <p:cNvSpPr/>
          <p:nvPr/>
        </p:nvSpPr>
        <p:spPr>
          <a:xfrm>
            <a:off x="6350600" y="3023156"/>
            <a:ext cx="1959191" cy="584775"/>
          </a:xfrm>
          <a:prstGeom prst="rect">
            <a:avLst/>
          </a:prstGeom>
        </p:spPr>
        <p:txBody>
          <a:bodyPr wrap="none">
            <a:spAutoFit/>
          </a:bodyPr>
          <a:lstStyle/>
          <a:p>
            <a:pPr algn="ctr"/>
            <a:r>
              <a:rPr lang="en-US" sz="3200" dirty="0" smtClean="0">
                <a:latin typeface="MV Boli" panose="02000500030200090000" pitchFamily="2" charset="0"/>
                <a:cs typeface="MV Boli" panose="02000500030200090000" pitchFamily="2" charset="0"/>
              </a:rPr>
              <a:t>departing</a:t>
            </a:r>
            <a:endParaRPr lang="en-US" sz="3200" dirty="0">
              <a:ln w="0"/>
              <a:effectLst>
                <a:outerShdw blurRad="38100" dist="19050" dir="2700000" algn="tl" rotWithShape="0">
                  <a:schemeClr val="dk1">
                    <a:alpha val="40000"/>
                  </a:schemeClr>
                </a:outerShdw>
              </a:effectLst>
              <a:latin typeface="MV Boli" panose="02000500030200090000" pitchFamily="2" charset="0"/>
              <a:cs typeface="MV Boli" panose="02000500030200090000" pitchFamily="2" charset="0"/>
            </a:endParaRPr>
          </a:p>
        </p:txBody>
      </p:sp>
      <p:sp>
        <p:nvSpPr>
          <p:cNvPr id="8" name="Rectangle 7"/>
          <p:cNvSpPr/>
          <p:nvPr/>
        </p:nvSpPr>
        <p:spPr>
          <a:xfrm>
            <a:off x="3066986" y="4022704"/>
            <a:ext cx="7785847" cy="1800493"/>
          </a:xfrm>
          <a:prstGeom prst="rect">
            <a:avLst/>
          </a:prstGeom>
        </p:spPr>
        <p:txBody>
          <a:bodyPr wrap="square">
            <a:spAutoFit/>
          </a:bodyPr>
          <a:lstStyle/>
          <a:p>
            <a:pPr marL="342900" lvl="0" indent="-342900">
              <a:spcBef>
                <a:spcPts val="700"/>
              </a:spcBef>
              <a:spcAft>
                <a:spcPts val="1200"/>
              </a:spcAft>
              <a:buFont typeface="Wingdings" panose="05000000000000000000" pitchFamily="2" charset="2"/>
              <a:buChar char=""/>
            </a:pPr>
            <a:r>
              <a:rPr lang="en-US" sz="3200" dirty="0">
                <a:latin typeface="MV Boli" panose="02000500030200090000" pitchFamily="2" charset="0"/>
                <a:ea typeface="Times New Roman" panose="02020603050405020304" pitchFamily="18" charset="0"/>
                <a:cs typeface="MV Boli" panose="02000500030200090000" pitchFamily="2" charset="0"/>
              </a:rPr>
              <a:t>HCS+</a:t>
            </a:r>
            <a:r>
              <a:rPr lang="en-US" sz="3200" spc="-5" dirty="0">
                <a:latin typeface="MV Boli" panose="02000500030200090000" pitchFamily="2" charset="0"/>
                <a:ea typeface="Times New Roman" panose="02020603050405020304" pitchFamily="18" charset="0"/>
                <a:cs typeface="MV Boli" panose="02000500030200090000" pitchFamily="2" charset="0"/>
              </a:rPr>
              <a:t> </a:t>
            </a:r>
            <a:r>
              <a:rPr lang="en-US" sz="3200" dirty="0">
                <a:latin typeface="MV Boli" panose="02000500030200090000" pitchFamily="2" charset="0"/>
                <a:ea typeface="Times New Roman" panose="02020603050405020304" pitchFamily="18" charset="0"/>
                <a:cs typeface="MV Boli" panose="02000500030200090000" pitchFamily="2" charset="0"/>
              </a:rPr>
              <a:t>output:</a:t>
            </a:r>
          </a:p>
          <a:p>
            <a:pPr marR="91440" lvl="0">
              <a:spcBef>
                <a:spcPts val="0"/>
              </a:spcBef>
              <a:spcAft>
                <a:spcPts val="600"/>
              </a:spcAft>
              <a:buSzPts val="1200"/>
              <a:tabLst>
                <a:tab pos="711200" algn="l"/>
                <a:tab pos="711835" algn="l"/>
              </a:tabLst>
            </a:pPr>
            <a:r>
              <a:rPr lang="en-US" sz="3200" dirty="0">
                <a:latin typeface="MV Boli" panose="02000500030200090000" pitchFamily="2" charset="0"/>
                <a:ea typeface="Calibri" panose="020F0502020204030204" pitchFamily="34" charset="0"/>
                <a:cs typeface="MV Boli" panose="02000500030200090000" pitchFamily="2" charset="0"/>
              </a:rPr>
              <a:t>Number of lanes = </a:t>
            </a:r>
            <a:r>
              <a:rPr lang="en-US" sz="3200" b="1" dirty="0">
                <a:effectLst>
                  <a:outerShdw blurRad="38100" dist="38100" dir="2700000" algn="tl">
                    <a:srgbClr val="000000">
                      <a:alpha val="43137"/>
                    </a:srgbClr>
                  </a:outerShdw>
                </a:effectLst>
                <a:latin typeface="MV Boli" panose="02000500030200090000" pitchFamily="2" charset="0"/>
                <a:ea typeface="Calibri" panose="020F0502020204030204" pitchFamily="34" charset="0"/>
                <a:cs typeface="MV Boli" panose="02000500030200090000" pitchFamily="2" charset="0"/>
              </a:rPr>
              <a:t>2</a:t>
            </a:r>
          </a:p>
          <a:p>
            <a:pPr marR="91440" lvl="0">
              <a:spcBef>
                <a:spcPts val="0"/>
              </a:spcBef>
              <a:spcAft>
                <a:spcPts val="0"/>
              </a:spcAft>
              <a:buSzPts val="1200"/>
              <a:tabLst>
                <a:tab pos="711200" algn="l"/>
                <a:tab pos="711835" algn="l"/>
              </a:tabLst>
            </a:pPr>
            <a:r>
              <a:rPr lang="en-US" sz="3200" dirty="0">
                <a:latin typeface="MV Boli" panose="02000500030200090000" pitchFamily="2" charset="0"/>
                <a:ea typeface="Calibri" panose="020F0502020204030204" pitchFamily="34" charset="0"/>
                <a:cs typeface="MV Boli" panose="02000500030200090000" pitchFamily="2" charset="0"/>
              </a:rPr>
              <a:t>Level</a:t>
            </a:r>
            <a:r>
              <a:rPr lang="en-US" sz="3200" spc="-25" dirty="0">
                <a:latin typeface="MV Boli" panose="02000500030200090000" pitchFamily="2" charset="0"/>
                <a:ea typeface="Calibri" panose="020F0502020204030204" pitchFamily="34" charset="0"/>
                <a:cs typeface="MV Boli" panose="02000500030200090000" pitchFamily="2" charset="0"/>
              </a:rPr>
              <a:t> </a:t>
            </a:r>
            <a:r>
              <a:rPr lang="en-US" sz="3200" dirty="0">
                <a:latin typeface="MV Boli" panose="02000500030200090000" pitchFamily="2" charset="0"/>
                <a:ea typeface="Calibri" panose="020F0502020204030204" pitchFamily="34" charset="0"/>
                <a:cs typeface="MV Boli" panose="02000500030200090000" pitchFamily="2" charset="0"/>
              </a:rPr>
              <a:t>of</a:t>
            </a:r>
            <a:r>
              <a:rPr lang="en-US" sz="3200" spc="-20" dirty="0">
                <a:latin typeface="MV Boli" panose="02000500030200090000" pitchFamily="2" charset="0"/>
                <a:ea typeface="Calibri" panose="020F0502020204030204" pitchFamily="34" charset="0"/>
                <a:cs typeface="MV Boli" panose="02000500030200090000" pitchFamily="2" charset="0"/>
              </a:rPr>
              <a:t> </a:t>
            </a:r>
            <a:r>
              <a:rPr lang="en-US" sz="3200" dirty="0">
                <a:latin typeface="MV Boli" panose="02000500030200090000" pitchFamily="2" charset="0"/>
                <a:ea typeface="Calibri" panose="020F0502020204030204" pitchFamily="34" charset="0"/>
                <a:cs typeface="MV Boli" panose="02000500030200090000" pitchFamily="2" charset="0"/>
              </a:rPr>
              <a:t>Service</a:t>
            </a:r>
            <a:r>
              <a:rPr lang="en-US" sz="3200" spc="-25" dirty="0">
                <a:latin typeface="MV Boli" panose="02000500030200090000" pitchFamily="2" charset="0"/>
                <a:ea typeface="Calibri" panose="020F0502020204030204" pitchFamily="34" charset="0"/>
                <a:cs typeface="MV Boli" panose="02000500030200090000" pitchFamily="2" charset="0"/>
              </a:rPr>
              <a:t> </a:t>
            </a:r>
            <a:r>
              <a:rPr lang="en-US" sz="3200" dirty="0">
                <a:latin typeface="MV Boli" panose="02000500030200090000" pitchFamily="2" charset="0"/>
                <a:ea typeface="Calibri" panose="020F0502020204030204" pitchFamily="34" charset="0"/>
                <a:cs typeface="MV Boli" panose="02000500030200090000" pitchFamily="2" charset="0"/>
              </a:rPr>
              <a:t>= </a:t>
            </a:r>
            <a:r>
              <a:rPr lang="en-US" sz="3200" b="1" dirty="0">
                <a:effectLst>
                  <a:outerShdw blurRad="38100" dist="38100" dir="2700000" algn="tl">
                    <a:srgbClr val="000000">
                      <a:alpha val="43137"/>
                    </a:srgbClr>
                  </a:outerShdw>
                </a:effectLst>
                <a:latin typeface="MV Boli" panose="02000500030200090000" pitchFamily="2" charset="0"/>
                <a:ea typeface="Calibri" panose="020F0502020204030204" pitchFamily="34" charset="0"/>
                <a:cs typeface="MV Boli" panose="02000500030200090000" pitchFamily="2" charset="0"/>
              </a:rPr>
              <a:t>C</a:t>
            </a:r>
          </a:p>
        </p:txBody>
      </p:sp>
    </p:spTree>
    <p:extLst>
      <p:ext uri="{BB962C8B-B14F-4D97-AF65-F5344CB8AC3E}">
        <p14:creationId xmlns:p14="http://schemas.microsoft.com/office/powerpoint/2010/main" val="144822111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801719" y="1290918"/>
            <a:ext cx="6561046" cy="3863266"/>
          </a:xfrm>
          <a:prstGeom prst="rect">
            <a:avLst/>
          </a:prstGeom>
          <a:noFill/>
          <a:ln>
            <a:noFill/>
          </a:ln>
        </p:spPr>
      </p:pic>
      <p:sp>
        <p:nvSpPr>
          <p:cNvPr id="4" name="Rectangle 3"/>
          <p:cNvSpPr/>
          <p:nvPr/>
        </p:nvSpPr>
        <p:spPr>
          <a:xfrm>
            <a:off x="241484" y="1640541"/>
            <a:ext cx="4145687" cy="923330"/>
          </a:xfrm>
          <a:prstGeom prst="rect">
            <a:avLst/>
          </a:prstGeom>
          <a:noFill/>
        </p:spPr>
        <p:txBody>
          <a:bodyPr wrap="none" lIns="91440" tIns="45720" rIns="91440" bIns="45720">
            <a:spAutoFit/>
          </a:bodyPr>
          <a:lstStyle/>
          <a:p>
            <a:pPr algn="ctr"/>
            <a:r>
              <a:rPr lang="en-US" sz="5400" dirty="0" smtClean="0">
                <a:ln w="0"/>
                <a:effectLst>
                  <a:outerShdw blurRad="38100" dist="19050" dir="2700000" algn="tl" rotWithShape="0">
                    <a:schemeClr val="dk1">
                      <a:alpha val="40000"/>
                    </a:schemeClr>
                  </a:outerShdw>
                </a:effectLst>
                <a:latin typeface="MV Boli" panose="02000500030200090000" pitchFamily="2" charset="0"/>
                <a:cs typeface="MV Boli" panose="02000500030200090000" pitchFamily="2" charset="0"/>
              </a:rPr>
              <a:t>R = 500 M</a:t>
            </a:r>
          </a:p>
        </p:txBody>
      </p:sp>
      <p:sp>
        <p:nvSpPr>
          <p:cNvPr id="6" name="Rectangle 5"/>
          <p:cNvSpPr/>
          <p:nvPr/>
        </p:nvSpPr>
        <p:spPr>
          <a:xfrm>
            <a:off x="241484" y="2930163"/>
            <a:ext cx="4179349" cy="584775"/>
          </a:xfrm>
          <a:prstGeom prst="rect">
            <a:avLst/>
          </a:prstGeom>
          <a:noFill/>
        </p:spPr>
        <p:txBody>
          <a:bodyPr wrap="none" lIns="91440" tIns="45720" rIns="91440" bIns="45720">
            <a:spAutoFit/>
          </a:bodyPr>
          <a:lstStyle/>
          <a:p>
            <a:pPr algn="ctr"/>
            <a:r>
              <a:rPr lang="en-US" sz="3200" dirty="0">
                <a:ln w="0"/>
                <a:effectLst>
                  <a:outerShdw blurRad="38100" dist="19050" dir="2700000" algn="tl" rotWithShape="0">
                    <a:schemeClr val="dk1">
                      <a:alpha val="40000"/>
                    </a:schemeClr>
                  </a:outerShdw>
                </a:effectLst>
                <a:latin typeface="MV Boli" panose="02000500030200090000" pitchFamily="2" charset="0"/>
                <a:cs typeface="MV Boli" panose="02000500030200090000" pitchFamily="2" charset="0"/>
              </a:rPr>
              <a:t>Case </a:t>
            </a:r>
            <a:r>
              <a:rPr lang="en-US" sz="3200" dirty="0" smtClean="0">
                <a:ln w="0"/>
                <a:effectLst>
                  <a:outerShdw blurRad="38100" dist="19050" dir="2700000" algn="tl" rotWithShape="0">
                    <a:schemeClr val="dk1">
                      <a:alpha val="40000"/>
                    </a:schemeClr>
                  </a:outerShdw>
                </a:effectLst>
                <a:latin typeface="MV Boli" panose="02000500030200090000" pitchFamily="2" charset="0"/>
                <a:cs typeface="MV Boli" panose="02000500030200090000" pitchFamily="2" charset="0"/>
              </a:rPr>
              <a:t>2 curve design </a:t>
            </a:r>
            <a:endParaRPr lang="en-US" sz="3200" dirty="0">
              <a:ln w="0"/>
              <a:effectLst>
                <a:outerShdw blurRad="38100" dist="19050" dir="2700000" algn="tl" rotWithShape="0">
                  <a:schemeClr val="dk1">
                    <a:alpha val="40000"/>
                  </a:schemeClr>
                </a:outerShdw>
              </a:effectLst>
              <a:latin typeface="MV Boli" panose="02000500030200090000" pitchFamily="2" charset="0"/>
              <a:cs typeface="MV Boli" panose="02000500030200090000" pitchFamily="2" charset="0"/>
            </a:endParaRPr>
          </a:p>
        </p:txBody>
      </p:sp>
      <p:sp>
        <p:nvSpPr>
          <p:cNvPr id="7" name="Rectangle 6"/>
          <p:cNvSpPr/>
          <p:nvPr/>
        </p:nvSpPr>
        <p:spPr>
          <a:xfrm>
            <a:off x="697202" y="4619622"/>
            <a:ext cx="3509295" cy="830997"/>
          </a:xfrm>
          <a:prstGeom prst="rect">
            <a:avLst/>
          </a:prstGeom>
        </p:spPr>
        <p:txBody>
          <a:bodyPr wrap="none">
            <a:spAutoFit/>
          </a:bodyPr>
          <a:lstStyle/>
          <a:p>
            <a:pPr algn="ctr">
              <a:tabLst>
                <a:tab pos="497205" algn="l"/>
              </a:tabLst>
            </a:pPr>
            <a:r>
              <a:rPr lang="en-US" sz="4800" b="1" u="sng" dirty="0">
                <a:latin typeface="MV Boli" panose="02000500030200090000" pitchFamily="2" charset="0"/>
                <a:ea typeface="Symbol" panose="05050102010706020507" pitchFamily="18" charset="2"/>
                <a:cs typeface="MV Boli" panose="02000500030200090000" pitchFamily="2" charset="0"/>
              </a:rPr>
              <a:t>W = 7.2 M</a:t>
            </a:r>
            <a:endParaRPr lang="en-US" sz="3200" b="1" u="sng" dirty="0">
              <a:effectLst/>
              <a:latin typeface="MV Boli" panose="02000500030200090000" pitchFamily="2" charset="0"/>
              <a:ea typeface="Times New Roman" panose="02020603050405020304" pitchFamily="18" charset="0"/>
              <a:cs typeface="MV Boli" panose="02000500030200090000" pitchFamily="2" charset="0"/>
            </a:endParaRPr>
          </a:p>
        </p:txBody>
      </p:sp>
      <p:sp>
        <p:nvSpPr>
          <p:cNvPr id="8" name="Rectangle 7"/>
          <p:cNvSpPr/>
          <p:nvPr/>
        </p:nvSpPr>
        <p:spPr>
          <a:xfrm>
            <a:off x="241484" y="201461"/>
            <a:ext cx="5298704" cy="954107"/>
          </a:xfrm>
          <a:prstGeom prst="rect">
            <a:avLst/>
          </a:prstGeom>
        </p:spPr>
        <p:style>
          <a:lnRef idx="2">
            <a:schemeClr val="dk1"/>
          </a:lnRef>
          <a:fillRef idx="1">
            <a:schemeClr val="lt1"/>
          </a:fillRef>
          <a:effectRef idx="0">
            <a:schemeClr val="dk1"/>
          </a:effectRef>
          <a:fontRef idx="minor">
            <a:schemeClr val="dk1"/>
          </a:fontRef>
        </p:style>
        <p:txBody>
          <a:bodyPr wrap="square" lIns="91440" tIns="45720" rIns="91440" bIns="45720">
            <a:spAutoFit/>
          </a:bodyPr>
          <a:lstStyle/>
          <a:p>
            <a:pPr algn="ctr"/>
            <a:r>
              <a:rPr lang="en-US" sz="5600" dirty="0">
                <a:latin typeface="MV Boli" panose="02000500030200090000" pitchFamily="2" charset="0"/>
                <a:cs typeface="MV Boli" panose="02000500030200090000" pitchFamily="2" charset="0"/>
              </a:rPr>
              <a:t>Airport Street</a:t>
            </a:r>
            <a:endParaRPr lang="en-US" sz="5600" b="0" cap="none" spc="0" dirty="0">
              <a:ln w="0"/>
              <a:solidFill>
                <a:schemeClr val="tx1"/>
              </a:solidFill>
              <a:effectLst>
                <a:outerShdw blurRad="38100" dist="19050" dir="2700000" algn="tl" rotWithShape="0">
                  <a:schemeClr val="dk1">
                    <a:alpha val="40000"/>
                  </a:schemeClr>
                </a:outerShdw>
              </a:effectLst>
              <a:latin typeface="MV Boli" panose="02000500030200090000" pitchFamily="2" charset="0"/>
              <a:cs typeface="MV Boli" panose="02000500030200090000" pitchFamily="2" charset="0"/>
            </a:endParaRPr>
          </a:p>
        </p:txBody>
      </p:sp>
    </p:spTree>
    <p:extLst>
      <p:ext uri="{BB962C8B-B14F-4D97-AF65-F5344CB8AC3E}">
        <p14:creationId xmlns:p14="http://schemas.microsoft.com/office/powerpoint/2010/main" val="303309850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41484" y="201461"/>
            <a:ext cx="5298704" cy="954107"/>
          </a:xfrm>
          <a:prstGeom prst="rect">
            <a:avLst/>
          </a:prstGeom>
        </p:spPr>
        <p:style>
          <a:lnRef idx="2">
            <a:schemeClr val="dk1"/>
          </a:lnRef>
          <a:fillRef idx="1">
            <a:schemeClr val="lt1"/>
          </a:fillRef>
          <a:effectRef idx="0">
            <a:schemeClr val="dk1"/>
          </a:effectRef>
          <a:fontRef idx="minor">
            <a:schemeClr val="dk1"/>
          </a:fontRef>
        </p:style>
        <p:txBody>
          <a:bodyPr wrap="square" lIns="91440" tIns="45720" rIns="91440" bIns="45720">
            <a:spAutoFit/>
          </a:bodyPr>
          <a:lstStyle/>
          <a:p>
            <a:pPr algn="ctr"/>
            <a:r>
              <a:rPr lang="en-US" sz="5600" dirty="0">
                <a:latin typeface="MV Boli" panose="02000500030200090000" pitchFamily="2" charset="0"/>
                <a:cs typeface="MV Boli" panose="02000500030200090000" pitchFamily="2" charset="0"/>
              </a:rPr>
              <a:t>Airport Street</a:t>
            </a:r>
            <a:endParaRPr lang="en-US" sz="5600" b="0" cap="none" spc="0" dirty="0">
              <a:ln w="0"/>
              <a:solidFill>
                <a:schemeClr val="tx1"/>
              </a:solidFill>
              <a:effectLst>
                <a:outerShdw blurRad="38100" dist="19050" dir="2700000" algn="tl" rotWithShape="0">
                  <a:schemeClr val="dk1">
                    <a:alpha val="40000"/>
                  </a:schemeClr>
                </a:outerShdw>
              </a:effectLst>
              <a:latin typeface="MV Boli" panose="02000500030200090000" pitchFamily="2" charset="0"/>
              <a:cs typeface="MV Boli" panose="02000500030200090000" pitchFamily="2" charset="0"/>
            </a:endParaRPr>
          </a:p>
        </p:txBody>
      </p:sp>
      <p:pic>
        <p:nvPicPr>
          <p:cNvPr id="3" name="Picture 2"/>
          <p:cNvPicPr/>
          <p:nvPr/>
        </p:nvPicPr>
        <p:blipFill>
          <a:blip r:embed="rId2">
            <a:extLst>
              <a:ext uri="{28A0092B-C50C-407E-A947-70E740481C1C}">
                <a14:useLocalDpi xmlns:a14="http://schemas.microsoft.com/office/drawing/2010/main" val="0"/>
              </a:ext>
            </a:extLst>
          </a:blip>
          <a:srcRect/>
          <a:stretch>
            <a:fillRect/>
          </a:stretch>
        </p:blipFill>
        <p:spPr bwMode="auto">
          <a:xfrm>
            <a:off x="954741" y="2205318"/>
            <a:ext cx="10381130" cy="3334871"/>
          </a:xfrm>
          <a:prstGeom prst="rect">
            <a:avLst/>
          </a:prstGeom>
          <a:noFill/>
          <a:ln>
            <a:noFill/>
          </a:ln>
        </p:spPr>
      </p:pic>
    </p:spTree>
    <p:extLst>
      <p:ext uri="{BB962C8B-B14F-4D97-AF65-F5344CB8AC3E}">
        <p14:creationId xmlns:p14="http://schemas.microsoft.com/office/powerpoint/2010/main" val="215613175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p:nvPr/>
        </p:nvPicPr>
        <p:blipFill>
          <a:blip r:embed="rId2">
            <a:extLst>
              <a:ext uri="{28A0092B-C50C-407E-A947-70E740481C1C}">
                <a14:useLocalDpi xmlns:a14="http://schemas.microsoft.com/office/drawing/2010/main" val="0"/>
              </a:ext>
            </a:extLst>
          </a:blip>
          <a:srcRect/>
          <a:stretch>
            <a:fillRect/>
          </a:stretch>
        </p:blipFill>
        <p:spPr bwMode="auto">
          <a:xfrm>
            <a:off x="586346" y="2689409"/>
            <a:ext cx="6311994" cy="2958353"/>
          </a:xfrm>
          <a:prstGeom prst="rect">
            <a:avLst/>
          </a:prstGeom>
          <a:noFill/>
          <a:ln>
            <a:noFill/>
          </a:ln>
        </p:spPr>
      </p:pic>
      <p:pic>
        <p:nvPicPr>
          <p:cNvPr id="3" name="Picture 2"/>
          <p:cNvPicPr/>
          <p:nvPr/>
        </p:nvPicPr>
        <p:blipFill>
          <a:blip r:embed="rId3">
            <a:extLst>
              <a:ext uri="{28A0092B-C50C-407E-A947-70E740481C1C}">
                <a14:useLocalDpi xmlns:a14="http://schemas.microsoft.com/office/drawing/2010/main" val="0"/>
              </a:ext>
            </a:extLst>
          </a:blip>
          <a:srcRect/>
          <a:stretch>
            <a:fillRect/>
          </a:stretch>
        </p:blipFill>
        <p:spPr bwMode="auto">
          <a:xfrm>
            <a:off x="7382435" y="874057"/>
            <a:ext cx="4809565" cy="4101353"/>
          </a:xfrm>
          <a:prstGeom prst="rect">
            <a:avLst/>
          </a:prstGeom>
          <a:noFill/>
          <a:ln>
            <a:noFill/>
          </a:ln>
        </p:spPr>
      </p:pic>
      <p:sp>
        <p:nvSpPr>
          <p:cNvPr id="4" name="Rectangle 3"/>
          <p:cNvSpPr/>
          <p:nvPr/>
        </p:nvSpPr>
        <p:spPr>
          <a:xfrm>
            <a:off x="-58692" y="550891"/>
            <a:ext cx="7386918" cy="646331"/>
          </a:xfrm>
          <a:prstGeom prst="rect">
            <a:avLst/>
          </a:prstGeom>
        </p:spPr>
        <p:txBody>
          <a:bodyPr wrap="square">
            <a:spAutoFit/>
          </a:bodyPr>
          <a:lstStyle/>
          <a:p>
            <a:r>
              <a:rPr lang="en-US" sz="3600" dirty="0" smtClean="0">
                <a:latin typeface="MV Boli" panose="02000500030200090000" pitchFamily="2" charset="0"/>
                <a:ea typeface="Symbol" panose="05050102010706020507" pitchFamily="18" charset="2"/>
                <a:cs typeface="MV Boli" panose="02000500030200090000" pitchFamily="2" charset="0"/>
              </a:rPr>
              <a:t> </a:t>
            </a:r>
            <a:r>
              <a:rPr lang="en-US" sz="3600" dirty="0">
                <a:latin typeface="MV Boli" panose="02000500030200090000" pitchFamily="2" charset="0"/>
                <a:ea typeface="Times New Roman" panose="02020603050405020304" pitchFamily="18" charset="0"/>
                <a:cs typeface="MV Boli" panose="02000500030200090000" pitchFamily="2" charset="0"/>
              </a:rPr>
              <a:t>Intersection on Airport Street </a:t>
            </a:r>
            <a:endParaRPr lang="en-US" sz="3200" dirty="0">
              <a:latin typeface="MV Boli" panose="02000500030200090000" pitchFamily="2" charset="0"/>
              <a:ea typeface="Times New Roman" panose="02020603050405020304" pitchFamily="18" charset="0"/>
              <a:cs typeface="MV Boli" panose="02000500030200090000" pitchFamily="2" charset="0"/>
            </a:endParaRPr>
          </a:p>
        </p:txBody>
      </p:sp>
    </p:spTree>
    <p:extLst>
      <p:ext uri="{BB962C8B-B14F-4D97-AF65-F5344CB8AC3E}">
        <p14:creationId xmlns:p14="http://schemas.microsoft.com/office/powerpoint/2010/main" val="2110191872"/>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41484" y="201461"/>
            <a:ext cx="5298704" cy="954107"/>
          </a:xfrm>
          <a:prstGeom prst="rect">
            <a:avLst/>
          </a:prstGeom>
        </p:spPr>
        <p:style>
          <a:lnRef idx="2">
            <a:schemeClr val="dk1"/>
          </a:lnRef>
          <a:fillRef idx="1">
            <a:schemeClr val="lt1"/>
          </a:fillRef>
          <a:effectRef idx="0">
            <a:schemeClr val="dk1"/>
          </a:effectRef>
          <a:fontRef idx="minor">
            <a:schemeClr val="dk1"/>
          </a:fontRef>
        </p:style>
        <p:txBody>
          <a:bodyPr wrap="square" lIns="91440" tIns="45720" rIns="91440" bIns="45720">
            <a:spAutoFit/>
          </a:bodyPr>
          <a:lstStyle/>
          <a:p>
            <a:pPr algn="ctr"/>
            <a:r>
              <a:rPr lang="en-US" sz="5600" dirty="0">
                <a:latin typeface="MV Boli" panose="02000500030200090000" pitchFamily="2" charset="0"/>
                <a:cs typeface="MV Boli" panose="02000500030200090000" pitchFamily="2" charset="0"/>
              </a:rPr>
              <a:t>Airport Street</a:t>
            </a:r>
            <a:endParaRPr lang="en-US" sz="5600" b="0" cap="none" spc="0" dirty="0">
              <a:ln w="0"/>
              <a:solidFill>
                <a:schemeClr val="tx1"/>
              </a:solidFill>
              <a:effectLst>
                <a:outerShdw blurRad="38100" dist="19050" dir="2700000" algn="tl" rotWithShape="0">
                  <a:schemeClr val="dk1">
                    <a:alpha val="40000"/>
                  </a:schemeClr>
                </a:outerShdw>
              </a:effectLst>
              <a:latin typeface="MV Boli" panose="02000500030200090000" pitchFamily="2" charset="0"/>
              <a:cs typeface="MV Boli" panose="02000500030200090000" pitchFamily="2" charset="0"/>
            </a:endParaRPr>
          </a:p>
        </p:txBody>
      </p:sp>
      <p:pic>
        <p:nvPicPr>
          <p:cNvPr id="3" name="Picture 2"/>
          <p:cNvPicPr/>
          <p:nvPr/>
        </p:nvPicPr>
        <p:blipFill>
          <a:blip r:embed="rId2">
            <a:extLst>
              <a:ext uri="{28A0092B-C50C-407E-A947-70E740481C1C}">
                <a14:useLocalDpi xmlns:a14="http://schemas.microsoft.com/office/drawing/2010/main" val="0"/>
              </a:ext>
            </a:extLst>
          </a:blip>
          <a:srcRect/>
          <a:stretch>
            <a:fillRect/>
          </a:stretch>
        </p:blipFill>
        <p:spPr bwMode="auto">
          <a:xfrm>
            <a:off x="2595282" y="3402106"/>
            <a:ext cx="9127191" cy="2568388"/>
          </a:xfrm>
          <a:prstGeom prst="rect">
            <a:avLst/>
          </a:prstGeom>
          <a:noFill/>
          <a:ln>
            <a:noFill/>
          </a:ln>
        </p:spPr>
      </p:pic>
      <p:sp>
        <p:nvSpPr>
          <p:cNvPr id="4" name="Rectangle 3"/>
          <p:cNvSpPr/>
          <p:nvPr/>
        </p:nvSpPr>
        <p:spPr>
          <a:xfrm>
            <a:off x="1847645" y="1730713"/>
            <a:ext cx="3379451" cy="646331"/>
          </a:xfrm>
          <a:prstGeom prst="rect">
            <a:avLst/>
          </a:prstGeom>
        </p:spPr>
        <p:txBody>
          <a:bodyPr wrap="none">
            <a:spAutoFit/>
          </a:bodyPr>
          <a:lstStyle/>
          <a:p>
            <a:r>
              <a:rPr lang="en-US" sz="3600" u="sng" dirty="0">
                <a:latin typeface="MV Boli" panose="02000500030200090000" pitchFamily="2" charset="0"/>
                <a:ea typeface="Times New Roman" panose="02020603050405020304" pitchFamily="18" charset="0"/>
                <a:cs typeface="MV Boli" panose="02000500030200090000" pitchFamily="2" charset="0"/>
              </a:rPr>
              <a:t>Depth of </a:t>
            </a:r>
            <a:r>
              <a:rPr lang="en-US" sz="3600" u="sng" dirty="0" smtClean="0">
                <a:latin typeface="MV Boli" panose="02000500030200090000" pitchFamily="2" charset="0"/>
                <a:ea typeface="Times New Roman" panose="02020603050405020304" pitchFamily="18" charset="0"/>
                <a:cs typeface="MV Boli" panose="02000500030200090000" pitchFamily="2" charset="0"/>
              </a:rPr>
              <a:t>layer</a:t>
            </a:r>
            <a:endParaRPr lang="en-US" sz="3600" u="sng" dirty="0">
              <a:latin typeface="MV Boli" panose="02000500030200090000" pitchFamily="2" charset="0"/>
              <a:cs typeface="MV Boli" panose="02000500030200090000" pitchFamily="2" charset="0"/>
            </a:endParaRPr>
          </a:p>
        </p:txBody>
      </p:sp>
    </p:spTree>
    <p:extLst>
      <p:ext uri="{BB962C8B-B14F-4D97-AF65-F5344CB8AC3E}">
        <p14:creationId xmlns:p14="http://schemas.microsoft.com/office/powerpoint/2010/main" val="148078509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 xmlns:a16="http://schemas.microsoft.com/office/drawing/2014/main" id="{63494C4F-0CCF-4313-9527-D160E99B2C3A}"/>
              </a:ext>
            </a:extLst>
          </p:cNvPr>
          <p:cNvSpPr txBox="1"/>
          <p:nvPr/>
        </p:nvSpPr>
        <p:spPr>
          <a:xfrm>
            <a:off x="2084294" y="1971822"/>
            <a:ext cx="7906716" cy="1938992"/>
          </a:xfrm>
          <a:prstGeom prst="rect">
            <a:avLst/>
          </a:prstGeom>
          <a:noFill/>
        </p:spPr>
        <p:txBody>
          <a:bodyPr wrap="square" rtlCol="0">
            <a:spAutoFit/>
          </a:bodyPr>
          <a:lstStyle/>
          <a:p>
            <a:pPr algn="ctr"/>
            <a:r>
              <a:rPr lang="en-US" sz="6000" dirty="0">
                <a:latin typeface="MV Boli" panose="02000500030200090000" pitchFamily="2" charset="0"/>
                <a:cs typeface="MV Boli" panose="02000500030200090000" pitchFamily="2" charset="0"/>
              </a:rPr>
              <a:t>Graduation Project I </a:t>
            </a:r>
            <a:br>
              <a:rPr lang="en-US" sz="6000" dirty="0">
                <a:latin typeface="MV Boli" panose="02000500030200090000" pitchFamily="2" charset="0"/>
                <a:cs typeface="MV Boli" panose="02000500030200090000" pitchFamily="2" charset="0"/>
              </a:rPr>
            </a:br>
            <a:r>
              <a:rPr lang="en-US" sz="6000" dirty="0">
                <a:latin typeface="MV Boli" panose="02000500030200090000" pitchFamily="2" charset="0"/>
                <a:cs typeface="MV Boli" panose="02000500030200090000" pitchFamily="2" charset="0"/>
              </a:rPr>
              <a:t>Final Result  </a:t>
            </a:r>
          </a:p>
        </p:txBody>
      </p:sp>
    </p:spTree>
    <p:extLst>
      <p:ext uri="{BB962C8B-B14F-4D97-AF65-F5344CB8AC3E}">
        <p14:creationId xmlns:p14="http://schemas.microsoft.com/office/powerpoint/2010/main" val="26080107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26922" y="237436"/>
            <a:ext cx="3884397" cy="769441"/>
          </a:xfrm>
          <a:prstGeom prst="rect">
            <a:avLst/>
          </a:prstGeom>
        </p:spPr>
        <p:txBody>
          <a:bodyPr wrap="none">
            <a:spAutoFit/>
          </a:bodyPr>
          <a:lstStyle/>
          <a:p>
            <a:r>
              <a:rPr lang="en-US" sz="4400" b="1" dirty="0">
                <a:latin typeface="MV Boli" panose="02000500030200090000" pitchFamily="2" charset="0"/>
                <a:ea typeface="Times New Roman" panose="02020603050405020304" pitchFamily="18" charset="0"/>
                <a:cs typeface="MV Boli" panose="02000500030200090000" pitchFamily="2" charset="0"/>
              </a:rPr>
              <a:t>Reverse Curve</a:t>
            </a:r>
            <a:endParaRPr lang="en-US" sz="4400" b="1" dirty="0">
              <a:latin typeface="MV Boli" panose="02000500030200090000" pitchFamily="2" charset="0"/>
              <a:cs typeface="MV Boli" panose="02000500030200090000" pitchFamily="2" charset="0"/>
            </a:endParaRPr>
          </a:p>
        </p:txBody>
      </p:sp>
      <p:pic>
        <p:nvPicPr>
          <p:cNvPr id="4" name="Picture 3"/>
          <p:cNvPicPr/>
          <p:nvPr/>
        </p:nvPicPr>
        <p:blipFill>
          <a:blip r:embed="rId2">
            <a:extLst>
              <a:ext uri="{28A0092B-C50C-407E-A947-70E740481C1C}">
                <a14:useLocalDpi xmlns:a14="http://schemas.microsoft.com/office/drawing/2010/main" val="0"/>
              </a:ext>
            </a:extLst>
          </a:blip>
          <a:srcRect/>
          <a:stretch>
            <a:fillRect/>
          </a:stretch>
        </p:blipFill>
        <p:spPr bwMode="auto">
          <a:xfrm>
            <a:off x="757691" y="3227293"/>
            <a:ext cx="6013226" cy="2951779"/>
          </a:xfrm>
          <a:prstGeom prst="rect">
            <a:avLst/>
          </a:prstGeom>
          <a:noFill/>
          <a:ln>
            <a:noFill/>
          </a:ln>
        </p:spPr>
      </p:pic>
      <p:pic>
        <p:nvPicPr>
          <p:cNvPr id="2" name="Picture 1"/>
          <p:cNvPicPr>
            <a:picLocks noChangeAspect="1"/>
          </p:cNvPicPr>
          <p:nvPr/>
        </p:nvPicPr>
        <p:blipFill>
          <a:blip r:embed="rId3"/>
          <a:stretch>
            <a:fillRect/>
          </a:stretch>
        </p:blipFill>
        <p:spPr>
          <a:xfrm>
            <a:off x="7365472" y="486615"/>
            <a:ext cx="4244664" cy="5692457"/>
          </a:xfrm>
          <a:prstGeom prst="rect">
            <a:avLst/>
          </a:prstGeom>
        </p:spPr>
      </p:pic>
      <p:sp>
        <p:nvSpPr>
          <p:cNvPr id="6" name="Rectangle 5"/>
          <p:cNvSpPr/>
          <p:nvPr/>
        </p:nvSpPr>
        <p:spPr>
          <a:xfrm>
            <a:off x="173939" y="237437"/>
            <a:ext cx="3590365" cy="769441"/>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432798882"/>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لا يتوفر وصف."/>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4724905">
            <a:off x="4032631" y="191817"/>
            <a:ext cx="4113633" cy="7779819"/>
          </a:xfrm>
          <a:prstGeom prst="rect">
            <a:avLst/>
          </a:prstGeom>
          <a:noFill/>
          <a:extLst>
            <a:ext uri="{909E8E84-426E-40DD-AFC4-6F175D3DCCD1}">
              <a14:hiddenFill xmlns:a14="http://schemas.microsoft.com/office/drawing/2010/main">
                <a:solidFill>
                  <a:srgbClr val="FFFFFF"/>
                </a:solidFill>
              </a14:hiddenFill>
            </a:ext>
          </a:extLst>
        </p:spPr>
      </p:pic>
      <p:cxnSp>
        <p:nvCxnSpPr>
          <p:cNvPr id="3" name="Straight Arrow Connector 2"/>
          <p:cNvCxnSpPr/>
          <p:nvPr/>
        </p:nvCxnSpPr>
        <p:spPr>
          <a:xfrm>
            <a:off x="2487705" y="2541494"/>
            <a:ext cx="4007224" cy="40341"/>
          </a:xfrm>
          <a:prstGeom prst="straightConnector1">
            <a:avLst/>
          </a:prstGeom>
          <a:ln>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a:off x="6414247" y="2595282"/>
            <a:ext cx="16181" cy="122259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a:off x="2549474" y="2541494"/>
            <a:ext cx="32362" cy="127747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2" name="Rectangle 11"/>
          <p:cNvSpPr/>
          <p:nvPr/>
        </p:nvSpPr>
        <p:spPr>
          <a:xfrm>
            <a:off x="3945334" y="2050702"/>
            <a:ext cx="1091966" cy="461665"/>
          </a:xfrm>
          <a:prstGeom prst="rect">
            <a:avLst/>
          </a:prstGeom>
          <a:noFill/>
        </p:spPr>
        <p:txBody>
          <a:bodyPr wrap="none" lIns="91440" tIns="45720" rIns="91440" bIns="45720">
            <a:spAutoFit/>
          </a:bodyPr>
          <a:lstStyle/>
          <a:p>
            <a:pPr algn="ctr"/>
            <a:r>
              <a:rPr lang="en-US" sz="2400" b="0" cap="none" spc="0" dirty="0" smtClean="0">
                <a:ln w="0"/>
                <a:solidFill>
                  <a:schemeClr val="tx1"/>
                </a:solidFill>
                <a:effectLst>
                  <a:outerShdw blurRad="38100" dist="19050" dir="2700000" algn="tl" rotWithShape="0">
                    <a:schemeClr val="dk1">
                      <a:alpha val="40000"/>
                    </a:schemeClr>
                  </a:outerShdw>
                </a:effectLst>
                <a:latin typeface="MV Boli" panose="02000500030200090000" pitchFamily="2" charset="0"/>
                <a:cs typeface="MV Boli" panose="02000500030200090000" pitchFamily="2" charset="0"/>
              </a:rPr>
              <a:t>400m</a:t>
            </a:r>
            <a:endParaRPr lang="en-US" sz="2400" b="0" cap="none" spc="0" dirty="0">
              <a:ln w="0"/>
              <a:solidFill>
                <a:schemeClr val="tx1"/>
              </a:solidFill>
              <a:effectLst>
                <a:outerShdw blurRad="38100" dist="19050" dir="2700000" algn="tl" rotWithShape="0">
                  <a:schemeClr val="dk1">
                    <a:alpha val="40000"/>
                  </a:schemeClr>
                </a:outerShdw>
              </a:effectLst>
              <a:latin typeface="MV Boli" panose="02000500030200090000" pitchFamily="2" charset="0"/>
              <a:cs typeface="MV Boli" panose="02000500030200090000" pitchFamily="2" charset="0"/>
            </a:endParaRPr>
          </a:p>
        </p:txBody>
      </p:sp>
      <p:cxnSp>
        <p:nvCxnSpPr>
          <p:cNvPr id="14" name="Straight Arrow Connector 13"/>
          <p:cNvCxnSpPr/>
          <p:nvPr/>
        </p:nvCxnSpPr>
        <p:spPr>
          <a:xfrm>
            <a:off x="2581836" y="3926541"/>
            <a:ext cx="0" cy="537883"/>
          </a:xfrm>
          <a:prstGeom prst="straightConnector1">
            <a:avLst/>
          </a:prstGeom>
          <a:ln>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15" name="Rectangle 14"/>
          <p:cNvSpPr/>
          <p:nvPr/>
        </p:nvSpPr>
        <p:spPr>
          <a:xfrm>
            <a:off x="2642870" y="3964649"/>
            <a:ext cx="867545" cy="461665"/>
          </a:xfrm>
          <a:prstGeom prst="rect">
            <a:avLst/>
          </a:prstGeom>
          <a:noFill/>
        </p:spPr>
        <p:txBody>
          <a:bodyPr wrap="none" lIns="91440" tIns="45720" rIns="91440" bIns="45720">
            <a:spAutoFit/>
          </a:bodyPr>
          <a:lstStyle/>
          <a:p>
            <a:pPr algn="ctr"/>
            <a:r>
              <a:rPr lang="en-US" sz="2400" b="0" cap="none" spc="0" dirty="0" smtClean="0">
                <a:ln w="0"/>
                <a:solidFill>
                  <a:schemeClr val="tx1"/>
                </a:solidFill>
                <a:effectLst>
                  <a:outerShdw blurRad="38100" dist="19050" dir="2700000" algn="tl" rotWithShape="0">
                    <a:schemeClr val="dk1">
                      <a:alpha val="40000"/>
                    </a:schemeClr>
                  </a:outerShdw>
                </a:effectLst>
                <a:latin typeface="MV Boli" panose="02000500030200090000" pitchFamily="2" charset="0"/>
                <a:cs typeface="MV Boli" panose="02000500030200090000" pitchFamily="2" charset="0"/>
              </a:rPr>
              <a:t>80m</a:t>
            </a:r>
            <a:endParaRPr lang="en-US" sz="2400" b="0" cap="none" spc="0" dirty="0">
              <a:ln w="0"/>
              <a:solidFill>
                <a:schemeClr val="tx1"/>
              </a:solidFill>
              <a:effectLst>
                <a:outerShdw blurRad="38100" dist="19050" dir="2700000" algn="tl" rotWithShape="0">
                  <a:schemeClr val="dk1">
                    <a:alpha val="40000"/>
                  </a:schemeClr>
                </a:outerShdw>
              </a:effectLst>
              <a:latin typeface="MV Boli" panose="02000500030200090000" pitchFamily="2" charset="0"/>
              <a:cs typeface="MV Boli" panose="02000500030200090000" pitchFamily="2" charset="0"/>
            </a:endParaRPr>
          </a:p>
        </p:txBody>
      </p:sp>
      <p:cxnSp>
        <p:nvCxnSpPr>
          <p:cNvPr id="17" name="Straight Arrow Connector 16"/>
          <p:cNvCxnSpPr/>
          <p:nvPr/>
        </p:nvCxnSpPr>
        <p:spPr>
          <a:xfrm flipV="1">
            <a:off x="8821271" y="2944906"/>
            <a:ext cx="820270" cy="1667435"/>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8" name="Rectangle 17"/>
          <p:cNvSpPr/>
          <p:nvPr/>
        </p:nvSpPr>
        <p:spPr>
          <a:xfrm>
            <a:off x="9040278" y="2555171"/>
            <a:ext cx="1669047" cy="369332"/>
          </a:xfrm>
          <a:prstGeom prst="rect">
            <a:avLst/>
          </a:prstGeom>
        </p:spPr>
        <p:txBody>
          <a:bodyPr wrap="none">
            <a:spAutoFit/>
          </a:bodyPr>
          <a:lstStyle/>
          <a:p>
            <a:r>
              <a:rPr lang="en-US" b="1" dirty="0">
                <a:latin typeface="MV Boli" panose="02000500030200090000" pitchFamily="2" charset="0"/>
                <a:ea typeface="Times New Roman" panose="02020603050405020304" pitchFamily="18" charset="0"/>
                <a:cs typeface="MV Boli" panose="02000500030200090000" pitchFamily="2" charset="0"/>
              </a:rPr>
              <a:t>Reverse Curve</a:t>
            </a:r>
            <a:endParaRPr lang="en-US" b="1" dirty="0">
              <a:latin typeface="MV Boli" panose="02000500030200090000" pitchFamily="2" charset="0"/>
              <a:cs typeface="MV Boli" panose="02000500030200090000" pitchFamily="2" charset="0"/>
            </a:endParaRPr>
          </a:p>
        </p:txBody>
      </p:sp>
      <p:sp>
        <p:nvSpPr>
          <p:cNvPr id="20" name="Rectangle 19"/>
          <p:cNvSpPr/>
          <p:nvPr/>
        </p:nvSpPr>
        <p:spPr>
          <a:xfrm>
            <a:off x="241484" y="201461"/>
            <a:ext cx="5298704" cy="954107"/>
          </a:xfrm>
          <a:prstGeom prst="rect">
            <a:avLst/>
          </a:prstGeom>
        </p:spPr>
        <p:style>
          <a:lnRef idx="2">
            <a:schemeClr val="dk1"/>
          </a:lnRef>
          <a:fillRef idx="1">
            <a:schemeClr val="lt1"/>
          </a:fillRef>
          <a:effectRef idx="0">
            <a:schemeClr val="dk1"/>
          </a:effectRef>
          <a:fontRef idx="minor">
            <a:schemeClr val="dk1"/>
          </a:fontRef>
        </p:style>
        <p:txBody>
          <a:bodyPr wrap="square" lIns="91440" tIns="45720" rIns="91440" bIns="45720">
            <a:spAutoFit/>
          </a:bodyPr>
          <a:lstStyle/>
          <a:p>
            <a:pPr algn="ctr"/>
            <a:r>
              <a:rPr lang="en-US" sz="5600" dirty="0" smtClean="0">
                <a:ln w="0"/>
                <a:solidFill>
                  <a:schemeClr val="tx1"/>
                </a:solidFill>
                <a:effectLst>
                  <a:outerShdw blurRad="38100" dist="19050" dir="2700000" algn="tl" rotWithShape="0">
                    <a:schemeClr val="dk1">
                      <a:alpha val="40000"/>
                    </a:schemeClr>
                  </a:outerShdw>
                </a:effectLst>
                <a:latin typeface="MV Boli" panose="02000500030200090000" pitchFamily="2" charset="0"/>
                <a:cs typeface="MV Boli" panose="02000500030200090000" pitchFamily="2" charset="0"/>
              </a:rPr>
              <a:t>Circular Road</a:t>
            </a:r>
            <a:endParaRPr lang="en-US" sz="5600" b="0" cap="none" spc="0" dirty="0">
              <a:ln w="0"/>
              <a:solidFill>
                <a:schemeClr val="tx1"/>
              </a:solidFill>
              <a:effectLst>
                <a:outerShdw blurRad="38100" dist="19050" dir="2700000" algn="tl" rotWithShape="0">
                  <a:schemeClr val="dk1">
                    <a:alpha val="40000"/>
                  </a:schemeClr>
                </a:outerShdw>
              </a:effectLst>
              <a:latin typeface="MV Boli" panose="02000500030200090000" pitchFamily="2" charset="0"/>
              <a:cs typeface="MV Boli" panose="02000500030200090000" pitchFamily="2" charset="0"/>
            </a:endParaRPr>
          </a:p>
        </p:txBody>
      </p:sp>
      <p:sp>
        <p:nvSpPr>
          <p:cNvPr id="19" name="Rectangle 18"/>
          <p:cNvSpPr/>
          <p:nvPr/>
        </p:nvSpPr>
        <p:spPr>
          <a:xfrm>
            <a:off x="721177" y="1819869"/>
            <a:ext cx="1748924" cy="923330"/>
          </a:xfrm>
          <a:prstGeom prst="rect">
            <a:avLst/>
          </a:prstGeom>
        </p:spPr>
        <p:txBody>
          <a:bodyPr wrap="square">
            <a:spAutoFit/>
          </a:bodyPr>
          <a:lstStyle/>
          <a:p>
            <a:r>
              <a:rPr lang="en-US" b="1" dirty="0">
                <a:latin typeface="MV Boli" panose="02000500030200090000" pitchFamily="2" charset="0"/>
                <a:ea typeface="Times New Roman" panose="02020603050405020304" pitchFamily="18" charset="0"/>
                <a:cs typeface="MV Boli" panose="02000500030200090000" pitchFamily="2" charset="0"/>
              </a:rPr>
              <a:t>Short-term and employees parking spaces</a:t>
            </a:r>
            <a:endParaRPr lang="en-US" b="1" dirty="0">
              <a:latin typeface="MV Boli" panose="02000500030200090000" pitchFamily="2" charset="0"/>
              <a:cs typeface="MV Boli" panose="02000500030200090000" pitchFamily="2" charset="0"/>
            </a:endParaRPr>
          </a:p>
        </p:txBody>
      </p:sp>
      <p:sp>
        <p:nvSpPr>
          <p:cNvPr id="21" name="Rounded Rectangle 20"/>
          <p:cNvSpPr/>
          <p:nvPr/>
        </p:nvSpPr>
        <p:spPr>
          <a:xfrm>
            <a:off x="638836" y="1788459"/>
            <a:ext cx="1848869" cy="937701"/>
          </a:xfrm>
          <a:prstGeom prst="roundRect">
            <a:avLst/>
          </a:prstGeom>
          <a:no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3" name="Straight Arrow Connector 22"/>
          <p:cNvCxnSpPr/>
          <p:nvPr/>
        </p:nvCxnSpPr>
        <p:spPr>
          <a:xfrm flipH="1" flipV="1">
            <a:off x="1846052" y="2743199"/>
            <a:ext cx="1542607" cy="664301"/>
          </a:xfrm>
          <a:prstGeom prst="straightConnector1">
            <a:avLst/>
          </a:prstGeom>
          <a:ln>
            <a:solidFill>
              <a:schemeClr val="accent4">
                <a:lumMod val="40000"/>
                <a:lumOff val="6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24" name="Rounded Rectangle 23"/>
          <p:cNvSpPr/>
          <p:nvPr/>
        </p:nvSpPr>
        <p:spPr>
          <a:xfrm>
            <a:off x="684676" y="5015752"/>
            <a:ext cx="1748136" cy="927847"/>
          </a:xfrm>
          <a:prstGeom prst="roundRect">
            <a:avLst/>
          </a:prstGeom>
          <a:no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a:solidFill>
                  <a:schemeClr val="tx1"/>
                </a:solidFill>
                <a:latin typeface="MV Boli" panose="02000500030200090000" pitchFamily="2" charset="0"/>
                <a:cs typeface="MV Boli" panose="02000500030200090000" pitchFamily="2" charset="0"/>
              </a:rPr>
              <a:t>Long-term </a:t>
            </a:r>
            <a:r>
              <a:rPr lang="en-US" sz="2000" b="1" dirty="0" smtClean="0">
                <a:solidFill>
                  <a:schemeClr val="tx1"/>
                </a:solidFill>
                <a:latin typeface="MV Boli" panose="02000500030200090000" pitchFamily="2" charset="0"/>
                <a:cs typeface="MV Boli" panose="02000500030200090000" pitchFamily="2" charset="0"/>
              </a:rPr>
              <a:t>parking </a:t>
            </a:r>
            <a:endParaRPr lang="en-US" sz="2000" b="1" dirty="0">
              <a:solidFill>
                <a:schemeClr val="tx1"/>
              </a:solidFill>
              <a:latin typeface="MV Boli" panose="02000500030200090000" pitchFamily="2" charset="0"/>
              <a:cs typeface="MV Boli" panose="02000500030200090000" pitchFamily="2" charset="0"/>
            </a:endParaRPr>
          </a:p>
        </p:txBody>
      </p:sp>
      <p:cxnSp>
        <p:nvCxnSpPr>
          <p:cNvPr id="26" name="Straight Arrow Connector 25"/>
          <p:cNvCxnSpPr>
            <a:endCxn id="24" idx="3"/>
          </p:cNvCxnSpPr>
          <p:nvPr/>
        </p:nvCxnSpPr>
        <p:spPr>
          <a:xfrm flipH="1">
            <a:off x="2432812" y="5432612"/>
            <a:ext cx="767589" cy="47064"/>
          </a:xfrm>
          <a:prstGeom prst="straightConnector1">
            <a:avLst/>
          </a:prstGeom>
          <a:ln>
            <a:solidFill>
              <a:schemeClr val="accent4">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29" name="Straight Arrow Connector 28"/>
          <p:cNvCxnSpPr/>
          <p:nvPr/>
        </p:nvCxnSpPr>
        <p:spPr>
          <a:xfrm flipH="1">
            <a:off x="5405718" y="4612341"/>
            <a:ext cx="242047" cy="820271"/>
          </a:xfrm>
          <a:prstGeom prst="straightConnector1">
            <a:avLst/>
          </a:prstGeom>
          <a:ln>
            <a:solidFill>
              <a:schemeClr val="accent4">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30" name="Rounded Rectangle 29"/>
          <p:cNvSpPr/>
          <p:nvPr/>
        </p:nvSpPr>
        <p:spPr>
          <a:xfrm>
            <a:off x="4667496" y="5432612"/>
            <a:ext cx="1476444" cy="786654"/>
          </a:xfrm>
          <a:prstGeom prst="roundRect">
            <a:avLst/>
          </a:prstGeom>
          <a:noFill/>
          <a:ln>
            <a:solidFill>
              <a:schemeClr val="accent4">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tx1"/>
                </a:solidFill>
                <a:latin typeface="MV Boli" panose="02000500030200090000" pitchFamily="2" charset="0"/>
                <a:cs typeface="MV Boli" panose="02000500030200090000" pitchFamily="2" charset="0"/>
              </a:rPr>
              <a:t>Bus parking spaces </a:t>
            </a:r>
          </a:p>
        </p:txBody>
      </p:sp>
      <p:cxnSp>
        <p:nvCxnSpPr>
          <p:cNvPr id="1027" name="Straight Arrow Connector 1026"/>
          <p:cNvCxnSpPr/>
          <p:nvPr/>
        </p:nvCxnSpPr>
        <p:spPr>
          <a:xfrm flipV="1">
            <a:off x="6414247" y="2743199"/>
            <a:ext cx="1008529" cy="1452282"/>
          </a:xfrm>
          <a:prstGeom prst="straightConnector1">
            <a:avLst/>
          </a:prstGeom>
          <a:ln>
            <a:solidFill>
              <a:schemeClr val="accent4">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1029" name="Rounded Rectangle 1028"/>
          <p:cNvSpPr/>
          <p:nvPr/>
        </p:nvSpPr>
        <p:spPr>
          <a:xfrm>
            <a:off x="6959423" y="1930531"/>
            <a:ext cx="1910288" cy="738709"/>
          </a:xfrm>
          <a:prstGeom prst="roundRect">
            <a:avLst/>
          </a:prstGeom>
          <a:noFill/>
          <a:ln>
            <a:solidFill>
              <a:schemeClr val="accent4">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a:solidFill>
                  <a:schemeClr val="tx1"/>
                </a:solidFill>
                <a:latin typeface="MV Boli" panose="02000500030200090000" pitchFamily="2" charset="0"/>
                <a:cs typeface="MV Boli" panose="02000500030200090000" pitchFamily="2" charset="0"/>
              </a:rPr>
              <a:t>Taxi’s parking spaces </a:t>
            </a:r>
          </a:p>
        </p:txBody>
      </p:sp>
      <p:sp>
        <p:nvSpPr>
          <p:cNvPr id="1030" name="Rounded Rectangle 1029"/>
          <p:cNvSpPr/>
          <p:nvPr/>
        </p:nvSpPr>
        <p:spPr>
          <a:xfrm>
            <a:off x="9036424" y="2512367"/>
            <a:ext cx="1733984" cy="432539"/>
          </a:xfrm>
          <a:prstGeom prst="roundRect">
            <a:avLst/>
          </a:prstGeom>
          <a:noFill/>
          <a:ln>
            <a:solidFill>
              <a:schemeClr val="accent4">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26457351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171450" y="164306"/>
            <a:ext cx="2514600" cy="928688"/>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800" b="1" spc="60" dirty="0">
                <a:solidFill>
                  <a:schemeClr val="tx1"/>
                </a:solidFill>
                <a:latin typeface="MV Boli" panose="02000500030200090000" pitchFamily="2" charset="0"/>
                <a:ea typeface="Times New Roman" panose="02020603050405020304" pitchFamily="18" charset="0"/>
                <a:cs typeface="MV Boli" panose="02000500030200090000" pitchFamily="2" charset="0"/>
              </a:rPr>
              <a:t>Parking</a:t>
            </a:r>
            <a:endParaRPr lang="en-US" sz="4800" b="1" dirty="0">
              <a:solidFill>
                <a:schemeClr val="tx1"/>
              </a:solidFill>
              <a:latin typeface="MV Boli" panose="02000500030200090000" pitchFamily="2" charset="0"/>
              <a:cs typeface="MV Boli" panose="02000500030200090000" pitchFamily="2" charset="0"/>
            </a:endParaRPr>
          </a:p>
        </p:txBody>
      </p:sp>
      <p:sp>
        <p:nvSpPr>
          <p:cNvPr id="5" name="Rectangle 4"/>
          <p:cNvSpPr/>
          <p:nvPr/>
        </p:nvSpPr>
        <p:spPr>
          <a:xfrm>
            <a:off x="2686050" y="267814"/>
            <a:ext cx="8597713" cy="1277914"/>
          </a:xfrm>
          <a:prstGeom prst="rect">
            <a:avLst/>
          </a:prstGeom>
        </p:spPr>
        <p:txBody>
          <a:bodyPr wrap="square">
            <a:spAutoFit/>
          </a:bodyPr>
          <a:lstStyle/>
          <a:p>
            <a:pPr algn="ctr">
              <a:lnSpc>
                <a:spcPct val="107000"/>
              </a:lnSpc>
              <a:spcAft>
                <a:spcPts val="800"/>
              </a:spcAft>
            </a:pPr>
            <a:r>
              <a:rPr lang="en-US" sz="3600" spc="5" dirty="0" smtClean="0">
                <a:latin typeface="MV Boli" panose="02000500030200090000" pitchFamily="2" charset="0"/>
                <a:ea typeface="Times New Roman" panose="02020603050405020304" pitchFamily="18" charset="0"/>
                <a:cs typeface="MV Boli" panose="02000500030200090000" pitchFamily="2" charset="0"/>
              </a:rPr>
              <a:t>long-term</a:t>
            </a:r>
            <a:r>
              <a:rPr lang="en-US" sz="3600" spc="5" dirty="0">
                <a:latin typeface="MV Boli" panose="02000500030200090000" pitchFamily="2" charset="0"/>
                <a:ea typeface="Times New Roman" panose="02020603050405020304" pitchFamily="18" charset="0"/>
                <a:cs typeface="MV Boli" panose="02000500030200090000" pitchFamily="2" charset="0"/>
              </a:rPr>
              <a:t>, </a:t>
            </a:r>
            <a:r>
              <a:rPr lang="en-US" sz="3600" dirty="0">
                <a:latin typeface="MV Boli" panose="02000500030200090000" pitchFamily="2" charset="0"/>
                <a:ea typeface="Times New Roman" panose="02020603050405020304" pitchFamily="18" charset="0"/>
                <a:cs typeface="MV Boli" panose="02000500030200090000" pitchFamily="2" charset="0"/>
              </a:rPr>
              <a:t>short-term</a:t>
            </a:r>
            <a:r>
              <a:rPr lang="en-US" sz="3600" spc="5" dirty="0">
                <a:latin typeface="MV Boli" panose="02000500030200090000" pitchFamily="2" charset="0"/>
                <a:ea typeface="Times New Roman" panose="02020603050405020304" pitchFamily="18" charset="0"/>
                <a:cs typeface="MV Boli" panose="02000500030200090000" pitchFamily="2" charset="0"/>
              </a:rPr>
              <a:t> </a:t>
            </a:r>
            <a:r>
              <a:rPr lang="en-US" sz="3600" dirty="0">
                <a:latin typeface="MV Boli" panose="02000500030200090000" pitchFamily="2" charset="0"/>
                <a:ea typeface="Times New Roman" panose="02020603050405020304" pitchFamily="18" charset="0"/>
                <a:cs typeface="MV Boli" panose="02000500030200090000" pitchFamily="2" charset="0"/>
              </a:rPr>
              <a:t>&amp;</a:t>
            </a:r>
            <a:r>
              <a:rPr lang="en-US" sz="3600" spc="-20" dirty="0">
                <a:latin typeface="MV Boli" panose="02000500030200090000" pitchFamily="2" charset="0"/>
                <a:ea typeface="Times New Roman" panose="02020603050405020304" pitchFamily="18" charset="0"/>
                <a:cs typeface="MV Boli" panose="02000500030200090000" pitchFamily="2" charset="0"/>
              </a:rPr>
              <a:t> </a:t>
            </a:r>
            <a:r>
              <a:rPr lang="en-US" sz="3600" dirty="0">
                <a:latin typeface="MV Boli" panose="02000500030200090000" pitchFamily="2" charset="0"/>
                <a:ea typeface="Times New Roman" panose="02020603050405020304" pitchFamily="18" charset="0"/>
                <a:cs typeface="MV Boli" panose="02000500030200090000" pitchFamily="2" charset="0"/>
              </a:rPr>
              <a:t>employees parking</a:t>
            </a:r>
            <a:r>
              <a:rPr lang="en-US" sz="3600" spc="-15" dirty="0">
                <a:latin typeface="MV Boli" panose="02000500030200090000" pitchFamily="2" charset="0"/>
                <a:ea typeface="Times New Roman" panose="02020603050405020304" pitchFamily="18" charset="0"/>
                <a:cs typeface="MV Boli" panose="02000500030200090000" pitchFamily="2" charset="0"/>
              </a:rPr>
              <a:t> </a:t>
            </a:r>
            <a:r>
              <a:rPr lang="en-US" sz="3600" dirty="0">
                <a:latin typeface="MV Boli" panose="02000500030200090000" pitchFamily="2" charset="0"/>
                <a:ea typeface="Times New Roman" panose="02020603050405020304" pitchFamily="18" charset="0"/>
                <a:cs typeface="MV Boli" panose="02000500030200090000" pitchFamily="2" charset="0"/>
              </a:rPr>
              <a:t>spaces</a:t>
            </a:r>
            <a:endParaRPr lang="en-US" sz="3200" dirty="0">
              <a:effectLst/>
              <a:latin typeface="MV Boli" panose="02000500030200090000" pitchFamily="2" charset="0"/>
              <a:ea typeface="Times New Roman" panose="02020603050405020304" pitchFamily="18" charset="0"/>
              <a:cs typeface="MV Boli" panose="02000500030200090000" pitchFamily="2" charset="0"/>
            </a:endParaRPr>
          </a:p>
        </p:txBody>
      </p:sp>
      <p:sp>
        <p:nvSpPr>
          <p:cNvPr id="7" name="Rectangle 6"/>
          <p:cNvSpPr/>
          <p:nvPr/>
        </p:nvSpPr>
        <p:spPr>
          <a:xfrm>
            <a:off x="171450" y="3326939"/>
            <a:ext cx="2743316" cy="2431435"/>
          </a:xfrm>
          <a:prstGeom prst="rect">
            <a:avLst/>
          </a:prstGeom>
          <a:noFill/>
        </p:spPr>
        <p:txBody>
          <a:bodyPr wrap="square" lIns="91440" tIns="45720" rIns="91440" bIns="45720">
            <a:spAutoFit/>
          </a:bodyPr>
          <a:lstStyle/>
          <a:p>
            <a:pPr algn="ctr"/>
            <a:r>
              <a:rPr lang="en-US" sz="4400" b="0" cap="none" spc="0" dirty="0" smtClean="0">
                <a:ln w="0"/>
                <a:solidFill>
                  <a:schemeClr val="tx1"/>
                </a:solidFill>
                <a:effectLst>
                  <a:outerShdw blurRad="38100" dist="19050" dir="2700000" algn="tl" rotWithShape="0">
                    <a:schemeClr val="dk1">
                      <a:alpha val="40000"/>
                    </a:schemeClr>
                  </a:outerShdw>
                </a:effectLst>
                <a:latin typeface="MV Boli" panose="02000500030200090000" pitchFamily="2" charset="0"/>
                <a:cs typeface="MV Boli" panose="02000500030200090000" pitchFamily="2" charset="0"/>
              </a:rPr>
              <a:t>255</a:t>
            </a:r>
          </a:p>
          <a:p>
            <a:pPr algn="ctr"/>
            <a:endParaRPr lang="en-US" sz="4400" b="0" cap="none" spc="0" dirty="0" smtClean="0">
              <a:ln w="0"/>
              <a:solidFill>
                <a:schemeClr val="tx1"/>
              </a:solidFill>
              <a:effectLst>
                <a:outerShdw blurRad="38100" dist="19050" dir="2700000" algn="tl" rotWithShape="0">
                  <a:schemeClr val="dk1">
                    <a:alpha val="40000"/>
                  </a:schemeClr>
                </a:outerShdw>
              </a:effectLst>
              <a:latin typeface="MV Boli" panose="02000500030200090000" pitchFamily="2" charset="0"/>
              <a:cs typeface="MV Boli" panose="02000500030200090000" pitchFamily="2" charset="0"/>
            </a:endParaRPr>
          </a:p>
          <a:p>
            <a:pPr algn="ctr"/>
            <a:r>
              <a:rPr lang="en-US" sz="3200" u="sng" dirty="0" smtClean="0">
                <a:effectLst>
                  <a:outerShdw blurRad="38100" dist="38100" dir="2700000" algn="tl">
                    <a:srgbClr val="000000">
                      <a:alpha val="43137"/>
                    </a:srgbClr>
                  </a:outerShdw>
                </a:effectLst>
                <a:latin typeface="MV Boli" panose="02000500030200090000" pitchFamily="2" charset="0"/>
                <a:cs typeface="MV Boli" panose="02000500030200090000" pitchFamily="2" charset="0"/>
              </a:rPr>
              <a:t>6928 𝑚</a:t>
            </a:r>
            <a:r>
              <a:rPr lang="en-US" sz="3200" u="sng" dirty="0">
                <a:effectLst>
                  <a:outerShdw blurRad="38100" dist="38100" dir="2700000" algn="tl">
                    <a:srgbClr val="000000">
                      <a:alpha val="43137"/>
                    </a:srgbClr>
                  </a:outerShdw>
                </a:effectLst>
                <a:latin typeface="MV Boli" panose="02000500030200090000" pitchFamily="2" charset="0"/>
                <a:cs typeface="MV Boli" panose="02000500030200090000" pitchFamily="2" charset="0"/>
              </a:rPr>
              <a:t>2</a:t>
            </a:r>
            <a:endParaRPr lang="en-US" sz="3200" u="sng" dirty="0" smtClean="0">
              <a:effectLst>
                <a:outerShdw blurRad="38100" dist="38100" dir="2700000" algn="tl">
                  <a:srgbClr val="000000">
                    <a:alpha val="43137"/>
                  </a:srgbClr>
                </a:outerShdw>
              </a:effectLst>
              <a:latin typeface="MV Boli" panose="02000500030200090000" pitchFamily="2" charset="0"/>
              <a:cs typeface="MV Boli" panose="02000500030200090000" pitchFamily="2" charset="0"/>
            </a:endParaRPr>
          </a:p>
          <a:p>
            <a:pPr algn="ctr"/>
            <a:endParaRPr lang="en-US" sz="3200" u="sng" dirty="0">
              <a:ln w="0"/>
              <a:effectLst>
                <a:outerShdw blurRad="38100" dist="38100" dir="2700000" algn="tl">
                  <a:srgbClr val="000000">
                    <a:alpha val="43137"/>
                  </a:srgbClr>
                </a:outerShdw>
              </a:effectLst>
              <a:latin typeface="MV Boli" panose="02000500030200090000" pitchFamily="2" charset="0"/>
              <a:cs typeface="MV Boli" panose="02000500030200090000" pitchFamily="2" charset="0"/>
            </a:endParaRPr>
          </a:p>
        </p:txBody>
      </p:sp>
      <p:sp>
        <p:nvSpPr>
          <p:cNvPr id="8" name="Rectangle 7"/>
          <p:cNvSpPr/>
          <p:nvPr/>
        </p:nvSpPr>
        <p:spPr>
          <a:xfrm>
            <a:off x="8928847" y="3326939"/>
            <a:ext cx="3429000" cy="2277547"/>
          </a:xfrm>
          <a:prstGeom prst="rect">
            <a:avLst/>
          </a:prstGeom>
        </p:spPr>
        <p:txBody>
          <a:bodyPr wrap="square">
            <a:spAutoFit/>
          </a:bodyPr>
          <a:lstStyle/>
          <a:p>
            <a:pPr algn="ctr"/>
            <a:r>
              <a:rPr lang="en-US" sz="4400" dirty="0" smtClean="0">
                <a:ln w="0"/>
                <a:effectLst>
                  <a:outerShdw blurRad="38100" dist="19050" dir="2700000" algn="tl" rotWithShape="0">
                    <a:schemeClr val="dk1">
                      <a:alpha val="40000"/>
                    </a:schemeClr>
                  </a:outerShdw>
                </a:effectLst>
                <a:latin typeface="MV Boli" panose="02000500030200090000" pitchFamily="2" charset="0"/>
                <a:cs typeface="MV Boli" panose="02000500030200090000" pitchFamily="2" charset="0"/>
              </a:rPr>
              <a:t>244</a:t>
            </a:r>
          </a:p>
          <a:p>
            <a:pPr algn="ctr"/>
            <a:endParaRPr lang="en-US" sz="4400" dirty="0" smtClean="0">
              <a:ln w="0"/>
              <a:effectLst>
                <a:outerShdw blurRad="38100" dist="19050" dir="2700000" algn="tl" rotWithShape="0">
                  <a:schemeClr val="dk1">
                    <a:alpha val="40000"/>
                  </a:schemeClr>
                </a:outerShdw>
              </a:effectLst>
              <a:latin typeface="MV Boli" panose="02000500030200090000" pitchFamily="2" charset="0"/>
              <a:cs typeface="MV Boli" panose="02000500030200090000" pitchFamily="2" charset="0"/>
            </a:endParaRPr>
          </a:p>
          <a:p>
            <a:pPr algn="ctr"/>
            <a:r>
              <a:rPr lang="en-US" sz="3200" u="sng" dirty="0">
                <a:effectLst>
                  <a:outerShdw blurRad="38100" dist="38100" dir="2700000" algn="tl">
                    <a:srgbClr val="000000">
                      <a:alpha val="43137"/>
                    </a:srgbClr>
                  </a:outerShdw>
                </a:effectLst>
                <a:latin typeface="MV Boli" panose="02000500030200090000" pitchFamily="2" charset="0"/>
                <a:cs typeface="MV Boli" panose="02000500030200090000" pitchFamily="2" charset="0"/>
              </a:rPr>
              <a:t>6639</a:t>
            </a:r>
            <a:r>
              <a:rPr lang="en-US" sz="3200" u="sng" dirty="0" smtClean="0">
                <a:effectLst>
                  <a:outerShdw blurRad="38100" dist="38100" dir="2700000" algn="tl">
                    <a:srgbClr val="000000">
                      <a:alpha val="43137"/>
                    </a:srgbClr>
                  </a:outerShdw>
                </a:effectLst>
                <a:latin typeface="MV Boli" panose="02000500030200090000" pitchFamily="2" charset="0"/>
                <a:cs typeface="MV Boli" panose="02000500030200090000" pitchFamily="2" charset="0"/>
              </a:rPr>
              <a:t> </a:t>
            </a:r>
            <a:r>
              <a:rPr lang="en-US" sz="3200" u="sng" dirty="0">
                <a:effectLst>
                  <a:outerShdw blurRad="38100" dist="38100" dir="2700000" algn="tl">
                    <a:srgbClr val="000000">
                      <a:alpha val="43137"/>
                    </a:srgbClr>
                  </a:outerShdw>
                </a:effectLst>
                <a:latin typeface="MV Boli" panose="02000500030200090000" pitchFamily="2" charset="0"/>
                <a:cs typeface="MV Boli" panose="02000500030200090000" pitchFamily="2" charset="0"/>
              </a:rPr>
              <a:t>𝑚2</a:t>
            </a:r>
          </a:p>
          <a:p>
            <a:pPr algn="ctr"/>
            <a:endParaRPr lang="en-US" u="sng" dirty="0">
              <a:ln w="0"/>
              <a:effectLst>
                <a:outerShdw blurRad="38100" dist="38100" dir="2700000" algn="tl">
                  <a:srgbClr val="000000">
                    <a:alpha val="43137"/>
                  </a:srgbClr>
                </a:outerShdw>
              </a:effectLst>
              <a:latin typeface="MV Boli" panose="02000500030200090000" pitchFamily="2" charset="0"/>
              <a:cs typeface="MV Boli" panose="02000500030200090000" pitchFamily="2" charset="0"/>
            </a:endParaRPr>
          </a:p>
        </p:txBody>
      </p:sp>
      <p:pic>
        <p:nvPicPr>
          <p:cNvPr id="9" name="Picture 8"/>
          <p:cNvPicPr>
            <a:picLocks noChangeAspect="1"/>
          </p:cNvPicPr>
          <p:nvPr/>
        </p:nvPicPr>
        <p:blipFill rotWithShape="1">
          <a:blip r:embed="rId2"/>
          <a:srcRect l="30647" t="19976" r="9632" b="18145"/>
          <a:stretch/>
        </p:blipFill>
        <p:spPr>
          <a:xfrm>
            <a:off x="2686050" y="1955312"/>
            <a:ext cx="6971576" cy="4063385"/>
          </a:xfrm>
          <a:prstGeom prst="rect">
            <a:avLst/>
          </a:prstGeom>
        </p:spPr>
      </p:pic>
    </p:spTree>
    <p:extLst>
      <p:ext uri="{BB962C8B-B14F-4D97-AF65-F5344CB8AC3E}">
        <p14:creationId xmlns:p14="http://schemas.microsoft.com/office/powerpoint/2010/main" val="745184277"/>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171450" y="177753"/>
            <a:ext cx="2514600" cy="928688"/>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800" b="1" spc="60" dirty="0">
                <a:solidFill>
                  <a:schemeClr val="tx1"/>
                </a:solidFill>
                <a:latin typeface="MV Boli" panose="02000500030200090000" pitchFamily="2" charset="0"/>
                <a:ea typeface="Times New Roman" panose="02020603050405020304" pitchFamily="18" charset="0"/>
                <a:cs typeface="MV Boli" panose="02000500030200090000" pitchFamily="2" charset="0"/>
              </a:rPr>
              <a:t>Parking</a:t>
            </a:r>
            <a:endParaRPr lang="en-US" sz="4800" b="1" dirty="0">
              <a:solidFill>
                <a:schemeClr val="tx1"/>
              </a:solidFill>
              <a:latin typeface="MV Boli" panose="02000500030200090000" pitchFamily="2" charset="0"/>
              <a:cs typeface="MV Boli" panose="02000500030200090000" pitchFamily="2" charset="0"/>
            </a:endParaRPr>
          </a:p>
        </p:txBody>
      </p:sp>
      <p:sp>
        <p:nvSpPr>
          <p:cNvPr id="4" name="Rectangle 3"/>
          <p:cNvSpPr/>
          <p:nvPr/>
        </p:nvSpPr>
        <p:spPr>
          <a:xfrm>
            <a:off x="3866284" y="628650"/>
            <a:ext cx="4732706" cy="707886"/>
          </a:xfrm>
          <a:prstGeom prst="rect">
            <a:avLst/>
          </a:prstGeom>
        </p:spPr>
        <p:txBody>
          <a:bodyPr wrap="none">
            <a:spAutoFit/>
          </a:bodyPr>
          <a:lstStyle/>
          <a:p>
            <a:r>
              <a:rPr lang="en-US" sz="4000" dirty="0">
                <a:latin typeface="MV Boli" panose="02000500030200090000" pitchFamily="2" charset="0"/>
                <a:ea typeface="Times New Roman" panose="02020603050405020304" pitchFamily="18" charset="0"/>
                <a:cs typeface="MV Boli" panose="02000500030200090000" pitchFamily="2" charset="0"/>
              </a:rPr>
              <a:t>T</a:t>
            </a:r>
            <a:r>
              <a:rPr lang="en-US" sz="4000" dirty="0" smtClean="0">
                <a:latin typeface="MV Boli" panose="02000500030200090000" pitchFamily="2" charset="0"/>
                <a:ea typeface="Times New Roman" panose="02020603050405020304" pitchFamily="18" charset="0"/>
                <a:cs typeface="MV Boli" panose="02000500030200090000" pitchFamily="2" charset="0"/>
              </a:rPr>
              <a:t>axi </a:t>
            </a:r>
            <a:r>
              <a:rPr lang="en-US" sz="4000" dirty="0">
                <a:latin typeface="MV Boli" panose="02000500030200090000" pitchFamily="2" charset="0"/>
                <a:ea typeface="Times New Roman" panose="02020603050405020304" pitchFamily="18" charset="0"/>
                <a:cs typeface="MV Boli" panose="02000500030200090000" pitchFamily="2" charset="0"/>
              </a:rPr>
              <a:t>parking</a:t>
            </a:r>
            <a:r>
              <a:rPr lang="en-US" sz="4000" spc="-10" dirty="0">
                <a:latin typeface="MV Boli" panose="02000500030200090000" pitchFamily="2" charset="0"/>
                <a:ea typeface="Times New Roman" panose="02020603050405020304" pitchFamily="18" charset="0"/>
                <a:cs typeface="MV Boli" panose="02000500030200090000" pitchFamily="2" charset="0"/>
              </a:rPr>
              <a:t> </a:t>
            </a:r>
            <a:r>
              <a:rPr lang="en-US" sz="4000" dirty="0">
                <a:latin typeface="MV Boli" panose="02000500030200090000" pitchFamily="2" charset="0"/>
                <a:ea typeface="Times New Roman" panose="02020603050405020304" pitchFamily="18" charset="0"/>
                <a:cs typeface="MV Boli" panose="02000500030200090000" pitchFamily="2" charset="0"/>
              </a:rPr>
              <a:t>spaces</a:t>
            </a:r>
            <a:endParaRPr lang="en-US" sz="4000" dirty="0">
              <a:latin typeface="MV Boli" panose="02000500030200090000" pitchFamily="2" charset="0"/>
              <a:cs typeface="MV Boli" panose="02000500030200090000" pitchFamily="2" charset="0"/>
            </a:endParaRPr>
          </a:p>
        </p:txBody>
      </p:sp>
      <p:sp>
        <p:nvSpPr>
          <p:cNvPr id="5" name="Rectangle 4"/>
          <p:cNvSpPr/>
          <p:nvPr/>
        </p:nvSpPr>
        <p:spPr>
          <a:xfrm>
            <a:off x="258982" y="2679557"/>
            <a:ext cx="2664511" cy="2616101"/>
          </a:xfrm>
          <a:prstGeom prst="rect">
            <a:avLst/>
          </a:prstGeom>
        </p:spPr>
        <p:txBody>
          <a:bodyPr wrap="none">
            <a:spAutoFit/>
          </a:bodyPr>
          <a:lstStyle/>
          <a:p>
            <a:pPr algn="ctr"/>
            <a:r>
              <a:rPr lang="en-US" sz="6000" b="1" u="sng" dirty="0" smtClean="0">
                <a:ln w="0"/>
                <a:effectLst>
                  <a:outerShdw blurRad="38100" dist="19050" dir="2700000" algn="tl" rotWithShape="0">
                    <a:schemeClr val="dk1">
                      <a:alpha val="40000"/>
                    </a:schemeClr>
                  </a:outerShdw>
                </a:effectLst>
                <a:latin typeface="MV Boli" panose="02000500030200090000" pitchFamily="2" charset="0"/>
                <a:cs typeface="MV Boli" panose="02000500030200090000" pitchFamily="2" charset="0"/>
              </a:rPr>
              <a:t>68</a:t>
            </a:r>
          </a:p>
          <a:p>
            <a:pPr algn="ctr"/>
            <a:endParaRPr lang="en-US" sz="6000" b="1" u="sng" dirty="0" smtClean="0">
              <a:ln w="0"/>
              <a:effectLst>
                <a:outerShdw blurRad="38100" dist="19050" dir="2700000" algn="tl" rotWithShape="0">
                  <a:schemeClr val="dk1">
                    <a:alpha val="40000"/>
                  </a:schemeClr>
                </a:outerShdw>
              </a:effectLst>
              <a:latin typeface="MV Boli" panose="02000500030200090000" pitchFamily="2" charset="0"/>
              <a:cs typeface="MV Boli" panose="02000500030200090000" pitchFamily="2" charset="0"/>
            </a:endParaRPr>
          </a:p>
          <a:p>
            <a:pPr algn="ctr"/>
            <a:r>
              <a:rPr lang="en-US" sz="4400" b="1" u="sng" dirty="0" smtClean="0">
                <a:ln w="0"/>
                <a:latin typeface="MV Boli" panose="02000500030200090000" pitchFamily="2" charset="0"/>
                <a:cs typeface="MV Boli" panose="02000500030200090000" pitchFamily="2" charset="0"/>
              </a:rPr>
              <a:t>1902</a:t>
            </a:r>
            <a:r>
              <a:rPr lang="en-US" sz="4400" u="sng" dirty="0">
                <a:latin typeface="MV Boli" panose="02000500030200090000" pitchFamily="2" charset="0"/>
                <a:cs typeface="MV Boli" panose="02000500030200090000" pitchFamily="2" charset="0"/>
              </a:rPr>
              <a:t> 𝑚2</a:t>
            </a:r>
            <a:endParaRPr lang="en-US" sz="4400" b="1" u="sng" dirty="0">
              <a:ln w="0"/>
              <a:latin typeface="MV Boli" panose="02000500030200090000" pitchFamily="2" charset="0"/>
              <a:cs typeface="MV Boli" panose="02000500030200090000" pitchFamily="2" charset="0"/>
            </a:endParaRPr>
          </a:p>
        </p:txBody>
      </p:sp>
      <p:pic>
        <p:nvPicPr>
          <p:cNvPr id="7" name="Picture 6"/>
          <p:cNvPicPr>
            <a:picLocks noChangeAspect="1"/>
          </p:cNvPicPr>
          <p:nvPr/>
        </p:nvPicPr>
        <p:blipFill>
          <a:blip r:embed="rId2"/>
          <a:stretch>
            <a:fillRect/>
          </a:stretch>
        </p:blipFill>
        <p:spPr>
          <a:xfrm>
            <a:off x="3729990" y="1560195"/>
            <a:ext cx="6629400" cy="4629150"/>
          </a:xfrm>
          <a:prstGeom prst="rect">
            <a:avLst/>
          </a:prstGeom>
        </p:spPr>
      </p:pic>
    </p:spTree>
    <p:extLst>
      <p:ext uri="{BB962C8B-B14F-4D97-AF65-F5344CB8AC3E}">
        <p14:creationId xmlns:p14="http://schemas.microsoft.com/office/powerpoint/2010/main" val="3411821605"/>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71450" y="164306"/>
            <a:ext cx="2514600" cy="928688"/>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800" b="1" spc="60" dirty="0">
                <a:solidFill>
                  <a:schemeClr val="tx1"/>
                </a:solidFill>
                <a:latin typeface="MV Boli" panose="02000500030200090000" pitchFamily="2" charset="0"/>
                <a:ea typeface="Times New Roman" panose="02020603050405020304" pitchFamily="18" charset="0"/>
                <a:cs typeface="MV Boli" panose="02000500030200090000" pitchFamily="2" charset="0"/>
              </a:rPr>
              <a:t>Parking</a:t>
            </a:r>
            <a:endParaRPr lang="en-US" sz="4800" b="1" dirty="0">
              <a:solidFill>
                <a:schemeClr val="tx1"/>
              </a:solidFill>
              <a:latin typeface="MV Boli" panose="02000500030200090000" pitchFamily="2" charset="0"/>
              <a:cs typeface="MV Boli" panose="02000500030200090000" pitchFamily="2" charset="0"/>
            </a:endParaRPr>
          </a:p>
        </p:txBody>
      </p:sp>
      <p:pic>
        <p:nvPicPr>
          <p:cNvPr id="3" name="Picture 2"/>
          <p:cNvPicPr/>
          <p:nvPr/>
        </p:nvPicPr>
        <p:blipFill>
          <a:blip r:embed="rId2">
            <a:extLst>
              <a:ext uri="{28A0092B-C50C-407E-A947-70E740481C1C}">
                <a14:useLocalDpi xmlns:a14="http://schemas.microsoft.com/office/drawing/2010/main" val="0"/>
              </a:ext>
            </a:extLst>
          </a:blip>
          <a:srcRect/>
          <a:stretch>
            <a:fillRect/>
          </a:stretch>
        </p:blipFill>
        <p:spPr bwMode="auto">
          <a:xfrm>
            <a:off x="2930617" y="2531829"/>
            <a:ext cx="8687641" cy="3309461"/>
          </a:xfrm>
          <a:prstGeom prst="rect">
            <a:avLst/>
          </a:prstGeom>
          <a:noFill/>
          <a:ln>
            <a:noFill/>
          </a:ln>
        </p:spPr>
      </p:pic>
      <p:sp>
        <p:nvSpPr>
          <p:cNvPr id="4" name="Rectangle 3"/>
          <p:cNvSpPr/>
          <p:nvPr/>
        </p:nvSpPr>
        <p:spPr>
          <a:xfrm>
            <a:off x="3864788" y="1092994"/>
            <a:ext cx="4146328" cy="646331"/>
          </a:xfrm>
          <a:prstGeom prst="rect">
            <a:avLst/>
          </a:prstGeom>
        </p:spPr>
        <p:txBody>
          <a:bodyPr wrap="none">
            <a:spAutoFit/>
          </a:bodyPr>
          <a:lstStyle/>
          <a:p>
            <a:pPr algn="ctr">
              <a:spcBef>
                <a:spcPts val="900"/>
              </a:spcBef>
            </a:pPr>
            <a:r>
              <a:rPr lang="en-US" sz="3600" dirty="0" smtClean="0">
                <a:effectLst>
                  <a:outerShdw blurRad="38100" dist="38100" dir="2700000" algn="tl">
                    <a:srgbClr val="000000">
                      <a:alpha val="43137"/>
                    </a:srgbClr>
                  </a:outerShdw>
                </a:effectLst>
                <a:latin typeface="MV Boli" panose="02000500030200090000" pitchFamily="2" charset="0"/>
                <a:ea typeface="Times New Roman" panose="02020603050405020304" pitchFamily="18" charset="0"/>
                <a:cs typeface="MV Boli" panose="02000500030200090000" pitchFamily="2" charset="0"/>
              </a:rPr>
              <a:t>Bus</a:t>
            </a:r>
            <a:r>
              <a:rPr lang="en-US" sz="3600" spc="-5" dirty="0" smtClean="0">
                <a:effectLst>
                  <a:outerShdw blurRad="38100" dist="38100" dir="2700000" algn="tl">
                    <a:srgbClr val="000000">
                      <a:alpha val="43137"/>
                    </a:srgbClr>
                  </a:outerShdw>
                </a:effectLst>
                <a:latin typeface="MV Boli" panose="02000500030200090000" pitchFamily="2" charset="0"/>
                <a:ea typeface="Times New Roman" panose="02020603050405020304" pitchFamily="18" charset="0"/>
                <a:cs typeface="MV Boli" panose="02000500030200090000" pitchFamily="2" charset="0"/>
              </a:rPr>
              <a:t> </a:t>
            </a:r>
            <a:r>
              <a:rPr lang="en-US" sz="3600" dirty="0">
                <a:effectLst>
                  <a:outerShdw blurRad="38100" dist="38100" dir="2700000" algn="tl">
                    <a:srgbClr val="000000">
                      <a:alpha val="43137"/>
                    </a:srgbClr>
                  </a:outerShdw>
                </a:effectLst>
                <a:latin typeface="MV Boli" panose="02000500030200090000" pitchFamily="2" charset="0"/>
                <a:ea typeface="Times New Roman" panose="02020603050405020304" pitchFamily="18" charset="0"/>
                <a:cs typeface="MV Boli" panose="02000500030200090000" pitchFamily="2" charset="0"/>
              </a:rPr>
              <a:t>parking</a:t>
            </a:r>
            <a:r>
              <a:rPr lang="en-US" sz="3600" spc="-15" dirty="0">
                <a:effectLst>
                  <a:outerShdw blurRad="38100" dist="38100" dir="2700000" algn="tl">
                    <a:srgbClr val="000000">
                      <a:alpha val="43137"/>
                    </a:srgbClr>
                  </a:outerShdw>
                </a:effectLst>
                <a:latin typeface="MV Boli" panose="02000500030200090000" pitchFamily="2" charset="0"/>
                <a:ea typeface="Times New Roman" panose="02020603050405020304" pitchFamily="18" charset="0"/>
                <a:cs typeface="MV Boli" panose="02000500030200090000" pitchFamily="2" charset="0"/>
              </a:rPr>
              <a:t> </a:t>
            </a:r>
            <a:r>
              <a:rPr lang="en-US" sz="3600" dirty="0">
                <a:effectLst>
                  <a:outerShdw blurRad="38100" dist="38100" dir="2700000" algn="tl">
                    <a:srgbClr val="000000">
                      <a:alpha val="43137"/>
                    </a:srgbClr>
                  </a:outerShdw>
                </a:effectLst>
                <a:latin typeface="MV Boli" panose="02000500030200090000" pitchFamily="2" charset="0"/>
                <a:ea typeface="Times New Roman" panose="02020603050405020304" pitchFamily="18" charset="0"/>
                <a:cs typeface="MV Boli" panose="02000500030200090000" pitchFamily="2" charset="0"/>
              </a:rPr>
              <a:t>spaces</a:t>
            </a:r>
            <a:endParaRPr lang="en-US" sz="3200" dirty="0">
              <a:effectLst>
                <a:outerShdw blurRad="38100" dist="38100" dir="2700000" algn="tl">
                  <a:srgbClr val="000000">
                    <a:alpha val="43137"/>
                  </a:srgbClr>
                </a:outerShdw>
              </a:effectLst>
              <a:latin typeface="MV Boli" panose="02000500030200090000" pitchFamily="2" charset="0"/>
              <a:ea typeface="Times New Roman" panose="02020603050405020304" pitchFamily="18" charset="0"/>
              <a:cs typeface="MV Boli" panose="02000500030200090000" pitchFamily="2" charset="0"/>
            </a:endParaRPr>
          </a:p>
        </p:txBody>
      </p:sp>
      <p:sp>
        <p:nvSpPr>
          <p:cNvPr id="5" name="Rectangle 4"/>
          <p:cNvSpPr/>
          <p:nvPr/>
        </p:nvSpPr>
        <p:spPr>
          <a:xfrm>
            <a:off x="-16467" y="2531829"/>
            <a:ext cx="2890433" cy="2308324"/>
          </a:xfrm>
          <a:prstGeom prst="rect">
            <a:avLst/>
          </a:prstGeom>
        </p:spPr>
        <p:txBody>
          <a:bodyPr wrap="square">
            <a:spAutoFit/>
          </a:bodyPr>
          <a:lstStyle/>
          <a:p>
            <a:pPr algn="ctr"/>
            <a:r>
              <a:rPr lang="en-US" sz="4800" b="1" dirty="0" smtClean="0">
                <a:effectLst>
                  <a:outerShdw blurRad="38100" dist="38100" dir="2700000" algn="tl">
                    <a:srgbClr val="000000">
                      <a:alpha val="43137"/>
                    </a:srgbClr>
                  </a:outerShdw>
                </a:effectLst>
                <a:latin typeface="MV Boli" panose="02000500030200090000" pitchFamily="2" charset="0"/>
                <a:ea typeface="Times New Roman" panose="02020603050405020304" pitchFamily="18" charset="0"/>
                <a:cs typeface="MV Boli" panose="02000500030200090000" pitchFamily="2" charset="0"/>
              </a:rPr>
              <a:t>8</a:t>
            </a:r>
          </a:p>
          <a:p>
            <a:pPr algn="ctr"/>
            <a:endParaRPr lang="en-US" sz="4800" b="1" dirty="0" smtClean="0">
              <a:effectLst>
                <a:outerShdw blurRad="38100" dist="38100" dir="2700000" algn="tl">
                  <a:srgbClr val="000000">
                    <a:alpha val="43137"/>
                  </a:srgbClr>
                </a:outerShdw>
              </a:effectLst>
              <a:latin typeface="MV Boli" panose="02000500030200090000" pitchFamily="2" charset="0"/>
              <a:ea typeface="Times New Roman" panose="02020603050405020304" pitchFamily="18" charset="0"/>
              <a:cs typeface="MV Boli" panose="02000500030200090000" pitchFamily="2" charset="0"/>
            </a:endParaRPr>
          </a:p>
          <a:p>
            <a:pPr algn="ctr"/>
            <a:r>
              <a:rPr lang="en-US" sz="4800" b="1" u="sng" dirty="0" smtClean="0">
                <a:effectLst>
                  <a:outerShdw blurRad="38100" dist="38100" dir="2700000" algn="tl">
                    <a:srgbClr val="000000">
                      <a:alpha val="43137"/>
                    </a:srgbClr>
                  </a:outerShdw>
                </a:effectLst>
                <a:latin typeface="MV Boli" panose="02000500030200090000" pitchFamily="2" charset="0"/>
                <a:ea typeface="Times New Roman" panose="02020603050405020304" pitchFamily="18" charset="0"/>
                <a:cs typeface="MV Boli" panose="02000500030200090000" pitchFamily="2" charset="0"/>
              </a:rPr>
              <a:t>1216</a:t>
            </a:r>
            <a:r>
              <a:rPr lang="en-US" sz="4800" b="1" u="sng" dirty="0">
                <a:effectLst>
                  <a:outerShdw blurRad="38100" dist="38100" dir="2700000" algn="tl">
                    <a:srgbClr val="000000">
                      <a:alpha val="43137"/>
                    </a:srgbClr>
                  </a:outerShdw>
                </a:effectLst>
                <a:latin typeface="MV Boli" panose="02000500030200090000" pitchFamily="2" charset="0"/>
                <a:cs typeface="MV Boli" panose="02000500030200090000" pitchFamily="2" charset="0"/>
              </a:rPr>
              <a:t> 𝑚</a:t>
            </a:r>
            <a:r>
              <a:rPr lang="en-US" sz="4800" b="1" u="sng" baseline="30000" dirty="0">
                <a:effectLst>
                  <a:outerShdw blurRad="38100" dist="38100" dir="2700000" algn="tl">
                    <a:srgbClr val="000000">
                      <a:alpha val="43137"/>
                    </a:srgbClr>
                  </a:outerShdw>
                </a:effectLst>
                <a:latin typeface="MV Boli" panose="02000500030200090000" pitchFamily="2" charset="0"/>
                <a:cs typeface="MV Boli" panose="02000500030200090000" pitchFamily="2" charset="0"/>
              </a:rPr>
              <a:t>2</a:t>
            </a:r>
            <a:endParaRPr lang="en-US" sz="4800" b="1" u="sng" dirty="0">
              <a:effectLst>
                <a:outerShdw blurRad="38100" dist="38100" dir="2700000" algn="tl">
                  <a:srgbClr val="000000">
                    <a:alpha val="43137"/>
                  </a:srgbClr>
                </a:outerShdw>
              </a:effectLst>
              <a:latin typeface="MV Boli" panose="02000500030200090000" pitchFamily="2" charset="0"/>
              <a:cs typeface="MV Boli" panose="02000500030200090000" pitchFamily="2" charset="0"/>
            </a:endParaRPr>
          </a:p>
        </p:txBody>
      </p:sp>
    </p:spTree>
    <p:extLst>
      <p:ext uri="{BB962C8B-B14F-4D97-AF65-F5344CB8AC3E}">
        <p14:creationId xmlns:p14="http://schemas.microsoft.com/office/powerpoint/2010/main" val="1351053666"/>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p:nvPr/>
        </p:nvPicPr>
        <p:blipFill>
          <a:blip r:embed="rId2">
            <a:extLst>
              <a:ext uri="{28A0092B-C50C-407E-A947-70E740481C1C}">
                <a14:useLocalDpi xmlns:a14="http://schemas.microsoft.com/office/drawing/2010/main" val="0"/>
              </a:ext>
            </a:extLst>
          </a:blip>
          <a:srcRect/>
          <a:stretch>
            <a:fillRect/>
          </a:stretch>
        </p:blipFill>
        <p:spPr bwMode="auto">
          <a:xfrm>
            <a:off x="1748119" y="1546412"/>
            <a:ext cx="10179422" cy="5002306"/>
          </a:xfrm>
          <a:prstGeom prst="rect">
            <a:avLst/>
          </a:prstGeom>
          <a:noFill/>
          <a:ln>
            <a:noFill/>
          </a:ln>
        </p:spPr>
      </p:pic>
      <p:sp>
        <p:nvSpPr>
          <p:cNvPr id="3" name="Rectangle 2"/>
          <p:cNvSpPr/>
          <p:nvPr/>
        </p:nvSpPr>
        <p:spPr>
          <a:xfrm>
            <a:off x="247513" y="393558"/>
            <a:ext cx="4432945" cy="646331"/>
          </a:xfrm>
          <a:prstGeom prst="rect">
            <a:avLst/>
          </a:prstGeom>
        </p:spPr>
        <p:txBody>
          <a:bodyPr wrap="none">
            <a:spAutoFit/>
          </a:bodyPr>
          <a:lstStyle/>
          <a:p>
            <a:pPr marL="55880" marR="0">
              <a:spcBef>
                <a:spcPts val="295"/>
              </a:spcBef>
              <a:spcAft>
                <a:spcPts val="0"/>
              </a:spcAft>
            </a:pPr>
            <a:r>
              <a:rPr lang="en-US" sz="3600" b="1" dirty="0">
                <a:effectLst>
                  <a:outerShdw blurRad="38100" dist="38100" dir="2700000" algn="tl">
                    <a:srgbClr val="000000">
                      <a:alpha val="43137"/>
                    </a:srgbClr>
                  </a:outerShdw>
                </a:effectLst>
                <a:latin typeface="MV Boli" panose="02000500030200090000" pitchFamily="2" charset="0"/>
                <a:ea typeface="Times New Roman" panose="02020603050405020304" pitchFamily="18" charset="0"/>
                <a:cs typeface="MV Boli" panose="02000500030200090000" pitchFamily="2" charset="0"/>
              </a:rPr>
              <a:t>TRAFFIC CONTROL</a:t>
            </a:r>
            <a:endParaRPr lang="en-US" sz="2400" b="1" dirty="0">
              <a:effectLst>
                <a:outerShdw blurRad="38100" dist="38100" dir="2700000" algn="tl">
                  <a:srgbClr val="000000">
                    <a:alpha val="43137"/>
                  </a:srgbClr>
                </a:outerShdw>
              </a:effectLst>
              <a:latin typeface="MV Boli" panose="02000500030200090000" pitchFamily="2" charset="0"/>
              <a:ea typeface="Times New Roman" panose="02020603050405020304" pitchFamily="18" charset="0"/>
              <a:cs typeface="MV Boli" panose="02000500030200090000" pitchFamily="2" charset="0"/>
            </a:endParaRPr>
          </a:p>
        </p:txBody>
      </p:sp>
      <p:sp>
        <p:nvSpPr>
          <p:cNvPr id="4" name="Rectangle 3"/>
          <p:cNvSpPr/>
          <p:nvPr/>
        </p:nvSpPr>
        <p:spPr>
          <a:xfrm>
            <a:off x="242047" y="363071"/>
            <a:ext cx="4477871" cy="699247"/>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549217881"/>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2"/>
          <a:srcRect l="9358" t="25555" r="13950" b="18826"/>
          <a:stretch/>
        </p:blipFill>
        <p:spPr>
          <a:xfrm>
            <a:off x="271975" y="277091"/>
            <a:ext cx="11642934" cy="6580910"/>
          </a:xfrm>
          <a:prstGeom prst="rect">
            <a:avLst/>
          </a:prstGeom>
        </p:spPr>
      </p:pic>
    </p:spTree>
    <p:extLst>
      <p:ext uri="{BB962C8B-B14F-4D97-AF65-F5344CB8AC3E}">
        <p14:creationId xmlns:p14="http://schemas.microsoft.com/office/powerpoint/2010/main" val="1430655750"/>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199850" y="1106252"/>
            <a:ext cx="3963264" cy="923330"/>
          </a:xfrm>
          <a:prstGeom prst="rect">
            <a:avLst/>
          </a:prstGeom>
        </p:spPr>
        <p:txBody>
          <a:bodyPr wrap="none">
            <a:spAutoFit/>
          </a:bodyPr>
          <a:lstStyle/>
          <a:p>
            <a:pPr marL="55880" marR="0">
              <a:spcBef>
                <a:spcPts val="295"/>
              </a:spcBef>
              <a:spcAft>
                <a:spcPts val="0"/>
              </a:spcAft>
            </a:pPr>
            <a:r>
              <a:rPr lang="en-US" sz="5400" b="1" dirty="0" smtClean="0">
                <a:effectLst>
                  <a:outerShdw blurRad="38100" dist="38100" dir="2700000" algn="tl">
                    <a:srgbClr val="000000">
                      <a:alpha val="43137"/>
                    </a:srgbClr>
                  </a:outerShdw>
                </a:effectLst>
                <a:latin typeface="MV Boli" panose="02000500030200090000" pitchFamily="2" charset="0"/>
                <a:ea typeface="Times New Roman" panose="02020603050405020304" pitchFamily="18" charset="0"/>
                <a:cs typeface="MV Boli" panose="02000500030200090000" pitchFamily="2" charset="0"/>
              </a:rPr>
              <a:t>Total Cost </a:t>
            </a:r>
            <a:endParaRPr lang="en-US" sz="5400" b="1" dirty="0">
              <a:effectLst>
                <a:outerShdw blurRad="38100" dist="38100" dir="2700000" algn="tl">
                  <a:srgbClr val="000000">
                    <a:alpha val="43137"/>
                  </a:srgbClr>
                </a:outerShdw>
              </a:effectLst>
              <a:latin typeface="MV Boli" panose="02000500030200090000" pitchFamily="2" charset="0"/>
              <a:ea typeface="Times New Roman" panose="02020603050405020304" pitchFamily="18" charset="0"/>
              <a:cs typeface="MV Boli" panose="02000500030200090000" pitchFamily="2" charset="0"/>
            </a:endParaRPr>
          </a:p>
        </p:txBody>
      </p:sp>
      <p:sp>
        <p:nvSpPr>
          <p:cNvPr id="3" name="Oval 2"/>
          <p:cNvSpPr/>
          <p:nvPr/>
        </p:nvSpPr>
        <p:spPr>
          <a:xfrm>
            <a:off x="3590364" y="2029582"/>
            <a:ext cx="6091518" cy="2783541"/>
          </a:xfrm>
          <a:prstGeom prst="ellipse">
            <a:avLst/>
          </a:prstGeom>
          <a:solidFill>
            <a:schemeClr val="accent4">
              <a:lumMod val="60000"/>
              <a:lumOff val="4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800" b="1" u="sng" dirty="0">
                <a:solidFill>
                  <a:schemeClr val="tx1"/>
                </a:solidFill>
                <a:effectLst>
                  <a:outerShdw blurRad="38100" dist="38100" dir="2700000" algn="tl">
                    <a:srgbClr val="000000">
                      <a:alpha val="43137"/>
                    </a:srgbClr>
                  </a:outerShdw>
                </a:effectLst>
                <a:latin typeface="MV Boli" panose="02000500030200090000" pitchFamily="2" charset="0"/>
                <a:cs typeface="MV Boli" panose="02000500030200090000" pitchFamily="2" charset="0"/>
              </a:rPr>
              <a:t>14,190,715 </a:t>
            </a:r>
            <a:r>
              <a:rPr lang="he-IL" sz="4800" b="1" u="sng" dirty="0">
                <a:solidFill>
                  <a:schemeClr val="tx1"/>
                </a:solidFill>
                <a:effectLst>
                  <a:outerShdw blurRad="38100" dist="38100" dir="2700000" algn="tl">
                    <a:srgbClr val="000000">
                      <a:alpha val="43137"/>
                    </a:srgbClr>
                  </a:outerShdw>
                </a:effectLst>
                <a:latin typeface="MV Boli" panose="02000500030200090000" pitchFamily="2" charset="0"/>
              </a:rPr>
              <a:t>₪</a:t>
            </a:r>
            <a:endParaRPr lang="en-US" sz="4800" u="sng" dirty="0">
              <a:solidFill>
                <a:schemeClr val="tx1"/>
              </a:solidFill>
              <a:effectLst>
                <a:outerShdw blurRad="38100" dist="38100" dir="2700000" algn="tl">
                  <a:srgbClr val="000000">
                    <a:alpha val="43137"/>
                  </a:srgbClr>
                </a:outerShdw>
              </a:effectLst>
              <a:latin typeface="MV Boli" panose="02000500030200090000" pitchFamily="2" charset="0"/>
              <a:cs typeface="MV Boli" panose="02000500030200090000" pitchFamily="2" charset="0"/>
            </a:endParaRPr>
          </a:p>
          <a:p>
            <a:pPr algn="ctr"/>
            <a:endParaRPr lang="en-US" dirty="0"/>
          </a:p>
        </p:txBody>
      </p:sp>
      <p:sp>
        <p:nvSpPr>
          <p:cNvPr id="4" name="Rectangle 3"/>
          <p:cNvSpPr/>
          <p:nvPr/>
        </p:nvSpPr>
        <p:spPr>
          <a:xfrm>
            <a:off x="1169894" y="1089212"/>
            <a:ext cx="4034118" cy="94037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894218393"/>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10753" y="743181"/>
            <a:ext cx="7845417" cy="584775"/>
          </a:xfrm>
          <a:prstGeom prst="rect">
            <a:avLst/>
          </a:prstGeom>
        </p:spPr>
        <p:txBody>
          <a:bodyPr wrap="none">
            <a:spAutoFit/>
          </a:bodyPr>
          <a:lstStyle/>
          <a:p>
            <a:r>
              <a:rPr lang="en-US" sz="3200" b="1" dirty="0">
                <a:effectLst>
                  <a:outerShdw blurRad="38100" dist="38100" dir="2700000" algn="tl">
                    <a:srgbClr val="000000">
                      <a:alpha val="43137"/>
                    </a:srgbClr>
                  </a:outerShdw>
                </a:effectLst>
                <a:latin typeface="MV Boli" panose="02000500030200090000" pitchFamily="2" charset="0"/>
                <a:ea typeface="Times New Roman" panose="02020603050405020304" pitchFamily="18" charset="0"/>
                <a:cs typeface="MV Boli" panose="02000500030200090000" pitchFamily="2" charset="0"/>
              </a:rPr>
              <a:t>CONCLUSIONS &amp; RECOMMENDATIONS</a:t>
            </a:r>
            <a:endParaRPr lang="en-US" sz="3200" b="1" dirty="0">
              <a:effectLst>
                <a:outerShdw blurRad="38100" dist="38100" dir="2700000" algn="tl">
                  <a:srgbClr val="000000">
                    <a:alpha val="43137"/>
                  </a:srgbClr>
                </a:outerShdw>
              </a:effectLst>
              <a:latin typeface="MV Boli" panose="02000500030200090000" pitchFamily="2" charset="0"/>
              <a:cs typeface="MV Boli" panose="02000500030200090000" pitchFamily="2" charset="0"/>
            </a:endParaRPr>
          </a:p>
        </p:txBody>
      </p:sp>
      <p:pic>
        <p:nvPicPr>
          <p:cNvPr id="1028" name="Picture 4" descr="معنى ألوان علم فلسطين - سائح"/>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443881" y="1908266"/>
            <a:ext cx="4079824" cy="2542709"/>
          </a:xfrm>
          <a:prstGeom prst="rect">
            <a:avLst/>
          </a:prstGeom>
          <a:noFill/>
          <a:extLst>
            <a:ext uri="{909E8E84-426E-40DD-AFC4-6F175D3DCCD1}">
              <a14:hiddenFill xmlns:a14="http://schemas.microsoft.com/office/drawing/2010/main">
                <a:solidFill>
                  <a:srgbClr val="FFFFFF"/>
                </a:solidFill>
              </a14:hiddenFill>
            </a:ext>
          </a:extLst>
        </p:spPr>
      </p:pic>
      <p:sp>
        <p:nvSpPr>
          <p:cNvPr id="3" name="Rectangle 2"/>
          <p:cNvSpPr/>
          <p:nvPr/>
        </p:nvSpPr>
        <p:spPr>
          <a:xfrm>
            <a:off x="-22966" y="1694329"/>
            <a:ext cx="8512853" cy="2856167"/>
          </a:xfrm>
          <a:prstGeom prst="rect">
            <a:avLst/>
          </a:prstGeom>
        </p:spPr>
        <p:txBody>
          <a:bodyPr wrap="square">
            <a:spAutoFit/>
          </a:bodyPr>
          <a:lstStyle/>
          <a:p>
            <a:pPr marL="548640" marR="822960">
              <a:lnSpc>
                <a:spcPct val="106000"/>
              </a:lnSpc>
              <a:spcBef>
                <a:spcPts val="600"/>
              </a:spcBef>
              <a:spcAft>
                <a:spcPts val="600"/>
              </a:spcAft>
            </a:pPr>
            <a:r>
              <a:rPr lang="en-US" sz="2000" dirty="0">
                <a:latin typeface="MV Boli" panose="02000500030200090000" pitchFamily="2" charset="0"/>
                <a:ea typeface="Times New Roman" panose="02020603050405020304" pitchFamily="18" charset="0"/>
                <a:cs typeface="MV Boli" panose="02000500030200090000" pitchFamily="2" charset="0"/>
              </a:rPr>
              <a:t>This project was completed based on expectations and predictions for the future traffic movement in the </a:t>
            </a:r>
            <a:r>
              <a:rPr lang="en-US" sz="2000" dirty="0" smtClean="0">
                <a:latin typeface="MV Boli" panose="02000500030200090000" pitchFamily="2" charset="0"/>
                <a:ea typeface="Times New Roman" panose="02020603050405020304" pitchFamily="18" charset="0"/>
                <a:cs typeface="MV Boli" panose="02000500030200090000" pitchFamily="2" charset="0"/>
              </a:rPr>
              <a:t>sector</a:t>
            </a:r>
          </a:p>
          <a:p>
            <a:pPr marL="548640" marR="822960">
              <a:lnSpc>
                <a:spcPct val="106000"/>
              </a:lnSpc>
              <a:spcBef>
                <a:spcPts val="600"/>
              </a:spcBef>
              <a:spcAft>
                <a:spcPts val="600"/>
              </a:spcAft>
            </a:pPr>
            <a:r>
              <a:rPr lang="en-US" sz="2000" dirty="0" smtClean="0">
                <a:latin typeface="MV Boli" panose="02000500030200090000" pitchFamily="2" charset="0"/>
                <a:ea typeface="Times New Roman" panose="02020603050405020304" pitchFamily="18" charset="0"/>
                <a:cs typeface="MV Boli" panose="02000500030200090000" pitchFamily="2" charset="0"/>
              </a:rPr>
              <a:t>And due to the exceptional circumstances in which the Gaza Strip lives, it is impossible to be certain. Therefore, when starting the project, it is necessary to follow up on the changes taking place and the extent of their impact.</a:t>
            </a:r>
          </a:p>
        </p:txBody>
      </p:sp>
    </p:spTree>
    <p:extLst>
      <p:ext uri="{BB962C8B-B14F-4D97-AF65-F5344CB8AC3E}">
        <p14:creationId xmlns:p14="http://schemas.microsoft.com/office/powerpoint/2010/main" val="307686933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Team Definition of Done In Depth: It's done, but is it done done? — Lean  Agile Intelligenc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72633" y="1172339"/>
            <a:ext cx="7522695" cy="443340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8432182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Graphic 4" descr="Marker with solid fill">
            <a:extLst>
              <a:ext uri="{FF2B5EF4-FFF2-40B4-BE49-F238E27FC236}">
                <a16:creationId xmlns:a16="http://schemas.microsoft.com/office/drawing/2014/main" xmlns="" id="{DC3E7AFE-D98D-43D0-A466-12E8582A3E66}"/>
              </a:ext>
            </a:extLst>
          </p:cNvPr>
          <p:cNvPicPr>
            <a:picLocks noChangeAspect="1"/>
          </p:cNvPicPr>
          <p:nvPr/>
        </p:nvPicPr>
        <p:blipFill>
          <a:blip r:embed="rId2">
            <a:extLst>
              <a:ext uri="{96DAC541-7B7A-43D3-8B79-37D633B846F1}">
                <asvg:svgBlip xmlns:asvg="http://schemas.microsoft.com/office/drawing/2016/SVG/main" xmlns="" r:embed="rId3"/>
              </a:ext>
            </a:extLst>
          </a:blip>
          <a:stretch>
            <a:fillRect/>
          </a:stretch>
        </p:blipFill>
        <p:spPr>
          <a:xfrm>
            <a:off x="1696667" y="771498"/>
            <a:ext cx="1482811" cy="1482811"/>
          </a:xfrm>
          <a:prstGeom prst="rect">
            <a:avLst/>
          </a:prstGeom>
        </p:spPr>
      </p:pic>
      <p:sp>
        <p:nvSpPr>
          <p:cNvPr id="21" name="Oval 20">
            <a:extLst>
              <a:ext uri="{FF2B5EF4-FFF2-40B4-BE49-F238E27FC236}">
                <a16:creationId xmlns:a16="http://schemas.microsoft.com/office/drawing/2014/main" xmlns="" id="{F2B7343B-5F62-45D9-995B-B00F4B06A26D}"/>
              </a:ext>
            </a:extLst>
          </p:cNvPr>
          <p:cNvSpPr/>
          <p:nvPr/>
        </p:nvSpPr>
        <p:spPr>
          <a:xfrm>
            <a:off x="1645864" y="737991"/>
            <a:ext cx="1584415" cy="1549823"/>
          </a:xfrm>
          <a:prstGeom prst="ellipse">
            <a:avLst/>
          </a:prstGeom>
          <a:noFill/>
          <a:ln w="571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2" name="Picture 2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971614" y="0"/>
            <a:ext cx="5681382" cy="6858000"/>
          </a:xfrm>
          <a:prstGeom prst="rect">
            <a:avLst/>
          </a:prstGeom>
        </p:spPr>
      </p:pic>
      <p:grpSp>
        <p:nvGrpSpPr>
          <p:cNvPr id="23" name="Group 22">
            <a:extLst>
              <a:ext uri="{FF2B5EF4-FFF2-40B4-BE49-F238E27FC236}">
                <a16:creationId xmlns:a16="http://schemas.microsoft.com/office/drawing/2014/main" xmlns="" id="{6C65ED1B-8383-4135-BFB0-8D680A47786A}"/>
              </a:ext>
            </a:extLst>
          </p:cNvPr>
          <p:cNvGrpSpPr/>
          <p:nvPr/>
        </p:nvGrpSpPr>
        <p:grpSpPr>
          <a:xfrm rot="2663590">
            <a:off x="3942973" y="4905549"/>
            <a:ext cx="3824088" cy="1189616"/>
            <a:chOff x="5517397" y="3816337"/>
            <a:chExt cx="3824088" cy="1189616"/>
          </a:xfrm>
        </p:grpSpPr>
        <p:sp>
          <p:nvSpPr>
            <p:cNvPr id="24" name="Oval 23">
              <a:extLst>
                <a:ext uri="{FF2B5EF4-FFF2-40B4-BE49-F238E27FC236}">
                  <a16:creationId xmlns:a16="http://schemas.microsoft.com/office/drawing/2014/main" xmlns="" id="{DC214E57-2570-4AC4-B141-E21F4DC260C0}"/>
                </a:ext>
              </a:extLst>
            </p:cNvPr>
            <p:cNvSpPr/>
            <p:nvPr/>
          </p:nvSpPr>
          <p:spPr>
            <a:xfrm>
              <a:off x="8445775" y="3816337"/>
              <a:ext cx="895710" cy="718431"/>
            </a:xfrm>
            <a:prstGeom prst="ellipse">
              <a:avLst/>
            </a:prstGeom>
            <a:noFill/>
            <a:ln w="38100">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5" name="Straight Connector 24">
              <a:extLst>
                <a:ext uri="{FF2B5EF4-FFF2-40B4-BE49-F238E27FC236}">
                  <a16:creationId xmlns:a16="http://schemas.microsoft.com/office/drawing/2014/main" xmlns="" id="{69F1C172-A052-4A16-9258-85E4F154EE58}"/>
                </a:ext>
              </a:extLst>
            </p:cNvPr>
            <p:cNvCxnSpPr>
              <a:cxnSpLocks/>
              <a:stCxn id="24" idx="2"/>
            </p:cNvCxnSpPr>
            <p:nvPr/>
          </p:nvCxnSpPr>
          <p:spPr>
            <a:xfrm flipH="1" flipV="1">
              <a:off x="7531853" y="4163292"/>
              <a:ext cx="913922" cy="12261"/>
            </a:xfrm>
            <a:prstGeom prst="line">
              <a:avLst/>
            </a:prstGeom>
            <a:ln w="38100">
              <a:solidFill>
                <a:schemeClr val="tx1">
                  <a:lumMod val="95000"/>
                  <a:lumOff val="5000"/>
                </a:schemeClr>
              </a:solidFill>
            </a:ln>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xmlns="" id="{6DA2A1BF-E47D-4050-A891-C7CF2FF11357}"/>
                </a:ext>
              </a:extLst>
            </p:cNvPr>
            <p:cNvCxnSpPr/>
            <p:nvPr/>
          </p:nvCxnSpPr>
          <p:spPr>
            <a:xfrm flipH="1">
              <a:off x="5517397" y="4163294"/>
              <a:ext cx="2014456" cy="842659"/>
            </a:xfrm>
            <a:prstGeom prst="line">
              <a:avLst/>
            </a:prstGeom>
            <a:ln w="38100">
              <a:solidFill>
                <a:schemeClr val="tx1">
                  <a:lumMod val="95000"/>
                  <a:lumOff val="5000"/>
                </a:schemeClr>
              </a:solidFill>
            </a:ln>
          </p:spPr>
          <p:style>
            <a:lnRef idx="1">
              <a:schemeClr val="accent1"/>
            </a:lnRef>
            <a:fillRef idx="0">
              <a:schemeClr val="accent1"/>
            </a:fillRef>
            <a:effectRef idx="0">
              <a:schemeClr val="accent1"/>
            </a:effectRef>
            <a:fontRef idx="minor">
              <a:schemeClr val="tx1"/>
            </a:fontRef>
          </p:style>
        </p:cxnSp>
      </p:grpSp>
      <p:sp>
        <p:nvSpPr>
          <p:cNvPr id="27" name="Rectangle 26"/>
          <p:cNvSpPr/>
          <p:nvPr/>
        </p:nvSpPr>
        <p:spPr>
          <a:xfrm>
            <a:off x="420205" y="3939636"/>
            <a:ext cx="4316506" cy="1384995"/>
          </a:xfrm>
          <a:prstGeom prst="rect">
            <a:avLst/>
          </a:prstGeom>
          <a:ln/>
        </p:spPr>
        <p:style>
          <a:lnRef idx="2">
            <a:schemeClr val="dk1"/>
          </a:lnRef>
          <a:fillRef idx="1">
            <a:schemeClr val="lt1"/>
          </a:fillRef>
          <a:effectRef idx="0">
            <a:schemeClr val="dk1"/>
          </a:effectRef>
          <a:fontRef idx="minor">
            <a:schemeClr val="dk1"/>
          </a:fontRef>
        </p:style>
        <p:txBody>
          <a:bodyPr wrap="square">
            <a:spAutoFit/>
          </a:bodyPr>
          <a:lstStyle/>
          <a:p>
            <a:pPr algn="ctr"/>
            <a:r>
              <a:rPr lang="it-IT" sz="2800" dirty="0" smtClean="0">
                <a:latin typeface="MV Boli" panose="02000500030200090000" pitchFamily="2" charset="0"/>
                <a:cs typeface="MV Boli" panose="02000500030200090000" pitchFamily="2" charset="0"/>
              </a:rPr>
              <a:t>Shawka Al-Soufi village</a:t>
            </a:r>
            <a:endParaRPr lang="ar-SA" sz="2800" dirty="0" smtClean="0">
              <a:latin typeface="MV Boli" panose="02000500030200090000" pitchFamily="2" charset="0"/>
              <a:cs typeface="MV Boli" panose="02000500030200090000" pitchFamily="2" charset="0"/>
            </a:endParaRPr>
          </a:p>
          <a:p>
            <a:pPr algn="ctr"/>
            <a:r>
              <a:rPr lang="it-IT" sz="2800" dirty="0" smtClean="0">
                <a:latin typeface="MV Boli" panose="02000500030200090000" pitchFamily="2" charset="0"/>
                <a:cs typeface="MV Boli" panose="02000500030200090000" pitchFamily="2" charset="0"/>
              </a:rPr>
              <a:t>Rafah </a:t>
            </a:r>
            <a:endParaRPr lang="ar-SA" sz="2800" dirty="0" smtClean="0">
              <a:latin typeface="MV Boli" panose="02000500030200090000" pitchFamily="2" charset="0"/>
              <a:cs typeface="MV Boli" panose="02000500030200090000" pitchFamily="2" charset="0"/>
            </a:endParaRPr>
          </a:p>
          <a:p>
            <a:pPr algn="ctr"/>
            <a:r>
              <a:rPr lang="en-US" sz="2800" dirty="0" smtClean="0">
                <a:latin typeface="MV Boli" panose="02000500030200090000" pitchFamily="2" charset="0"/>
                <a:cs typeface="MV Boli" panose="02000500030200090000" pitchFamily="2" charset="0"/>
              </a:rPr>
              <a:t>Gaza Strip - Palestine</a:t>
            </a:r>
            <a:endParaRPr lang="en-US" sz="2800" dirty="0">
              <a:latin typeface="MV Boli" panose="02000500030200090000" pitchFamily="2" charset="0"/>
              <a:cs typeface="MV Boli" panose="02000500030200090000" pitchFamily="2" charset="0"/>
            </a:endParaRPr>
          </a:p>
        </p:txBody>
      </p:sp>
    </p:spTree>
    <p:extLst>
      <p:ext uri="{BB962C8B-B14F-4D97-AF65-F5344CB8AC3E}">
        <p14:creationId xmlns:p14="http://schemas.microsoft.com/office/powerpoint/2010/main" val="24615895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nodeType="after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wipe(right)">
                                      <p:cBhvr>
                                        <p:cTn id="7"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صورة بابوا نيو غينيا"/>
          <p:cNvPicPr>
            <a:picLocks noChangeAspect="1" noChangeArrowheads="1"/>
          </p:cNvPicPr>
          <p:nvPr/>
        </p:nvPicPr>
        <p:blipFill>
          <a:blip r:embed="rId2" cstate="print">
            <a:biLevel thresh="75000"/>
            <a:extLst>
              <a:ext uri="{28A0092B-C50C-407E-A947-70E740481C1C}">
                <a14:useLocalDpi xmlns:a14="http://schemas.microsoft.com/office/drawing/2010/main" val="0"/>
              </a:ext>
            </a:extLst>
          </a:blip>
          <a:srcRect/>
          <a:stretch>
            <a:fillRect/>
          </a:stretch>
        </p:blipFill>
        <p:spPr bwMode="auto">
          <a:xfrm>
            <a:off x="767993" y="557504"/>
            <a:ext cx="1457496" cy="1457496"/>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2"/>
          <p:cNvPicPr>
            <a:picLocks noChangeAspect="1"/>
          </p:cNvPicPr>
          <p:nvPr/>
        </p:nvPicPr>
        <p:blipFill>
          <a:blip r:embed="rId3"/>
          <a:stretch>
            <a:fillRect/>
          </a:stretch>
        </p:blipFill>
        <p:spPr>
          <a:xfrm>
            <a:off x="676758" y="484559"/>
            <a:ext cx="1639966" cy="1603387"/>
          </a:xfrm>
          <a:prstGeom prst="rect">
            <a:avLst/>
          </a:prstGeom>
        </p:spPr>
      </p:pic>
      <p:sp>
        <p:nvSpPr>
          <p:cNvPr id="4" name="Rectangle 3"/>
          <p:cNvSpPr/>
          <p:nvPr/>
        </p:nvSpPr>
        <p:spPr>
          <a:xfrm>
            <a:off x="3203451" y="611462"/>
            <a:ext cx="6429965" cy="1015663"/>
          </a:xfrm>
          <a:prstGeom prst="rect">
            <a:avLst/>
          </a:prstGeom>
          <a:noFill/>
        </p:spPr>
        <p:txBody>
          <a:bodyPr wrap="none" lIns="91440" tIns="45720" rIns="91440" bIns="45720">
            <a:spAutoFit/>
          </a:bodyPr>
          <a:lstStyle/>
          <a:p>
            <a:pPr algn="ctr"/>
            <a:r>
              <a:rPr lang="en-US" sz="6000" b="0" cap="none" spc="0" dirty="0" smtClean="0">
                <a:ln w="0"/>
                <a:solidFill>
                  <a:schemeClr val="tx1"/>
                </a:solidFill>
                <a:effectLst>
                  <a:outerShdw blurRad="38100" dist="19050" dir="2700000" algn="tl" rotWithShape="0">
                    <a:schemeClr val="dk1">
                      <a:alpha val="40000"/>
                    </a:schemeClr>
                  </a:outerShdw>
                </a:effectLst>
                <a:latin typeface="MV Boli" panose="02000500030200090000" pitchFamily="2" charset="0"/>
                <a:cs typeface="MV Boli" panose="02000500030200090000" pitchFamily="2" charset="0"/>
              </a:rPr>
              <a:t>Running</a:t>
            </a:r>
            <a:r>
              <a:rPr lang="ar-SA" sz="6000" b="0" cap="none" spc="0" dirty="0" smtClean="0">
                <a:ln w="0"/>
                <a:solidFill>
                  <a:schemeClr val="tx1"/>
                </a:solidFill>
                <a:effectLst>
                  <a:outerShdw blurRad="38100" dist="19050" dir="2700000" algn="tl" rotWithShape="0">
                    <a:schemeClr val="dk1">
                      <a:alpha val="40000"/>
                    </a:schemeClr>
                  </a:outerShdw>
                </a:effectLst>
                <a:latin typeface="MV Boli" panose="02000500030200090000" pitchFamily="2" charset="0"/>
              </a:rPr>
              <a:t>  </a:t>
            </a:r>
            <a:r>
              <a:rPr lang="en-US" sz="6000" dirty="0" smtClean="0">
                <a:ln w="0"/>
                <a:effectLst>
                  <a:outerShdw blurRad="38100" dist="19050" dir="2700000" algn="tl" rotWithShape="0">
                    <a:schemeClr val="dk1">
                      <a:alpha val="40000"/>
                    </a:schemeClr>
                  </a:outerShdw>
                </a:effectLst>
                <a:latin typeface="MV Boli" panose="02000500030200090000" pitchFamily="2" charset="0"/>
                <a:cs typeface="MV Boli" panose="02000500030200090000" pitchFamily="2" charset="0"/>
              </a:rPr>
              <a:t>in 2027</a:t>
            </a:r>
            <a:endParaRPr lang="en-US" sz="6000" b="0" cap="none" spc="0" dirty="0">
              <a:ln w="0"/>
              <a:solidFill>
                <a:schemeClr val="tx1"/>
              </a:solidFill>
              <a:effectLst>
                <a:outerShdw blurRad="38100" dist="19050" dir="2700000" algn="tl" rotWithShape="0">
                  <a:schemeClr val="dk1">
                    <a:alpha val="40000"/>
                  </a:schemeClr>
                </a:outerShdw>
              </a:effectLst>
              <a:latin typeface="MV Boli" panose="02000500030200090000" pitchFamily="2" charset="0"/>
              <a:cs typeface="MV Boli" panose="02000500030200090000" pitchFamily="2" charset="0"/>
            </a:endParaRPr>
          </a:p>
        </p:txBody>
      </p:sp>
      <p:sp>
        <p:nvSpPr>
          <p:cNvPr id="5" name="Rectangle 4"/>
          <p:cNvSpPr/>
          <p:nvPr/>
        </p:nvSpPr>
        <p:spPr>
          <a:xfrm>
            <a:off x="2209615" y="4274003"/>
            <a:ext cx="2157963" cy="830997"/>
          </a:xfrm>
          <a:prstGeom prst="rect">
            <a:avLst/>
          </a:prstGeom>
        </p:spPr>
        <p:txBody>
          <a:bodyPr wrap="none">
            <a:spAutoFit/>
          </a:bodyPr>
          <a:lstStyle/>
          <a:p>
            <a:pPr algn="ctr"/>
            <a:r>
              <a:rPr lang="en-US" sz="4800" dirty="0" smtClean="0">
                <a:latin typeface="MV Boli" panose="02000500030200090000" pitchFamily="2" charset="0"/>
                <a:cs typeface="MV Boli" panose="02000500030200090000" pitchFamily="2" charset="0"/>
              </a:rPr>
              <a:t>phases</a:t>
            </a:r>
            <a:r>
              <a:rPr lang="en-US" sz="2800" dirty="0" smtClean="0">
                <a:latin typeface="MV Boli" panose="02000500030200090000" pitchFamily="2" charset="0"/>
                <a:cs typeface="MV Boli" panose="02000500030200090000" pitchFamily="2" charset="0"/>
              </a:rPr>
              <a:t> </a:t>
            </a:r>
            <a:endParaRPr lang="en-US" sz="2800" dirty="0">
              <a:latin typeface="MV Boli" panose="02000500030200090000" pitchFamily="2" charset="0"/>
              <a:cs typeface="MV Boli" panose="02000500030200090000" pitchFamily="2" charset="0"/>
            </a:endParaRPr>
          </a:p>
        </p:txBody>
      </p:sp>
      <p:sp>
        <p:nvSpPr>
          <p:cNvPr id="6" name="Rectangle 5"/>
          <p:cNvSpPr/>
          <p:nvPr/>
        </p:nvSpPr>
        <p:spPr>
          <a:xfrm>
            <a:off x="1572610" y="3366063"/>
            <a:ext cx="744114" cy="2646878"/>
          </a:xfrm>
          <a:prstGeom prst="rect">
            <a:avLst/>
          </a:prstGeom>
        </p:spPr>
        <p:txBody>
          <a:bodyPr wrap="none">
            <a:spAutoFit/>
          </a:bodyPr>
          <a:lstStyle/>
          <a:p>
            <a:r>
              <a:rPr lang="en-US" sz="16600" dirty="0" smtClean="0">
                <a:latin typeface="Kufam Medium" pitchFamily="2" charset="-78"/>
                <a:cs typeface="Kufam Medium" pitchFamily="2" charset="-78"/>
              </a:rPr>
              <a:t>3</a:t>
            </a:r>
            <a:endParaRPr lang="en-US" sz="2800" dirty="0"/>
          </a:p>
        </p:txBody>
      </p:sp>
      <p:sp>
        <p:nvSpPr>
          <p:cNvPr id="7" name="Rectangle 6"/>
          <p:cNvSpPr/>
          <p:nvPr/>
        </p:nvSpPr>
        <p:spPr>
          <a:xfrm>
            <a:off x="6418434" y="2535066"/>
            <a:ext cx="3523722" cy="3477875"/>
          </a:xfrm>
          <a:prstGeom prst="rect">
            <a:avLst/>
          </a:prstGeom>
        </p:spPr>
        <p:txBody>
          <a:bodyPr wrap="none">
            <a:spAutoFit/>
          </a:bodyPr>
          <a:lstStyle/>
          <a:p>
            <a:pPr algn="ctr"/>
            <a:r>
              <a:rPr lang="en-US" sz="4400" dirty="0" smtClean="0">
                <a:latin typeface="MV Boli" panose="02000500030200090000" pitchFamily="2" charset="0"/>
                <a:cs typeface="MV Boli" panose="02000500030200090000" pitchFamily="2" charset="0"/>
              </a:rPr>
              <a:t>2027-2034</a:t>
            </a:r>
          </a:p>
          <a:p>
            <a:pPr algn="ctr">
              <a:lnSpc>
                <a:spcPct val="200000"/>
              </a:lnSpc>
            </a:pPr>
            <a:r>
              <a:rPr lang="en-US" sz="4400" dirty="0" smtClean="0">
                <a:latin typeface="MV Boli" panose="02000500030200090000" pitchFamily="2" charset="0"/>
                <a:cs typeface="MV Boli" panose="02000500030200090000" pitchFamily="2" charset="0"/>
              </a:rPr>
              <a:t>2035-2042</a:t>
            </a:r>
          </a:p>
          <a:p>
            <a:pPr algn="ctr">
              <a:lnSpc>
                <a:spcPct val="200000"/>
              </a:lnSpc>
            </a:pPr>
            <a:r>
              <a:rPr lang="en-US" sz="4400" dirty="0" smtClean="0">
                <a:latin typeface="MV Boli" panose="02000500030200090000" pitchFamily="2" charset="0"/>
                <a:cs typeface="MV Boli" panose="02000500030200090000" pitchFamily="2" charset="0"/>
              </a:rPr>
              <a:t>2043-2050</a:t>
            </a:r>
            <a:endParaRPr lang="en-US" sz="4400" dirty="0">
              <a:latin typeface="MV Boli" panose="02000500030200090000" pitchFamily="2" charset="0"/>
              <a:cs typeface="MV Boli" panose="02000500030200090000" pitchFamily="2" charset="0"/>
            </a:endParaRPr>
          </a:p>
        </p:txBody>
      </p:sp>
    </p:spTree>
    <p:extLst>
      <p:ext uri="{BB962C8B-B14F-4D97-AF65-F5344CB8AC3E}">
        <p14:creationId xmlns:p14="http://schemas.microsoft.com/office/powerpoint/2010/main" val="415635679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Rounded Corners 23">
            <a:extLst>
              <a:ext uri="{FF2B5EF4-FFF2-40B4-BE49-F238E27FC236}">
                <a16:creationId xmlns="" xmlns:a16="http://schemas.microsoft.com/office/drawing/2014/main" id="{47985B7A-9D83-4B64-9277-B74471BB4EE7}"/>
              </a:ext>
            </a:extLst>
          </p:cNvPr>
          <p:cNvSpPr/>
          <p:nvPr/>
        </p:nvSpPr>
        <p:spPr>
          <a:xfrm>
            <a:off x="2313065" y="2820126"/>
            <a:ext cx="3577788" cy="966951"/>
          </a:xfrm>
          <a:prstGeom prst="roundRect">
            <a:avLst>
              <a:gd name="adj" fmla="val 50000"/>
            </a:avLst>
          </a:prstGeom>
          <a:solidFill>
            <a:srgbClr val="E5C749">
              <a:alpha val="8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400" dirty="0" smtClean="0">
                <a:solidFill>
                  <a:schemeClr val="tx1"/>
                </a:solidFill>
                <a:latin typeface="MV Boli" panose="02000500030200090000" pitchFamily="2" charset="0"/>
                <a:cs typeface="MV Boli" panose="02000500030200090000" pitchFamily="2" charset="0"/>
              </a:rPr>
              <a:t>5,691,391</a:t>
            </a:r>
            <a:endParaRPr lang="en-US" sz="4400" dirty="0">
              <a:solidFill>
                <a:schemeClr val="tx1"/>
              </a:solidFill>
              <a:latin typeface="MV Boli" panose="02000500030200090000" pitchFamily="2" charset="0"/>
              <a:cs typeface="MV Boli" panose="02000500030200090000" pitchFamily="2" charset="0"/>
            </a:endParaRPr>
          </a:p>
        </p:txBody>
      </p:sp>
      <p:sp>
        <p:nvSpPr>
          <p:cNvPr id="21" name="TextBox 20">
            <a:extLst>
              <a:ext uri="{FF2B5EF4-FFF2-40B4-BE49-F238E27FC236}">
                <a16:creationId xmlns="" xmlns:a16="http://schemas.microsoft.com/office/drawing/2014/main" id="{C6BFC9D6-7045-4119-B7E2-48D37EDC83C6}"/>
              </a:ext>
            </a:extLst>
          </p:cNvPr>
          <p:cNvSpPr txBox="1"/>
          <p:nvPr/>
        </p:nvSpPr>
        <p:spPr>
          <a:xfrm>
            <a:off x="793071" y="975499"/>
            <a:ext cx="6617777" cy="769441"/>
          </a:xfrm>
          <a:prstGeom prst="rect">
            <a:avLst/>
          </a:prstGeom>
          <a:noFill/>
        </p:spPr>
        <p:txBody>
          <a:bodyPr wrap="square" rtlCol="0">
            <a:spAutoFit/>
          </a:bodyPr>
          <a:lstStyle/>
          <a:p>
            <a:pPr algn="ctr"/>
            <a:r>
              <a:rPr lang="en-US" sz="4400" dirty="0">
                <a:latin typeface="MV Boli" panose="02000500030200090000" pitchFamily="2" charset="0"/>
                <a:cs typeface="MV Boli" panose="02000500030200090000" pitchFamily="2" charset="0"/>
              </a:rPr>
              <a:t>Number of passengers  </a:t>
            </a:r>
          </a:p>
        </p:txBody>
      </p:sp>
      <p:grpSp>
        <p:nvGrpSpPr>
          <p:cNvPr id="22" name="Group 21">
            <a:extLst>
              <a:ext uri="{FF2B5EF4-FFF2-40B4-BE49-F238E27FC236}">
                <a16:creationId xmlns="" xmlns:a16="http://schemas.microsoft.com/office/drawing/2014/main" id="{076943EB-CF96-4298-8A2C-59F43B854094}"/>
              </a:ext>
            </a:extLst>
          </p:cNvPr>
          <p:cNvGrpSpPr/>
          <p:nvPr/>
        </p:nvGrpSpPr>
        <p:grpSpPr>
          <a:xfrm>
            <a:off x="6065494" y="2396226"/>
            <a:ext cx="3965497" cy="1814750"/>
            <a:chOff x="7393206" y="5485467"/>
            <a:chExt cx="3177166" cy="1702228"/>
          </a:xfrm>
        </p:grpSpPr>
        <p:grpSp>
          <p:nvGrpSpPr>
            <p:cNvPr id="23" name="Group 22">
              <a:extLst>
                <a:ext uri="{FF2B5EF4-FFF2-40B4-BE49-F238E27FC236}">
                  <a16:creationId xmlns="" xmlns:a16="http://schemas.microsoft.com/office/drawing/2014/main" id="{BC015DB2-7AB3-4D50-82B2-AC4795CC420E}"/>
                </a:ext>
              </a:extLst>
            </p:cNvPr>
            <p:cNvGrpSpPr/>
            <p:nvPr/>
          </p:nvGrpSpPr>
          <p:grpSpPr>
            <a:xfrm>
              <a:off x="7393206" y="5874179"/>
              <a:ext cx="998977" cy="1023505"/>
              <a:chOff x="7393206" y="5874179"/>
              <a:chExt cx="998977" cy="1023505"/>
            </a:xfrm>
          </p:grpSpPr>
          <p:sp>
            <p:nvSpPr>
              <p:cNvPr id="28" name="Left Brace 27">
                <a:extLst>
                  <a:ext uri="{FF2B5EF4-FFF2-40B4-BE49-F238E27FC236}">
                    <a16:creationId xmlns="" xmlns:a16="http://schemas.microsoft.com/office/drawing/2014/main" id="{8D921B2C-69F7-453A-AEAB-498E315BF660}"/>
                  </a:ext>
                </a:extLst>
              </p:cNvPr>
              <p:cNvSpPr/>
              <p:nvPr/>
            </p:nvSpPr>
            <p:spPr>
              <a:xfrm>
                <a:off x="7393206" y="5874179"/>
                <a:ext cx="998977" cy="1023505"/>
              </a:xfrm>
              <a:prstGeom prst="leftBrace">
                <a:avLst>
                  <a:gd name="adj1" fmla="val 0"/>
                  <a:gd name="adj2" fmla="val 44077"/>
                </a:avLst>
              </a:prstGeom>
              <a:ln w="19050">
                <a:solidFill>
                  <a:srgbClr val="00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29" name="Straight Connector 28">
                <a:extLst>
                  <a:ext uri="{FF2B5EF4-FFF2-40B4-BE49-F238E27FC236}">
                    <a16:creationId xmlns="" xmlns:a16="http://schemas.microsoft.com/office/drawing/2014/main" id="{B92C3896-8D7E-4822-8DBE-0CE033A7A5E1}"/>
                  </a:ext>
                </a:extLst>
              </p:cNvPr>
              <p:cNvCxnSpPr>
                <a:cxnSpLocks/>
              </p:cNvCxnSpPr>
              <p:nvPr/>
            </p:nvCxnSpPr>
            <p:spPr>
              <a:xfrm>
                <a:off x="7903602" y="6317661"/>
                <a:ext cx="488581" cy="0"/>
              </a:xfrm>
              <a:prstGeom prst="line">
                <a:avLst/>
              </a:prstGeom>
              <a:ln w="19050">
                <a:solidFill>
                  <a:srgbClr val="000000"/>
                </a:solidFill>
              </a:ln>
            </p:spPr>
            <p:style>
              <a:lnRef idx="1">
                <a:schemeClr val="accent1"/>
              </a:lnRef>
              <a:fillRef idx="0">
                <a:schemeClr val="accent1"/>
              </a:fillRef>
              <a:effectRef idx="0">
                <a:schemeClr val="accent1"/>
              </a:effectRef>
              <a:fontRef idx="minor">
                <a:schemeClr val="tx1"/>
              </a:fontRef>
            </p:style>
          </p:cxnSp>
        </p:grpSp>
        <p:sp>
          <p:nvSpPr>
            <p:cNvPr id="24" name="TextBox 23">
              <a:extLst>
                <a:ext uri="{FF2B5EF4-FFF2-40B4-BE49-F238E27FC236}">
                  <a16:creationId xmlns="" xmlns:a16="http://schemas.microsoft.com/office/drawing/2014/main" id="{787FFBAD-1CB5-48E4-BB42-52D8B50732A3}"/>
                </a:ext>
              </a:extLst>
            </p:cNvPr>
            <p:cNvSpPr txBox="1"/>
            <p:nvPr/>
          </p:nvSpPr>
          <p:spPr>
            <a:xfrm>
              <a:off x="8314764" y="5485467"/>
              <a:ext cx="2102238" cy="548516"/>
            </a:xfrm>
            <a:prstGeom prst="rect">
              <a:avLst/>
            </a:prstGeom>
            <a:noFill/>
          </p:spPr>
          <p:txBody>
            <a:bodyPr wrap="square" rtlCol="0">
              <a:spAutoFit/>
            </a:bodyPr>
            <a:lstStyle/>
            <a:p>
              <a:pPr algn="ctr"/>
              <a:r>
                <a:rPr lang="en-US" sz="3200" dirty="0">
                  <a:latin typeface="MV Boli" panose="02000500030200090000" pitchFamily="2" charset="0"/>
                  <a:cs typeface="MV Boli" panose="02000500030200090000" pitchFamily="2" charset="0"/>
                </a:rPr>
                <a:t>West Bank</a:t>
              </a:r>
            </a:p>
          </p:txBody>
        </p:sp>
        <p:sp>
          <p:nvSpPr>
            <p:cNvPr id="25" name="TextBox 24">
              <a:extLst>
                <a:ext uri="{FF2B5EF4-FFF2-40B4-BE49-F238E27FC236}">
                  <a16:creationId xmlns="" xmlns:a16="http://schemas.microsoft.com/office/drawing/2014/main" id="{3622D8BF-4EB6-473A-999C-C3784C2780AE}"/>
                </a:ext>
              </a:extLst>
            </p:cNvPr>
            <p:cNvSpPr txBox="1"/>
            <p:nvPr/>
          </p:nvSpPr>
          <p:spPr>
            <a:xfrm>
              <a:off x="8314764" y="6083484"/>
              <a:ext cx="2102238" cy="548516"/>
            </a:xfrm>
            <a:prstGeom prst="rect">
              <a:avLst/>
            </a:prstGeom>
            <a:noFill/>
          </p:spPr>
          <p:txBody>
            <a:bodyPr wrap="square" rtlCol="0">
              <a:spAutoFit/>
            </a:bodyPr>
            <a:lstStyle/>
            <a:p>
              <a:pPr algn="ctr"/>
              <a:r>
                <a:rPr lang="en-US" sz="3200" dirty="0">
                  <a:latin typeface="MV Boli" panose="02000500030200090000" pitchFamily="2" charset="0"/>
                  <a:cs typeface="MV Boli" panose="02000500030200090000" pitchFamily="2" charset="0"/>
                </a:rPr>
                <a:t>Gaza Strip</a:t>
              </a:r>
            </a:p>
          </p:txBody>
        </p:sp>
        <p:sp>
          <p:nvSpPr>
            <p:cNvPr id="26" name="TextBox 25">
              <a:extLst>
                <a:ext uri="{FF2B5EF4-FFF2-40B4-BE49-F238E27FC236}">
                  <a16:creationId xmlns="" xmlns:a16="http://schemas.microsoft.com/office/drawing/2014/main" id="{1F3C7FB1-6E7F-4B14-AFA8-8BF46397C408}"/>
                </a:ext>
              </a:extLst>
            </p:cNvPr>
            <p:cNvSpPr txBox="1"/>
            <p:nvPr/>
          </p:nvSpPr>
          <p:spPr>
            <a:xfrm>
              <a:off x="8314764" y="6639178"/>
              <a:ext cx="2102238" cy="548517"/>
            </a:xfrm>
            <a:prstGeom prst="rect">
              <a:avLst/>
            </a:prstGeom>
            <a:noFill/>
          </p:spPr>
          <p:txBody>
            <a:bodyPr wrap="square" rtlCol="0">
              <a:spAutoFit/>
            </a:bodyPr>
            <a:lstStyle/>
            <a:p>
              <a:pPr algn="ctr"/>
              <a:r>
                <a:rPr lang="en-US" sz="3200" dirty="0">
                  <a:latin typeface="MV Boli" panose="02000500030200090000" pitchFamily="2" charset="0"/>
                  <a:cs typeface="MV Boli" panose="02000500030200090000" pitchFamily="2" charset="0"/>
                </a:rPr>
                <a:t>Tourists</a:t>
              </a:r>
            </a:p>
          </p:txBody>
        </p:sp>
        <p:sp>
          <p:nvSpPr>
            <p:cNvPr id="27" name="TextBox 26">
              <a:extLst>
                <a:ext uri="{FF2B5EF4-FFF2-40B4-BE49-F238E27FC236}">
                  <a16:creationId xmlns="" xmlns:a16="http://schemas.microsoft.com/office/drawing/2014/main" id="{24E91ED3-5765-4F18-A189-CE955CBC5AC8}"/>
                </a:ext>
              </a:extLst>
            </p:cNvPr>
            <p:cNvSpPr txBox="1"/>
            <p:nvPr/>
          </p:nvSpPr>
          <p:spPr>
            <a:xfrm>
              <a:off x="8468134" y="6411039"/>
              <a:ext cx="2102238" cy="433040"/>
            </a:xfrm>
            <a:prstGeom prst="rect">
              <a:avLst/>
            </a:prstGeom>
            <a:noFill/>
          </p:spPr>
          <p:txBody>
            <a:bodyPr wrap="square" rtlCol="0">
              <a:spAutoFit/>
            </a:bodyPr>
            <a:lstStyle/>
            <a:p>
              <a:pPr algn="ctr"/>
              <a:endParaRPr lang="en-US" sz="2400" dirty="0">
                <a:latin typeface="MV Boli" panose="02000500030200090000" pitchFamily="2" charset="0"/>
                <a:cs typeface="MV Boli" panose="02000500030200090000" pitchFamily="2" charset="0"/>
              </a:endParaRPr>
            </a:p>
          </p:txBody>
        </p:sp>
      </p:grpSp>
    </p:spTree>
    <p:extLst>
      <p:ext uri="{BB962C8B-B14F-4D97-AF65-F5344CB8AC3E}">
        <p14:creationId xmlns:p14="http://schemas.microsoft.com/office/powerpoint/2010/main" val="20489830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1">
                                            <p:txEl>
                                              <p:pRg st="0" end="0"/>
                                            </p:txEl>
                                          </p:spTgt>
                                        </p:tgtEl>
                                        <p:attrNameLst>
                                          <p:attrName>style.visibility</p:attrName>
                                        </p:attrNameLst>
                                      </p:cBhvr>
                                      <p:to>
                                        <p:strVal val="visible"/>
                                      </p:to>
                                    </p:set>
                                    <p:animEffect transition="in" filter="fade">
                                      <p:cBhvr>
                                        <p:cTn id="7" dur="500"/>
                                        <p:tgtEl>
                                          <p:spTgt spid="21">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gtEl>
                                        <p:attrNameLst>
                                          <p:attrName>style.visibility</p:attrName>
                                        </p:attrNameLst>
                                      </p:cBhvr>
                                      <p:to>
                                        <p:strVal val="visible"/>
                                      </p:to>
                                    </p:set>
                                    <p:animEffect transition="in" filter="fade">
                                      <p:cBhvr>
                                        <p:cTn id="10" dur="500"/>
                                        <p:tgtEl>
                                          <p:spTgt spid="2"/>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nodeType="clickEffect">
                                  <p:stCondLst>
                                    <p:cond delay="0"/>
                                  </p:stCondLst>
                                  <p:childTnLst>
                                    <p:set>
                                      <p:cBhvr>
                                        <p:cTn id="14" dur="1" fill="hold">
                                          <p:stCondLst>
                                            <p:cond delay="0"/>
                                          </p:stCondLst>
                                        </p:cTn>
                                        <p:tgtEl>
                                          <p:spTgt spid="22"/>
                                        </p:tgtEl>
                                        <p:attrNameLst>
                                          <p:attrName>style.visibility</p:attrName>
                                        </p:attrNameLst>
                                      </p:cBhvr>
                                      <p:to>
                                        <p:strVal val="visible"/>
                                      </p:to>
                                    </p:set>
                                    <p:animEffect transition="in" filter="wipe(left)">
                                      <p:cBhvr>
                                        <p:cTn id="15"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 xmlns:a16="http://schemas.microsoft.com/office/drawing/2014/main" id="{454931A1-AC50-46A5-B60B-25975C10032F}"/>
              </a:ext>
            </a:extLst>
          </p:cNvPr>
          <p:cNvSpPr txBox="1"/>
          <p:nvPr/>
        </p:nvSpPr>
        <p:spPr>
          <a:xfrm>
            <a:off x="1180964" y="1475367"/>
            <a:ext cx="8487471" cy="769441"/>
          </a:xfrm>
          <a:prstGeom prst="rect">
            <a:avLst/>
          </a:prstGeom>
          <a:noFill/>
        </p:spPr>
        <p:txBody>
          <a:bodyPr wrap="square" rtlCol="0">
            <a:spAutoFit/>
          </a:bodyPr>
          <a:lstStyle/>
          <a:p>
            <a:pPr algn="ctr"/>
            <a:r>
              <a:rPr lang="en-US" sz="4400" dirty="0">
                <a:latin typeface="MV Boli" panose="02000500030200090000" pitchFamily="2" charset="0"/>
                <a:cs typeface="MV Boli" panose="02000500030200090000" pitchFamily="2" charset="0"/>
              </a:rPr>
              <a:t>Number of Employees per Day  </a:t>
            </a:r>
          </a:p>
        </p:txBody>
      </p:sp>
      <p:sp>
        <p:nvSpPr>
          <p:cNvPr id="7" name="Rectangle 6"/>
          <p:cNvSpPr/>
          <p:nvPr/>
        </p:nvSpPr>
        <p:spPr>
          <a:xfrm>
            <a:off x="2783542" y="2333065"/>
            <a:ext cx="2901786" cy="1234953"/>
          </a:xfrm>
          <a:prstGeom prst="rect">
            <a:avLst/>
          </a:prstGeom>
        </p:spPr>
        <p:txBody>
          <a:bodyPr wrap="square">
            <a:spAutoFit/>
          </a:bodyPr>
          <a:lstStyle/>
          <a:p>
            <a:pPr algn="ctr">
              <a:lnSpc>
                <a:spcPct val="150000"/>
              </a:lnSpc>
              <a:spcBef>
                <a:spcPts val="600"/>
              </a:spcBef>
            </a:pPr>
            <a:r>
              <a:rPr lang="en-US" sz="5400" b="1" dirty="0" smtClean="0">
                <a:latin typeface="MV Boli" panose="02000500030200090000" pitchFamily="2" charset="0"/>
                <a:cs typeface="MV Boli" panose="02000500030200090000" pitchFamily="2" charset="0"/>
              </a:rPr>
              <a:t>3,595</a:t>
            </a:r>
            <a:endParaRPr lang="en-US" sz="5400" b="1" dirty="0">
              <a:latin typeface="MV Boli" panose="02000500030200090000" pitchFamily="2" charset="0"/>
              <a:ea typeface="Times New Roman" panose="02020603050405020304" pitchFamily="18" charset="0"/>
              <a:cs typeface="MV Boli" panose="02000500030200090000" pitchFamily="2" charset="0"/>
            </a:endParaRPr>
          </a:p>
        </p:txBody>
      </p:sp>
      <p:sp>
        <p:nvSpPr>
          <p:cNvPr id="8" name="Rounded Rectangle 7"/>
          <p:cNvSpPr/>
          <p:nvPr/>
        </p:nvSpPr>
        <p:spPr>
          <a:xfrm>
            <a:off x="2783542" y="2333065"/>
            <a:ext cx="2944906" cy="1385047"/>
          </a:xfrm>
          <a:prstGeom prst="roundRect">
            <a:avLst/>
          </a:prstGeom>
          <a:noFill/>
          <a:ln>
            <a:solidFill>
              <a:schemeClr val="tx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angle 2"/>
          <p:cNvSpPr/>
          <p:nvPr/>
        </p:nvSpPr>
        <p:spPr>
          <a:xfrm>
            <a:off x="532860" y="4043100"/>
            <a:ext cx="7446269" cy="707886"/>
          </a:xfrm>
          <a:prstGeom prst="rect">
            <a:avLst/>
          </a:prstGeom>
          <a:noFill/>
        </p:spPr>
        <p:txBody>
          <a:bodyPr wrap="none" lIns="91440" tIns="45720" rIns="91440" bIns="45720">
            <a:spAutoFit/>
          </a:bodyPr>
          <a:lstStyle/>
          <a:p>
            <a:pPr algn="ctr"/>
            <a:r>
              <a:rPr lang="en-US" sz="4000" dirty="0" smtClean="0">
                <a:latin typeface="MV Boli" panose="02000500030200090000" pitchFamily="2" charset="0"/>
                <a:cs typeface="MV Boli" panose="02000500030200090000" pitchFamily="2" charset="0"/>
              </a:rPr>
              <a:t>Employees Peak </a:t>
            </a:r>
            <a:r>
              <a:rPr lang="en-US" sz="4000" dirty="0">
                <a:latin typeface="MV Boli" panose="02000500030200090000" pitchFamily="2" charset="0"/>
                <a:cs typeface="MV Boli" panose="02000500030200090000" pitchFamily="2" charset="0"/>
              </a:rPr>
              <a:t>Hour Vehicle </a:t>
            </a:r>
            <a:endParaRPr lang="en-US" sz="4000" b="0" cap="none" spc="0" dirty="0">
              <a:ln w="0"/>
              <a:solidFill>
                <a:schemeClr val="tx1"/>
              </a:solidFill>
              <a:effectLst>
                <a:outerShdw blurRad="38100" dist="19050" dir="2700000" algn="tl" rotWithShape="0">
                  <a:schemeClr val="dk1">
                    <a:alpha val="40000"/>
                  </a:schemeClr>
                </a:outerShdw>
              </a:effectLst>
              <a:latin typeface="MV Boli" panose="02000500030200090000" pitchFamily="2" charset="0"/>
              <a:cs typeface="MV Boli" panose="02000500030200090000" pitchFamily="2" charset="0"/>
            </a:endParaRPr>
          </a:p>
        </p:txBody>
      </p:sp>
      <p:sp>
        <p:nvSpPr>
          <p:cNvPr id="9" name="Rounded Rectangle 8"/>
          <p:cNvSpPr/>
          <p:nvPr/>
        </p:nvSpPr>
        <p:spPr>
          <a:xfrm>
            <a:off x="8079982" y="4750986"/>
            <a:ext cx="1588453" cy="1385047"/>
          </a:xfrm>
          <a:prstGeom prst="roundRect">
            <a:avLst/>
          </a:prstGeom>
          <a:noFill/>
          <a:ln>
            <a:solidFill>
              <a:schemeClr val="tx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6000" b="1" dirty="0" smtClean="0">
                <a:solidFill>
                  <a:schemeClr val="tx1"/>
                </a:solidFill>
                <a:latin typeface="MV Boli" panose="02000500030200090000" pitchFamily="2" charset="0"/>
                <a:cs typeface="MV Boli" panose="02000500030200090000" pitchFamily="2" charset="0"/>
              </a:rPr>
              <a:t>24</a:t>
            </a:r>
            <a:endParaRPr lang="en-US" sz="6000" b="1" dirty="0">
              <a:solidFill>
                <a:schemeClr val="tx1"/>
              </a:solidFill>
              <a:latin typeface="MV Boli" panose="02000500030200090000" pitchFamily="2" charset="0"/>
              <a:cs typeface="MV Boli" panose="02000500030200090000" pitchFamily="2" charset="0"/>
            </a:endParaRPr>
          </a:p>
        </p:txBody>
      </p:sp>
    </p:spTree>
    <p:extLst>
      <p:ext uri="{BB962C8B-B14F-4D97-AF65-F5344CB8AC3E}">
        <p14:creationId xmlns:p14="http://schemas.microsoft.com/office/powerpoint/2010/main" val="32255407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500"/>
                                        <p:tgtEl>
                                          <p:spTgt spid="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7" name="Table 16"/>
          <p:cNvGraphicFramePr>
            <a:graphicFrameLocks noGrp="1"/>
          </p:cNvGraphicFramePr>
          <p:nvPr>
            <p:extLst>
              <p:ext uri="{D42A27DB-BD31-4B8C-83A1-F6EECF244321}">
                <p14:modId xmlns:p14="http://schemas.microsoft.com/office/powerpoint/2010/main" val="2802399211"/>
              </p:ext>
            </p:extLst>
          </p:nvPr>
        </p:nvGraphicFramePr>
        <p:xfrm>
          <a:off x="2293470" y="3167031"/>
          <a:ext cx="8128000" cy="1737360"/>
        </p:xfrm>
        <a:graphic>
          <a:graphicData uri="http://schemas.openxmlformats.org/drawingml/2006/table">
            <a:tbl>
              <a:tblPr firstRow="1" bandRow="1">
                <a:tableStyleId>{5940675A-B579-460E-94D1-54222C63F5DA}</a:tableStyleId>
              </a:tblPr>
              <a:tblGrid>
                <a:gridCol w="2032000"/>
                <a:gridCol w="2032000"/>
                <a:gridCol w="2032000"/>
                <a:gridCol w="2032000"/>
              </a:tblGrid>
              <a:tr h="598146">
                <a:tc>
                  <a:txBody>
                    <a:bodyPr/>
                    <a:lstStyle/>
                    <a:p>
                      <a:pPr algn="ctr"/>
                      <a:endParaRPr lang="en-US" sz="2400" dirty="0">
                        <a:latin typeface="MV Boli" panose="02000500030200090000" pitchFamily="2" charset="0"/>
                        <a:cs typeface="MV Boli" panose="02000500030200090000" pitchFamily="2" charset="0"/>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2400" dirty="0" smtClean="0">
                          <a:latin typeface="MV Boli" panose="02000500030200090000" pitchFamily="2" charset="0"/>
                          <a:cs typeface="MV Boli" panose="02000500030200090000" pitchFamily="2" charset="0"/>
                        </a:rPr>
                        <a:t>Bus</a:t>
                      </a:r>
                    </a:p>
                    <a:p>
                      <a:pPr algn="ctr"/>
                      <a:endParaRPr lang="en-US" sz="2400" dirty="0">
                        <a:latin typeface="MV Boli" panose="02000500030200090000" pitchFamily="2" charset="0"/>
                        <a:cs typeface="MV Boli" panose="02000500030200090000" pitchFamily="2" charset="0"/>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2400" dirty="0" smtClean="0">
                          <a:latin typeface="MV Boli" panose="02000500030200090000" pitchFamily="2" charset="0"/>
                          <a:cs typeface="MV Boli" panose="02000500030200090000" pitchFamily="2" charset="0"/>
                        </a:rPr>
                        <a:t>Private Car</a:t>
                      </a:r>
                    </a:p>
                    <a:p>
                      <a:pPr algn="ctr"/>
                      <a:endParaRPr lang="en-US" sz="2400" dirty="0">
                        <a:latin typeface="MV Boli" panose="02000500030200090000" pitchFamily="2" charset="0"/>
                        <a:cs typeface="MV Boli" panose="02000500030200090000" pitchFamily="2" charset="0"/>
                      </a:endParaRPr>
                    </a:p>
                  </a:txBody>
                  <a:tcPr/>
                </a:tc>
                <a:tc>
                  <a:txBody>
                    <a:bodyPr/>
                    <a:lstStyle/>
                    <a:p>
                      <a:pPr algn="ctr"/>
                      <a:r>
                        <a:rPr lang="en-US" sz="2400" dirty="0" smtClean="0">
                          <a:latin typeface="MV Boli" panose="02000500030200090000" pitchFamily="2" charset="0"/>
                          <a:cs typeface="MV Boli" panose="02000500030200090000" pitchFamily="2" charset="0"/>
                        </a:rPr>
                        <a:t>Taxi</a:t>
                      </a:r>
                      <a:endParaRPr lang="en-US" sz="2400" dirty="0">
                        <a:latin typeface="MV Boli" panose="02000500030200090000" pitchFamily="2" charset="0"/>
                        <a:cs typeface="MV Boli" panose="02000500030200090000" pitchFamily="2" charset="0"/>
                      </a:endParaRPr>
                    </a:p>
                  </a:txBody>
                  <a:tcPr/>
                </a:tc>
              </a:tr>
              <a:tr h="370840">
                <a:tc>
                  <a:txBody>
                    <a:bodyPr/>
                    <a:lstStyle/>
                    <a:p>
                      <a:pPr algn="ctr"/>
                      <a:r>
                        <a:rPr lang="en-US" sz="2400" dirty="0" smtClean="0">
                          <a:latin typeface="MV Boli" panose="02000500030200090000" pitchFamily="2" charset="0"/>
                          <a:cs typeface="MV Boli" panose="02000500030200090000" pitchFamily="2" charset="0"/>
                        </a:rPr>
                        <a:t>Arrivals</a:t>
                      </a:r>
                      <a:endParaRPr lang="en-US" sz="2400" dirty="0">
                        <a:latin typeface="MV Boli" panose="02000500030200090000" pitchFamily="2" charset="0"/>
                        <a:cs typeface="MV Boli" panose="02000500030200090000" pitchFamily="2" charset="0"/>
                      </a:endParaRPr>
                    </a:p>
                  </a:txBody>
                  <a:tcPr/>
                </a:tc>
                <a:tc>
                  <a:txBody>
                    <a:bodyPr/>
                    <a:lstStyle/>
                    <a:p>
                      <a:pPr algn="ctr"/>
                      <a:r>
                        <a:rPr lang="en-US" sz="2400" dirty="0" smtClean="0">
                          <a:latin typeface="MV Boli" panose="02000500030200090000" pitchFamily="2" charset="0"/>
                          <a:cs typeface="MV Boli" panose="02000500030200090000" pitchFamily="2" charset="0"/>
                        </a:rPr>
                        <a:t>3</a:t>
                      </a:r>
                      <a:endParaRPr lang="en-US" sz="2400" dirty="0">
                        <a:latin typeface="MV Boli" panose="02000500030200090000" pitchFamily="2" charset="0"/>
                        <a:cs typeface="MV Boli" panose="02000500030200090000" pitchFamily="2" charset="0"/>
                      </a:endParaRPr>
                    </a:p>
                  </a:txBody>
                  <a:tcPr/>
                </a:tc>
                <a:tc>
                  <a:txBody>
                    <a:bodyPr/>
                    <a:lstStyle/>
                    <a:p>
                      <a:pPr algn="ctr"/>
                      <a:r>
                        <a:rPr lang="en-US" sz="2400" dirty="0" smtClean="0">
                          <a:latin typeface="MV Boli" panose="02000500030200090000" pitchFamily="2" charset="0"/>
                          <a:cs typeface="MV Boli" panose="02000500030200090000" pitchFamily="2" charset="0"/>
                        </a:rPr>
                        <a:t>577</a:t>
                      </a:r>
                      <a:endParaRPr lang="en-US" sz="2400" dirty="0">
                        <a:latin typeface="MV Boli" panose="02000500030200090000" pitchFamily="2" charset="0"/>
                        <a:cs typeface="MV Boli" panose="02000500030200090000" pitchFamily="2" charset="0"/>
                      </a:endParaRPr>
                    </a:p>
                  </a:txBody>
                  <a:tcPr/>
                </a:tc>
                <a:tc>
                  <a:txBody>
                    <a:bodyPr/>
                    <a:lstStyle/>
                    <a:p>
                      <a:pPr algn="ctr"/>
                      <a:r>
                        <a:rPr lang="en-US" sz="2400" dirty="0" smtClean="0">
                          <a:latin typeface="MV Boli" panose="02000500030200090000" pitchFamily="2" charset="0"/>
                          <a:cs typeface="MV Boli" panose="02000500030200090000" pitchFamily="2" charset="0"/>
                        </a:rPr>
                        <a:t>141</a:t>
                      </a:r>
                      <a:endParaRPr lang="en-US" sz="2400" dirty="0">
                        <a:latin typeface="MV Boli" panose="02000500030200090000" pitchFamily="2" charset="0"/>
                        <a:cs typeface="MV Boli" panose="02000500030200090000" pitchFamily="2" charset="0"/>
                      </a:endParaRPr>
                    </a:p>
                  </a:txBody>
                  <a:tcPr/>
                </a:tc>
              </a:tr>
              <a:tr h="370840">
                <a:tc>
                  <a:txBody>
                    <a:bodyPr/>
                    <a:lstStyle/>
                    <a:p>
                      <a:pPr algn="ctr"/>
                      <a:r>
                        <a:rPr lang="en-US" sz="2400" dirty="0" smtClean="0">
                          <a:latin typeface="MV Boli" panose="02000500030200090000" pitchFamily="2" charset="0"/>
                          <a:cs typeface="MV Boli" panose="02000500030200090000" pitchFamily="2" charset="0"/>
                        </a:rPr>
                        <a:t>Departures </a:t>
                      </a:r>
                      <a:endParaRPr lang="en-US" sz="2400" dirty="0">
                        <a:latin typeface="MV Boli" panose="02000500030200090000" pitchFamily="2" charset="0"/>
                        <a:cs typeface="MV Boli" panose="02000500030200090000" pitchFamily="2" charset="0"/>
                      </a:endParaRPr>
                    </a:p>
                  </a:txBody>
                  <a:tcPr/>
                </a:tc>
                <a:tc>
                  <a:txBody>
                    <a:bodyPr/>
                    <a:lstStyle/>
                    <a:p>
                      <a:pPr algn="ctr"/>
                      <a:r>
                        <a:rPr lang="en-US" sz="2400" dirty="0" smtClean="0">
                          <a:latin typeface="MV Boli" panose="02000500030200090000" pitchFamily="2" charset="0"/>
                          <a:cs typeface="MV Boli" panose="02000500030200090000" pitchFamily="2" charset="0"/>
                        </a:rPr>
                        <a:t>3</a:t>
                      </a:r>
                      <a:endParaRPr lang="en-US" sz="2400" dirty="0">
                        <a:latin typeface="MV Boli" panose="02000500030200090000" pitchFamily="2" charset="0"/>
                        <a:cs typeface="MV Boli" panose="02000500030200090000" pitchFamily="2" charset="0"/>
                      </a:endParaRPr>
                    </a:p>
                  </a:txBody>
                  <a:tcPr/>
                </a:tc>
                <a:tc>
                  <a:txBody>
                    <a:bodyPr/>
                    <a:lstStyle/>
                    <a:p>
                      <a:pPr algn="ctr"/>
                      <a:r>
                        <a:rPr lang="en-US" sz="2400" dirty="0" smtClean="0">
                          <a:latin typeface="MV Boli" panose="02000500030200090000" pitchFamily="2" charset="0"/>
                          <a:cs typeface="MV Boli" panose="02000500030200090000" pitchFamily="2" charset="0"/>
                        </a:rPr>
                        <a:t>561</a:t>
                      </a:r>
                      <a:endParaRPr lang="en-US" sz="2400" dirty="0">
                        <a:latin typeface="MV Boli" panose="02000500030200090000" pitchFamily="2" charset="0"/>
                        <a:cs typeface="MV Boli" panose="02000500030200090000" pitchFamily="2" charset="0"/>
                      </a:endParaRPr>
                    </a:p>
                  </a:txBody>
                  <a:tcPr/>
                </a:tc>
                <a:tc>
                  <a:txBody>
                    <a:bodyPr/>
                    <a:lstStyle/>
                    <a:p>
                      <a:pPr algn="ctr"/>
                      <a:r>
                        <a:rPr lang="en-US" sz="2400" dirty="0" smtClean="0">
                          <a:latin typeface="MV Boli" panose="02000500030200090000" pitchFamily="2" charset="0"/>
                          <a:cs typeface="MV Boli" panose="02000500030200090000" pitchFamily="2" charset="0"/>
                        </a:rPr>
                        <a:t>137</a:t>
                      </a:r>
                      <a:endParaRPr lang="en-US" sz="2400" dirty="0">
                        <a:latin typeface="MV Boli" panose="02000500030200090000" pitchFamily="2" charset="0"/>
                        <a:cs typeface="MV Boli" panose="02000500030200090000" pitchFamily="2" charset="0"/>
                      </a:endParaRPr>
                    </a:p>
                  </a:txBody>
                  <a:tcPr/>
                </a:tc>
              </a:tr>
            </a:tbl>
          </a:graphicData>
        </a:graphic>
      </p:graphicFrame>
      <p:sp>
        <p:nvSpPr>
          <p:cNvPr id="33" name="Rectangle 32"/>
          <p:cNvSpPr/>
          <p:nvPr/>
        </p:nvSpPr>
        <p:spPr>
          <a:xfrm>
            <a:off x="1382238" y="1424873"/>
            <a:ext cx="9039232" cy="769441"/>
          </a:xfrm>
          <a:prstGeom prst="rect">
            <a:avLst/>
          </a:prstGeom>
        </p:spPr>
        <p:txBody>
          <a:bodyPr wrap="square">
            <a:spAutoFit/>
          </a:bodyPr>
          <a:lstStyle/>
          <a:p>
            <a:r>
              <a:rPr lang="en-US" sz="4400" b="1" dirty="0" smtClean="0">
                <a:effectLst>
                  <a:outerShdw blurRad="38100" dist="38100" dir="2700000" algn="tl">
                    <a:srgbClr val="000000">
                      <a:alpha val="43137"/>
                    </a:srgbClr>
                  </a:outerShdw>
                </a:effectLst>
                <a:latin typeface="MV Boli" panose="02000500030200090000" pitchFamily="2" charset="0"/>
                <a:ea typeface="Times New Roman" panose="02020603050405020304" pitchFamily="18" charset="0"/>
                <a:cs typeface="MV Boli" panose="02000500030200090000" pitchFamily="2" charset="0"/>
              </a:rPr>
              <a:t>Peak Hour Vehicle for Passengers</a:t>
            </a:r>
            <a:endParaRPr lang="en-US" sz="4400" dirty="0">
              <a:effectLst>
                <a:outerShdw blurRad="38100" dist="38100" dir="2700000" algn="tl">
                  <a:srgbClr val="000000">
                    <a:alpha val="43137"/>
                  </a:srgbClr>
                </a:outerShdw>
              </a:effectLst>
              <a:latin typeface="MV Boli" panose="02000500030200090000" pitchFamily="2" charset="0"/>
              <a:cs typeface="MV Boli" panose="02000500030200090000" pitchFamily="2" charset="0"/>
            </a:endParaRPr>
          </a:p>
        </p:txBody>
      </p:sp>
    </p:spTree>
    <p:extLst>
      <p:ext uri="{BB962C8B-B14F-4D97-AF65-F5344CB8AC3E}">
        <p14:creationId xmlns:p14="http://schemas.microsoft.com/office/powerpoint/2010/main" val="101308582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 xmlns:a16="http://schemas.microsoft.com/office/drawing/2014/main" id="{2697AD68-50A1-4548-93E1-9D076FC3716F}"/>
              </a:ext>
            </a:extLst>
          </p:cNvPr>
          <p:cNvSpPr txBox="1"/>
          <p:nvPr/>
        </p:nvSpPr>
        <p:spPr>
          <a:xfrm>
            <a:off x="2362051" y="3615182"/>
            <a:ext cx="3375984" cy="707886"/>
          </a:xfrm>
          <a:prstGeom prst="rect">
            <a:avLst/>
          </a:prstGeom>
          <a:noFill/>
        </p:spPr>
        <p:txBody>
          <a:bodyPr wrap="square" rtlCol="0">
            <a:spAutoFit/>
          </a:bodyPr>
          <a:lstStyle/>
          <a:p>
            <a:r>
              <a:rPr lang="en-US" sz="3200" dirty="0">
                <a:latin typeface="MV Boli" panose="02000500030200090000" pitchFamily="2" charset="0"/>
                <a:cs typeface="MV Boli" panose="02000500030200090000" pitchFamily="2" charset="0"/>
              </a:rPr>
              <a:t>Long-term</a:t>
            </a:r>
            <a:r>
              <a:rPr lang="en-US" sz="4000" dirty="0">
                <a:latin typeface="MV Boli" panose="02000500030200090000" pitchFamily="2" charset="0"/>
                <a:cs typeface="MV Boli" panose="02000500030200090000" pitchFamily="2" charset="0"/>
              </a:rPr>
              <a:t> </a:t>
            </a:r>
          </a:p>
        </p:txBody>
      </p:sp>
      <p:sp>
        <p:nvSpPr>
          <p:cNvPr id="3" name="TextBox 2">
            <a:extLst>
              <a:ext uri="{FF2B5EF4-FFF2-40B4-BE49-F238E27FC236}">
                <a16:creationId xmlns="" xmlns:a16="http://schemas.microsoft.com/office/drawing/2014/main" id="{C7A84E34-E102-4E5E-86C9-9C91E04C0B1F}"/>
              </a:ext>
            </a:extLst>
          </p:cNvPr>
          <p:cNvSpPr txBox="1"/>
          <p:nvPr/>
        </p:nvSpPr>
        <p:spPr>
          <a:xfrm>
            <a:off x="2273393" y="4430867"/>
            <a:ext cx="3375984" cy="707886"/>
          </a:xfrm>
          <a:prstGeom prst="rect">
            <a:avLst/>
          </a:prstGeom>
          <a:noFill/>
        </p:spPr>
        <p:txBody>
          <a:bodyPr wrap="square" rtlCol="0">
            <a:spAutoFit/>
          </a:bodyPr>
          <a:lstStyle/>
          <a:p>
            <a:r>
              <a:rPr lang="en-US" sz="3200" dirty="0">
                <a:latin typeface="MV Boli" panose="02000500030200090000" pitchFamily="2" charset="0"/>
                <a:cs typeface="MV Boli" panose="02000500030200090000" pitchFamily="2" charset="0"/>
              </a:rPr>
              <a:t>Short-term</a:t>
            </a:r>
            <a:r>
              <a:rPr lang="en-US" sz="4000" dirty="0">
                <a:latin typeface="MV Boli" panose="02000500030200090000" pitchFamily="2" charset="0"/>
                <a:cs typeface="MV Boli" panose="02000500030200090000" pitchFamily="2" charset="0"/>
              </a:rPr>
              <a:t> </a:t>
            </a:r>
          </a:p>
        </p:txBody>
      </p:sp>
      <p:sp>
        <p:nvSpPr>
          <p:cNvPr id="4" name="TextBox 3">
            <a:extLst>
              <a:ext uri="{FF2B5EF4-FFF2-40B4-BE49-F238E27FC236}">
                <a16:creationId xmlns="" xmlns:a16="http://schemas.microsoft.com/office/drawing/2014/main" id="{1475F8D3-1E7E-48EB-B243-0CF0DB1D3F0B}"/>
              </a:ext>
            </a:extLst>
          </p:cNvPr>
          <p:cNvSpPr txBox="1"/>
          <p:nvPr/>
        </p:nvSpPr>
        <p:spPr>
          <a:xfrm>
            <a:off x="2330190" y="5191111"/>
            <a:ext cx="4073659" cy="707886"/>
          </a:xfrm>
          <a:prstGeom prst="rect">
            <a:avLst/>
          </a:prstGeom>
          <a:noFill/>
        </p:spPr>
        <p:txBody>
          <a:bodyPr wrap="square" rtlCol="0">
            <a:spAutoFit/>
          </a:bodyPr>
          <a:lstStyle/>
          <a:p>
            <a:r>
              <a:rPr lang="en-US" sz="3200" dirty="0">
                <a:latin typeface="MV Boli" panose="02000500030200090000" pitchFamily="2" charset="0"/>
                <a:cs typeface="MV Boli" panose="02000500030200090000" pitchFamily="2" charset="0"/>
              </a:rPr>
              <a:t>Employees parking </a:t>
            </a:r>
            <a:r>
              <a:rPr lang="en-US" sz="4000" dirty="0">
                <a:latin typeface="MV Boli" panose="02000500030200090000" pitchFamily="2" charset="0"/>
                <a:cs typeface="MV Boli" panose="02000500030200090000" pitchFamily="2" charset="0"/>
              </a:rPr>
              <a:t> </a:t>
            </a:r>
          </a:p>
        </p:txBody>
      </p:sp>
      <p:sp>
        <p:nvSpPr>
          <p:cNvPr id="6" name="TextBox 5">
            <a:extLst>
              <a:ext uri="{FF2B5EF4-FFF2-40B4-BE49-F238E27FC236}">
                <a16:creationId xmlns="" xmlns:a16="http://schemas.microsoft.com/office/drawing/2014/main" id="{B8DC06FA-64AF-407B-83AC-F24CDD076876}"/>
              </a:ext>
            </a:extLst>
          </p:cNvPr>
          <p:cNvSpPr txBox="1"/>
          <p:nvPr/>
        </p:nvSpPr>
        <p:spPr>
          <a:xfrm>
            <a:off x="341822" y="3544395"/>
            <a:ext cx="1988368" cy="707886"/>
          </a:xfrm>
          <a:prstGeom prst="rect">
            <a:avLst/>
          </a:prstGeom>
          <a:noFill/>
        </p:spPr>
        <p:txBody>
          <a:bodyPr wrap="square" rtlCol="0">
            <a:spAutoFit/>
          </a:bodyPr>
          <a:lstStyle/>
          <a:p>
            <a:pPr algn="ctr" fontAlgn="ctr"/>
            <a:r>
              <a:rPr lang="en-US" sz="4000" u="none" strike="noStrike" dirty="0" smtClean="0">
                <a:effectLst/>
                <a:latin typeface="MV Boli" panose="02000500030200090000" pitchFamily="2" charset="0"/>
                <a:cs typeface="MV Boli" panose="02000500030200090000" pitchFamily="2" charset="0"/>
              </a:rPr>
              <a:t>244</a:t>
            </a:r>
            <a:endParaRPr lang="en-US" sz="4000" b="0" i="0" u="none" strike="noStrike" dirty="0">
              <a:solidFill>
                <a:srgbClr val="000000"/>
              </a:solidFill>
              <a:effectLst/>
              <a:latin typeface="MV Boli" panose="02000500030200090000" pitchFamily="2" charset="0"/>
              <a:cs typeface="MV Boli" panose="02000500030200090000" pitchFamily="2" charset="0"/>
            </a:endParaRPr>
          </a:p>
        </p:txBody>
      </p:sp>
      <p:sp>
        <p:nvSpPr>
          <p:cNvPr id="9" name="TextBox 8">
            <a:extLst>
              <a:ext uri="{FF2B5EF4-FFF2-40B4-BE49-F238E27FC236}">
                <a16:creationId xmlns="" xmlns:a16="http://schemas.microsoft.com/office/drawing/2014/main" id="{60CC7382-BCAC-41AE-9D1C-1D71D0B93137}"/>
              </a:ext>
            </a:extLst>
          </p:cNvPr>
          <p:cNvSpPr txBox="1"/>
          <p:nvPr/>
        </p:nvSpPr>
        <p:spPr>
          <a:xfrm>
            <a:off x="285025" y="4418229"/>
            <a:ext cx="1988368" cy="707886"/>
          </a:xfrm>
          <a:prstGeom prst="rect">
            <a:avLst/>
          </a:prstGeom>
          <a:noFill/>
        </p:spPr>
        <p:txBody>
          <a:bodyPr wrap="square" rtlCol="0">
            <a:spAutoFit/>
          </a:bodyPr>
          <a:lstStyle/>
          <a:p>
            <a:pPr algn="ctr" fontAlgn="ctr"/>
            <a:r>
              <a:rPr lang="en-US" sz="4000" u="none" strike="noStrike" dirty="0" smtClean="0">
                <a:effectLst/>
                <a:latin typeface="MV Boli" panose="02000500030200090000" pitchFamily="2" charset="0"/>
                <a:cs typeface="MV Boli" panose="02000500030200090000" pitchFamily="2" charset="0"/>
              </a:rPr>
              <a:t>55</a:t>
            </a:r>
            <a:endParaRPr lang="en-US" sz="4000" b="0" i="0" u="none" strike="noStrike" dirty="0">
              <a:solidFill>
                <a:srgbClr val="000000"/>
              </a:solidFill>
              <a:effectLst/>
              <a:latin typeface="MV Boli" panose="02000500030200090000" pitchFamily="2" charset="0"/>
              <a:cs typeface="MV Boli" panose="02000500030200090000" pitchFamily="2" charset="0"/>
            </a:endParaRPr>
          </a:p>
        </p:txBody>
      </p:sp>
      <p:sp>
        <p:nvSpPr>
          <p:cNvPr id="12" name="TextBox 11">
            <a:extLst>
              <a:ext uri="{FF2B5EF4-FFF2-40B4-BE49-F238E27FC236}">
                <a16:creationId xmlns="" xmlns:a16="http://schemas.microsoft.com/office/drawing/2014/main" id="{CAC3A9A9-5DFF-4B7A-944B-A811CC3F7CF6}"/>
              </a:ext>
            </a:extLst>
          </p:cNvPr>
          <p:cNvSpPr txBox="1"/>
          <p:nvPr/>
        </p:nvSpPr>
        <p:spPr>
          <a:xfrm>
            <a:off x="285025" y="5246552"/>
            <a:ext cx="1988368" cy="707886"/>
          </a:xfrm>
          <a:prstGeom prst="rect">
            <a:avLst/>
          </a:prstGeom>
          <a:noFill/>
        </p:spPr>
        <p:txBody>
          <a:bodyPr wrap="square" rtlCol="0">
            <a:spAutoFit/>
          </a:bodyPr>
          <a:lstStyle/>
          <a:p>
            <a:pPr algn="ctr" fontAlgn="ctr"/>
            <a:r>
              <a:rPr lang="en-US" sz="4000" u="none" strike="noStrike" dirty="0" smtClean="0">
                <a:effectLst/>
                <a:latin typeface="MV Boli" panose="02000500030200090000" pitchFamily="2" charset="0"/>
                <a:cs typeface="MV Boli" panose="02000500030200090000" pitchFamily="2" charset="0"/>
              </a:rPr>
              <a:t>200</a:t>
            </a:r>
            <a:endParaRPr lang="en-US" sz="4000" b="0" i="0" u="none" strike="noStrike" dirty="0">
              <a:solidFill>
                <a:srgbClr val="000000"/>
              </a:solidFill>
              <a:effectLst/>
              <a:latin typeface="MV Boli" panose="02000500030200090000" pitchFamily="2" charset="0"/>
              <a:cs typeface="MV Boli" panose="02000500030200090000" pitchFamily="2" charset="0"/>
            </a:endParaRPr>
          </a:p>
        </p:txBody>
      </p:sp>
      <p:sp>
        <p:nvSpPr>
          <p:cNvPr id="15" name="TextBox 14">
            <a:extLst>
              <a:ext uri="{FF2B5EF4-FFF2-40B4-BE49-F238E27FC236}">
                <a16:creationId xmlns="" xmlns:a16="http://schemas.microsoft.com/office/drawing/2014/main" id="{2691F0F9-F3F0-46C6-B7AA-51FA17572B00}"/>
              </a:ext>
            </a:extLst>
          </p:cNvPr>
          <p:cNvSpPr txBox="1"/>
          <p:nvPr/>
        </p:nvSpPr>
        <p:spPr>
          <a:xfrm>
            <a:off x="6763516" y="3757209"/>
            <a:ext cx="1988368" cy="707886"/>
          </a:xfrm>
          <a:prstGeom prst="rect">
            <a:avLst/>
          </a:prstGeom>
          <a:noFill/>
        </p:spPr>
        <p:txBody>
          <a:bodyPr wrap="square" rtlCol="0">
            <a:spAutoFit/>
          </a:bodyPr>
          <a:lstStyle/>
          <a:p>
            <a:pPr algn="ctr" fontAlgn="ctr"/>
            <a:r>
              <a:rPr lang="en-US" sz="4000" u="none" strike="noStrike" dirty="0" smtClean="0">
                <a:effectLst/>
                <a:latin typeface="MV Boli" panose="02000500030200090000" pitchFamily="2" charset="0"/>
                <a:cs typeface="MV Boli" panose="02000500030200090000" pitchFamily="2" charset="0"/>
              </a:rPr>
              <a:t>68</a:t>
            </a:r>
            <a:endParaRPr lang="en-US" sz="4000" b="0" i="0" u="none" strike="noStrike" dirty="0">
              <a:solidFill>
                <a:srgbClr val="000000"/>
              </a:solidFill>
              <a:effectLst/>
              <a:latin typeface="MV Boli" panose="02000500030200090000" pitchFamily="2" charset="0"/>
              <a:cs typeface="MV Boli" panose="02000500030200090000" pitchFamily="2" charset="0"/>
            </a:endParaRPr>
          </a:p>
        </p:txBody>
      </p:sp>
      <p:sp>
        <p:nvSpPr>
          <p:cNvPr id="18" name="TextBox 17">
            <a:extLst>
              <a:ext uri="{FF2B5EF4-FFF2-40B4-BE49-F238E27FC236}">
                <a16:creationId xmlns="" xmlns:a16="http://schemas.microsoft.com/office/drawing/2014/main" id="{1AD65DB7-9EA7-47EE-8A52-EEF2D007E45B}"/>
              </a:ext>
            </a:extLst>
          </p:cNvPr>
          <p:cNvSpPr txBox="1"/>
          <p:nvPr/>
        </p:nvSpPr>
        <p:spPr>
          <a:xfrm>
            <a:off x="6745599" y="4570102"/>
            <a:ext cx="1988368" cy="707886"/>
          </a:xfrm>
          <a:prstGeom prst="rect">
            <a:avLst/>
          </a:prstGeom>
          <a:noFill/>
        </p:spPr>
        <p:txBody>
          <a:bodyPr wrap="square" rtlCol="0">
            <a:spAutoFit/>
          </a:bodyPr>
          <a:lstStyle/>
          <a:p>
            <a:pPr algn="ctr"/>
            <a:r>
              <a:rPr lang="en-US" sz="4000" dirty="0" smtClean="0">
                <a:latin typeface="MV Boli" panose="02000500030200090000" pitchFamily="2" charset="0"/>
                <a:cs typeface="MV Boli" panose="02000500030200090000" pitchFamily="2" charset="0"/>
              </a:rPr>
              <a:t>8</a:t>
            </a:r>
            <a:endParaRPr lang="en-US" sz="4000" dirty="0">
              <a:latin typeface="MV Boli" panose="02000500030200090000" pitchFamily="2" charset="0"/>
              <a:cs typeface="MV Boli" panose="02000500030200090000" pitchFamily="2" charset="0"/>
            </a:endParaRPr>
          </a:p>
        </p:txBody>
      </p:sp>
      <p:sp>
        <p:nvSpPr>
          <p:cNvPr id="20" name="TextBox 19">
            <a:extLst>
              <a:ext uri="{FF2B5EF4-FFF2-40B4-BE49-F238E27FC236}">
                <a16:creationId xmlns="" xmlns:a16="http://schemas.microsoft.com/office/drawing/2014/main" id="{5AE61A08-D182-461A-8F19-86DBCFAA91CF}"/>
              </a:ext>
            </a:extLst>
          </p:cNvPr>
          <p:cNvSpPr txBox="1"/>
          <p:nvPr/>
        </p:nvSpPr>
        <p:spPr>
          <a:xfrm>
            <a:off x="8663226" y="3757209"/>
            <a:ext cx="3375984" cy="707886"/>
          </a:xfrm>
          <a:prstGeom prst="rect">
            <a:avLst/>
          </a:prstGeom>
          <a:noFill/>
        </p:spPr>
        <p:txBody>
          <a:bodyPr wrap="square" rtlCol="0">
            <a:spAutoFit/>
          </a:bodyPr>
          <a:lstStyle/>
          <a:p>
            <a:r>
              <a:rPr lang="en-US" sz="3200" dirty="0">
                <a:latin typeface="MV Boli" panose="02000500030200090000" pitchFamily="2" charset="0"/>
                <a:cs typeface="MV Boli" panose="02000500030200090000" pitchFamily="2" charset="0"/>
              </a:rPr>
              <a:t>Taxi Parking </a:t>
            </a:r>
            <a:r>
              <a:rPr lang="en-US" sz="4000" dirty="0">
                <a:latin typeface="MV Boli" panose="02000500030200090000" pitchFamily="2" charset="0"/>
                <a:cs typeface="MV Boli" panose="02000500030200090000" pitchFamily="2" charset="0"/>
              </a:rPr>
              <a:t> </a:t>
            </a:r>
          </a:p>
        </p:txBody>
      </p:sp>
      <p:sp>
        <p:nvSpPr>
          <p:cNvPr id="21" name="TextBox 20">
            <a:extLst>
              <a:ext uri="{FF2B5EF4-FFF2-40B4-BE49-F238E27FC236}">
                <a16:creationId xmlns="" xmlns:a16="http://schemas.microsoft.com/office/drawing/2014/main" id="{4B4ADBAA-77DD-4F40-8E03-C3F4872EE077}"/>
              </a:ext>
            </a:extLst>
          </p:cNvPr>
          <p:cNvSpPr txBox="1"/>
          <p:nvPr/>
        </p:nvSpPr>
        <p:spPr>
          <a:xfrm>
            <a:off x="8733967" y="4570102"/>
            <a:ext cx="3375984" cy="707886"/>
          </a:xfrm>
          <a:prstGeom prst="rect">
            <a:avLst/>
          </a:prstGeom>
          <a:noFill/>
        </p:spPr>
        <p:txBody>
          <a:bodyPr wrap="square" rtlCol="0">
            <a:spAutoFit/>
          </a:bodyPr>
          <a:lstStyle/>
          <a:p>
            <a:r>
              <a:rPr lang="en-US" sz="3200" dirty="0">
                <a:latin typeface="MV Boli" panose="02000500030200090000" pitchFamily="2" charset="0"/>
                <a:cs typeface="MV Boli" panose="02000500030200090000" pitchFamily="2" charset="0"/>
              </a:rPr>
              <a:t>Bus parking</a:t>
            </a:r>
            <a:r>
              <a:rPr lang="en-US" sz="4000" dirty="0">
                <a:latin typeface="MV Boli" panose="02000500030200090000" pitchFamily="2" charset="0"/>
                <a:cs typeface="MV Boli" panose="02000500030200090000" pitchFamily="2" charset="0"/>
              </a:rPr>
              <a:t> </a:t>
            </a:r>
          </a:p>
        </p:txBody>
      </p:sp>
      <p:sp>
        <p:nvSpPr>
          <p:cNvPr id="22" name="Rectangle 21"/>
          <p:cNvSpPr/>
          <p:nvPr/>
        </p:nvSpPr>
        <p:spPr>
          <a:xfrm>
            <a:off x="1566620" y="1471391"/>
            <a:ext cx="7167347" cy="769441"/>
          </a:xfrm>
          <a:prstGeom prst="rect">
            <a:avLst/>
          </a:prstGeom>
        </p:spPr>
        <p:txBody>
          <a:bodyPr wrap="none">
            <a:spAutoFit/>
          </a:bodyPr>
          <a:lstStyle/>
          <a:p>
            <a:r>
              <a:rPr lang="en-US" sz="4400" dirty="0">
                <a:latin typeface="MV Boli" panose="02000500030200090000" pitchFamily="2" charset="0"/>
                <a:cs typeface="MV Boli" panose="02000500030200090000" pitchFamily="2" charset="0"/>
              </a:rPr>
              <a:t>Number of Parking </a:t>
            </a:r>
            <a:r>
              <a:rPr lang="en-US" sz="4400" dirty="0" smtClean="0">
                <a:latin typeface="MV Boli" panose="02000500030200090000" pitchFamily="2" charset="0"/>
                <a:cs typeface="MV Boli" panose="02000500030200090000" pitchFamily="2" charset="0"/>
              </a:rPr>
              <a:t>Spaces</a:t>
            </a:r>
            <a:endParaRPr lang="en-US" sz="4400" dirty="0"/>
          </a:p>
        </p:txBody>
      </p:sp>
    </p:spTree>
    <p:extLst>
      <p:ext uri="{BB962C8B-B14F-4D97-AF65-F5344CB8AC3E}">
        <p14:creationId xmlns:p14="http://schemas.microsoft.com/office/powerpoint/2010/main" val="19847630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wipe(left)">
                                      <p:cBhvr>
                                        <p:cTn id="10" dur="500"/>
                                        <p:tgtEl>
                                          <p:spTgt spid="4"/>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wipe(left)">
                                      <p:cBhvr>
                                        <p:cTn id="13" dur="500"/>
                                        <p:tgtEl>
                                          <p:spTgt spid="2"/>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20"/>
                                        </p:tgtEl>
                                        <p:attrNameLst>
                                          <p:attrName>style.visibility</p:attrName>
                                        </p:attrNameLst>
                                      </p:cBhvr>
                                      <p:to>
                                        <p:strVal val="visible"/>
                                      </p:to>
                                    </p:set>
                                    <p:animEffect transition="in" filter="wipe(left)">
                                      <p:cBhvr>
                                        <p:cTn id="16" dur="500"/>
                                        <p:tgtEl>
                                          <p:spTgt spid="20"/>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21"/>
                                        </p:tgtEl>
                                        <p:attrNameLst>
                                          <p:attrName>style.visibility</p:attrName>
                                        </p:attrNameLst>
                                      </p:cBhvr>
                                      <p:to>
                                        <p:strVal val="visible"/>
                                      </p:to>
                                    </p:set>
                                    <p:animEffect transition="in" filter="wipe(left)">
                                      <p:cBhvr>
                                        <p:cTn id="19"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P spid="20" grpId="0"/>
      <p:bldP spid="21"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066364" y="2124636"/>
            <a:ext cx="8382000" cy="1938992"/>
          </a:xfrm>
          <a:prstGeom prst="rect">
            <a:avLst/>
          </a:prstGeom>
        </p:spPr>
        <p:txBody>
          <a:bodyPr wrap="square">
            <a:spAutoFit/>
          </a:bodyPr>
          <a:lstStyle/>
          <a:p>
            <a:pPr algn="ctr"/>
            <a:r>
              <a:rPr lang="en-US" sz="6000" dirty="0">
                <a:latin typeface="MV Boli" panose="02000500030200090000" pitchFamily="2" charset="0"/>
                <a:cs typeface="MV Boli" panose="02000500030200090000" pitchFamily="2" charset="0"/>
              </a:rPr>
              <a:t>Graduation Project </a:t>
            </a:r>
            <a:r>
              <a:rPr lang="en-US" sz="6000" dirty="0" smtClean="0">
                <a:latin typeface="MV Boli" panose="02000500030200090000" pitchFamily="2" charset="0"/>
                <a:cs typeface="MV Boli" panose="02000500030200090000" pitchFamily="2" charset="0"/>
              </a:rPr>
              <a:t>2 </a:t>
            </a:r>
            <a:r>
              <a:rPr lang="en-US" sz="6000" dirty="0">
                <a:latin typeface="MV Boli" panose="02000500030200090000" pitchFamily="2" charset="0"/>
                <a:cs typeface="MV Boli" panose="02000500030200090000" pitchFamily="2" charset="0"/>
              </a:rPr>
              <a:t/>
            </a:r>
            <a:br>
              <a:rPr lang="en-US" sz="6000" dirty="0">
                <a:latin typeface="MV Boli" panose="02000500030200090000" pitchFamily="2" charset="0"/>
                <a:cs typeface="MV Boli" panose="02000500030200090000" pitchFamily="2" charset="0"/>
              </a:rPr>
            </a:br>
            <a:endParaRPr lang="en-US" sz="6000" dirty="0">
              <a:latin typeface="MV Boli" panose="02000500030200090000" pitchFamily="2" charset="0"/>
              <a:cs typeface="MV Boli" panose="02000500030200090000" pitchFamily="2" charset="0"/>
            </a:endParaRPr>
          </a:p>
        </p:txBody>
      </p:sp>
    </p:spTree>
    <p:extLst>
      <p:ext uri="{BB962C8B-B14F-4D97-AF65-F5344CB8AC3E}">
        <p14:creationId xmlns:p14="http://schemas.microsoft.com/office/powerpoint/2010/main" val="748371479"/>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TM04033929[[fn=Slate]]</Template>
  <TotalTime>478</TotalTime>
  <Words>338</Words>
  <Application>Microsoft Office PowerPoint</Application>
  <PresentationFormat>Widescreen</PresentationFormat>
  <Paragraphs>116</Paragraphs>
  <Slides>29</Slides>
  <Notes>0</Notes>
  <HiddenSlides>0</HiddenSlides>
  <MMClips>0</MMClips>
  <ScaleCrop>false</ScaleCrop>
  <HeadingPairs>
    <vt:vector size="6" baseType="variant">
      <vt:variant>
        <vt:lpstr>Fonts Used</vt:lpstr>
      </vt:variant>
      <vt:variant>
        <vt:i4>11</vt:i4>
      </vt:variant>
      <vt:variant>
        <vt:lpstr>Theme</vt:lpstr>
      </vt:variant>
      <vt:variant>
        <vt:i4>1</vt:i4>
      </vt:variant>
      <vt:variant>
        <vt:lpstr>Slide Titles</vt:lpstr>
      </vt:variant>
      <vt:variant>
        <vt:i4>29</vt:i4>
      </vt:variant>
    </vt:vector>
  </HeadingPairs>
  <TitlesOfParts>
    <vt:vector size="41" baseType="lpstr">
      <vt:lpstr>Arial</vt:lpstr>
      <vt:lpstr>Calibri</vt:lpstr>
      <vt:lpstr>Calibri Light</vt:lpstr>
      <vt:lpstr>Cambria Math</vt:lpstr>
      <vt:lpstr>CityBlueprint</vt:lpstr>
      <vt:lpstr>Comic Sans MS</vt:lpstr>
      <vt:lpstr>Kufam Medium</vt:lpstr>
      <vt:lpstr>MV Boli</vt:lpstr>
      <vt:lpstr>Symbol</vt:lpstr>
      <vt:lpstr>Times New Roman</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Windows User</dc:creator>
  <cp:lastModifiedBy>Windows User</cp:lastModifiedBy>
  <cp:revision>29</cp:revision>
  <dcterms:created xsi:type="dcterms:W3CDTF">2022-06-05T11:16:47Z</dcterms:created>
  <dcterms:modified xsi:type="dcterms:W3CDTF">2022-06-07T19:37:18Z</dcterms:modified>
</cp:coreProperties>
</file>