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handoutMaster" Target="handoutMasters/handoutMaster1.xml"/><Relationship Id="rId53" Type="http://schemas.openxmlformats.org/officeDocument/2006/relationships/notesMaster" Target="notesMasters/notesMaster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67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2277295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675"/>
            </a:lvl1pPr>
          </a:lstStyle>
          <a:p>
            <a:fld id="{696C064A-D61B-4B21-B757-51A9B82445B8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2277295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/>
            </a:lvl1pPr>
          </a:lstStyle>
          <a:p>
            <a:fld id="{50305E07-67EA-4042-A3F6-853A8AD8D20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2277295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94283" y="642938"/>
            <a:ext cx="3086100" cy="173593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167467" y="2475309"/>
            <a:ext cx="17339733" cy="20252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2277295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9B57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111438" y="191935"/>
            <a:ext cx="76200" cy="4933950"/>
          </a:xfrm>
          <a:custGeom>
            <a:avLst/>
            <a:gdLst/>
            <a:ahLst/>
            <a:cxnLst/>
            <a:rect l="l" t="t" r="r" b="b"/>
            <a:pathLst>
              <a:path w="76200" h="4933950">
                <a:moveTo>
                  <a:pt x="76200" y="0"/>
                </a:moveTo>
                <a:lnTo>
                  <a:pt x="0" y="0"/>
                </a:lnTo>
                <a:lnTo>
                  <a:pt x="0" y="4933950"/>
                </a:lnTo>
                <a:lnTo>
                  <a:pt x="76200" y="493395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093" y="2432799"/>
            <a:ext cx="857249" cy="809625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5954613"/>
            <a:ext cx="12192000" cy="903605"/>
          </a:xfrm>
          <a:custGeom>
            <a:avLst/>
            <a:gdLst/>
            <a:ahLst/>
            <a:cxnLst/>
            <a:rect l="l" t="t" r="r" b="b"/>
            <a:pathLst>
              <a:path w="12192000" h="903604">
                <a:moveTo>
                  <a:pt x="8675636" y="0"/>
                </a:moveTo>
                <a:lnTo>
                  <a:pt x="0" y="0"/>
                </a:lnTo>
                <a:lnTo>
                  <a:pt x="0" y="903386"/>
                </a:lnTo>
                <a:lnTo>
                  <a:pt x="12191999" y="903386"/>
                </a:lnTo>
                <a:lnTo>
                  <a:pt x="12191999" y="541515"/>
                </a:lnTo>
                <a:lnTo>
                  <a:pt x="9313456" y="541515"/>
                </a:lnTo>
                <a:lnTo>
                  <a:pt x="9262225" y="539690"/>
                </a:lnTo>
                <a:lnTo>
                  <a:pt x="9212097" y="534306"/>
                </a:lnTo>
                <a:lnTo>
                  <a:pt x="9163224" y="525501"/>
                </a:lnTo>
                <a:lnTo>
                  <a:pt x="9115758" y="513413"/>
                </a:lnTo>
                <a:lnTo>
                  <a:pt x="9069850" y="498179"/>
                </a:lnTo>
                <a:lnTo>
                  <a:pt x="9025654" y="479937"/>
                </a:lnTo>
                <a:lnTo>
                  <a:pt x="8983320" y="458825"/>
                </a:lnTo>
                <a:lnTo>
                  <a:pt x="8943002" y="434981"/>
                </a:lnTo>
                <a:lnTo>
                  <a:pt x="8904851" y="408541"/>
                </a:lnTo>
                <a:lnTo>
                  <a:pt x="8869019" y="379645"/>
                </a:lnTo>
                <a:lnTo>
                  <a:pt x="8835659" y="348428"/>
                </a:lnTo>
                <a:lnTo>
                  <a:pt x="8804922" y="315030"/>
                </a:lnTo>
                <a:lnTo>
                  <a:pt x="8776960" y="279588"/>
                </a:lnTo>
                <a:lnTo>
                  <a:pt x="8751926" y="242239"/>
                </a:lnTo>
                <a:lnTo>
                  <a:pt x="8729972" y="203121"/>
                </a:lnTo>
                <a:lnTo>
                  <a:pt x="8711249" y="162373"/>
                </a:lnTo>
                <a:lnTo>
                  <a:pt x="8695910" y="120130"/>
                </a:lnTo>
                <a:lnTo>
                  <a:pt x="8684107" y="76532"/>
                </a:lnTo>
                <a:lnTo>
                  <a:pt x="8675636" y="0"/>
                </a:lnTo>
                <a:close/>
              </a:path>
              <a:path w="12192000" h="903604">
                <a:moveTo>
                  <a:pt x="12191999" y="0"/>
                </a:moveTo>
                <a:lnTo>
                  <a:pt x="9951275" y="0"/>
                </a:lnTo>
                <a:lnTo>
                  <a:pt x="9942804" y="76532"/>
                </a:lnTo>
                <a:lnTo>
                  <a:pt x="9931000" y="120130"/>
                </a:lnTo>
                <a:lnTo>
                  <a:pt x="9915659" y="162373"/>
                </a:lnTo>
                <a:lnTo>
                  <a:pt x="9896936" y="203121"/>
                </a:lnTo>
                <a:lnTo>
                  <a:pt x="9874981" y="242239"/>
                </a:lnTo>
                <a:lnTo>
                  <a:pt x="9849946" y="279588"/>
                </a:lnTo>
                <a:lnTo>
                  <a:pt x="9821985" y="315030"/>
                </a:lnTo>
                <a:lnTo>
                  <a:pt x="9791248" y="348428"/>
                </a:lnTo>
                <a:lnTo>
                  <a:pt x="9757888" y="379645"/>
                </a:lnTo>
                <a:lnTo>
                  <a:pt x="9722056" y="408541"/>
                </a:lnTo>
                <a:lnTo>
                  <a:pt x="9683906" y="434981"/>
                </a:lnTo>
                <a:lnTo>
                  <a:pt x="9643588" y="458825"/>
                </a:lnTo>
                <a:lnTo>
                  <a:pt x="9601255" y="479937"/>
                </a:lnTo>
                <a:lnTo>
                  <a:pt x="9557060" y="498179"/>
                </a:lnTo>
                <a:lnTo>
                  <a:pt x="9511153" y="513413"/>
                </a:lnTo>
                <a:lnTo>
                  <a:pt x="9463687" y="525501"/>
                </a:lnTo>
                <a:lnTo>
                  <a:pt x="9414814" y="534306"/>
                </a:lnTo>
                <a:lnTo>
                  <a:pt x="9364686" y="539690"/>
                </a:lnTo>
                <a:lnTo>
                  <a:pt x="9313456" y="541515"/>
                </a:lnTo>
                <a:lnTo>
                  <a:pt x="12191999" y="541515"/>
                </a:lnTo>
                <a:lnTo>
                  <a:pt x="12191999" y="0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1621" y="5995482"/>
            <a:ext cx="676005" cy="676007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250048" y="5995492"/>
            <a:ext cx="6201410" cy="715645"/>
          </a:xfrm>
          <a:custGeom>
            <a:avLst/>
            <a:gdLst/>
            <a:ahLst/>
            <a:cxnLst/>
            <a:rect l="l" t="t" r="r" b="b"/>
            <a:pathLst>
              <a:path w="6201409" h="715645">
                <a:moveTo>
                  <a:pt x="677926" y="339001"/>
                </a:moveTo>
                <a:lnTo>
                  <a:pt x="674827" y="293001"/>
                </a:lnTo>
                <a:lnTo>
                  <a:pt x="665822" y="248881"/>
                </a:lnTo>
                <a:lnTo>
                  <a:pt x="651294" y="207035"/>
                </a:lnTo>
                <a:lnTo>
                  <a:pt x="631659" y="167894"/>
                </a:lnTo>
                <a:lnTo>
                  <a:pt x="607326" y="131838"/>
                </a:lnTo>
                <a:lnTo>
                  <a:pt x="578675" y="99288"/>
                </a:lnTo>
                <a:lnTo>
                  <a:pt x="546138" y="70624"/>
                </a:lnTo>
                <a:lnTo>
                  <a:pt x="510095" y="46278"/>
                </a:lnTo>
                <a:lnTo>
                  <a:pt x="470954" y="26644"/>
                </a:lnTo>
                <a:lnTo>
                  <a:pt x="429120" y="12103"/>
                </a:lnTo>
                <a:lnTo>
                  <a:pt x="385013" y="3098"/>
                </a:lnTo>
                <a:lnTo>
                  <a:pt x="339013" y="0"/>
                </a:lnTo>
                <a:lnTo>
                  <a:pt x="293001" y="3098"/>
                </a:lnTo>
                <a:lnTo>
                  <a:pt x="248881" y="12103"/>
                </a:lnTo>
                <a:lnTo>
                  <a:pt x="207048" y="26644"/>
                </a:lnTo>
                <a:lnTo>
                  <a:pt x="167894" y="46278"/>
                </a:lnTo>
                <a:lnTo>
                  <a:pt x="131838" y="70624"/>
                </a:lnTo>
                <a:lnTo>
                  <a:pt x="99288" y="99288"/>
                </a:lnTo>
                <a:lnTo>
                  <a:pt x="70637" y="131838"/>
                </a:lnTo>
                <a:lnTo>
                  <a:pt x="46278" y="167894"/>
                </a:lnTo>
                <a:lnTo>
                  <a:pt x="26644" y="207035"/>
                </a:lnTo>
                <a:lnTo>
                  <a:pt x="12115" y="248881"/>
                </a:lnTo>
                <a:lnTo>
                  <a:pt x="3098" y="293001"/>
                </a:lnTo>
                <a:lnTo>
                  <a:pt x="0" y="339001"/>
                </a:lnTo>
                <a:lnTo>
                  <a:pt x="3098" y="384987"/>
                </a:lnTo>
                <a:lnTo>
                  <a:pt x="12115" y="429094"/>
                </a:lnTo>
                <a:lnTo>
                  <a:pt x="26657" y="470916"/>
                </a:lnTo>
                <a:lnTo>
                  <a:pt x="46304" y="510044"/>
                </a:lnTo>
                <a:lnTo>
                  <a:pt x="70662" y="546087"/>
                </a:lnTo>
                <a:lnTo>
                  <a:pt x="99314" y="578637"/>
                </a:lnTo>
                <a:lnTo>
                  <a:pt x="131876" y="607288"/>
                </a:lnTo>
                <a:lnTo>
                  <a:pt x="167932" y="631634"/>
                </a:lnTo>
                <a:lnTo>
                  <a:pt x="207073" y="651281"/>
                </a:lnTo>
                <a:lnTo>
                  <a:pt x="248907" y="665810"/>
                </a:lnTo>
                <a:lnTo>
                  <a:pt x="293014" y="674827"/>
                </a:lnTo>
                <a:lnTo>
                  <a:pt x="339013" y="677913"/>
                </a:lnTo>
                <a:lnTo>
                  <a:pt x="384987" y="674827"/>
                </a:lnTo>
                <a:lnTo>
                  <a:pt x="429094" y="665810"/>
                </a:lnTo>
                <a:lnTo>
                  <a:pt x="470916" y="651294"/>
                </a:lnTo>
                <a:lnTo>
                  <a:pt x="510044" y="631659"/>
                </a:lnTo>
                <a:lnTo>
                  <a:pt x="546100" y="607314"/>
                </a:lnTo>
                <a:lnTo>
                  <a:pt x="578650" y="578675"/>
                </a:lnTo>
                <a:lnTo>
                  <a:pt x="607288" y="546125"/>
                </a:lnTo>
                <a:lnTo>
                  <a:pt x="631647" y="510082"/>
                </a:lnTo>
                <a:lnTo>
                  <a:pt x="651281" y="470954"/>
                </a:lnTo>
                <a:lnTo>
                  <a:pt x="665810" y="429120"/>
                </a:lnTo>
                <a:lnTo>
                  <a:pt x="674827" y="385000"/>
                </a:lnTo>
                <a:lnTo>
                  <a:pt x="677926" y="339001"/>
                </a:lnTo>
                <a:close/>
              </a:path>
              <a:path w="6201409" h="715645">
                <a:moveTo>
                  <a:pt x="1782559" y="350786"/>
                </a:moveTo>
                <a:lnTo>
                  <a:pt x="1779460" y="304787"/>
                </a:lnTo>
                <a:lnTo>
                  <a:pt x="1770456" y="260667"/>
                </a:lnTo>
                <a:lnTo>
                  <a:pt x="1755927" y="218833"/>
                </a:lnTo>
                <a:lnTo>
                  <a:pt x="1736293" y="179692"/>
                </a:lnTo>
                <a:lnTo>
                  <a:pt x="1711960" y="143637"/>
                </a:lnTo>
                <a:lnTo>
                  <a:pt x="1683308" y="111074"/>
                </a:lnTo>
                <a:lnTo>
                  <a:pt x="1650771" y="82423"/>
                </a:lnTo>
                <a:lnTo>
                  <a:pt x="1614728" y="58077"/>
                </a:lnTo>
                <a:lnTo>
                  <a:pt x="1575587" y="38430"/>
                </a:lnTo>
                <a:lnTo>
                  <a:pt x="1533753" y="23901"/>
                </a:lnTo>
                <a:lnTo>
                  <a:pt x="1489646" y="14884"/>
                </a:lnTo>
                <a:lnTo>
                  <a:pt x="1443647" y="11798"/>
                </a:lnTo>
                <a:lnTo>
                  <a:pt x="1397635" y="14884"/>
                </a:lnTo>
                <a:lnTo>
                  <a:pt x="1353515" y="23901"/>
                </a:lnTo>
                <a:lnTo>
                  <a:pt x="1311681" y="38430"/>
                </a:lnTo>
                <a:lnTo>
                  <a:pt x="1272540" y="58077"/>
                </a:lnTo>
                <a:lnTo>
                  <a:pt x="1236484" y="82423"/>
                </a:lnTo>
                <a:lnTo>
                  <a:pt x="1203921" y="111074"/>
                </a:lnTo>
                <a:lnTo>
                  <a:pt x="1175270" y="143637"/>
                </a:lnTo>
                <a:lnTo>
                  <a:pt x="1150924" y="179692"/>
                </a:lnTo>
                <a:lnTo>
                  <a:pt x="1131277" y="218833"/>
                </a:lnTo>
                <a:lnTo>
                  <a:pt x="1116749" y="260667"/>
                </a:lnTo>
                <a:lnTo>
                  <a:pt x="1107732" y="304787"/>
                </a:lnTo>
                <a:lnTo>
                  <a:pt x="1104646" y="350786"/>
                </a:lnTo>
                <a:lnTo>
                  <a:pt x="1107732" y="396773"/>
                </a:lnTo>
                <a:lnTo>
                  <a:pt x="1116749" y="440880"/>
                </a:lnTo>
                <a:lnTo>
                  <a:pt x="1131290" y="482701"/>
                </a:lnTo>
                <a:lnTo>
                  <a:pt x="1150937" y="521843"/>
                </a:lnTo>
                <a:lnTo>
                  <a:pt x="1175296" y="557885"/>
                </a:lnTo>
                <a:lnTo>
                  <a:pt x="1203960" y="590435"/>
                </a:lnTo>
                <a:lnTo>
                  <a:pt x="1236510" y="619086"/>
                </a:lnTo>
                <a:lnTo>
                  <a:pt x="1272565" y="643432"/>
                </a:lnTo>
                <a:lnTo>
                  <a:pt x="1311719" y="663067"/>
                </a:lnTo>
                <a:lnTo>
                  <a:pt x="1353540" y="677608"/>
                </a:lnTo>
                <a:lnTo>
                  <a:pt x="1397647" y="686612"/>
                </a:lnTo>
                <a:lnTo>
                  <a:pt x="1443647" y="689711"/>
                </a:lnTo>
                <a:lnTo>
                  <a:pt x="1489621" y="686612"/>
                </a:lnTo>
                <a:lnTo>
                  <a:pt x="1533728" y="677608"/>
                </a:lnTo>
                <a:lnTo>
                  <a:pt x="1575549" y="663079"/>
                </a:lnTo>
                <a:lnTo>
                  <a:pt x="1614678" y="643458"/>
                </a:lnTo>
                <a:lnTo>
                  <a:pt x="1650733" y="619112"/>
                </a:lnTo>
                <a:lnTo>
                  <a:pt x="1683283" y="590461"/>
                </a:lnTo>
                <a:lnTo>
                  <a:pt x="1711921" y="557923"/>
                </a:lnTo>
                <a:lnTo>
                  <a:pt x="1736280" y="521881"/>
                </a:lnTo>
                <a:lnTo>
                  <a:pt x="1755914" y="482739"/>
                </a:lnTo>
                <a:lnTo>
                  <a:pt x="1770443" y="440918"/>
                </a:lnTo>
                <a:lnTo>
                  <a:pt x="1779460" y="396798"/>
                </a:lnTo>
                <a:lnTo>
                  <a:pt x="1782559" y="350786"/>
                </a:lnTo>
                <a:close/>
              </a:path>
              <a:path w="6201409" h="715645">
                <a:moveTo>
                  <a:pt x="2887192" y="376364"/>
                </a:moveTo>
                <a:lnTo>
                  <a:pt x="2884093" y="330352"/>
                </a:lnTo>
                <a:lnTo>
                  <a:pt x="2875089" y="286232"/>
                </a:lnTo>
                <a:lnTo>
                  <a:pt x="2860560" y="244398"/>
                </a:lnTo>
                <a:lnTo>
                  <a:pt x="2840926" y="205257"/>
                </a:lnTo>
                <a:lnTo>
                  <a:pt x="2816593" y="169202"/>
                </a:lnTo>
                <a:lnTo>
                  <a:pt x="2787942" y="136639"/>
                </a:lnTo>
                <a:lnTo>
                  <a:pt x="2755392" y="107988"/>
                </a:lnTo>
                <a:lnTo>
                  <a:pt x="2719349" y="83642"/>
                </a:lnTo>
                <a:lnTo>
                  <a:pt x="2680208" y="63995"/>
                </a:lnTo>
                <a:lnTo>
                  <a:pt x="2638387" y="49466"/>
                </a:lnTo>
                <a:lnTo>
                  <a:pt x="2594267" y="40449"/>
                </a:lnTo>
                <a:lnTo>
                  <a:pt x="2548267" y="37350"/>
                </a:lnTo>
                <a:lnTo>
                  <a:pt x="2502255" y="40449"/>
                </a:lnTo>
                <a:lnTo>
                  <a:pt x="2458135" y="49466"/>
                </a:lnTo>
                <a:lnTo>
                  <a:pt x="2416302" y="63995"/>
                </a:lnTo>
                <a:lnTo>
                  <a:pt x="2377160" y="83642"/>
                </a:lnTo>
                <a:lnTo>
                  <a:pt x="2341105" y="107988"/>
                </a:lnTo>
                <a:lnTo>
                  <a:pt x="2308555" y="136639"/>
                </a:lnTo>
                <a:lnTo>
                  <a:pt x="2279904" y="169202"/>
                </a:lnTo>
                <a:lnTo>
                  <a:pt x="2255545" y="205257"/>
                </a:lnTo>
                <a:lnTo>
                  <a:pt x="2235911" y="244398"/>
                </a:lnTo>
                <a:lnTo>
                  <a:pt x="2221382" y="286232"/>
                </a:lnTo>
                <a:lnTo>
                  <a:pt x="2212365" y="330352"/>
                </a:lnTo>
                <a:lnTo>
                  <a:pt x="2209266" y="376364"/>
                </a:lnTo>
                <a:lnTo>
                  <a:pt x="2212365" y="422351"/>
                </a:lnTo>
                <a:lnTo>
                  <a:pt x="2221382" y="466445"/>
                </a:lnTo>
                <a:lnTo>
                  <a:pt x="2235924" y="508266"/>
                </a:lnTo>
                <a:lnTo>
                  <a:pt x="2255570" y="547408"/>
                </a:lnTo>
                <a:lnTo>
                  <a:pt x="2279929" y="583450"/>
                </a:lnTo>
                <a:lnTo>
                  <a:pt x="2308593" y="616000"/>
                </a:lnTo>
                <a:lnTo>
                  <a:pt x="2341143" y="644652"/>
                </a:lnTo>
                <a:lnTo>
                  <a:pt x="2377198" y="668997"/>
                </a:lnTo>
                <a:lnTo>
                  <a:pt x="2416340" y="688644"/>
                </a:lnTo>
                <a:lnTo>
                  <a:pt x="2458174" y="703173"/>
                </a:lnTo>
                <a:lnTo>
                  <a:pt x="2502281" y="712177"/>
                </a:lnTo>
                <a:lnTo>
                  <a:pt x="2548267" y="715276"/>
                </a:lnTo>
                <a:lnTo>
                  <a:pt x="2594241" y="712190"/>
                </a:lnTo>
                <a:lnTo>
                  <a:pt x="2638348" y="703173"/>
                </a:lnTo>
                <a:lnTo>
                  <a:pt x="2680182" y="688657"/>
                </a:lnTo>
                <a:lnTo>
                  <a:pt x="2719311" y="669023"/>
                </a:lnTo>
                <a:lnTo>
                  <a:pt x="2755354" y="644677"/>
                </a:lnTo>
                <a:lnTo>
                  <a:pt x="2787904" y="616038"/>
                </a:lnTo>
                <a:lnTo>
                  <a:pt x="2816555" y="583488"/>
                </a:lnTo>
                <a:lnTo>
                  <a:pt x="2840913" y="547446"/>
                </a:lnTo>
                <a:lnTo>
                  <a:pt x="2860548" y="508304"/>
                </a:lnTo>
                <a:lnTo>
                  <a:pt x="2875076" y="466483"/>
                </a:lnTo>
                <a:lnTo>
                  <a:pt x="2884093" y="422363"/>
                </a:lnTo>
                <a:lnTo>
                  <a:pt x="2887192" y="376364"/>
                </a:lnTo>
                <a:close/>
              </a:path>
              <a:path w="6201409" h="715645">
                <a:moveTo>
                  <a:pt x="3991826" y="359295"/>
                </a:moveTo>
                <a:lnTo>
                  <a:pt x="3988727" y="313283"/>
                </a:lnTo>
                <a:lnTo>
                  <a:pt x="3979722" y="269163"/>
                </a:lnTo>
                <a:lnTo>
                  <a:pt x="3965194" y="227330"/>
                </a:lnTo>
                <a:lnTo>
                  <a:pt x="3945559" y="188188"/>
                </a:lnTo>
                <a:lnTo>
                  <a:pt x="3921226" y="152133"/>
                </a:lnTo>
                <a:lnTo>
                  <a:pt x="3892575" y="119570"/>
                </a:lnTo>
                <a:lnTo>
                  <a:pt x="3860025" y="90919"/>
                </a:lnTo>
                <a:lnTo>
                  <a:pt x="3823982" y="66560"/>
                </a:lnTo>
                <a:lnTo>
                  <a:pt x="3784841" y="46926"/>
                </a:lnTo>
                <a:lnTo>
                  <a:pt x="3743020" y="32397"/>
                </a:lnTo>
                <a:lnTo>
                  <a:pt x="3698900" y="23380"/>
                </a:lnTo>
                <a:lnTo>
                  <a:pt x="3652901" y="20281"/>
                </a:lnTo>
                <a:lnTo>
                  <a:pt x="3606889" y="23380"/>
                </a:lnTo>
                <a:lnTo>
                  <a:pt x="3562769" y="32397"/>
                </a:lnTo>
                <a:lnTo>
                  <a:pt x="3520935" y="46926"/>
                </a:lnTo>
                <a:lnTo>
                  <a:pt x="3481794" y="66560"/>
                </a:lnTo>
                <a:lnTo>
                  <a:pt x="3445738" y="90919"/>
                </a:lnTo>
                <a:lnTo>
                  <a:pt x="3413175" y="119570"/>
                </a:lnTo>
                <a:lnTo>
                  <a:pt x="3384524" y="152133"/>
                </a:lnTo>
                <a:lnTo>
                  <a:pt x="3360178" y="188188"/>
                </a:lnTo>
                <a:lnTo>
                  <a:pt x="3340531" y="227330"/>
                </a:lnTo>
                <a:lnTo>
                  <a:pt x="3326003" y="269163"/>
                </a:lnTo>
                <a:lnTo>
                  <a:pt x="3316986" y="313283"/>
                </a:lnTo>
                <a:lnTo>
                  <a:pt x="3313900" y="359295"/>
                </a:lnTo>
                <a:lnTo>
                  <a:pt x="3316986" y="405269"/>
                </a:lnTo>
                <a:lnTo>
                  <a:pt x="3326003" y="449376"/>
                </a:lnTo>
                <a:lnTo>
                  <a:pt x="3340544" y="491197"/>
                </a:lnTo>
                <a:lnTo>
                  <a:pt x="3360191" y="530339"/>
                </a:lnTo>
                <a:lnTo>
                  <a:pt x="3384550" y="566381"/>
                </a:lnTo>
                <a:lnTo>
                  <a:pt x="3413214" y="598932"/>
                </a:lnTo>
                <a:lnTo>
                  <a:pt x="3445776" y="627583"/>
                </a:lnTo>
                <a:lnTo>
                  <a:pt x="3481832" y="651929"/>
                </a:lnTo>
                <a:lnTo>
                  <a:pt x="3520973" y="671576"/>
                </a:lnTo>
                <a:lnTo>
                  <a:pt x="3562807" y="686104"/>
                </a:lnTo>
                <a:lnTo>
                  <a:pt x="3606914" y="695109"/>
                </a:lnTo>
                <a:lnTo>
                  <a:pt x="3652901" y="698207"/>
                </a:lnTo>
                <a:lnTo>
                  <a:pt x="3698875" y="695109"/>
                </a:lnTo>
                <a:lnTo>
                  <a:pt x="3742982" y="686104"/>
                </a:lnTo>
                <a:lnTo>
                  <a:pt x="3784816" y="671588"/>
                </a:lnTo>
                <a:lnTo>
                  <a:pt x="3823944" y="651954"/>
                </a:lnTo>
                <a:lnTo>
                  <a:pt x="3859987" y="627608"/>
                </a:lnTo>
                <a:lnTo>
                  <a:pt x="3892537" y="598970"/>
                </a:lnTo>
                <a:lnTo>
                  <a:pt x="3921188" y="566420"/>
                </a:lnTo>
                <a:lnTo>
                  <a:pt x="3945547" y="530377"/>
                </a:lnTo>
                <a:lnTo>
                  <a:pt x="3965181" y="491236"/>
                </a:lnTo>
                <a:lnTo>
                  <a:pt x="3979710" y="449414"/>
                </a:lnTo>
                <a:lnTo>
                  <a:pt x="3988727" y="405295"/>
                </a:lnTo>
                <a:lnTo>
                  <a:pt x="3991826" y="359295"/>
                </a:lnTo>
                <a:close/>
              </a:path>
              <a:path w="6201409" h="715645">
                <a:moveTo>
                  <a:pt x="5096459" y="350786"/>
                </a:moveTo>
                <a:lnTo>
                  <a:pt x="5093360" y="304787"/>
                </a:lnTo>
                <a:lnTo>
                  <a:pt x="5084356" y="260667"/>
                </a:lnTo>
                <a:lnTo>
                  <a:pt x="5069827" y="218833"/>
                </a:lnTo>
                <a:lnTo>
                  <a:pt x="5050193" y="179692"/>
                </a:lnTo>
                <a:lnTo>
                  <a:pt x="5025860" y="143637"/>
                </a:lnTo>
                <a:lnTo>
                  <a:pt x="4997208" y="111074"/>
                </a:lnTo>
                <a:lnTo>
                  <a:pt x="4964658" y="82423"/>
                </a:lnTo>
                <a:lnTo>
                  <a:pt x="4928616" y="58077"/>
                </a:lnTo>
                <a:lnTo>
                  <a:pt x="4889474" y="38430"/>
                </a:lnTo>
                <a:lnTo>
                  <a:pt x="4847653" y="23901"/>
                </a:lnTo>
                <a:lnTo>
                  <a:pt x="4803533" y="14884"/>
                </a:lnTo>
                <a:lnTo>
                  <a:pt x="4757534" y="11798"/>
                </a:lnTo>
                <a:lnTo>
                  <a:pt x="4711522" y="14884"/>
                </a:lnTo>
                <a:lnTo>
                  <a:pt x="4667402" y="23901"/>
                </a:lnTo>
                <a:lnTo>
                  <a:pt x="4625568" y="38430"/>
                </a:lnTo>
                <a:lnTo>
                  <a:pt x="4586427" y="58077"/>
                </a:lnTo>
                <a:lnTo>
                  <a:pt x="4550372" y="82423"/>
                </a:lnTo>
                <a:lnTo>
                  <a:pt x="4517809" y="111074"/>
                </a:lnTo>
                <a:lnTo>
                  <a:pt x="4489158" y="143637"/>
                </a:lnTo>
                <a:lnTo>
                  <a:pt x="4464812" y="179692"/>
                </a:lnTo>
                <a:lnTo>
                  <a:pt x="4445165" y="218833"/>
                </a:lnTo>
                <a:lnTo>
                  <a:pt x="4430636" y="260667"/>
                </a:lnTo>
                <a:lnTo>
                  <a:pt x="4421619" y="304787"/>
                </a:lnTo>
                <a:lnTo>
                  <a:pt x="4418533" y="350786"/>
                </a:lnTo>
                <a:lnTo>
                  <a:pt x="4421619" y="396773"/>
                </a:lnTo>
                <a:lnTo>
                  <a:pt x="4430636" y="440880"/>
                </a:lnTo>
                <a:lnTo>
                  <a:pt x="4445178" y="482701"/>
                </a:lnTo>
                <a:lnTo>
                  <a:pt x="4464824" y="521843"/>
                </a:lnTo>
                <a:lnTo>
                  <a:pt x="4489183" y="557885"/>
                </a:lnTo>
                <a:lnTo>
                  <a:pt x="4517847" y="590435"/>
                </a:lnTo>
                <a:lnTo>
                  <a:pt x="4550410" y="619086"/>
                </a:lnTo>
                <a:lnTo>
                  <a:pt x="4586465" y="643432"/>
                </a:lnTo>
                <a:lnTo>
                  <a:pt x="4625606" y="663067"/>
                </a:lnTo>
                <a:lnTo>
                  <a:pt x="4667440" y="677608"/>
                </a:lnTo>
                <a:lnTo>
                  <a:pt x="4711547" y="686612"/>
                </a:lnTo>
                <a:lnTo>
                  <a:pt x="4757534" y="689711"/>
                </a:lnTo>
                <a:lnTo>
                  <a:pt x="4803508" y="686612"/>
                </a:lnTo>
                <a:lnTo>
                  <a:pt x="4847615" y="677608"/>
                </a:lnTo>
                <a:lnTo>
                  <a:pt x="4889449" y="663079"/>
                </a:lnTo>
                <a:lnTo>
                  <a:pt x="4928578" y="643458"/>
                </a:lnTo>
                <a:lnTo>
                  <a:pt x="4964620" y="619112"/>
                </a:lnTo>
                <a:lnTo>
                  <a:pt x="4997170" y="590461"/>
                </a:lnTo>
                <a:lnTo>
                  <a:pt x="5025822" y="557923"/>
                </a:lnTo>
                <a:lnTo>
                  <a:pt x="5050180" y="521881"/>
                </a:lnTo>
                <a:lnTo>
                  <a:pt x="5069814" y="482739"/>
                </a:lnTo>
                <a:lnTo>
                  <a:pt x="5084343" y="440918"/>
                </a:lnTo>
                <a:lnTo>
                  <a:pt x="5093360" y="396798"/>
                </a:lnTo>
                <a:lnTo>
                  <a:pt x="5096459" y="350786"/>
                </a:lnTo>
                <a:close/>
              </a:path>
              <a:path w="6201409" h="715645">
                <a:moveTo>
                  <a:pt x="6201080" y="350786"/>
                </a:moveTo>
                <a:lnTo>
                  <a:pt x="6197981" y="304787"/>
                </a:lnTo>
                <a:lnTo>
                  <a:pt x="6188976" y="260667"/>
                </a:lnTo>
                <a:lnTo>
                  <a:pt x="6174448" y="218833"/>
                </a:lnTo>
                <a:lnTo>
                  <a:pt x="6154813" y="179692"/>
                </a:lnTo>
                <a:lnTo>
                  <a:pt x="6130480" y="143637"/>
                </a:lnTo>
                <a:lnTo>
                  <a:pt x="6101829" y="111074"/>
                </a:lnTo>
                <a:lnTo>
                  <a:pt x="6069292" y="82423"/>
                </a:lnTo>
                <a:lnTo>
                  <a:pt x="6033249" y="58077"/>
                </a:lnTo>
                <a:lnTo>
                  <a:pt x="5994108" y="38430"/>
                </a:lnTo>
                <a:lnTo>
                  <a:pt x="5952274" y="23901"/>
                </a:lnTo>
                <a:lnTo>
                  <a:pt x="5908167" y="14884"/>
                </a:lnTo>
                <a:lnTo>
                  <a:pt x="5862167" y="11798"/>
                </a:lnTo>
                <a:lnTo>
                  <a:pt x="5816155" y="14884"/>
                </a:lnTo>
                <a:lnTo>
                  <a:pt x="5772035" y="23901"/>
                </a:lnTo>
                <a:lnTo>
                  <a:pt x="5730202" y="38430"/>
                </a:lnTo>
                <a:lnTo>
                  <a:pt x="5691048" y="58077"/>
                </a:lnTo>
                <a:lnTo>
                  <a:pt x="5654992" y="82423"/>
                </a:lnTo>
                <a:lnTo>
                  <a:pt x="5622442" y="111074"/>
                </a:lnTo>
                <a:lnTo>
                  <a:pt x="5593791" y="143637"/>
                </a:lnTo>
                <a:lnTo>
                  <a:pt x="5569432" y="179692"/>
                </a:lnTo>
                <a:lnTo>
                  <a:pt x="5549798" y="218833"/>
                </a:lnTo>
                <a:lnTo>
                  <a:pt x="5535269" y="260667"/>
                </a:lnTo>
                <a:lnTo>
                  <a:pt x="5526252" y="304787"/>
                </a:lnTo>
                <a:lnTo>
                  <a:pt x="5523166" y="350786"/>
                </a:lnTo>
                <a:lnTo>
                  <a:pt x="5526252" y="396773"/>
                </a:lnTo>
                <a:lnTo>
                  <a:pt x="5535269" y="440880"/>
                </a:lnTo>
                <a:lnTo>
                  <a:pt x="5549811" y="482701"/>
                </a:lnTo>
                <a:lnTo>
                  <a:pt x="5569458" y="521843"/>
                </a:lnTo>
                <a:lnTo>
                  <a:pt x="5593816" y="557885"/>
                </a:lnTo>
                <a:lnTo>
                  <a:pt x="5622480" y="590435"/>
                </a:lnTo>
                <a:lnTo>
                  <a:pt x="5655030" y="619086"/>
                </a:lnTo>
                <a:lnTo>
                  <a:pt x="5691086" y="643432"/>
                </a:lnTo>
                <a:lnTo>
                  <a:pt x="5730240" y="663067"/>
                </a:lnTo>
                <a:lnTo>
                  <a:pt x="5772061" y="677608"/>
                </a:lnTo>
                <a:lnTo>
                  <a:pt x="5816168" y="686612"/>
                </a:lnTo>
                <a:lnTo>
                  <a:pt x="5862167" y="689711"/>
                </a:lnTo>
                <a:lnTo>
                  <a:pt x="5908141" y="686612"/>
                </a:lnTo>
                <a:lnTo>
                  <a:pt x="5952248" y="677608"/>
                </a:lnTo>
                <a:lnTo>
                  <a:pt x="5994070" y="663079"/>
                </a:lnTo>
                <a:lnTo>
                  <a:pt x="6033211" y="643458"/>
                </a:lnTo>
                <a:lnTo>
                  <a:pt x="6069254" y="619112"/>
                </a:lnTo>
                <a:lnTo>
                  <a:pt x="6101804" y="590461"/>
                </a:lnTo>
                <a:lnTo>
                  <a:pt x="6130455" y="557923"/>
                </a:lnTo>
                <a:lnTo>
                  <a:pt x="6154801" y="521881"/>
                </a:lnTo>
                <a:lnTo>
                  <a:pt x="6174435" y="482739"/>
                </a:lnTo>
                <a:lnTo>
                  <a:pt x="6188964" y="440918"/>
                </a:lnTo>
                <a:lnTo>
                  <a:pt x="6197981" y="396798"/>
                </a:lnTo>
                <a:lnTo>
                  <a:pt x="6201080" y="3507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35694" y="6103040"/>
            <a:ext cx="514350" cy="514348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00860" y="6086217"/>
            <a:ext cx="371475" cy="48577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24097" y="6091356"/>
            <a:ext cx="542924" cy="542923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4741926" y="6072375"/>
            <a:ext cx="319405" cy="514350"/>
          </a:xfrm>
          <a:custGeom>
            <a:avLst/>
            <a:gdLst/>
            <a:ahLst/>
            <a:cxnLst/>
            <a:rect l="l" t="t" r="r" b="b"/>
            <a:pathLst>
              <a:path w="319404" h="514350">
                <a:moveTo>
                  <a:pt x="159499" y="0"/>
                </a:moveTo>
                <a:lnTo>
                  <a:pt x="120768" y="4820"/>
                </a:lnTo>
                <a:lnTo>
                  <a:pt x="84378" y="18845"/>
                </a:lnTo>
                <a:lnTo>
                  <a:pt x="52484" y="41232"/>
                </a:lnTo>
                <a:lnTo>
                  <a:pt x="26974" y="70669"/>
                </a:lnTo>
                <a:lnTo>
                  <a:pt x="9403" y="105380"/>
                </a:lnTo>
                <a:lnTo>
                  <a:pt x="800" y="143285"/>
                </a:lnTo>
                <a:lnTo>
                  <a:pt x="0" y="158845"/>
                </a:lnTo>
                <a:lnTo>
                  <a:pt x="5937" y="194404"/>
                </a:lnTo>
                <a:lnTo>
                  <a:pt x="21688" y="235568"/>
                </a:lnTo>
                <a:lnTo>
                  <a:pt x="44162" y="279375"/>
                </a:lnTo>
                <a:lnTo>
                  <a:pt x="70268" y="322864"/>
                </a:lnTo>
                <a:lnTo>
                  <a:pt x="96913" y="363071"/>
                </a:lnTo>
                <a:lnTo>
                  <a:pt x="56515" y="363071"/>
                </a:lnTo>
                <a:lnTo>
                  <a:pt x="18542" y="514350"/>
                </a:lnTo>
                <a:lnTo>
                  <a:pt x="300469" y="514350"/>
                </a:lnTo>
                <a:lnTo>
                  <a:pt x="292871" y="484093"/>
                </a:lnTo>
                <a:lnTo>
                  <a:pt x="57429" y="484093"/>
                </a:lnTo>
                <a:lnTo>
                  <a:pt x="80213" y="393327"/>
                </a:lnTo>
                <a:lnTo>
                  <a:pt x="155783" y="393327"/>
                </a:lnTo>
                <a:lnTo>
                  <a:pt x="134431" y="363765"/>
                </a:lnTo>
                <a:lnTo>
                  <a:pt x="106180" y="322025"/>
                </a:lnTo>
                <a:lnTo>
                  <a:pt x="78200" y="276956"/>
                </a:lnTo>
                <a:lnTo>
                  <a:pt x="53940" y="232265"/>
                </a:lnTo>
                <a:lnTo>
                  <a:pt x="36853" y="191660"/>
                </a:lnTo>
                <a:lnTo>
                  <a:pt x="30391" y="158845"/>
                </a:lnTo>
                <a:lnTo>
                  <a:pt x="30391" y="150401"/>
                </a:lnTo>
                <a:lnTo>
                  <a:pt x="43459" y="101833"/>
                </a:lnTo>
                <a:lnTo>
                  <a:pt x="74193" y="61948"/>
                </a:lnTo>
                <a:lnTo>
                  <a:pt x="117919" y="36816"/>
                </a:lnTo>
                <a:lnTo>
                  <a:pt x="151015" y="30257"/>
                </a:lnTo>
                <a:lnTo>
                  <a:pt x="252879" y="30257"/>
                </a:lnTo>
                <a:lnTo>
                  <a:pt x="248043" y="26864"/>
                </a:lnTo>
                <a:lnTo>
                  <a:pt x="213181" y="9358"/>
                </a:lnTo>
                <a:lnTo>
                  <a:pt x="175121" y="790"/>
                </a:lnTo>
                <a:lnTo>
                  <a:pt x="167329" y="205"/>
                </a:lnTo>
                <a:lnTo>
                  <a:pt x="159499" y="0"/>
                </a:lnTo>
                <a:close/>
              </a:path>
              <a:path w="319404" h="514350">
                <a:moveTo>
                  <a:pt x="270080" y="393327"/>
                </a:moveTo>
                <a:lnTo>
                  <a:pt x="238785" y="393327"/>
                </a:lnTo>
                <a:lnTo>
                  <a:pt x="261581" y="484093"/>
                </a:lnTo>
                <a:lnTo>
                  <a:pt x="292871" y="484093"/>
                </a:lnTo>
                <a:lnTo>
                  <a:pt x="270080" y="393327"/>
                </a:lnTo>
                <a:close/>
              </a:path>
              <a:path w="319404" h="514350">
                <a:moveTo>
                  <a:pt x="155783" y="393327"/>
                </a:moveTo>
                <a:lnTo>
                  <a:pt x="117881" y="393327"/>
                </a:lnTo>
                <a:lnTo>
                  <a:pt x="128137" y="407391"/>
                </a:lnTo>
                <a:lnTo>
                  <a:pt x="136828" y="418930"/>
                </a:lnTo>
                <a:lnTo>
                  <a:pt x="143639" y="427576"/>
                </a:lnTo>
                <a:lnTo>
                  <a:pt x="148259" y="432960"/>
                </a:lnTo>
                <a:lnTo>
                  <a:pt x="160413" y="448395"/>
                </a:lnTo>
                <a:lnTo>
                  <a:pt x="172567" y="432960"/>
                </a:lnTo>
                <a:lnTo>
                  <a:pt x="199005" y="398472"/>
                </a:lnTo>
                <a:lnTo>
                  <a:pt x="159499" y="398472"/>
                </a:lnTo>
                <a:lnTo>
                  <a:pt x="155783" y="393327"/>
                </a:lnTo>
                <a:close/>
              </a:path>
              <a:path w="319404" h="514350">
                <a:moveTo>
                  <a:pt x="252879" y="30257"/>
                </a:moveTo>
                <a:lnTo>
                  <a:pt x="167982" y="30257"/>
                </a:lnTo>
                <a:lnTo>
                  <a:pt x="176377" y="31080"/>
                </a:lnTo>
                <a:lnTo>
                  <a:pt x="193001" y="34375"/>
                </a:lnTo>
                <a:lnTo>
                  <a:pt x="238290" y="56619"/>
                </a:lnTo>
                <a:lnTo>
                  <a:pt x="271564" y="94427"/>
                </a:lnTo>
                <a:lnTo>
                  <a:pt x="287794" y="142036"/>
                </a:lnTo>
                <a:lnTo>
                  <a:pt x="288607" y="150401"/>
                </a:lnTo>
                <a:lnTo>
                  <a:pt x="288607" y="158845"/>
                </a:lnTo>
                <a:lnTo>
                  <a:pt x="265057" y="232265"/>
                </a:lnTo>
                <a:lnTo>
                  <a:pt x="240798" y="276956"/>
                </a:lnTo>
                <a:lnTo>
                  <a:pt x="212817" y="322025"/>
                </a:lnTo>
                <a:lnTo>
                  <a:pt x="184567" y="363765"/>
                </a:lnTo>
                <a:lnTo>
                  <a:pt x="159499" y="398472"/>
                </a:lnTo>
                <a:lnTo>
                  <a:pt x="199005" y="398472"/>
                </a:lnTo>
                <a:lnTo>
                  <a:pt x="202946" y="393327"/>
                </a:lnTo>
                <a:lnTo>
                  <a:pt x="270080" y="393327"/>
                </a:lnTo>
                <a:lnTo>
                  <a:pt x="262483" y="363071"/>
                </a:lnTo>
                <a:lnTo>
                  <a:pt x="222084" y="363071"/>
                </a:lnTo>
                <a:lnTo>
                  <a:pt x="248730" y="322864"/>
                </a:lnTo>
                <a:lnTo>
                  <a:pt x="274835" y="279375"/>
                </a:lnTo>
                <a:lnTo>
                  <a:pt x="297309" y="235568"/>
                </a:lnTo>
                <a:lnTo>
                  <a:pt x="313061" y="194404"/>
                </a:lnTo>
                <a:lnTo>
                  <a:pt x="318998" y="158845"/>
                </a:lnTo>
                <a:lnTo>
                  <a:pt x="318789" y="151046"/>
                </a:lnTo>
                <a:lnTo>
                  <a:pt x="312065" y="112767"/>
                </a:lnTo>
                <a:lnTo>
                  <a:pt x="296217" y="77256"/>
                </a:lnTo>
                <a:lnTo>
                  <a:pt x="272199" y="46614"/>
                </a:lnTo>
                <a:lnTo>
                  <a:pt x="254446" y="31357"/>
                </a:lnTo>
                <a:lnTo>
                  <a:pt x="252879" y="302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88260" y="354749"/>
            <a:ext cx="8415479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50" b="1" i="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9B57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41076" y="1475168"/>
            <a:ext cx="2642870" cy="3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06421" y="2031695"/>
            <a:ext cx="6979157" cy="2597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50" b="1" i="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25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32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33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34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5.xml"/><Relationship Id="rId11" Type="http://schemas.openxmlformats.org/officeDocument/2006/relationships/image" Target="../media/image35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5.xml"/><Relationship Id="rId11" Type="http://schemas.openxmlformats.org/officeDocument/2006/relationships/image" Target="../media/image36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5.xml"/><Relationship Id="rId11" Type="http://schemas.openxmlformats.org/officeDocument/2006/relationships/image" Target="../media/image37.jpeg"/><Relationship Id="rId10" Type="http://schemas.openxmlformats.org/officeDocument/2006/relationships/image" Target="../media/image19.pn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33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40.jpe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45.png"/><Relationship Id="rId15" Type="http://schemas.openxmlformats.org/officeDocument/2006/relationships/image" Target="../media/image44.png"/><Relationship Id="rId14" Type="http://schemas.openxmlformats.org/officeDocument/2006/relationships/image" Target="../media/image43.png"/><Relationship Id="rId13" Type="http://schemas.openxmlformats.org/officeDocument/2006/relationships/image" Target="../media/image42.png"/><Relationship Id="rId12" Type="http://schemas.openxmlformats.org/officeDocument/2006/relationships/image" Target="../media/image41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46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7.jpeg"/><Relationship Id="rId11" Type="http://schemas.openxmlformats.org/officeDocument/2006/relationships/image" Target="../media/image19.png"/><Relationship Id="rId10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48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png"/><Relationship Id="rId8" Type="http://schemas.openxmlformats.org/officeDocument/2006/relationships/image" Target="../media/image50.png"/><Relationship Id="rId7" Type="http://schemas.openxmlformats.org/officeDocument/2006/relationships/image" Target="../media/image49.jpe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52.png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53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55.jpeg"/><Relationship Id="rId7" Type="http://schemas.openxmlformats.org/officeDocument/2006/relationships/image" Target="../media/image54.jpe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57.jpeg"/><Relationship Id="rId11" Type="http://schemas.openxmlformats.org/officeDocument/2006/relationships/image" Target="../media/image56.jpeg"/><Relationship Id="rId10" Type="http://schemas.openxmlformats.org/officeDocument/2006/relationships/image" Target="../media/image19.png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25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4" Type="http://schemas.openxmlformats.org/officeDocument/2006/relationships/slideLayout" Target="../slideLayouts/slideLayout4.xml"/><Relationship Id="rId13" Type="http://schemas.openxmlformats.org/officeDocument/2006/relationships/image" Target="../media/image60.png"/><Relationship Id="rId12" Type="http://schemas.openxmlformats.org/officeDocument/2006/relationships/image" Target="../media/image59.jpeg"/><Relationship Id="rId11" Type="http://schemas.openxmlformats.org/officeDocument/2006/relationships/image" Target="../media/image58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4.jpeg"/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6" Type="http://schemas.openxmlformats.org/officeDocument/2006/relationships/slideLayout" Target="../slideLayouts/slideLayout4.xml"/><Relationship Id="rId15" Type="http://schemas.openxmlformats.org/officeDocument/2006/relationships/image" Target="../media/image65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67.jpeg"/><Relationship Id="rId13" Type="http://schemas.openxmlformats.org/officeDocument/2006/relationships/slideLayout" Target="../slideLayouts/slideLayout5.xml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1.jpeg"/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5" Type="http://schemas.openxmlformats.org/officeDocument/2006/relationships/slideLayout" Target="../slideLayouts/slideLayout5.xml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30.png"/><Relationship Id="rId2" Type="http://schemas.openxmlformats.org/officeDocument/2006/relationships/image" Target="../media/image73.jpeg"/><Relationship Id="rId13" Type="http://schemas.openxmlformats.org/officeDocument/2006/relationships/slideLayout" Target="../slideLayouts/slideLayout5.xml"/><Relationship Id="rId12" Type="http://schemas.openxmlformats.org/officeDocument/2006/relationships/image" Target="../media/image19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5.xml"/><Relationship Id="rId12" Type="http://schemas.openxmlformats.org/officeDocument/2006/relationships/image" Target="../media/image75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33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77.png"/><Relationship Id="rId14" Type="http://schemas.openxmlformats.org/officeDocument/2006/relationships/slideLayout" Target="../slideLayouts/slideLayout5.xml"/><Relationship Id="rId13" Type="http://schemas.openxmlformats.org/officeDocument/2006/relationships/image" Target="../media/image78.jpe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3" Type="http://schemas.openxmlformats.org/officeDocument/2006/relationships/slideLayout" Target="../slideLayouts/slideLayout5.xml"/><Relationship Id="rId12" Type="http://schemas.openxmlformats.org/officeDocument/2006/relationships/image" Target="../media/image80.png"/><Relationship Id="rId11" Type="http://schemas.openxmlformats.org/officeDocument/2006/relationships/image" Target="../media/image79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81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30.png"/><Relationship Id="rId2" Type="http://schemas.openxmlformats.org/officeDocument/2006/relationships/image" Target="../media/image83.jpeg"/><Relationship Id="rId14" Type="http://schemas.openxmlformats.org/officeDocument/2006/relationships/slideLayout" Target="../slideLayouts/slideLayout4.xml"/><Relationship Id="rId13" Type="http://schemas.openxmlformats.org/officeDocument/2006/relationships/image" Target="../media/image84.jpeg"/><Relationship Id="rId12" Type="http://schemas.openxmlformats.org/officeDocument/2006/relationships/image" Target="../media/image19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82.jpe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85.jpeg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33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86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87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88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90.jpeg"/><Relationship Id="rId11" Type="http://schemas.openxmlformats.org/officeDocument/2006/relationships/image" Target="../media/image89.jpeg"/><Relationship Id="rId10" Type="http://schemas.openxmlformats.org/officeDocument/2006/relationships/image" Target="../media/image19.png"/><Relationship Id="rId1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5" Type="http://schemas.openxmlformats.org/officeDocument/2006/relationships/slideLayout" Target="../slideLayouts/slideLayout3.xml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25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5.xml"/><Relationship Id="rId11" Type="http://schemas.openxmlformats.org/officeDocument/2006/relationships/image" Target="../media/image91.jpeg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33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4" Type="http://schemas.openxmlformats.org/officeDocument/2006/relationships/slideLayout" Target="../slideLayouts/slideLayout4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92.jpeg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2.png"/><Relationship Id="rId8" Type="http://schemas.openxmlformats.org/officeDocument/2006/relationships/image" Target="../media/image101.png"/><Relationship Id="rId7" Type="http://schemas.openxmlformats.org/officeDocument/2006/relationships/image" Target="../media/image100.png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Relationship Id="rId3" Type="http://schemas.openxmlformats.org/officeDocument/2006/relationships/image" Target="../media/image96.jpeg"/><Relationship Id="rId21" Type="http://schemas.openxmlformats.org/officeDocument/2006/relationships/slideLayout" Target="../slideLayouts/slideLayout4.xml"/><Relationship Id="rId20" Type="http://schemas.openxmlformats.org/officeDocument/2006/relationships/image" Target="../media/image13.png"/><Relationship Id="rId2" Type="http://schemas.openxmlformats.org/officeDocument/2006/relationships/image" Target="../media/image95.jpeg"/><Relationship Id="rId19" Type="http://schemas.openxmlformats.org/officeDocument/2006/relationships/image" Target="../media/image12.png"/><Relationship Id="rId18" Type="http://schemas.openxmlformats.org/officeDocument/2006/relationships/image" Target="../media/image11.png"/><Relationship Id="rId17" Type="http://schemas.openxmlformats.org/officeDocument/2006/relationships/image" Target="../media/image10.png"/><Relationship Id="rId16" Type="http://schemas.openxmlformats.org/officeDocument/2006/relationships/image" Target="../media/image9.png"/><Relationship Id="rId15" Type="http://schemas.openxmlformats.org/officeDocument/2006/relationships/image" Target="../media/image8.png"/><Relationship Id="rId14" Type="http://schemas.openxmlformats.org/officeDocument/2006/relationships/image" Target="../media/image5.png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image" Target="../media/image103.png"/><Relationship Id="rId1" Type="http://schemas.openxmlformats.org/officeDocument/2006/relationships/image" Target="../media/image92.jpeg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5" Type="http://schemas.openxmlformats.org/officeDocument/2006/relationships/slideLayout" Target="../slideLayouts/slideLayout4.xml"/><Relationship Id="rId14" Type="http://schemas.openxmlformats.org/officeDocument/2006/relationships/image" Target="../media/image106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92.jpe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30.png"/><Relationship Id="rId2" Type="http://schemas.openxmlformats.org/officeDocument/2006/relationships/image" Target="../media/image108.jpe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19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107.jpeg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110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09.jpeg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33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12.jpeg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111.jpeg"/></Relationships>
</file>

<file path=ppt/slides/_rels/slide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16.png"/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5" Type="http://schemas.openxmlformats.org/officeDocument/2006/relationships/slideLayout" Target="../slideLayouts/slideLayout5.xml"/><Relationship Id="rId14" Type="http://schemas.openxmlformats.org/officeDocument/2006/relationships/image" Target="../media/image117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13.pn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18.png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0.png"/><Relationship Id="rId7" Type="http://schemas.openxmlformats.org/officeDocument/2006/relationships/image" Target="../media/image129.png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image" Target="../media/image13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29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1.png"/><Relationship Id="rId10" Type="http://schemas.openxmlformats.org/officeDocument/2006/relationships/image" Target="../media/image19.png"/><Relationship Id="rId1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04720" y="3754101"/>
            <a:ext cx="8654415" cy="18345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92710" algn="ctr">
              <a:lnSpc>
                <a:spcPts val="2865"/>
              </a:lnSpc>
              <a:spcBef>
                <a:spcPts val="130"/>
              </a:spcBef>
            </a:pPr>
            <a:r>
              <a:rPr sz="2400" b="1" spc="2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An-</a:t>
            </a:r>
            <a:r>
              <a:rPr sz="2400" b="1" spc="114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Najah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1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National</a:t>
            </a:r>
            <a:r>
              <a:rPr sz="2400" b="1" spc="17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6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University</a:t>
            </a:r>
            <a:endParaRPr sz="2400">
              <a:latin typeface="Tahoma" panose="020B0604030504040204"/>
              <a:cs typeface="Tahoma" panose="020B0604030504040204"/>
            </a:endParaRPr>
          </a:p>
          <a:p>
            <a:pPr marL="12700" marR="5080" algn="ctr">
              <a:lnSpc>
                <a:spcPts val="2850"/>
              </a:lnSpc>
              <a:spcBef>
                <a:spcPts val="105"/>
              </a:spcBef>
            </a:pPr>
            <a:r>
              <a:rPr sz="2400" b="1" spc="1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College</a:t>
            </a:r>
            <a:r>
              <a:rPr sz="2400" b="1" spc="1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of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9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Engineering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19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and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Information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12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Technology </a:t>
            </a:r>
            <a:r>
              <a:rPr sz="2400" b="1" spc="17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Management</a:t>
            </a:r>
            <a:r>
              <a:rPr sz="2400" b="1" spc="1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Information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13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Systems</a:t>
            </a:r>
            <a:r>
              <a:rPr sz="2400" b="1" spc="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(MIS)</a:t>
            </a:r>
            <a:endParaRPr sz="2400">
              <a:latin typeface="Tahoma" panose="020B0604030504040204"/>
              <a:cs typeface="Tahoma" panose="020B0604030504040204"/>
            </a:endParaRPr>
          </a:p>
          <a:p>
            <a:pPr marR="228600" algn="ctr">
              <a:lnSpc>
                <a:spcPct val="100000"/>
              </a:lnSpc>
              <a:spcBef>
                <a:spcPts val="2600"/>
              </a:spcBef>
            </a:pPr>
            <a:r>
              <a:rPr sz="2450" b="1" spc="-1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11</a:t>
            </a:r>
            <a:r>
              <a:rPr sz="2450" b="1" spc="-13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 </a:t>
            </a:r>
            <a:r>
              <a:rPr sz="2450" b="1" spc="-235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May</a:t>
            </a:r>
            <a:r>
              <a:rPr sz="2450" b="1" spc="-7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 </a:t>
            </a:r>
            <a:r>
              <a:rPr sz="2450" b="1" spc="-2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2022</a:t>
            </a:r>
            <a:endParaRPr sz="2450">
              <a:latin typeface="Century Gothic" panose="020B0502020202020204"/>
              <a:cs typeface="Century Gothic" panose="020B0502020202020204"/>
            </a:endParaRPr>
          </a:p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4899685" y="486562"/>
            <a:ext cx="2865043" cy="286503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1342358" y="79742"/>
            <a:ext cx="849630" cy="6778625"/>
          </a:xfrm>
          <a:custGeom>
            <a:avLst/>
            <a:gdLst/>
            <a:ahLst/>
            <a:cxnLst/>
            <a:rect l="l" t="t" r="r" b="b"/>
            <a:pathLst>
              <a:path w="849629" h="6778625">
                <a:moveTo>
                  <a:pt x="849630" y="5605132"/>
                </a:moveTo>
                <a:lnTo>
                  <a:pt x="647585" y="5814606"/>
                </a:lnTo>
                <a:lnTo>
                  <a:pt x="647585" y="6778257"/>
                </a:lnTo>
                <a:lnTo>
                  <a:pt x="657098" y="6778257"/>
                </a:lnTo>
                <a:lnTo>
                  <a:pt x="657098" y="5818810"/>
                </a:lnTo>
                <a:lnTo>
                  <a:pt x="849630" y="5617984"/>
                </a:lnTo>
                <a:lnTo>
                  <a:pt x="849630" y="5605132"/>
                </a:lnTo>
                <a:close/>
              </a:path>
              <a:path w="849629" h="6778625">
                <a:moveTo>
                  <a:pt x="849630" y="4556353"/>
                </a:moveTo>
                <a:lnTo>
                  <a:pt x="552919" y="4341355"/>
                </a:lnTo>
                <a:lnTo>
                  <a:pt x="539851" y="4331881"/>
                </a:lnTo>
                <a:lnTo>
                  <a:pt x="539851" y="3429000"/>
                </a:lnTo>
                <a:lnTo>
                  <a:pt x="530352" y="3429000"/>
                </a:lnTo>
                <a:lnTo>
                  <a:pt x="530352" y="4331881"/>
                </a:lnTo>
                <a:lnTo>
                  <a:pt x="205016" y="4567606"/>
                </a:lnTo>
                <a:lnTo>
                  <a:pt x="205016" y="5598871"/>
                </a:lnTo>
                <a:lnTo>
                  <a:pt x="0" y="5811418"/>
                </a:lnTo>
                <a:lnTo>
                  <a:pt x="0" y="6778257"/>
                </a:lnTo>
                <a:lnTo>
                  <a:pt x="6438" y="6778257"/>
                </a:lnTo>
                <a:lnTo>
                  <a:pt x="6438" y="5818810"/>
                </a:lnTo>
                <a:lnTo>
                  <a:pt x="209245" y="5607291"/>
                </a:lnTo>
                <a:lnTo>
                  <a:pt x="412038" y="5818810"/>
                </a:lnTo>
                <a:lnTo>
                  <a:pt x="412038" y="6778257"/>
                </a:lnTo>
                <a:lnTo>
                  <a:pt x="422605" y="6778257"/>
                </a:lnTo>
                <a:lnTo>
                  <a:pt x="422605" y="5814606"/>
                </a:lnTo>
                <a:lnTo>
                  <a:pt x="222643" y="5607291"/>
                </a:lnTo>
                <a:lnTo>
                  <a:pt x="214528" y="5598871"/>
                </a:lnTo>
                <a:lnTo>
                  <a:pt x="214528" y="4572863"/>
                </a:lnTo>
                <a:lnTo>
                  <a:pt x="534568" y="4341355"/>
                </a:lnTo>
                <a:lnTo>
                  <a:pt x="849630" y="4568520"/>
                </a:lnTo>
                <a:lnTo>
                  <a:pt x="849630" y="4556353"/>
                </a:lnTo>
                <a:close/>
              </a:path>
              <a:path w="849629" h="6778625">
                <a:moveTo>
                  <a:pt x="849630" y="2281326"/>
                </a:moveTo>
                <a:lnTo>
                  <a:pt x="539648" y="2505557"/>
                </a:lnTo>
                <a:lnTo>
                  <a:pt x="218541" y="2274049"/>
                </a:lnTo>
                <a:lnTo>
                  <a:pt x="218541" y="1248041"/>
                </a:lnTo>
                <a:lnTo>
                  <a:pt x="226656" y="1239621"/>
                </a:lnTo>
                <a:lnTo>
                  <a:pt x="426618" y="1032319"/>
                </a:lnTo>
                <a:lnTo>
                  <a:pt x="426618" y="0"/>
                </a:lnTo>
                <a:lnTo>
                  <a:pt x="417118" y="0"/>
                </a:lnTo>
                <a:lnTo>
                  <a:pt x="417118" y="1028103"/>
                </a:lnTo>
                <a:lnTo>
                  <a:pt x="214325" y="1239621"/>
                </a:lnTo>
                <a:lnTo>
                  <a:pt x="10464" y="1028103"/>
                </a:lnTo>
                <a:lnTo>
                  <a:pt x="10464" y="0"/>
                </a:lnTo>
                <a:lnTo>
                  <a:pt x="952" y="0"/>
                </a:lnTo>
                <a:lnTo>
                  <a:pt x="952" y="1032319"/>
                </a:lnTo>
                <a:lnTo>
                  <a:pt x="209042" y="1248041"/>
                </a:lnTo>
                <a:lnTo>
                  <a:pt x="209042" y="2279307"/>
                </a:lnTo>
                <a:lnTo>
                  <a:pt x="534365" y="2515019"/>
                </a:lnTo>
                <a:lnTo>
                  <a:pt x="534365" y="3417913"/>
                </a:lnTo>
                <a:lnTo>
                  <a:pt x="543864" y="3417913"/>
                </a:lnTo>
                <a:lnTo>
                  <a:pt x="543864" y="2515019"/>
                </a:lnTo>
                <a:lnTo>
                  <a:pt x="556920" y="2505557"/>
                </a:lnTo>
                <a:lnTo>
                  <a:pt x="849630" y="2293480"/>
                </a:lnTo>
                <a:lnTo>
                  <a:pt x="849630" y="2281326"/>
                </a:lnTo>
                <a:close/>
              </a:path>
              <a:path w="849629" h="6778625">
                <a:moveTo>
                  <a:pt x="849630" y="1223645"/>
                </a:moveTo>
                <a:lnTo>
                  <a:pt x="662165" y="1028103"/>
                </a:lnTo>
                <a:lnTo>
                  <a:pt x="662165" y="0"/>
                </a:lnTo>
                <a:lnTo>
                  <a:pt x="651611" y="0"/>
                </a:lnTo>
                <a:lnTo>
                  <a:pt x="651611" y="1032319"/>
                </a:lnTo>
                <a:lnTo>
                  <a:pt x="849630" y="1237627"/>
                </a:lnTo>
                <a:lnTo>
                  <a:pt x="849630" y="1223645"/>
                </a:lnTo>
                <a:close/>
              </a:path>
            </a:pathLst>
          </a:custGeom>
          <a:solidFill>
            <a:srgbClr val="FFFFFF">
              <a:alpha val="68629"/>
            </a:srgbClr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37381"/>
            <a:ext cx="12192000" cy="1221105"/>
            <a:chOff x="0" y="5637381"/>
            <a:chExt cx="12192000" cy="1221105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745939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8097202" y="541515"/>
                  </a:lnTo>
                  <a:lnTo>
                    <a:pt x="8045974" y="539690"/>
                  </a:lnTo>
                  <a:lnTo>
                    <a:pt x="7995847" y="534306"/>
                  </a:lnTo>
                  <a:lnTo>
                    <a:pt x="7946976" y="525501"/>
                  </a:lnTo>
                  <a:lnTo>
                    <a:pt x="7899511" y="513413"/>
                  </a:lnTo>
                  <a:lnTo>
                    <a:pt x="7853604" y="498179"/>
                  </a:lnTo>
                  <a:lnTo>
                    <a:pt x="7809409" y="479937"/>
                  </a:lnTo>
                  <a:lnTo>
                    <a:pt x="7767076" y="458825"/>
                  </a:lnTo>
                  <a:lnTo>
                    <a:pt x="7726759" y="434981"/>
                  </a:lnTo>
                  <a:lnTo>
                    <a:pt x="7688608" y="408541"/>
                  </a:lnTo>
                  <a:lnTo>
                    <a:pt x="7652777" y="379645"/>
                  </a:lnTo>
                  <a:lnTo>
                    <a:pt x="7619417" y="348428"/>
                  </a:lnTo>
                  <a:lnTo>
                    <a:pt x="7588680" y="315030"/>
                  </a:lnTo>
                  <a:lnTo>
                    <a:pt x="7560719" y="279588"/>
                  </a:lnTo>
                  <a:lnTo>
                    <a:pt x="7535685" y="242239"/>
                  </a:lnTo>
                  <a:lnTo>
                    <a:pt x="7513731" y="203121"/>
                  </a:lnTo>
                  <a:lnTo>
                    <a:pt x="7495008" y="162373"/>
                  </a:lnTo>
                  <a:lnTo>
                    <a:pt x="7479669" y="120130"/>
                  </a:lnTo>
                  <a:lnTo>
                    <a:pt x="7467866" y="76532"/>
                  </a:lnTo>
                  <a:lnTo>
                    <a:pt x="745939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8735022" y="0"/>
                  </a:lnTo>
                  <a:lnTo>
                    <a:pt x="8726551" y="76532"/>
                  </a:lnTo>
                  <a:lnTo>
                    <a:pt x="8714748" y="120130"/>
                  </a:lnTo>
                  <a:lnTo>
                    <a:pt x="8699409" y="162373"/>
                  </a:lnTo>
                  <a:lnTo>
                    <a:pt x="8680686" y="203121"/>
                  </a:lnTo>
                  <a:lnTo>
                    <a:pt x="8658732" y="242239"/>
                  </a:lnTo>
                  <a:lnTo>
                    <a:pt x="8633698" y="279588"/>
                  </a:lnTo>
                  <a:lnTo>
                    <a:pt x="8605737" y="315030"/>
                  </a:lnTo>
                  <a:lnTo>
                    <a:pt x="8575000" y="348428"/>
                  </a:lnTo>
                  <a:lnTo>
                    <a:pt x="8541639" y="379645"/>
                  </a:lnTo>
                  <a:lnTo>
                    <a:pt x="8505807" y="408541"/>
                  </a:lnTo>
                  <a:lnTo>
                    <a:pt x="8467656" y="434981"/>
                  </a:lnTo>
                  <a:lnTo>
                    <a:pt x="8427338" y="458825"/>
                  </a:lnTo>
                  <a:lnTo>
                    <a:pt x="8385004" y="479937"/>
                  </a:lnTo>
                  <a:lnTo>
                    <a:pt x="8340808" y="498179"/>
                  </a:lnTo>
                  <a:lnTo>
                    <a:pt x="8294901" y="513413"/>
                  </a:lnTo>
                  <a:lnTo>
                    <a:pt x="8247434" y="525501"/>
                  </a:lnTo>
                  <a:lnTo>
                    <a:pt x="8198561" y="534306"/>
                  </a:lnTo>
                  <a:lnTo>
                    <a:pt x="8148433" y="539690"/>
                  </a:lnTo>
                  <a:lnTo>
                    <a:pt x="8097202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745158" y="563738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2"/>
                  </a:lnTo>
                  <a:lnTo>
                    <a:pt x="46301" y="510048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40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06004" y="5721917"/>
              <a:ext cx="542919" cy="54292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1642160"/>
            <a:ext cx="12192000" cy="2781300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2973565" y="324567"/>
            <a:ext cx="67411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spc="235" dirty="0">
                <a:latin typeface="Trebuchet MS" panose="020B0603020202020204"/>
                <a:cs typeface="Trebuchet MS" panose="020B0603020202020204"/>
              </a:rPr>
              <a:t>Previous</a:t>
            </a:r>
            <a:r>
              <a:rPr sz="4000" b="0" spc="-160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4000" b="0" spc="365" dirty="0">
                <a:latin typeface="Trebuchet MS" panose="020B0603020202020204"/>
                <a:cs typeface="Trebuchet MS" panose="020B0603020202020204"/>
              </a:rPr>
              <a:t>business</a:t>
            </a:r>
            <a:r>
              <a:rPr sz="4000" b="0" spc="-160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4000" b="0" spc="345" dirty="0">
                <a:latin typeface="Trebuchet MS" panose="020B0603020202020204"/>
                <a:cs typeface="Trebuchet MS" panose="020B0603020202020204"/>
              </a:rPr>
              <a:t>process</a:t>
            </a:r>
            <a:endParaRPr sz="4000"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37376"/>
            <a:ext cx="12192000" cy="1221105"/>
            <a:chOff x="0" y="5637376"/>
            <a:chExt cx="12192000" cy="1221105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745939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8097202" y="541515"/>
                  </a:lnTo>
                  <a:lnTo>
                    <a:pt x="8045974" y="539690"/>
                  </a:lnTo>
                  <a:lnTo>
                    <a:pt x="7995847" y="534306"/>
                  </a:lnTo>
                  <a:lnTo>
                    <a:pt x="7946976" y="525501"/>
                  </a:lnTo>
                  <a:lnTo>
                    <a:pt x="7899511" y="513413"/>
                  </a:lnTo>
                  <a:lnTo>
                    <a:pt x="7853604" y="498179"/>
                  </a:lnTo>
                  <a:lnTo>
                    <a:pt x="7809409" y="479937"/>
                  </a:lnTo>
                  <a:lnTo>
                    <a:pt x="7767076" y="458825"/>
                  </a:lnTo>
                  <a:lnTo>
                    <a:pt x="7726759" y="434981"/>
                  </a:lnTo>
                  <a:lnTo>
                    <a:pt x="7688608" y="408541"/>
                  </a:lnTo>
                  <a:lnTo>
                    <a:pt x="7652777" y="379645"/>
                  </a:lnTo>
                  <a:lnTo>
                    <a:pt x="7619417" y="348428"/>
                  </a:lnTo>
                  <a:lnTo>
                    <a:pt x="7588680" y="315030"/>
                  </a:lnTo>
                  <a:lnTo>
                    <a:pt x="7560719" y="279588"/>
                  </a:lnTo>
                  <a:lnTo>
                    <a:pt x="7535685" y="242239"/>
                  </a:lnTo>
                  <a:lnTo>
                    <a:pt x="7513731" y="203121"/>
                  </a:lnTo>
                  <a:lnTo>
                    <a:pt x="7495008" y="162373"/>
                  </a:lnTo>
                  <a:lnTo>
                    <a:pt x="7479669" y="120130"/>
                  </a:lnTo>
                  <a:lnTo>
                    <a:pt x="7467866" y="76532"/>
                  </a:lnTo>
                  <a:lnTo>
                    <a:pt x="745939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8735022" y="0"/>
                  </a:lnTo>
                  <a:lnTo>
                    <a:pt x="8726551" y="76532"/>
                  </a:lnTo>
                  <a:lnTo>
                    <a:pt x="8714748" y="120130"/>
                  </a:lnTo>
                  <a:lnTo>
                    <a:pt x="8699409" y="162373"/>
                  </a:lnTo>
                  <a:lnTo>
                    <a:pt x="8680686" y="203121"/>
                  </a:lnTo>
                  <a:lnTo>
                    <a:pt x="8658732" y="242239"/>
                  </a:lnTo>
                  <a:lnTo>
                    <a:pt x="8633698" y="279588"/>
                  </a:lnTo>
                  <a:lnTo>
                    <a:pt x="8605737" y="315030"/>
                  </a:lnTo>
                  <a:lnTo>
                    <a:pt x="8575000" y="348428"/>
                  </a:lnTo>
                  <a:lnTo>
                    <a:pt x="8541639" y="379645"/>
                  </a:lnTo>
                  <a:lnTo>
                    <a:pt x="8505807" y="408541"/>
                  </a:lnTo>
                  <a:lnTo>
                    <a:pt x="8467656" y="434981"/>
                  </a:lnTo>
                  <a:lnTo>
                    <a:pt x="8427338" y="458825"/>
                  </a:lnTo>
                  <a:lnTo>
                    <a:pt x="8385004" y="479937"/>
                  </a:lnTo>
                  <a:lnTo>
                    <a:pt x="8340808" y="498179"/>
                  </a:lnTo>
                  <a:lnTo>
                    <a:pt x="8294901" y="513413"/>
                  </a:lnTo>
                  <a:lnTo>
                    <a:pt x="8247434" y="525501"/>
                  </a:lnTo>
                  <a:lnTo>
                    <a:pt x="8198561" y="534306"/>
                  </a:lnTo>
                  <a:lnTo>
                    <a:pt x="8148433" y="539690"/>
                  </a:lnTo>
                  <a:lnTo>
                    <a:pt x="8097202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7"/>
              <a:ext cx="542924" cy="54292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745158" y="5637376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5"/>
                  </a:lnTo>
                  <a:lnTo>
                    <a:pt x="26651" y="470917"/>
                  </a:lnTo>
                  <a:lnTo>
                    <a:pt x="46301" y="510053"/>
                  </a:lnTo>
                  <a:lnTo>
                    <a:pt x="70659" y="546098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5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06004" y="5721917"/>
              <a:ext cx="542919" cy="54292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1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1137335"/>
            <a:ext cx="12192000" cy="4362450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3505885" y="343617"/>
            <a:ext cx="567753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spc="290" dirty="0">
                <a:latin typeface="Trebuchet MS" panose="020B0603020202020204"/>
                <a:cs typeface="Trebuchet MS" panose="020B0603020202020204"/>
              </a:rPr>
              <a:t>New</a:t>
            </a:r>
            <a:r>
              <a:rPr sz="4000" b="0" spc="-170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4000" b="0" spc="365" dirty="0">
                <a:latin typeface="Trebuchet MS" panose="020B0603020202020204"/>
                <a:cs typeface="Trebuchet MS" panose="020B0603020202020204"/>
              </a:rPr>
              <a:t>business</a:t>
            </a:r>
            <a:r>
              <a:rPr sz="4000" b="0" spc="-165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4000" b="0" spc="345" dirty="0">
                <a:latin typeface="Trebuchet MS" panose="020B0603020202020204"/>
                <a:cs typeface="Trebuchet MS" panose="020B0603020202020204"/>
              </a:rPr>
              <a:t>process</a:t>
            </a:r>
            <a:endParaRPr sz="4000"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37376"/>
            <a:ext cx="12192000" cy="1221105"/>
            <a:chOff x="0" y="5637376"/>
            <a:chExt cx="12192000" cy="1221105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745939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8097202" y="541515"/>
                  </a:lnTo>
                  <a:lnTo>
                    <a:pt x="8045974" y="539690"/>
                  </a:lnTo>
                  <a:lnTo>
                    <a:pt x="7995847" y="534306"/>
                  </a:lnTo>
                  <a:lnTo>
                    <a:pt x="7946976" y="525501"/>
                  </a:lnTo>
                  <a:lnTo>
                    <a:pt x="7899511" y="513413"/>
                  </a:lnTo>
                  <a:lnTo>
                    <a:pt x="7853604" y="498179"/>
                  </a:lnTo>
                  <a:lnTo>
                    <a:pt x="7809409" y="479937"/>
                  </a:lnTo>
                  <a:lnTo>
                    <a:pt x="7767076" y="458825"/>
                  </a:lnTo>
                  <a:lnTo>
                    <a:pt x="7726759" y="434981"/>
                  </a:lnTo>
                  <a:lnTo>
                    <a:pt x="7688608" y="408541"/>
                  </a:lnTo>
                  <a:lnTo>
                    <a:pt x="7652777" y="379645"/>
                  </a:lnTo>
                  <a:lnTo>
                    <a:pt x="7619417" y="348428"/>
                  </a:lnTo>
                  <a:lnTo>
                    <a:pt x="7588680" y="315030"/>
                  </a:lnTo>
                  <a:lnTo>
                    <a:pt x="7560719" y="279588"/>
                  </a:lnTo>
                  <a:lnTo>
                    <a:pt x="7535685" y="242239"/>
                  </a:lnTo>
                  <a:lnTo>
                    <a:pt x="7513731" y="203121"/>
                  </a:lnTo>
                  <a:lnTo>
                    <a:pt x="7495008" y="162373"/>
                  </a:lnTo>
                  <a:lnTo>
                    <a:pt x="7479669" y="120130"/>
                  </a:lnTo>
                  <a:lnTo>
                    <a:pt x="7467866" y="76532"/>
                  </a:lnTo>
                  <a:lnTo>
                    <a:pt x="745939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8735022" y="0"/>
                  </a:lnTo>
                  <a:lnTo>
                    <a:pt x="8726551" y="76532"/>
                  </a:lnTo>
                  <a:lnTo>
                    <a:pt x="8714748" y="120130"/>
                  </a:lnTo>
                  <a:lnTo>
                    <a:pt x="8699409" y="162373"/>
                  </a:lnTo>
                  <a:lnTo>
                    <a:pt x="8680686" y="203121"/>
                  </a:lnTo>
                  <a:lnTo>
                    <a:pt x="8658732" y="242239"/>
                  </a:lnTo>
                  <a:lnTo>
                    <a:pt x="8633698" y="279588"/>
                  </a:lnTo>
                  <a:lnTo>
                    <a:pt x="8605737" y="315030"/>
                  </a:lnTo>
                  <a:lnTo>
                    <a:pt x="8575000" y="348428"/>
                  </a:lnTo>
                  <a:lnTo>
                    <a:pt x="8541639" y="379645"/>
                  </a:lnTo>
                  <a:lnTo>
                    <a:pt x="8505807" y="408541"/>
                  </a:lnTo>
                  <a:lnTo>
                    <a:pt x="8467656" y="434981"/>
                  </a:lnTo>
                  <a:lnTo>
                    <a:pt x="8427338" y="458825"/>
                  </a:lnTo>
                  <a:lnTo>
                    <a:pt x="8385004" y="479937"/>
                  </a:lnTo>
                  <a:lnTo>
                    <a:pt x="8340808" y="498179"/>
                  </a:lnTo>
                  <a:lnTo>
                    <a:pt x="8294901" y="513413"/>
                  </a:lnTo>
                  <a:lnTo>
                    <a:pt x="8247434" y="525501"/>
                  </a:lnTo>
                  <a:lnTo>
                    <a:pt x="8198561" y="534306"/>
                  </a:lnTo>
                  <a:lnTo>
                    <a:pt x="8148433" y="539690"/>
                  </a:lnTo>
                  <a:lnTo>
                    <a:pt x="8097202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7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745158" y="5637376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5"/>
                  </a:lnTo>
                  <a:lnTo>
                    <a:pt x="26651" y="470917"/>
                  </a:lnTo>
                  <a:lnTo>
                    <a:pt x="46301" y="510053"/>
                  </a:lnTo>
                  <a:lnTo>
                    <a:pt x="70659" y="546098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5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06004" y="5721917"/>
              <a:ext cx="542919" cy="54292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1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518283" y="0"/>
            <a:ext cx="7696199" cy="55625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37376"/>
            <a:ext cx="12192000" cy="1221105"/>
            <a:chOff x="0" y="5637376"/>
            <a:chExt cx="12192000" cy="1221105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745939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8097202" y="541515"/>
                  </a:lnTo>
                  <a:lnTo>
                    <a:pt x="8045974" y="539690"/>
                  </a:lnTo>
                  <a:lnTo>
                    <a:pt x="7995847" y="534306"/>
                  </a:lnTo>
                  <a:lnTo>
                    <a:pt x="7946976" y="525501"/>
                  </a:lnTo>
                  <a:lnTo>
                    <a:pt x="7899511" y="513413"/>
                  </a:lnTo>
                  <a:lnTo>
                    <a:pt x="7853604" y="498179"/>
                  </a:lnTo>
                  <a:lnTo>
                    <a:pt x="7809409" y="479937"/>
                  </a:lnTo>
                  <a:lnTo>
                    <a:pt x="7767076" y="458825"/>
                  </a:lnTo>
                  <a:lnTo>
                    <a:pt x="7726759" y="434981"/>
                  </a:lnTo>
                  <a:lnTo>
                    <a:pt x="7688608" y="408541"/>
                  </a:lnTo>
                  <a:lnTo>
                    <a:pt x="7652777" y="379645"/>
                  </a:lnTo>
                  <a:lnTo>
                    <a:pt x="7619417" y="348428"/>
                  </a:lnTo>
                  <a:lnTo>
                    <a:pt x="7588680" y="315030"/>
                  </a:lnTo>
                  <a:lnTo>
                    <a:pt x="7560719" y="279588"/>
                  </a:lnTo>
                  <a:lnTo>
                    <a:pt x="7535685" y="242239"/>
                  </a:lnTo>
                  <a:lnTo>
                    <a:pt x="7513731" y="203121"/>
                  </a:lnTo>
                  <a:lnTo>
                    <a:pt x="7495008" y="162373"/>
                  </a:lnTo>
                  <a:lnTo>
                    <a:pt x="7479669" y="120130"/>
                  </a:lnTo>
                  <a:lnTo>
                    <a:pt x="7467866" y="76532"/>
                  </a:lnTo>
                  <a:lnTo>
                    <a:pt x="745939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8735022" y="0"/>
                  </a:lnTo>
                  <a:lnTo>
                    <a:pt x="8726551" y="76532"/>
                  </a:lnTo>
                  <a:lnTo>
                    <a:pt x="8714748" y="120130"/>
                  </a:lnTo>
                  <a:lnTo>
                    <a:pt x="8699409" y="162373"/>
                  </a:lnTo>
                  <a:lnTo>
                    <a:pt x="8680686" y="203121"/>
                  </a:lnTo>
                  <a:lnTo>
                    <a:pt x="8658732" y="242239"/>
                  </a:lnTo>
                  <a:lnTo>
                    <a:pt x="8633698" y="279588"/>
                  </a:lnTo>
                  <a:lnTo>
                    <a:pt x="8605737" y="315030"/>
                  </a:lnTo>
                  <a:lnTo>
                    <a:pt x="8575000" y="348428"/>
                  </a:lnTo>
                  <a:lnTo>
                    <a:pt x="8541639" y="379645"/>
                  </a:lnTo>
                  <a:lnTo>
                    <a:pt x="8505807" y="408541"/>
                  </a:lnTo>
                  <a:lnTo>
                    <a:pt x="8467656" y="434981"/>
                  </a:lnTo>
                  <a:lnTo>
                    <a:pt x="8427338" y="458825"/>
                  </a:lnTo>
                  <a:lnTo>
                    <a:pt x="8385004" y="479937"/>
                  </a:lnTo>
                  <a:lnTo>
                    <a:pt x="8340808" y="498179"/>
                  </a:lnTo>
                  <a:lnTo>
                    <a:pt x="8294901" y="513413"/>
                  </a:lnTo>
                  <a:lnTo>
                    <a:pt x="8247434" y="525501"/>
                  </a:lnTo>
                  <a:lnTo>
                    <a:pt x="8198561" y="534306"/>
                  </a:lnTo>
                  <a:lnTo>
                    <a:pt x="8148433" y="539690"/>
                  </a:lnTo>
                  <a:lnTo>
                    <a:pt x="8097202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7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745158" y="5637376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5"/>
                  </a:lnTo>
                  <a:lnTo>
                    <a:pt x="26651" y="470917"/>
                  </a:lnTo>
                  <a:lnTo>
                    <a:pt x="46301" y="510053"/>
                  </a:lnTo>
                  <a:lnTo>
                    <a:pt x="70659" y="546098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5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06004" y="5721917"/>
              <a:ext cx="542919" cy="54292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1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21471" y="161924"/>
            <a:ext cx="824865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37381"/>
            <a:ext cx="12192000" cy="1221105"/>
            <a:chOff x="0" y="5637381"/>
            <a:chExt cx="12192000" cy="1221105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745939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8097202" y="541520"/>
                  </a:lnTo>
                  <a:lnTo>
                    <a:pt x="8045974" y="539695"/>
                  </a:lnTo>
                  <a:lnTo>
                    <a:pt x="7995847" y="534311"/>
                  </a:lnTo>
                  <a:lnTo>
                    <a:pt x="7946976" y="525506"/>
                  </a:lnTo>
                  <a:lnTo>
                    <a:pt x="7899511" y="513417"/>
                  </a:lnTo>
                  <a:lnTo>
                    <a:pt x="7853604" y="498183"/>
                  </a:lnTo>
                  <a:lnTo>
                    <a:pt x="7809409" y="479941"/>
                  </a:lnTo>
                  <a:lnTo>
                    <a:pt x="7767076" y="458829"/>
                  </a:lnTo>
                  <a:lnTo>
                    <a:pt x="7726759" y="434984"/>
                  </a:lnTo>
                  <a:lnTo>
                    <a:pt x="7688608" y="408544"/>
                  </a:lnTo>
                  <a:lnTo>
                    <a:pt x="7652777" y="379647"/>
                  </a:lnTo>
                  <a:lnTo>
                    <a:pt x="7619417" y="348430"/>
                  </a:lnTo>
                  <a:lnTo>
                    <a:pt x="7588680" y="315031"/>
                  </a:lnTo>
                  <a:lnTo>
                    <a:pt x="7560719" y="279589"/>
                  </a:lnTo>
                  <a:lnTo>
                    <a:pt x="7535685" y="242240"/>
                  </a:lnTo>
                  <a:lnTo>
                    <a:pt x="7513731" y="203122"/>
                  </a:lnTo>
                  <a:lnTo>
                    <a:pt x="7495008" y="162373"/>
                  </a:lnTo>
                  <a:lnTo>
                    <a:pt x="7479669" y="120130"/>
                  </a:lnTo>
                  <a:lnTo>
                    <a:pt x="7467866" y="76532"/>
                  </a:lnTo>
                  <a:lnTo>
                    <a:pt x="745939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8735022" y="0"/>
                  </a:lnTo>
                  <a:lnTo>
                    <a:pt x="8726551" y="76532"/>
                  </a:lnTo>
                  <a:lnTo>
                    <a:pt x="8714748" y="120130"/>
                  </a:lnTo>
                  <a:lnTo>
                    <a:pt x="8699409" y="162373"/>
                  </a:lnTo>
                  <a:lnTo>
                    <a:pt x="8680686" y="203122"/>
                  </a:lnTo>
                  <a:lnTo>
                    <a:pt x="8658732" y="242240"/>
                  </a:lnTo>
                  <a:lnTo>
                    <a:pt x="8633698" y="279589"/>
                  </a:lnTo>
                  <a:lnTo>
                    <a:pt x="8605737" y="315031"/>
                  </a:lnTo>
                  <a:lnTo>
                    <a:pt x="8575000" y="348430"/>
                  </a:lnTo>
                  <a:lnTo>
                    <a:pt x="8541639" y="379647"/>
                  </a:lnTo>
                  <a:lnTo>
                    <a:pt x="8505807" y="408544"/>
                  </a:lnTo>
                  <a:lnTo>
                    <a:pt x="8467656" y="434984"/>
                  </a:lnTo>
                  <a:lnTo>
                    <a:pt x="8427338" y="458829"/>
                  </a:lnTo>
                  <a:lnTo>
                    <a:pt x="8385004" y="479941"/>
                  </a:lnTo>
                  <a:lnTo>
                    <a:pt x="8340808" y="498183"/>
                  </a:lnTo>
                  <a:lnTo>
                    <a:pt x="8294901" y="513417"/>
                  </a:lnTo>
                  <a:lnTo>
                    <a:pt x="8247434" y="525506"/>
                  </a:lnTo>
                  <a:lnTo>
                    <a:pt x="8198561" y="534311"/>
                  </a:lnTo>
                  <a:lnTo>
                    <a:pt x="8148433" y="539695"/>
                  </a:lnTo>
                  <a:lnTo>
                    <a:pt x="8097202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0" y="510052"/>
                  </a:lnTo>
                  <a:lnTo>
                    <a:pt x="70658" y="546097"/>
                  </a:lnTo>
                  <a:lnTo>
                    <a:pt x="99320" y="578646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745158" y="563738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06004" y="5721920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16864" y="540130"/>
            <a:ext cx="11353797" cy="493394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53414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53296" y="257962"/>
              <a:ext cx="76200" cy="5191125"/>
            </a:xfrm>
            <a:custGeom>
              <a:avLst/>
              <a:gdLst/>
              <a:ahLst/>
              <a:cxnLst/>
              <a:rect l="l" t="t" r="r" b="b"/>
              <a:pathLst>
                <a:path w="76200" h="5191125">
                  <a:moveTo>
                    <a:pt x="76200" y="0"/>
                  </a:moveTo>
                  <a:lnTo>
                    <a:pt x="0" y="0"/>
                  </a:lnTo>
                  <a:lnTo>
                    <a:pt x="0" y="5191125"/>
                  </a:lnTo>
                  <a:lnTo>
                    <a:pt x="76200" y="51911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68579" y="2231421"/>
            <a:ext cx="2426335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b="1" spc="-33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MODULES</a:t>
            </a:r>
            <a:r>
              <a:rPr sz="3100" b="1" spc="-10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100" b="1" spc="-6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</a:t>
            </a:r>
            <a:endParaRPr sz="31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215347" y="685799"/>
            <a:ext cx="603885" cy="597535"/>
          </a:xfrm>
          <a:custGeom>
            <a:avLst/>
            <a:gdLst/>
            <a:ahLst/>
            <a:cxnLst/>
            <a:rect l="l" t="t" r="r" b="b"/>
            <a:pathLst>
              <a:path w="603885" h="597535">
                <a:moveTo>
                  <a:pt x="301828" y="0"/>
                </a:moveTo>
                <a:lnTo>
                  <a:pt x="252871" y="3907"/>
                </a:lnTo>
                <a:lnTo>
                  <a:pt x="206430" y="15220"/>
                </a:lnTo>
                <a:lnTo>
                  <a:pt x="163124" y="33323"/>
                </a:lnTo>
                <a:lnTo>
                  <a:pt x="123575" y="57602"/>
                </a:lnTo>
                <a:lnTo>
                  <a:pt x="88406" y="87442"/>
                </a:lnTo>
                <a:lnTo>
                  <a:pt x="58237" y="122228"/>
                </a:lnTo>
                <a:lnTo>
                  <a:pt x="33690" y="161346"/>
                </a:lnTo>
                <a:lnTo>
                  <a:pt x="15388" y="204180"/>
                </a:lnTo>
                <a:lnTo>
                  <a:pt x="3950" y="250116"/>
                </a:lnTo>
                <a:lnTo>
                  <a:pt x="0" y="298538"/>
                </a:lnTo>
                <a:lnTo>
                  <a:pt x="3950" y="346964"/>
                </a:lnTo>
                <a:lnTo>
                  <a:pt x="15388" y="392902"/>
                </a:lnTo>
                <a:lnTo>
                  <a:pt x="33690" y="435737"/>
                </a:lnTo>
                <a:lnTo>
                  <a:pt x="58237" y="474854"/>
                </a:lnTo>
                <a:lnTo>
                  <a:pt x="88406" y="509639"/>
                </a:lnTo>
                <a:lnTo>
                  <a:pt x="123575" y="539478"/>
                </a:lnTo>
                <a:lnTo>
                  <a:pt x="163124" y="563756"/>
                </a:lnTo>
                <a:lnTo>
                  <a:pt x="206430" y="581858"/>
                </a:lnTo>
                <a:lnTo>
                  <a:pt x="252871" y="593170"/>
                </a:lnTo>
                <a:lnTo>
                  <a:pt x="301828" y="597077"/>
                </a:lnTo>
                <a:lnTo>
                  <a:pt x="350784" y="593170"/>
                </a:lnTo>
                <a:lnTo>
                  <a:pt x="397226" y="581858"/>
                </a:lnTo>
                <a:lnTo>
                  <a:pt x="440532" y="563756"/>
                </a:lnTo>
                <a:lnTo>
                  <a:pt x="480080" y="539478"/>
                </a:lnTo>
                <a:lnTo>
                  <a:pt x="515250" y="509639"/>
                </a:lnTo>
                <a:lnTo>
                  <a:pt x="545418" y="474854"/>
                </a:lnTo>
                <a:lnTo>
                  <a:pt x="569965" y="435737"/>
                </a:lnTo>
                <a:lnTo>
                  <a:pt x="588268" y="392902"/>
                </a:lnTo>
                <a:lnTo>
                  <a:pt x="599705" y="346964"/>
                </a:lnTo>
                <a:lnTo>
                  <a:pt x="603656" y="298538"/>
                </a:lnTo>
                <a:lnTo>
                  <a:pt x="599705" y="250116"/>
                </a:lnTo>
                <a:lnTo>
                  <a:pt x="588268" y="204180"/>
                </a:lnTo>
                <a:lnTo>
                  <a:pt x="569965" y="161346"/>
                </a:lnTo>
                <a:lnTo>
                  <a:pt x="545418" y="122228"/>
                </a:lnTo>
                <a:lnTo>
                  <a:pt x="515250" y="87442"/>
                </a:lnTo>
                <a:lnTo>
                  <a:pt x="480080" y="57602"/>
                </a:lnTo>
                <a:lnTo>
                  <a:pt x="440532" y="33323"/>
                </a:lnTo>
                <a:lnTo>
                  <a:pt x="397226" y="15220"/>
                </a:lnTo>
                <a:lnTo>
                  <a:pt x="350784" y="3907"/>
                </a:lnTo>
                <a:lnTo>
                  <a:pt x="301828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411728" y="816711"/>
            <a:ext cx="212090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-2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01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15347" y="1681695"/>
            <a:ext cx="603885" cy="597535"/>
          </a:xfrm>
          <a:custGeom>
            <a:avLst/>
            <a:gdLst/>
            <a:ahLst/>
            <a:cxnLst/>
            <a:rect l="l" t="t" r="r" b="b"/>
            <a:pathLst>
              <a:path w="603885" h="597535">
                <a:moveTo>
                  <a:pt x="301828" y="0"/>
                </a:moveTo>
                <a:lnTo>
                  <a:pt x="252871" y="3907"/>
                </a:lnTo>
                <a:lnTo>
                  <a:pt x="206430" y="15219"/>
                </a:lnTo>
                <a:lnTo>
                  <a:pt x="163124" y="33321"/>
                </a:lnTo>
                <a:lnTo>
                  <a:pt x="123575" y="57599"/>
                </a:lnTo>
                <a:lnTo>
                  <a:pt x="88406" y="87437"/>
                </a:lnTo>
                <a:lnTo>
                  <a:pt x="58237" y="122223"/>
                </a:lnTo>
                <a:lnTo>
                  <a:pt x="33690" y="161340"/>
                </a:lnTo>
                <a:lnTo>
                  <a:pt x="15388" y="204175"/>
                </a:lnTo>
                <a:lnTo>
                  <a:pt x="3950" y="250112"/>
                </a:lnTo>
                <a:lnTo>
                  <a:pt x="0" y="298538"/>
                </a:lnTo>
                <a:lnTo>
                  <a:pt x="3950" y="346964"/>
                </a:lnTo>
                <a:lnTo>
                  <a:pt x="15388" y="392902"/>
                </a:lnTo>
                <a:lnTo>
                  <a:pt x="33690" y="435737"/>
                </a:lnTo>
                <a:lnTo>
                  <a:pt x="58237" y="474854"/>
                </a:lnTo>
                <a:lnTo>
                  <a:pt x="88406" y="509639"/>
                </a:lnTo>
                <a:lnTo>
                  <a:pt x="123575" y="539478"/>
                </a:lnTo>
                <a:lnTo>
                  <a:pt x="163124" y="563756"/>
                </a:lnTo>
                <a:lnTo>
                  <a:pt x="206430" y="581858"/>
                </a:lnTo>
                <a:lnTo>
                  <a:pt x="252871" y="593170"/>
                </a:lnTo>
                <a:lnTo>
                  <a:pt x="301828" y="597077"/>
                </a:lnTo>
                <a:lnTo>
                  <a:pt x="350784" y="593170"/>
                </a:lnTo>
                <a:lnTo>
                  <a:pt x="397226" y="581858"/>
                </a:lnTo>
                <a:lnTo>
                  <a:pt x="440532" y="563756"/>
                </a:lnTo>
                <a:lnTo>
                  <a:pt x="480080" y="539478"/>
                </a:lnTo>
                <a:lnTo>
                  <a:pt x="515250" y="509639"/>
                </a:lnTo>
                <a:lnTo>
                  <a:pt x="545418" y="474854"/>
                </a:lnTo>
                <a:lnTo>
                  <a:pt x="569965" y="435737"/>
                </a:lnTo>
                <a:lnTo>
                  <a:pt x="588268" y="392902"/>
                </a:lnTo>
                <a:lnTo>
                  <a:pt x="599705" y="346964"/>
                </a:lnTo>
                <a:lnTo>
                  <a:pt x="603656" y="298538"/>
                </a:lnTo>
                <a:lnTo>
                  <a:pt x="599705" y="250112"/>
                </a:lnTo>
                <a:lnTo>
                  <a:pt x="588268" y="204175"/>
                </a:lnTo>
                <a:lnTo>
                  <a:pt x="569965" y="161340"/>
                </a:lnTo>
                <a:lnTo>
                  <a:pt x="545418" y="122223"/>
                </a:lnTo>
                <a:lnTo>
                  <a:pt x="515250" y="87437"/>
                </a:lnTo>
                <a:lnTo>
                  <a:pt x="480080" y="57599"/>
                </a:lnTo>
                <a:lnTo>
                  <a:pt x="440532" y="33321"/>
                </a:lnTo>
                <a:lnTo>
                  <a:pt x="397226" y="15219"/>
                </a:lnTo>
                <a:lnTo>
                  <a:pt x="350784" y="3907"/>
                </a:lnTo>
                <a:lnTo>
                  <a:pt x="301828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390036" y="1812607"/>
            <a:ext cx="255270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02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15347" y="2679344"/>
            <a:ext cx="603885" cy="597535"/>
          </a:xfrm>
          <a:custGeom>
            <a:avLst/>
            <a:gdLst/>
            <a:ahLst/>
            <a:cxnLst/>
            <a:rect l="l" t="t" r="r" b="b"/>
            <a:pathLst>
              <a:path w="603885" h="597535">
                <a:moveTo>
                  <a:pt x="301828" y="0"/>
                </a:moveTo>
                <a:lnTo>
                  <a:pt x="252871" y="3907"/>
                </a:lnTo>
                <a:lnTo>
                  <a:pt x="206430" y="15220"/>
                </a:lnTo>
                <a:lnTo>
                  <a:pt x="163124" y="33323"/>
                </a:lnTo>
                <a:lnTo>
                  <a:pt x="123575" y="57602"/>
                </a:lnTo>
                <a:lnTo>
                  <a:pt x="88406" y="87442"/>
                </a:lnTo>
                <a:lnTo>
                  <a:pt x="58237" y="122228"/>
                </a:lnTo>
                <a:lnTo>
                  <a:pt x="33690" y="161346"/>
                </a:lnTo>
                <a:lnTo>
                  <a:pt x="15388" y="204180"/>
                </a:lnTo>
                <a:lnTo>
                  <a:pt x="3950" y="250116"/>
                </a:lnTo>
                <a:lnTo>
                  <a:pt x="0" y="298538"/>
                </a:lnTo>
                <a:lnTo>
                  <a:pt x="3950" y="346965"/>
                </a:lnTo>
                <a:lnTo>
                  <a:pt x="15388" y="392903"/>
                </a:lnTo>
                <a:lnTo>
                  <a:pt x="33690" y="435739"/>
                </a:lnTo>
                <a:lnTo>
                  <a:pt x="58237" y="474859"/>
                </a:lnTo>
                <a:lnTo>
                  <a:pt x="88406" y="509646"/>
                </a:lnTo>
                <a:lnTo>
                  <a:pt x="123575" y="539486"/>
                </a:lnTo>
                <a:lnTo>
                  <a:pt x="163124" y="563766"/>
                </a:lnTo>
                <a:lnTo>
                  <a:pt x="206430" y="581870"/>
                </a:lnTo>
                <a:lnTo>
                  <a:pt x="252871" y="593182"/>
                </a:lnTo>
                <a:lnTo>
                  <a:pt x="301828" y="597090"/>
                </a:lnTo>
                <a:lnTo>
                  <a:pt x="350784" y="593182"/>
                </a:lnTo>
                <a:lnTo>
                  <a:pt x="397226" y="581870"/>
                </a:lnTo>
                <a:lnTo>
                  <a:pt x="440532" y="563766"/>
                </a:lnTo>
                <a:lnTo>
                  <a:pt x="480080" y="539486"/>
                </a:lnTo>
                <a:lnTo>
                  <a:pt x="515250" y="509646"/>
                </a:lnTo>
                <a:lnTo>
                  <a:pt x="545418" y="474859"/>
                </a:lnTo>
                <a:lnTo>
                  <a:pt x="569965" y="435739"/>
                </a:lnTo>
                <a:lnTo>
                  <a:pt x="588268" y="392903"/>
                </a:lnTo>
                <a:lnTo>
                  <a:pt x="599705" y="346965"/>
                </a:lnTo>
                <a:lnTo>
                  <a:pt x="603656" y="298538"/>
                </a:lnTo>
                <a:lnTo>
                  <a:pt x="599705" y="250116"/>
                </a:lnTo>
                <a:lnTo>
                  <a:pt x="588268" y="204180"/>
                </a:lnTo>
                <a:lnTo>
                  <a:pt x="569965" y="161346"/>
                </a:lnTo>
                <a:lnTo>
                  <a:pt x="545418" y="122228"/>
                </a:lnTo>
                <a:lnTo>
                  <a:pt x="515250" y="87442"/>
                </a:lnTo>
                <a:lnTo>
                  <a:pt x="480080" y="57602"/>
                </a:lnTo>
                <a:lnTo>
                  <a:pt x="440532" y="33323"/>
                </a:lnTo>
                <a:lnTo>
                  <a:pt x="397226" y="15220"/>
                </a:lnTo>
                <a:lnTo>
                  <a:pt x="350784" y="3907"/>
                </a:lnTo>
                <a:lnTo>
                  <a:pt x="301828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389934" y="2810268"/>
            <a:ext cx="255270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03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15348" y="3677018"/>
            <a:ext cx="603885" cy="1595120"/>
          </a:xfrm>
          <a:custGeom>
            <a:avLst/>
            <a:gdLst/>
            <a:ahLst/>
            <a:cxnLst/>
            <a:rect l="l" t="t" r="r" b="b"/>
            <a:pathLst>
              <a:path w="603885" h="1595120">
                <a:moveTo>
                  <a:pt x="603656" y="1296187"/>
                </a:moveTo>
                <a:lnTo>
                  <a:pt x="599694" y="1247762"/>
                </a:lnTo>
                <a:lnTo>
                  <a:pt x="588264" y="1201826"/>
                </a:lnTo>
                <a:lnTo>
                  <a:pt x="569963" y="1158989"/>
                </a:lnTo>
                <a:lnTo>
                  <a:pt x="545414" y="1119873"/>
                </a:lnTo>
                <a:lnTo>
                  <a:pt x="515239" y="1085088"/>
                </a:lnTo>
                <a:lnTo>
                  <a:pt x="480072" y="1055243"/>
                </a:lnTo>
                <a:lnTo>
                  <a:pt x="440524" y="1030960"/>
                </a:lnTo>
                <a:lnTo>
                  <a:pt x="397217" y="1012863"/>
                </a:lnTo>
                <a:lnTo>
                  <a:pt x="350774" y="1001547"/>
                </a:lnTo>
                <a:lnTo>
                  <a:pt x="301828" y="997635"/>
                </a:lnTo>
                <a:lnTo>
                  <a:pt x="252869" y="1001547"/>
                </a:lnTo>
                <a:lnTo>
                  <a:pt x="206425" y="1012863"/>
                </a:lnTo>
                <a:lnTo>
                  <a:pt x="163118" y="1030960"/>
                </a:lnTo>
                <a:lnTo>
                  <a:pt x="123571" y="1055243"/>
                </a:lnTo>
                <a:lnTo>
                  <a:pt x="88404" y="1085088"/>
                </a:lnTo>
                <a:lnTo>
                  <a:pt x="58229" y="1119873"/>
                </a:lnTo>
                <a:lnTo>
                  <a:pt x="33680" y="1158989"/>
                </a:lnTo>
                <a:lnTo>
                  <a:pt x="15379" y="1201826"/>
                </a:lnTo>
                <a:lnTo>
                  <a:pt x="3949" y="1247762"/>
                </a:lnTo>
                <a:lnTo>
                  <a:pt x="0" y="1296187"/>
                </a:lnTo>
                <a:lnTo>
                  <a:pt x="3949" y="1344612"/>
                </a:lnTo>
                <a:lnTo>
                  <a:pt x="15379" y="1390548"/>
                </a:lnTo>
                <a:lnTo>
                  <a:pt x="33680" y="1433385"/>
                </a:lnTo>
                <a:lnTo>
                  <a:pt x="58229" y="1472501"/>
                </a:lnTo>
                <a:lnTo>
                  <a:pt x="88404" y="1507286"/>
                </a:lnTo>
                <a:lnTo>
                  <a:pt x="123571" y="1537131"/>
                </a:lnTo>
                <a:lnTo>
                  <a:pt x="163118" y="1561414"/>
                </a:lnTo>
                <a:lnTo>
                  <a:pt x="206425" y="1579511"/>
                </a:lnTo>
                <a:lnTo>
                  <a:pt x="252869" y="1590827"/>
                </a:lnTo>
                <a:lnTo>
                  <a:pt x="301828" y="1594726"/>
                </a:lnTo>
                <a:lnTo>
                  <a:pt x="350774" y="1590827"/>
                </a:lnTo>
                <a:lnTo>
                  <a:pt x="397217" y="1579511"/>
                </a:lnTo>
                <a:lnTo>
                  <a:pt x="440524" y="1561414"/>
                </a:lnTo>
                <a:lnTo>
                  <a:pt x="480072" y="1537131"/>
                </a:lnTo>
                <a:lnTo>
                  <a:pt x="515239" y="1507286"/>
                </a:lnTo>
                <a:lnTo>
                  <a:pt x="545414" y="1472501"/>
                </a:lnTo>
                <a:lnTo>
                  <a:pt x="569963" y="1433385"/>
                </a:lnTo>
                <a:lnTo>
                  <a:pt x="588264" y="1390548"/>
                </a:lnTo>
                <a:lnTo>
                  <a:pt x="599694" y="1344612"/>
                </a:lnTo>
                <a:lnTo>
                  <a:pt x="603656" y="1296187"/>
                </a:lnTo>
                <a:close/>
              </a:path>
              <a:path w="603885" h="1595120">
                <a:moveTo>
                  <a:pt x="603656" y="298526"/>
                </a:moveTo>
                <a:lnTo>
                  <a:pt x="599694" y="250101"/>
                </a:lnTo>
                <a:lnTo>
                  <a:pt x="588264" y="204165"/>
                </a:lnTo>
                <a:lnTo>
                  <a:pt x="569963" y="161328"/>
                </a:lnTo>
                <a:lnTo>
                  <a:pt x="545414" y="122212"/>
                </a:lnTo>
                <a:lnTo>
                  <a:pt x="515239" y="87426"/>
                </a:lnTo>
                <a:lnTo>
                  <a:pt x="480072" y="57594"/>
                </a:lnTo>
                <a:lnTo>
                  <a:pt x="440524" y="33312"/>
                </a:lnTo>
                <a:lnTo>
                  <a:pt x="397217" y="15214"/>
                </a:lnTo>
                <a:lnTo>
                  <a:pt x="350774" y="3898"/>
                </a:lnTo>
                <a:lnTo>
                  <a:pt x="301828" y="0"/>
                </a:lnTo>
                <a:lnTo>
                  <a:pt x="252869" y="3898"/>
                </a:lnTo>
                <a:lnTo>
                  <a:pt x="206425" y="15214"/>
                </a:lnTo>
                <a:lnTo>
                  <a:pt x="163118" y="33312"/>
                </a:lnTo>
                <a:lnTo>
                  <a:pt x="123571" y="57594"/>
                </a:lnTo>
                <a:lnTo>
                  <a:pt x="88404" y="87426"/>
                </a:lnTo>
                <a:lnTo>
                  <a:pt x="58229" y="122212"/>
                </a:lnTo>
                <a:lnTo>
                  <a:pt x="33680" y="161328"/>
                </a:lnTo>
                <a:lnTo>
                  <a:pt x="15379" y="204165"/>
                </a:lnTo>
                <a:lnTo>
                  <a:pt x="3949" y="250101"/>
                </a:lnTo>
                <a:lnTo>
                  <a:pt x="0" y="298526"/>
                </a:lnTo>
                <a:lnTo>
                  <a:pt x="3949" y="346964"/>
                </a:lnTo>
                <a:lnTo>
                  <a:pt x="15379" y="392899"/>
                </a:lnTo>
                <a:lnTo>
                  <a:pt x="33680" y="435737"/>
                </a:lnTo>
                <a:lnTo>
                  <a:pt x="58229" y="474853"/>
                </a:lnTo>
                <a:lnTo>
                  <a:pt x="88404" y="509638"/>
                </a:lnTo>
                <a:lnTo>
                  <a:pt x="123571" y="539470"/>
                </a:lnTo>
                <a:lnTo>
                  <a:pt x="163118" y="563753"/>
                </a:lnTo>
                <a:lnTo>
                  <a:pt x="206425" y="581850"/>
                </a:lnTo>
                <a:lnTo>
                  <a:pt x="252869" y="593166"/>
                </a:lnTo>
                <a:lnTo>
                  <a:pt x="301828" y="597065"/>
                </a:lnTo>
                <a:lnTo>
                  <a:pt x="350774" y="593166"/>
                </a:lnTo>
                <a:lnTo>
                  <a:pt x="397217" y="581850"/>
                </a:lnTo>
                <a:lnTo>
                  <a:pt x="440524" y="563753"/>
                </a:lnTo>
                <a:lnTo>
                  <a:pt x="480072" y="539470"/>
                </a:lnTo>
                <a:lnTo>
                  <a:pt x="515239" y="509638"/>
                </a:lnTo>
                <a:lnTo>
                  <a:pt x="545414" y="474853"/>
                </a:lnTo>
                <a:lnTo>
                  <a:pt x="569963" y="435737"/>
                </a:lnTo>
                <a:lnTo>
                  <a:pt x="588264" y="392899"/>
                </a:lnTo>
                <a:lnTo>
                  <a:pt x="599694" y="346964"/>
                </a:lnTo>
                <a:lnTo>
                  <a:pt x="603656" y="298526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389934" y="4805578"/>
            <a:ext cx="255270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05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723390" y="685799"/>
            <a:ext cx="603250" cy="596900"/>
          </a:xfrm>
          <a:custGeom>
            <a:avLst/>
            <a:gdLst/>
            <a:ahLst/>
            <a:cxnLst/>
            <a:rect l="l" t="t" r="r" b="b"/>
            <a:pathLst>
              <a:path w="603250" h="596900">
                <a:moveTo>
                  <a:pt x="301625" y="0"/>
                </a:moveTo>
                <a:lnTo>
                  <a:pt x="252699" y="3904"/>
                </a:lnTo>
                <a:lnTo>
                  <a:pt x="206287" y="15210"/>
                </a:lnTo>
                <a:lnTo>
                  <a:pt x="163009" y="33301"/>
                </a:lnTo>
                <a:lnTo>
                  <a:pt x="123487" y="57564"/>
                </a:lnTo>
                <a:lnTo>
                  <a:pt x="88342" y="87385"/>
                </a:lnTo>
                <a:lnTo>
                  <a:pt x="58195" y="122149"/>
                </a:lnTo>
                <a:lnTo>
                  <a:pt x="33666" y="161241"/>
                </a:lnTo>
                <a:lnTo>
                  <a:pt x="15376" y="204048"/>
                </a:lnTo>
                <a:lnTo>
                  <a:pt x="3947" y="249955"/>
                </a:lnTo>
                <a:lnTo>
                  <a:pt x="0" y="298348"/>
                </a:lnTo>
                <a:lnTo>
                  <a:pt x="3947" y="346741"/>
                </a:lnTo>
                <a:lnTo>
                  <a:pt x="15376" y="392648"/>
                </a:lnTo>
                <a:lnTo>
                  <a:pt x="33666" y="435455"/>
                </a:lnTo>
                <a:lnTo>
                  <a:pt x="58195" y="474547"/>
                </a:lnTo>
                <a:lnTo>
                  <a:pt x="88342" y="509311"/>
                </a:lnTo>
                <a:lnTo>
                  <a:pt x="123487" y="539131"/>
                </a:lnTo>
                <a:lnTo>
                  <a:pt x="163009" y="563395"/>
                </a:lnTo>
                <a:lnTo>
                  <a:pt x="206287" y="581486"/>
                </a:lnTo>
                <a:lnTo>
                  <a:pt x="252699" y="592791"/>
                </a:lnTo>
                <a:lnTo>
                  <a:pt x="301625" y="596696"/>
                </a:lnTo>
                <a:lnTo>
                  <a:pt x="350547" y="592791"/>
                </a:lnTo>
                <a:lnTo>
                  <a:pt x="396958" y="581486"/>
                </a:lnTo>
                <a:lnTo>
                  <a:pt x="440234" y="563395"/>
                </a:lnTo>
                <a:lnTo>
                  <a:pt x="479756" y="539131"/>
                </a:lnTo>
                <a:lnTo>
                  <a:pt x="514902" y="509311"/>
                </a:lnTo>
                <a:lnTo>
                  <a:pt x="545051" y="474547"/>
                </a:lnTo>
                <a:lnTo>
                  <a:pt x="569581" y="435455"/>
                </a:lnTo>
                <a:lnTo>
                  <a:pt x="587872" y="392648"/>
                </a:lnTo>
                <a:lnTo>
                  <a:pt x="599301" y="346741"/>
                </a:lnTo>
                <a:lnTo>
                  <a:pt x="603250" y="298348"/>
                </a:lnTo>
                <a:lnTo>
                  <a:pt x="599301" y="249955"/>
                </a:lnTo>
                <a:lnTo>
                  <a:pt x="587872" y="204048"/>
                </a:lnTo>
                <a:lnTo>
                  <a:pt x="569581" y="161241"/>
                </a:lnTo>
                <a:lnTo>
                  <a:pt x="545051" y="122149"/>
                </a:lnTo>
                <a:lnTo>
                  <a:pt x="514902" y="87385"/>
                </a:lnTo>
                <a:lnTo>
                  <a:pt x="479756" y="57564"/>
                </a:lnTo>
                <a:lnTo>
                  <a:pt x="440234" y="33301"/>
                </a:lnTo>
                <a:lnTo>
                  <a:pt x="396958" y="15210"/>
                </a:lnTo>
                <a:lnTo>
                  <a:pt x="350547" y="3904"/>
                </a:lnTo>
                <a:lnTo>
                  <a:pt x="30162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897850" y="816618"/>
            <a:ext cx="255270" cy="266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0a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723390" y="1681048"/>
            <a:ext cx="603250" cy="596900"/>
          </a:xfrm>
          <a:custGeom>
            <a:avLst/>
            <a:gdLst/>
            <a:ahLst/>
            <a:cxnLst/>
            <a:rect l="l" t="t" r="r" b="b"/>
            <a:pathLst>
              <a:path w="603250" h="596900">
                <a:moveTo>
                  <a:pt x="301625" y="0"/>
                </a:moveTo>
                <a:lnTo>
                  <a:pt x="252699" y="3904"/>
                </a:lnTo>
                <a:lnTo>
                  <a:pt x="206287" y="15210"/>
                </a:lnTo>
                <a:lnTo>
                  <a:pt x="163009" y="33301"/>
                </a:lnTo>
                <a:lnTo>
                  <a:pt x="123487" y="57564"/>
                </a:lnTo>
                <a:lnTo>
                  <a:pt x="88342" y="87385"/>
                </a:lnTo>
                <a:lnTo>
                  <a:pt x="58195" y="122149"/>
                </a:lnTo>
                <a:lnTo>
                  <a:pt x="33666" y="161241"/>
                </a:lnTo>
                <a:lnTo>
                  <a:pt x="15376" y="204048"/>
                </a:lnTo>
                <a:lnTo>
                  <a:pt x="3947" y="249955"/>
                </a:lnTo>
                <a:lnTo>
                  <a:pt x="0" y="298348"/>
                </a:lnTo>
                <a:lnTo>
                  <a:pt x="3947" y="346741"/>
                </a:lnTo>
                <a:lnTo>
                  <a:pt x="15376" y="392648"/>
                </a:lnTo>
                <a:lnTo>
                  <a:pt x="33666" y="435455"/>
                </a:lnTo>
                <a:lnTo>
                  <a:pt x="58195" y="474547"/>
                </a:lnTo>
                <a:lnTo>
                  <a:pt x="88342" y="509311"/>
                </a:lnTo>
                <a:lnTo>
                  <a:pt x="123487" y="539131"/>
                </a:lnTo>
                <a:lnTo>
                  <a:pt x="163009" y="563395"/>
                </a:lnTo>
                <a:lnTo>
                  <a:pt x="206287" y="581486"/>
                </a:lnTo>
                <a:lnTo>
                  <a:pt x="252699" y="592791"/>
                </a:lnTo>
                <a:lnTo>
                  <a:pt x="301625" y="596696"/>
                </a:lnTo>
                <a:lnTo>
                  <a:pt x="350547" y="592791"/>
                </a:lnTo>
                <a:lnTo>
                  <a:pt x="396958" y="581486"/>
                </a:lnTo>
                <a:lnTo>
                  <a:pt x="440234" y="563395"/>
                </a:lnTo>
                <a:lnTo>
                  <a:pt x="479756" y="539131"/>
                </a:lnTo>
                <a:lnTo>
                  <a:pt x="514902" y="509311"/>
                </a:lnTo>
                <a:lnTo>
                  <a:pt x="545051" y="474547"/>
                </a:lnTo>
                <a:lnTo>
                  <a:pt x="569581" y="435455"/>
                </a:lnTo>
                <a:lnTo>
                  <a:pt x="587872" y="392648"/>
                </a:lnTo>
                <a:lnTo>
                  <a:pt x="599301" y="346741"/>
                </a:lnTo>
                <a:lnTo>
                  <a:pt x="603250" y="298348"/>
                </a:lnTo>
                <a:lnTo>
                  <a:pt x="599301" y="249955"/>
                </a:lnTo>
                <a:lnTo>
                  <a:pt x="587872" y="204048"/>
                </a:lnTo>
                <a:lnTo>
                  <a:pt x="569581" y="161241"/>
                </a:lnTo>
                <a:lnTo>
                  <a:pt x="545051" y="122149"/>
                </a:lnTo>
                <a:lnTo>
                  <a:pt x="514902" y="87385"/>
                </a:lnTo>
                <a:lnTo>
                  <a:pt x="479756" y="57564"/>
                </a:lnTo>
                <a:lnTo>
                  <a:pt x="440234" y="33301"/>
                </a:lnTo>
                <a:lnTo>
                  <a:pt x="396958" y="15210"/>
                </a:lnTo>
                <a:lnTo>
                  <a:pt x="350547" y="3904"/>
                </a:lnTo>
                <a:lnTo>
                  <a:pt x="30162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7899475" y="1811866"/>
            <a:ext cx="252095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0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07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723390" y="2650070"/>
            <a:ext cx="603250" cy="596900"/>
          </a:xfrm>
          <a:custGeom>
            <a:avLst/>
            <a:gdLst/>
            <a:ahLst/>
            <a:cxnLst/>
            <a:rect l="l" t="t" r="r" b="b"/>
            <a:pathLst>
              <a:path w="603250" h="596900">
                <a:moveTo>
                  <a:pt x="301625" y="0"/>
                </a:moveTo>
                <a:lnTo>
                  <a:pt x="252699" y="3904"/>
                </a:lnTo>
                <a:lnTo>
                  <a:pt x="206287" y="15210"/>
                </a:lnTo>
                <a:lnTo>
                  <a:pt x="163009" y="33301"/>
                </a:lnTo>
                <a:lnTo>
                  <a:pt x="123487" y="57564"/>
                </a:lnTo>
                <a:lnTo>
                  <a:pt x="88342" y="87385"/>
                </a:lnTo>
                <a:lnTo>
                  <a:pt x="58195" y="122149"/>
                </a:lnTo>
                <a:lnTo>
                  <a:pt x="33666" y="161241"/>
                </a:lnTo>
                <a:lnTo>
                  <a:pt x="15376" y="204048"/>
                </a:lnTo>
                <a:lnTo>
                  <a:pt x="3947" y="249955"/>
                </a:lnTo>
                <a:lnTo>
                  <a:pt x="0" y="298348"/>
                </a:lnTo>
                <a:lnTo>
                  <a:pt x="3947" y="346744"/>
                </a:lnTo>
                <a:lnTo>
                  <a:pt x="15376" y="392654"/>
                </a:lnTo>
                <a:lnTo>
                  <a:pt x="33666" y="435463"/>
                </a:lnTo>
                <a:lnTo>
                  <a:pt x="58195" y="474557"/>
                </a:lnTo>
                <a:lnTo>
                  <a:pt x="88342" y="509322"/>
                </a:lnTo>
                <a:lnTo>
                  <a:pt x="123487" y="539143"/>
                </a:lnTo>
                <a:lnTo>
                  <a:pt x="163009" y="563407"/>
                </a:lnTo>
                <a:lnTo>
                  <a:pt x="206287" y="581499"/>
                </a:lnTo>
                <a:lnTo>
                  <a:pt x="252699" y="592804"/>
                </a:lnTo>
                <a:lnTo>
                  <a:pt x="301625" y="596709"/>
                </a:lnTo>
                <a:lnTo>
                  <a:pt x="350547" y="592804"/>
                </a:lnTo>
                <a:lnTo>
                  <a:pt x="396958" y="581499"/>
                </a:lnTo>
                <a:lnTo>
                  <a:pt x="440234" y="563407"/>
                </a:lnTo>
                <a:lnTo>
                  <a:pt x="479756" y="539143"/>
                </a:lnTo>
                <a:lnTo>
                  <a:pt x="514902" y="509322"/>
                </a:lnTo>
                <a:lnTo>
                  <a:pt x="545051" y="474557"/>
                </a:lnTo>
                <a:lnTo>
                  <a:pt x="569581" y="435463"/>
                </a:lnTo>
                <a:lnTo>
                  <a:pt x="587872" y="392654"/>
                </a:lnTo>
                <a:lnTo>
                  <a:pt x="599301" y="346744"/>
                </a:lnTo>
                <a:lnTo>
                  <a:pt x="603250" y="298348"/>
                </a:lnTo>
                <a:lnTo>
                  <a:pt x="599301" y="249955"/>
                </a:lnTo>
                <a:lnTo>
                  <a:pt x="587872" y="204048"/>
                </a:lnTo>
                <a:lnTo>
                  <a:pt x="569581" y="161241"/>
                </a:lnTo>
                <a:lnTo>
                  <a:pt x="545051" y="122149"/>
                </a:lnTo>
                <a:lnTo>
                  <a:pt x="514902" y="87385"/>
                </a:lnTo>
                <a:lnTo>
                  <a:pt x="479756" y="57564"/>
                </a:lnTo>
                <a:lnTo>
                  <a:pt x="440234" y="33301"/>
                </a:lnTo>
                <a:lnTo>
                  <a:pt x="396958" y="15210"/>
                </a:lnTo>
                <a:lnTo>
                  <a:pt x="350547" y="3904"/>
                </a:lnTo>
                <a:lnTo>
                  <a:pt x="30162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7897545" y="2780902"/>
            <a:ext cx="255904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2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08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723390" y="3675075"/>
            <a:ext cx="603250" cy="596900"/>
          </a:xfrm>
          <a:custGeom>
            <a:avLst/>
            <a:gdLst/>
            <a:ahLst/>
            <a:cxnLst/>
            <a:rect l="l" t="t" r="r" b="b"/>
            <a:pathLst>
              <a:path w="603250" h="596900">
                <a:moveTo>
                  <a:pt x="301625" y="0"/>
                </a:moveTo>
                <a:lnTo>
                  <a:pt x="252699" y="3904"/>
                </a:lnTo>
                <a:lnTo>
                  <a:pt x="206287" y="15209"/>
                </a:lnTo>
                <a:lnTo>
                  <a:pt x="163009" y="33299"/>
                </a:lnTo>
                <a:lnTo>
                  <a:pt x="123487" y="57561"/>
                </a:lnTo>
                <a:lnTo>
                  <a:pt x="88342" y="87380"/>
                </a:lnTo>
                <a:lnTo>
                  <a:pt x="58195" y="122143"/>
                </a:lnTo>
                <a:lnTo>
                  <a:pt x="33666" y="161236"/>
                </a:lnTo>
                <a:lnTo>
                  <a:pt x="15376" y="204043"/>
                </a:lnTo>
                <a:lnTo>
                  <a:pt x="3947" y="249952"/>
                </a:lnTo>
                <a:lnTo>
                  <a:pt x="0" y="298348"/>
                </a:lnTo>
                <a:lnTo>
                  <a:pt x="3947" y="346741"/>
                </a:lnTo>
                <a:lnTo>
                  <a:pt x="15376" y="392648"/>
                </a:lnTo>
                <a:lnTo>
                  <a:pt x="33666" y="435455"/>
                </a:lnTo>
                <a:lnTo>
                  <a:pt x="58195" y="474547"/>
                </a:lnTo>
                <a:lnTo>
                  <a:pt x="88342" y="509311"/>
                </a:lnTo>
                <a:lnTo>
                  <a:pt x="123487" y="539131"/>
                </a:lnTo>
                <a:lnTo>
                  <a:pt x="163009" y="563395"/>
                </a:lnTo>
                <a:lnTo>
                  <a:pt x="206287" y="581486"/>
                </a:lnTo>
                <a:lnTo>
                  <a:pt x="252699" y="592791"/>
                </a:lnTo>
                <a:lnTo>
                  <a:pt x="301625" y="596696"/>
                </a:lnTo>
                <a:lnTo>
                  <a:pt x="350547" y="592791"/>
                </a:lnTo>
                <a:lnTo>
                  <a:pt x="396958" y="581486"/>
                </a:lnTo>
                <a:lnTo>
                  <a:pt x="440234" y="563395"/>
                </a:lnTo>
                <a:lnTo>
                  <a:pt x="479756" y="539131"/>
                </a:lnTo>
                <a:lnTo>
                  <a:pt x="514902" y="509311"/>
                </a:lnTo>
                <a:lnTo>
                  <a:pt x="545051" y="474547"/>
                </a:lnTo>
                <a:lnTo>
                  <a:pt x="569581" y="435455"/>
                </a:lnTo>
                <a:lnTo>
                  <a:pt x="587872" y="392648"/>
                </a:lnTo>
                <a:lnTo>
                  <a:pt x="599301" y="346741"/>
                </a:lnTo>
                <a:lnTo>
                  <a:pt x="603250" y="298348"/>
                </a:lnTo>
                <a:lnTo>
                  <a:pt x="599301" y="249952"/>
                </a:lnTo>
                <a:lnTo>
                  <a:pt x="587872" y="204043"/>
                </a:lnTo>
                <a:lnTo>
                  <a:pt x="569581" y="161236"/>
                </a:lnTo>
                <a:lnTo>
                  <a:pt x="545051" y="122143"/>
                </a:lnTo>
                <a:lnTo>
                  <a:pt x="514902" y="87380"/>
                </a:lnTo>
                <a:lnTo>
                  <a:pt x="479756" y="57561"/>
                </a:lnTo>
                <a:lnTo>
                  <a:pt x="440234" y="33299"/>
                </a:lnTo>
                <a:lnTo>
                  <a:pt x="396958" y="15209"/>
                </a:lnTo>
                <a:lnTo>
                  <a:pt x="350547" y="3904"/>
                </a:lnTo>
                <a:lnTo>
                  <a:pt x="30162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7897850" y="3805894"/>
            <a:ext cx="255270" cy="27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spc="-25" dirty="0">
                <a:solidFill>
                  <a:srgbClr val="FFFFFF"/>
                </a:solidFill>
                <a:latin typeface="Microsoft JhengHei Light" panose="020B0304030504040204" charset="-120"/>
                <a:cs typeface="Microsoft JhengHei Light" panose="020B0304030504040204" charset="-120"/>
              </a:rPr>
              <a:t>09</a:t>
            </a:r>
            <a:endParaRPr sz="1650">
              <a:latin typeface="Microsoft JhengHei Light" panose="020B0304030504040204" charset="-120"/>
              <a:cs typeface="Microsoft JhengHei Light" panose="020B0304030504040204" charset="-12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723390" y="4672076"/>
            <a:ext cx="603250" cy="596900"/>
          </a:xfrm>
          <a:custGeom>
            <a:avLst/>
            <a:gdLst/>
            <a:ahLst/>
            <a:cxnLst/>
            <a:rect l="l" t="t" r="r" b="b"/>
            <a:pathLst>
              <a:path w="603250" h="596900">
                <a:moveTo>
                  <a:pt x="301625" y="0"/>
                </a:moveTo>
                <a:lnTo>
                  <a:pt x="252699" y="3904"/>
                </a:lnTo>
                <a:lnTo>
                  <a:pt x="206287" y="15210"/>
                </a:lnTo>
                <a:lnTo>
                  <a:pt x="163009" y="33301"/>
                </a:lnTo>
                <a:lnTo>
                  <a:pt x="123487" y="57564"/>
                </a:lnTo>
                <a:lnTo>
                  <a:pt x="88342" y="87385"/>
                </a:lnTo>
                <a:lnTo>
                  <a:pt x="58195" y="122149"/>
                </a:lnTo>
                <a:lnTo>
                  <a:pt x="33666" y="161241"/>
                </a:lnTo>
                <a:lnTo>
                  <a:pt x="15376" y="204048"/>
                </a:lnTo>
                <a:lnTo>
                  <a:pt x="3947" y="249955"/>
                </a:lnTo>
                <a:lnTo>
                  <a:pt x="0" y="298348"/>
                </a:lnTo>
                <a:lnTo>
                  <a:pt x="3947" y="346744"/>
                </a:lnTo>
                <a:lnTo>
                  <a:pt x="15376" y="392653"/>
                </a:lnTo>
                <a:lnTo>
                  <a:pt x="33666" y="435460"/>
                </a:lnTo>
                <a:lnTo>
                  <a:pt x="58195" y="474553"/>
                </a:lnTo>
                <a:lnTo>
                  <a:pt x="88342" y="509316"/>
                </a:lnTo>
                <a:lnTo>
                  <a:pt x="123487" y="539135"/>
                </a:lnTo>
                <a:lnTo>
                  <a:pt x="163009" y="563397"/>
                </a:lnTo>
                <a:lnTo>
                  <a:pt x="206287" y="581487"/>
                </a:lnTo>
                <a:lnTo>
                  <a:pt x="252699" y="592792"/>
                </a:lnTo>
                <a:lnTo>
                  <a:pt x="301625" y="596696"/>
                </a:lnTo>
                <a:lnTo>
                  <a:pt x="350547" y="592792"/>
                </a:lnTo>
                <a:lnTo>
                  <a:pt x="396958" y="581487"/>
                </a:lnTo>
                <a:lnTo>
                  <a:pt x="440234" y="563397"/>
                </a:lnTo>
                <a:lnTo>
                  <a:pt x="479756" y="539135"/>
                </a:lnTo>
                <a:lnTo>
                  <a:pt x="514902" y="509316"/>
                </a:lnTo>
                <a:lnTo>
                  <a:pt x="545051" y="474553"/>
                </a:lnTo>
                <a:lnTo>
                  <a:pt x="569581" y="435460"/>
                </a:lnTo>
                <a:lnTo>
                  <a:pt x="587872" y="392653"/>
                </a:lnTo>
                <a:lnTo>
                  <a:pt x="599301" y="346744"/>
                </a:lnTo>
                <a:lnTo>
                  <a:pt x="603250" y="298348"/>
                </a:lnTo>
                <a:lnTo>
                  <a:pt x="599301" y="249955"/>
                </a:lnTo>
                <a:lnTo>
                  <a:pt x="587872" y="204048"/>
                </a:lnTo>
                <a:lnTo>
                  <a:pt x="569581" y="161241"/>
                </a:lnTo>
                <a:lnTo>
                  <a:pt x="545051" y="122149"/>
                </a:lnTo>
                <a:lnTo>
                  <a:pt x="514902" y="87385"/>
                </a:lnTo>
                <a:lnTo>
                  <a:pt x="479756" y="57564"/>
                </a:lnTo>
                <a:lnTo>
                  <a:pt x="440234" y="33301"/>
                </a:lnTo>
                <a:lnTo>
                  <a:pt x="396958" y="15210"/>
                </a:lnTo>
                <a:lnTo>
                  <a:pt x="350547" y="3904"/>
                </a:lnTo>
                <a:lnTo>
                  <a:pt x="30162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7897850" y="4802907"/>
            <a:ext cx="255270" cy="266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" sz="1650" spc="-25" dirty="0">
                <a:solidFill>
                  <a:srgbClr val="FFFFFF"/>
                </a:solidFill>
                <a:latin typeface="Microsoft JhengHei Light" panose="020B0304030504040204" charset="-120"/>
                <a:cs typeface="Microsoft JhengHei Light" panose="020B0304030504040204" charset="-120"/>
              </a:rPr>
              <a:t>10</a:t>
            </a:r>
            <a:endParaRPr lang="en-US" altLang="" sz="1650" spc="-25" dirty="0">
              <a:solidFill>
                <a:srgbClr val="FFFFFF"/>
              </a:solidFill>
              <a:latin typeface="Microsoft JhengHei Light" panose="020B0304030504040204" charset="-120"/>
              <a:cs typeface="Microsoft JhengHei Light" panose="020B0304030504040204" charset="-120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21621" y="2979419"/>
            <a:ext cx="11824970" cy="3731895"/>
            <a:chOff x="221621" y="2979419"/>
            <a:chExt cx="11824970" cy="3731895"/>
          </a:xfrm>
        </p:grpSpPr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1"/>
              <a:ext cx="676005" cy="67600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6"/>
              <a:ext cx="457199" cy="419098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6"/>
              <a:ext cx="523874" cy="523873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7"/>
              <a:ext cx="514349" cy="514348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88020" y="2979419"/>
              <a:ext cx="1626235" cy="1626235"/>
            </a:xfrm>
            <a:custGeom>
              <a:avLst/>
              <a:gdLst/>
              <a:ahLst/>
              <a:cxnLst/>
              <a:rect l="l" t="t" r="r" b="b"/>
              <a:pathLst>
                <a:path w="1626235" h="1626235">
                  <a:moveTo>
                    <a:pt x="812840" y="0"/>
                  </a:moveTo>
                  <a:lnTo>
                    <a:pt x="765078" y="1379"/>
                  </a:lnTo>
                  <a:lnTo>
                    <a:pt x="718044" y="5468"/>
                  </a:lnTo>
                  <a:lnTo>
                    <a:pt x="671812" y="12189"/>
                  </a:lnTo>
                  <a:lnTo>
                    <a:pt x="626460" y="21466"/>
                  </a:lnTo>
                  <a:lnTo>
                    <a:pt x="582063" y="33224"/>
                  </a:lnTo>
                  <a:lnTo>
                    <a:pt x="538698" y="47385"/>
                  </a:lnTo>
                  <a:lnTo>
                    <a:pt x="496441" y="63874"/>
                  </a:lnTo>
                  <a:lnTo>
                    <a:pt x="455368" y="82615"/>
                  </a:lnTo>
                  <a:lnTo>
                    <a:pt x="415556" y="103530"/>
                  </a:lnTo>
                  <a:lnTo>
                    <a:pt x="377081" y="126545"/>
                  </a:lnTo>
                  <a:lnTo>
                    <a:pt x="340018" y="151583"/>
                  </a:lnTo>
                  <a:lnTo>
                    <a:pt x="304445" y="178566"/>
                  </a:lnTo>
                  <a:lnTo>
                    <a:pt x="270437" y="207421"/>
                  </a:lnTo>
                  <a:lnTo>
                    <a:pt x="238071" y="238069"/>
                  </a:lnTo>
                  <a:lnTo>
                    <a:pt x="207422" y="270435"/>
                  </a:lnTo>
                  <a:lnTo>
                    <a:pt x="178568" y="304443"/>
                  </a:lnTo>
                  <a:lnTo>
                    <a:pt x="151584" y="340016"/>
                  </a:lnTo>
                  <a:lnTo>
                    <a:pt x="126546" y="377078"/>
                  </a:lnTo>
                  <a:lnTo>
                    <a:pt x="103531" y="415554"/>
                  </a:lnTo>
                  <a:lnTo>
                    <a:pt x="82616" y="455366"/>
                  </a:lnTo>
                  <a:lnTo>
                    <a:pt x="63875" y="496438"/>
                  </a:lnTo>
                  <a:lnTo>
                    <a:pt x="47386" y="538695"/>
                  </a:lnTo>
                  <a:lnTo>
                    <a:pt x="33224" y="582060"/>
                  </a:lnTo>
                  <a:lnTo>
                    <a:pt x="21467" y="626457"/>
                  </a:lnTo>
                  <a:lnTo>
                    <a:pt x="12189" y="671809"/>
                  </a:lnTo>
                  <a:lnTo>
                    <a:pt x="5468" y="718041"/>
                  </a:lnTo>
                  <a:lnTo>
                    <a:pt x="1379" y="765076"/>
                  </a:lnTo>
                  <a:lnTo>
                    <a:pt x="0" y="812838"/>
                  </a:lnTo>
                  <a:lnTo>
                    <a:pt x="1379" y="860599"/>
                  </a:lnTo>
                  <a:lnTo>
                    <a:pt x="5468" y="907634"/>
                  </a:lnTo>
                  <a:lnTo>
                    <a:pt x="12189" y="953866"/>
                  </a:lnTo>
                  <a:lnTo>
                    <a:pt x="21467" y="999218"/>
                  </a:lnTo>
                  <a:lnTo>
                    <a:pt x="33224" y="1043615"/>
                  </a:lnTo>
                  <a:lnTo>
                    <a:pt x="47386" y="1086980"/>
                  </a:lnTo>
                  <a:lnTo>
                    <a:pt x="63875" y="1129237"/>
                  </a:lnTo>
                  <a:lnTo>
                    <a:pt x="82616" y="1170309"/>
                  </a:lnTo>
                  <a:lnTo>
                    <a:pt x="103531" y="1210121"/>
                  </a:lnTo>
                  <a:lnTo>
                    <a:pt x="126546" y="1248597"/>
                  </a:lnTo>
                  <a:lnTo>
                    <a:pt x="151584" y="1285659"/>
                  </a:lnTo>
                  <a:lnTo>
                    <a:pt x="178568" y="1321232"/>
                  </a:lnTo>
                  <a:lnTo>
                    <a:pt x="207422" y="1355240"/>
                  </a:lnTo>
                  <a:lnTo>
                    <a:pt x="238071" y="1387606"/>
                  </a:lnTo>
                  <a:lnTo>
                    <a:pt x="270437" y="1418255"/>
                  </a:lnTo>
                  <a:lnTo>
                    <a:pt x="304445" y="1447109"/>
                  </a:lnTo>
                  <a:lnTo>
                    <a:pt x="340018" y="1474093"/>
                  </a:lnTo>
                  <a:lnTo>
                    <a:pt x="377081" y="1499130"/>
                  </a:lnTo>
                  <a:lnTo>
                    <a:pt x="415556" y="1522145"/>
                  </a:lnTo>
                  <a:lnTo>
                    <a:pt x="455368" y="1543060"/>
                  </a:lnTo>
                  <a:lnTo>
                    <a:pt x="496441" y="1561801"/>
                  </a:lnTo>
                  <a:lnTo>
                    <a:pt x="538698" y="1578290"/>
                  </a:lnTo>
                  <a:lnTo>
                    <a:pt x="582063" y="1592451"/>
                  </a:lnTo>
                  <a:lnTo>
                    <a:pt x="626460" y="1604209"/>
                  </a:lnTo>
                  <a:lnTo>
                    <a:pt x="671812" y="1613486"/>
                  </a:lnTo>
                  <a:lnTo>
                    <a:pt x="718044" y="1620207"/>
                  </a:lnTo>
                  <a:lnTo>
                    <a:pt x="765078" y="1624296"/>
                  </a:lnTo>
                  <a:lnTo>
                    <a:pt x="812840" y="1625676"/>
                  </a:lnTo>
                  <a:lnTo>
                    <a:pt x="1625678" y="1625676"/>
                  </a:lnTo>
                  <a:lnTo>
                    <a:pt x="1625678" y="812838"/>
                  </a:lnTo>
                  <a:lnTo>
                    <a:pt x="1624312" y="765076"/>
                  </a:lnTo>
                  <a:lnTo>
                    <a:pt x="1620236" y="718041"/>
                  </a:lnTo>
                  <a:lnTo>
                    <a:pt x="1613525" y="671809"/>
                  </a:lnTo>
                  <a:lnTo>
                    <a:pt x="1604255" y="626457"/>
                  </a:lnTo>
                  <a:lnTo>
                    <a:pt x="1592504" y="582060"/>
                  </a:lnTo>
                  <a:lnTo>
                    <a:pt x="1578348" y="538695"/>
                  </a:lnTo>
                  <a:lnTo>
                    <a:pt x="1561862" y="496438"/>
                  </a:lnTo>
                  <a:lnTo>
                    <a:pt x="1543124" y="455366"/>
                  </a:lnTo>
                  <a:lnTo>
                    <a:pt x="1522209" y="415554"/>
                  </a:lnTo>
                  <a:lnTo>
                    <a:pt x="1499195" y="377078"/>
                  </a:lnTo>
                  <a:lnTo>
                    <a:pt x="1474156" y="340016"/>
                  </a:lnTo>
                  <a:lnTo>
                    <a:pt x="1447170" y="304443"/>
                  </a:lnTo>
                  <a:lnTo>
                    <a:pt x="1418313" y="270435"/>
                  </a:lnTo>
                  <a:lnTo>
                    <a:pt x="1387661" y="238069"/>
                  </a:lnTo>
                  <a:lnTo>
                    <a:pt x="1355291" y="207421"/>
                  </a:lnTo>
                  <a:lnTo>
                    <a:pt x="1321279" y="178566"/>
                  </a:lnTo>
                  <a:lnTo>
                    <a:pt x="1285701" y="151583"/>
                  </a:lnTo>
                  <a:lnTo>
                    <a:pt x="1248634" y="126545"/>
                  </a:lnTo>
                  <a:lnTo>
                    <a:pt x="1210153" y="103530"/>
                  </a:lnTo>
                  <a:lnTo>
                    <a:pt x="1170336" y="82615"/>
                  </a:lnTo>
                  <a:lnTo>
                    <a:pt x="1129259" y="63874"/>
                  </a:lnTo>
                  <a:lnTo>
                    <a:pt x="1086998" y="47385"/>
                  </a:lnTo>
                  <a:lnTo>
                    <a:pt x="1043629" y="33224"/>
                  </a:lnTo>
                  <a:lnTo>
                    <a:pt x="999228" y="21466"/>
                  </a:lnTo>
                  <a:lnTo>
                    <a:pt x="953873" y="12189"/>
                  </a:lnTo>
                  <a:lnTo>
                    <a:pt x="907639" y="5468"/>
                  </a:lnTo>
                  <a:lnTo>
                    <a:pt x="860602" y="1379"/>
                  </a:lnTo>
                  <a:lnTo>
                    <a:pt x="812840" y="0"/>
                  </a:lnTo>
                  <a:close/>
                </a:path>
              </a:pathLst>
            </a:custGeom>
            <a:solidFill>
              <a:srgbClr val="FAF8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4288" y="3532466"/>
              <a:ext cx="1409697" cy="447662"/>
            </a:xfrm>
            <a:prstGeom prst="rect">
              <a:avLst/>
            </a:prstGeom>
          </p:spPr>
        </p:pic>
      </p:grpSp>
      <p:sp>
        <p:nvSpPr>
          <p:cNvPr id="46" name="object 46"/>
          <p:cNvSpPr txBox="1">
            <a:spLocks noGrp="1"/>
          </p:cNvSpPr>
          <p:nvPr>
            <p:ph type="title"/>
          </p:nvPr>
        </p:nvSpPr>
        <p:spPr>
          <a:xfrm>
            <a:off x="4057853" y="592067"/>
            <a:ext cx="3155315" cy="901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000"/>
              </a:lnSpc>
              <a:spcBef>
                <a:spcPts val="100"/>
              </a:spcBef>
            </a:pPr>
            <a:r>
              <a:rPr sz="2500" spc="-10" dirty="0"/>
              <a:t>Discuss </a:t>
            </a:r>
            <a:r>
              <a:rPr sz="2500" spc="-75" dirty="0"/>
              <a:t>(communication</a:t>
            </a:r>
            <a:r>
              <a:rPr sz="2500" spc="-95" dirty="0"/>
              <a:t> </a:t>
            </a:r>
            <a:r>
              <a:rPr sz="2500" spc="-135" dirty="0"/>
              <a:t>).</a:t>
            </a:r>
            <a:endParaRPr sz="2500"/>
          </a:p>
        </p:txBody>
      </p:sp>
      <p:sp>
        <p:nvSpPr>
          <p:cNvPr id="47" name="object 47"/>
          <p:cNvSpPr txBox="1"/>
          <p:nvPr/>
        </p:nvSpPr>
        <p:spPr>
          <a:xfrm>
            <a:off x="4023410" y="1843253"/>
            <a:ext cx="2116455" cy="1270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Sales.</a:t>
            </a:r>
            <a:endParaRPr sz="2500">
              <a:latin typeface="Verdana" panose="020B0604030504040204"/>
              <a:cs typeface="Verdana" panose="020B0604030504040204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100">
              <a:latin typeface="Verdana" panose="020B0604030504040204"/>
              <a:cs typeface="Verdan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2500" b="1" spc="-1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Point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18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of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1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387699" y="3703740"/>
            <a:ext cx="266192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48335" algn="l"/>
              </a:tabLst>
            </a:pPr>
            <a:r>
              <a:rPr sz="2475" spc="-37" baseline="2000" dirty="0">
                <a:solidFill>
                  <a:srgbClr val="FFFFFF"/>
                </a:solidFill>
                <a:latin typeface="Microsoft JhengHei Light" panose="020B0304030504040204" charset="-120"/>
                <a:cs typeface="Microsoft JhengHei Light" panose="020B0304030504040204" charset="-120"/>
              </a:rPr>
              <a:t>04</a:t>
            </a:r>
            <a:r>
              <a:rPr sz="2475" baseline="2000" dirty="0">
                <a:solidFill>
                  <a:srgbClr val="FFFFFF"/>
                </a:solidFill>
                <a:latin typeface="Microsoft JhengHei Light" panose="020B0304030504040204" charset="-120"/>
                <a:cs typeface="Microsoft JhengHei Light" panose="020B0304030504040204" charset="-120"/>
              </a:rPr>
              <a:t>	</a:t>
            </a:r>
            <a:r>
              <a:rPr sz="2500" b="1" spc="-10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Attendance.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023414" y="4732276"/>
            <a:ext cx="171831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3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Employee.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424827" y="746178"/>
            <a:ext cx="143129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5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Website.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533849" y="3743225"/>
            <a:ext cx="283146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Email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114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marketing.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438192" y="1753897"/>
            <a:ext cx="204914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1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Inventory.</a:t>
            </a:r>
            <a:endParaRPr sz="2500">
              <a:latin typeface="Verdana" panose="020B0604030504040204"/>
              <a:cs typeface="Verdana" panose="020B0604030504040204"/>
            </a:endParaRPr>
          </a:p>
          <a:p>
            <a:pPr>
              <a:lnSpc>
                <a:spcPct val="100000"/>
              </a:lnSpc>
            </a:pPr>
            <a:endParaRPr sz="3700">
              <a:latin typeface="Verdana" panose="020B0604030504040204"/>
              <a:cs typeface="Verdana" panose="020B0604030504040204"/>
            </a:endParaRPr>
          </a:p>
          <a:p>
            <a:pPr marL="72390">
              <a:lnSpc>
                <a:spcPct val="100000"/>
              </a:lnSpc>
            </a:pPr>
            <a:r>
              <a:rPr sz="2500" b="1" spc="-10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Accounting.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498403" y="4732276"/>
            <a:ext cx="192468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11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Dashboard.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705875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43695" y="541515"/>
                  </a:lnTo>
                  <a:lnTo>
                    <a:pt x="9292464" y="539690"/>
                  </a:lnTo>
                  <a:lnTo>
                    <a:pt x="9242336" y="534306"/>
                  </a:lnTo>
                  <a:lnTo>
                    <a:pt x="9193463" y="525501"/>
                  </a:lnTo>
                  <a:lnTo>
                    <a:pt x="9145996" y="513413"/>
                  </a:lnTo>
                  <a:lnTo>
                    <a:pt x="9100089" y="498179"/>
                  </a:lnTo>
                  <a:lnTo>
                    <a:pt x="9055892" y="479937"/>
                  </a:lnTo>
                  <a:lnTo>
                    <a:pt x="9013559" y="458825"/>
                  </a:lnTo>
                  <a:lnTo>
                    <a:pt x="8973241" y="434981"/>
                  </a:lnTo>
                  <a:lnTo>
                    <a:pt x="8935090" y="408541"/>
                  </a:lnTo>
                  <a:lnTo>
                    <a:pt x="8899258" y="379645"/>
                  </a:lnTo>
                  <a:lnTo>
                    <a:pt x="8865897" y="348428"/>
                  </a:lnTo>
                  <a:lnTo>
                    <a:pt x="8835160" y="315030"/>
                  </a:lnTo>
                  <a:lnTo>
                    <a:pt x="8807199" y="279588"/>
                  </a:lnTo>
                  <a:lnTo>
                    <a:pt x="8782165" y="242239"/>
                  </a:lnTo>
                  <a:lnTo>
                    <a:pt x="8760210" y="203121"/>
                  </a:lnTo>
                  <a:lnTo>
                    <a:pt x="8741488" y="162373"/>
                  </a:lnTo>
                  <a:lnTo>
                    <a:pt x="8726149" y="120130"/>
                  </a:lnTo>
                  <a:lnTo>
                    <a:pt x="8714346" y="76532"/>
                  </a:lnTo>
                  <a:lnTo>
                    <a:pt x="8705875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81514" y="0"/>
                  </a:lnTo>
                  <a:lnTo>
                    <a:pt x="9973030" y="76532"/>
                  </a:lnTo>
                  <a:lnTo>
                    <a:pt x="9961227" y="120130"/>
                  </a:lnTo>
                  <a:lnTo>
                    <a:pt x="9945889" y="162373"/>
                  </a:lnTo>
                  <a:lnTo>
                    <a:pt x="9927166" y="203121"/>
                  </a:lnTo>
                  <a:lnTo>
                    <a:pt x="9905212" y="242239"/>
                  </a:lnTo>
                  <a:lnTo>
                    <a:pt x="9880178" y="279588"/>
                  </a:lnTo>
                  <a:lnTo>
                    <a:pt x="9852217" y="315030"/>
                  </a:lnTo>
                  <a:lnTo>
                    <a:pt x="9821480" y="348428"/>
                  </a:lnTo>
                  <a:lnTo>
                    <a:pt x="9788120" y="379645"/>
                  </a:lnTo>
                  <a:lnTo>
                    <a:pt x="9752289" y="408541"/>
                  </a:lnTo>
                  <a:lnTo>
                    <a:pt x="9714138" y="434981"/>
                  </a:lnTo>
                  <a:lnTo>
                    <a:pt x="9673820" y="458825"/>
                  </a:lnTo>
                  <a:lnTo>
                    <a:pt x="9631488" y="479937"/>
                  </a:lnTo>
                  <a:lnTo>
                    <a:pt x="9587292" y="498179"/>
                  </a:lnTo>
                  <a:lnTo>
                    <a:pt x="9541386" y="513413"/>
                  </a:lnTo>
                  <a:lnTo>
                    <a:pt x="9493921" y="525501"/>
                  </a:lnTo>
                  <a:lnTo>
                    <a:pt x="9445049" y="534306"/>
                  </a:lnTo>
                  <a:lnTo>
                    <a:pt x="9394923" y="539690"/>
                  </a:lnTo>
                  <a:lnTo>
                    <a:pt x="9343695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41867" y="474192"/>
              <a:ext cx="76200" cy="5019675"/>
            </a:xfrm>
            <a:custGeom>
              <a:avLst/>
              <a:gdLst/>
              <a:ahLst/>
              <a:cxnLst/>
              <a:rect l="l" t="t" r="r" b="b"/>
              <a:pathLst>
                <a:path w="76200" h="5019675">
                  <a:moveTo>
                    <a:pt x="76200" y="0"/>
                  </a:moveTo>
                  <a:lnTo>
                    <a:pt x="0" y="0"/>
                  </a:lnTo>
                  <a:lnTo>
                    <a:pt x="0" y="5019675"/>
                  </a:lnTo>
                  <a:lnTo>
                    <a:pt x="76200" y="501967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093" y="2983014"/>
              <a:ext cx="981075" cy="9906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00225" y="2192032"/>
            <a:ext cx="1649730" cy="474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4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  <a:endParaRPr sz="3000" b="1" spc="-415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24734" y="1284183"/>
            <a:ext cx="7083425" cy="551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23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Let's</a:t>
            </a:r>
            <a:r>
              <a:rPr sz="3500" b="1" spc="8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3500" b="1" spc="55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t</a:t>
            </a:r>
            <a:r>
              <a:rPr lang="en-US" altLang="" sz="3500" b="1" spc="55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a</a:t>
            </a:r>
            <a:r>
              <a:rPr sz="3500" b="1" spc="55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ke</a:t>
            </a:r>
            <a:r>
              <a:rPr sz="3500" b="1" spc="8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lang="en-US" altLang="" sz="3500" b="1" spc="8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a </a:t>
            </a:r>
            <a:r>
              <a:rPr sz="3500" b="1" spc="8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3500" b="1" spc="44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tour</a:t>
            </a:r>
            <a:r>
              <a:rPr sz="3500" b="1" spc="8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3500" b="1" spc="37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of</a:t>
            </a:r>
            <a:r>
              <a:rPr sz="3500" b="1" spc="8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3500" b="1" spc="45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our</a:t>
            </a:r>
            <a:r>
              <a:rPr sz="3500" b="1" spc="8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3500" b="1" spc="45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website!</a:t>
            </a:r>
            <a:endParaRPr sz="3500">
              <a:latin typeface="Arial Narrow" panose="020B0606020202030204"/>
              <a:cs typeface="Arial Narrow" panose="020B0606020202030204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21621" y="5616609"/>
            <a:ext cx="11824970" cy="1094740"/>
            <a:chOff x="221621" y="5616609"/>
            <a:chExt cx="11824970" cy="109474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1"/>
              <a:ext cx="676005" cy="67600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250048" y="5995491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982468" y="561660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4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4"/>
                  </a:lnTo>
                  <a:lnTo>
                    <a:pt x="631647" y="510091"/>
                  </a:lnTo>
                  <a:lnTo>
                    <a:pt x="651288" y="470954"/>
                  </a:lnTo>
                  <a:lnTo>
                    <a:pt x="665817" y="429125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698456"/>
              <a:ext cx="514349" cy="51434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877835" y="6007278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3"/>
              <a:ext cx="542919" cy="54292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11438" y="191935"/>
            <a:ext cx="76200" cy="4933950"/>
          </a:xfrm>
          <a:custGeom>
            <a:avLst/>
            <a:gdLst/>
            <a:ahLst/>
            <a:cxnLst/>
            <a:rect l="l" t="t" r="r" b="b"/>
            <a:pathLst>
              <a:path w="76200" h="4933950">
                <a:moveTo>
                  <a:pt x="76200" y="0"/>
                </a:moveTo>
                <a:lnTo>
                  <a:pt x="0" y="0"/>
                </a:lnTo>
                <a:lnTo>
                  <a:pt x="0" y="4933950"/>
                </a:lnTo>
                <a:lnTo>
                  <a:pt x="76200" y="493395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093" y="2869933"/>
            <a:ext cx="857249" cy="80962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826664" y="1832368"/>
            <a:ext cx="1057275" cy="1228712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058168" y="1728584"/>
            <a:ext cx="1333487" cy="1333499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778419" y="1832368"/>
            <a:ext cx="1142994" cy="114298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224148" y="1956612"/>
            <a:ext cx="1142999" cy="1142999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157052" y="2196338"/>
            <a:ext cx="571499" cy="571499"/>
          </a:xfrm>
          <a:prstGeom prst="rect">
            <a:avLst/>
          </a:prstGeom>
        </p:spPr>
      </p:pic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546922" y="2114918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/>
              <a:t>Sales</a:t>
            </a:r>
            <a:endParaRPr sz="3000"/>
          </a:p>
        </p:txBody>
      </p:sp>
      <p:sp>
        <p:nvSpPr>
          <p:cNvPr id="30" name="object 30"/>
          <p:cNvSpPr txBox="1"/>
          <p:nvPr/>
        </p:nvSpPr>
        <p:spPr>
          <a:xfrm>
            <a:off x="2680827" y="3634873"/>
            <a:ext cx="14884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Quotation</a:t>
            </a:r>
            <a:endParaRPr sz="22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27686" y="3634873"/>
            <a:ext cx="1671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9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Sales </a:t>
            </a:r>
            <a:r>
              <a:rPr sz="2200" b="1" spc="-9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order</a:t>
            </a:r>
            <a:endParaRPr sz="22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66593" y="3631729"/>
            <a:ext cx="10744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13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Deliver</a:t>
            </a:r>
            <a:endParaRPr sz="23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273623" y="3631729"/>
            <a:ext cx="11233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1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Invoice</a:t>
            </a:r>
            <a:endParaRPr sz="2300">
              <a:latin typeface="Verdana" panose="020B0604030504040204"/>
              <a:cs typeface="Verdana" panose="020B0604030504040204"/>
            </a:endParaRPr>
          </a:p>
        </p:txBody>
      </p:sp>
      <p:pic>
        <p:nvPicPr>
          <p:cNvPr id="34" name="object 3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668007" y="2196338"/>
            <a:ext cx="571494" cy="571499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406432" y="2196338"/>
            <a:ext cx="571494" cy="57149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11438" y="191935"/>
            <a:ext cx="76200" cy="4933950"/>
          </a:xfrm>
          <a:custGeom>
            <a:avLst/>
            <a:gdLst/>
            <a:ahLst/>
            <a:cxnLst/>
            <a:rect l="l" t="t" r="r" b="b"/>
            <a:pathLst>
              <a:path w="76200" h="4933950">
                <a:moveTo>
                  <a:pt x="76200" y="0"/>
                </a:moveTo>
                <a:lnTo>
                  <a:pt x="0" y="0"/>
                </a:lnTo>
                <a:lnTo>
                  <a:pt x="0" y="4933950"/>
                </a:lnTo>
                <a:lnTo>
                  <a:pt x="76200" y="493395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093" y="2432799"/>
            <a:ext cx="857249" cy="80962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2354694" y="483463"/>
            <a:ext cx="9515475" cy="4524375"/>
            <a:chOff x="2354694" y="483463"/>
            <a:chExt cx="9515475" cy="4524375"/>
          </a:xfrm>
        </p:grpSpPr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54694" y="483463"/>
              <a:ext cx="9515474" cy="4524374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148711" y="1816478"/>
              <a:ext cx="576580" cy="11430"/>
            </a:xfrm>
            <a:custGeom>
              <a:avLst/>
              <a:gdLst/>
              <a:ahLst/>
              <a:cxnLst/>
              <a:rect l="l" t="t" r="r" b="b"/>
              <a:pathLst>
                <a:path w="576579" h="11430">
                  <a:moveTo>
                    <a:pt x="576270" y="11422"/>
                  </a:moveTo>
                  <a:lnTo>
                    <a:pt x="0" y="0"/>
                  </a:lnTo>
                </a:path>
              </a:pathLst>
            </a:custGeom>
            <a:ln w="47625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148711" y="1746935"/>
              <a:ext cx="97155" cy="142875"/>
            </a:xfrm>
            <a:custGeom>
              <a:avLst/>
              <a:gdLst/>
              <a:ahLst/>
              <a:cxnLst/>
              <a:rect l="l" t="t" r="r" b="b"/>
              <a:pathLst>
                <a:path w="97155" h="142875">
                  <a:moveTo>
                    <a:pt x="93716" y="142858"/>
                  </a:moveTo>
                  <a:lnTo>
                    <a:pt x="0" y="69543"/>
                  </a:lnTo>
                  <a:lnTo>
                    <a:pt x="96548" y="0"/>
                  </a:lnTo>
                </a:path>
              </a:pathLst>
            </a:custGeom>
            <a:ln w="47592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498971" y="1548498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/>
              <a:t>Sales</a:t>
            </a:r>
            <a:endParaRPr sz="3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9B57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11438" y="191935"/>
            <a:ext cx="76200" cy="4933950"/>
          </a:xfrm>
          <a:custGeom>
            <a:avLst/>
            <a:gdLst/>
            <a:ahLst/>
            <a:cxnLst/>
            <a:rect l="l" t="t" r="r" b="b"/>
            <a:pathLst>
              <a:path w="76200" h="4933950">
                <a:moveTo>
                  <a:pt x="76200" y="0"/>
                </a:moveTo>
                <a:lnTo>
                  <a:pt x="0" y="0"/>
                </a:lnTo>
                <a:lnTo>
                  <a:pt x="0" y="4933950"/>
                </a:lnTo>
                <a:lnTo>
                  <a:pt x="76200" y="493395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093" y="2432799"/>
            <a:ext cx="857249" cy="809625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6" name="object 6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2376220" y="1206753"/>
            <a:ext cx="8953500" cy="3924300"/>
            <a:chOff x="2376220" y="1206753"/>
            <a:chExt cx="8953500" cy="3924300"/>
          </a:xfrm>
        </p:grpSpPr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76220" y="1206753"/>
              <a:ext cx="8953499" cy="3924299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455977" y="1944458"/>
              <a:ext cx="255904" cy="175260"/>
            </a:xfrm>
            <a:custGeom>
              <a:avLst/>
              <a:gdLst/>
              <a:ahLst/>
              <a:cxnLst/>
              <a:rect l="l" t="t" r="r" b="b"/>
              <a:pathLst>
                <a:path w="255904" h="175260">
                  <a:moveTo>
                    <a:pt x="255602" y="174837"/>
                  </a:moveTo>
                  <a:lnTo>
                    <a:pt x="0" y="0"/>
                  </a:lnTo>
                </a:path>
              </a:pathLst>
            </a:custGeom>
            <a:ln w="47597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455977" y="1939179"/>
              <a:ext cx="119380" cy="118110"/>
            </a:xfrm>
            <a:custGeom>
              <a:avLst/>
              <a:gdLst/>
              <a:ahLst/>
              <a:cxnLst/>
              <a:rect l="l" t="t" r="r" b="b"/>
              <a:pathLst>
                <a:path w="119379" h="118110">
                  <a:moveTo>
                    <a:pt x="38142" y="117925"/>
                  </a:moveTo>
                  <a:lnTo>
                    <a:pt x="0" y="5278"/>
                  </a:lnTo>
                  <a:lnTo>
                    <a:pt x="118806" y="0"/>
                  </a:lnTo>
                </a:path>
              </a:pathLst>
            </a:custGeom>
            <a:ln w="47582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498971" y="1631670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Sales</a:t>
            </a:r>
            <a:endParaRPr sz="3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39340" y="400685"/>
            <a:ext cx="5200650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70" dirty="0">
                <a:solidFill>
                  <a:srgbClr val="FFFFFF"/>
                </a:solidFill>
                <a:latin typeface="Arial Black" panose="020B0A04020102020204"/>
                <a:cs typeface="Arial Black" panose="020B0A04020102020204"/>
              </a:rPr>
              <a:t>1.</a:t>
            </a:r>
            <a:r>
              <a:rPr sz="2700" spc="-630" dirty="0">
                <a:solidFill>
                  <a:srgbClr val="FFFFFF"/>
                </a:solidFill>
                <a:latin typeface="Arial Black" panose="020B0A04020102020204"/>
                <a:cs typeface="Arial Black" panose="020B0A04020102020204"/>
              </a:rPr>
              <a:t> </a:t>
            </a:r>
            <a:r>
              <a:rPr lang="en-US" altLang="" sz="2700" spc="-630" dirty="0">
                <a:solidFill>
                  <a:srgbClr val="FFFFFF"/>
                </a:solidFill>
                <a:latin typeface="Arial Black" panose="020B0A04020102020204"/>
                <a:cs typeface="Arial Black" panose="020B0A04020102020204"/>
              </a:rPr>
              <a:t>  </a:t>
            </a:r>
            <a:r>
              <a:rPr sz="2700" b="1" spc="-12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Connrm</a:t>
            </a:r>
            <a:r>
              <a:rPr sz="27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qoutation</a:t>
            </a:r>
            <a:endParaRPr sz="2700">
              <a:latin typeface="Verdana" panose="020B0604030504040204"/>
              <a:cs typeface="Verdana" panose="020B060403050404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376381"/>
            <a:ext cx="12192000" cy="1482090"/>
            <a:chOff x="0" y="5376381"/>
            <a:chExt cx="12192000" cy="1482090"/>
          </a:xfrm>
        </p:grpSpPr>
        <p:sp>
          <p:nvSpPr>
            <p:cNvPr id="3" name="object 3"/>
            <p:cNvSpPr/>
            <p:nvPr/>
          </p:nvSpPr>
          <p:spPr>
            <a:xfrm>
              <a:off x="0" y="5952846"/>
              <a:ext cx="12192000" cy="905510"/>
            </a:xfrm>
            <a:custGeom>
              <a:avLst/>
              <a:gdLst/>
              <a:ahLst/>
              <a:cxnLst/>
              <a:rect l="l" t="t" r="r" b="b"/>
              <a:pathLst>
                <a:path w="12192000" h="905509">
                  <a:moveTo>
                    <a:pt x="0" y="211795"/>
                  </a:moveTo>
                  <a:lnTo>
                    <a:pt x="0" y="905153"/>
                  </a:lnTo>
                  <a:lnTo>
                    <a:pt x="12191999" y="905153"/>
                  </a:lnTo>
                  <a:lnTo>
                    <a:pt x="12191999" y="541521"/>
                  </a:lnTo>
                  <a:lnTo>
                    <a:pt x="578609" y="541521"/>
                  </a:lnTo>
                  <a:lnTo>
                    <a:pt x="527379" y="539696"/>
                  </a:lnTo>
                  <a:lnTo>
                    <a:pt x="477251" y="534312"/>
                  </a:lnTo>
                  <a:lnTo>
                    <a:pt x="428378" y="525507"/>
                  </a:lnTo>
                  <a:lnTo>
                    <a:pt x="380912" y="513418"/>
                  </a:lnTo>
                  <a:lnTo>
                    <a:pt x="335005" y="498184"/>
                  </a:lnTo>
                  <a:lnTo>
                    <a:pt x="290809" y="479942"/>
                  </a:lnTo>
                  <a:lnTo>
                    <a:pt x="248476" y="458829"/>
                  </a:lnTo>
                  <a:lnTo>
                    <a:pt x="208158" y="434984"/>
                  </a:lnTo>
                  <a:lnTo>
                    <a:pt x="170008" y="408544"/>
                  </a:lnTo>
                  <a:lnTo>
                    <a:pt x="134176" y="379647"/>
                  </a:lnTo>
                  <a:lnTo>
                    <a:pt x="100817" y="348430"/>
                  </a:lnTo>
                  <a:lnTo>
                    <a:pt x="70080" y="315032"/>
                  </a:lnTo>
                  <a:lnTo>
                    <a:pt x="42119" y="279589"/>
                  </a:lnTo>
                  <a:lnTo>
                    <a:pt x="17086" y="242240"/>
                  </a:lnTo>
                  <a:lnTo>
                    <a:pt x="0" y="211795"/>
                  </a:lnTo>
                  <a:close/>
                </a:path>
                <a:path w="12192000" h="905509">
                  <a:moveTo>
                    <a:pt x="12191999" y="0"/>
                  </a:moveTo>
                  <a:lnTo>
                    <a:pt x="1216431" y="0"/>
                  </a:lnTo>
                  <a:lnTo>
                    <a:pt x="1207954" y="76532"/>
                  </a:lnTo>
                  <a:lnTo>
                    <a:pt x="1196151" y="120130"/>
                  </a:lnTo>
                  <a:lnTo>
                    <a:pt x="1180813" y="162373"/>
                  </a:lnTo>
                  <a:lnTo>
                    <a:pt x="1162090" y="203122"/>
                  </a:lnTo>
                  <a:lnTo>
                    <a:pt x="1140136" y="242240"/>
                  </a:lnTo>
                  <a:lnTo>
                    <a:pt x="1115102" y="279589"/>
                  </a:lnTo>
                  <a:lnTo>
                    <a:pt x="1087141" y="315032"/>
                  </a:lnTo>
                  <a:lnTo>
                    <a:pt x="1056404" y="348430"/>
                  </a:lnTo>
                  <a:lnTo>
                    <a:pt x="1023044" y="379647"/>
                  </a:lnTo>
                  <a:lnTo>
                    <a:pt x="987212" y="408544"/>
                  </a:lnTo>
                  <a:lnTo>
                    <a:pt x="949061" y="434984"/>
                  </a:lnTo>
                  <a:lnTo>
                    <a:pt x="908743" y="458829"/>
                  </a:lnTo>
                  <a:lnTo>
                    <a:pt x="866410" y="479942"/>
                  </a:lnTo>
                  <a:lnTo>
                    <a:pt x="822213" y="498184"/>
                  </a:lnTo>
                  <a:lnTo>
                    <a:pt x="776306" y="513418"/>
                  </a:lnTo>
                  <a:lnTo>
                    <a:pt x="728840" y="525507"/>
                  </a:lnTo>
                  <a:lnTo>
                    <a:pt x="679967" y="534312"/>
                  </a:lnTo>
                  <a:lnTo>
                    <a:pt x="629839" y="539696"/>
                  </a:lnTo>
                  <a:lnTo>
                    <a:pt x="578609" y="541521"/>
                  </a:lnTo>
                  <a:lnTo>
                    <a:pt x="12191999" y="541521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3087" y="5376381"/>
              <a:ext cx="867418" cy="86741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4235733" y="4289025"/>
            <a:ext cx="4552315" cy="1296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50800" algn="ctr">
              <a:lnSpc>
                <a:spcPts val="1665"/>
              </a:lnSpc>
              <a:spcBef>
                <a:spcPts val="130"/>
              </a:spcBef>
            </a:pP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Supervised</a:t>
            </a:r>
            <a:r>
              <a:rPr sz="1400" b="1" spc="1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by:</a:t>
            </a:r>
            <a:endParaRPr sz="1400">
              <a:latin typeface="Tahoma" panose="020B0604030504040204"/>
              <a:cs typeface="Tahoma" panose="020B0604030504040204"/>
            </a:endParaRPr>
          </a:p>
          <a:p>
            <a:pPr algn="ctr">
              <a:lnSpc>
                <a:spcPts val="1665"/>
              </a:lnSpc>
            </a:pPr>
            <a:r>
              <a:rPr sz="1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Dr.</a:t>
            </a:r>
            <a:r>
              <a:rPr sz="14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Safa'a</a:t>
            </a:r>
            <a:r>
              <a:rPr sz="14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9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AbuJarour</a:t>
            </a:r>
            <a:r>
              <a:rPr sz="14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&amp;</a:t>
            </a:r>
            <a:r>
              <a:rPr sz="14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Dr.</a:t>
            </a:r>
            <a:r>
              <a:rPr sz="14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Mohammad</a:t>
            </a:r>
            <a:r>
              <a:rPr sz="1400" b="1" spc="5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Dwikat</a:t>
            </a:r>
            <a:endParaRPr sz="1400">
              <a:latin typeface="Tahoma" panose="020B0604030504040204"/>
              <a:cs typeface="Tahoma" panose="020B0604030504040204"/>
            </a:endParaRPr>
          </a:p>
          <a:p>
            <a:pPr marR="51435" algn="ctr">
              <a:lnSpc>
                <a:spcPts val="1665"/>
              </a:lnSpc>
              <a:spcBef>
                <a:spcPts val="1620"/>
              </a:spcBef>
            </a:pP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Prepared</a:t>
            </a:r>
            <a:r>
              <a:rPr sz="1400" b="1" spc="12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By:</a:t>
            </a:r>
            <a:endParaRPr sz="1400">
              <a:latin typeface="Tahoma" panose="020B0604030504040204"/>
              <a:cs typeface="Tahoma" panose="020B0604030504040204"/>
            </a:endParaRPr>
          </a:p>
          <a:p>
            <a:pPr marL="881380" marR="875030" indent="635" algn="l">
              <a:lnSpc>
                <a:spcPts val="1650"/>
              </a:lnSpc>
              <a:spcBef>
                <a:spcPts val="65"/>
              </a:spcBef>
            </a:pPr>
            <a:r>
              <a:rPr sz="1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  <a:sym typeface="+mn-ea"/>
              </a:rPr>
              <a:t>Rafah</a:t>
            </a: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  <a:sym typeface="+mn-ea"/>
              </a:rPr>
              <a:t> Alfaqeeh </a:t>
            </a:r>
            <a:r>
              <a:rPr sz="1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  <a:sym typeface="+mn-ea"/>
              </a:rPr>
              <a:t>&amp;</a:t>
            </a: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  <a:sym typeface="+mn-ea"/>
              </a:rPr>
              <a:t> </a:t>
            </a:r>
            <a:r>
              <a:rPr sz="1400" b="1" spc="10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Alaa</a:t>
            </a:r>
            <a:r>
              <a:rPr sz="1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9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Odeh</a:t>
            </a: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9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Rana</a:t>
            </a:r>
            <a:r>
              <a:rPr sz="1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8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Mograbi</a:t>
            </a:r>
            <a:r>
              <a:rPr sz="1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&amp;</a:t>
            </a:r>
            <a:r>
              <a:rPr sz="14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8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Duha</a:t>
            </a:r>
            <a:r>
              <a:rPr sz="1400" b="1" spc="6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400" b="1" spc="4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Zatar</a:t>
            </a:r>
            <a:endParaRPr sz="14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588071" y="1121155"/>
            <a:ext cx="9496425" cy="2695575"/>
          </a:xfrm>
          <a:custGeom>
            <a:avLst/>
            <a:gdLst/>
            <a:ahLst/>
            <a:cxnLst/>
            <a:rect l="l" t="t" r="r" b="b"/>
            <a:pathLst>
              <a:path w="9496425" h="2695575">
                <a:moveTo>
                  <a:pt x="9232912" y="0"/>
                </a:moveTo>
                <a:lnTo>
                  <a:pt x="263486" y="0"/>
                </a:lnTo>
                <a:lnTo>
                  <a:pt x="259265" y="47200"/>
                </a:lnTo>
                <a:lnTo>
                  <a:pt x="247085" y="91682"/>
                </a:lnTo>
                <a:lnTo>
                  <a:pt x="227673" y="132690"/>
                </a:lnTo>
                <a:lnTo>
                  <a:pt x="201755" y="169466"/>
                </a:lnTo>
                <a:lnTo>
                  <a:pt x="170057" y="201253"/>
                </a:lnTo>
                <a:lnTo>
                  <a:pt x="133307" y="227295"/>
                </a:lnTo>
                <a:lnTo>
                  <a:pt x="92229" y="246833"/>
                </a:lnTo>
                <a:lnTo>
                  <a:pt x="47551" y="259111"/>
                </a:lnTo>
                <a:lnTo>
                  <a:pt x="0" y="263372"/>
                </a:lnTo>
                <a:lnTo>
                  <a:pt x="0" y="2432189"/>
                </a:lnTo>
                <a:lnTo>
                  <a:pt x="47220" y="2436409"/>
                </a:lnTo>
                <a:lnTo>
                  <a:pt x="91722" y="2448584"/>
                </a:lnTo>
                <a:lnTo>
                  <a:pt x="132748" y="2467988"/>
                </a:lnTo>
                <a:lnTo>
                  <a:pt x="169540" y="2493895"/>
                </a:lnTo>
                <a:lnTo>
                  <a:pt x="201341" y="2525580"/>
                </a:lnTo>
                <a:lnTo>
                  <a:pt x="227393" y="2562316"/>
                </a:lnTo>
                <a:lnTo>
                  <a:pt x="246940" y="2603378"/>
                </a:lnTo>
                <a:lnTo>
                  <a:pt x="259224" y="2648039"/>
                </a:lnTo>
                <a:lnTo>
                  <a:pt x="263486" y="2695575"/>
                </a:lnTo>
                <a:lnTo>
                  <a:pt x="9232912" y="2695575"/>
                </a:lnTo>
                <a:lnTo>
                  <a:pt x="9237134" y="2648371"/>
                </a:lnTo>
                <a:lnTo>
                  <a:pt x="9249314" y="2603885"/>
                </a:lnTo>
                <a:lnTo>
                  <a:pt x="9268726" y="2562875"/>
                </a:lnTo>
                <a:lnTo>
                  <a:pt x="9294644" y="2526097"/>
                </a:lnTo>
                <a:lnTo>
                  <a:pt x="9326341" y="2494309"/>
                </a:lnTo>
                <a:lnTo>
                  <a:pt x="9363092" y="2468267"/>
                </a:lnTo>
                <a:lnTo>
                  <a:pt x="9404169" y="2448729"/>
                </a:lnTo>
                <a:lnTo>
                  <a:pt x="9448847" y="2436450"/>
                </a:lnTo>
                <a:lnTo>
                  <a:pt x="9496399" y="2432189"/>
                </a:lnTo>
                <a:lnTo>
                  <a:pt x="9496399" y="263372"/>
                </a:lnTo>
                <a:lnTo>
                  <a:pt x="9449178" y="259153"/>
                </a:lnTo>
                <a:lnTo>
                  <a:pt x="9404677" y="246978"/>
                </a:lnTo>
                <a:lnTo>
                  <a:pt x="9363651" y="227574"/>
                </a:lnTo>
                <a:lnTo>
                  <a:pt x="9326859" y="201667"/>
                </a:lnTo>
                <a:lnTo>
                  <a:pt x="9295058" y="169984"/>
                </a:lnTo>
                <a:lnTo>
                  <a:pt x="9269005" y="133249"/>
                </a:lnTo>
                <a:lnTo>
                  <a:pt x="9249459" y="92189"/>
                </a:lnTo>
                <a:lnTo>
                  <a:pt x="9237175" y="47531"/>
                </a:lnTo>
                <a:lnTo>
                  <a:pt x="92329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936989" y="1140618"/>
            <a:ext cx="6506845" cy="2197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48000"/>
              </a:lnSpc>
              <a:spcBef>
                <a:spcPts val="95"/>
              </a:spcBef>
            </a:pPr>
            <a:r>
              <a:rPr sz="3200" spc="7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Enterprise</a:t>
            </a:r>
            <a:r>
              <a:rPr sz="3200" spc="22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114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Resource</a:t>
            </a:r>
            <a:r>
              <a:rPr sz="3200" spc="22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13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Planning </a:t>
            </a:r>
            <a:r>
              <a:rPr sz="320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For</a:t>
            </a:r>
            <a:r>
              <a:rPr sz="3200" spc="21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16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Gatoh</a:t>
            </a:r>
            <a:r>
              <a:rPr sz="3200" spc="21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14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Lebanon</a:t>
            </a:r>
            <a:r>
              <a:rPr sz="3200" spc="21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26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Company </a:t>
            </a:r>
            <a:r>
              <a:rPr sz="320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By</a:t>
            </a:r>
            <a:r>
              <a:rPr sz="3200" spc="270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3200" spc="105" dirty="0">
                <a:solidFill>
                  <a:srgbClr val="535353"/>
                </a:solidFill>
                <a:latin typeface="Tahoma" panose="020B0604030504040204"/>
                <a:cs typeface="Tahoma" panose="020B0604030504040204"/>
              </a:rPr>
              <a:t>Using</a:t>
            </a:r>
            <a:endParaRPr sz="320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25" name="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62004" y="2835719"/>
            <a:ext cx="1409699" cy="44767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11451" y="213334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093" y="2432799"/>
            <a:ext cx="857249" cy="80962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2354694" y="947800"/>
            <a:ext cx="8791575" cy="4286250"/>
            <a:chOff x="2354694" y="947800"/>
            <a:chExt cx="8791575" cy="4286250"/>
          </a:xfrm>
        </p:grpSpPr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54694" y="947800"/>
              <a:ext cx="8791574" cy="428624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213440" y="2165150"/>
              <a:ext cx="309245" cy="22225"/>
            </a:xfrm>
            <a:custGeom>
              <a:avLst/>
              <a:gdLst/>
              <a:ahLst/>
              <a:cxnLst/>
              <a:rect l="l" t="t" r="r" b="b"/>
              <a:pathLst>
                <a:path w="309245" h="22225">
                  <a:moveTo>
                    <a:pt x="308883" y="22075"/>
                  </a:moveTo>
                  <a:lnTo>
                    <a:pt x="0" y="0"/>
                  </a:lnTo>
                </a:path>
              </a:pathLst>
            </a:custGeom>
            <a:ln w="47624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13440" y="2100675"/>
              <a:ext cx="100330" cy="142875"/>
            </a:xfrm>
            <a:custGeom>
              <a:avLst/>
              <a:gdLst/>
              <a:ahLst/>
              <a:cxnLst/>
              <a:rect l="l" t="t" r="r" b="b"/>
              <a:pathLst>
                <a:path w="100329" h="142875">
                  <a:moveTo>
                    <a:pt x="89740" y="142515"/>
                  </a:moveTo>
                  <a:lnTo>
                    <a:pt x="0" y="64474"/>
                  </a:lnTo>
                  <a:lnTo>
                    <a:pt x="99925" y="0"/>
                  </a:lnTo>
                </a:path>
              </a:pathLst>
            </a:custGeom>
            <a:ln w="47568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498971" y="1631670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/>
              <a:t>Sales</a:t>
            </a:r>
            <a:endParaRPr sz="3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2241143" y="191896"/>
            <a:ext cx="5972175" cy="4124325"/>
            <a:chOff x="2241143" y="191896"/>
            <a:chExt cx="5972175" cy="4124325"/>
          </a:xfrm>
        </p:grpSpPr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41143" y="191896"/>
              <a:ext cx="5972162" cy="412432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75131" y="818934"/>
              <a:ext cx="762000" cy="428624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7536274" y="3797470"/>
            <a:ext cx="4163060" cy="1797685"/>
            <a:chOff x="7536274" y="3797470"/>
            <a:chExt cx="4163060" cy="1797685"/>
          </a:xfrm>
        </p:grpSpPr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479383" y="4004185"/>
              <a:ext cx="3219449" cy="159067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36274" y="3797470"/>
              <a:ext cx="1020732" cy="1026392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498971" y="1631670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Sales</a:t>
            </a:r>
            <a:endParaRPr sz="3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90665">
              <a:lnSpc>
                <a:spcPct val="100000"/>
              </a:lnSpc>
              <a:spcBef>
                <a:spcPts val="100"/>
              </a:spcBef>
            </a:pPr>
            <a:r>
              <a:rPr spc="-350" dirty="0"/>
              <a:t>2.</a:t>
            </a:r>
            <a:r>
              <a:rPr spc="-110" dirty="0"/>
              <a:t> </a:t>
            </a:r>
            <a:r>
              <a:rPr spc="-160" dirty="0"/>
              <a:t>Delivery</a:t>
            </a:r>
            <a:endParaRPr spc="-16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11438" y="191935"/>
            <a:ext cx="76200" cy="4933950"/>
          </a:xfrm>
          <a:custGeom>
            <a:avLst/>
            <a:gdLst/>
            <a:ahLst/>
            <a:cxnLst/>
            <a:rect l="l" t="t" r="r" b="b"/>
            <a:pathLst>
              <a:path w="76200" h="4933950">
                <a:moveTo>
                  <a:pt x="76200" y="0"/>
                </a:moveTo>
                <a:lnTo>
                  <a:pt x="0" y="0"/>
                </a:lnTo>
                <a:lnTo>
                  <a:pt x="0" y="4933950"/>
                </a:lnTo>
                <a:lnTo>
                  <a:pt x="76200" y="493395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093" y="2432799"/>
            <a:ext cx="857249" cy="80962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2354694" y="337172"/>
            <a:ext cx="8286750" cy="4648200"/>
            <a:chOff x="2354694" y="337172"/>
            <a:chExt cx="8286750" cy="4648200"/>
          </a:xfrm>
        </p:grpSpPr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54694" y="337172"/>
              <a:ext cx="8286749" cy="464819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2925648" y="1206629"/>
              <a:ext cx="227965" cy="210185"/>
            </a:xfrm>
            <a:custGeom>
              <a:avLst/>
              <a:gdLst/>
              <a:ahLst/>
              <a:cxnLst/>
              <a:rect l="l" t="t" r="r" b="b"/>
              <a:pathLst>
                <a:path w="227964" h="210184">
                  <a:moveTo>
                    <a:pt x="227904" y="209663"/>
                  </a:moveTo>
                  <a:lnTo>
                    <a:pt x="0" y="0"/>
                  </a:lnTo>
                </a:path>
              </a:pathLst>
            </a:custGeom>
            <a:ln w="47586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925648" y="1206629"/>
              <a:ext cx="118745" cy="117475"/>
            </a:xfrm>
            <a:custGeom>
              <a:avLst/>
              <a:gdLst/>
              <a:ahLst/>
              <a:cxnLst/>
              <a:rect l="l" t="t" r="r" b="b"/>
              <a:pathLst>
                <a:path w="118744" h="117475">
                  <a:moveTo>
                    <a:pt x="21607" y="116947"/>
                  </a:moveTo>
                  <a:lnTo>
                    <a:pt x="0" y="0"/>
                  </a:lnTo>
                  <a:lnTo>
                    <a:pt x="118340" y="11799"/>
                  </a:lnTo>
                </a:path>
              </a:pathLst>
            </a:custGeom>
            <a:ln w="47583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498971" y="1631670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/>
              <a:t>Sales</a:t>
            </a:r>
            <a:endParaRPr sz="3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54694" y="1682470"/>
            <a:ext cx="3076320" cy="131445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318781" y="192188"/>
            <a:ext cx="3924299" cy="5286375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5798794" y="2139670"/>
            <a:ext cx="1092835" cy="457200"/>
          </a:xfrm>
          <a:custGeom>
            <a:avLst/>
            <a:gdLst/>
            <a:ahLst/>
            <a:cxnLst/>
            <a:rect l="l" t="t" r="r" b="b"/>
            <a:pathLst>
              <a:path w="1092834" h="457200">
                <a:moveTo>
                  <a:pt x="862418" y="0"/>
                </a:moveTo>
                <a:lnTo>
                  <a:pt x="862418" y="171450"/>
                </a:lnTo>
                <a:lnTo>
                  <a:pt x="0" y="171450"/>
                </a:lnTo>
                <a:lnTo>
                  <a:pt x="0" y="285750"/>
                </a:lnTo>
                <a:lnTo>
                  <a:pt x="862418" y="285750"/>
                </a:lnTo>
                <a:lnTo>
                  <a:pt x="862418" y="457200"/>
                </a:lnTo>
                <a:lnTo>
                  <a:pt x="1092390" y="228600"/>
                </a:lnTo>
                <a:lnTo>
                  <a:pt x="8624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98971" y="1631670"/>
            <a:ext cx="10807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Sales</a:t>
            </a:r>
            <a:endParaRPr sz="3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41995" y="450894"/>
            <a:ext cx="406781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29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3.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13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Send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automatic</a:t>
            </a:r>
            <a:r>
              <a:rPr sz="25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500" b="1" spc="-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email</a:t>
            </a:r>
            <a:endParaRPr sz="2500">
              <a:latin typeface="Verdana" panose="020B0604030504040204"/>
              <a:cs typeface="Verdana" panose="020B0604030504040204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09826" y="1717192"/>
            <a:ext cx="3228973" cy="240029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758653" y="254914"/>
            <a:ext cx="8239124" cy="5324474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1326230" y="2874645"/>
            <a:ext cx="200025" cy="330835"/>
            <a:chOff x="1326230" y="2874645"/>
            <a:chExt cx="200025" cy="330835"/>
          </a:xfrm>
        </p:grpSpPr>
        <p:sp>
          <p:nvSpPr>
            <p:cNvPr id="25" name="object 25"/>
            <p:cNvSpPr/>
            <p:nvPr/>
          </p:nvSpPr>
          <p:spPr>
            <a:xfrm>
              <a:off x="1376863" y="2898457"/>
              <a:ext cx="125730" cy="283210"/>
            </a:xfrm>
            <a:custGeom>
              <a:avLst/>
              <a:gdLst/>
              <a:ahLst/>
              <a:cxnLst/>
              <a:rect l="l" t="t" r="r" b="b"/>
              <a:pathLst>
                <a:path w="125730" h="283210">
                  <a:moveTo>
                    <a:pt x="125315" y="283188"/>
                  </a:moveTo>
                  <a:lnTo>
                    <a:pt x="0" y="0"/>
                  </a:lnTo>
                </a:path>
              </a:pathLst>
            </a:custGeom>
            <a:ln w="47554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50013" y="2898457"/>
              <a:ext cx="130810" cy="116205"/>
            </a:xfrm>
            <a:custGeom>
              <a:avLst/>
              <a:gdLst/>
              <a:ahLst/>
              <a:cxnLst/>
              <a:rect l="l" t="t" r="r" b="b"/>
              <a:pathLst>
                <a:path w="130809" h="116205">
                  <a:moveTo>
                    <a:pt x="0" y="115857"/>
                  </a:moveTo>
                  <a:lnTo>
                    <a:pt x="26849" y="0"/>
                  </a:lnTo>
                  <a:lnTo>
                    <a:pt x="130653" y="58035"/>
                  </a:lnTo>
                </a:path>
              </a:pathLst>
            </a:custGeom>
            <a:ln w="47587">
              <a:solidFill>
                <a:srgbClr val="FF15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42482" y="263582"/>
            <a:ext cx="279654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229" dirty="0"/>
              <a:t>4.</a:t>
            </a:r>
            <a:r>
              <a:rPr sz="2500" spc="-100" dirty="0"/>
              <a:t> </a:t>
            </a:r>
            <a:r>
              <a:rPr sz="2500" spc="-85" dirty="0"/>
              <a:t>Create</a:t>
            </a:r>
            <a:r>
              <a:rPr sz="2500" spc="-100" dirty="0"/>
              <a:t> </a:t>
            </a:r>
            <a:r>
              <a:rPr sz="2500" spc="-80" dirty="0"/>
              <a:t>invoice</a:t>
            </a:r>
            <a:endParaRPr sz="25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1174788"/>
            <a:ext cx="5934075" cy="394334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218618" y="1174788"/>
            <a:ext cx="5943599" cy="394334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78926" y="1444142"/>
            <a:ext cx="818723" cy="457199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08920" y="296011"/>
            <a:ext cx="30727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229" dirty="0"/>
              <a:t>5.</a:t>
            </a:r>
            <a:r>
              <a:rPr sz="2300" spc="-60" dirty="0"/>
              <a:t> </a:t>
            </a:r>
            <a:r>
              <a:rPr sz="2300" spc="-160" dirty="0"/>
              <a:t>Register</a:t>
            </a:r>
            <a:r>
              <a:rPr sz="2300" spc="-55" dirty="0"/>
              <a:t> </a:t>
            </a:r>
            <a:r>
              <a:rPr sz="2300" spc="-40" dirty="0"/>
              <a:t>payment</a:t>
            </a:r>
            <a:endParaRPr sz="23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45708" y="257974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56296" y="545300"/>
            <a:ext cx="25031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3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ATTENDENCE</a:t>
            </a:r>
            <a:endParaRPr sz="3000">
              <a:latin typeface="Verdana" panose="020B0604030504040204"/>
              <a:cs typeface="Verdana" panose="020B0604030504040204"/>
            </a:endParaRPr>
          </a:p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259423" y="451446"/>
            <a:ext cx="800100" cy="75247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38231" y="444004"/>
            <a:ext cx="847724" cy="7620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5201" y="1446504"/>
            <a:ext cx="3943349" cy="38290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6579" y="1554822"/>
            <a:ext cx="6019799" cy="1876424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0" y="3614558"/>
            <a:ext cx="12192000" cy="3243580"/>
            <a:chOff x="0" y="3614558"/>
            <a:chExt cx="12192000" cy="3243580"/>
          </a:xfrm>
        </p:grpSpPr>
        <p:sp>
          <p:nvSpPr>
            <p:cNvPr id="9" name="object 9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06579" y="3614558"/>
              <a:ext cx="3181349" cy="2057398"/>
            </a:xfrm>
            <a:prstGeom prst="rect">
              <a:avLst/>
            </a:prstGeom>
          </p:spPr>
        </p:pic>
      </p:grp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7656817" y="545300"/>
            <a:ext cx="195198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370" dirty="0"/>
              <a:t>EMPLOYEE</a:t>
            </a:r>
            <a:endParaRPr sz="3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11451" y="378282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51856" y="2496921"/>
            <a:ext cx="847725" cy="78105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20010" y="1013853"/>
            <a:ext cx="9715499" cy="368617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40953" y="1761972"/>
            <a:ext cx="7969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30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POS</a:t>
            </a:r>
            <a:endParaRPr sz="3000">
              <a:latin typeface="Verdana" panose="020B0604030504040204"/>
              <a:cs typeface="Verdana" panose="020B0604030504040204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7" name="object 7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27759" y="2917888"/>
            <a:ext cx="5133972" cy="23431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759" y="302386"/>
            <a:ext cx="5114922" cy="228599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6530238" y="773658"/>
            <a:ext cx="4714875" cy="4287520"/>
            <a:chOff x="6530238" y="773658"/>
            <a:chExt cx="4714875" cy="428752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20611" y="773658"/>
              <a:ext cx="4324349" cy="39623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30238" y="3136582"/>
              <a:ext cx="2019299" cy="1924049"/>
            </a:xfrm>
            <a:prstGeom prst="rect">
              <a:avLst/>
            </a:prstGeom>
          </p:spPr>
        </p:pic>
      </p:grpSp>
      <p:sp>
        <p:nvSpPr>
          <p:cNvPr id="7" name="object 7"/>
          <p:cNvSpPr/>
          <p:nvPr/>
        </p:nvSpPr>
        <p:spPr>
          <a:xfrm>
            <a:off x="110222" y="481507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4">
                <a:moveTo>
                  <a:pt x="300612" y="0"/>
                </a:moveTo>
                <a:lnTo>
                  <a:pt x="251852" y="3891"/>
                </a:lnTo>
                <a:lnTo>
                  <a:pt x="205596" y="15158"/>
                </a:lnTo>
                <a:lnTo>
                  <a:pt x="162464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1" y="472945"/>
                </a:lnTo>
                <a:lnTo>
                  <a:pt x="88048" y="507590"/>
                </a:lnTo>
                <a:lnTo>
                  <a:pt x="123075" y="537309"/>
                </a:lnTo>
                <a:lnTo>
                  <a:pt x="162464" y="561489"/>
                </a:lnTo>
                <a:lnTo>
                  <a:pt x="205596" y="579519"/>
                </a:lnTo>
                <a:lnTo>
                  <a:pt x="251852" y="590785"/>
                </a:lnTo>
                <a:lnTo>
                  <a:pt x="300612" y="594677"/>
                </a:lnTo>
                <a:lnTo>
                  <a:pt x="349373" y="590785"/>
                </a:lnTo>
                <a:lnTo>
                  <a:pt x="395628" y="579519"/>
                </a:lnTo>
                <a:lnTo>
                  <a:pt x="438760" y="561489"/>
                </a:lnTo>
                <a:lnTo>
                  <a:pt x="478148" y="537309"/>
                </a:lnTo>
                <a:lnTo>
                  <a:pt x="513175" y="507590"/>
                </a:lnTo>
                <a:lnTo>
                  <a:pt x="543221" y="472945"/>
                </a:lnTo>
                <a:lnTo>
                  <a:pt x="567667" y="433985"/>
                </a:lnTo>
                <a:lnTo>
                  <a:pt x="585895" y="391324"/>
                </a:lnTo>
                <a:lnTo>
                  <a:pt x="597286" y="345573"/>
                </a:lnTo>
                <a:lnTo>
                  <a:pt x="601220" y="297345"/>
                </a:lnTo>
                <a:lnTo>
                  <a:pt x="597286" y="249113"/>
                </a:lnTo>
                <a:lnTo>
                  <a:pt x="585895" y="203359"/>
                </a:lnTo>
                <a:lnTo>
                  <a:pt x="567667" y="160695"/>
                </a:lnTo>
                <a:lnTo>
                  <a:pt x="543221" y="121734"/>
                </a:lnTo>
                <a:lnTo>
                  <a:pt x="513175" y="87088"/>
                </a:lnTo>
                <a:lnTo>
                  <a:pt x="478148" y="57369"/>
                </a:lnTo>
                <a:lnTo>
                  <a:pt x="438760" y="33188"/>
                </a:lnTo>
                <a:lnTo>
                  <a:pt x="395628" y="15158"/>
                </a:lnTo>
                <a:lnTo>
                  <a:pt x="349373" y="3891"/>
                </a:lnTo>
                <a:lnTo>
                  <a:pt x="300612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05757" y="611840"/>
            <a:ext cx="211454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2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01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0222" y="3130143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5">
                <a:moveTo>
                  <a:pt x="300612" y="0"/>
                </a:moveTo>
                <a:lnTo>
                  <a:pt x="251852" y="3891"/>
                </a:lnTo>
                <a:lnTo>
                  <a:pt x="205596" y="15158"/>
                </a:lnTo>
                <a:lnTo>
                  <a:pt x="162464" y="33187"/>
                </a:lnTo>
                <a:lnTo>
                  <a:pt x="123075" y="57368"/>
                </a:lnTo>
                <a:lnTo>
                  <a:pt x="88048" y="87087"/>
                </a:lnTo>
                <a:lnTo>
                  <a:pt x="58001" y="121732"/>
                </a:lnTo>
                <a:lnTo>
                  <a:pt x="33554" y="160691"/>
                </a:lnTo>
                <a:lnTo>
                  <a:pt x="15325" y="203352"/>
                </a:lnTo>
                <a:lnTo>
                  <a:pt x="3934" y="249103"/>
                </a:lnTo>
                <a:lnTo>
                  <a:pt x="0" y="297332"/>
                </a:lnTo>
                <a:lnTo>
                  <a:pt x="3934" y="345564"/>
                </a:lnTo>
                <a:lnTo>
                  <a:pt x="15325" y="391318"/>
                </a:lnTo>
                <a:lnTo>
                  <a:pt x="33554" y="433981"/>
                </a:lnTo>
                <a:lnTo>
                  <a:pt x="58001" y="472942"/>
                </a:lnTo>
                <a:lnTo>
                  <a:pt x="88048" y="507588"/>
                </a:lnTo>
                <a:lnTo>
                  <a:pt x="123075" y="537308"/>
                </a:lnTo>
                <a:lnTo>
                  <a:pt x="162464" y="561489"/>
                </a:lnTo>
                <a:lnTo>
                  <a:pt x="205596" y="579519"/>
                </a:lnTo>
                <a:lnTo>
                  <a:pt x="251852" y="590785"/>
                </a:lnTo>
                <a:lnTo>
                  <a:pt x="300612" y="594677"/>
                </a:lnTo>
                <a:lnTo>
                  <a:pt x="349373" y="590785"/>
                </a:lnTo>
                <a:lnTo>
                  <a:pt x="395628" y="579519"/>
                </a:lnTo>
                <a:lnTo>
                  <a:pt x="438760" y="561489"/>
                </a:lnTo>
                <a:lnTo>
                  <a:pt x="478148" y="537308"/>
                </a:lnTo>
                <a:lnTo>
                  <a:pt x="513175" y="507588"/>
                </a:lnTo>
                <a:lnTo>
                  <a:pt x="543221" y="472942"/>
                </a:lnTo>
                <a:lnTo>
                  <a:pt x="567667" y="433981"/>
                </a:lnTo>
                <a:lnTo>
                  <a:pt x="585895" y="391318"/>
                </a:lnTo>
                <a:lnTo>
                  <a:pt x="597286" y="345564"/>
                </a:lnTo>
                <a:lnTo>
                  <a:pt x="601220" y="297332"/>
                </a:lnTo>
                <a:lnTo>
                  <a:pt x="597286" y="249103"/>
                </a:lnTo>
                <a:lnTo>
                  <a:pt x="585895" y="203352"/>
                </a:lnTo>
                <a:lnTo>
                  <a:pt x="567667" y="160691"/>
                </a:lnTo>
                <a:lnTo>
                  <a:pt x="543221" y="121732"/>
                </a:lnTo>
                <a:lnTo>
                  <a:pt x="513175" y="87087"/>
                </a:lnTo>
                <a:lnTo>
                  <a:pt x="478148" y="57368"/>
                </a:lnTo>
                <a:lnTo>
                  <a:pt x="438760" y="33187"/>
                </a:lnTo>
                <a:lnTo>
                  <a:pt x="395628" y="15158"/>
                </a:lnTo>
                <a:lnTo>
                  <a:pt x="349373" y="3891"/>
                </a:lnTo>
                <a:lnTo>
                  <a:pt x="300612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84157" y="3260475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02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29210" y="848563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4">
                <a:moveTo>
                  <a:pt x="300621" y="0"/>
                </a:moveTo>
                <a:lnTo>
                  <a:pt x="251859" y="3891"/>
                </a:lnTo>
                <a:lnTo>
                  <a:pt x="205602" y="15158"/>
                </a:lnTo>
                <a:lnTo>
                  <a:pt x="162469" y="33188"/>
                </a:lnTo>
                <a:lnTo>
                  <a:pt x="123079" y="57369"/>
                </a:lnTo>
                <a:lnTo>
                  <a:pt x="88050" y="87088"/>
                </a:lnTo>
                <a:lnTo>
                  <a:pt x="58003" y="121734"/>
                </a:lnTo>
                <a:lnTo>
                  <a:pt x="33555" y="160695"/>
                </a:lnTo>
                <a:lnTo>
                  <a:pt x="15326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4"/>
                </a:lnTo>
                <a:lnTo>
                  <a:pt x="15326" y="391326"/>
                </a:lnTo>
                <a:lnTo>
                  <a:pt x="33555" y="433988"/>
                </a:lnTo>
                <a:lnTo>
                  <a:pt x="58003" y="472949"/>
                </a:lnTo>
                <a:lnTo>
                  <a:pt x="88050" y="507596"/>
                </a:lnTo>
                <a:lnTo>
                  <a:pt x="123079" y="537317"/>
                </a:lnTo>
                <a:lnTo>
                  <a:pt x="162469" y="561499"/>
                </a:lnTo>
                <a:lnTo>
                  <a:pt x="205602" y="579530"/>
                </a:lnTo>
                <a:lnTo>
                  <a:pt x="251859" y="590798"/>
                </a:lnTo>
                <a:lnTo>
                  <a:pt x="300621" y="594690"/>
                </a:lnTo>
                <a:lnTo>
                  <a:pt x="349380" y="590798"/>
                </a:lnTo>
                <a:lnTo>
                  <a:pt x="395634" y="579530"/>
                </a:lnTo>
                <a:lnTo>
                  <a:pt x="438765" y="561499"/>
                </a:lnTo>
                <a:lnTo>
                  <a:pt x="478154" y="537317"/>
                </a:lnTo>
                <a:lnTo>
                  <a:pt x="513181" y="507596"/>
                </a:lnTo>
                <a:lnTo>
                  <a:pt x="543228" y="472949"/>
                </a:lnTo>
                <a:lnTo>
                  <a:pt x="567675" y="433988"/>
                </a:lnTo>
                <a:lnTo>
                  <a:pt x="585904" y="391326"/>
                </a:lnTo>
                <a:lnTo>
                  <a:pt x="597296" y="345574"/>
                </a:lnTo>
                <a:lnTo>
                  <a:pt x="601230" y="297345"/>
                </a:lnTo>
                <a:lnTo>
                  <a:pt x="597296" y="249113"/>
                </a:lnTo>
                <a:lnTo>
                  <a:pt x="585904" y="203359"/>
                </a:lnTo>
                <a:lnTo>
                  <a:pt x="567675" y="160695"/>
                </a:lnTo>
                <a:lnTo>
                  <a:pt x="543228" y="121734"/>
                </a:lnTo>
                <a:lnTo>
                  <a:pt x="513181" y="87088"/>
                </a:lnTo>
                <a:lnTo>
                  <a:pt x="478154" y="57369"/>
                </a:lnTo>
                <a:lnTo>
                  <a:pt x="438765" y="33188"/>
                </a:lnTo>
                <a:lnTo>
                  <a:pt x="395634" y="15158"/>
                </a:lnTo>
                <a:lnTo>
                  <a:pt x="349380" y="3891"/>
                </a:lnTo>
                <a:lnTo>
                  <a:pt x="300621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403047" y="978908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03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14" name="object 14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942947" y="1386801"/>
            <a:ext cx="6276962" cy="410527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22261" y="481507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09" y="0"/>
                </a:moveTo>
                <a:lnTo>
                  <a:pt x="251849" y="3891"/>
                </a:lnTo>
                <a:lnTo>
                  <a:pt x="205594" y="15158"/>
                </a:lnTo>
                <a:lnTo>
                  <a:pt x="162462" y="33188"/>
                </a:lnTo>
                <a:lnTo>
                  <a:pt x="123074" y="57369"/>
                </a:lnTo>
                <a:lnTo>
                  <a:pt x="88047" y="87088"/>
                </a:lnTo>
                <a:lnTo>
                  <a:pt x="58000" y="121734"/>
                </a:lnTo>
                <a:lnTo>
                  <a:pt x="33553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3" y="433985"/>
                </a:lnTo>
                <a:lnTo>
                  <a:pt x="58000" y="472945"/>
                </a:lnTo>
                <a:lnTo>
                  <a:pt x="88047" y="507590"/>
                </a:lnTo>
                <a:lnTo>
                  <a:pt x="123074" y="537309"/>
                </a:lnTo>
                <a:lnTo>
                  <a:pt x="162462" y="561489"/>
                </a:lnTo>
                <a:lnTo>
                  <a:pt x="205594" y="579519"/>
                </a:lnTo>
                <a:lnTo>
                  <a:pt x="251849" y="590785"/>
                </a:lnTo>
                <a:lnTo>
                  <a:pt x="300609" y="594677"/>
                </a:lnTo>
                <a:lnTo>
                  <a:pt x="349370" y="590785"/>
                </a:lnTo>
                <a:lnTo>
                  <a:pt x="395626" y="579519"/>
                </a:lnTo>
                <a:lnTo>
                  <a:pt x="438758" y="561489"/>
                </a:lnTo>
                <a:lnTo>
                  <a:pt x="478147" y="537309"/>
                </a:lnTo>
                <a:lnTo>
                  <a:pt x="513173" y="507590"/>
                </a:lnTo>
                <a:lnTo>
                  <a:pt x="543219" y="472945"/>
                </a:lnTo>
                <a:lnTo>
                  <a:pt x="567665" y="433985"/>
                </a:lnTo>
                <a:lnTo>
                  <a:pt x="585893" y="391324"/>
                </a:lnTo>
                <a:lnTo>
                  <a:pt x="597283" y="345573"/>
                </a:lnTo>
                <a:lnTo>
                  <a:pt x="601218" y="297345"/>
                </a:lnTo>
                <a:lnTo>
                  <a:pt x="597283" y="249113"/>
                </a:lnTo>
                <a:lnTo>
                  <a:pt x="585893" y="203359"/>
                </a:lnTo>
                <a:lnTo>
                  <a:pt x="567665" y="160695"/>
                </a:lnTo>
                <a:lnTo>
                  <a:pt x="543219" y="121734"/>
                </a:lnTo>
                <a:lnTo>
                  <a:pt x="513173" y="87088"/>
                </a:lnTo>
                <a:lnTo>
                  <a:pt x="478147" y="57369"/>
                </a:lnTo>
                <a:lnTo>
                  <a:pt x="438758" y="33188"/>
                </a:lnTo>
                <a:lnTo>
                  <a:pt x="395626" y="15158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93864" y="611840"/>
            <a:ext cx="259079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spc="13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04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39375" y="1386801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14" y="0"/>
                </a:moveTo>
                <a:lnTo>
                  <a:pt x="251851" y="3891"/>
                </a:lnTo>
                <a:lnTo>
                  <a:pt x="205595" y="15158"/>
                </a:lnTo>
                <a:lnTo>
                  <a:pt x="162462" y="33188"/>
                </a:lnTo>
                <a:lnTo>
                  <a:pt x="123073" y="57369"/>
                </a:lnTo>
                <a:lnTo>
                  <a:pt x="88046" y="87088"/>
                </a:lnTo>
                <a:lnTo>
                  <a:pt x="57999" y="121734"/>
                </a:lnTo>
                <a:lnTo>
                  <a:pt x="33553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4"/>
                </a:lnTo>
                <a:lnTo>
                  <a:pt x="15325" y="391326"/>
                </a:lnTo>
                <a:lnTo>
                  <a:pt x="33553" y="433988"/>
                </a:lnTo>
                <a:lnTo>
                  <a:pt x="57999" y="472949"/>
                </a:lnTo>
                <a:lnTo>
                  <a:pt x="88046" y="507596"/>
                </a:lnTo>
                <a:lnTo>
                  <a:pt x="123073" y="537317"/>
                </a:lnTo>
                <a:lnTo>
                  <a:pt x="162462" y="561499"/>
                </a:lnTo>
                <a:lnTo>
                  <a:pt x="205595" y="579530"/>
                </a:lnTo>
                <a:lnTo>
                  <a:pt x="251851" y="590798"/>
                </a:lnTo>
                <a:lnTo>
                  <a:pt x="300614" y="594690"/>
                </a:lnTo>
                <a:lnTo>
                  <a:pt x="349372" y="590798"/>
                </a:lnTo>
                <a:lnTo>
                  <a:pt x="395626" y="579530"/>
                </a:lnTo>
                <a:lnTo>
                  <a:pt x="438757" y="561499"/>
                </a:lnTo>
                <a:lnTo>
                  <a:pt x="478146" y="537317"/>
                </a:lnTo>
                <a:lnTo>
                  <a:pt x="513173" y="507596"/>
                </a:lnTo>
                <a:lnTo>
                  <a:pt x="543220" y="472949"/>
                </a:lnTo>
                <a:lnTo>
                  <a:pt x="567668" y="433988"/>
                </a:lnTo>
                <a:lnTo>
                  <a:pt x="585897" y="391326"/>
                </a:lnTo>
                <a:lnTo>
                  <a:pt x="597288" y="345574"/>
                </a:lnTo>
                <a:lnTo>
                  <a:pt x="601223" y="297345"/>
                </a:lnTo>
                <a:lnTo>
                  <a:pt x="597288" y="249113"/>
                </a:lnTo>
                <a:lnTo>
                  <a:pt x="585897" y="203359"/>
                </a:lnTo>
                <a:lnTo>
                  <a:pt x="567668" y="160695"/>
                </a:lnTo>
                <a:lnTo>
                  <a:pt x="543220" y="121734"/>
                </a:lnTo>
                <a:lnTo>
                  <a:pt x="513173" y="87088"/>
                </a:lnTo>
                <a:lnTo>
                  <a:pt x="478146" y="57369"/>
                </a:lnTo>
                <a:lnTo>
                  <a:pt x="438757" y="33188"/>
                </a:lnTo>
                <a:lnTo>
                  <a:pt x="395626" y="15158"/>
                </a:lnTo>
                <a:lnTo>
                  <a:pt x="349372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13206" y="1517134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05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42947" y="270344"/>
            <a:ext cx="7962887" cy="1000124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10802239" y="295363"/>
            <a:ext cx="866140" cy="869950"/>
          </a:xfrm>
          <a:custGeom>
            <a:avLst/>
            <a:gdLst/>
            <a:ahLst/>
            <a:cxnLst/>
            <a:rect l="l" t="t" r="r" b="b"/>
            <a:pathLst>
              <a:path w="866140" h="869950">
                <a:moveTo>
                  <a:pt x="799744" y="255930"/>
                </a:moveTo>
                <a:lnTo>
                  <a:pt x="794359" y="213652"/>
                </a:lnTo>
                <a:lnTo>
                  <a:pt x="779589" y="173685"/>
                </a:lnTo>
                <a:lnTo>
                  <a:pt x="756208" y="138074"/>
                </a:lnTo>
                <a:lnTo>
                  <a:pt x="733856" y="120065"/>
                </a:lnTo>
                <a:lnTo>
                  <a:pt x="728865" y="120065"/>
                </a:lnTo>
                <a:lnTo>
                  <a:pt x="712444" y="136309"/>
                </a:lnTo>
                <a:lnTo>
                  <a:pt x="712444" y="141338"/>
                </a:lnTo>
                <a:lnTo>
                  <a:pt x="712901" y="143738"/>
                </a:lnTo>
                <a:lnTo>
                  <a:pt x="714844" y="148374"/>
                </a:lnTo>
                <a:lnTo>
                  <a:pt x="716216" y="150406"/>
                </a:lnTo>
                <a:lnTo>
                  <a:pt x="717981" y="152184"/>
                </a:lnTo>
                <a:lnTo>
                  <a:pt x="722693" y="157111"/>
                </a:lnTo>
                <a:lnTo>
                  <a:pt x="745807" y="190639"/>
                </a:lnTo>
                <a:lnTo>
                  <a:pt x="759091" y="229158"/>
                </a:lnTo>
                <a:lnTo>
                  <a:pt x="761961" y="256209"/>
                </a:lnTo>
                <a:lnTo>
                  <a:pt x="761911" y="263004"/>
                </a:lnTo>
                <a:lnTo>
                  <a:pt x="755192" y="303187"/>
                </a:lnTo>
                <a:lnTo>
                  <a:pt x="737933" y="340093"/>
                </a:lnTo>
                <a:lnTo>
                  <a:pt x="728459" y="353110"/>
                </a:lnTo>
                <a:lnTo>
                  <a:pt x="727290" y="355282"/>
                </a:lnTo>
                <a:lnTo>
                  <a:pt x="725893" y="360057"/>
                </a:lnTo>
                <a:lnTo>
                  <a:pt x="725678" y="362496"/>
                </a:lnTo>
                <a:lnTo>
                  <a:pt x="726236" y="367461"/>
                </a:lnTo>
                <a:lnTo>
                  <a:pt x="726998" y="369798"/>
                </a:lnTo>
                <a:lnTo>
                  <a:pt x="729462" y="374142"/>
                </a:lnTo>
                <a:lnTo>
                  <a:pt x="731062" y="375983"/>
                </a:lnTo>
                <a:lnTo>
                  <a:pt x="733044" y="377507"/>
                </a:lnTo>
                <a:lnTo>
                  <a:pt x="736371" y="380479"/>
                </a:lnTo>
                <a:lnTo>
                  <a:pt x="740257" y="382003"/>
                </a:lnTo>
                <a:lnTo>
                  <a:pt x="744715" y="382028"/>
                </a:lnTo>
                <a:lnTo>
                  <a:pt x="750722" y="381952"/>
                </a:lnTo>
                <a:lnTo>
                  <a:pt x="777989" y="346290"/>
                </a:lnTo>
                <a:lnTo>
                  <a:pt x="793483" y="306603"/>
                </a:lnTo>
                <a:lnTo>
                  <a:pt x="799668" y="264452"/>
                </a:lnTo>
                <a:lnTo>
                  <a:pt x="799744" y="255930"/>
                </a:lnTo>
                <a:close/>
              </a:path>
              <a:path w="866140" h="869950">
                <a:moveTo>
                  <a:pt x="865974" y="260350"/>
                </a:moveTo>
                <a:lnTo>
                  <a:pt x="863841" y="220980"/>
                </a:lnTo>
                <a:lnTo>
                  <a:pt x="852932" y="172720"/>
                </a:lnTo>
                <a:lnTo>
                  <a:pt x="840790" y="143510"/>
                </a:lnTo>
                <a:lnTo>
                  <a:pt x="834224" y="130136"/>
                </a:lnTo>
                <a:lnTo>
                  <a:pt x="834224" y="250190"/>
                </a:lnTo>
                <a:lnTo>
                  <a:pt x="834224" y="265430"/>
                </a:lnTo>
                <a:lnTo>
                  <a:pt x="833869" y="271780"/>
                </a:lnTo>
                <a:lnTo>
                  <a:pt x="826770" y="314960"/>
                </a:lnTo>
                <a:lnTo>
                  <a:pt x="811415" y="355600"/>
                </a:lnTo>
                <a:lnTo>
                  <a:pt x="792734" y="386080"/>
                </a:lnTo>
                <a:lnTo>
                  <a:pt x="788403" y="392430"/>
                </a:lnTo>
                <a:lnTo>
                  <a:pt x="779183" y="402590"/>
                </a:lnTo>
                <a:lnTo>
                  <a:pt x="774306" y="408940"/>
                </a:lnTo>
                <a:lnTo>
                  <a:pt x="764057" y="419100"/>
                </a:lnTo>
                <a:lnTo>
                  <a:pt x="758710" y="424180"/>
                </a:lnTo>
                <a:lnTo>
                  <a:pt x="747547" y="433070"/>
                </a:lnTo>
                <a:lnTo>
                  <a:pt x="741756" y="436880"/>
                </a:lnTo>
                <a:lnTo>
                  <a:pt x="729742" y="445770"/>
                </a:lnTo>
                <a:lnTo>
                  <a:pt x="723569" y="449580"/>
                </a:lnTo>
                <a:lnTo>
                  <a:pt x="710831" y="455930"/>
                </a:lnTo>
                <a:lnTo>
                  <a:pt x="704303" y="458470"/>
                </a:lnTo>
                <a:lnTo>
                  <a:pt x="690968" y="464820"/>
                </a:lnTo>
                <a:lnTo>
                  <a:pt x="684187" y="467360"/>
                </a:lnTo>
                <a:lnTo>
                  <a:pt x="670356" y="471170"/>
                </a:lnTo>
                <a:lnTo>
                  <a:pt x="642073" y="476250"/>
                </a:lnTo>
                <a:lnTo>
                  <a:pt x="627710" y="477520"/>
                </a:lnTo>
                <a:lnTo>
                  <a:pt x="620509" y="478790"/>
                </a:lnTo>
                <a:lnTo>
                  <a:pt x="606069" y="478790"/>
                </a:lnTo>
                <a:lnTo>
                  <a:pt x="598868" y="477520"/>
                </a:lnTo>
                <a:lnTo>
                  <a:pt x="584492" y="476250"/>
                </a:lnTo>
                <a:lnTo>
                  <a:pt x="556209" y="471170"/>
                </a:lnTo>
                <a:lnTo>
                  <a:pt x="542391" y="467360"/>
                </a:lnTo>
                <a:lnTo>
                  <a:pt x="535609" y="464820"/>
                </a:lnTo>
                <a:lnTo>
                  <a:pt x="522262" y="458470"/>
                </a:lnTo>
                <a:lnTo>
                  <a:pt x="515747" y="455930"/>
                </a:lnTo>
                <a:lnTo>
                  <a:pt x="508101" y="452120"/>
                </a:lnTo>
                <a:lnTo>
                  <a:pt x="503021" y="449580"/>
                </a:lnTo>
                <a:lnTo>
                  <a:pt x="496836" y="445770"/>
                </a:lnTo>
                <a:lnTo>
                  <a:pt x="484835" y="436880"/>
                </a:lnTo>
                <a:lnTo>
                  <a:pt x="479031" y="433070"/>
                </a:lnTo>
                <a:lnTo>
                  <a:pt x="447484" y="403860"/>
                </a:lnTo>
                <a:lnTo>
                  <a:pt x="434035" y="386080"/>
                </a:lnTo>
                <a:lnTo>
                  <a:pt x="426008" y="374650"/>
                </a:lnTo>
                <a:lnTo>
                  <a:pt x="406895" y="335280"/>
                </a:lnTo>
                <a:lnTo>
                  <a:pt x="395706" y="293370"/>
                </a:lnTo>
                <a:lnTo>
                  <a:pt x="392874" y="265430"/>
                </a:lnTo>
                <a:lnTo>
                  <a:pt x="392874" y="250190"/>
                </a:lnTo>
                <a:lnTo>
                  <a:pt x="398526" y="208280"/>
                </a:lnTo>
                <a:lnTo>
                  <a:pt x="412419" y="166370"/>
                </a:lnTo>
                <a:lnTo>
                  <a:pt x="434035" y="129540"/>
                </a:lnTo>
                <a:lnTo>
                  <a:pt x="438327" y="123190"/>
                </a:lnTo>
                <a:lnTo>
                  <a:pt x="447484" y="113030"/>
                </a:lnTo>
                <a:lnTo>
                  <a:pt x="452323" y="106680"/>
                </a:lnTo>
                <a:lnTo>
                  <a:pt x="462534" y="96520"/>
                </a:lnTo>
                <a:lnTo>
                  <a:pt x="467880" y="92710"/>
                </a:lnTo>
                <a:lnTo>
                  <a:pt x="479031" y="82550"/>
                </a:lnTo>
                <a:lnTo>
                  <a:pt x="484835" y="78740"/>
                </a:lnTo>
                <a:lnTo>
                  <a:pt x="542391" y="49530"/>
                </a:lnTo>
                <a:lnTo>
                  <a:pt x="584492" y="39370"/>
                </a:lnTo>
                <a:lnTo>
                  <a:pt x="598868" y="38100"/>
                </a:lnTo>
                <a:lnTo>
                  <a:pt x="627710" y="38100"/>
                </a:lnTo>
                <a:lnTo>
                  <a:pt x="670356" y="44450"/>
                </a:lnTo>
                <a:lnTo>
                  <a:pt x="710831" y="59690"/>
                </a:lnTo>
                <a:lnTo>
                  <a:pt x="747547" y="82550"/>
                </a:lnTo>
                <a:lnTo>
                  <a:pt x="779183" y="113030"/>
                </a:lnTo>
                <a:lnTo>
                  <a:pt x="788403" y="123190"/>
                </a:lnTo>
                <a:lnTo>
                  <a:pt x="792734" y="129540"/>
                </a:lnTo>
                <a:lnTo>
                  <a:pt x="800823" y="140970"/>
                </a:lnTo>
                <a:lnTo>
                  <a:pt x="804557" y="147320"/>
                </a:lnTo>
                <a:lnTo>
                  <a:pt x="822540" y="186690"/>
                </a:lnTo>
                <a:lnTo>
                  <a:pt x="832434" y="228600"/>
                </a:lnTo>
                <a:lnTo>
                  <a:pt x="834224" y="250190"/>
                </a:lnTo>
                <a:lnTo>
                  <a:pt x="834224" y="130136"/>
                </a:lnTo>
                <a:lnTo>
                  <a:pt x="833310" y="128270"/>
                </a:lnTo>
                <a:lnTo>
                  <a:pt x="829233" y="121920"/>
                </a:lnTo>
                <a:lnTo>
                  <a:pt x="820432" y="107950"/>
                </a:lnTo>
                <a:lnTo>
                  <a:pt x="815721" y="101600"/>
                </a:lnTo>
                <a:lnTo>
                  <a:pt x="805675" y="88900"/>
                </a:lnTo>
                <a:lnTo>
                  <a:pt x="800354" y="82550"/>
                </a:lnTo>
                <a:lnTo>
                  <a:pt x="794740" y="76200"/>
                </a:lnTo>
                <a:lnTo>
                  <a:pt x="795502" y="74930"/>
                </a:lnTo>
                <a:lnTo>
                  <a:pt x="789520" y="69850"/>
                </a:lnTo>
                <a:lnTo>
                  <a:pt x="783272" y="63500"/>
                </a:lnTo>
                <a:lnTo>
                  <a:pt x="770204" y="53340"/>
                </a:lnTo>
                <a:lnTo>
                  <a:pt x="727227" y="26670"/>
                </a:lnTo>
                <a:lnTo>
                  <a:pt x="703973" y="16510"/>
                </a:lnTo>
                <a:lnTo>
                  <a:pt x="696023" y="12700"/>
                </a:lnTo>
                <a:lnTo>
                  <a:pt x="679856" y="8890"/>
                </a:lnTo>
                <a:lnTo>
                  <a:pt x="671664" y="6350"/>
                </a:lnTo>
                <a:lnTo>
                  <a:pt x="655091" y="2540"/>
                </a:lnTo>
                <a:lnTo>
                  <a:pt x="646747" y="1270"/>
                </a:lnTo>
                <a:lnTo>
                  <a:pt x="629920" y="0"/>
                </a:lnTo>
                <a:lnTo>
                  <a:pt x="596163" y="0"/>
                </a:lnTo>
                <a:lnTo>
                  <a:pt x="579348" y="1270"/>
                </a:lnTo>
                <a:lnTo>
                  <a:pt x="570992" y="2540"/>
                </a:lnTo>
                <a:lnTo>
                  <a:pt x="554418" y="6350"/>
                </a:lnTo>
                <a:lnTo>
                  <a:pt x="546227" y="8890"/>
                </a:lnTo>
                <a:lnTo>
                  <a:pt x="530059" y="12700"/>
                </a:lnTo>
                <a:lnTo>
                  <a:pt x="522109" y="16510"/>
                </a:lnTo>
                <a:lnTo>
                  <a:pt x="506501" y="22860"/>
                </a:lnTo>
                <a:lnTo>
                  <a:pt x="498868" y="26670"/>
                </a:lnTo>
                <a:lnTo>
                  <a:pt x="462661" y="48260"/>
                </a:lnTo>
                <a:lnTo>
                  <a:pt x="436562" y="69850"/>
                </a:lnTo>
                <a:lnTo>
                  <a:pt x="424878" y="81280"/>
                </a:lnTo>
                <a:lnTo>
                  <a:pt x="419455" y="86360"/>
                </a:lnTo>
                <a:lnTo>
                  <a:pt x="409181" y="99060"/>
                </a:lnTo>
                <a:lnTo>
                  <a:pt x="404342" y="105410"/>
                </a:lnTo>
                <a:lnTo>
                  <a:pt x="395262" y="119380"/>
                </a:lnTo>
                <a:lnTo>
                  <a:pt x="391045" y="125730"/>
                </a:lnTo>
                <a:lnTo>
                  <a:pt x="373278" y="162560"/>
                </a:lnTo>
                <a:lnTo>
                  <a:pt x="359676" y="208280"/>
                </a:lnTo>
                <a:lnTo>
                  <a:pt x="354965" y="256540"/>
                </a:lnTo>
                <a:lnTo>
                  <a:pt x="355053" y="265430"/>
                </a:lnTo>
                <a:lnTo>
                  <a:pt x="359295" y="304800"/>
                </a:lnTo>
                <a:lnTo>
                  <a:pt x="372503" y="351790"/>
                </a:lnTo>
                <a:lnTo>
                  <a:pt x="394144" y="394970"/>
                </a:lnTo>
                <a:lnTo>
                  <a:pt x="418172" y="426720"/>
                </a:lnTo>
                <a:lnTo>
                  <a:pt x="321868" y="523240"/>
                </a:lnTo>
                <a:lnTo>
                  <a:pt x="315531" y="520700"/>
                </a:lnTo>
                <a:lnTo>
                  <a:pt x="309181" y="520700"/>
                </a:lnTo>
                <a:lnTo>
                  <a:pt x="296456" y="524510"/>
                </a:lnTo>
                <a:lnTo>
                  <a:pt x="290893" y="527050"/>
                </a:lnTo>
                <a:lnTo>
                  <a:pt x="286131" y="532130"/>
                </a:lnTo>
                <a:lnTo>
                  <a:pt x="7569" y="810260"/>
                </a:lnTo>
                <a:lnTo>
                  <a:pt x="4826" y="814070"/>
                </a:lnTo>
                <a:lnTo>
                  <a:pt x="965" y="822960"/>
                </a:lnTo>
                <a:lnTo>
                  <a:pt x="0" y="828040"/>
                </a:lnTo>
                <a:lnTo>
                  <a:pt x="0" y="838200"/>
                </a:lnTo>
                <a:lnTo>
                  <a:pt x="30302" y="869950"/>
                </a:lnTo>
                <a:lnTo>
                  <a:pt x="45351" y="869950"/>
                </a:lnTo>
                <a:lnTo>
                  <a:pt x="339547" y="584200"/>
                </a:lnTo>
                <a:lnTo>
                  <a:pt x="350888" y="560070"/>
                </a:lnTo>
                <a:lnTo>
                  <a:pt x="350659" y="553720"/>
                </a:lnTo>
                <a:lnTo>
                  <a:pt x="348576" y="547370"/>
                </a:lnTo>
                <a:lnTo>
                  <a:pt x="372681" y="523240"/>
                </a:lnTo>
                <a:lnTo>
                  <a:pt x="443750" y="452120"/>
                </a:lnTo>
                <a:lnTo>
                  <a:pt x="450011" y="457200"/>
                </a:lnTo>
                <a:lnTo>
                  <a:pt x="456488" y="462280"/>
                </a:lnTo>
                <a:lnTo>
                  <a:pt x="491083" y="483870"/>
                </a:lnTo>
                <a:lnTo>
                  <a:pt x="544156" y="504190"/>
                </a:lnTo>
                <a:lnTo>
                  <a:pt x="584123" y="510540"/>
                </a:lnTo>
                <a:lnTo>
                  <a:pt x="592226" y="511810"/>
                </a:lnTo>
                <a:lnTo>
                  <a:pt x="616585" y="511810"/>
                </a:lnTo>
                <a:lnTo>
                  <a:pt x="632790" y="510540"/>
                </a:lnTo>
                <a:lnTo>
                  <a:pt x="640867" y="510540"/>
                </a:lnTo>
                <a:lnTo>
                  <a:pt x="656907" y="508000"/>
                </a:lnTo>
                <a:lnTo>
                  <a:pt x="664857" y="505460"/>
                </a:lnTo>
                <a:lnTo>
                  <a:pt x="680593" y="501650"/>
                </a:lnTo>
                <a:lnTo>
                  <a:pt x="703618" y="494030"/>
                </a:lnTo>
                <a:lnTo>
                  <a:pt x="711111" y="490220"/>
                </a:lnTo>
                <a:lnTo>
                  <a:pt x="725805" y="483870"/>
                </a:lnTo>
                <a:lnTo>
                  <a:pt x="732967" y="480060"/>
                </a:lnTo>
                <a:lnTo>
                  <a:pt x="734961" y="478790"/>
                </a:lnTo>
                <a:lnTo>
                  <a:pt x="746937" y="471170"/>
                </a:lnTo>
                <a:lnTo>
                  <a:pt x="785304" y="441960"/>
                </a:lnTo>
                <a:lnTo>
                  <a:pt x="791121" y="435610"/>
                </a:lnTo>
                <a:lnTo>
                  <a:pt x="802208" y="424180"/>
                </a:lnTo>
                <a:lnTo>
                  <a:pt x="830668" y="384810"/>
                </a:lnTo>
                <a:lnTo>
                  <a:pt x="851204" y="340360"/>
                </a:lnTo>
                <a:lnTo>
                  <a:pt x="863079" y="293370"/>
                </a:lnTo>
                <a:lnTo>
                  <a:pt x="865632" y="269240"/>
                </a:lnTo>
                <a:lnTo>
                  <a:pt x="865974" y="2603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10" name="object 10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921622"/>
              <a:ext cx="12192000" cy="936625"/>
            </a:xfrm>
            <a:custGeom>
              <a:avLst/>
              <a:gdLst/>
              <a:ahLst/>
              <a:cxnLst/>
              <a:rect l="l" t="t" r="r" b="b"/>
              <a:pathLst>
                <a:path w="12192000" h="936625">
                  <a:moveTo>
                    <a:pt x="1033973" y="0"/>
                  </a:moveTo>
                  <a:lnTo>
                    <a:pt x="0" y="0"/>
                  </a:lnTo>
                  <a:lnTo>
                    <a:pt x="0" y="936377"/>
                  </a:lnTo>
                  <a:lnTo>
                    <a:pt x="12191999" y="936377"/>
                  </a:lnTo>
                  <a:lnTo>
                    <a:pt x="12191999" y="541516"/>
                  </a:lnTo>
                  <a:lnTo>
                    <a:pt x="1671802" y="541516"/>
                  </a:lnTo>
                  <a:lnTo>
                    <a:pt x="1620571" y="539691"/>
                  </a:lnTo>
                  <a:lnTo>
                    <a:pt x="1570443" y="534307"/>
                  </a:lnTo>
                  <a:lnTo>
                    <a:pt x="1521570" y="525502"/>
                  </a:lnTo>
                  <a:lnTo>
                    <a:pt x="1474104" y="513414"/>
                  </a:lnTo>
                  <a:lnTo>
                    <a:pt x="1428196" y="498180"/>
                  </a:lnTo>
                  <a:lnTo>
                    <a:pt x="1384000" y="479938"/>
                  </a:lnTo>
                  <a:lnTo>
                    <a:pt x="1341666" y="458826"/>
                  </a:lnTo>
                  <a:lnTo>
                    <a:pt x="1301348" y="434981"/>
                  </a:lnTo>
                  <a:lnTo>
                    <a:pt x="1263197" y="408541"/>
                  </a:lnTo>
                  <a:lnTo>
                    <a:pt x="1227365" y="379644"/>
                  </a:lnTo>
                  <a:lnTo>
                    <a:pt x="1194004" y="348428"/>
                  </a:lnTo>
                  <a:lnTo>
                    <a:pt x="1163267" y="315029"/>
                  </a:lnTo>
                  <a:lnTo>
                    <a:pt x="1135305" y="279586"/>
                  </a:lnTo>
                  <a:lnTo>
                    <a:pt x="1110271" y="242237"/>
                  </a:lnTo>
                  <a:lnTo>
                    <a:pt x="1088317" y="203119"/>
                  </a:lnTo>
                  <a:lnTo>
                    <a:pt x="1069594" y="162369"/>
                  </a:lnTo>
                  <a:lnTo>
                    <a:pt x="1054254" y="120126"/>
                  </a:lnTo>
                  <a:lnTo>
                    <a:pt x="1042451" y="76527"/>
                  </a:lnTo>
                  <a:lnTo>
                    <a:pt x="1033973" y="0"/>
                  </a:lnTo>
                  <a:close/>
                </a:path>
                <a:path w="12192000" h="936625">
                  <a:moveTo>
                    <a:pt x="12191999" y="0"/>
                  </a:moveTo>
                  <a:lnTo>
                    <a:pt x="2309609" y="0"/>
                  </a:lnTo>
                  <a:lnTo>
                    <a:pt x="2301138" y="76527"/>
                  </a:lnTo>
                  <a:lnTo>
                    <a:pt x="2289335" y="120126"/>
                  </a:lnTo>
                  <a:lnTo>
                    <a:pt x="2273996" y="162369"/>
                  </a:lnTo>
                  <a:lnTo>
                    <a:pt x="2255274" y="203119"/>
                  </a:lnTo>
                  <a:lnTo>
                    <a:pt x="2233319" y="242237"/>
                  </a:lnTo>
                  <a:lnTo>
                    <a:pt x="2208286" y="279586"/>
                  </a:lnTo>
                  <a:lnTo>
                    <a:pt x="2180324" y="315029"/>
                  </a:lnTo>
                  <a:lnTo>
                    <a:pt x="2149588" y="348428"/>
                  </a:lnTo>
                  <a:lnTo>
                    <a:pt x="2116227" y="379644"/>
                  </a:lnTo>
                  <a:lnTo>
                    <a:pt x="2080396" y="408541"/>
                  </a:lnTo>
                  <a:lnTo>
                    <a:pt x="2042246" y="434981"/>
                  </a:lnTo>
                  <a:lnTo>
                    <a:pt x="2001928" y="458826"/>
                  </a:lnTo>
                  <a:lnTo>
                    <a:pt x="1959595" y="479938"/>
                  </a:lnTo>
                  <a:lnTo>
                    <a:pt x="1915400" y="498180"/>
                  </a:lnTo>
                  <a:lnTo>
                    <a:pt x="1869494" y="513414"/>
                  </a:lnTo>
                  <a:lnTo>
                    <a:pt x="1822029" y="525502"/>
                  </a:lnTo>
                  <a:lnTo>
                    <a:pt x="1773157" y="534307"/>
                  </a:lnTo>
                  <a:lnTo>
                    <a:pt x="1723031" y="539691"/>
                  </a:lnTo>
                  <a:lnTo>
                    <a:pt x="1671802" y="541516"/>
                  </a:lnTo>
                  <a:lnTo>
                    <a:pt x="12191999" y="541516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02636" y="377393"/>
              <a:ext cx="47624" cy="48767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47977" y="538943"/>
            <a:ext cx="1702435" cy="8509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3220"/>
              </a:lnSpc>
              <a:spcBef>
                <a:spcPts val="250"/>
              </a:spcBef>
            </a:pPr>
            <a:r>
              <a:rPr sz="2700" b="0" spc="-60" dirty="0">
                <a:latin typeface="Verdana" panose="020B0604030504040204"/>
                <a:cs typeface="Verdana" panose="020B0604030504040204"/>
              </a:rPr>
              <a:t>TABLE</a:t>
            </a:r>
            <a:r>
              <a:rPr sz="2700" b="0" spc="-165" dirty="0">
                <a:latin typeface="Verdana" panose="020B0604030504040204"/>
                <a:cs typeface="Verdana" panose="020B0604030504040204"/>
              </a:rPr>
              <a:t> </a:t>
            </a:r>
            <a:r>
              <a:rPr sz="2700" b="0" spc="-35" dirty="0">
                <a:latin typeface="Verdana" panose="020B0604030504040204"/>
                <a:cs typeface="Verdana" panose="020B0604030504040204"/>
              </a:rPr>
              <a:t>OF </a:t>
            </a:r>
            <a:r>
              <a:rPr sz="2700" b="0" spc="-10" dirty="0">
                <a:latin typeface="Verdana" panose="020B0604030504040204"/>
                <a:cs typeface="Verdana" panose="020B0604030504040204"/>
              </a:rPr>
              <a:t>CONTENT</a:t>
            </a:r>
            <a:endParaRPr sz="2700">
              <a:latin typeface="Verdana" panose="020B0604030504040204"/>
              <a:cs typeface="Verdana" panose="020B06040305040402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05571" y="5555297"/>
            <a:ext cx="11840845" cy="1160780"/>
            <a:chOff x="205571" y="5555297"/>
            <a:chExt cx="11840845" cy="116078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5571" y="6004484"/>
              <a:ext cx="711113" cy="71111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354694" y="6007290"/>
              <a:ext cx="5096510" cy="703580"/>
            </a:xfrm>
            <a:custGeom>
              <a:avLst/>
              <a:gdLst/>
              <a:ahLst/>
              <a:cxnLst/>
              <a:rect l="l" t="t" r="r" b="b"/>
              <a:pathLst>
                <a:path w="5096509" h="703579">
                  <a:moveTo>
                    <a:pt x="677913" y="338988"/>
                  </a:moveTo>
                  <a:lnTo>
                    <a:pt x="674814" y="292989"/>
                  </a:lnTo>
                  <a:lnTo>
                    <a:pt x="665810" y="248869"/>
                  </a:lnTo>
                  <a:lnTo>
                    <a:pt x="651281" y="207035"/>
                  </a:lnTo>
                  <a:lnTo>
                    <a:pt x="631647" y="167894"/>
                  </a:lnTo>
                  <a:lnTo>
                    <a:pt x="607314" y="131838"/>
                  </a:lnTo>
                  <a:lnTo>
                    <a:pt x="578662" y="99275"/>
                  </a:lnTo>
                  <a:lnTo>
                    <a:pt x="546125" y="70624"/>
                  </a:lnTo>
                  <a:lnTo>
                    <a:pt x="510082" y="46278"/>
                  </a:lnTo>
                  <a:lnTo>
                    <a:pt x="470941" y="26631"/>
                  </a:lnTo>
                  <a:lnTo>
                    <a:pt x="429107" y="12103"/>
                  </a:lnTo>
                  <a:lnTo>
                    <a:pt x="385000" y="3086"/>
                  </a:lnTo>
                  <a:lnTo>
                    <a:pt x="339001" y="0"/>
                  </a:lnTo>
                  <a:lnTo>
                    <a:pt x="292989" y="3086"/>
                  </a:lnTo>
                  <a:lnTo>
                    <a:pt x="248869" y="12103"/>
                  </a:lnTo>
                  <a:lnTo>
                    <a:pt x="207035" y="26631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75" y="99275"/>
                  </a:lnTo>
                  <a:lnTo>
                    <a:pt x="70624" y="131838"/>
                  </a:lnTo>
                  <a:lnTo>
                    <a:pt x="46278" y="167894"/>
                  </a:lnTo>
                  <a:lnTo>
                    <a:pt x="26631" y="207035"/>
                  </a:lnTo>
                  <a:lnTo>
                    <a:pt x="12103" y="248869"/>
                  </a:lnTo>
                  <a:lnTo>
                    <a:pt x="3086" y="292989"/>
                  </a:lnTo>
                  <a:lnTo>
                    <a:pt x="0" y="338988"/>
                  </a:lnTo>
                  <a:lnTo>
                    <a:pt x="3086" y="384975"/>
                  </a:lnTo>
                  <a:lnTo>
                    <a:pt x="12103" y="429082"/>
                  </a:lnTo>
                  <a:lnTo>
                    <a:pt x="26644" y="470903"/>
                  </a:lnTo>
                  <a:lnTo>
                    <a:pt x="46291" y="510044"/>
                  </a:lnTo>
                  <a:lnTo>
                    <a:pt x="70650" y="546087"/>
                  </a:lnTo>
                  <a:lnTo>
                    <a:pt x="99314" y="578637"/>
                  </a:lnTo>
                  <a:lnTo>
                    <a:pt x="131864" y="607288"/>
                  </a:lnTo>
                  <a:lnTo>
                    <a:pt x="167919" y="631634"/>
                  </a:lnTo>
                  <a:lnTo>
                    <a:pt x="207073" y="651268"/>
                  </a:lnTo>
                  <a:lnTo>
                    <a:pt x="248894" y="665810"/>
                  </a:lnTo>
                  <a:lnTo>
                    <a:pt x="293001" y="674814"/>
                  </a:lnTo>
                  <a:lnTo>
                    <a:pt x="339001" y="677913"/>
                  </a:lnTo>
                  <a:lnTo>
                    <a:pt x="384975" y="674814"/>
                  </a:lnTo>
                  <a:lnTo>
                    <a:pt x="429082" y="665810"/>
                  </a:lnTo>
                  <a:lnTo>
                    <a:pt x="470903" y="651281"/>
                  </a:lnTo>
                  <a:lnTo>
                    <a:pt x="510032" y="631659"/>
                  </a:lnTo>
                  <a:lnTo>
                    <a:pt x="546087" y="607314"/>
                  </a:lnTo>
                  <a:lnTo>
                    <a:pt x="578637" y="578662"/>
                  </a:lnTo>
                  <a:lnTo>
                    <a:pt x="607275" y="546125"/>
                  </a:lnTo>
                  <a:lnTo>
                    <a:pt x="631634" y="510082"/>
                  </a:lnTo>
                  <a:lnTo>
                    <a:pt x="651268" y="470941"/>
                  </a:lnTo>
                  <a:lnTo>
                    <a:pt x="665797" y="429120"/>
                  </a:lnTo>
                  <a:lnTo>
                    <a:pt x="674814" y="385000"/>
                  </a:lnTo>
                  <a:lnTo>
                    <a:pt x="677913" y="338988"/>
                  </a:lnTo>
                  <a:close/>
                </a:path>
                <a:path w="5096509" h="703579">
                  <a:moveTo>
                    <a:pt x="1782546" y="364566"/>
                  </a:moveTo>
                  <a:lnTo>
                    <a:pt x="1779447" y="318554"/>
                  </a:lnTo>
                  <a:lnTo>
                    <a:pt x="1770443" y="274434"/>
                  </a:lnTo>
                  <a:lnTo>
                    <a:pt x="1755914" y="232600"/>
                  </a:lnTo>
                  <a:lnTo>
                    <a:pt x="1736280" y="193459"/>
                  </a:lnTo>
                  <a:lnTo>
                    <a:pt x="1711947" y="157403"/>
                  </a:lnTo>
                  <a:lnTo>
                    <a:pt x="1683296" y="124841"/>
                  </a:lnTo>
                  <a:lnTo>
                    <a:pt x="1650746" y="96189"/>
                  </a:lnTo>
                  <a:lnTo>
                    <a:pt x="1614703" y="71843"/>
                  </a:lnTo>
                  <a:lnTo>
                    <a:pt x="1575562" y="52197"/>
                  </a:lnTo>
                  <a:lnTo>
                    <a:pt x="1533740" y="37668"/>
                  </a:lnTo>
                  <a:lnTo>
                    <a:pt x="1489621" y="28651"/>
                  </a:lnTo>
                  <a:lnTo>
                    <a:pt x="1443621" y="25552"/>
                  </a:lnTo>
                  <a:lnTo>
                    <a:pt x="1397609" y="28651"/>
                  </a:lnTo>
                  <a:lnTo>
                    <a:pt x="1353489" y="37668"/>
                  </a:lnTo>
                  <a:lnTo>
                    <a:pt x="1311656" y="52197"/>
                  </a:lnTo>
                  <a:lnTo>
                    <a:pt x="1272514" y="71843"/>
                  </a:lnTo>
                  <a:lnTo>
                    <a:pt x="1236459" y="96189"/>
                  </a:lnTo>
                  <a:lnTo>
                    <a:pt x="1203909" y="124841"/>
                  </a:lnTo>
                  <a:lnTo>
                    <a:pt x="1175258" y="157403"/>
                  </a:lnTo>
                  <a:lnTo>
                    <a:pt x="1150899" y="193459"/>
                  </a:lnTo>
                  <a:lnTo>
                    <a:pt x="1131265" y="232600"/>
                  </a:lnTo>
                  <a:lnTo>
                    <a:pt x="1116736" y="274434"/>
                  </a:lnTo>
                  <a:lnTo>
                    <a:pt x="1107719" y="318554"/>
                  </a:lnTo>
                  <a:lnTo>
                    <a:pt x="1104620" y="364566"/>
                  </a:lnTo>
                  <a:lnTo>
                    <a:pt x="1107719" y="410552"/>
                  </a:lnTo>
                  <a:lnTo>
                    <a:pt x="1116736" y="454647"/>
                  </a:lnTo>
                  <a:lnTo>
                    <a:pt x="1131277" y="496468"/>
                  </a:lnTo>
                  <a:lnTo>
                    <a:pt x="1150924" y="535609"/>
                  </a:lnTo>
                  <a:lnTo>
                    <a:pt x="1175283" y="571652"/>
                  </a:lnTo>
                  <a:lnTo>
                    <a:pt x="1203947" y="604202"/>
                  </a:lnTo>
                  <a:lnTo>
                    <a:pt x="1236497" y="632853"/>
                  </a:lnTo>
                  <a:lnTo>
                    <a:pt x="1272552" y="657199"/>
                  </a:lnTo>
                  <a:lnTo>
                    <a:pt x="1311694" y="676846"/>
                  </a:lnTo>
                  <a:lnTo>
                    <a:pt x="1353527" y="691375"/>
                  </a:lnTo>
                  <a:lnTo>
                    <a:pt x="1397635" y="700379"/>
                  </a:lnTo>
                  <a:lnTo>
                    <a:pt x="1443621" y="703478"/>
                  </a:lnTo>
                  <a:lnTo>
                    <a:pt x="1489595" y="700392"/>
                  </a:lnTo>
                  <a:lnTo>
                    <a:pt x="1533702" y="691375"/>
                  </a:lnTo>
                  <a:lnTo>
                    <a:pt x="1575536" y="676859"/>
                  </a:lnTo>
                  <a:lnTo>
                    <a:pt x="1614665" y="657225"/>
                  </a:lnTo>
                  <a:lnTo>
                    <a:pt x="1650707" y="632879"/>
                  </a:lnTo>
                  <a:lnTo>
                    <a:pt x="1683258" y="604240"/>
                  </a:lnTo>
                  <a:lnTo>
                    <a:pt x="1711909" y="571690"/>
                  </a:lnTo>
                  <a:lnTo>
                    <a:pt x="1736267" y="535647"/>
                  </a:lnTo>
                  <a:lnTo>
                    <a:pt x="1755902" y="496506"/>
                  </a:lnTo>
                  <a:lnTo>
                    <a:pt x="1770430" y="454685"/>
                  </a:lnTo>
                  <a:lnTo>
                    <a:pt x="1779447" y="410565"/>
                  </a:lnTo>
                  <a:lnTo>
                    <a:pt x="1782546" y="364566"/>
                  </a:lnTo>
                  <a:close/>
                </a:path>
                <a:path w="5096509" h="703579">
                  <a:moveTo>
                    <a:pt x="2887180" y="347497"/>
                  </a:moveTo>
                  <a:lnTo>
                    <a:pt x="2884081" y="301485"/>
                  </a:lnTo>
                  <a:lnTo>
                    <a:pt x="2875076" y="257365"/>
                  </a:lnTo>
                  <a:lnTo>
                    <a:pt x="2860548" y="215531"/>
                  </a:lnTo>
                  <a:lnTo>
                    <a:pt x="2840913" y="176390"/>
                  </a:lnTo>
                  <a:lnTo>
                    <a:pt x="2816580" y="140335"/>
                  </a:lnTo>
                  <a:lnTo>
                    <a:pt x="2787929" y="107772"/>
                  </a:lnTo>
                  <a:lnTo>
                    <a:pt x="2755379" y="79121"/>
                  </a:lnTo>
                  <a:lnTo>
                    <a:pt x="2719336" y="54762"/>
                  </a:lnTo>
                  <a:lnTo>
                    <a:pt x="2680195" y="35128"/>
                  </a:lnTo>
                  <a:lnTo>
                    <a:pt x="2638374" y="20599"/>
                  </a:lnTo>
                  <a:lnTo>
                    <a:pt x="2594254" y="11582"/>
                  </a:lnTo>
                  <a:lnTo>
                    <a:pt x="2548255" y="8483"/>
                  </a:lnTo>
                  <a:lnTo>
                    <a:pt x="2502243" y="11582"/>
                  </a:lnTo>
                  <a:lnTo>
                    <a:pt x="2458123" y="20599"/>
                  </a:lnTo>
                  <a:lnTo>
                    <a:pt x="2416289" y="35128"/>
                  </a:lnTo>
                  <a:lnTo>
                    <a:pt x="2377148" y="54762"/>
                  </a:lnTo>
                  <a:lnTo>
                    <a:pt x="2341092" y="79121"/>
                  </a:lnTo>
                  <a:lnTo>
                    <a:pt x="2308529" y="107772"/>
                  </a:lnTo>
                  <a:lnTo>
                    <a:pt x="2279878" y="140335"/>
                  </a:lnTo>
                  <a:lnTo>
                    <a:pt x="2255532" y="176390"/>
                  </a:lnTo>
                  <a:lnTo>
                    <a:pt x="2235885" y="215531"/>
                  </a:lnTo>
                  <a:lnTo>
                    <a:pt x="2221357" y="257365"/>
                  </a:lnTo>
                  <a:lnTo>
                    <a:pt x="2212340" y="301485"/>
                  </a:lnTo>
                  <a:lnTo>
                    <a:pt x="2209254" y="347497"/>
                  </a:lnTo>
                  <a:lnTo>
                    <a:pt x="2212340" y="393471"/>
                  </a:lnTo>
                  <a:lnTo>
                    <a:pt x="2221357" y="437578"/>
                  </a:lnTo>
                  <a:lnTo>
                    <a:pt x="2235898" y="479399"/>
                  </a:lnTo>
                  <a:lnTo>
                    <a:pt x="2255545" y="518541"/>
                  </a:lnTo>
                  <a:lnTo>
                    <a:pt x="2279904" y="554583"/>
                  </a:lnTo>
                  <a:lnTo>
                    <a:pt x="2308568" y="587133"/>
                  </a:lnTo>
                  <a:lnTo>
                    <a:pt x="2341130" y="615784"/>
                  </a:lnTo>
                  <a:lnTo>
                    <a:pt x="2377186" y="640130"/>
                  </a:lnTo>
                  <a:lnTo>
                    <a:pt x="2416327" y="659777"/>
                  </a:lnTo>
                  <a:lnTo>
                    <a:pt x="2458161" y="674306"/>
                  </a:lnTo>
                  <a:lnTo>
                    <a:pt x="2502268" y="683310"/>
                  </a:lnTo>
                  <a:lnTo>
                    <a:pt x="2548255" y="686409"/>
                  </a:lnTo>
                  <a:lnTo>
                    <a:pt x="2594229" y="683310"/>
                  </a:lnTo>
                  <a:lnTo>
                    <a:pt x="2638336" y="674306"/>
                  </a:lnTo>
                  <a:lnTo>
                    <a:pt x="2680170" y="659790"/>
                  </a:lnTo>
                  <a:lnTo>
                    <a:pt x="2719298" y="640156"/>
                  </a:lnTo>
                  <a:lnTo>
                    <a:pt x="2755341" y="615810"/>
                  </a:lnTo>
                  <a:lnTo>
                    <a:pt x="2787891" y="587171"/>
                  </a:lnTo>
                  <a:lnTo>
                    <a:pt x="2816542" y="554621"/>
                  </a:lnTo>
                  <a:lnTo>
                    <a:pt x="2840901" y="518579"/>
                  </a:lnTo>
                  <a:lnTo>
                    <a:pt x="2860535" y="479437"/>
                  </a:lnTo>
                  <a:lnTo>
                    <a:pt x="2875064" y="437616"/>
                  </a:lnTo>
                  <a:lnTo>
                    <a:pt x="2884081" y="393496"/>
                  </a:lnTo>
                  <a:lnTo>
                    <a:pt x="2887180" y="347497"/>
                  </a:lnTo>
                  <a:close/>
                </a:path>
                <a:path w="5096509" h="703579">
                  <a:moveTo>
                    <a:pt x="3991813" y="338988"/>
                  </a:moveTo>
                  <a:lnTo>
                    <a:pt x="3988714" y="292989"/>
                  </a:lnTo>
                  <a:lnTo>
                    <a:pt x="3979710" y="248869"/>
                  </a:lnTo>
                  <a:lnTo>
                    <a:pt x="3965181" y="207035"/>
                  </a:lnTo>
                  <a:lnTo>
                    <a:pt x="3945547" y="167894"/>
                  </a:lnTo>
                  <a:lnTo>
                    <a:pt x="3921214" y="131838"/>
                  </a:lnTo>
                  <a:lnTo>
                    <a:pt x="3892562" y="99275"/>
                  </a:lnTo>
                  <a:lnTo>
                    <a:pt x="3860012" y="70624"/>
                  </a:lnTo>
                  <a:lnTo>
                    <a:pt x="3823970" y="46278"/>
                  </a:lnTo>
                  <a:lnTo>
                    <a:pt x="3784828" y="26631"/>
                  </a:lnTo>
                  <a:lnTo>
                    <a:pt x="3743007" y="12103"/>
                  </a:lnTo>
                  <a:lnTo>
                    <a:pt x="3698887" y="3086"/>
                  </a:lnTo>
                  <a:lnTo>
                    <a:pt x="3652888" y="0"/>
                  </a:lnTo>
                  <a:lnTo>
                    <a:pt x="3606876" y="3086"/>
                  </a:lnTo>
                  <a:lnTo>
                    <a:pt x="3562756" y="12103"/>
                  </a:lnTo>
                  <a:lnTo>
                    <a:pt x="3520922" y="26631"/>
                  </a:lnTo>
                  <a:lnTo>
                    <a:pt x="3481781" y="46278"/>
                  </a:lnTo>
                  <a:lnTo>
                    <a:pt x="3445726" y="70624"/>
                  </a:lnTo>
                  <a:lnTo>
                    <a:pt x="3413163" y="99275"/>
                  </a:lnTo>
                  <a:lnTo>
                    <a:pt x="3384512" y="131838"/>
                  </a:lnTo>
                  <a:lnTo>
                    <a:pt x="3360166" y="167894"/>
                  </a:lnTo>
                  <a:lnTo>
                    <a:pt x="3340519" y="207035"/>
                  </a:lnTo>
                  <a:lnTo>
                    <a:pt x="3325990" y="248869"/>
                  </a:lnTo>
                  <a:lnTo>
                    <a:pt x="3316973" y="292989"/>
                  </a:lnTo>
                  <a:lnTo>
                    <a:pt x="3313887" y="338988"/>
                  </a:lnTo>
                  <a:lnTo>
                    <a:pt x="3316973" y="384975"/>
                  </a:lnTo>
                  <a:lnTo>
                    <a:pt x="3325990" y="429082"/>
                  </a:lnTo>
                  <a:lnTo>
                    <a:pt x="3340531" y="470903"/>
                  </a:lnTo>
                  <a:lnTo>
                    <a:pt x="3360178" y="510044"/>
                  </a:lnTo>
                  <a:lnTo>
                    <a:pt x="3384537" y="546087"/>
                  </a:lnTo>
                  <a:lnTo>
                    <a:pt x="3413201" y="578637"/>
                  </a:lnTo>
                  <a:lnTo>
                    <a:pt x="3445764" y="607288"/>
                  </a:lnTo>
                  <a:lnTo>
                    <a:pt x="3481819" y="631634"/>
                  </a:lnTo>
                  <a:lnTo>
                    <a:pt x="3520960" y="651268"/>
                  </a:lnTo>
                  <a:lnTo>
                    <a:pt x="3562794" y="665810"/>
                  </a:lnTo>
                  <a:lnTo>
                    <a:pt x="3606901" y="674814"/>
                  </a:lnTo>
                  <a:lnTo>
                    <a:pt x="3652888" y="677913"/>
                  </a:lnTo>
                  <a:lnTo>
                    <a:pt x="3698862" y="674814"/>
                  </a:lnTo>
                  <a:lnTo>
                    <a:pt x="3742969" y="665810"/>
                  </a:lnTo>
                  <a:lnTo>
                    <a:pt x="3784803" y="651281"/>
                  </a:lnTo>
                  <a:lnTo>
                    <a:pt x="3823932" y="631659"/>
                  </a:lnTo>
                  <a:lnTo>
                    <a:pt x="3859974" y="607314"/>
                  </a:lnTo>
                  <a:lnTo>
                    <a:pt x="3892524" y="578662"/>
                  </a:lnTo>
                  <a:lnTo>
                    <a:pt x="3921175" y="546125"/>
                  </a:lnTo>
                  <a:lnTo>
                    <a:pt x="3945534" y="510082"/>
                  </a:lnTo>
                  <a:lnTo>
                    <a:pt x="3965168" y="470941"/>
                  </a:lnTo>
                  <a:lnTo>
                    <a:pt x="3979697" y="429120"/>
                  </a:lnTo>
                  <a:lnTo>
                    <a:pt x="3988714" y="385000"/>
                  </a:lnTo>
                  <a:lnTo>
                    <a:pt x="3991813" y="338988"/>
                  </a:lnTo>
                  <a:close/>
                </a:path>
                <a:path w="5096509" h="703579">
                  <a:moveTo>
                    <a:pt x="5096434" y="338988"/>
                  </a:moveTo>
                  <a:lnTo>
                    <a:pt x="5093335" y="292989"/>
                  </a:lnTo>
                  <a:lnTo>
                    <a:pt x="5084330" y="248869"/>
                  </a:lnTo>
                  <a:lnTo>
                    <a:pt x="5069802" y="207035"/>
                  </a:lnTo>
                  <a:lnTo>
                    <a:pt x="5050167" y="167894"/>
                  </a:lnTo>
                  <a:lnTo>
                    <a:pt x="5025834" y="131838"/>
                  </a:lnTo>
                  <a:lnTo>
                    <a:pt x="4997183" y="99275"/>
                  </a:lnTo>
                  <a:lnTo>
                    <a:pt x="4964646" y="70624"/>
                  </a:lnTo>
                  <a:lnTo>
                    <a:pt x="4928603" y="46278"/>
                  </a:lnTo>
                  <a:lnTo>
                    <a:pt x="4889462" y="26631"/>
                  </a:lnTo>
                  <a:lnTo>
                    <a:pt x="4847628" y="12103"/>
                  </a:lnTo>
                  <a:lnTo>
                    <a:pt x="4803521" y="3086"/>
                  </a:lnTo>
                  <a:lnTo>
                    <a:pt x="4757521" y="0"/>
                  </a:lnTo>
                  <a:lnTo>
                    <a:pt x="4711509" y="3086"/>
                  </a:lnTo>
                  <a:lnTo>
                    <a:pt x="4667389" y="12103"/>
                  </a:lnTo>
                  <a:lnTo>
                    <a:pt x="4625556" y="26631"/>
                  </a:lnTo>
                  <a:lnTo>
                    <a:pt x="4586402" y="46278"/>
                  </a:lnTo>
                  <a:lnTo>
                    <a:pt x="4550346" y="70624"/>
                  </a:lnTo>
                  <a:lnTo>
                    <a:pt x="4517796" y="99275"/>
                  </a:lnTo>
                  <a:lnTo>
                    <a:pt x="4489145" y="131838"/>
                  </a:lnTo>
                  <a:lnTo>
                    <a:pt x="4464786" y="167894"/>
                  </a:lnTo>
                  <a:lnTo>
                    <a:pt x="4445152" y="207035"/>
                  </a:lnTo>
                  <a:lnTo>
                    <a:pt x="4430623" y="248869"/>
                  </a:lnTo>
                  <a:lnTo>
                    <a:pt x="4421606" y="292989"/>
                  </a:lnTo>
                  <a:lnTo>
                    <a:pt x="4418520" y="338988"/>
                  </a:lnTo>
                  <a:lnTo>
                    <a:pt x="4421606" y="384975"/>
                  </a:lnTo>
                  <a:lnTo>
                    <a:pt x="4430623" y="429082"/>
                  </a:lnTo>
                  <a:lnTo>
                    <a:pt x="4445165" y="470903"/>
                  </a:lnTo>
                  <a:lnTo>
                    <a:pt x="4464812" y="510044"/>
                  </a:lnTo>
                  <a:lnTo>
                    <a:pt x="4489170" y="546087"/>
                  </a:lnTo>
                  <a:lnTo>
                    <a:pt x="4517834" y="578637"/>
                  </a:lnTo>
                  <a:lnTo>
                    <a:pt x="4550384" y="607288"/>
                  </a:lnTo>
                  <a:lnTo>
                    <a:pt x="4586440" y="631634"/>
                  </a:lnTo>
                  <a:lnTo>
                    <a:pt x="4625594" y="651268"/>
                  </a:lnTo>
                  <a:lnTo>
                    <a:pt x="4667415" y="665810"/>
                  </a:lnTo>
                  <a:lnTo>
                    <a:pt x="4711522" y="674814"/>
                  </a:lnTo>
                  <a:lnTo>
                    <a:pt x="4757521" y="677913"/>
                  </a:lnTo>
                  <a:lnTo>
                    <a:pt x="4803495" y="674814"/>
                  </a:lnTo>
                  <a:lnTo>
                    <a:pt x="4847602" y="665810"/>
                  </a:lnTo>
                  <a:lnTo>
                    <a:pt x="4889424" y="651281"/>
                  </a:lnTo>
                  <a:lnTo>
                    <a:pt x="4928565" y="631659"/>
                  </a:lnTo>
                  <a:lnTo>
                    <a:pt x="4964608" y="607314"/>
                  </a:lnTo>
                  <a:lnTo>
                    <a:pt x="4997158" y="578662"/>
                  </a:lnTo>
                  <a:lnTo>
                    <a:pt x="5025809" y="546125"/>
                  </a:lnTo>
                  <a:lnTo>
                    <a:pt x="5050155" y="510082"/>
                  </a:lnTo>
                  <a:lnTo>
                    <a:pt x="5069789" y="470941"/>
                  </a:lnTo>
                  <a:lnTo>
                    <a:pt x="5084318" y="429120"/>
                  </a:lnTo>
                  <a:lnTo>
                    <a:pt x="5093335" y="385000"/>
                  </a:lnTo>
                  <a:lnTo>
                    <a:pt x="5096434" y="3389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741925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877835" y="6007278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97686" y="555529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9"/>
                  </a:lnTo>
                  <a:lnTo>
                    <a:pt x="207041" y="26639"/>
                  </a:lnTo>
                  <a:lnTo>
                    <a:pt x="167895" y="46282"/>
                  </a:lnTo>
                  <a:lnTo>
                    <a:pt x="131842" y="70633"/>
                  </a:lnTo>
                  <a:lnTo>
                    <a:pt x="99287" y="99290"/>
                  </a:lnTo>
                  <a:lnTo>
                    <a:pt x="70631" y="131846"/>
                  </a:lnTo>
                  <a:lnTo>
                    <a:pt x="46281" y="167900"/>
                  </a:lnTo>
                  <a:lnTo>
                    <a:pt x="26638" y="207047"/>
                  </a:lnTo>
                  <a:lnTo>
                    <a:pt x="12108" y="248884"/>
                  </a:lnTo>
                  <a:lnTo>
                    <a:pt x="3094" y="293006"/>
                  </a:lnTo>
                  <a:lnTo>
                    <a:pt x="0" y="339009"/>
                  </a:lnTo>
                  <a:lnTo>
                    <a:pt x="3096" y="384993"/>
                  </a:lnTo>
                  <a:lnTo>
                    <a:pt x="12114" y="429098"/>
                  </a:lnTo>
                  <a:lnTo>
                    <a:pt x="26651" y="470920"/>
                  </a:lnTo>
                  <a:lnTo>
                    <a:pt x="46300" y="510056"/>
                  </a:lnTo>
                  <a:lnTo>
                    <a:pt x="70658" y="546100"/>
                  </a:lnTo>
                  <a:lnTo>
                    <a:pt x="99320" y="578650"/>
                  </a:lnTo>
                  <a:lnTo>
                    <a:pt x="131880" y="607301"/>
                  </a:lnTo>
                  <a:lnTo>
                    <a:pt x="167935" y="631649"/>
                  </a:lnTo>
                  <a:lnTo>
                    <a:pt x="207079" y="651289"/>
                  </a:lnTo>
                  <a:lnTo>
                    <a:pt x="248908" y="665818"/>
                  </a:lnTo>
                  <a:lnTo>
                    <a:pt x="293017" y="674832"/>
                  </a:lnTo>
                  <a:lnTo>
                    <a:pt x="339001" y="677927"/>
                  </a:lnTo>
                  <a:lnTo>
                    <a:pt x="384986" y="674834"/>
                  </a:lnTo>
                  <a:lnTo>
                    <a:pt x="429091" y="665825"/>
                  </a:lnTo>
                  <a:lnTo>
                    <a:pt x="470914" y="651302"/>
                  </a:lnTo>
                  <a:lnTo>
                    <a:pt x="510049" y="631668"/>
                  </a:lnTo>
                  <a:lnTo>
                    <a:pt x="546093" y="607328"/>
                  </a:lnTo>
                  <a:lnTo>
                    <a:pt x="578642" y="578684"/>
                  </a:lnTo>
                  <a:lnTo>
                    <a:pt x="607291" y="546138"/>
                  </a:lnTo>
                  <a:lnTo>
                    <a:pt x="631638" y="510095"/>
                  </a:lnTo>
                  <a:lnTo>
                    <a:pt x="651277" y="470958"/>
                  </a:lnTo>
                  <a:lnTo>
                    <a:pt x="665805" y="429129"/>
                  </a:lnTo>
                  <a:lnTo>
                    <a:pt x="674819" y="385012"/>
                  </a:lnTo>
                  <a:lnTo>
                    <a:pt x="677913" y="339009"/>
                  </a:lnTo>
                  <a:lnTo>
                    <a:pt x="674820" y="293006"/>
                  </a:lnTo>
                  <a:lnTo>
                    <a:pt x="665811" y="248884"/>
                  </a:lnTo>
                  <a:lnTo>
                    <a:pt x="651288" y="207047"/>
                  </a:lnTo>
                  <a:lnTo>
                    <a:pt x="631655" y="167900"/>
                  </a:lnTo>
                  <a:lnTo>
                    <a:pt x="607314" y="131846"/>
                  </a:lnTo>
                  <a:lnTo>
                    <a:pt x="578670" y="99290"/>
                  </a:lnTo>
                  <a:lnTo>
                    <a:pt x="546125" y="70633"/>
                  </a:lnTo>
                  <a:lnTo>
                    <a:pt x="510083" y="46282"/>
                  </a:lnTo>
                  <a:lnTo>
                    <a:pt x="470946" y="26639"/>
                  </a:lnTo>
                  <a:lnTo>
                    <a:pt x="429118" y="12109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48485" y="5646035"/>
              <a:ext cx="371475" cy="485772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3772699" y="816011"/>
            <a:ext cx="3798570" cy="444373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0365" indent="-342900">
              <a:lnSpc>
                <a:spcPct val="100000"/>
              </a:lnSpc>
              <a:spcBef>
                <a:spcPts val="130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Introduction</a:t>
            </a:r>
            <a:endParaRPr sz="1900">
              <a:latin typeface="Tahoma" panose="020B0604030504040204"/>
              <a:cs typeface="Tahoma" panose="020B0604030504040204"/>
            </a:endParaRPr>
          </a:p>
          <a:p>
            <a:pPr marL="380365" indent="-342900">
              <a:lnSpc>
                <a:spcPct val="100000"/>
              </a:lnSpc>
              <a:spcBef>
                <a:spcPts val="2345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Current</a:t>
            </a:r>
            <a:r>
              <a:rPr sz="1900" b="1" spc="28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state</a:t>
            </a:r>
            <a:endParaRPr sz="1900" b="1" spc="-10" dirty="0">
              <a:solidFill>
                <a:srgbClr val="FFFFFF"/>
              </a:solidFill>
              <a:latin typeface="Tahoma" panose="020B0604030504040204"/>
              <a:cs typeface="Tahoma" panose="020B0604030504040204"/>
            </a:endParaRPr>
          </a:p>
          <a:p>
            <a:pPr marL="380365" indent="-342900">
              <a:lnSpc>
                <a:spcPct val="100000"/>
              </a:lnSpc>
              <a:spcBef>
                <a:spcPts val="2345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spc="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Needs</a:t>
            </a:r>
            <a:r>
              <a:rPr sz="1900" b="1" spc="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-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&amp;</a:t>
            </a:r>
            <a:r>
              <a:rPr sz="1900" b="1" spc="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Requirements </a:t>
            </a:r>
            <a:endParaRPr sz="1900" b="1" spc="-10" dirty="0">
              <a:solidFill>
                <a:srgbClr val="FFFFFF"/>
              </a:solidFill>
              <a:latin typeface="Tahoma" panose="020B0604030504040204"/>
              <a:cs typeface="Tahoma" panose="020B0604030504040204"/>
            </a:endParaRPr>
          </a:p>
          <a:p>
            <a:pPr marL="381000" marR="30480" indent="-342900">
              <a:lnSpc>
                <a:spcPct val="168000"/>
              </a:lnSpc>
              <a:spcBef>
                <a:spcPts val="1150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Solutions</a:t>
            </a:r>
            <a:r>
              <a:rPr sz="1900" b="1" spc="1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-1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&amp;</a:t>
            </a:r>
            <a:r>
              <a:rPr sz="1900" b="1" spc="114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9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Added</a:t>
            </a:r>
            <a:r>
              <a:rPr sz="1900" b="1" spc="114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4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value</a:t>
            </a:r>
            <a:endParaRPr sz="1900">
              <a:latin typeface="Tahoma" panose="020B0604030504040204"/>
              <a:cs typeface="Tahoma" panose="020B0604030504040204"/>
            </a:endParaRPr>
          </a:p>
          <a:p>
            <a:pPr marL="381000" marR="946150" indent="-342900">
              <a:lnSpc>
                <a:spcPts val="4780"/>
              </a:lnSpc>
              <a:spcBef>
                <a:spcPts val="425"/>
              </a:spcBef>
              <a:buFont typeface="Wingdings" panose="05000000000000000000" charset="0"/>
              <a:buChar char="v"/>
              <a:tabLst>
                <a:tab pos="666115" algn="l"/>
              </a:tabLst>
            </a:pPr>
            <a:r>
              <a:rPr sz="19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Business</a:t>
            </a:r>
            <a:r>
              <a:rPr sz="1900" b="1" spc="36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5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process</a:t>
            </a:r>
            <a:endParaRPr sz="1900" b="1" spc="55" dirty="0">
              <a:solidFill>
                <a:srgbClr val="FFFFFF"/>
              </a:solidFill>
              <a:latin typeface="Tahoma" panose="020B0604030504040204"/>
              <a:cs typeface="Tahoma" panose="020B0604030504040204"/>
            </a:endParaRPr>
          </a:p>
          <a:p>
            <a:pPr marL="381000" marR="946150" indent="-342900">
              <a:lnSpc>
                <a:spcPts val="4780"/>
              </a:lnSpc>
              <a:spcBef>
                <a:spcPts val="425"/>
              </a:spcBef>
              <a:buFont typeface="Wingdings" panose="05000000000000000000" charset="0"/>
              <a:buChar char="v"/>
              <a:tabLst>
                <a:tab pos="666115" algn="l"/>
              </a:tabLst>
            </a:pPr>
            <a:r>
              <a:rPr sz="1900" b="1" spc="4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Modules</a:t>
            </a:r>
            <a:endParaRPr sz="1900">
              <a:latin typeface="Tahoma" panose="020B0604030504040204"/>
              <a:cs typeface="Tahoma" panose="020B0604030504040204"/>
            </a:endParaRPr>
          </a:p>
          <a:p>
            <a:pPr marL="380365" indent="-342900">
              <a:lnSpc>
                <a:spcPct val="100000"/>
              </a:lnSpc>
              <a:spcBef>
                <a:spcPts val="945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spc="-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Reports</a:t>
            </a:r>
            <a:endParaRPr sz="1900">
              <a:latin typeface="Tahoma" panose="020B0604030504040204"/>
              <a:cs typeface="Tahoma" panose="020B0604030504040204"/>
            </a:endParaRPr>
          </a:p>
          <a:p>
            <a:pPr marL="380365" indent="-342900">
              <a:lnSpc>
                <a:spcPct val="100000"/>
              </a:lnSpc>
              <a:spcBef>
                <a:spcPts val="2100"/>
              </a:spcBef>
              <a:buFont typeface="Wingdings" panose="05000000000000000000" charset="0"/>
              <a:buChar char="v"/>
              <a:tabLst>
                <a:tab pos="666115" algn="l"/>
                <a:tab pos="666750" algn="l"/>
              </a:tabLst>
            </a:pPr>
            <a:r>
              <a:rPr sz="19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Future</a:t>
            </a:r>
            <a:r>
              <a:rPr sz="19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900" b="1" spc="5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developments</a:t>
            </a:r>
            <a:endParaRPr sz="190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98823" y="823925"/>
            <a:ext cx="603885" cy="596900"/>
          </a:xfrm>
          <a:custGeom>
            <a:avLst/>
            <a:gdLst/>
            <a:ahLst/>
            <a:cxnLst/>
            <a:rect l="l" t="t" r="r" b="b"/>
            <a:pathLst>
              <a:path w="603885" h="596900">
                <a:moveTo>
                  <a:pt x="301618" y="0"/>
                </a:moveTo>
                <a:lnTo>
                  <a:pt x="252695" y="3904"/>
                </a:lnTo>
                <a:lnTo>
                  <a:pt x="206284" y="15209"/>
                </a:lnTo>
                <a:lnTo>
                  <a:pt x="163008" y="33299"/>
                </a:lnTo>
                <a:lnTo>
                  <a:pt x="123487" y="57561"/>
                </a:lnTo>
                <a:lnTo>
                  <a:pt x="88342" y="87380"/>
                </a:lnTo>
                <a:lnTo>
                  <a:pt x="58195" y="122143"/>
                </a:lnTo>
                <a:lnTo>
                  <a:pt x="33666" y="161236"/>
                </a:lnTo>
                <a:lnTo>
                  <a:pt x="15376" y="204043"/>
                </a:lnTo>
                <a:lnTo>
                  <a:pt x="3947" y="249952"/>
                </a:lnTo>
                <a:lnTo>
                  <a:pt x="0" y="298348"/>
                </a:lnTo>
                <a:lnTo>
                  <a:pt x="3947" y="346741"/>
                </a:lnTo>
                <a:lnTo>
                  <a:pt x="15376" y="392648"/>
                </a:lnTo>
                <a:lnTo>
                  <a:pt x="33666" y="435455"/>
                </a:lnTo>
                <a:lnTo>
                  <a:pt x="58195" y="474547"/>
                </a:lnTo>
                <a:lnTo>
                  <a:pt x="88342" y="509311"/>
                </a:lnTo>
                <a:lnTo>
                  <a:pt x="123487" y="539131"/>
                </a:lnTo>
                <a:lnTo>
                  <a:pt x="163008" y="563395"/>
                </a:lnTo>
                <a:lnTo>
                  <a:pt x="206284" y="581486"/>
                </a:lnTo>
                <a:lnTo>
                  <a:pt x="252695" y="592791"/>
                </a:lnTo>
                <a:lnTo>
                  <a:pt x="301618" y="596696"/>
                </a:lnTo>
                <a:lnTo>
                  <a:pt x="350547" y="592791"/>
                </a:lnTo>
                <a:lnTo>
                  <a:pt x="396962" y="581486"/>
                </a:lnTo>
                <a:lnTo>
                  <a:pt x="440242" y="563395"/>
                </a:lnTo>
                <a:lnTo>
                  <a:pt x="479765" y="539131"/>
                </a:lnTo>
                <a:lnTo>
                  <a:pt x="514911" y="509311"/>
                </a:lnTo>
                <a:lnTo>
                  <a:pt x="545060" y="474547"/>
                </a:lnTo>
                <a:lnTo>
                  <a:pt x="569589" y="435455"/>
                </a:lnTo>
                <a:lnTo>
                  <a:pt x="587879" y="392648"/>
                </a:lnTo>
                <a:lnTo>
                  <a:pt x="599308" y="346741"/>
                </a:lnTo>
                <a:lnTo>
                  <a:pt x="603256" y="298348"/>
                </a:lnTo>
                <a:lnTo>
                  <a:pt x="599308" y="249952"/>
                </a:lnTo>
                <a:lnTo>
                  <a:pt x="587879" y="204043"/>
                </a:lnTo>
                <a:lnTo>
                  <a:pt x="569589" y="161236"/>
                </a:lnTo>
                <a:lnTo>
                  <a:pt x="545060" y="122143"/>
                </a:lnTo>
                <a:lnTo>
                  <a:pt x="514911" y="87380"/>
                </a:lnTo>
                <a:lnTo>
                  <a:pt x="479765" y="57561"/>
                </a:lnTo>
                <a:lnTo>
                  <a:pt x="440242" y="33299"/>
                </a:lnTo>
                <a:lnTo>
                  <a:pt x="396962" y="15209"/>
                </a:lnTo>
                <a:lnTo>
                  <a:pt x="350547" y="3904"/>
                </a:lnTo>
                <a:lnTo>
                  <a:pt x="301618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73289" y="954744"/>
            <a:ext cx="255270" cy="266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0a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59625" y="2102103"/>
            <a:ext cx="1666872" cy="1943087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6" name="object 6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435694" y="344576"/>
            <a:ext cx="9524999" cy="519112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162467" y="685800"/>
            <a:ext cx="1085849" cy="10858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2467" y="2320099"/>
            <a:ext cx="1085849" cy="123824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588058" y="629919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4" h="594360">
                <a:moveTo>
                  <a:pt x="300380" y="0"/>
                </a:moveTo>
                <a:lnTo>
                  <a:pt x="251656" y="3888"/>
                </a:lnTo>
                <a:lnTo>
                  <a:pt x="205435" y="15146"/>
                </a:lnTo>
                <a:lnTo>
                  <a:pt x="162336" y="33162"/>
                </a:lnTo>
                <a:lnTo>
                  <a:pt x="122977" y="57325"/>
                </a:lnTo>
                <a:lnTo>
                  <a:pt x="87977" y="87021"/>
                </a:lnTo>
                <a:lnTo>
                  <a:pt x="57954" y="121641"/>
                </a:lnTo>
                <a:lnTo>
                  <a:pt x="33527" y="160572"/>
                </a:lnTo>
                <a:lnTo>
                  <a:pt x="15313" y="203203"/>
                </a:lnTo>
                <a:lnTo>
                  <a:pt x="3931" y="248921"/>
                </a:lnTo>
                <a:lnTo>
                  <a:pt x="0" y="297116"/>
                </a:lnTo>
                <a:lnTo>
                  <a:pt x="3931" y="345307"/>
                </a:lnTo>
                <a:lnTo>
                  <a:pt x="15313" y="391023"/>
                </a:lnTo>
                <a:lnTo>
                  <a:pt x="33527" y="433651"/>
                </a:lnTo>
                <a:lnTo>
                  <a:pt x="57954" y="472581"/>
                </a:lnTo>
                <a:lnTo>
                  <a:pt x="87977" y="507199"/>
                </a:lnTo>
                <a:lnTo>
                  <a:pt x="122977" y="536895"/>
                </a:lnTo>
                <a:lnTo>
                  <a:pt x="162336" y="561057"/>
                </a:lnTo>
                <a:lnTo>
                  <a:pt x="205435" y="579073"/>
                </a:lnTo>
                <a:lnTo>
                  <a:pt x="251656" y="590331"/>
                </a:lnTo>
                <a:lnTo>
                  <a:pt x="300380" y="594220"/>
                </a:lnTo>
                <a:lnTo>
                  <a:pt x="349104" y="590331"/>
                </a:lnTo>
                <a:lnTo>
                  <a:pt x="395325" y="579073"/>
                </a:lnTo>
                <a:lnTo>
                  <a:pt x="438424" y="561057"/>
                </a:lnTo>
                <a:lnTo>
                  <a:pt x="477783" y="536895"/>
                </a:lnTo>
                <a:lnTo>
                  <a:pt x="512783" y="507199"/>
                </a:lnTo>
                <a:lnTo>
                  <a:pt x="542806" y="472581"/>
                </a:lnTo>
                <a:lnTo>
                  <a:pt x="567233" y="433651"/>
                </a:lnTo>
                <a:lnTo>
                  <a:pt x="585447" y="391023"/>
                </a:lnTo>
                <a:lnTo>
                  <a:pt x="596829" y="345307"/>
                </a:lnTo>
                <a:lnTo>
                  <a:pt x="600760" y="297116"/>
                </a:lnTo>
                <a:lnTo>
                  <a:pt x="596829" y="248921"/>
                </a:lnTo>
                <a:lnTo>
                  <a:pt x="585447" y="203203"/>
                </a:lnTo>
                <a:lnTo>
                  <a:pt x="567233" y="160572"/>
                </a:lnTo>
                <a:lnTo>
                  <a:pt x="542806" y="121641"/>
                </a:lnTo>
                <a:lnTo>
                  <a:pt x="512783" y="87021"/>
                </a:lnTo>
                <a:lnTo>
                  <a:pt x="477783" y="57325"/>
                </a:lnTo>
                <a:lnTo>
                  <a:pt x="438424" y="33162"/>
                </a:lnTo>
                <a:lnTo>
                  <a:pt x="395325" y="15146"/>
                </a:lnTo>
                <a:lnTo>
                  <a:pt x="349104" y="3888"/>
                </a:lnTo>
                <a:lnTo>
                  <a:pt x="300380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763369" y="760145"/>
            <a:ext cx="250825" cy="2762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0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07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73493" y="685799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5" h="594360">
                <a:moveTo>
                  <a:pt x="300380" y="0"/>
                </a:moveTo>
                <a:lnTo>
                  <a:pt x="251656" y="3888"/>
                </a:lnTo>
                <a:lnTo>
                  <a:pt x="205435" y="15146"/>
                </a:lnTo>
                <a:lnTo>
                  <a:pt x="162336" y="33162"/>
                </a:lnTo>
                <a:lnTo>
                  <a:pt x="122977" y="57325"/>
                </a:lnTo>
                <a:lnTo>
                  <a:pt x="87977" y="87021"/>
                </a:lnTo>
                <a:lnTo>
                  <a:pt x="57954" y="121641"/>
                </a:lnTo>
                <a:lnTo>
                  <a:pt x="33527" y="160572"/>
                </a:lnTo>
                <a:lnTo>
                  <a:pt x="15313" y="203203"/>
                </a:lnTo>
                <a:lnTo>
                  <a:pt x="3931" y="248921"/>
                </a:lnTo>
                <a:lnTo>
                  <a:pt x="0" y="297116"/>
                </a:lnTo>
                <a:lnTo>
                  <a:pt x="3931" y="345311"/>
                </a:lnTo>
                <a:lnTo>
                  <a:pt x="15313" y="391029"/>
                </a:lnTo>
                <a:lnTo>
                  <a:pt x="33527" y="433660"/>
                </a:lnTo>
                <a:lnTo>
                  <a:pt x="57954" y="472591"/>
                </a:lnTo>
                <a:lnTo>
                  <a:pt x="87977" y="507211"/>
                </a:lnTo>
                <a:lnTo>
                  <a:pt x="122977" y="536907"/>
                </a:lnTo>
                <a:lnTo>
                  <a:pt x="162336" y="561070"/>
                </a:lnTo>
                <a:lnTo>
                  <a:pt x="205435" y="579086"/>
                </a:lnTo>
                <a:lnTo>
                  <a:pt x="251656" y="590344"/>
                </a:lnTo>
                <a:lnTo>
                  <a:pt x="300380" y="594233"/>
                </a:lnTo>
                <a:lnTo>
                  <a:pt x="349101" y="590344"/>
                </a:lnTo>
                <a:lnTo>
                  <a:pt x="395320" y="579086"/>
                </a:lnTo>
                <a:lnTo>
                  <a:pt x="438418" y="561070"/>
                </a:lnTo>
                <a:lnTo>
                  <a:pt x="477777" y="536907"/>
                </a:lnTo>
                <a:lnTo>
                  <a:pt x="512778" y="507211"/>
                </a:lnTo>
                <a:lnTo>
                  <a:pt x="542802" y="472591"/>
                </a:lnTo>
                <a:lnTo>
                  <a:pt x="567231" y="433660"/>
                </a:lnTo>
                <a:lnTo>
                  <a:pt x="585446" y="391029"/>
                </a:lnTo>
                <a:lnTo>
                  <a:pt x="596829" y="345311"/>
                </a:lnTo>
                <a:lnTo>
                  <a:pt x="600760" y="297116"/>
                </a:lnTo>
                <a:lnTo>
                  <a:pt x="596829" y="248921"/>
                </a:lnTo>
                <a:lnTo>
                  <a:pt x="585446" y="203203"/>
                </a:lnTo>
                <a:lnTo>
                  <a:pt x="567231" y="160572"/>
                </a:lnTo>
                <a:lnTo>
                  <a:pt x="542802" y="121641"/>
                </a:lnTo>
                <a:lnTo>
                  <a:pt x="512778" y="87021"/>
                </a:lnTo>
                <a:lnTo>
                  <a:pt x="477777" y="57325"/>
                </a:lnTo>
                <a:lnTo>
                  <a:pt x="438418" y="33162"/>
                </a:lnTo>
                <a:lnTo>
                  <a:pt x="395320" y="15146"/>
                </a:lnTo>
                <a:lnTo>
                  <a:pt x="349101" y="3888"/>
                </a:lnTo>
                <a:lnTo>
                  <a:pt x="300380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46873" y="816025"/>
            <a:ext cx="255270" cy="2762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08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184467"/>
            <a:ext cx="12192000" cy="6673850"/>
            <a:chOff x="0" y="184467"/>
            <a:chExt cx="12192000" cy="6673850"/>
          </a:xfrm>
        </p:grpSpPr>
        <p:sp>
          <p:nvSpPr>
            <p:cNvPr id="9" name="object 9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1"/>
              <a:ext cx="514350" cy="51434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7"/>
              <a:ext cx="514349" cy="51434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408986" y="184467"/>
              <a:ext cx="3076575" cy="57054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620" y="387172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4" h="594360">
                <a:moveTo>
                  <a:pt x="300379" y="0"/>
                </a:moveTo>
                <a:lnTo>
                  <a:pt x="251656" y="3888"/>
                </a:lnTo>
                <a:lnTo>
                  <a:pt x="205436" y="15146"/>
                </a:lnTo>
                <a:lnTo>
                  <a:pt x="162338" y="33162"/>
                </a:lnTo>
                <a:lnTo>
                  <a:pt x="122979" y="57324"/>
                </a:lnTo>
                <a:lnTo>
                  <a:pt x="87979" y="87020"/>
                </a:lnTo>
                <a:lnTo>
                  <a:pt x="57956" y="121638"/>
                </a:lnTo>
                <a:lnTo>
                  <a:pt x="33527" y="160568"/>
                </a:lnTo>
                <a:lnTo>
                  <a:pt x="15313" y="203196"/>
                </a:lnTo>
                <a:lnTo>
                  <a:pt x="3931" y="248912"/>
                </a:lnTo>
                <a:lnTo>
                  <a:pt x="0" y="297103"/>
                </a:lnTo>
                <a:lnTo>
                  <a:pt x="3931" y="345298"/>
                </a:lnTo>
                <a:lnTo>
                  <a:pt x="15313" y="391017"/>
                </a:lnTo>
                <a:lnTo>
                  <a:pt x="33527" y="433647"/>
                </a:lnTo>
                <a:lnTo>
                  <a:pt x="57956" y="472578"/>
                </a:lnTo>
                <a:lnTo>
                  <a:pt x="87979" y="507198"/>
                </a:lnTo>
                <a:lnTo>
                  <a:pt x="122979" y="536895"/>
                </a:lnTo>
                <a:lnTo>
                  <a:pt x="162338" y="561057"/>
                </a:lnTo>
                <a:lnTo>
                  <a:pt x="205436" y="579073"/>
                </a:lnTo>
                <a:lnTo>
                  <a:pt x="251656" y="590331"/>
                </a:lnTo>
                <a:lnTo>
                  <a:pt x="300379" y="594220"/>
                </a:lnTo>
                <a:lnTo>
                  <a:pt x="349103" y="590331"/>
                </a:lnTo>
                <a:lnTo>
                  <a:pt x="395323" y="579073"/>
                </a:lnTo>
                <a:lnTo>
                  <a:pt x="438422" y="561057"/>
                </a:lnTo>
                <a:lnTo>
                  <a:pt x="477781" y="536895"/>
                </a:lnTo>
                <a:lnTo>
                  <a:pt x="512781" y="507198"/>
                </a:lnTo>
                <a:lnTo>
                  <a:pt x="542804" y="472578"/>
                </a:lnTo>
                <a:lnTo>
                  <a:pt x="567232" y="433647"/>
                </a:lnTo>
                <a:lnTo>
                  <a:pt x="585446" y="391017"/>
                </a:lnTo>
                <a:lnTo>
                  <a:pt x="596828" y="345298"/>
                </a:lnTo>
                <a:lnTo>
                  <a:pt x="600759" y="297103"/>
                </a:lnTo>
                <a:lnTo>
                  <a:pt x="596828" y="248912"/>
                </a:lnTo>
                <a:lnTo>
                  <a:pt x="585446" y="203196"/>
                </a:lnTo>
                <a:lnTo>
                  <a:pt x="567232" y="160568"/>
                </a:lnTo>
                <a:lnTo>
                  <a:pt x="542804" y="121638"/>
                </a:lnTo>
                <a:lnTo>
                  <a:pt x="512781" y="87020"/>
                </a:lnTo>
                <a:lnTo>
                  <a:pt x="477781" y="57324"/>
                </a:lnTo>
                <a:lnTo>
                  <a:pt x="438422" y="33162"/>
                </a:lnTo>
                <a:lnTo>
                  <a:pt x="395323" y="15146"/>
                </a:lnTo>
                <a:lnTo>
                  <a:pt x="349103" y="3888"/>
                </a:lnTo>
                <a:lnTo>
                  <a:pt x="30037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5004" y="517397"/>
            <a:ext cx="255270" cy="2762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08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80293"/>
            <a:ext cx="12192000" cy="6777990"/>
            <a:chOff x="0" y="80293"/>
            <a:chExt cx="12192000" cy="677799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92285" y="80293"/>
              <a:ext cx="6981823" cy="581024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98115" y="1974075"/>
              <a:ext cx="2162174" cy="202882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6477" y="387172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4" h="594360">
                <a:moveTo>
                  <a:pt x="300375" y="0"/>
                </a:moveTo>
                <a:lnTo>
                  <a:pt x="251653" y="3888"/>
                </a:lnTo>
                <a:lnTo>
                  <a:pt x="205434" y="15146"/>
                </a:lnTo>
                <a:lnTo>
                  <a:pt x="162336" y="33162"/>
                </a:lnTo>
                <a:lnTo>
                  <a:pt x="122978" y="57324"/>
                </a:lnTo>
                <a:lnTo>
                  <a:pt x="87978" y="87020"/>
                </a:lnTo>
                <a:lnTo>
                  <a:pt x="57955" y="121638"/>
                </a:lnTo>
                <a:lnTo>
                  <a:pt x="33527" y="160568"/>
                </a:lnTo>
                <a:lnTo>
                  <a:pt x="15313" y="203196"/>
                </a:lnTo>
                <a:lnTo>
                  <a:pt x="3931" y="248912"/>
                </a:lnTo>
                <a:lnTo>
                  <a:pt x="0" y="297103"/>
                </a:lnTo>
                <a:lnTo>
                  <a:pt x="3931" y="345298"/>
                </a:lnTo>
                <a:lnTo>
                  <a:pt x="15313" y="391017"/>
                </a:lnTo>
                <a:lnTo>
                  <a:pt x="33527" y="433647"/>
                </a:lnTo>
                <a:lnTo>
                  <a:pt x="57955" y="472578"/>
                </a:lnTo>
                <a:lnTo>
                  <a:pt x="87978" y="507198"/>
                </a:lnTo>
                <a:lnTo>
                  <a:pt x="122978" y="536895"/>
                </a:lnTo>
                <a:lnTo>
                  <a:pt x="162336" y="561057"/>
                </a:lnTo>
                <a:lnTo>
                  <a:pt x="205434" y="579073"/>
                </a:lnTo>
                <a:lnTo>
                  <a:pt x="251653" y="590331"/>
                </a:lnTo>
                <a:lnTo>
                  <a:pt x="300375" y="594220"/>
                </a:lnTo>
                <a:lnTo>
                  <a:pt x="349100" y="590331"/>
                </a:lnTo>
                <a:lnTo>
                  <a:pt x="395321" y="579073"/>
                </a:lnTo>
                <a:lnTo>
                  <a:pt x="438422" y="561057"/>
                </a:lnTo>
                <a:lnTo>
                  <a:pt x="477782" y="536895"/>
                </a:lnTo>
                <a:lnTo>
                  <a:pt x="512784" y="507198"/>
                </a:lnTo>
                <a:lnTo>
                  <a:pt x="542809" y="472578"/>
                </a:lnTo>
                <a:lnTo>
                  <a:pt x="567238" y="433647"/>
                </a:lnTo>
                <a:lnTo>
                  <a:pt x="585453" y="391017"/>
                </a:lnTo>
                <a:lnTo>
                  <a:pt x="596836" y="345298"/>
                </a:lnTo>
                <a:lnTo>
                  <a:pt x="600768" y="297103"/>
                </a:lnTo>
                <a:lnTo>
                  <a:pt x="596836" y="248912"/>
                </a:lnTo>
                <a:lnTo>
                  <a:pt x="585453" y="203196"/>
                </a:lnTo>
                <a:lnTo>
                  <a:pt x="567238" y="160568"/>
                </a:lnTo>
                <a:lnTo>
                  <a:pt x="542809" y="121638"/>
                </a:lnTo>
                <a:lnTo>
                  <a:pt x="512784" y="87020"/>
                </a:lnTo>
                <a:lnTo>
                  <a:pt x="477782" y="57324"/>
                </a:lnTo>
                <a:lnTo>
                  <a:pt x="438422" y="33162"/>
                </a:lnTo>
                <a:lnTo>
                  <a:pt x="395321" y="15146"/>
                </a:lnTo>
                <a:lnTo>
                  <a:pt x="349100" y="3888"/>
                </a:lnTo>
                <a:lnTo>
                  <a:pt x="300375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60170" y="517397"/>
            <a:ext cx="254635" cy="2762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09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1281950"/>
            <a:ext cx="12192000" cy="3771899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767471" y="406400"/>
            <a:ext cx="54660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/>
              <a:t>Summary</a:t>
            </a:r>
            <a:r>
              <a:rPr sz="3000" spc="-140" dirty="0"/>
              <a:t> </a:t>
            </a:r>
            <a:r>
              <a:rPr sz="3000" spc="-10" dirty="0"/>
              <a:t>at</a:t>
            </a:r>
            <a:r>
              <a:rPr sz="3000" spc="-140" dirty="0"/>
              <a:t> </a:t>
            </a:r>
            <a:r>
              <a:rPr sz="3000" spc="-155" dirty="0"/>
              <a:t>the</a:t>
            </a:r>
            <a:r>
              <a:rPr sz="3000" spc="-130" dirty="0"/>
              <a:t> </a:t>
            </a:r>
            <a:r>
              <a:rPr sz="3000" spc="-204" dirty="0"/>
              <a:t>of</a:t>
            </a:r>
            <a:r>
              <a:rPr sz="3000" spc="-130" dirty="0"/>
              <a:t> </a:t>
            </a:r>
            <a:r>
              <a:rPr sz="3000" spc="-155" dirty="0"/>
              <a:t>the</a:t>
            </a:r>
            <a:r>
              <a:rPr sz="3000" spc="-130" dirty="0"/>
              <a:t> </a:t>
            </a:r>
            <a:r>
              <a:rPr sz="3000" spc="-75" dirty="0"/>
              <a:t>day.</a:t>
            </a:r>
            <a:endParaRPr sz="3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31922" y="378294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9035" y="1978876"/>
            <a:ext cx="2126615" cy="458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360" dirty="0"/>
              <a:t>INVENTORY</a:t>
            </a:r>
            <a:endParaRPr sz="2900" spc="-360" dirty="0"/>
          </a:p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40139" y="2887116"/>
            <a:ext cx="885824" cy="7715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6463" y="367804"/>
            <a:ext cx="9372599" cy="226694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7" name="object 7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746463" y="3274809"/>
            <a:ext cx="5248275" cy="154304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73794" y="318134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8359" y="1817116"/>
            <a:ext cx="2558415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21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ACCOUNTING</a:t>
            </a:r>
            <a:endParaRPr sz="2900">
              <a:latin typeface="Verdana" panose="020B0604030504040204"/>
              <a:cs typeface="Verdana" panose="020B0604030504040204"/>
            </a:endParaRPr>
          </a:p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911433" y="2541854"/>
            <a:ext cx="857249" cy="885824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3435439" y="1516379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435439" y="3335769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906766" y="1516290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906766" y="3335769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5" dirty="0"/>
              <a:t>Integration</a:t>
            </a:r>
            <a:r>
              <a:rPr spc="290" dirty="0"/>
              <a:t> </a:t>
            </a:r>
            <a:r>
              <a:rPr dirty="0"/>
              <a:t>of</a:t>
            </a:r>
            <a:r>
              <a:rPr spc="295" dirty="0"/>
              <a:t> </a:t>
            </a:r>
            <a:r>
              <a:rPr spc="45" dirty="0"/>
              <a:t>all</a:t>
            </a:r>
            <a:endParaRPr spc="45" dirty="0"/>
          </a:p>
        </p:txBody>
      </p:sp>
      <p:sp>
        <p:nvSpPr>
          <p:cNvPr id="10" name="object 10"/>
          <p:cNvSpPr txBox="1"/>
          <p:nvPr/>
        </p:nvSpPr>
        <p:spPr>
          <a:xfrm>
            <a:off x="3841076" y="1760918"/>
            <a:ext cx="34791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9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modules</a:t>
            </a:r>
            <a:r>
              <a:rPr sz="2000" b="1" spc="3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transactions.</a:t>
            </a:r>
            <a:endParaRPr sz="2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41076" y="3296462"/>
            <a:ext cx="326707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Follow</a:t>
            </a:r>
            <a:r>
              <a:rPr sz="2000" b="1" spc="3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up</a:t>
            </a:r>
            <a:r>
              <a:rPr sz="2000" b="1" spc="34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of</a:t>
            </a:r>
            <a:r>
              <a:rPr sz="2000" b="1" spc="34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invoices </a:t>
            </a:r>
            <a:r>
              <a:rPr sz="2000" b="1" spc="1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and</a:t>
            </a:r>
            <a:r>
              <a:rPr sz="2000" b="1" spc="31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customers.</a:t>
            </a:r>
            <a:endParaRPr sz="2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06448" y="1478343"/>
            <a:ext cx="296037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Insert</a:t>
            </a:r>
            <a:r>
              <a:rPr sz="2000" b="1" spc="1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transactions </a:t>
            </a:r>
            <a:r>
              <a:rPr sz="2000" b="1" spc="8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directly</a:t>
            </a:r>
            <a:r>
              <a:rPr sz="2000" b="1" spc="3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to</a:t>
            </a:r>
            <a:r>
              <a:rPr sz="2000" b="1" spc="3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the</a:t>
            </a:r>
            <a:endParaRPr sz="2000">
              <a:latin typeface="Verdana" panose="020B0604030504040204"/>
              <a:cs typeface="Verdan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2000" b="1" spc="4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ledger.</a:t>
            </a:r>
            <a:endParaRPr sz="200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229637" y="3292023"/>
            <a:ext cx="231013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Reconciliation.</a:t>
            </a:r>
            <a:endParaRPr sz="2000">
              <a:latin typeface="Verdana" panose="020B0604030504040204"/>
              <a:cs typeface="Verdana" panose="020B0604030504040204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15" name="object 1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5856" y="1655559"/>
            <a:ext cx="11944348" cy="3543299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388160" y="882561"/>
            <a:ext cx="86766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5" dirty="0"/>
              <a:t>Integration</a:t>
            </a:r>
            <a:r>
              <a:rPr spc="325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spc="70" dirty="0"/>
              <a:t>all</a:t>
            </a:r>
            <a:r>
              <a:rPr spc="325" dirty="0"/>
              <a:t> </a:t>
            </a:r>
            <a:r>
              <a:rPr spc="90" dirty="0"/>
              <a:t>modules</a:t>
            </a:r>
            <a:r>
              <a:rPr spc="325" dirty="0"/>
              <a:t> </a:t>
            </a:r>
            <a:r>
              <a:rPr spc="95" dirty="0"/>
              <a:t>transactions</a:t>
            </a:r>
            <a:r>
              <a:rPr spc="325" dirty="0"/>
              <a:t> </a:t>
            </a:r>
            <a:r>
              <a:rPr spc="-75" dirty="0"/>
              <a:t>(</a:t>
            </a:r>
            <a:r>
              <a:rPr spc="-480" dirty="0"/>
              <a:t> </a:t>
            </a:r>
            <a:r>
              <a:rPr dirty="0"/>
              <a:t>Point</a:t>
            </a:r>
            <a:r>
              <a:rPr spc="325" dirty="0"/>
              <a:t> </a:t>
            </a:r>
            <a:r>
              <a:rPr dirty="0"/>
              <a:t>of</a:t>
            </a:r>
            <a:r>
              <a:rPr spc="325" dirty="0"/>
              <a:t> </a:t>
            </a:r>
            <a:r>
              <a:rPr spc="75" dirty="0"/>
              <a:t>sale</a:t>
            </a:r>
            <a:r>
              <a:rPr spc="325" dirty="0"/>
              <a:t> </a:t>
            </a:r>
            <a:r>
              <a:rPr spc="-25" dirty="0"/>
              <a:t>).</a:t>
            </a:r>
            <a:endParaRPr spc="-25" dirty="0"/>
          </a:p>
        </p:txBody>
      </p:sp>
      <p:sp>
        <p:nvSpPr>
          <p:cNvPr id="24" name="object 24"/>
          <p:cNvSpPr/>
          <p:nvPr/>
        </p:nvSpPr>
        <p:spPr>
          <a:xfrm>
            <a:off x="1043771" y="978230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1250057" y="305892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50057" y="819772"/>
            <a:ext cx="10182223" cy="4714874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611287" y="210235"/>
            <a:ext cx="64604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Insert</a:t>
            </a:r>
            <a:r>
              <a:rPr spc="305" dirty="0"/>
              <a:t> </a:t>
            </a:r>
            <a:r>
              <a:rPr spc="95" dirty="0"/>
              <a:t>transactions</a:t>
            </a:r>
            <a:r>
              <a:rPr spc="305" dirty="0"/>
              <a:t> </a:t>
            </a:r>
            <a:r>
              <a:rPr spc="80" dirty="0"/>
              <a:t>directly</a:t>
            </a:r>
            <a:r>
              <a:rPr spc="310" dirty="0"/>
              <a:t> </a:t>
            </a:r>
            <a:r>
              <a:rPr dirty="0"/>
              <a:t>to</a:t>
            </a:r>
            <a:r>
              <a:rPr spc="305" dirty="0"/>
              <a:t> </a:t>
            </a:r>
            <a:r>
              <a:rPr dirty="0"/>
              <a:t>the</a:t>
            </a:r>
            <a:r>
              <a:rPr spc="310" dirty="0"/>
              <a:t> </a:t>
            </a:r>
            <a:r>
              <a:rPr spc="45" dirty="0"/>
              <a:t>ledger.</a:t>
            </a:r>
            <a:endParaRPr spc="45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691341" y="245897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1621" y="685799"/>
            <a:ext cx="11687173" cy="4886325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051669" y="150241"/>
            <a:ext cx="57746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Follow</a:t>
            </a:r>
            <a:r>
              <a:rPr spc="320" dirty="0"/>
              <a:t> </a:t>
            </a:r>
            <a:r>
              <a:rPr dirty="0"/>
              <a:t>up</a:t>
            </a:r>
            <a:r>
              <a:rPr spc="335" dirty="0"/>
              <a:t> </a:t>
            </a:r>
            <a:r>
              <a:rPr dirty="0"/>
              <a:t>of</a:t>
            </a:r>
            <a:r>
              <a:rPr spc="335" dirty="0"/>
              <a:t> </a:t>
            </a:r>
            <a:r>
              <a:rPr spc="85" dirty="0"/>
              <a:t>invoices</a:t>
            </a:r>
            <a:r>
              <a:rPr spc="335" dirty="0"/>
              <a:t> </a:t>
            </a:r>
            <a:r>
              <a:rPr spc="100" dirty="0"/>
              <a:t>and</a:t>
            </a:r>
            <a:r>
              <a:rPr spc="335" dirty="0"/>
              <a:t> </a:t>
            </a:r>
            <a:r>
              <a:rPr spc="60" dirty="0"/>
              <a:t>customers.</a:t>
            </a:r>
            <a:endParaRPr spc="6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930920" y="742149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135323" y="3039148"/>
            <a:ext cx="3314699" cy="240029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97629" y="1484312"/>
            <a:ext cx="10191747" cy="1219199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388160" y="646493"/>
            <a:ext cx="57746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Follow</a:t>
            </a:r>
            <a:r>
              <a:rPr spc="320" dirty="0"/>
              <a:t> </a:t>
            </a:r>
            <a:r>
              <a:rPr dirty="0"/>
              <a:t>up</a:t>
            </a:r>
            <a:r>
              <a:rPr spc="335" dirty="0"/>
              <a:t> </a:t>
            </a:r>
            <a:r>
              <a:rPr dirty="0"/>
              <a:t>of</a:t>
            </a:r>
            <a:r>
              <a:rPr spc="335" dirty="0"/>
              <a:t> </a:t>
            </a:r>
            <a:r>
              <a:rPr spc="85" dirty="0"/>
              <a:t>invoices</a:t>
            </a:r>
            <a:r>
              <a:rPr spc="335" dirty="0"/>
              <a:t> </a:t>
            </a:r>
            <a:r>
              <a:rPr spc="100" dirty="0"/>
              <a:t>and</a:t>
            </a:r>
            <a:r>
              <a:rPr spc="335" dirty="0"/>
              <a:t> </a:t>
            </a:r>
            <a:r>
              <a:rPr spc="60" dirty="0"/>
              <a:t>customers.</a:t>
            </a:r>
            <a:endParaRPr spc="6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480" y="1288504"/>
            <a:ext cx="2705735" cy="4470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50" spc="295" dirty="0">
                <a:latin typeface="Arial Narrow" panose="020B0606020202030204"/>
                <a:cs typeface="Arial Narrow" panose="020B0606020202030204"/>
              </a:rPr>
              <a:t>INTRODUCTION</a:t>
            </a:r>
            <a:endParaRPr sz="27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22725" y="1918952"/>
            <a:ext cx="208279" cy="191770"/>
          </a:xfrm>
          <a:custGeom>
            <a:avLst/>
            <a:gdLst/>
            <a:ahLst/>
            <a:cxnLst/>
            <a:rect l="l" t="t" r="r" b="b"/>
            <a:pathLst>
              <a:path w="208279" h="191769">
                <a:moveTo>
                  <a:pt x="208254" y="0"/>
                </a:moveTo>
                <a:lnTo>
                  <a:pt x="0" y="0"/>
                </a:lnTo>
                <a:lnTo>
                  <a:pt x="0" y="191368"/>
                </a:lnTo>
                <a:lnTo>
                  <a:pt x="208254" y="191368"/>
                </a:lnTo>
                <a:lnTo>
                  <a:pt x="2082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722725" y="3738353"/>
            <a:ext cx="208279" cy="191770"/>
          </a:xfrm>
          <a:custGeom>
            <a:avLst/>
            <a:gdLst/>
            <a:ahLst/>
            <a:cxnLst/>
            <a:rect l="l" t="t" r="r" b="b"/>
            <a:pathLst>
              <a:path w="208279" h="191770">
                <a:moveTo>
                  <a:pt x="208254" y="0"/>
                </a:moveTo>
                <a:lnTo>
                  <a:pt x="0" y="0"/>
                </a:lnTo>
                <a:lnTo>
                  <a:pt x="0" y="191368"/>
                </a:lnTo>
                <a:lnTo>
                  <a:pt x="208254" y="191368"/>
                </a:lnTo>
                <a:lnTo>
                  <a:pt x="2082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194065" y="1918875"/>
            <a:ext cx="208279" cy="191770"/>
          </a:xfrm>
          <a:custGeom>
            <a:avLst/>
            <a:gdLst/>
            <a:ahLst/>
            <a:cxnLst/>
            <a:rect l="l" t="t" r="r" b="b"/>
            <a:pathLst>
              <a:path w="208279" h="191769">
                <a:moveTo>
                  <a:pt x="208254" y="0"/>
                </a:moveTo>
                <a:lnTo>
                  <a:pt x="0" y="0"/>
                </a:lnTo>
                <a:lnTo>
                  <a:pt x="0" y="191368"/>
                </a:lnTo>
                <a:lnTo>
                  <a:pt x="208254" y="191368"/>
                </a:lnTo>
                <a:lnTo>
                  <a:pt x="2082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94065" y="3738353"/>
            <a:ext cx="208279" cy="191770"/>
          </a:xfrm>
          <a:custGeom>
            <a:avLst/>
            <a:gdLst/>
            <a:ahLst/>
            <a:cxnLst/>
            <a:rect l="l" t="t" r="r" b="b"/>
            <a:pathLst>
              <a:path w="208279" h="191770">
                <a:moveTo>
                  <a:pt x="208254" y="0"/>
                </a:moveTo>
                <a:lnTo>
                  <a:pt x="0" y="0"/>
                </a:lnTo>
                <a:lnTo>
                  <a:pt x="0" y="191368"/>
                </a:lnTo>
                <a:lnTo>
                  <a:pt x="208254" y="191368"/>
                </a:lnTo>
                <a:lnTo>
                  <a:pt x="2082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0" y="3042678"/>
            <a:ext cx="12192000" cy="3815715"/>
            <a:chOff x="0" y="3042678"/>
            <a:chExt cx="12192000" cy="3815715"/>
          </a:xfrm>
        </p:grpSpPr>
        <p:sp>
          <p:nvSpPr>
            <p:cNvPr id="8" name="object 8"/>
            <p:cNvSpPr/>
            <p:nvPr/>
          </p:nvSpPr>
          <p:spPr>
            <a:xfrm>
              <a:off x="0" y="5955798"/>
              <a:ext cx="12192000" cy="902335"/>
            </a:xfrm>
            <a:custGeom>
              <a:avLst/>
              <a:gdLst/>
              <a:ahLst/>
              <a:cxnLst/>
              <a:rect l="l" t="t" r="r" b="b"/>
              <a:pathLst>
                <a:path w="12192000" h="902334">
                  <a:moveTo>
                    <a:pt x="2123427" y="0"/>
                  </a:moveTo>
                  <a:lnTo>
                    <a:pt x="0" y="0"/>
                  </a:lnTo>
                  <a:lnTo>
                    <a:pt x="0" y="902201"/>
                  </a:lnTo>
                  <a:lnTo>
                    <a:pt x="12191999" y="902201"/>
                  </a:lnTo>
                  <a:lnTo>
                    <a:pt x="12191999" y="541521"/>
                  </a:lnTo>
                  <a:lnTo>
                    <a:pt x="2761246" y="541521"/>
                  </a:lnTo>
                  <a:lnTo>
                    <a:pt x="2710016" y="539696"/>
                  </a:lnTo>
                  <a:lnTo>
                    <a:pt x="2659888" y="534312"/>
                  </a:lnTo>
                  <a:lnTo>
                    <a:pt x="2611015" y="525507"/>
                  </a:lnTo>
                  <a:lnTo>
                    <a:pt x="2563549" y="513418"/>
                  </a:lnTo>
                  <a:lnTo>
                    <a:pt x="2517643" y="498184"/>
                  </a:lnTo>
                  <a:lnTo>
                    <a:pt x="2473447" y="479942"/>
                  </a:lnTo>
                  <a:lnTo>
                    <a:pt x="2431114" y="458829"/>
                  </a:lnTo>
                  <a:lnTo>
                    <a:pt x="2390797" y="434984"/>
                  </a:lnTo>
                  <a:lnTo>
                    <a:pt x="2352646" y="408544"/>
                  </a:lnTo>
                  <a:lnTo>
                    <a:pt x="2316815" y="379647"/>
                  </a:lnTo>
                  <a:lnTo>
                    <a:pt x="2283454" y="348430"/>
                  </a:lnTo>
                  <a:lnTo>
                    <a:pt x="2252718" y="315032"/>
                  </a:lnTo>
                  <a:lnTo>
                    <a:pt x="2224756" y="279589"/>
                  </a:lnTo>
                  <a:lnTo>
                    <a:pt x="2199722" y="242240"/>
                  </a:lnTo>
                  <a:lnTo>
                    <a:pt x="2177767" y="203122"/>
                  </a:lnTo>
                  <a:lnTo>
                    <a:pt x="2159043" y="162373"/>
                  </a:lnTo>
                  <a:lnTo>
                    <a:pt x="2143703" y="120130"/>
                  </a:lnTo>
                  <a:lnTo>
                    <a:pt x="2131898" y="76532"/>
                  </a:lnTo>
                  <a:lnTo>
                    <a:pt x="2123427" y="0"/>
                  </a:lnTo>
                  <a:close/>
                </a:path>
                <a:path w="12192000" h="902334">
                  <a:moveTo>
                    <a:pt x="12191999" y="0"/>
                  </a:moveTo>
                  <a:lnTo>
                    <a:pt x="3399066" y="0"/>
                  </a:lnTo>
                  <a:lnTo>
                    <a:pt x="3390595" y="76532"/>
                  </a:lnTo>
                  <a:lnTo>
                    <a:pt x="3378792" y="120130"/>
                  </a:lnTo>
                  <a:lnTo>
                    <a:pt x="3363453" y="162373"/>
                  </a:lnTo>
                  <a:lnTo>
                    <a:pt x="3344730" y="203122"/>
                  </a:lnTo>
                  <a:lnTo>
                    <a:pt x="3322776" y="242240"/>
                  </a:lnTo>
                  <a:lnTo>
                    <a:pt x="3297742" y="279589"/>
                  </a:lnTo>
                  <a:lnTo>
                    <a:pt x="3269781" y="315032"/>
                  </a:lnTo>
                  <a:lnTo>
                    <a:pt x="3239044" y="348430"/>
                  </a:lnTo>
                  <a:lnTo>
                    <a:pt x="3205683" y="379647"/>
                  </a:lnTo>
                  <a:lnTo>
                    <a:pt x="3169851" y="408544"/>
                  </a:lnTo>
                  <a:lnTo>
                    <a:pt x="3131700" y="434984"/>
                  </a:lnTo>
                  <a:lnTo>
                    <a:pt x="3091382" y="458829"/>
                  </a:lnTo>
                  <a:lnTo>
                    <a:pt x="3049049" y="479942"/>
                  </a:lnTo>
                  <a:lnTo>
                    <a:pt x="3004852" y="498184"/>
                  </a:lnTo>
                  <a:lnTo>
                    <a:pt x="2958945" y="513418"/>
                  </a:lnTo>
                  <a:lnTo>
                    <a:pt x="2911478" y="525507"/>
                  </a:lnTo>
                  <a:lnTo>
                    <a:pt x="2862605" y="534312"/>
                  </a:lnTo>
                  <a:lnTo>
                    <a:pt x="2812477" y="539696"/>
                  </a:lnTo>
                  <a:lnTo>
                    <a:pt x="2761246" y="541521"/>
                  </a:lnTo>
                  <a:lnTo>
                    <a:pt x="12191999" y="541521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33823" y="6013376"/>
              <a:ext cx="663807" cy="66380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250048" y="5588698"/>
              <a:ext cx="6201410" cy="1122680"/>
            </a:xfrm>
            <a:custGeom>
              <a:avLst/>
              <a:gdLst/>
              <a:ahLst/>
              <a:cxnLst/>
              <a:rect l="l" t="t" r="r" b="b"/>
              <a:pathLst>
                <a:path w="6201409" h="1122679">
                  <a:moveTo>
                    <a:pt x="677926" y="745794"/>
                  </a:moveTo>
                  <a:lnTo>
                    <a:pt x="674827" y="699795"/>
                  </a:lnTo>
                  <a:lnTo>
                    <a:pt x="665822" y="655675"/>
                  </a:lnTo>
                  <a:lnTo>
                    <a:pt x="651294" y="613829"/>
                  </a:lnTo>
                  <a:lnTo>
                    <a:pt x="631659" y="574687"/>
                  </a:lnTo>
                  <a:lnTo>
                    <a:pt x="607326" y="538632"/>
                  </a:lnTo>
                  <a:lnTo>
                    <a:pt x="578675" y="506082"/>
                  </a:lnTo>
                  <a:lnTo>
                    <a:pt x="546138" y="477418"/>
                  </a:lnTo>
                  <a:lnTo>
                    <a:pt x="510095" y="453072"/>
                  </a:lnTo>
                  <a:lnTo>
                    <a:pt x="470954" y="433438"/>
                  </a:lnTo>
                  <a:lnTo>
                    <a:pt x="429120" y="418896"/>
                  </a:lnTo>
                  <a:lnTo>
                    <a:pt x="385013" y="409892"/>
                  </a:lnTo>
                  <a:lnTo>
                    <a:pt x="339013" y="406793"/>
                  </a:lnTo>
                  <a:lnTo>
                    <a:pt x="293001" y="409892"/>
                  </a:lnTo>
                  <a:lnTo>
                    <a:pt x="248881" y="418896"/>
                  </a:lnTo>
                  <a:lnTo>
                    <a:pt x="207048" y="433438"/>
                  </a:lnTo>
                  <a:lnTo>
                    <a:pt x="167894" y="453072"/>
                  </a:lnTo>
                  <a:lnTo>
                    <a:pt x="131838" y="477418"/>
                  </a:lnTo>
                  <a:lnTo>
                    <a:pt x="99288" y="506082"/>
                  </a:lnTo>
                  <a:lnTo>
                    <a:pt x="70637" y="538632"/>
                  </a:lnTo>
                  <a:lnTo>
                    <a:pt x="46278" y="574687"/>
                  </a:lnTo>
                  <a:lnTo>
                    <a:pt x="26644" y="613829"/>
                  </a:lnTo>
                  <a:lnTo>
                    <a:pt x="12115" y="655675"/>
                  </a:lnTo>
                  <a:lnTo>
                    <a:pt x="3098" y="699795"/>
                  </a:lnTo>
                  <a:lnTo>
                    <a:pt x="0" y="745794"/>
                  </a:lnTo>
                  <a:lnTo>
                    <a:pt x="3098" y="791781"/>
                  </a:lnTo>
                  <a:lnTo>
                    <a:pt x="12115" y="835888"/>
                  </a:lnTo>
                  <a:lnTo>
                    <a:pt x="26657" y="877709"/>
                  </a:lnTo>
                  <a:lnTo>
                    <a:pt x="46304" y="916838"/>
                  </a:lnTo>
                  <a:lnTo>
                    <a:pt x="70662" y="952893"/>
                  </a:lnTo>
                  <a:lnTo>
                    <a:pt x="99314" y="985443"/>
                  </a:lnTo>
                  <a:lnTo>
                    <a:pt x="131876" y="1014095"/>
                  </a:lnTo>
                  <a:lnTo>
                    <a:pt x="167932" y="1038440"/>
                  </a:lnTo>
                  <a:lnTo>
                    <a:pt x="207073" y="1058075"/>
                  </a:lnTo>
                  <a:lnTo>
                    <a:pt x="248907" y="1072603"/>
                  </a:lnTo>
                  <a:lnTo>
                    <a:pt x="293014" y="1081620"/>
                  </a:lnTo>
                  <a:lnTo>
                    <a:pt x="339013" y="1084719"/>
                  </a:lnTo>
                  <a:lnTo>
                    <a:pt x="384987" y="1081620"/>
                  </a:lnTo>
                  <a:lnTo>
                    <a:pt x="429094" y="1072616"/>
                  </a:lnTo>
                  <a:lnTo>
                    <a:pt x="470916" y="1058087"/>
                  </a:lnTo>
                  <a:lnTo>
                    <a:pt x="510044" y="1038453"/>
                  </a:lnTo>
                  <a:lnTo>
                    <a:pt x="546100" y="1014120"/>
                  </a:lnTo>
                  <a:lnTo>
                    <a:pt x="578650" y="985469"/>
                  </a:lnTo>
                  <a:lnTo>
                    <a:pt x="607288" y="952931"/>
                  </a:lnTo>
                  <a:lnTo>
                    <a:pt x="631647" y="916889"/>
                  </a:lnTo>
                  <a:lnTo>
                    <a:pt x="651281" y="877747"/>
                  </a:lnTo>
                  <a:lnTo>
                    <a:pt x="665810" y="835914"/>
                  </a:lnTo>
                  <a:lnTo>
                    <a:pt x="674827" y="791794"/>
                  </a:lnTo>
                  <a:lnTo>
                    <a:pt x="677926" y="745794"/>
                  </a:lnTo>
                  <a:close/>
                </a:path>
                <a:path w="6201409" h="1122679">
                  <a:moveTo>
                    <a:pt x="1854263" y="339001"/>
                  </a:moveTo>
                  <a:lnTo>
                    <a:pt x="1851164" y="293001"/>
                  </a:lnTo>
                  <a:lnTo>
                    <a:pt x="1842160" y="248881"/>
                  </a:lnTo>
                  <a:lnTo>
                    <a:pt x="1827631" y="207048"/>
                  </a:lnTo>
                  <a:lnTo>
                    <a:pt x="1807997" y="167894"/>
                  </a:lnTo>
                  <a:lnTo>
                    <a:pt x="1783664" y="131838"/>
                  </a:lnTo>
                  <a:lnTo>
                    <a:pt x="1755013" y="99288"/>
                  </a:lnTo>
                  <a:lnTo>
                    <a:pt x="1722475" y="70637"/>
                  </a:lnTo>
                  <a:lnTo>
                    <a:pt x="1686433" y="46278"/>
                  </a:lnTo>
                  <a:lnTo>
                    <a:pt x="1647291" y="26644"/>
                  </a:lnTo>
                  <a:lnTo>
                    <a:pt x="1605457" y="12115"/>
                  </a:lnTo>
                  <a:lnTo>
                    <a:pt x="1561350" y="3098"/>
                  </a:lnTo>
                  <a:lnTo>
                    <a:pt x="1515351" y="0"/>
                  </a:lnTo>
                  <a:lnTo>
                    <a:pt x="1469339" y="3098"/>
                  </a:lnTo>
                  <a:lnTo>
                    <a:pt x="1425219" y="12115"/>
                  </a:lnTo>
                  <a:lnTo>
                    <a:pt x="1383372" y="26644"/>
                  </a:lnTo>
                  <a:lnTo>
                    <a:pt x="1344231" y="46278"/>
                  </a:lnTo>
                  <a:lnTo>
                    <a:pt x="1308176" y="70637"/>
                  </a:lnTo>
                  <a:lnTo>
                    <a:pt x="1275626" y="99288"/>
                  </a:lnTo>
                  <a:lnTo>
                    <a:pt x="1246962" y="131838"/>
                  </a:lnTo>
                  <a:lnTo>
                    <a:pt x="1222616" y="167894"/>
                  </a:lnTo>
                  <a:lnTo>
                    <a:pt x="1202969" y="207048"/>
                  </a:lnTo>
                  <a:lnTo>
                    <a:pt x="1188440" y="248881"/>
                  </a:lnTo>
                  <a:lnTo>
                    <a:pt x="1179423" y="293001"/>
                  </a:lnTo>
                  <a:lnTo>
                    <a:pt x="1176337" y="339001"/>
                  </a:lnTo>
                  <a:lnTo>
                    <a:pt x="1179423" y="384987"/>
                  </a:lnTo>
                  <a:lnTo>
                    <a:pt x="1188440" y="429094"/>
                  </a:lnTo>
                  <a:lnTo>
                    <a:pt x="1202982" y="470916"/>
                  </a:lnTo>
                  <a:lnTo>
                    <a:pt x="1222629" y="510057"/>
                  </a:lnTo>
                  <a:lnTo>
                    <a:pt x="1246987" y="546100"/>
                  </a:lnTo>
                  <a:lnTo>
                    <a:pt x="1275651" y="578650"/>
                  </a:lnTo>
                  <a:lnTo>
                    <a:pt x="1308214" y="607301"/>
                  </a:lnTo>
                  <a:lnTo>
                    <a:pt x="1344269" y="631647"/>
                  </a:lnTo>
                  <a:lnTo>
                    <a:pt x="1383411" y="651281"/>
                  </a:lnTo>
                  <a:lnTo>
                    <a:pt x="1425244" y="665810"/>
                  </a:lnTo>
                  <a:lnTo>
                    <a:pt x="1469351" y="674827"/>
                  </a:lnTo>
                  <a:lnTo>
                    <a:pt x="1515351" y="677926"/>
                  </a:lnTo>
                  <a:lnTo>
                    <a:pt x="1561325" y="674827"/>
                  </a:lnTo>
                  <a:lnTo>
                    <a:pt x="1605432" y="665822"/>
                  </a:lnTo>
                  <a:lnTo>
                    <a:pt x="1647253" y="651294"/>
                  </a:lnTo>
                  <a:lnTo>
                    <a:pt x="1686382" y="631672"/>
                  </a:lnTo>
                  <a:lnTo>
                    <a:pt x="1722437" y="607326"/>
                  </a:lnTo>
                  <a:lnTo>
                    <a:pt x="1754987" y="578675"/>
                  </a:lnTo>
                  <a:lnTo>
                    <a:pt x="1783626" y="546138"/>
                  </a:lnTo>
                  <a:lnTo>
                    <a:pt x="1807984" y="510095"/>
                  </a:lnTo>
                  <a:lnTo>
                    <a:pt x="1827618" y="470954"/>
                  </a:lnTo>
                  <a:lnTo>
                    <a:pt x="1842147" y="429120"/>
                  </a:lnTo>
                  <a:lnTo>
                    <a:pt x="1851164" y="385000"/>
                  </a:lnTo>
                  <a:lnTo>
                    <a:pt x="1854263" y="339001"/>
                  </a:lnTo>
                  <a:close/>
                </a:path>
                <a:path w="6201409" h="1122679">
                  <a:moveTo>
                    <a:pt x="2887192" y="783158"/>
                  </a:moveTo>
                  <a:lnTo>
                    <a:pt x="2884093" y="737146"/>
                  </a:lnTo>
                  <a:lnTo>
                    <a:pt x="2875089" y="693026"/>
                  </a:lnTo>
                  <a:lnTo>
                    <a:pt x="2860560" y="651192"/>
                  </a:lnTo>
                  <a:lnTo>
                    <a:pt x="2840926" y="612051"/>
                  </a:lnTo>
                  <a:lnTo>
                    <a:pt x="2816593" y="575995"/>
                  </a:lnTo>
                  <a:lnTo>
                    <a:pt x="2787942" y="543433"/>
                  </a:lnTo>
                  <a:lnTo>
                    <a:pt x="2755392" y="514781"/>
                  </a:lnTo>
                  <a:lnTo>
                    <a:pt x="2719349" y="490435"/>
                  </a:lnTo>
                  <a:lnTo>
                    <a:pt x="2680208" y="470789"/>
                  </a:lnTo>
                  <a:lnTo>
                    <a:pt x="2638387" y="456260"/>
                  </a:lnTo>
                  <a:lnTo>
                    <a:pt x="2594267" y="447243"/>
                  </a:lnTo>
                  <a:lnTo>
                    <a:pt x="2548267" y="444144"/>
                  </a:lnTo>
                  <a:lnTo>
                    <a:pt x="2502255" y="447243"/>
                  </a:lnTo>
                  <a:lnTo>
                    <a:pt x="2458135" y="456260"/>
                  </a:lnTo>
                  <a:lnTo>
                    <a:pt x="2416302" y="470789"/>
                  </a:lnTo>
                  <a:lnTo>
                    <a:pt x="2377160" y="490435"/>
                  </a:lnTo>
                  <a:lnTo>
                    <a:pt x="2341105" y="514781"/>
                  </a:lnTo>
                  <a:lnTo>
                    <a:pt x="2308555" y="543433"/>
                  </a:lnTo>
                  <a:lnTo>
                    <a:pt x="2279904" y="575995"/>
                  </a:lnTo>
                  <a:lnTo>
                    <a:pt x="2255545" y="612051"/>
                  </a:lnTo>
                  <a:lnTo>
                    <a:pt x="2235911" y="651192"/>
                  </a:lnTo>
                  <a:lnTo>
                    <a:pt x="2221382" y="693026"/>
                  </a:lnTo>
                  <a:lnTo>
                    <a:pt x="2212365" y="737146"/>
                  </a:lnTo>
                  <a:lnTo>
                    <a:pt x="2209266" y="783158"/>
                  </a:lnTo>
                  <a:lnTo>
                    <a:pt x="2212365" y="829144"/>
                  </a:lnTo>
                  <a:lnTo>
                    <a:pt x="2221382" y="873239"/>
                  </a:lnTo>
                  <a:lnTo>
                    <a:pt x="2235924" y="915073"/>
                  </a:lnTo>
                  <a:lnTo>
                    <a:pt x="2255570" y="954201"/>
                  </a:lnTo>
                  <a:lnTo>
                    <a:pt x="2279929" y="990244"/>
                  </a:lnTo>
                  <a:lnTo>
                    <a:pt x="2308593" y="1022794"/>
                  </a:lnTo>
                  <a:lnTo>
                    <a:pt x="2341143" y="1051445"/>
                  </a:lnTo>
                  <a:lnTo>
                    <a:pt x="2377198" y="1075791"/>
                  </a:lnTo>
                  <a:lnTo>
                    <a:pt x="2416340" y="1095438"/>
                  </a:lnTo>
                  <a:lnTo>
                    <a:pt x="2458174" y="1109967"/>
                  </a:lnTo>
                  <a:lnTo>
                    <a:pt x="2502281" y="1118971"/>
                  </a:lnTo>
                  <a:lnTo>
                    <a:pt x="2548267" y="1122070"/>
                  </a:lnTo>
                  <a:lnTo>
                    <a:pt x="2594241" y="1118984"/>
                  </a:lnTo>
                  <a:lnTo>
                    <a:pt x="2638348" y="1109967"/>
                  </a:lnTo>
                  <a:lnTo>
                    <a:pt x="2680182" y="1095451"/>
                  </a:lnTo>
                  <a:lnTo>
                    <a:pt x="2719311" y="1075817"/>
                  </a:lnTo>
                  <a:lnTo>
                    <a:pt x="2755354" y="1051471"/>
                  </a:lnTo>
                  <a:lnTo>
                    <a:pt x="2787904" y="1022832"/>
                  </a:lnTo>
                  <a:lnTo>
                    <a:pt x="2816555" y="990282"/>
                  </a:lnTo>
                  <a:lnTo>
                    <a:pt x="2840913" y="954239"/>
                  </a:lnTo>
                  <a:lnTo>
                    <a:pt x="2860548" y="915098"/>
                  </a:lnTo>
                  <a:lnTo>
                    <a:pt x="2875076" y="873277"/>
                  </a:lnTo>
                  <a:lnTo>
                    <a:pt x="2884093" y="829157"/>
                  </a:lnTo>
                  <a:lnTo>
                    <a:pt x="2887192" y="783158"/>
                  </a:lnTo>
                  <a:close/>
                </a:path>
                <a:path w="6201409" h="1122679">
                  <a:moveTo>
                    <a:pt x="3991826" y="766089"/>
                  </a:moveTo>
                  <a:lnTo>
                    <a:pt x="3988727" y="720077"/>
                  </a:lnTo>
                  <a:lnTo>
                    <a:pt x="3979722" y="675957"/>
                  </a:lnTo>
                  <a:lnTo>
                    <a:pt x="3965194" y="634123"/>
                  </a:lnTo>
                  <a:lnTo>
                    <a:pt x="3945559" y="594982"/>
                  </a:lnTo>
                  <a:lnTo>
                    <a:pt x="3921226" y="558927"/>
                  </a:lnTo>
                  <a:lnTo>
                    <a:pt x="3892575" y="526364"/>
                  </a:lnTo>
                  <a:lnTo>
                    <a:pt x="3860025" y="497713"/>
                  </a:lnTo>
                  <a:lnTo>
                    <a:pt x="3823982" y="473354"/>
                  </a:lnTo>
                  <a:lnTo>
                    <a:pt x="3784841" y="453720"/>
                  </a:lnTo>
                  <a:lnTo>
                    <a:pt x="3743020" y="439191"/>
                  </a:lnTo>
                  <a:lnTo>
                    <a:pt x="3698900" y="430174"/>
                  </a:lnTo>
                  <a:lnTo>
                    <a:pt x="3652901" y="427075"/>
                  </a:lnTo>
                  <a:lnTo>
                    <a:pt x="3606889" y="430174"/>
                  </a:lnTo>
                  <a:lnTo>
                    <a:pt x="3562769" y="439191"/>
                  </a:lnTo>
                  <a:lnTo>
                    <a:pt x="3520935" y="453720"/>
                  </a:lnTo>
                  <a:lnTo>
                    <a:pt x="3481794" y="473354"/>
                  </a:lnTo>
                  <a:lnTo>
                    <a:pt x="3445738" y="497713"/>
                  </a:lnTo>
                  <a:lnTo>
                    <a:pt x="3413175" y="526364"/>
                  </a:lnTo>
                  <a:lnTo>
                    <a:pt x="3384524" y="558927"/>
                  </a:lnTo>
                  <a:lnTo>
                    <a:pt x="3360178" y="594982"/>
                  </a:lnTo>
                  <a:lnTo>
                    <a:pt x="3340531" y="634123"/>
                  </a:lnTo>
                  <a:lnTo>
                    <a:pt x="3326003" y="675957"/>
                  </a:lnTo>
                  <a:lnTo>
                    <a:pt x="3316986" y="720077"/>
                  </a:lnTo>
                  <a:lnTo>
                    <a:pt x="3313900" y="766089"/>
                  </a:lnTo>
                  <a:lnTo>
                    <a:pt x="3316986" y="812076"/>
                  </a:lnTo>
                  <a:lnTo>
                    <a:pt x="3326003" y="856170"/>
                  </a:lnTo>
                  <a:lnTo>
                    <a:pt x="3340544" y="897991"/>
                  </a:lnTo>
                  <a:lnTo>
                    <a:pt x="3360191" y="937133"/>
                  </a:lnTo>
                  <a:lnTo>
                    <a:pt x="3384550" y="973175"/>
                  </a:lnTo>
                  <a:lnTo>
                    <a:pt x="3413214" y="1005725"/>
                  </a:lnTo>
                  <a:lnTo>
                    <a:pt x="3445776" y="1034376"/>
                  </a:lnTo>
                  <a:lnTo>
                    <a:pt x="3481832" y="1058722"/>
                  </a:lnTo>
                  <a:lnTo>
                    <a:pt x="3520973" y="1078369"/>
                  </a:lnTo>
                  <a:lnTo>
                    <a:pt x="3562807" y="1092898"/>
                  </a:lnTo>
                  <a:lnTo>
                    <a:pt x="3606914" y="1101902"/>
                  </a:lnTo>
                  <a:lnTo>
                    <a:pt x="3652901" y="1105001"/>
                  </a:lnTo>
                  <a:lnTo>
                    <a:pt x="3698875" y="1101902"/>
                  </a:lnTo>
                  <a:lnTo>
                    <a:pt x="3742982" y="1092898"/>
                  </a:lnTo>
                  <a:lnTo>
                    <a:pt x="3784816" y="1078382"/>
                  </a:lnTo>
                  <a:lnTo>
                    <a:pt x="3823944" y="1058748"/>
                  </a:lnTo>
                  <a:lnTo>
                    <a:pt x="3859987" y="1034402"/>
                  </a:lnTo>
                  <a:lnTo>
                    <a:pt x="3892537" y="1005763"/>
                  </a:lnTo>
                  <a:lnTo>
                    <a:pt x="3921188" y="973213"/>
                  </a:lnTo>
                  <a:lnTo>
                    <a:pt x="3945547" y="937171"/>
                  </a:lnTo>
                  <a:lnTo>
                    <a:pt x="3965181" y="898029"/>
                  </a:lnTo>
                  <a:lnTo>
                    <a:pt x="3979710" y="856208"/>
                  </a:lnTo>
                  <a:lnTo>
                    <a:pt x="3988727" y="812088"/>
                  </a:lnTo>
                  <a:lnTo>
                    <a:pt x="3991826" y="766089"/>
                  </a:lnTo>
                  <a:close/>
                </a:path>
                <a:path w="6201409" h="1122679">
                  <a:moveTo>
                    <a:pt x="5096459" y="757593"/>
                  </a:moveTo>
                  <a:lnTo>
                    <a:pt x="5093360" y="711593"/>
                  </a:lnTo>
                  <a:lnTo>
                    <a:pt x="5084356" y="667461"/>
                  </a:lnTo>
                  <a:lnTo>
                    <a:pt x="5069827" y="625627"/>
                  </a:lnTo>
                  <a:lnTo>
                    <a:pt x="5050193" y="586486"/>
                  </a:lnTo>
                  <a:lnTo>
                    <a:pt x="5025860" y="550430"/>
                  </a:lnTo>
                  <a:lnTo>
                    <a:pt x="4997208" y="517880"/>
                  </a:lnTo>
                  <a:lnTo>
                    <a:pt x="4964658" y="489216"/>
                  </a:lnTo>
                  <a:lnTo>
                    <a:pt x="4928616" y="464870"/>
                  </a:lnTo>
                  <a:lnTo>
                    <a:pt x="4889474" y="445223"/>
                  </a:lnTo>
                  <a:lnTo>
                    <a:pt x="4847653" y="430695"/>
                  </a:lnTo>
                  <a:lnTo>
                    <a:pt x="4803533" y="421678"/>
                  </a:lnTo>
                  <a:lnTo>
                    <a:pt x="4757534" y="418592"/>
                  </a:lnTo>
                  <a:lnTo>
                    <a:pt x="4711522" y="421678"/>
                  </a:lnTo>
                  <a:lnTo>
                    <a:pt x="4667402" y="430695"/>
                  </a:lnTo>
                  <a:lnTo>
                    <a:pt x="4625568" y="445223"/>
                  </a:lnTo>
                  <a:lnTo>
                    <a:pt x="4586427" y="464870"/>
                  </a:lnTo>
                  <a:lnTo>
                    <a:pt x="4550372" y="489216"/>
                  </a:lnTo>
                  <a:lnTo>
                    <a:pt x="4517809" y="517880"/>
                  </a:lnTo>
                  <a:lnTo>
                    <a:pt x="4489158" y="550430"/>
                  </a:lnTo>
                  <a:lnTo>
                    <a:pt x="4464812" y="586486"/>
                  </a:lnTo>
                  <a:lnTo>
                    <a:pt x="4445165" y="625627"/>
                  </a:lnTo>
                  <a:lnTo>
                    <a:pt x="4430636" y="667461"/>
                  </a:lnTo>
                  <a:lnTo>
                    <a:pt x="4421619" y="711593"/>
                  </a:lnTo>
                  <a:lnTo>
                    <a:pt x="4418533" y="757593"/>
                  </a:lnTo>
                  <a:lnTo>
                    <a:pt x="4421619" y="803579"/>
                  </a:lnTo>
                  <a:lnTo>
                    <a:pt x="4430636" y="847674"/>
                  </a:lnTo>
                  <a:lnTo>
                    <a:pt x="4445178" y="889508"/>
                  </a:lnTo>
                  <a:lnTo>
                    <a:pt x="4464824" y="928636"/>
                  </a:lnTo>
                  <a:lnTo>
                    <a:pt x="4489183" y="964679"/>
                  </a:lnTo>
                  <a:lnTo>
                    <a:pt x="4517847" y="997229"/>
                  </a:lnTo>
                  <a:lnTo>
                    <a:pt x="4550410" y="1025880"/>
                  </a:lnTo>
                  <a:lnTo>
                    <a:pt x="4586465" y="1050226"/>
                  </a:lnTo>
                  <a:lnTo>
                    <a:pt x="4625606" y="1069873"/>
                  </a:lnTo>
                  <a:lnTo>
                    <a:pt x="4667440" y="1084402"/>
                  </a:lnTo>
                  <a:lnTo>
                    <a:pt x="4711547" y="1093419"/>
                  </a:lnTo>
                  <a:lnTo>
                    <a:pt x="4757534" y="1096505"/>
                  </a:lnTo>
                  <a:lnTo>
                    <a:pt x="4803508" y="1093419"/>
                  </a:lnTo>
                  <a:lnTo>
                    <a:pt x="4847615" y="1084402"/>
                  </a:lnTo>
                  <a:lnTo>
                    <a:pt x="4889449" y="1069886"/>
                  </a:lnTo>
                  <a:lnTo>
                    <a:pt x="4928578" y="1050251"/>
                  </a:lnTo>
                  <a:lnTo>
                    <a:pt x="4964620" y="1025906"/>
                  </a:lnTo>
                  <a:lnTo>
                    <a:pt x="4997170" y="997267"/>
                  </a:lnTo>
                  <a:lnTo>
                    <a:pt x="5025822" y="964717"/>
                  </a:lnTo>
                  <a:lnTo>
                    <a:pt x="5050180" y="928674"/>
                  </a:lnTo>
                  <a:lnTo>
                    <a:pt x="5069814" y="889546"/>
                  </a:lnTo>
                  <a:lnTo>
                    <a:pt x="5084343" y="847712"/>
                  </a:lnTo>
                  <a:lnTo>
                    <a:pt x="5093360" y="803592"/>
                  </a:lnTo>
                  <a:lnTo>
                    <a:pt x="5096459" y="757593"/>
                  </a:lnTo>
                  <a:close/>
                </a:path>
                <a:path w="6201409" h="1122679">
                  <a:moveTo>
                    <a:pt x="6201080" y="757593"/>
                  </a:moveTo>
                  <a:lnTo>
                    <a:pt x="6197981" y="711593"/>
                  </a:lnTo>
                  <a:lnTo>
                    <a:pt x="6188976" y="667461"/>
                  </a:lnTo>
                  <a:lnTo>
                    <a:pt x="6174448" y="625627"/>
                  </a:lnTo>
                  <a:lnTo>
                    <a:pt x="6154813" y="586486"/>
                  </a:lnTo>
                  <a:lnTo>
                    <a:pt x="6130480" y="550430"/>
                  </a:lnTo>
                  <a:lnTo>
                    <a:pt x="6101829" y="517880"/>
                  </a:lnTo>
                  <a:lnTo>
                    <a:pt x="6069292" y="489216"/>
                  </a:lnTo>
                  <a:lnTo>
                    <a:pt x="6033249" y="464870"/>
                  </a:lnTo>
                  <a:lnTo>
                    <a:pt x="5994108" y="445223"/>
                  </a:lnTo>
                  <a:lnTo>
                    <a:pt x="5952274" y="430695"/>
                  </a:lnTo>
                  <a:lnTo>
                    <a:pt x="5908167" y="421678"/>
                  </a:lnTo>
                  <a:lnTo>
                    <a:pt x="5862167" y="418592"/>
                  </a:lnTo>
                  <a:lnTo>
                    <a:pt x="5816155" y="421678"/>
                  </a:lnTo>
                  <a:lnTo>
                    <a:pt x="5772035" y="430695"/>
                  </a:lnTo>
                  <a:lnTo>
                    <a:pt x="5730202" y="445223"/>
                  </a:lnTo>
                  <a:lnTo>
                    <a:pt x="5691048" y="464870"/>
                  </a:lnTo>
                  <a:lnTo>
                    <a:pt x="5654992" y="489216"/>
                  </a:lnTo>
                  <a:lnTo>
                    <a:pt x="5622442" y="517880"/>
                  </a:lnTo>
                  <a:lnTo>
                    <a:pt x="5593791" y="550430"/>
                  </a:lnTo>
                  <a:lnTo>
                    <a:pt x="5569432" y="586486"/>
                  </a:lnTo>
                  <a:lnTo>
                    <a:pt x="5549798" y="625627"/>
                  </a:lnTo>
                  <a:lnTo>
                    <a:pt x="5535269" y="667461"/>
                  </a:lnTo>
                  <a:lnTo>
                    <a:pt x="5526252" y="711593"/>
                  </a:lnTo>
                  <a:lnTo>
                    <a:pt x="5523166" y="757593"/>
                  </a:lnTo>
                  <a:lnTo>
                    <a:pt x="5526252" y="803579"/>
                  </a:lnTo>
                  <a:lnTo>
                    <a:pt x="5535269" y="847674"/>
                  </a:lnTo>
                  <a:lnTo>
                    <a:pt x="5549811" y="889508"/>
                  </a:lnTo>
                  <a:lnTo>
                    <a:pt x="5569458" y="928636"/>
                  </a:lnTo>
                  <a:lnTo>
                    <a:pt x="5593816" y="964679"/>
                  </a:lnTo>
                  <a:lnTo>
                    <a:pt x="5622480" y="997229"/>
                  </a:lnTo>
                  <a:lnTo>
                    <a:pt x="5655030" y="1025880"/>
                  </a:lnTo>
                  <a:lnTo>
                    <a:pt x="5691086" y="1050226"/>
                  </a:lnTo>
                  <a:lnTo>
                    <a:pt x="5730240" y="1069873"/>
                  </a:lnTo>
                  <a:lnTo>
                    <a:pt x="5772061" y="1084402"/>
                  </a:lnTo>
                  <a:lnTo>
                    <a:pt x="5816168" y="1093419"/>
                  </a:lnTo>
                  <a:lnTo>
                    <a:pt x="5862167" y="1096505"/>
                  </a:lnTo>
                  <a:lnTo>
                    <a:pt x="5908141" y="1093419"/>
                  </a:lnTo>
                  <a:lnTo>
                    <a:pt x="5952248" y="1084402"/>
                  </a:lnTo>
                  <a:lnTo>
                    <a:pt x="5994070" y="1069886"/>
                  </a:lnTo>
                  <a:lnTo>
                    <a:pt x="6033211" y="1050251"/>
                  </a:lnTo>
                  <a:lnTo>
                    <a:pt x="6069254" y="1025906"/>
                  </a:lnTo>
                  <a:lnTo>
                    <a:pt x="6101804" y="997267"/>
                  </a:lnTo>
                  <a:lnTo>
                    <a:pt x="6130455" y="964717"/>
                  </a:lnTo>
                  <a:lnTo>
                    <a:pt x="6154801" y="928674"/>
                  </a:lnTo>
                  <a:lnTo>
                    <a:pt x="6174435" y="889546"/>
                  </a:lnTo>
                  <a:lnTo>
                    <a:pt x="6188964" y="847712"/>
                  </a:lnTo>
                  <a:lnTo>
                    <a:pt x="6197981" y="803592"/>
                  </a:lnTo>
                  <a:lnTo>
                    <a:pt x="6201080" y="7575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07399" y="5684455"/>
              <a:ext cx="514350" cy="5143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0" y="510052"/>
                  </a:lnTo>
                  <a:lnTo>
                    <a:pt x="70658" y="546097"/>
                  </a:lnTo>
                  <a:lnTo>
                    <a:pt x="99320" y="578646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99387" y="3042678"/>
              <a:ext cx="1999271" cy="208599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7161" y="3920630"/>
              <a:ext cx="1447405" cy="1437588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3526" y="3752189"/>
              <a:ext cx="1731989" cy="1929456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50078" y="5004588"/>
              <a:ext cx="681667" cy="582090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4128376" y="1877745"/>
            <a:ext cx="32988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22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Founded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114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2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Nablus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8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</a:t>
            </a:r>
            <a:endParaRPr sz="20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28376" y="2163495"/>
            <a:ext cx="753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1987</a:t>
            </a:r>
            <a:r>
              <a:rPr sz="2000" b="1" spc="-35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-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.</a:t>
            </a:r>
            <a:endParaRPr sz="20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128376" y="3699040"/>
            <a:ext cx="354012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772160" algn="l"/>
                <a:tab pos="1687830" algn="l"/>
                <a:tab pos="2077720" algn="l"/>
              </a:tabLst>
            </a:pPr>
            <a:r>
              <a:rPr sz="2000" b="1" spc="13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This</a:t>
            </a:r>
            <a:r>
              <a:rPr sz="20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sz="2000" b="1" spc="14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store</a:t>
            </a:r>
            <a:r>
              <a:rPr sz="20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sz="2000" b="1" spc="8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is</a:t>
            </a:r>
            <a:r>
              <a:rPr sz="20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sz="2000" b="1" spc="28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managed </a:t>
            </a:r>
            <a:r>
              <a:rPr sz="2000" b="1" spc="17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by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5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20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partners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25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-</a:t>
            </a:r>
            <a:endParaRPr sz="200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2000" b="1" spc="21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Dashon</a:t>
            </a:r>
            <a:r>
              <a:rPr sz="2000" b="1" spc="41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16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brothers.</a:t>
            </a:r>
            <a:endParaRPr sz="20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593746" y="1880908"/>
            <a:ext cx="182753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spc="2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consists</a:t>
            </a:r>
            <a:r>
              <a:rPr sz="2000" b="1" spc="42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3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of </a:t>
            </a:r>
            <a:r>
              <a:rPr sz="2000" b="1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4</a:t>
            </a:r>
            <a:r>
              <a:rPr sz="2000" b="1" spc="44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21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branches.</a:t>
            </a:r>
            <a:endParaRPr sz="20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516936" y="3694582"/>
            <a:ext cx="3037840" cy="121602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2330"/>
              </a:lnSpc>
              <a:spcBef>
                <a:spcPts val="235"/>
              </a:spcBef>
            </a:pPr>
            <a:r>
              <a:rPr sz="2000" b="1" spc="24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Conducting</a:t>
            </a:r>
            <a:r>
              <a:rPr sz="2000" b="1" spc="44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19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several </a:t>
            </a:r>
            <a:r>
              <a:rPr sz="2000" b="1" spc="17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interviews</a:t>
            </a:r>
            <a:r>
              <a:rPr sz="2000" b="1" spc="40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7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to</a:t>
            </a:r>
            <a:endParaRPr sz="200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ts val="2215"/>
              </a:lnSpc>
            </a:pPr>
            <a:r>
              <a:rPr sz="2000" b="1" spc="229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understand</a:t>
            </a:r>
            <a:r>
              <a:rPr sz="2000" b="1" spc="44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2000" b="1" spc="130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their</a:t>
            </a:r>
            <a:endParaRPr sz="200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ts val="2365"/>
              </a:lnSpc>
            </a:pPr>
            <a:r>
              <a:rPr sz="2000" b="1" spc="185" dirty="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needs.</a:t>
            </a:r>
            <a:endParaRPr sz="20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1591938" y="0"/>
            <a:ext cx="600075" cy="3178175"/>
          </a:xfrm>
          <a:custGeom>
            <a:avLst/>
            <a:gdLst/>
            <a:ahLst/>
            <a:cxnLst/>
            <a:rect l="l" t="t" r="r" b="b"/>
            <a:pathLst>
              <a:path w="600075" h="3178175">
                <a:moveTo>
                  <a:pt x="9512" y="0"/>
                </a:moveTo>
                <a:lnTo>
                  <a:pt x="0" y="0"/>
                </a:lnTo>
                <a:lnTo>
                  <a:pt x="0" y="792466"/>
                </a:lnTo>
                <a:lnTo>
                  <a:pt x="208089" y="1008201"/>
                </a:lnTo>
                <a:lnTo>
                  <a:pt x="208089" y="2039454"/>
                </a:lnTo>
                <a:lnTo>
                  <a:pt x="533412" y="2275179"/>
                </a:lnTo>
                <a:lnTo>
                  <a:pt x="533412" y="3178060"/>
                </a:lnTo>
                <a:lnTo>
                  <a:pt x="542912" y="3178060"/>
                </a:lnTo>
                <a:lnTo>
                  <a:pt x="542912" y="2275179"/>
                </a:lnTo>
                <a:lnTo>
                  <a:pt x="555988" y="2265704"/>
                </a:lnTo>
                <a:lnTo>
                  <a:pt x="538695" y="2265704"/>
                </a:lnTo>
                <a:lnTo>
                  <a:pt x="217589" y="2034196"/>
                </a:lnTo>
                <a:lnTo>
                  <a:pt x="217589" y="1008201"/>
                </a:lnTo>
                <a:lnTo>
                  <a:pt x="225710" y="999781"/>
                </a:lnTo>
                <a:lnTo>
                  <a:pt x="213372" y="999781"/>
                </a:lnTo>
                <a:lnTo>
                  <a:pt x="9512" y="788262"/>
                </a:lnTo>
                <a:lnTo>
                  <a:pt x="9512" y="0"/>
                </a:lnTo>
                <a:close/>
              </a:path>
              <a:path w="600075" h="3178175">
                <a:moveTo>
                  <a:pt x="600061" y="2221314"/>
                </a:moveTo>
                <a:lnTo>
                  <a:pt x="538695" y="2265704"/>
                </a:lnTo>
                <a:lnTo>
                  <a:pt x="555988" y="2265704"/>
                </a:lnTo>
                <a:lnTo>
                  <a:pt x="600061" y="2233771"/>
                </a:lnTo>
                <a:lnTo>
                  <a:pt x="600061" y="2221314"/>
                </a:lnTo>
                <a:close/>
              </a:path>
              <a:path w="600075" h="3178175">
                <a:moveTo>
                  <a:pt x="425678" y="0"/>
                </a:moveTo>
                <a:lnTo>
                  <a:pt x="416166" y="0"/>
                </a:lnTo>
                <a:lnTo>
                  <a:pt x="416166" y="788262"/>
                </a:lnTo>
                <a:lnTo>
                  <a:pt x="213372" y="999781"/>
                </a:lnTo>
                <a:lnTo>
                  <a:pt x="225710" y="999781"/>
                </a:lnTo>
                <a:lnTo>
                  <a:pt x="425678" y="792466"/>
                </a:lnTo>
                <a:lnTo>
                  <a:pt x="425678" y="0"/>
                </a:lnTo>
                <a:close/>
              </a:path>
            </a:pathLst>
          </a:custGeom>
          <a:solidFill>
            <a:srgbClr val="FFFFFF">
              <a:alpha val="6862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524859" y="1469110"/>
            <a:ext cx="76200" cy="3733800"/>
          </a:xfrm>
          <a:custGeom>
            <a:avLst/>
            <a:gdLst/>
            <a:ahLst/>
            <a:cxnLst/>
            <a:rect l="l" t="t" r="r" b="b"/>
            <a:pathLst>
              <a:path w="76200" h="3733800">
                <a:moveTo>
                  <a:pt x="76200" y="0"/>
                </a:moveTo>
                <a:lnTo>
                  <a:pt x="0" y="0"/>
                </a:lnTo>
                <a:lnTo>
                  <a:pt x="0" y="3733800"/>
                </a:lnTo>
                <a:lnTo>
                  <a:pt x="76200" y="3733800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3" name="object 3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576113" y="331419"/>
            <a:ext cx="209550" cy="190500"/>
          </a:xfrm>
          <a:custGeom>
            <a:avLst/>
            <a:gdLst/>
            <a:ahLst/>
            <a:cxnLst/>
            <a:rect l="l" t="t" r="r" b="b"/>
            <a:pathLst>
              <a:path w="209550" h="190500">
                <a:moveTo>
                  <a:pt x="209550" y="0"/>
                </a:moveTo>
                <a:lnTo>
                  <a:pt x="0" y="0"/>
                </a:lnTo>
                <a:lnTo>
                  <a:pt x="0" y="190500"/>
                </a:lnTo>
                <a:lnTo>
                  <a:pt x="209550" y="190500"/>
                </a:lnTo>
                <a:lnTo>
                  <a:pt x="209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18123" y="1212166"/>
            <a:ext cx="10153647" cy="4429123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540379" y="231000"/>
            <a:ext cx="11398250" cy="861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7365">
              <a:lnSpc>
                <a:spcPct val="100000"/>
              </a:lnSpc>
              <a:spcBef>
                <a:spcPts val="100"/>
              </a:spcBef>
            </a:pPr>
            <a:r>
              <a:rPr sz="2000" b="1" spc="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Reconciliation.</a:t>
            </a:r>
            <a:endParaRPr sz="2000">
              <a:latin typeface="Verdana" panose="020B0604030504040204"/>
              <a:cs typeface="Verdana" panose="020B0604030504040204"/>
            </a:endParaRPr>
          </a:p>
          <a:p>
            <a:pPr marL="12700">
              <a:lnSpc>
                <a:spcPct val="100000"/>
              </a:lnSpc>
              <a:spcBef>
                <a:spcPts val="1775"/>
              </a:spcBef>
            </a:pPr>
            <a:r>
              <a:rPr sz="2000" b="1" spc="-3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Mapping</a:t>
            </a:r>
            <a:r>
              <a:rPr sz="2000" b="1" spc="-14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or</a:t>
            </a:r>
            <a:r>
              <a:rPr sz="2000" b="1" spc="-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linking </a:t>
            </a: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at</a:t>
            </a:r>
            <a:r>
              <a:rPr sz="2000" b="1" spc="-16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least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16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two</a:t>
            </a:r>
            <a:r>
              <a:rPr sz="2000" b="1" spc="-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11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entries</a:t>
            </a:r>
            <a:r>
              <a:rPr sz="2000" b="1" spc="-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10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to</a:t>
            </a:r>
            <a:r>
              <a:rPr sz="2000" b="1" spc="-6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make</a:t>
            </a:r>
            <a:r>
              <a:rPr sz="2000" b="1" spc="-9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11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it</a:t>
            </a:r>
            <a:r>
              <a:rPr sz="2000" b="1" spc="-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5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clear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6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that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9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they</a:t>
            </a:r>
            <a:r>
              <a:rPr sz="2000" b="1" spc="-8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2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balance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each</a:t>
            </a:r>
            <a:r>
              <a:rPr sz="2000" b="1" spc="-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2000" b="1" spc="-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other.</a:t>
            </a:r>
            <a:endParaRPr sz="2000">
              <a:latin typeface="Verdana" panose="020B0604030504040204"/>
              <a:cs typeface="Verdana" panose="020B0604030504040204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31922" y="378282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81237" y="2887103"/>
            <a:ext cx="857248" cy="8477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01772" y="378256"/>
            <a:ext cx="9210674" cy="26288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53055" y="3179927"/>
            <a:ext cx="6684860" cy="203834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6683" y="1525358"/>
            <a:ext cx="2265045" cy="1091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07365">
              <a:lnSpc>
                <a:spcPct val="117000"/>
              </a:lnSpc>
              <a:spcBef>
                <a:spcPts val="95"/>
              </a:spcBef>
            </a:pPr>
            <a:r>
              <a:rPr sz="3000" b="0" spc="-420" dirty="0"/>
              <a:t>EMAIL </a:t>
            </a:r>
            <a:r>
              <a:rPr sz="3000" b="0" spc="-355" dirty="0"/>
              <a:t>MARKETING</a:t>
            </a:r>
            <a:endParaRPr sz="3000" b="0"/>
          </a:p>
        </p:txBody>
      </p:sp>
      <p:grpSp>
        <p:nvGrpSpPr>
          <p:cNvPr id="7" name="object 7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8" name="object 8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31922" y="378282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81237" y="2887116"/>
            <a:ext cx="857248" cy="84771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0083" y="1387881"/>
            <a:ext cx="8953499" cy="23431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23702" y="318884"/>
            <a:ext cx="2076437" cy="72388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29777" y="318884"/>
            <a:ext cx="2076449" cy="72388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08530" y="4077868"/>
            <a:ext cx="2000249" cy="69532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446130" y="4077868"/>
            <a:ext cx="2000249" cy="69532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404933" y="404355"/>
            <a:ext cx="561974" cy="5619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72586" y="3944353"/>
            <a:ext cx="962024" cy="9620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641507" y="4077868"/>
            <a:ext cx="657219" cy="6572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666260" y="303085"/>
            <a:ext cx="666749" cy="666749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96062" y="1443710"/>
            <a:ext cx="2265045" cy="1091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07365">
              <a:lnSpc>
                <a:spcPct val="117000"/>
              </a:lnSpc>
              <a:spcBef>
                <a:spcPts val="95"/>
              </a:spcBef>
            </a:pPr>
            <a:r>
              <a:rPr sz="3000" b="0" spc="-420" dirty="0"/>
              <a:t>EMAIL </a:t>
            </a:r>
            <a:r>
              <a:rPr sz="3000" b="0" spc="-355" dirty="0"/>
              <a:t>MARKETING</a:t>
            </a:r>
            <a:endParaRPr sz="3000" b="0" spc="-355" dirty="0"/>
          </a:p>
        </p:txBody>
      </p:sp>
      <p:grpSp>
        <p:nvGrpSpPr>
          <p:cNvPr id="14" name="object 1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15" name="object 1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31922" y="378282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81237" y="2887103"/>
            <a:ext cx="857248" cy="8477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0083" y="459994"/>
            <a:ext cx="4210049" cy="49339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49210" y="944232"/>
            <a:ext cx="4371974" cy="4448174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7" name="object 7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449210" y="472770"/>
            <a:ext cx="4371975" cy="428625"/>
          </a:xfrm>
          <a:prstGeom prst="rect">
            <a:avLst/>
          </a:prstGeom>
        </p:spPr>
      </p:pic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06683" y="1525358"/>
            <a:ext cx="2265045" cy="1091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07365">
              <a:lnSpc>
                <a:spcPct val="117000"/>
              </a:lnSpc>
              <a:spcBef>
                <a:spcPts val="95"/>
              </a:spcBef>
            </a:pPr>
            <a:r>
              <a:rPr sz="3000" b="0" spc="-420" dirty="0"/>
              <a:t>EMAIL </a:t>
            </a:r>
            <a:r>
              <a:rPr sz="3000" b="0" spc="-355" dirty="0"/>
              <a:t>MARKETING</a:t>
            </a:r>
            <a:endParaRPr sz="3000" b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31922" y="378294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79802" y="2998597"/>
            <a:ext cx="800100" cy="8572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8927" y="1051153"/>
            <a:ext cx="9115424" cy="367665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6682" y="1525358"/>
            <a:ext cx="2265045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50875">
              <a:lnSpc>
                <a:spcPct val="117000"/>
              </a:lnSpc>
              <a:spcBef>
                <a:spcPts val="95"/>
              </a:spcBef>
            </a:pPr>
            <a:r>
              <a:rPr sz="3000" b="0" spc="-25" dirty="0"/>
              <a:t>SMS </a:t>
            </a:r>
            <a:r>
              <a:rPr sz="3000" b="0" spc="-355" dirty="0"/>
              <a:t>MARKETING</a:t>
            </a:r>
            <a:endParaRPr sz="3000" b="0"/>
          </a:p>
        </p:txBody>
      </p:sp>
      <p:grpSp>
        <p:nvGrpSpPr>
          <p:cNvPr id="6" name="object 6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7" name="object 7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20"/>
                  </a:lnTo>
                  <a:lnTo>
                    <a:pt x="9313456" y="541520"/>
                  </a:lnTo>
                  <a:lnTo>
                    <a:pt x="9262225" y="539695"/>
                  </a:lnTo>
                  <a:lnTo>
                    <a:pt x="9212097" y="534311"/>
                  </a:lnTo>
                  <a:lnTo>
                    <a:pt x="9163224" y="525506"/>
                  </a:lnTo>
                  <a:lnTo>
                    <a:pt x="9115758" y="513417"/>
                  </a:lnTo>
                  <a:lnTo>
                    <a:pt x="9069850" y="498183"/>
                  </a:lnTo>
                  <a:lnTo>
                    <a:pt x="9025654" y="479941"/>
                  </a:lnTo>
                  <a:lnTo>
                    <a:pt x="8983320" y="458829"/>
                  </a:lnTo>
                  <a:lnTo>
                    <a:pt x="8943002" y="434984"/>
                  </a:lnTo>
                  <a:lnTo>
                    <a:pt x="8904851" y="408544"/>
                  </a:lnTo>
                  <a:lnTo>
                    <a:pt x="8869019" y="379647"/>
                  </a:lnTo>
                  <a:lnTo>
                    <a:pt x="8835659" y="348430"/>
                  </a:lnTo>
                  <a:lnTo>
                    <a:pt x="8804922" y="315031"/>
                  </a:lnTo>
                  <a:lnTo>
                    <a:pt x="8776960" y="279589"/>
                  </a:lnTo>
                  <a:lnTo>
                    <a:pt x="8751926" y="242240"/>
                  </a:lnTo>
                  <a:lnTo>
                    <a:pt x="8729972" y="203122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2"/>
                  </a:lnTo>
                  <a:lnTo>
                    <a:pt x="9874981" y="242240"/>
                  </a:lnTo>
                  <a:lnTo>
                    <a:pt x="9849946" y="279589"/>
                  </a:lnTo>
                  <a:lnTo>
                    <a:pt x="9821985" y="315031"/>
                  </a:lnTo>
                  <a:lnTo>
                    <a:pt x="9791248" y="348430"/>
                  </a:lnTo>
                  <a:lnTo>
                    <a:pt x="9757888" y="379647"/>
                  </a:lnTo>
                  <a:lnTo>
                    <a:pt x="9722056" y="408544"/>
                  </a:lnTo>
                  <a:lnTo>
                    <a:pt x="9683906" y="434984"/>
                  </a:lnTo>
                  <a:lnTo>
                    <a:pt x="9643588" y="458829"/>
                  </a:lnTo>
                  <a:lnTo>
                    <a:pt x="9601255" y="479941"/>
                  </a:lnTo>
                  <a:lnTo>
                    <a:pt x="9557060" y="498183"/>
                  </a:lnTo>
                  <a:lnTo>
                    <a:pt x="9511153" y="513417"/>
                  </a:lnTo>
                  <a:lnTo>
                    <a:pt x="9463687" y="525506"/>
                  </a:lnTo>
                  <a:lnTo>
                    <a:pt x="9414814" y="534311"/>
                  </a:lnTo>
                  <a:lnTo>
                    <a:pt x="9364686" y="539695"/>
                  </a:lnTo>
                  <a:lnTo>
                    <a:pt x="9313456" y="541520"/>
                  </a:lnTo>
                  <a:lnTo>
                    <a:pt x="12191999" y="541520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7"/>
              <a:ext cx="676005" cy="67600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100"/>
                  </a:lnTo>
                  <a:lnTo>
                    <a:pt x="99314" y="578650"/>
                  </a:lnTo>
                  <a:lnTo>
                    <a:pt x="131876" y="607301"/>
                  </a:lnTo>
                  <a:lnTo>
                    <a:pt x="167932" y="631647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26"/>
                  </a:lnTo>
                  <a:lnTo>
                    <a:pt x="384987" y="674827"/>
                  </a:lnTo>
                  <a:lnTo>
                    <a:pt x="429094" y="665822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26"/>
                  </a:lnTo>
                  <a:lnTo>
                    <a:pt x="578650" y="578675"/>
                  </a:lnTo>
                  <a:lnTo>
                    <a:pt x="607288" y="546138"/>
                  </a:lnTo>
                  <a:lnTo>
                    <a:pt x="631647" y="510095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99"/>
                  </a:moveTo>
                  <a:lnTo>
                    <a:pt x="1779460" y="304800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86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86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800"/>
                  </a:lnTo>
                  <a:lnTo>
                    <a:pt x="1104646" y="350799"/>
                  </a:lnTo>
                  <a:lnTo>
                    <a:pt x="1107732" y="396786"/>
                  </a:lnTo>
                  <a:lnTo>
                    <a:pt x="1116749" y="440880"/>
                  </a:lnTo>
                  <a:lnTo>
                    <a:pt x="1131290" y="482714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79"/>
                  </a:lnTo>
                  <a:lnTo>
                    <a:pt x="1353540" y="677608"/>
                  </a:lnTo>
                  <a:lnTo>
                    <a:pt x="1397647" y="686625"/>
                  </a:lnTo>
                  <a:lnTo>
                    <a:pt x="1443647" y="689711"/>
                  </a:lnTo>
                  <a:lnTo>
                    <a:pt x="1489621" y="686625"/>
                  </a:lnTo>
                  <a:lnTo>
                    <a:pt x="1533728" y="677608"/>
                  </a:lnTo>
                  <a:lnTo>
                    <a:pt x="1575549" y="663092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73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52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99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79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82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99"/>
                  </a:moveTo>
                  <a:lnTo>
                    <a:pt x="5093360" y="304800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86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86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800"/>
                  </a:lnTo>
                  <a:lnTo>
                    <a:pt x="4418533" y="350799"/>
                  </a:lnTo>
                  <a:lnTo>
                    <a:pt x="4421619" y="396786"/>
                  </a:lnTo>
                  <a:lnTo>
                    <a:pt x="4430636" y="440880"/>
                  </a:lnTo>
                  <a:lnTo>
                    <a:pt x="4445178" y="482714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79"/>
                  </a:lnTo>
                  <a:lnTo>
                    <a:pt x="4667440" y="677608"/>
                  </a:lnTo>
                  <a:lnTo>
                    <a:pt x="4711547" y="686625"/>
                  </a:lnTo>
                  <a:lnTo>
                    <a:pt x="4757534" y="689711"/>
                  </a:lnTo>
                  <a:lnTo>
                    <a:pt x="4803508" y="686625"/>
                  </a:lnTo>
                  <a:lnTo>
                    <a:pt x="4847615" y="677608"/>
                  </a:lnTo>
                  <a:lnTo>
                    <a:pt x="4889449" y="663092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73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52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99"/>
                  </a:lnTo>
                  <a:close/>
                </a:path>
                <a:path w="6201409" h="715645">
                  <a:moveTo>
                    <a:pt x="6201080" y="350799"/>
                  </a:moveTo>
                  <a:lnTo>
                    <a:pt x="6197981" y="304800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86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86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800"/>
                  </a:lnTo>
                  <a:lnTo>
                    <a:pt x="5523166" y="350799"/>
                  </a:lnTo>
                  <a:lnTo>
                    <a:pt x="5526252" y="396786"/>
                  </a:lnTo>
                  <a:lnTo>
                    <a:pt x="5535269" y="440880"/>
                  </a:lnTo>
                  <a:lnTo>
                    <a:pt x="5549811" y="482714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79"/>
                  </a:lnTo>
                  <a:lnTo>
                    <a:pt x="5772061" y="677608"/>
                  </a:lnTo>
                  <a:lnTo>
                    <a:pt x="5816168" y="686625"/>
                  </a:lnTo>
                  <a:lnTo>
                    <a:pt x="5862167" y="689711"/>
                  </a:lnTo>
                  <a:lnTo>
                    <a:pt x="5908141" y="686625"/>
                  </a:lnTo>
                  <a:lnTo>
                    <a:pt x="5952248" y="677608"/>
                  </a:lnTo>
                  <a:lnTo>
                    <a:pt x="5994070" y="663092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73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52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29307" y="517651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84376" y="2623934"/>
            <a:ext cx="847723" cy="80962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5" name="object 5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0" y="510048"/>
                  </a:lnTo>
                  <a:lnTo>
                    <a:pt x="70658" y="546093"/>
                  </a:lnTo>
                  <a:lnTo>
                    <a:pt x="99320" y="578642"/>
                  </a:lnTo>
                  <a:lnTo>
                    <a:pt x="131880" y="607293"/>
                  </a:lnTo>
                  <a:lnTo>
                    <a:pt x="167935" y="631640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5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4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2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5739328"/>
              <a:ext cx="514349" cy="51434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114550" y="361556"/>
            <a:ext cx="9991724" cy="4791074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38211" y="1882292"/>
            <a:ext cx="1688464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0" spc="-315" dirty="0"/>
              <a:t>DISCUSS</a:t>
            </a:r>
            <a:endParaRPr sz="3000" b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093" y="1877276"/>
            <a:ext cx="234442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305" dirty="0"/>
              <a:t>DASHBOARD</a:t>
            </a:r>
            <a:endParaRPr sz="2900"/>
          </a:p>
        </p:txBody>
      </p:sp>
      <p:sp>
        <p:nvSpPr>
          <p:cNvPr id="3" name="object 3"/>
          <p:cNvSpPr/>
          <p:nvPr/>
        </p:nvSpPr>
        <p:spPr>
          <a:xfrm>
            <a:off x="2531922" y="378282"/>
            <a:ext cx="76200" cy="5019675"/>
          </a:xfrm>
          <a:custGeom>
            <a:avLst/>
            <a:gdLst/>
            <a:ahLst/>
            <a:cxnLst/>
            <a:rect l="l" t="t" r="r" b="b"/>
            <a:pathLst>
              <a:path w="76200" h="5019675">
                <a:moveTo>
                  <a:pt x="76200" y="0"/>
                </a:moveTo>
                <a:lnTo>
                  <a:pt x="0" y="0"/>
                </a:lnTo>
                <a:lnTo>
                  <a:pt x="0" y="5019675"/>
                </a:lnTo>
                <a:lnTo>
                  <a:pt x="76200" y="5019675"/>
                </a:lnTo>
                <a:lnTo>
                  <a:pt x="76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753550" y="378256"/>
            <a:ext cx="9391649" cy="49244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7979" y="2595346"/>
            <a:ext cx="847723" cy="83819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5669274"/>
            <a:ext cx="12192000" cy="1188720"/>
            <a:chOff x="0" y="5669274"/>
            <a:chExt cx="12192000" cy="1188720"/>
          </a:xfrm>
        </p:grpSpPr>
        <p:sp>
          <p:nvSpPr>
            <p:cNvPr id="7" name="object 7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8675636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9313456" y="541515"/>
                  </a:lnTo>
                  <a:lnTo>
                    <a:pt x="9262225" y="539690"/>
                  </a:lnTo>
                  <a:lnTo>
                    <a:pt x="9212097" y="534306"/>
                  </a:lnTo>
                  <a:lnTo>
                    <a:pt x="9163224" y="525501"/>
                  </a:lnTo>
                  <a:lnTo>
                    <a:pt x="9115758" y="513413"/>
                  </a:lnTo>
                  <a:lnTo>
                    <a:pt x="9069850" y="498179"/>
                  </a:lnTo>
                  <a:lnTo>
                    <a:pt x="9025654" y="479937"/>
                  </a:lnTo>
                  <a:lnTo>
                    <a:pt x="8983320" y="458825"/>
                  </a:lnTo>
                  <a:lnTo>
                    <a:pt x="8943002" y="434981"/>
                  </a:lnTo>
                  <a:lnTo>
                    <a:pt x="8904851" y="408541"/>
                  </a:lnTo>
                  <a:lnTo>
                    <a:pt x="8869019" y="379645"/>
                  </a:lnTo>
                  <a:lnTo>
                    <a:pt x="8835659" y="348428"/>
                  </a:lnTo>
                  <a:lnTo>
                    <a:pt x="8804922" y="315030"/>
                  </a:lnTo>
                  <a:lnTo>
                    <a:pt x="8776960" y="279588"/>
                  </a:lnTo>
                  <a:lnTo>
                    <a:pt x="8751926" y="242239"/>
                  </a:lnTo>
                  <a:lnTo>
                    <a:pt x="8729972" y="203121"/>
                  </a:lnTo>
                  <a:lnTo>
                    <a:pt x="8711249" y="162373"/>
                  </a:lnTo>
                  <a:lnTo>
                    <a:pt x="8695910" y="120130"/>
                  </a:lnTo>
                  <a:lnTo>
                    <a:pt x="8684107" y="76532"/>
                  </a:lnTo>
                  <a:lnTo>
                    <a:pt x="8675636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9951275" y="0"/>
                  </a:lnTo>
                  <a:lnTo>
                    <a:pt x="9942804" y="76532"/>
                  </a:lnTo>
                  <a:lnTo>
                    <a:pt x="9931000" y="120130"/>
                  </a:lnTo>
                  <a:lnTo>
                    <a:pt x="9915659" y="162373"/>
                  </a:lnTo>
                  <a:lnTo>
                    <a:pt x="9896936" y="203121"/>
                  </a:lnTo>
                  <a:lnTo>
                    <a:pt x="9874981" y="242239"/>
                  </a:lnTo>
                  <a:lnTo>
                    <a:pt x="9849946" y="279588"/>
                  </a:lnTo>
                  <a:lnTo>
                    <a:pt x="9821985" y="315030"/>
                  </a:lnTo>
                  <a:lnTo>
                    <a:pt x="9791248" y="348428"/>
                  </a:lnTo>
                  <a:lnTo>
                    <a:pt x="9757888" y="379645"/>
                  </a:lnTo>
                  <a:lnTo>
                    <a:pt x="9722056" y="408541"/>
                  </a:lnTo>
                  <a:lnTo>
                    <a:pt x="9683906" y="434981"/>
                  </a:lnTo>
                  <a:lnTo>
                    <a:pt x="9643588" y="458825"/>
                  </a:lnTo>
                  <a:lnTo>
                    <a:pt x="9601255" y="479937"/>
                  </a:lnTo>
                  <a:lnTo>
                    <a:pt x="9557060" y="498179"/>
                  </a:lnTo>
                  <a:lnTo>
                    <a:pt x="9511153" y="513413"/>
                  </a:lnTo>
                  <a:lnTo>
                    <a:pt x="9463687" y="525501"/>
                  </a:lnTo>
                  <a:lnTo>
                    <a:pt x="9414814" y="534306"/>
                  </a:lnTo>
                  <a:lnTo>
                    <a:pt x="9364686" y="539690"/>
                  </a:lnTo>
                  <a:lnTo>
                    <a:pt x="9313456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80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7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982468" y="56692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0"/>
                  </a:lnTo>
                  <a:lnTo>
                    <a:pt x="131842" y="70630"/>
                  </a:lnTo>
                  <a:lnTo>
                    <a:pt x="99287" y="99285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5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5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8"/>
                  </a:lnTo>
                  <a:lnTo>
                    <a:pt x="607299" y="546132"/>
                  </a:lnTo>
                  <a:lnTo>
                    <a:pt x="631647" y="510089"/>
                  </a:lnTo>
                  <a:lnTo>
                    <a:pt x="651288" y="470951"/>
                  </a:lnTo>
                  <a:lnTo>
                    <a:pt x="665817" y="429121"/>
                  </a:lnTo>
                  <a:lnTo>
                    <a:pt x="674831" y="385004"/>
                  </a:lnTo>
                  <a:lnTo>
                    <a:pt x="677926" y="339001"/>
                  </a:lnTo>
                  <a:lnTo>
                    <a:pt x="674833" y="292997"/>
                  </a:lnTo>
                  <a:lnTo>
                    <a:pt x="665823" y="248875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5"/>
                  </a:lnTo>
                  <a:lnTo>
                    <a:pt x="546135" y="70630"/>
                  </a:lnTo>
                  <a:lnTo>
                    <a:pt x="510092" y="46280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64320" y="5739328"/>
              <a:ext cx="514349" cy="5143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5490" cy="5980430"/>
            <a:chOff x="0" y="0"/>
            <a:chExt cx="12175490" cy="598043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2159000"/>
              <a:ext cx="5825490" cy="382143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21984" y="0"/>
              <a:ext cx="6353174" cy="35909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5824220" cy="2162175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970854" y="3547547"/>
            <a:ext cx="2846705" cy="8064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1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REPORTS</a:t>
            </a:r>
            <a:endParaRPr sz="5100">
              <a:latin typeface="Lucida Sans Unicode" panose="020B0602030504020204"/>
              <a:cs typeface="Lucida Sans Unicode" panose="020B06020305040202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4577638"/>
            <a:ext cx="12192000" cy="2280920"/>
            <a:chOff x="0" y="4577638"/>
            <a:chExt cx="12192000" cy="228092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2484" y="4577638"/>
              <a:ext cx="85725" cy="8572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2484" y="4930063"/>
              <a:ext cx="85725" cy="8572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2484" y="5282488"/>
              <a:ext cx="85725" cy="8572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5975379"/>
              <a:ext cx="12192000" cy="882650"/>
            </a:xfrm>
            <a:custGeom>
              <a:avLst/>
              <a:gdLst/>
              <a:ahLst/>
              <a:cxnLst/>
              <a:rect l="l" t="t" r="r" b="b"/>
              <a:pathLst>
                <a:path w="12192000" h="882650">
                  <a:moveTo>
                    <a:pt x="9924796" y="0"/>
                  </a:moveTo>
                  <a:lnTo>
                    <a:pt x="0" y="0"/>
                  </a:lnTo>
                  <a:lnTo>
                    <a:pt x="0" y="882620"/>
                  </a:lnTo>
                  <a:lnTo>
                    <a:pt x="12191999" y="882620"/>
                  </a:lnTo>
                  <a:lnTo>
                    <a:pt x="12191999" y="541521"/>
                  </a:lnTo>
                  <a:lnTo>
                    <a:pt x="10562628" y="541521"/>
                  </a:lnTo>
                  <a:lnTo>
                    <a:pt x="10511397" y="539696"/>
                  </a:lnTo>
                  <a:lnTo>
                    <a:pt x="10461269" y="534312"/>
                  </a:lnTo>
                  <a:lnTo>
                    <a:pt x="10412396" y="525507"/>
                  </a:lnTo>
                  <a:lnTo>
                    <a:pt x="10364930" y="513418"/>
                  </a:lnTo>
                  <a:lnTo>
                    <a:pt x="10319022" y="498184"/>
                  </a:lnTo>
                  <a:lnTo>
                    <a:pt x="10274826" y="479942"/>
                  </a:lnTo>
                  <a:lnTo>
                    <a:pt x="10232492" y="458829"/>
                  </a:lnTo>
                  <a:lnTo>
                    <a:pt x="10192174" y="434984"/>
                  </a:lnTo>
                  <a:lnTo>
                    <a:pt x="10154023" y="408544"/>
                  </a:lnTo>
                  <a:lnTo>
                    <a:pt x="10118191" y="379647"/>
                  </a:lnTo>
                  <a:lnTo>
                    <a:pt x="10084831" y="348430"/>
                  </a:lnTo>
                  <a:lnTo>
                    <a:pt x="10054094" y="315032"/>
                  </a:lnTo>
                  <a:lnTo>
                    <a:pt x="10026132" y="279589"/>
                  </a:lnTo>
                  <a:lnTo>
                    <a:pt x="10001098" y="242240"/>
                  </a:lnTo>
                  <a:lnTo>
                    <a:pt x="9979144" y="203122"/>
                  </a:lnTo>
                  <a:lnTo>
                    <a:pt x="9960421" y="162373"/>
                  </a:lnTo>
                  <a:lnTo>
                    <a:pt x="9945082" y="120130"/>
                  </a:lnTo>
                  <a:lnTo>
                    <a:pt x="9933279" y="76532"/>
                  </a:lnTo>
                  <a:lnTo>
                    <a:pt x="9924796" y="0"/>
                  </a:lnTo>
                  <a:close/>
                </a:path>
                <a:path w="12192000" h="882650">
                  <a:moveTo>
                    <a:pt x="12191999" y="0"/>
                  </a:moveTo>
                  <a:lnTo>
                    <a:pt x="11200447" y="0"/>
                  </a:lnTo>
                  <a:lnTo>
                    <a:pt x="11191964" y="76532"/>
                  </a:lnTo>
                  <a:lnTo>
                    <a:pt x="11180161" y="120130"/>
                  </a:lnTo>
                  <a:lnTo>
                    <a:pt x="11164822" y="162373"/>
                  </a:lnTo>
                  <a:lnTo>
                    <a:pt x="11146099" y="203122"/>
                  </a:lnTo>
                  <a:lnTo>
                    <a:pt x="11124145" y="242240"/>
                  </a:lnTo>
                  <a:lnTo>
                    <a:pt x="11099111" y="279589"/>
                  </a:lnTo>
                  <a:lnTo>
                    <a:pt x="11071150" y="315032"/>
                  </a:lnTo>
                  <a:lnTo>
                    <a:pt x="11040413" y="348430"/>
                  </a:lnTo>
                  <a:lnTo>
                    <a:pt x="11007053" y="379647"/>
                  </a:lnTo>
                  <a:lnTo>
                    <a:pt x="10971222" y="408544"/>
                  </a:lnTo>
                  <a:lnTo>
                    <a:pt x="10933071" y="434984"/>
                  </a:lnTo>
                  <a:lnTo>
                    <a:pt x="10892754" y="458829"/>
                  </a:lnTo>
                  <a:lnTo>
                    <a:pt x="10850421" y="479942"/>
                  </a:lnTo>
                  <a:lnTo>
                    <a:pt x="10806226" y="498184"/>
                  </a:lnTo>
                  <a:lnTo>
                    <a:pt x="10760319" y="513418"/>
                  </a:lnTo>
                  <a:lnTo>
                    <a:pt x="10712854" y="525507"/>
                  </a:lnTo>
                  <a:lnTo>
                    <a:pt x="10663983" y="534312"/>
                  </a:lnTo>
                  <a:lnTo>
                    <a:pt x="10613857" y="539696"/>
                  </a:lnTo>
                  <a:lnTo>
                    <a:pt x="10562628" y="541521"/>
                  </a:lnTo>
                  <a:lnTo>
                    <a:pt x="12191999" y="541521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8982468" y="601577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064320" y="6085829"/>
              <a:ext cx="514349" cy="514348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0241051" y="563485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355427" y="5794791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8"/>
                  </a:lnTo>
                  <a:lnTo>
                    <a:pt x="203020" y="390532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8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407904" y="5847397"/>
              <a:ext cx="341693" cy="19489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6241034" y="4387126"/>
            <a:ext cx="2506345" cy="1082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000"/>
              </a:lnSpc>
              <a:spcBef>
                <a:spcPts val="100"/>
              </a:spcBef>
            </a:pPr>
            <a:r>
              <a:rPr sz="2000" spc="9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Systematic</a:t>
            </a:r>
            <a:r>
              <a:rPr sz="2000" spc="-1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reports. </a:t>
            </a:r>
            <a:r>
              <a:rPr sz="2000" spc="-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AD</a:t>
            </a:r>
            <a:r>
              <a:rPr sz="2000" spc="-7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-</a:t>
            </a:r>
            <a:r>
              <a:rPr sz="2000" spc="-6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Hoc</a:t>
            </a:r>
            <a:r>
              <a:rPr sz="2000" spc="-6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reports.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Dashbords.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535420"/>
            <a:chOff x="0" y="0"/>
            <a:chExt cx="12192000" cy="653542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53541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417445" y="1526285"/>
              <a:ext cx="7829550" cy="3782695"/>
            </a:xfrm>
            <a:custGeom>
              <a:avLst/>
              <a:gdLst/>
              <a:ahLst/>
              <a:cxnLst/>
              <a:rect l="l" t="t" r="r" b="b"/>
              <a:pathLst>
                <a:path w="7829550" h="3782695">
                  <a:moveTo>
                    <a:pt x="7829537" y="0"/>
                  </a:moveTo>
                  <a:lnTo>
                    <a:pt x="7781709" y="0"/>
                  </a:lnTo>
                  <a:lnTo>
                    <a:pt x="7781709" y="3734066"/>
                  </a:lnTo>
                  <a:lnTo>
                    <a:pt x="46824" y="3734066"/>
                  </a:lnTo>
                  <a:lnTo>
                    <a:pt x="46824" y="266"/>
                  </a:lnTo>
                  <a:lnTo>
                    <a:pt x="0" y="266"/>
                  </a:lnTo>
                  <a:lnTo>
                    <a:pt x="0" y="3734066"/>
                  </a:lnTo>
                  <a:lnTo>
                    <a:pt x="0" y="3782326"/>
                  </a:lnTo>
                  <a:lnTo>
                    <a:pt x="7829537" y="3782326"/>
                  </a:lnTo>
                  <a:lnTo>
                    <a:pt x="7829537" y="3734257"/>
                  </a:lnTo>
                  <a:lnTo>
                    <a:pt x="7829537" y="3734066"/>
                  </a:lnTo>
                  <a:lnTo>
                    <a:pt x="78295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03294" y="2263431"/>
              <a:ext cx="104775" cy="10477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03294" y="3120681"/>
              <a:ext cx="104775" cy="1047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03294" y="3549306"/>
              <a:ext cx="104775" cy="1047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3294" y="3977931"/>
              <a:ext cx="104775" cy="10477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3294" y="4406556"/>
              <a:ext cx="104775" cy="104775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2606421" y="2031695"/>
            <a:ext cx="6979157" cy="2609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63370" marR="5080">
              <a:lnSpc>
                <a:spcPct val="125000"/>
              </a:lnSpc>
              <a:spcBef>
                <a:spcPts val="100"/>
              </a:spcBef>
            </a:pPr>
            <a:r>
              <a:rPr spc="120" dirty="0"/>
              <a:t>Dom</a:t>
            </a:r>
            <a:r>
              <a:rPr lang="en-US" spc="120" dirty="0"/>
              <a:t>ain</a:t>
            </a:r>
            <a:r>
              <a:rPr spc="229" dirty="0"/>
              <a:t> </a:t>
            </a:r>
            <a:r>
              <a:rPr spc="105" dirty="0"/>
              <a:t>publishi</a:t>
            </a:r>
            <a:r>
              <a:rPr lang="en-US" spc="105" dirty="0"/>
              <a:t>n</a:t>
            </a:r>
            <a:r>
              <a:rPr spc="105" dirty="0"/>
              <a:t>g</a:t>
            </a:r>
            <a:r>
              <a:rPr spc="240" dirty="0"/>
              <a:t> </a:t>
            </a:r>
            <a:r>
              <a:rPr spc="155" dirty="0"/>
              <a:t>&amp;</a:t>
            </a:r>
            <a:r>
              <a:rPr spc="240" dirty="0"/>
              <a:t> </a:t>
            </a:r>
            <a:r>
              <a:rPr spc="125" dirty="0"/>
              <a:t>Se</a:t>
            </a:r>
            <a:r>
              <a:rPr lang="en-US" spc="125" dirty="0"/>
              <a:t>a</a:t>
            </a:r>
            <a:r>
              <a:rPr spc="125" dirty="0"/>
              <a:t>rch</a:t>
            </a:r>
            <a:r>
              <a:rPr spc="240" dirty="0"/>
              <a:t> </a:t>
            </a:r>
            <a:r>
              <a:rPr lang="en-US" spc="240" dirty="0"/>
              <a:t>engine </a:t>
            </a:r>
            <a:r>
              <a:rPr lang="en-US" spc="-10" dirty="0"/>
              <a:t>optimaization</a:t>
            </a:r>
            <a:r>
              <a:rPr spc="-10" dirty="0"/>
              <a:t>.</a:t>
            </a:r>
            <a:endParaRPr spc="-10" dirty="0"/>
          </a:p>
          <a:p>
            <a:pPr marL="1563370">
              <a:lnSpc>
                <a:spcPct val="100000"/>
              </a:lnSpc>
              <a:spcBef>
                <a:spcPts val="675"/>
              </a:spcBef>
            </a:pPr>
            <a:r>
              <a:rPr spc="125" dirty="0"/>
              <a:t>R</a:t>
            </a:r>
            <a:r>
              <a:rPr lang="en-US" spc="125" dirty="0"/>
              <a:t>a</a:t>
            </a:r>
            <a:r>
              <a:rPr spc="125" dirty="0"/>
              <a:t>w</a:t>
            </a:r>
            <a:r>
              <a:rPr spc="-145" dirty="0"/>
              <a:t> </a:t>
            </a:r>
            <a:r>
              <a:rPr spc="75" dirty="0"/>
              <a:t>m</a:t>
            </a:r>
            <a:r>
              <a:rPr lang="en-US" spc="75" dirty="0"/>
              <a:t>a</a:t>
            </a:r>
            <a:r>
              <a:rPr spc="75" dirty="0"/>
              <a:t>teri</a:t>
            </a:r>
            <a:r>
              <a:rPr lang="en-US" spc="75" dirty="0"/>
              <a:t>a</a:t>
            </a:r>
            <a:r>
              <a:rPr spc="75" dirty="0"/>
              <a:t>l</a:t>
            </a:r>
            <a:endParaRPr spc="75" dirty="0"/>
          </a:p>
          <a:p>
            <a:pPr marL="1563370" marR="1140460">
              <a:lnSpc>
                <a:spcPct val="125000"/>
              </a:lnSpc>
            </a:pPr>
            <a:r>
              <a:rPr spc="95" dirty="0"/>
              <a:t>Us</a:t>
            </a:r>
            <a:r>
              <a:rPr lang="en-US" spc="95" dirty="0"/>
              <a:t>ing</a:t>
            </a:r>
            <a:r>
              <a:rPr spc="-135" dirty="0"/>
              <a:t> </a:t>
            </a:r>
            <a:r>
              <a:rPr spc="110" dirty="0"/>
              <a:t>mode</a:t>
            </a:r>
            <a:r>
              <a:rPr lang="en-US" spc="110" dirty="0"/>
              <a:t>rn</a:t>
            </a:r>
            <a:r>
              <a:rPr spc="-130" dirty="0"/>
              <a:t> </a:t>
            </a:r>
            <a:r>
              <a:rPr spc="150" dirty="0"/>
              <a:t>d</a:t>
            </a:r>
            <a:r>
              <a:rPr lang="en-US" spc="150" dirty="0"/>
              <a:t>a</a:t>
            </a:r>
            <a:r>
              <a:rPr spc="150" dirty="0"/>
              <a:t>shbo</a:t>
            </a:r>
            <a:r>
              <a:rPr lang="en-US" spc="150" dirty="0"/>
              <a:t>a</a:t>
            </a:r>
            <a:r>
              <a:rPr spc="150" dirty="0"/>
              <a:t>rd </a:t>
            </a:r>
            <a:r>
              <a:rPr lang="en-US" spc="60" dirty="0"/>
              <a:t>Expand </a:t>
            </a:r>
            <a:r>
              <a:rPr spc="65" dirty="0"/>
              <a:t>delivery</a:t>
            </a:r>
            <a:r>
              <a:rPr spc="-130" dirty="0"/>
              <a:t> </a:t>
            </a:r>
            <a:r>
              <a:rPr spc="165" dirty="0"/>
              <a:t>scope</a:t>
            </a:r>
            <a:endParaRPr spc="165" dirty="0"/>
          </a:p>
          <a:p>
            <a:pPr marL="1563370">
              <a:lnSpc>
                <a:spcPct val="100000"/>
              </a:lnSpc>
              <a:spcBef>
                <a:spcPts val="675"/>
              </a:spcBef>
            </a:pPr>
            <a:r>
              <a:rPr spc="220" dirty="0"/>
              <a:t>CRM</a:t>
            </a:r>
            <a:endParaRPr spc="220" dirty="0"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04745" y="638027"/>
            <a:ext cx="7854950" cy="8064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100" b="0" u="heavy" spc="-280" dirty="0">
                <a:uFill>
                  <a:solidFill>
                    <a:srgbClr val="FFFFFF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5100" b="0" u="heavy" spc="-95" dirty="0">
                <a:uFill>
                  <a:solidFill>
                    <a:srgbClr val="FFFFFF"/>
                  </a:solidFill>
                </a:uFill>
                <a:latin typeface="Lucida Sans Unicode" panose="020B0602030504020204"/>
                <a:cs typeface="Lucida Sans Unicode" panose="020B0602030504020204"/>
              </a:rPr>
              <a:t>FUTURE</a:t>
            </a:r>
            <a:r>
              <a:rPr sz="5100" b="0" u="heavy" spc="-285" dirty="0">
                <a:uFill>
                  <a:solidFill>
                    <a:srgbClr val="FFFFFF"/>
                  </a:solidFill>
                </a:u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5100" b="0" u="heavy" spc="-10" dirty="0">
                <a:uFill>
                  <a:solidFill>
                    <a:srgbClr val="FFFFFF"/>
                  </a:solidFill>
                </a:uFill>
                <a:latin typeface="Lucida Sans Unicode" panose="020B0602030504020204"/>
                <a:cs typeface="Lucida Sans Unicode" panose="020B0602030504020204"/>
              </a:rPr>
              <a:t>DEVELOPMENTS </a:t>
            </a:r>
            <a:endParaRPr sz="5100">
              <a:latin typeface="Lucida Sans Unicode" panose="020B0602030504020204"/>
              <a:cs typeface="Lucida Sans Unicode" panose="020B06020305040202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2860154"/>
            <a:ext cx="12192000" cy="3997960"/>
            <a:chOff x="0" y="2860154"/>
            <a:chExt cx="12192000" cy="3997960"/>
          </a:xfrm>
        </p:grpSpPr>
        <p:sp>
          <p:nvSpPr>
            <p:cNvPr id="13" name="object 13"/>
            <p:cNvSpPr/>
            <p:nvPr/>
          </p:nvSpPr>
          <p:spPr>
            <a:xfrm>
              <a:off x="1857616" y="2860154"/>
              <a:ext cx="1133475" cy="1133475"/>
            </a:xfrm>
            <a:custGeom>
              <a:avLst/>
              <a:gdLst/>
              <a:ahLst/>
              <a:cxnLst/>
              <a:rect l="l" t="t" r="r" b="b"/>
              <a:pathLst>
                <a:path w="1133475" h="1133475">
                  <a:moveTo>
                    <a:pt x="566737" y="0"/>
                  </a:moveTo>
                  <a:lnTo>
                    <a:pt x="517836" y="2080"/>
                  </a:lnTo>
                  <a:lnTo>
                    <a:pt x="470091" y="8207"/>
                  </a:lnTo>
                  <a:lnTo>
                    <a:pt x="423670" y="18212"/>
                  </a:lnTo>
                  <a:lnTo>
                    <a:pt x="378746" y="31924"/>
                  </a:lnTo>
                  <a:lnTo>
                    <a:pt x="335486" y="49172"/>
                  </a:lnTo>
                  <a:lnTo>
                    <a:pt x="294063" y="69787"/>
                  </a:lnTo>
                  <a:lnTo>
                    <a:pt x="254645" y="93599"/>
                  </a:lnTo>
                  <a:lnTo>
                    <a:pt x="217403" y="120437"/>
                  </a:lnTo>
                  <a:lnTo>
                    <a:pt x="182507" y="150131"/>
                  </a:lnTo>
                  <a:lnTo>
                    <a:pt x="150127" y="182512"/>
                  </a:lnTo>
                  <a:lnTo>
                    <a:pt x="120433" y="217408"/>
                  </a:lnTo>
                  <a:lnTo>
                    <a:pt x="93596" y="254650"/>
                  </a:lnTo>
                  <a:lnTo>
                    <a:pt x="69785" y="294068"/>
                  </a:lnTo>
                  <a:lnTo>
                    <a:pt x="49170" y="335492"/>
                  </a:lnTo>
                  <a:lnTo>
                    <a:pt x="31922" y="378751"/>
                  </a:lnTo>
                  <a:lnTo>
                    <a:pt x="18211" y="423675"/>
                  </a:lnTo>
                  <a:lnTo>
                    <a:pt x="8207" y="470094"/>
                  </a:lnTo>
                  <a:lnTo>
                    <a:pt x="2080" y="517838"/>
                  </a:lnTo>
                  <a:lnTo>
                    <a:pt x="0" y="566737"/>
                  </a:lnTo>
                  <a:lnTo>
                    <a:pt x="2080" y="615638"/>
                  </a:lnTo>
                  <a:lnTo>
                    <a:pt x="8207" y="663383"/>
                  </a:lnTo>
                  <a:lnTo>
                    <a:pt x="18211" y="709804"/>
                  </a:lnTo>
                  <a:lnTo>
                    <a:pt x="31922" y="754728"/>
                  </a:lnTo>
                  <a:lnTo>
                    <a:pt x="49170" y="797988"/>
                  </a:lnTo>
                  <a:lnTo>
                    <a:pt x="69785" y="839411"/>
                  </a:lnTo>
                  <a:lnTo>
                    <a:pt x="93596" y="878829"/>
                  </a:lnTo>
                  <a:lnTo>
                    <a:pt x="120433" y="916071"/>
                  </a:lnTo>
                  <a:lnTo>
                    <a:pt x="150127" y="950967"/>
                  </a:lnTo>
                  <a:lnTo>
                    <a:pt x="182507" y="983347"/>
                  </a:lnTo>
                  <a:lnTo>
                    <a:pt x="217403" y="1013041"/>
                  </a:lnTo>
                  <a:lnTo>
                    <a:pt x="254645" y="1039878"/>
                  </a:lnTo>
                  <a:lnTo>
                    <a:pt x="294063" y="1063689"/>
                  </a:lnTo>
                  <a:lnTo>
                    <a:pt x="335486" y="1084304"/>
                  </a:lnTo>
                  <a:lnTo>
                    <a:pt x="378746" y="1101552"/>
                  </a:lnTo>
                  <a:lnTo>
                    <a:pt x="423670" y="1115263"/>
                  </a:lnTo>
                  <a:lnTo>
                    <a:pt x="470091" y="1125267"/>
                  </a:lnTo>
                  <a:lnTo>
                    <a:pt x="517836" y="1131394"/>
                  </a:lnTo>
                  <a:lnTo>
                    <a:pt x="566737" y="1133475"/>
                  </a:lnTo>
                  <a:lnTo>
                    <a:pt x="615638" y="1131394"/>
                  </a:lnTo>
                  <a:lnTo>
                    <a:pt x="663383" y="1125267"/>
                  </a:lnTo>
                  <a:lnTo>
                    <a:pt x="709804" y="1115263"/>
                  </a:lnTo>
                  <a:lnTo>
                    <a:pt x="754728" y="1101552"/>
                  </a:lnTo>
                  <a:lnTo>
                    <a:pt x="797988" y="1084304"/>
                  </a:lnTo>
                  <a:lnTo>
                    <a:pt x="839411" y="1063689"/>
                  </a:lnTo>
                  <a:lnTo>
                    <a:pt x="878829" y="1039878"/>
                  </a:lnTo>
                  <a:lnTo>
                    <a:pt x="916071" y="1013041"/>
                  </a:lnTo>
                  <a:lnTo>
                    <a:pt x="950967" y="983347"/>
                  </a:lnTo>
                  <a:lnTo>
                    <a:pt x="983347" y="950967"/>
                  </a:lnTo>
                  <a:lnTo>
                    <a:pt x="1013041" y="916071"/>
                  </a:lnTo>
                  <a:lnTo>
                    <a:pt x="1039878" y="878829"/>
                  </a:lnTo>
                  <a:lnTo>
                    <a:pt x="1063689" y="839411"/>
                  </a:lnTo>
                  <a:lnTo>
                    <a:pt x="1084304" y="797988"/>
                  </a:lnTo>
                  <a:lnTo>
                    <a:pt x="1101552" y="754728"/>
                  </a:lnTo>
                  <a:lnTo>
                    <a:pt x="1115263" y="709804"/>
                  </a:lnTo>
                  <a:lnTo>
                    <a:pt x="1125267" y="663383"/>
                  </a:lnTo>
                  <a:lnTo>
                    <a:pt x="1131394" y="615638"/>
                  </a:lnTo>
                  <a:lnTo>
                    <a:pt x="1133475" y="566737"/>
                  </a:lnTo>
                  <a:lnTo>
                    <a:pt x="1131394" y="517838"/>
                  </a:lnTo>
                  <a:lnTo>
                    <a:pt x="1125267" y="470094"/>
                  </a:lnTo>
                  <a:lnTo>
                    <a:pt x="1115263" y="423675"/>
                  </a:lnTo>
                  <a:lnTo>
                    <a:pt x="1101552" y="378751"/>
                  </a:lnTo>
                  <a:lnTo>
                    <a:pt x="1084304" y="335492"/>
                  </a:lnTo>
                  <a:lnTo>
                    <a:pt x="1063689" y="294068"/>
                  </a:lnTo>
                  <a:lnTo>
                    <a:pt x="1039878" y="254650"/>
                  </a:lnTo>
                  <a:lnTo>
                    <a:pt x="1013041" y="217408"/>
                  </a:lnTo>
                  <a:lnTo>
                    <a:pt x="983347" y="182512"/>
                  </a:lnTo>
                  <a:lnTo>
                    <a:pt x="950967" y="150131"/>
                  </a:lnTo>
                  <a:lnTo>
                    <a:pt x="916071" y="120437"/>
                  </a:lnTo>
                  <a:lnTo>
                    <a:pt x="878829" y="93599"/>
                  </a:lnTo>
                  <a:lnTo>
                    <a:pt x="839411" y="69787"/>
                  </a:lnTo>
                  <a:lnTo>
                    <a:pt x="797988" y="49172"/>
                  </a:lnTo>
                  <a:lnTo>
                    <a:pt x="754728" y="31924"/>
                  </a:lnTo>
                  <a:lnTo>
                    <a:pt x="709804" y="18212"/>
                  </a:lnTo>
                  <a:lnTo>
                    <a:pt x="663383" y="8207"/>
                  </a:lnTo>
                  <a:lnTo>
                    <a:pt x="615638" y="2080"/>
                  </a:lnTo>
                  <a:lnTo>
                    <a:pt x="5667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7359" y="3039909"/>
              <a:ext cx="781685" cy="781685"/>
            </a:xfrm>
            <a:custGeom>
              <a:avLst/>
              <a:gdLst/>
              <a:ahLst/>
              <a:cxnLst/>
              <a:rect l="l" t="t" r="r" b="b"/>
              <a:pathLst>
                <a:path w="781685" h="781685">
                  <a:moveTo>
                    <a:pt x="632396" y="183502"/>
                  </a:moveTo>
                  <a:lnTo>
                    <a:pt x="588492" y="156959"/>
                  </a:lnTo>
                  <a:lnTo>
                    <a:pt x="519239" y="135509"/>
                  </a:lnTo>
                  <a:lnTo>
                    <a:pt x="481787" y="132664"/>
                  </a:lnTo>
                  <a:lnTo>
                    <a:pt x="432155" y="137680"/>
                  </a:lnTo>
                  <a:lnTo>
                    <a:pt x="385940" y="152031"/>
                  </a:lnTo>
                  <a:lnTo>
                    <a:pt x="344106" y="174726"/>
                  </a:lnTo>
                  <a:lnTo>
                    <a:pt x="307695" y="204762"/>
                  </a:lnTo>
                  <a:lnTo>
                    <a:pt x="279717" y="238150"/>
                  </a:lnTo>
                  <a:lnTo>
                    <a:pt x="257937" y="276212"/>
                  </a:lnTo>
                  <a:lnTo>
                    <a:pt x="243128" y="318147"/>
                  </a:lnTo>
                  <a:lnTo>
                    <a:pt x="236093" y="363143"/>
                  </a:lnTo>
                  <a:lnTo>
                    <a:pt x="267538" y="363143"/>
                  </a:lnTo>
                  <a:lnTo>
                    <a:pt x="273913" y="324459"/>
                  </a:lnTo>
                  <a:lnTo>
                    <a:pt x="286854" y="288442"/>
                  </a:lnTo>
                  <a:lnTo>
                    <a:pt x="329882" y="226949"/>
                  </a:lnTo>
                  <a:lnTo>
                    <a:pt x="361670" y="200723"/>
                  </a:lnTo>
                  <a:lnTo>
                    <a:pt x="398145" y="180924"/>
                  </a:lnTo>
                  <a:lnTo>
                    <a:pt x="438454" y="168414"/>
                  </a:lnTo>
                  <a:lnTo>
                    <a:pt x="481736" y="164045"/>
                  </a:lnTo>
                  <a:lnTo>
                    <a:pt x="514477" y="166535"/>
                  </a:lnTo>
                  <a:lnTo>
                    <a:pt x="545630" y="173710"/>
                  </a:lnTo>
                  <a:lnTo>
                    <a:pt x="574852" y="185229"/>
                  </a:lnTo>
                  <a:lnTo>
                    <a:pt x="601840" y="200723"/>
                  </a:lnTo>
                  <a:lnTo>
                    <a:pt x="614845" y="209499"/>
                  </a:lnTo>
                  <a:lnTo>
                    <a:pt x="632396" y="183502"/>
                  </a:lnTo>
                  <a:close/>
                </a:path>
                <a:path w="781685" h="781685">
                  <a:moveTo>
                    <a:pt x="781151" y="390563"/>
                  </a:moveTo>
                  <a:lnTo>
                    <a:pt x="777582" y="337591"/>
                  </a:lnTo>
                  <a:lnTo>
                    <a:pt x="767194" y="286753"/>
                  </a:lnTo>
                  <a:lnTo>
                    <a:pt x="750443" y="238544"/>
                  </a:lnTo>
                  <a:lnTo>
                    <a:pt x="749769" y="237210"/>
                  </a:lnTo>
                  <a:lnTo>
                    <a:pt x="749769" y="390563"/>
                  </a:lnTo>
                  <a:lnTo>
                    <a:pt x="746480" y="439318"/>
                  </a:lnTo>
                  <a:lnTo>
                    <a:pt x="736930" y="486067"/>
                  </a:lnTo>
                  <a:lnTo>
                    <a:pt x="721537" y="530377"/>
                  </a:lnTo>
                  <a:lnTo>
                    <a:pt x="700735" y="571855"/>
                  </a:lnTo>
                  <a:lnTo>
                    <a:pt x="674928" y="610044"/>
                  </a:lnTo>
                  <a:lnTo>
                    <a:pt x="644563" y="644550"/>
                  </a:lnTo>
                  <a:lnTo>
                    <a:pt x="610044" y="674928"/>
                  </a:lnTo>
                  <a:lnTo>
                    <a:pt x="571855" y="700735"/>
                  </a:lnTo>
                  <a:lnTo>
                    <a:pt x="530390" y="721537"/>
                  </a:lnTo>
                  <a:lnTo>
                    <a:pt x="486079" y="736930"/>
                  </a:lnTo>
                  <a:lnTo>
                    <a:pt x="439331" y="746480"/>
                  </a:lnTo>
                  <a:lnTo>
                    <a:pt x="390588" y="749757"/>
                  </a:lnTo>
                  <a:lnTo>
                    <a:pt x="341820" y="746480"/>
                  </a:lnTo>
                  <a:lnTo>
                    <a:pt x="295071" y="736930"/>
                  </a:lnTo>
                  <a:lnTo>
                    <a:pt x="250761" y="721537"/>
                  </a:lnTo>
                  <a:lnTo>
                    <a:pt x="209296" y="700735"/>
                  </a:lnTo>
                  <a:lnTo>
                    <a:pt x="171107" y="674928"/>
                  </a:lnTo>
                  <a:lnTo>
                    <a:pt x="136601" y="644550"/>
                  </a:lnTo>
                  <a:lnTo>
                    <a:pt x="106222" y="610044"/>
                  </a:lnTo>
                  <a:lnTo>
                    <a:pt x="80416" y="571855"/>
                  </a:lnTo>
                  <a:lnTo>
                    <a:pt x="59613" y="530377"/>
                  </a:lnTo>
                  <a:lnTo>
                    <a:pt x="44221" y="486067"/>
                  </a:lnTo>
                  <a:lnTo>
                    <a:pt x="34671" y="439318"/>
                  </a:lnTo>
                  <a:lnTo>
                    <a:pt x="31394" y="390563"/>
                  </a:lnTo>
                  <a:lnTo>
                    <a:pt x="34671" y="341820"/>
                  </a:lnTo>
                  <a:lnTo>
                    <a:pt x="44221" y="295071"/>
                  </a:lnTo>
                  <a:lnTo>
                    <a:pt x="59613" y="250761"/>
                  </a:lnTo>
                  <a:lnTo>
                    <a:pt x="80416" y="209296"/>
                  </a:lnTo>
                  <a:lnTo>
                    <a:pt x="106222" y="171094"/>
                  </a:lnTo>
                  <a:lnTo>
                    <a:pt x="136601" y="136588"/>
                  </a:lnTo>
                  <a:lnTo>
                    <a:pt x="171107" y="106222"/>
                  </a:lnTo>
                  <a:lnTo>
                    <a:pt x="209296" y="80416"/>
                  </a:lnTo>
                  <a:lnTo>
                    <a:pt x="250761" y="59601"/>
                  </a:lnTo>
                  <a:lnTo>
                    <a:pt x="295071" y="44208"/>
                  </a:lnTo>
                  <a:lnTo>
                    <a:pt x="341820" y="34671"/>
                  </a:lnTo>
                  <a:lnTo>
                    <a:pt x="390588" y="31381"/>
                  </a:lnTo>
                  <a:lnTo>
                    <a:pt x="439331" y="34671"/>
                  </a:lnTo>
                  <a:lnTo>
                    <a:pt x="486079" y="44208"/>
                  </a:lnTo>
                  <a:lnTo>
                    <a:pt x="530390" y="59601"/>
                  </a:lnTo>
                  <a:lnTo>
                    <a:pt x="571855" y="80416"/>
                  </a:lnTo>
                  <a:lnTo>
                    <a:pt x="610044" y="106222"/>
                  </a:lnTo>
                  <a:lnTo>
                    <a:pt x="644563" y="136588"/>
                  </a:lnTo>
                  <a:lnTo>
                    <a:pt x="674928" y="171094"/>
                  </a:lnTo>
                  <a:lnTo>
                    <a:pt x="700735" y="209296"/>
                  </a:lnTo>
                  <a:lnTo>
                    <a:pt x="721550" y="250761"/>
                  </a:lnTo>
                  <a:lnTo>
                    <a:pt x="736930" y="295071"/>
                  </a:lnTo>
                  <a:lnTo>
                    <a:pt x="746480" y="341820"/>
                  </a:lnTo>
                  <a:lnTo>
                    <a:pt x="749769" y="390563"/>
                  </a:lnTo>
                  <a:lnTo>
                    <a:pt x="749769" y="237210"/>
                  </a:lnTo>
                  <a:lnTo>
                    <a:pt x="727811" y="193433"/>
                  </a:lnTo>
                  <a:lnTo>
                    <a:pt x="699757" y="151892"/>
                  </a:lnTo>
                  <a:lnTo>
                    <a:pt x="666750" y="114388"/>
                  </a:lnTo>
                  <a:lnTo>
                    <a:pt x="629259" y="81394"/>
                  </a:lnTo>
                  <a:lnTo>
                    <a:pt x="587717" y="53340"/>
                  </a:lnTo>
                  <a:lnTo>
                    <a:pt x="543979" y="31381"/>
                  </a:lnTo>
                  <a:lnTo>
                    <a:pt x="494385" y="13957"/>
                  </a:lnTo>
                  <a:lnTo>
                    <a:pt x="443522" y="3568"/>
                  </a:lnTo>
                  <a:lnTo>
                    <a:pt x="390613" y="0"/>
                  </a:lnTo>
                  <a:lnTo>
                    <a:pt x="337566" y="3568"/>
                  </a:lnTo>
                  <a:lnTo>
                    <a:pt x="286740" y="13957"/>
                  </a:lnTo>
                  <a:lnTo>
                    <a:pt x="238531" y="30708"/>
                  </a:lnTo>
                  <a:lnTo>
                    <a:pt x="193421" y="53340"/>
                  </a:lnTo>
                  <a:lnTo>
                    <a:pt x="151892" y="81394"/>
                  </a:lnTo>
                  <a:lnTo>
                    <a:pt x="114401" y="114388"/>
                  </a:lnTo>
                  <a:lnTo>
                    <a:pt x="81381" y="151892"/>
                  </a:lnTo>
                  <a:lnTo>
                    <a:pt x="53327" y="193433"/>
                  </a:lnTo>
                  <a:lnTo>
                    <a:pt x="30695" y="238544"/>
                  </a:lnTo>
                  <a:lnTo>
                    <a:pt x="13944" y="286753"/>
                  </a:lnTo>
                  <a:lnTo>
                    <a:pt x="3556" y="337591"/>
                  </a:lnTo>
                  <a:lnTo>
                    <a:pt x="0" y="390563"/>
                  </a:lnTo>
                  <a:lnTo>
                    <a:pt x="3556" y="443560"/>
                  </a:lnTo>
                  <a:lnTo>
                    <a:pt x="13944" y="494385"/>
                  </a:lnTo>
                  <a:lnTo>
                    <a:pt x="30695" y="542594"/>
                  </a:lnTo>
                  <a:lnTo>
                    <a:pt x="53327" y="587717"/>
                  </a:lnTo>
                  <a:lnTo>
                    <a:pt x="81381" y="629246"/>
                  </a:lnTo>
                  <a:lnTo>
                    <a:pt x="114401" y="666737"/>
                  </a:lnTo>
                  <a:lnTo>
                    <a:pt x="151892" y="699757"/>
                  </a:lnTo>
                  <a:lnTo>
                    <a:pt x="193433" y="727811"/>
                  </a:lnTo>
                  <a:lnTo>
                    <a:pt x="238544" y="750443"/>
                  </a:lnTo>
                  <a:lnTo>
                    <a:pt x="286753" y="767194"/>
                  </a:lnTo>
                  <a:lnTo>
                    <a:pt x="337578" y="777582"/>
                  </a:lnTo>
                  <a:lnTo>
                    <a:pt x="390550" y="781138"/>
                  </a:lnTo>
                  <a:lnTo>
                    <a:pt x="443560" y="777582"/>
                  </a:lnTo>
                  <a:lnTo>
                    <a:pt x="494398" y="767181"/>
                  </a:lnTo>
                  <a:lnTo>
                    <a:pt x="542607" y="750443"/>
                  </a:lnTo>
                  <a:lnTo>
                    <a:pt x="543953" y="749757"/>
                  </a:lnTo>
                  <a:lnTo>
                    <a:pt x="587717" y="727798"/>
                  </a:lnTo>
                  <a:lnTo>
                    <a:pt x="629259" y="699744"/>
                  </a:lnTo>
                  <a:lnTo>
                    <a:pt x="666750" y="666737"/>
                  </a:lnTo>
                  <a:lnTo>
                    <a:pt x="699757" y="629246"/>
                  </a:lnTo>
                  <a:lnTo>
                    <a:pt x="727811" y="587717"/>
                  </a:lnTo>
                  <a:lnTo>
                    <a:pt x="750443" y="542594"/>
                  </a:lnTo>
                  <a:lnTo>
                    <a:pt x="767194" y="494385"/>
                  </a:lnTo>
                  <a:lnTo>
                    <a:pt x="777582" y="443560"/>
                  </a:lnTo>
                  <a:lnTo>
                    <a:pt x="781151" y="390563"/>
                  </a:lnTo>
                  <a:close/>
                </a:path>
              </a:pathLst>
            </a:custGeom>
            <a:solidFill>
              <a:srgbClr val="3D2E1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8941" y="3403053"/>
              <a:ext cx="179400" cy="15834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186101" y="3457905"/>
              <a:ext cx="396875" cy="230504"/>
            </a:xfrm>
            <a:custGeom>
              <a:avLst/>
              <a:gdLst/>
              <a:ahLst/>
              <a:cxnLst/>
              <a:rect l="l" t="t" r="r" b="b"/>
              <a:pathLst>
                <a:path w="396875" h="230504">
                  <a:moveTo>
                    <a:pt x="17576" y="153631"/>
                  </a:moveTo>
                  <a:lnTo>
                    <a:pt x="0" y="179641"/>
                  </a:lnTo>
                  <a:lnTo>
                    <a:pt x="13023" y="188420"/>
                  </a:lnTo>
                  <a:lnTo>
                    <a:pt x="43921" y="206185"/>
                  </a:lnTo>
                  <a:lnTo>
                    <a:pt x="77454" y="219395"/>
                  </a:lnTo>
                  <a:lnTo>
                    <a:pt x="113172" y="227629"/>
                  </a:lnTo>
                  <a:lnTo>
                    <a:pt x="150634" y="230466"/>
                  </a:lnTo>
                  <a:lnTo>
                    <a:pt x="200246" y="225468"/>
                  </a:lnTo>
                  <a:lnTo>
                    <a:pt x="246467" y="211120"/>
                  </a:lnTo>
                  <a:lnTo>
                    <a:pt x="268620" y="199097"/>
                  </a:lnTo>
                  <a:lnTo>
                    <a:pt x="150647" y="199097"/>
                  </a:lnTo>
                  <a:lnTo>
                    <a:pt x="117926" y="196619"/>
                  </a:lnTo>
                  <a:lnTo>
                    <a:pt x="86779" y="189441"/>
                  </a:lnTo>
                  <a:lnTo>
                    <a:pt x="57546" y="177922"/>
                  </a:lnTo>
                  <a:lnTo>
                    <a:pt x="30568" y="162420"/>
                  </a:lnTo>
                  <a:lnTo>
                    <a:pt x="17576" y="153631"/>
                  </a:lnTo>
                  <a:close/>
                </a:path>
                <a:path w="396875" h="230504">
                  <a:moveTo>
                    <a:pt x="396328" y="0"/>
                  </a:moveTo>
                  <a:lnTo>
                    <a:pt x="364871" y="0"/>
                  </a:lnTo>
                  <a:lnTo>
                    <a:pt x="358499" y="38687"/>
                  </a:lnTo>
                  <a:lnTo>
                    <a:pt x="345552" y="74701"/>
                  </a:lnTo>
                  <a:lnTo>
                    <a:pt x="302526" y="136182"/>
                  </a:lnTo>
                  <a:lnTo>
                    <a:pt x="270726" y="162421"/>
                  </a:lnTo>
                  <a:lnTo>
                    <a:pt x="234254" y="182222"/>
                  </a:lnTo>
                  <a:lnTo>
                    <a:pt x="193948" y="194732"/>
                  </a:lnTo>
                  <a:lnTo>
                    <a:pt x="150647" y="199097"/>
                  </a:lnTo>
                  <a:lnTo>
                    <a:pt x="268620" y="199097"/>
                  </a:lnTo>
                  <a:lnTo>
                    <a:pt x="324713" y="158369"/>
                  </a:lnTo>
                  <a:lnTo>
                    <a:pt x="352684" y="124983"/>
                  </a:lnTo>
                  <a:lnTo>
                    <a:pt x="374465" y="86928"/>
                  </a:lnTo>
                  <a:lnTo>
                    <a:pt x="389275" y="45001"/>
                  </a:lnTo>
                  <a:lnTo>
                    <a:pt x="396328" y="0"/>
                  </a:lnTo>
                  <a:close/>
                </a:path>
              </a:pathLst>
            </a:custGeom>
            <a:solidFill>
              <a:srgbClr val="3D2E1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77528" y="3299548"/>
              <a:ext cx="179400" cy="15835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10822457" y="0"/>
                  </a:moveTo>
                  <a:lnTo>
                    <a:pt x="239920" y="0"/>
                  </a:lnTo>
                  <a:lnTo>
                    <a:pt x="239920" y="1428"/>
                  </a:lnTo>
                  <a:lnTo>
                    <a:pt x="0" y="1428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11460277" y="541515"/>
                  </a:lnTo>
                  <a:lnTo>
                    <a:pt x="11409048" y="539690"/>
                  </a:lnTo>
                  <a:lnTo>
                    <a:pt x="11358922" y="534306"/>
                  </a:lnTo>
                  <a:lnTo>
                    <a:pt x="11310050" y="525501"/>
                  </a:lnTo>
                  <a:lnTo>
                    <a:pt x="11262585" y="513413"/>
                  </a:lnTo>
                  <a:lnTo>
                    <a:pt x="11216679" y="498179"/>
                  </a:lnTo>
                  <a:lnTo>
                    <a:pt x="11172483" y="479937"/>
                  </a:lnTo>
                  <a:lnTo>
                    <a:pt x="11130151" y="458825"/>
                  </a:lnTo>
                  <a:lnTo>
                    <a:pt x="11089833" y="434981"/>
                  </a:lnTo>
                  <a:lnTo>
                    <a:pt x="11051683" y="408541"/>
                  </a:lnTo>
                  <a:lnTo>
                    <a:pt x="11015851" y="379645"/>
                  </a:lnTo>
                  <a:lnTo>
                    <a:pt x="10982491" y="348428"/>
                  </a:lnTo>
                  <a:lnTo>
                    <a:pt x="10951755" y="315030"/>
                  </a:lnTo>
                  <a:lnTo>
                    <a:pt x="10923793" y="279588"/>
                  </a:lnTo>
                  <a:lnTo>
                    <a:pt x="10898759" y="242239"/>
                  </a:lnTo>
                  <a:lnTo>
                    <a:pt x="10876805" y="203121"/>
                  </a:lnTo>
                  <a:lnTo>
                    <a:pt x="10858083" y="162373"/>
                  </a:lnTo>
                  <a:lnTo>
                    <a:pt x="10842744" y="120130"/>
                  </a:lnTo>
                  <a:lnTo>
                    <a:pt x="10830941" y="76532"/>
                  </a:lnTo>
                  <a:lnTo>
                    <a:pt x="10822457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12098096" y="0"/>
                  </a:lnTo>
                  <a:lnTo>
                    <a:pt x="12089625" y="76532"/>
                  </a:lnTo>
                  <a:lnTo>
                    <a:pt x="12077822" y="120130"/>
                  </a:lnTo>
                  <a:lnTo>
                    <a:pt x="12062483" y="162373"/>
                  </a:lnTo>
                  <a:lnTo>
                    <a:pt x="12043761" y="203121"/>
                  </a:lnTo>
                  <a:lnTo>
                    <a:pt x="12021806" y="242239"/>
                  </a:lnTo>
                  <a:lnTo>
                    <a:pt x="11996773" y="279588"/>
                  </a:lnTo>
                  <a:lnTo>
                    <a:pt x="11968811" y="315030"/>
                  </a:lnTo>
                  <a:lnTo>
                    <a:pt x="11938074" y="348428"/>
                  </a:lnTo>
                  <a:lnTo>
                    <a:pt x="11904714" y="379645"/>
                  </a:lnTo>
                  <a:lnTo>
                    <a:pt x="11868882" y="408541"/>
                  </a:lnTo>
                  <a:lnTo>
                    <a:pt x="11830731" y="434981"/>
                  </a:lnTo>
                  <a:lnTo>
                    <a:pt x="11790412" y="458825"/>
                  </a:lnTo>
                  <a:lnTo>
                    <a:pt x="11748079" y="479937"/>
                  </a:lnTo>
                  <a:lnTo>
                    <a:pt x="11703882" y="498179"/>
                  </a:lnTo>
                  <a:lnTo>
                    <a:pt x="11657975" y="513413"/>
                  </a:lnTo>
                  <a:lnTo>
                    <a:pt x="11610509" y="525501"/>
                  </a:lnTo>
                  <a:lnTo>
                    <a:pt x="11561635" y="534306"/>
                  </a:lnTo>
                  <a:lnTo>
                    <a:pt x="11511507" y="539690"/>
                  </a:lnTo>
                  <a:lnTo>
                    <a:pt x="11460277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250048" y="5995492"/>
              <a:ext cx="6201410" cy="715645"/>
            </a:xfrm>
            <a:custGeom>
              <a:avLst/>
              <a:gdLst/>
              <a:ahLst/>
              <a:cxnLst/>
              <a:rect l="l" t="t" r="r" b="b"/>
              <a:pathLst>
                <a:path w="6201409" h="715645">
                  <a:moveTo>
                    <a:pt x="677926" y="339001"/>
                  </a:moveTo>
                  <a:lnTo>
                    <a:pt x="674827" y="293001"/>
                  </a:lnTo>
                  <a:lnTo>
                    <a:pt x="665822" y="248881"/>
                  </a:lnTo>
                  <a:lnTo>
                    <a:pt x="651294" y="207035"/>
                  </a:lnTo>
                  <a:lnTo>
                    <a:pt x="631659" y="167894"/>
                  </a:lnTo>
                  <a:lnTo>
                    <a:pt x="607326" y="131838"/>
                  </a:lnTo>
                  <a:lnTo>
                    <a:pt x="578675" y="99288"/>
                  </a:lnTo>
                  <a:lnTo>
                    <a:pt x="546138" y="70624"/>
                  </a:lnTo>
                  <a:lnTo>
                    <a:pt x="510095" y="46278"/>
                  </a:lnTo>
                  <a:lnTo>
                    <a:pt x="470954" y="26644"/>
                  </a:lnTo>
                  <a:lnTo>
                    <a:pt x="429120" y="12103"/>
                  </a:lnTo>
                  <a:lnTo>
                    <a:pt x="385013" y="3098"/>
                  </a:lnTo>
                  <a:lnTo>
                    <a:pt x="339013" y="0"/>
                  </a:lnTo>
                  <a:lnTo>
                    <a:pt x="293001" y="3098"/>
                  </a:lnTo>
                  <a:lnTo>
                    <a:pt x="248881" y="12103"/>
                  </a:lnTo>
                  <a:lnTo>
                    <a:pt x="207048" y="26644"/>
                  </a:lnTo>
                  <a:lnTo>
                    <a:pt x="167894" y="46278"/>
                  </a:lnTo>
                  <a:lnTo>
                    <a:pt x="131838" y="70624"/>
                  </a:lnTo>
                  <a:lnTo>
                    <a:pt x="99288" y="99288"/>
                  </a:lnTo>
                  <a:lnTo>
                    <a:pt x="70637" y="131838"/>
                  </a:lnTo>
                  <a:lnTo>
                    <a:pt x="46278" y="167894"/>
                  </a:lnTo>
                  <a:lnTo>
                    <a:pt x="26644" y="207035"/>
                  </a:lnTo>
                  <a:lnTo>
                    <a:pt x="12115" y="248881"/>
                  </a:lnTo>
                  <a:lnTo>
                    <a:pt x="3098" y="293001"/>
                  </a:lnTo>
                  <a:lnTo>
                    <a:pt x="0" y="339001"/>
                  </a:lnTo>
                  <a:lnTo>
                    <a:pt x="3098" y="384987"/>
                  </a:lnTo>
                  <a:lnTo>
                    <a:pt x="12115" y="429094"/>
                  </a:lnTo>
                  <a:lnTo>
                    <a:pt x="26657" y="470916"/>
                  </a:lnTo>
                  <a:lnTo>
                    <a:pt x="46304" y="510044"/>
                  </a:lnTo>
                  <a:lnTo>
                    <a:pt x="70662" y="546087"/>
                  </a:lnTo>
                  <a:lnTo>
                    <a:pt x="99314" y="578637"/>
                  </a:lnTo>
                  <a:lnTo>
                    <a:pt x="131876" y="607288"/>
                  </a:lnTo>
                  <a:lnTo>
                    <a:pt x="167932" y="631634"/>
                  </a:lnTo>
                  <a:lnTo>
                    <a:pt x="207073" y="651281"/>
                  </a:lnTo>
                  <a:lnTo>
                    <a:pt x="248907" y="665810"/>
                  </a:lnTo>
                  <a:lnTo>
                    <a:pt x="293014" y="674827"/>
                  </a:lnTo>
                  <a:lnTo>
                    <a:pt x="339013" y="677913"/>
                  </a:lnTo>
                  <a:lnTo>
                    <a:pt x="384987" y="674827"/>
                  </a:lnTo>
                  <a:lnTo>
                    <a:pt x="429094" y="665810"/>
                  </a:lnTo>
                  <a:lnTo>
                    <a:pt x="470916" y="651294"/>
                  </a:lnTo>
                  <a:lnTo>
                    <a:pt x="510044" y="631659"/>
                  </a:lnTo>
                  <a:lnTo>
                    <a:pt x="546100" y="607314"/>
                  </a:lnTo>
                  <a:lnTo>
                    <a:pt x="578650" y="578675"/>
                  </a:lnTo>
                  <a:lnTo>
                    <a:pt x="607288" y="546125"/>
                  </a:lnTo>
                  <a:lnTo>
                    <a:pt x="631647" y="510082"/>
                  </a:lnTo>
                  <a:lnTo>
                    <a:pt x="651281" y="470954"/>
                  </a:lnTo>
                  <a:lnTo>
                    <a:pt x="665810" y="429120"/>
                  </a:lnTo>
                  <a:lnTo>
                    <a:pt x="674827" y="385000"/>
                  </a:lnTo>
                  <a:lnTo>
                    <a:pt x="677926" y="339001"/>
                  </a:lnTo>
                  <a:close/>
                </a:path>
                <a:path w="6201409" h="715645">
                  <a:moveTo>
                    <a:pt x="1782559" y="350786"/>
                  </a:moveTo>
                  <a:lnTo>
                    <a:pt x="1779460" y="304787"/>
                  </a:lnTo>
                  <a:lnTo>
                    <a:pt x="1770456" y="260667"/>
                  </a:lnTo>
                  <a:lnTo>
                    <a:pt x="1755927" y="218833"/>
                  </a:lnTo>
                  <a:lnTo>
                    <a:pt x="1736293" y="179692"/>
                  </a:lnTo>
                  <a:lnTo>
                    <a:pt x="1711960" y="143637"/>
                  </a:lnTo>
                  <a:lnTo>
                    <a:pt x="1683308" y="111074"/>
                  </a:lnTo>
                  <a:lnTo>
                    <a:pt x="1650771" y="82423"/>
                  </a:lnTo>
                  <a:lnTo>
                    <a:pt x="1614728" y="58077"/>
                  </a:lnTo>
                  <a:lnTo>
                    <a:pt x="1575587" y="38430"/>
                  </a:lnTo>
                  <a:lnTo>
                    <a:pt x="1533753" y="23901"/>
                  </a:lnTo>
                  <a:lnTo>
                    <a:pt x="1489646" y="14884"/>
                  </a:lnTo>
                  <a:lnTo>
                    <a:pt x="1443647" y="11798"/>
                  </a:lnTo>
                  <a:lnTo>
                    <a:pt x="1397635" y="14884"/>
                  </a:lnTo>
                  <a:lnTo>
                    <a:pt x="1353515" y="23901"/>
                  </a:lnTo>
                  <a:lnTo>
                    <a:pt x="1311681" y="38430"/>
                  </a:lnTo>
                  <a:lnTo>
                    <a:pt x="1272540" y="58077"/>
                  </a:lnTo>
                  <a:lnTo>
                    <a:pt x="1236484" y="82423"/>
                  </a:lnTo>
                  <a:lnTo>
                    <a:pt x="1203921" y="111074"/>
                  </a:lnTo>
                  <a:lnTo>
                    <a:pt x="1175270" y="143637"/>
                  </a:lnTo>
                  <a:lnTo>
                    <a:pt x="1150924" y="179692"/>
                  </a:lnTo>
                  <a:lnTo>
                    <a:pt x="1131277" y="218833"/>
                  </a:lnTo>
                  <a:lnTo>
                    <a:pt x="1116749" y="260667"/>
                  </a:lnTo>
                  <a:lnTo>
                    <a:pt x="1107732" y="304787"/>
                  </a:lnTo>
                  <a:lnTo>
                    <a:pt x="1104646" y="350786"/>
                  </a:lnTo>
                  <a:lnTo>
                    <a:pt x="1107732" y="396773"/>
                  </a:lnTo>
                  <a:lnTo>
                    <a:pt x="1116749" y="440880"/>
                  </a:lnTo>
                  <a:lnTo>
                    <a:pt x="1131290" y="482701"/>
                  </a:lnTo>
                  <a:lnTo>
                    <a:pt x="1150937" y="521843"/>
                  </a:lnTo>
                  <a:lnTo>
                    <a:pt x="1175296" y="557885"/>
                  </a:lnTo>
                  <a:lnTo>
                    <a:pt x="1203960" y="590435"/>
                  </a:lnTo>
                  <a:lnTo>
                    <a:pt x="1236510" y="619086"/>
                  </a:lnTo>
                  <a:lnTo>
                    <a:pt x="1272565" y="643432"/>
                  </a:lnTo>
                  <a:lnTo>
                    <a:pt x="1311719" y="663067"/>
                  </a:lnTo>
                  <a:lnTo>
                    <a:pt x="1353540" y="677608"/>
                  </a:lnTo>
                  <a:lnTo>
                    <a:pt x="1397647" y="686612"/>
                  </a:lnTo>
                  <a:lnTo>
                    <a:pt x="1443647" y="689711"/>
                  </a:lnTo>
                  <a:lnTo>
                    <a:pt x="1489621" y="686612"/>
                  </a:lnTo>
                  <a:lnTo>
                    <a:pt x="1533728" y="677608"/>
                  </a:lnTo>
                  <a:lnTo>
                    <a:pt x="1575549" y="663079"/>
                  </a:lnTo>
                  <a:lnTo>
                    <a:pt x="1614678" y="643458"/>
                  </a:lnTo>
                  <a:lnTo>
                    <a:pt x="1650733" y="619112"/>
                  </a:lnTo>
                  <a:lnTo>
                    <a:pt x="1683283" y="590461"/>
                  </a:lnTo>
                  <a:lnTo>
                    <a:pt x="1711921" y="557923"/>
                  </a:lnTo>
                  <a:lnTo>
                    <a:pt x="1736280" y="521881"/>
                  </a:lnTo>
                  <a:lnTo>
                    <a:pt x="1755914" y="482739"/>
                  </a:lnTo>
                  <a:lnTo>
                    <a:pt x="1770443" y="440918"/>
                  </a:lnTo>
                  <a:lnTo>
                    <a:pt x="1779460" y="396798"/>
                  </a:lnTo>
                  <a:lnTo>
                    <a:pt x="1782559" y="350786"/>
                  </a:lnTo>
                  <a:close/>
                </a:path>
                <a:path w="6201409" h="715645">
                  <a:moveTo>
                    <a:pt x="2887192" y="376364"/>
                  </a:moveTo>
                  <a:lnTo>
                    <a:pt x="2884093" y="330352"/>
                  </a:lnTo>
                  <a:lnTo>
                    <a:pt x="2875089" y="286232"/>
                  </a:lnTo>
                  <a:lnTo>
                    <a:pt x="2860560" y="244398"/>
                  </a:lnTo>
                  <a:lnTo>
                    <a:pt x="2840926" y="205257"/>
                  </a:lnTo>
                  <a:lnTo>
                    <a:pt x="2816593" y="169202"/>
                  </a:lnTo>
                  <a:lnTo>
                    <a:pt x="2787942" y="136639"/>
                  </a:lnTo>
                  <a:lnTo>
                    <a:pt x="2755392" y="107988"/>
                  </a:lnTo>
                  <a:lnTo>
                    <a:pt x="2719349" y="83642"/>
                  </a:lnTo>
                  <a:lnTo>
                    <a:pt x="2680208" y="63995"/>
                  </a:lnTo>
                  <a:lnTo>
                    <a:pt x="2638387" y="49466"/>
                  </a:lnTo>
                  <a:lnTo>
                    <a:pt x="2594267" y="40449"/>
                  </a:lnTo>
                  <a:lnTo>
                    <a:pt x="2548267" y="37350"/>
                  </a:lnTo>
                  <a:lnTo>
                    <a:pt x="2502255" y="40449"/>
                  </a:lnTo>
                  <a:lnTo>
                    <a:pt x="2458135" y="49466"/>
                  </a:lnTo>
                  <a:lnTo>
                    <a:pt x="2416302" y="63995"/>
                  </a:lnTo>
                  <a:lnTo>
                    <a:pt x="2377160" y="83642"/>
                  </a:lnTo>
                  <a:lnTo>
                    <a:pt x="2341105" y="107988"/>
                  </a:lnTo>
                  <a:lnTo>
                    <a:pt x="2308555" y="136639"/>
                  </a:lnTo>
                  <a:lnTo>
                    <a:pt x="2279904" y="169202"/>
                  </a:lnTo>
                  <a:lnTo>
                    <a:pt x="2255545" y="205257"/>
                  </a:lnTo>
                  <a:lnTo>
                    <a:pt x="2235911" y="244398"/>
                  </a:lnTo>
                  <a:lnTo>
                    <a:pt x="2221382" y="286232"/>
                  </a:lnTo>
                  <a:lnTo>
                    <a:pt x="2212365" y="330352"/>
                  </a:lnTo>
                  <a:lnTo>
                    <a:pt x="2209266" y="376364"/>
                  </a:lnTo>
                  <a:lnTo>
                    <a:pt x="2212365" y="422351"/>
                  </a:lnTo>
                  <a:lnTo>
                    <a:pt x="2221382" y="466445"/>
                  </a:lnTo>
                  <a:lnTo>
                    <a:pt x="2235924" y="508266"/>
                  </a:lnTo>
                  <a:lnTo>
                    <a:pt x="2255570" y="547408"/>
                  </a:lnTo>
                  <a:lnTo>
                    <a:pt x="2279929" y="583450"/>
                  </a:lnTo>
                  <a:lnTo>
                    <a:pt x="2308593" y="616000"/>
                  </a:lnTo>
                  <a:lnTo>
                    <a:pt x="2341143" y="644652"/>
                  </a:lnTo>
                  <a:lnTo>
                    <a:pt x="2377198" y="668997"/>
                  </a:lnTo>
                  <a:lnTo>
                    <a:pt x="2416340" y="688644"/>
                  </a:lnTo>
                  <a:lnTo>
                    <a:pt x="2458174" y="703173"/>
                  </a:lnTo>
                  <a:lnTo>
                    <a:pt x="2502281" y="712177"/>
                  </a:lnTo>
                  <a:lnTo>
                    <a:pt x="2548267" y="715276"/>
                  </a:lnTo>
                  <a:lnTo>
                    <a:pt x="2594241" y="712190"/>
                  </a:lnTo>
                  <a:lnTo>
                    <a:pt x="2638348" y="703173"/>
                  </a:lnTo>
                  <a:lnTo>
                    <a:pt x="2680182" y="688657"/>
                  </a:lnTo>
                  <a:lnTo>
                    <a:pt x="2719311" y="669023"/>
                  </a:lnTo>
                  <a:lnTo>
                    <a:pt x="2755354" y="644677"/>
                  </a:lnTo>
                  <a:lnTo>
                    <a:pt x="2787904" y="616038"/>
                  </a:lnTo>
                  <a:lnTo>
                    <a:pt x="2816555" y="583488"/>
                  </a:lnTo>
                  <a:lnTo>
                    <a:pt x="2840913" y="547446"/>
                  </a:lnTo>
                  <a:lnTo>
                    <a:pt x="2860548" y="508304"/>
                  </a:lnTo>
                  <a:lnTo>
                    <a:pt x="2875076" y="466483"/>
                  </a:lnTo>
                  <a:lnTo>
                    <a:pt x="2884093" y="422363"/>
                  </a:lnTo>
                  <a:lnTo>
                    <a:pt x="2887192" y="376364"/>
                  </a:lnTo>
                  <a:close/>
                </a:path>
                <a:path w="6201409" h="715645">
                  <a:moveTo>
                    <a:pt x="3991826" y="359295"/>
                  </a:moveTo>
                  <a:lnTo>
                    <a:pt x="3988727" y="313283"/>
                  </a:lnTo>
                  <a:lnTo>
                    <a:pt x="3979722" y="269163"/>
                  </a:lnTo>
                  <a:lnTo>
                    <a:pt x="3965194" y="227330"/>
                  </a:lnTo>
                  <a:lnTo>
                    <a:pt x="3945559" y="188188"/>
                  </a:lnTo>
                  <a:lnTo>
                    <a:pt x="3921226" y="152133"/>
                  </a:lnTo>
                  <a:lnTo>
                    <a:pt x="3892575" y="119570"/>
                  </a:lnTo>
                  <a:lnTo>
                    <a:pt x="3860025" y="90919"/>
                  </a:lnTo>
                  <a:lnTo>
                    <a:pt x="3823982" y="66560"/>
                  </a:lnTo>
                  <a:lnTo>
                    <a:pt x="3784841" y="46926"/>
                  </a:lnTo>
                  <a:lnTo>
                    <a:pt x="3743020" y="32397"/>
                  </a:lnTo>
                  <a:lnTo>
                    <a:pt x="3698900" y="23380"/>
                  </a:lnTo>
                  <a:lnTo>
                    <a:pt x="3652901" y="20281"/>
                  </a:lnTo>
                  <a:lnTo>
                    <a:pt x="3606889" y="23380"/>
                  </a:lnTo>
                  <a:lnTo>
                    <a:pt x="3562769" y="32397"/>
                  </a:lnTo>
                  <a:lnTo>
                    <a:pt x="3520935" y="46926"/>
                  </a:lnTo>
                  <a:lnTo>
                    <a:pt x="3481794" y="66560"/>
                  </a:lnTo>
                  <a:lnTo>
                    <a:pt x="3445738" y="90919"/>
                  </a:lnTo>
                  <a:lnTo>
                    <a:pt x="3413175" y="119570"/>
                  </a:lnTo>
                  <a:lnTo>
                    <a:pt x="3384524" y="152133"/>
                  </a:lnTo>
                  <a:lnTo>
                    <a:pt x="3360178" y="188188"/>
                  </a:lnTo>
                  <a:lnTo>
                    <a:pt x="3340531" y="227330"/>
                  </a:lnTo>
                  <a:lnTo>
                    <a:pt x="3326003" y="269163"/>
                  </a:lnTo>
                  <a:lnTo>
                    <a:pt x="3316986" y="313283"/>
                  </a:lnTo>
                  <a:lnTo>
                    <a:pt x="3313900" y="359295"/>
                  </a:lnTo>
                  <a:lnTo>
                    <a:pt x="3316986" y="405269"/>
                  </a:lnTo>
                  <a:lnTo>
                    <a:pt x="3326003" y="449376"/>
                  </a:lnTo>
                  <a:lnTo>
                    <a:pt x="3340544" y="491197"/>
                  </a:lnTo>
                  <a:lnTo>
                    <a:pt x="3360191" y="530339"/>
                  </a:lnTo>
                  <a:lnTo>
                    <a:pt x="3384550" y="566381"/>
                  </a:lnTo>
                  <a:lnTo>
                    <a:pt x="3413214" y="598932"/>
                  </a:lnTo>
                  <a:lnTo>
                    <a:pt x="3445776" y="627583"/>
                  </a:lnTo>
                  <a:lnTo>
                    <a:pt x="3481832" y="651929"/>
                  </a:lnTo>
                  <a:lnTo>
                    <a:pt x="3520973" y="671576"/>
                  </a:lnTo>
                  <a:lnTo>
                    <a:pt x="3562807" y="686104"/>
                  </a:lnTo>
                  <a:lnTo>
                    <a:pt x="3606914" y="695109"/>
                  </a:lnTo>
                  <a:lnTo>
                    <a:pt x="3652901" y="698207"/>
                  </a:lnTo>
                  <a:lnTo>
                    <a:pt x="3698875" y="695109"/>
                  </a:lnTo>
                  <a:lnTo>
                    <a:pt x="3742982" y="686104"/>
                  </a:lnTo>
                  <a:lnTo>
                    <a:pt x="3784816" y="671588"/>
                  </a:lnTo>
                  <a:lnTo>
                    <a:pt x="3823944" y="651954"/>
                  </a:lnTo>
                  <a:lnTo>
                    <a:pt x="3859987" y="627608"/>
                  </a:lnTo>
                  <a:lnTo>
                    <a:pt x="3892537" y="598970"/>
                  </a:lnTo>
                  <a:lnTo>
                    <a:pt x="3921188" y="566420"/>
                  </a:lnTo>
                  <a:lnTo>
                    <a:pt x="3945547" y="530377"/>
                  </a:lnTo>
                  <a:lnTo>
                    <a:pt x="3965181" y="491236"/>
                  </a:lnTo>
                  <a:lnTo>
                    <a:pt x="3979710" y="449414"/>
                  </a:lnTo>
                  <a:lnTo>
                    <a:pt x="3988727" y="405295"/>
                  </a:lnTo>
                  <a:lnTo>
                    <a:pt x="3991826" y="359295"/>
                  </a:lnTo>
                  <a:close/>
                </a:path>
                <a:path w="6201409" h="715645">
                  <a:moveTo>
                    <a:pt x="5096459" y="350786"/>
                  </a:moveTo>
                  <a:lnTo>
                    <a:pt x="5093360" y="304787"/>
                  </a:lnTo>
                  <a:lnTo>
                    <a:pt x="5084356" y="260667"/>
                  </a:lnTo>
                  <a:lnTo>
                    <a:pt x="5069827" y="218833"/>
                  </a:lnTo>
                  <a:lnTo>
                    <a:pt x="5050193" y="179692"/>
                  </a:lnTo>
                  <a:lnTo>
                    <a:pt x="5025860" y="143637"/>
                  </a:lnTo>
                  <a:lnTo>
                    <a:pt x="4997208" y="111074"/>
                  </a:lnTo>
                  <a:lnTo>
                    <a:pt x="4964658" y="82423"/>
                  </a:lnTo>
                  <a:lnTo>
                    <a:pt x="4928616" y="58077"/>
                  </a:lnTo>
                  <a:lnTo>
                    <a:pt x="4889474" y="38430"/>
                  </a:lnTo>
                  <a:lnTo>
                    <a:pt x="4847653" y="23901"/>
                  </a:lnTo>
                  <a:lnTo>
                    <a:pt x="4803533" y="14884"/>
                  </a:lnTo>
                  <a:lnTo>
                    <a:pt x="4757534" y="11798"/>
                  </a:lnTo>
                  <a:lnTo>
                    <a:pt x="4711522" y="14884"/>
                  </a:lnTo>
                  <a:lnTo>
                    <a:pt x="4667402" y="23901"/>
                  </a:lnTo>
                  <a:lnTo>
                    <a:pt x="4625568" y="38430"/>
                  </a:lnTo>
                  <a:lnTo>
                    <a:pt x="4586427" y="58077"/>
                  </a:lnTo>
                  <a:lnTo>
                    <a:pt x="4550372" y="82423"/>
                  </a:lnTo>
                  <a:lnTo>
                    <a:pt x="4517809" y="111074"/>
                  </a:lnTo>
                  <a:lnTo>
                    <a:pt x="4489158" y="143637"/>
                  </a:lnTo>
                  <a:lnTo>
                    <a:pt x="4464812" y="179692"/>
                  </a:lnTo>
                  <a:lnTo>
                    <a:pt x="4445165" y="218833"/>
                  </a:lnTo>
                  <a:lnTo>
                    <a:pt x="4430636" y="260667"/>
                  </a:lnTo>
                  <a:lnTo>
                    <a:pt x="4421619" y="304787"/>
                  </a:lnTo>
                  <a:lnTo>
                    <a:pt x="4418533" y="350786"/>
                  </a:lnTo>
                  <a:lnTo>
                    <a:pt x="4421619" y="396773"/>
                  </a:lnTo>
                  <a:lnTo>
                    <a:pt x="4430636" y="440880"/>
                  </a:lnTo>
                  <a:lnTo>
                    <a:pt x="4445178" y="482701"/>
                  </a:lnTo>
                  <a:lnTo>
                    <a:pt x="4464824" y="521843"/>
                  </a:lnTo>
                  <a:lnTo>
                    <a:pt x="4489183" y="557885"/>
                  </a:lnTo>
                  <a:lnTo>
                    <a:pt x="4517847" y="590435"/>
                  </a:lnTo>
                  <a:lnTo>
                    <a:pt x="4550410" y="619086"/>
                  </a:lnTo>
                  <a:lnTo>
                    <a:pt x="4586465" y="643432"/>
                  </a:lnTo>
                  <a:lnTo>
                    <a:pt x="4625606" y="663067"/>
                  </a:lnTo>
                  <a:lnTo>
                    <a:pt x="4667440" y="677608"/>
                  </a:lnTo>
                  <a:lnTo>
                    <a:pt x="4711547" y="686612"/>
                  </a:lnTo>
                  <a:lnTo>
                    <a:pt x="4757534" y="689711"/>
                  </a:lnTo>
                  <a:lnTo>
                    <a:pt x="4803508" y="686612"/>
                  </a:lnTo>
                  <a:lnTo>
                    <a:pt x="4847615" y="677608"/>
                  </a:lnTo>
                  <a:lnTo>
                    <a:pt x="4889449" y="663079"/>
                  </a:lnTo>
                  <a:lnTo>
                    <a:pt x="4928578" y="643458"/>
                  </a:lnTo>
                  <a:lnTo>
                    <a:pt x="4964620" y="619112"/>
                  </a:lnTo>
                  <a:lnTo>
                    <a:pt x="4997170" y="590461"/>
                  </a:lnTo>
                  <a:lnTo>
                    <a:pt x="5025822" y="557923"/>
                  </a:lnTo>
                  <a:lnTo>
                    <a:pt x="5050180" y="521881"/>
                  </a:lnTo>
                  <a:lnTo>
                    <a:pt x="5069814" y="482739"/>
                  </a:lnTo>
                  <a:lnTo>
                    <a:pt x="5084343" y="440918"/>
                  </a:lnTo>
                  <a:lnTo>
                    <a:pt x="5093360" y="396798"/>
                  </a:lnTo>
                  <a:lnTo>
                    <a:pt x="5096459" y="350786"/>
                  </a:lnTo>
                  <a:close/>
                </a:path>
                <a:path w="6201409" h="715645">
                  <a:moveTo>
                    <a:pt x="6201080" y="350786"/>
                  </a:moveTo>
                  <a:lnTo>
                    <a:pt x="6197981" y="304787"/>
                  </a:lnTo>
                  <a:lnTo>
                    <a:pt x="6188976" y="260667"/>
                  </a:lnTo>
                  <a:lnTo>
                    <a:pt x="6174448" y="218833"/>
                  </a:lnTo>
                  <a:lnTo>
                    <a:pt x="6154813" y="179692"/>
                  </a:lnTo>
                  <a:lnTo>
                    <a:pt x="6130480" y="143637"/>
                  </a:lnTo>
                  <a:lnTo>
                    <a:pt x="6101829" y="111074"/>
                  </a:lnTo>
                  <a:lnTo>
                    <a:pt x="6069292" y="82423"/>
                  </a:lnTo>
                  <a:lnTo>
                    <a:pt x="6033249" y="58077"/>
                  </a:lnTo>
                  <a:lnTo>
                    <a:pt x="5994108" y="38430"/>
                  </a:lnTo>
                  <a:lnTo>
                    <a:pt x="5952274" y="23901"/>
                  </a:lnTo>
                  <a:lnTo>
                    <a:pt x="5908167" y="14884"/>
                  </a:lnTo>
                  <a:lnTo>
                    <a:pt x="5862167" y="11798"/>
                  </a:lnTo>
                  <a:lnTo>
                    <a:pt x="5816155" y="14884"/>
                  </a:lnTo>
                  <a:lnTo>
                    <a:pt x="5772035" y="23901"/>
                  </a:lnTo>
                  <a:lnTo>
                    <a:pt x="5730202" y="38430"/>
                  </a:lnTo>
                  <a:lnTo>
                    <a:pt x="5691048" y="58077"/>
                  </a:lnTo>
                  <a:lnTo>
                    <a:pt x="5654992" y="82423"/>
                  </a:lnTo>
                  <a:lnTo>
                    <a:pt x="5622442" y="111074"/>
                  </a:lnTo>
                  <a:lnTo>
                    <a:pt x="5593791" y="143637"/>
                  </a:lnTo>
                  <a:lnTo>
                    <a:pt x="5569432" y="179692"/>
                  </a:lnTo>
                  <a:lnTo>
                    <a:pt x="5549798" y="218833"/>
                  </a:lnTo>
                  <a:lnTo>
                    <a:pt x="5535269" y="260667"/>
                  </a:lnTo>
                  <a:lnTo>
                    <a:pt x="5526252" y="304787"/>
                  </a:lnTo>
                  <a:lnTo>
                    <a:pt x="5523166" y="350786"/>
                  </a:lnTo>
                  <a:lnTo>
                    <a:pt x="5526252" y="396773"/>
                  </a:lnTo>
                  <a:lnTo>
                    <a:pt x="5535269" y="440880"/>
                  </a:lnTo>
                  <a:lnTo>
                    <a:pt x="5549811" y="482701"/>
                  </a:lnTo>
                  <a:lnTo>
                    <a:pt x="5569458" y="521843"/>
                  </a:lnTo>
                  <a:lnTo>
                    <a:pt x="5593816" y="557885"/>
                  </a:lnTo>
                  <a:lnTo>
                    <a:pt x="5622480" y="590435"/>
                  </a:lnTo>
                  <a:lnTo>
                    <a:pt x="5655030" y="619086"/>
                  </a:lnTo>
                  <a:lnTo>
                    <a:pt x="5691086" y="643432"/>
                  </a:lnTo>
                  <a:lnTo>
                    <a:pt x="5730240" y="663067"/>
                  </a:lnTo>
                  <a:lnTo>
                    <a:pt x="5772061" y="677608"/>
                  </a:lnTo>
                  <a:lnTo>
                    <a:pt x="5816168" y="686612"/>
                  </a:lnTo>
                  <a:lnTo>
                    <a:pt x="5862167" y="689711"/>
                  </a:lnTo>
                  <a:lnTo>
                    <a:pt x="5908141" y="686612"/>
                  </a:lnTo>
                  <a:lnTo>
                    <a:pt x="5952248" y="677608"/>
                  </a:lnTo>
                  <a:lnTo>
                    <a:pt x="5994070" y="663079"/>
                  </a:lnTo>
                  <a:lnTo>
                    <a:pt x="6033211" y="643458"/>
                  </a:lnTo>
                  <a:lnTo>
                    <a:pt x="6069254" y="619112"/>
                  </a:lnTo>
                  <a:lnTo>
                    <a:pt x="6101804" y="590461"/>
                  </a:lnTo>
                  <a:lnTo>
                    <a:pt x="6130455" y="557923"/>
                  </a:lnTo>
                  <a:lnTo>
                    <a:pt x="6154801" y="521881"/>
                  </a:lnTo>
                  <a:lnTo>
                    <a:pt x="6174435" y="482739"/>
                  </a:lnTo>
                  <a:lnTo>
                    <a:pt x="6188964" y="440918"/>
                  </a:lnTo>
                  <a:lnTo>
                    <a:pt x="6197981" y="396798"/>
                  </a:lnTo>
                  <a:lnTo>
                    <a:pt x="6201080" y="350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8982468" y="598493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5"/>
                  </a:lnTo>
                  <a:lnTo>
                    <a:pt x="26651" y="470917"/>
                  </a:lnTo>
                  <a:lnTo>
                    <a:pt x="46300" y="510053"/>
                  </a:lnTo>
                  <a:lnTo>
                    <a:pt x="70658" y="546098"/>
                  </a:lnTo>
                  <a:lnTo>
                    <a:pt x="99320" y="578647"/>
                  </a:lnTo>
                  <a:lnTo>
                    <a:pt x="131880" y="607297"/>
                  </a:lnTo>
                  <a:lnTo>
                    <a:pt x="167935" y="631645"/>
                  </a:lnTo>
                  <a:lnTo>
                    <a:pt x="207079" y="651285"/>
                  </a:lnTo>
                  <a:lnTo>
                    <a:pt x="248908" y="665814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064320" y="6032843"/>
              <a:ext cx="514349" cy="514349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1168202" y="563045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3"/>
                  </a:lnTo>
                  <a:lnTo>
                    <a:pt x="26649" y="470915"/>
                  </a:lnTo>
                  <a:lnTo>
                    <a:pt x="46298" y="510051"/>
                  </a:lnTo>
                  <a:lnTo>
                    <a:pt x="70654" y="546095"/>
                  </a:lnTo>
                  <a:lnTo>
                    <a:pt x="99315" y="578645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3"/>
                  </a:lnTo>
                  <a:lnTo>
                    <a:pt x="293014" y="674827"/>
                  </a:lnTo>
                  <a:lnTo>
                    <a:pt x="339001" y="677922"/>
                  </a:lnTo>
                  <a:lnTo>
                    <a:pt x="384983" y="674829"/>
                  </a:lnTo>
                  <a:lnTo>
                    <a:pt x="429087" y="665820"/>
                  </a:lnTo>
                  <a:lnTo>
                    <a:pt x="470908" y="651297"/>
                  </a:lnTo>
                  <a:lnTo>
                    <a:pt x="510043" y="631663"/>
                  </a:lnTo>
                  <a:lnTo>
                    <a:pt x="546087" y="607323"/>
                  </a:lnTo>
                  <a:lnTo>
                    <a:pt x="578637" y="578679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3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1261065" y="5720549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5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20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20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5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06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7360" y="416953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42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39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66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7271" y="242493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39"/>
                  </a:lnTo>
                  <a:lnTo>
                    <a:pt x="206565" y="263918"/>
                  </a:lnTo>
                  <a:lnTo>
                    <a:pt x="209931" y="267474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19"/>
                  </a:lnTo>
                  <a:lnTo>
                    <a:pt x="189369" y="192684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694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109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72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39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5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63" y="81153"/>
                  </a:lnTo>
                  <a:lnTo>
                    <a:pt x="383857" y="75552"/>
                  </a:lnTo>
                  <a:lnTo>
                    <a:pt x="357822" y="70294"/>
                  </a:lnTo>
                  <a:lnTo>
                    <a:pt x="331762" y="75552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70"/>
                  </a:lnTo>
                  <a:lnTo>
                    <a:pt x="357822" y="204254"/>
                  </a:lnTo>
                  <a:lnTo>
                    <a:pt x="383857" y="198970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5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39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85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68"/>
                  </a:lnTo>
                  <a:lnTo>
                    <a:pt x="353161" y="46151"/>
                  </a:lnTo>
                  <a:lnTo>
                    <a:pt x="353885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58165" y="49568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39"/>
                  </a:lnTo>
                  <a:lnTo>
                    <a:pt x="451294" y="137121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68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374484" y="273545"/>
                  </a:lnTo>
                  <a:lnTo>
                    <a:pt x="405130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69"/>
                  </a:lnTo>
                  <a:lnTo>
                    <a:pt x="462686" y="226453"/>
                  </a:lnTo>
                  <a:lnTo>
                    <a:pt x="463372" y="224955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984501" y="2711310"/>
            <a:ext cx="2628899" cy="260984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466947" y="2705760"/>
            <a:ext cx="2628900" cy="2609850"/>
            <a:chOff x="3466947" y="2705760"/>
            <a:chExt cx="2628900" cy="2609850"/>
          </a:xfrm>
        </p:grpSpPr>
        <p:pic>
          <p:nvPicPr>
            <p:cNvPr id="4" name="object 4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3466947" y="2705760"/>
              <a:ext cx="2628899" cy="260983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22586" y="2853169"/>
              <a:ext cx="2319312" cy="2319312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38953" y="2673692"/>
            <a:ext cx="2628898" cy="26098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259779" y="2705760"/>
            <a:ext cx="2628899" cy="260983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9028" y="2815551"/>
            <a:ext cx="2330422" cy="233042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07264" y="2853169"/>
            <a:ext cx="2330424" cy="233041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34576" y="2853169"/>
            <a:ext cx="2330424" cy="2330411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825405" y="1108845"/>
            <a:ext cx="4765040" cy="6800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4300" spc="-12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MEET</a:t>
            </a:r>
            <a:r>
              <a:rPr sz="4300" spc="-195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430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OUR</a:t>
            </a:r>
            <a:r>
              <a:rPr sz="4300" spc="-305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4300" spc="-25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TEAM</a:t>
            </a:r>
            <a:r>
              <a:rPr sz="4300" spc="-25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4300" spc="-305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!</a:t>
            </a:r>
            <a:endParaRPr sz="430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578521" y="0"/>
            <a:ext cx="4613910" cy="1151255"/>
            <a:chOff x="7578521" y="0"/>
            <a:chExt cx="4613910" cy="1151255"/>
          </a:xfrm>
        </p:grpSpPr>
        <p:sp>
          <p:nvSpPr>
            <p:cNvPr id="13" name="object 13"/>
            <p:cNvSpPr/>
            <p:nvPr/>
          </p:nvSpPr>
          <p:spPr>
            <a:xfrm>
              <a:off x="7578521" y="0"/>
              <a:ext cx="4613910" cy="1151255"/>
            </a:xfrm>
            <a:custGeom>
              <a:avLst/>
              <a:gdLst/>
              <a:ahLst/>
              <a:cxnLst/>
              <a:rect l="l" t="t" r="r" b="b"/>
              <a:pathLst>
                <a:path w="4613909" h="1151255">
                  <a:moveTo>
                    <a:pt x="1552629" y="0"/>
                  </a:moveTo>
                  <a:lnTo>
                    <a:pt x="1535919" y="0"/>
                  </a:lnTo>
                  <a:lnTo>
                    <a:pt x="1236433" y="411352"/>
                  </a:lnTo>
                  <a:lnTo>
                    <a:pt x="0" y="411352"/>
                  </a:lnTo>
                  <a:lnTo>
                    <a:pt x="0" y="424306"/>
                  </a:lnTo>
                  <a:lnTo>
                    <a:pt x="1236433" y="424306"/>
                  </a:lnTo>
                  <a:lnTo>
                    <a:pt x="1559229" y="867676"/>
                  </a:lnTo>
                  <a:lnTo>
                    <a:pt x="2971482" y="867676"/>
                  </a:lnTo>
                  <a:lnTo>
                    <a:pt x="3266897" y="1151254"/>
                  </a:lnTo>
                  <a:lnTo>
                    <a:pt x="4613477" y="1151254"/>
                  </a:lnTo>
                  <a:lnTo>
                    <a:pt x="4613477" y="1138300"/>
                  </a:lnTo>
                  <a:lnTo>
                    <a:pt x="3272663" y="1138300"/>
                  </a:lnTo>
                  <a:lnTo>
                    <a:pt x="2983014" y="861922"/>
                  </a:lnTo>
                  <a:lnTo>
                    <a:pt x="2990560" y="854722"/>
                  </a:lnTo>
                  <a:lnTo>
                    <a:pt x="1566430" y="854722"/>
                  </a:lnTo>
                  <a:lnTo>
                    <a:pt x="1249400" y="418553"/>
                  </a:lnTo>
                  <a:lnTo>
                    <a:pt x="1552629" y="0"/>
                  </a:lnTo>
                  <a:close/>
                </a:path>
                <a:path w="4613909" h="1151255">
                  <a:moveTo>
                    <a:pt x="4613477" y="571131"/>
                  </a:moveTo>
                  <a:lnTo>
                    <a:pt x="3266897" y="571131"/>
                  </a:lnTo>
                  <a:lnTo>
                    <a:pt x="2971482" y="854722"/>
                  </a:lnTo>
                  <a:lnTo>
                    <a:pt x="2990560" y="854722"/>
                  </a:lnTo>
                  <a:lnTo>
                    <a:pt x="3272663" y="585532"/>
                  </a:lnTo>
                  <a:lnTo>
                    <a:pt x="4613477" y="585532"/>
                  </a:lnTo>
                  <a:lnTo>
                    <a:pt x="4613477" y="571131"/>
                  </a:lnTo>
                  <a:close/>
                </a:path>
                <a:path w="4613909" h="1151255">
                  <a:moveTo>
                    <a:pt x="3009021" y="0"/>
                  </a:moveTo>
                  <a:lnTo>
                    <a:pt x="2991328" y="0"/>
                  </a:lnTo>
                  <a:lnTo>
                    <a:pt x="3266897" y="264527"/>
                  </a:lnTo>
                  <a:lnTo>
                    <a:pt x="4613477" y="264527"/>
                  </a:lnTo>
                  <a:lnTo>
                    <a:pt x="4613477" y="251573"/>
                  </a:lnTo>
                  <a:lnTo>
                    <a:pt x="3272663" y="251573"/>
                  </a:lnTo>
                  <a:lnTo>
                    <a:pt x="3009021" y="0"/>
                  </a:lnTo>
                  <a:close/>
                </a:path>
              </a:pathLst>
            </a:custGeom>
            <a:solidFill>
              <a:srgbClr val="000000">
                <a:alpha val="6862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185171" y="0"/>
              <a:ext cx="2006828" cy="557733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6172200"/>
            <a:ext cx="1661312" cy="68580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71471" y="2179383"/>
            <a:ext cx="7848599" cy="1904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6657047" y="5700360"/>
            <a:ext cx="1831339" cy="268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ahoma" panose="020B0604030504040204"/>
                <a:cs typeface="Tahoma" panose="020B0604030504040204"/>
              </a:rPr>
              <a:t>RANA</a:t>
            </a:r>
            <a:r>
              <a:rPr sz="1600" b="1" spc="30" dirty="0">
                <a:latin typeface="Tahoma" panose="020B0604030504040204"/>
                <a:cs typeface="Tahoma" panose="020B0604030504040204"/>
              </a:rPr>
              <a:t> </a:t>
            </a:r>
            <a:r>
              <a:rPr sz="1600" b="1" spc="-10" dirty="0">
                <a:latin typeface="Tahoma" panose="020B0604030504040204"/>
                <a:cs typeface="Tahoma" panose="020B0604030504040204"/>
              </a:rPr>
              <a:t>MOGHRABI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71874" y="5700360"/>
            <a:ext cx="1568450" cy="268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Tahoma" panose="020B0604030504040204"/>
                <a:cs typeface="Tahoma" panose="020B0604030504040204"/>
              </a:rPr>
              <a:t>RAFAH</a:t>
            </a:r>
            <a:r>
              <a:rPr sz="1600" b="1" spc="-75" dirty="0">
                <a:latin typeface="Tahoma" panose="020B0604030504040204"/>
                <a:cs typeface="Tahoma" panose="020B0604030504040204"/>
              </a:rPr>
              <a:t> </a:t>
            </a:r>
            <a:r>
              <a:rPr sz="1600" b="1" spc="-25" dirty="0">
                <a:latin typeface="Tahoma" panose="020B0604030504040204"/>
                <a:cs typeface="Tahoma" panose="020B0604030504040204"/>
              </a:rPr>
              <a:t>FAQEEH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46479" y="5700360"/>
            <a:ext cx="1415415" cy="268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ahoma" panose="020B0604030504040204"/>
                <a:cs typeface="Tahoma" panose="020B0604030504040204"/>
              </a:rPr>
              <a:t>DUHA</a:t>
            </a:r>
            <a:r>
              <a:rPr sz="1600" b="1" spc="-55" dirty="0">
                <a:latin typeface="Tahoma" panose="020B0604030504040204"/>
                <a:cs typeface="Tahoma" panose="020B0604030504040204"/>
              </a:rPr>
              <a:t> </a:t>
            </a:r>
            <a:r>
              <a:rPr sz="1600" b="1" spc="-10" dirty="0">
                <a:latin typeface="Tahoma" panose="020B0604030504040204"/>
                <a:cs typeface="Tahoma" panose="020B0604030504040204"/>
              </a:rPr>
              <a:t>ZA'TAR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93275" y="5700360"/>
            <a:ext cx="1213485" cy="268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ahoma" panose="020B0604030504040204"/>
                <a:cs typeface="Tahoma" panose="020B0604030504040204"/>
              </a:rPr>
              <a:t>ALAA</a:t>
            </a:r>
            <a:r>
              <a:rPr sz="1600" b="1" spc="95" dirty="0">
                <a:latin typeface="Tahoma" panose="020B0604030504040204"/>
                <a:cs typeface="Tahoma" panose="020B0604030504040204"/>
              </a:rPr>
              <a:t> </a:t>
            </a:r>
            <a:r>
              <a:rPr sz="1600" b="1" spc="-20" dirty="0">
                <a:latin typeface="Tahoma" panose="020B0604030504040204"/>
                <a:cs typeface="Tahoma" panose="020B0604030504040204"/>
              </a:rPr>
              <a:t>ODEH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499" y="0"/>
            <a:ext cx="7162800" cy="6814820"/>
          </a:xfrm>
          <a:custGeom>
            <a:avLst/>
            <a:gdLst/>
            <a:ahLst/>
            <a:cxnLst/>
            <a:rect l="l" t="t" r="r" b="b"/>
            <a:pathLst>
              <a:path w="7162800" h="6814820">
                <a:moveTo>
                  <a:pt x="0" y="6814194"/>
                </a:moveTo>
                <a:lnTo>
                  <a:pt x="7162800" y="6814194"/>
                </a:lnTo>
                <a:lnTo>
                  <a:pt x="7162800" y="0"/>
                </a:lnTo>
                <a:lnTo>
                  <a:pt x="0" y="0"/>
                </a:lnTo>
                <a:lnTo>
                  <a:pt x="0" y="6814194"/>
                </a:lnTo>
                <a:close/>
              </a:path>
            </a:pathLst>
          </a:custGeom>
          <a:solidFill>
            <a:srgbClr val="9B57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49387" y="2370810"/>
            <a:ext cx="4686300" cy="214757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 algn="ctr">
              <a:lnSpc>
                <a:spcPts val="4120"/>
              </a:lnSpc>
              <a:spcBef>
                <a:spcPts val="270"/>
              </a:spcBef>
            </a:pPr>
            <a:r>
              <a:rPr sz="345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To</a:t>
            </a:r>
            <a:r>
              <a:rPr sz="3450" spc="1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20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be</a:t>
            </a:r>
            <a:r>
              <a:rPr sz="3450" spc="1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9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your</a:t>
            </a:r>
            <a:r>
              <a:rPr sz="3450" spc="1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n</a:t>
            </a:r>
            <a:r>
              <a:rPr sz="345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rst</a:t>
            </a:r>
            <a:r>
              <a:rPr sz="3450" spc="17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229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and </a:t>
            </a:r>
            <a:r>
              <a:rPr sz="3450" spc="16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distinguished </a:t>
            </a:r>
            <a:r>
              <a:rPr sz="3450" spc="2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choice</a:t>
            </a:r>
            <a:r>
              <a:rPr sz="3450" spc="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8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in</a:t>
            </a:r>
            <a:r>
              <a:rPr sz="3450" spc="9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7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your </a:t>
            </a:r>
            <a:r>
              <a:rPr sz="3450" spc="24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happy</a:t>
            </a:r>
            <a:r>
              <a:rPr sz="3450" spc="85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3450" spc="180" dirty="0">
                <a:solidFill>
                  <a:srgbClr val="FFFFFF"/>
                </a:solidFill>
                <a:latin typeface="Verdana" panose="020B0604030504040204"/>
                <a:cs typeface="Verdana" panose="020B0604030504040204"/>
              </a:rPr>
              <a:t>occasions.</a:t>
            </a:r>
            <a:endParaRPr sz="3450">
              <a:latin typeface="Verdana" panose="020B0604030504040204"/>
              <a:cs typeface="Verdan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45894" y="1333131"/>
            <a:ext cx="3362325" cy="457834"/>
          </a:xfrm>
          <a:prstGeom prst="rect">
            <a:avLst/>
          </a:prstGeom>
          <a:solidFill>
            <a:srgbClr val="CB8E7F">
              <a:alpha val="36859"/>
            </a:srgbClr>
          </a:solidFill>
        </p:spPr>
        <p:txBody>
          <a:bodyPr vert="horz" wrap="square" lIns="0" tIns="140335" rIns="0" bIns="0" rtlCol="0">
            <a:spAutoFit/>
          </a:bodyPr>
          <a:lstStyle/>
          <a:p>
            <a:pPr marL="555625">
              <a:lnSpc>
                <a:spcPct val="100000"/>
              </a:lnSpc>
              <a:spcBef>
                <a:spcPts val="1105"/>
              </a:spcBef>
              <a:tabLst>
                <a:tab pos="1245870" algn="l"/>
                <a:tab pos="2155190" algn="l"/>
                <a:tab pos="2566035" algn="l"/>
              </a:tabLst>
            </a:pPr>
            <a:r>
              <a:rPr sz="2000" spc="-3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O</a:t>
            </a:r>
            <a:r>
              <a:rPr sz="2000" spc="-20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18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UR</a:t>
            </a:r>
            <a:r>
              <a:rPr sz="200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	</a:t>
            </a:r>
            <a:r>
              <a:rPr sz="2000" spc="12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GO</a:t>
            </a:r>
            <a:r>
              <a:rPr sz="2000" spc="-204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44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AL</a:t>
            </a:r>
            <a:r>
              <a:rPr sz="200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	</a:t>
            </a:r>
            <a:r>
              <a:rPr sz="2000" spc="25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IS</a:t>
            </a:r>
            <a:r>
              <a:rPr sz="200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	</a:t>
            </a:r>
            <a:r>
              <a:rPr sz="2000" spc="16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TO</a:t>
            </a:r>
            <a:endParaRPr sz="200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49844" y="1766074"/>
            <a:ext cx="2853690" cy="2287270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marL="456565" algn="just">
              <a:lnSpc>
                <a:spcPct val="100000"/>
              </a:lnSpc>
              <a:spcBef>
                <a:spcPts val="1245"/>
              </a:spcBef>
            </a:pPr>
            <a:r>
              <a:rPr sz="2000" spc="38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ACHIEVE</a:t>
            </a:r>
            <a:r>
              <a:rPr sz="2000" spc="114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26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THE</a:t>
            </a:r>
            <a:endParaRPr sz="2000">
              <a:latin typeface="Arial Narrow" panose="020B0606020202030204"/>
              <a:cs typeface="Arial Narrow" panose="020B0606020202030204"/>
            </a:endParaRPr>
          </a:p>
          <a:p>
            <a:pPr marL="47625" marR="5080" indent="-35560" algn="just">
              <a:lnSpc>
                <a:spcPct val="148000"/>
              </a:lnSpc>
              <a:spcBef>
                <a:spcPts val="5"/>
              </a:spcBef>
            </a:pPr>
            <a:r>
              <a:rPr sz="2000" spc="9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CO</a:t>
            </a:r>
            <a:r>
              <a:rPr sz="2000" spc="-114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44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MPANY'</a:t>
            </a:r>
            <a:r>
              <a:rPr sz="2000" spc="-114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16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S</a:t>
            </a:r>
            <a:r>
              <a:rPr sz="2000" spc="15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3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VISIO</a:t>
            </a:r>
            <a:r>
              <a:rPr sz="2000" spc="-1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9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N </a:t>
            </a:r>
            <a:r>
              <a:rPr sz="2000" spc="36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WITH</a:t>
            </a:r>
            <a:r>
              <a:rPr sz="2000" spc="10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29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THE</a:t>
            </a:r>
            <a:r>
              <a:rPr sz="2000" spc="1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3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HIGHEST </a:t>
            </a:r>
            <a:r>
              <a:rPr sz="2000" spc="38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EFnCIENCY</a:t>
            </a:r>
            <a:r>
              <a:rPr sz="2000" spc="12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33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AND</a:t>
            </a:r>
            <a:endParaRPr sz="2000">
              <a:latin typeface="Arial Narrow" panose="020B0606020202030204"/>
              <a:cs typeface="Arial Narrow" panose="020B0606020202030204"/>
            </a:endParaRPr>
          </a:p>
          <a:p>
            <a:pPr marL="195580" algn="just">
              <a:lnSpc>
                <a:spcPct val="100000"/>
              </a:lnSpc>
              <a:spcBef>
                <a:spcPts val="1150"/>
              </a:spcBef>
            </a:pPr>
            <a:r>
              <a:rPr sz="2000" spc="27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LO</a:t>
            </a:r>
            <a:r>
              <a:rPr sz="2000" spc="-204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39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WEST</a:t>
            </a:r>
            <a:r>
              <a:rPr sz="2000" spc="1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14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CO</a:t>
            </a:r>
            <a:r>
              <a:rPr sz="2000" spc="-20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</a:t>
            </a:r>
            <a:r>
              <a:rPr sz="2000" spc="32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STS</a:t>
            </a:r>
            <a:r>
              <a:rPr sz="2000" spc="110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  </a:t>
            </a:r>
            <a:r>
              <a:rPr sz="2000" spc="85" dirty="0">
                <a:solidFill>
                  <a:srgbClr val="715B42"/>
                </a:solidFill>
                <a:latin typeface="Arial Narrow" panose="020B0606020202030204"/>
                <a:cs typeface="Arial Narrow" panose="020B0606020202030204"/>
              </a:rPr>
              <a:t>!</a:t>
            </a:r>
            <a:endParaRPr sz="200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11983" y="1254137"/>
            <a:ext cx="1961514" cy="745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700" b="0" spc="165" dirty="0">
                <a:latin typeface="Verdana" panose="020B0604030504040204"/>
                <a:cs typeface="Verdana" panose="020B0604030504040204"/>
              </a:rPr>
              <a:t>Vision</a:t>
            </a:r>
            <a:endParaRPr sz="4700">
              <a:latin typeface="Verdana" panose="020B0604030504040204"/>
              <a:cs typeface="Verdana" panose="020B06040305040402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4371644"/>
            <a:ext cx="12192000" cy="2486660"/>
            <a:chOff x="0" y="4371644"/>
            <a:chExt cx="12192000" cy="2486660"/>
          </a:xfrm>
        </p:grpSpPr>
        <p:sp>
          <p:nvSpPr>
            <p:cNvPr id="8" name="object 8"/>
            <p:cNvSpPr/>
            <p:nvPr/>
          </p:nvSpPr>
          <p:spPr>
            <a:xfrm>
              <a:off x="0" y="5954613"/>
              <a:ext cx="12192000" cy="903605"/>
            </a:xfrm>
            <a:custGeom>
              <a:avLst/>
              <a:gdLst/>
              <a:ahLst/>
              <a:cxnLst/>
              <a:rect l="l" t="t" r="r" b="b"/>
              <a:pathLst>
                <a:path w="12192000" h="903604">
                  <a:moveTo>
                    <a:pt x="3040862" y="0"/>
                  </a:moveTo>
                  <a:lnTo>
                    <a:pt x="0" y="0"/>
                  </a:lnTo>
                  <a:lnTo>
                    <a:pt x="0" y="903386"/>
                  </a:lnTo>
                  <a:lnTo>
                    <a:pt x="12191999" y="903386"/>
                  </a:lnTo>
                  <a:lnTo>
                    <a:pt x="12191999" y="541515"/>
                  </a:lnTo>
                  <a:lnTo>
                    <a:pt x="3678682" y="541515"/>
                  </a:lnTo>
                  <a:lnTo>
                    <a:pt x="3627451" y="539690"/>
                  </a:lnTo>
                  <a:lnTo>
                    <a:pt x="3577323" y="534306"/>
                  </a:lnTo>
                  <a:lnTo>
                    <a:pt x="3528451" y="525501"/>
                  </a:lnTo>
                  <a:lnTo>
                    <a:pt x="3480985" y="513413"/>
                  </a:lnTo>
                  <a:lnTo>
                    <a:pt x="3435078" y="498179"/>
                  </a:lnTo>
                  <a:lnTo>
                    <a:pt x="3390882" y="479937"/>
                  </a:lnTo>
                  <a:lnTo>
                    <a:pt x="3348549" y="458825"/>
                  </a:lnTo>
                  <a:lnTo>
                    <a:pt x="3308232" y="434981"/>
                  </a:lnTo>
                  <a:lnTo>
                    <a:pt x="3270081" y="408541"/>
                  </a:lnTo>
                  <a:lnTo>
                    <a:pt x="3234250" y="379645"/>
                  </a:lnTo>
                  <a:lnTo>
                    <a:pt x="3200890" y="348428"/>
                  </a:lnTo>
                  <a:lnTo>
                    <a:pt x="3170153" y="315030"/>
                  </a:lnTo>
                  <a:lnTo>
                    <a:pt x="3142191" y="279588"/>
                  </a:lnTo>
                  <a:lnTo>
                    <a:pt x="3117157" y="242239"/>
                  </a:lnTo>
                  <a:lnTo>
                    <a:pt x="3095202" y="203121"/>
                  </a:lnTo>
                  <a:lnTo>
                    <a:pt x="3076478" y="162373"/>
                  </a:lnTo>
                  <a:lnTo>
                    <a:pt x="3061138" y="120130"/>
                  </a:lnTo>
                  <a:lnTo>
                    <a:pt x="3049333" y="76532"/>
                  </a:lnTo>
                  <a:lnTo>
                    <a:pt x="3040862" y="0"/>
                  </a:lnTo>
                  <a:close/>
                </a:path>
                <a:path w="12192000" h="903604">
                  <a:moveTo>
                    <a:pt x="12191999" y="0"/>
                  </a:moveTo>
                  <a:lnTo>
                    <a:pt x="4316501" y="0"/>
                  </a:lnTo>
                  <a:lnTo>
                    <a:pt x="4308030" y="76532"/>
                  </a:lnTo>
                  <a:lnTo>
                    <a:pt x="4296227" y="120130"/>
                  </a:lnTo>
                  <a:lnTo>
                    <a:pt x="4280888" y="162373"/>
                  </a:lnTo>
                  <a:lnTo>
                    <a:pt x="4262166" y="203121"/>
                  </a:lnTo>
                  <a:lnTo>
                    <a:pt x="4240211" y="242239"/>
                  </a:lnTo>
                  <a:lnTo>
                    <a:pt x="4215178" y="279588"/>
                  </a:lnTo>
                  <a:lnTo>
                    <a:pt x="4187216" y="315030"/>
                  </a:lnTo>
                  <a:lnTo>
                    <a:pt x="4156479" y="348428"/>
                  </a:lnTo>
                  <a:lnTo>
                    <a:pt x="4123118" y="379645"/>
                  </a:lnTo>
                  <a:lnTo>
                    <a:pt x="4087287" y="408541"/>
                  </a:lnTo>
                  <a:lnTo>
                    <a:pt x="4049136" y="434981"/>
                  </a:lnTo>
                  <a:lnTo>
                    <a:pt x="4008817" y="458825"/>
                  </a:lnTo>
                  <a:lnTo>
                    <a:pt x="3966484" y="479937"/>
                  </a:lnTo>
                  <a:lnTo>
                    <a:pt x="3922287" y="498179"/>
                  </a:lnTo>
                  <a:lnTo>
                    <a:pt x="3876380" y="513413"/>
                  </a:lnTo>
                  <a:lnTo>
                    <a:pt x="3828914" y="525501"/>
                  </a:lnTo>
                  <a:lnTo>
                    <a:pt x="3780040" y="534306"/>
                  </a:lnTo>
                  <a:lnTo>
                    <a:pt x="3729912" y="539690"/>
                  </a:lnTo>
                  <a:lnTo>
                    <a:pt x="3678682" y="541515"/>
                  </a:lnTo>
                  <a:lnTo>
                    <a:pt x="12191999" y="541515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44589" y="4371644"/>
              <a:ext cx="1619249" cy="161924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250048" y="5555297"/>
              <a:ext cx="6201410" cy="1138555"/>
            </a:xfrm>
            <a:custGeom>
              <a:avLst/>
              <a:gdLst/>
              <a:ahLst/>
              <a:cxnLst/>
              <a:rect l="l" t="t" r="r" b="b"/>
              <a:pathLst>
                <a:path w="6201409" h="1138554">
                  <a:moveTo>
                    <a:pt x="677926" y="779195"/>
                  </a:moveTo>
                  <a:lnTo>
                    <a:pt x="674827" y="733196"/>
                  </a:lnTo>
                  <a:lnTo>
                    <a:pt x="665822" y="689076"/>
                  </a:lnTo>
                  <a:lnTo>
                    <a:pt x="651294" y="647230"/>
                  </a:lnTo>
                  <a:lnTo>
                    <a:pt x="631659" y="608088"/>
                  </a:lnTo>
                  <a:lnTo>
                    <a:pt x="607326" y="572033"/>
                  </a:lnTo>
                  <a:lnTo>
                    <a:pt x="578675" y="539483"/>
                  </a:lnTo>
                  <a:lnTo>
                    <a:pt x="546138" y="510819"/>
                  </a:lnTo>
                  <a:lnTo>
                    <a:pt x="510095" y="486473"/>
                  </a:lnTo>
                  <a:lnTo>
                    <a:pt x="470954" y="466839"/>
                  </a:lnTo>
                  <a:lnTo>
                    <a:pt x="429120" y="452297"/>
                  </a:lnTo>
                  <a:lnTo>
                    <a:pt x="385013" y="443293"/>
                  </a:lnTo>
                  <a:lnTo>
                    <a:pt x="339013" y="440194"/>
                  </a:lnTo>
                  <a:lnTo>
                    <a:pt x="293001" y="443293"/>
                  </a:lnTo>
                  <a:lnTo>
                    <a:pt x="248881" y="452297"/>
                  </a:lnTo>
                  <a:lnTo>
                    <a:pt x="207048" y="466839"/>
                  </a:lnTo>
                  <a:lnTo>
                    <a:pt x="167894" y="486473"/>
                  </a:lnTo>
                  <a:lnTo>
                    <a:pt x="131838" y="510819"/>
                  </a:lnTo>
                  <a:lnTo>
                    <a:pt x="99288" y="539483"/>
                  </a:lnTo>
                  <a:lnTo>
                    <a:pt x="70637" y="572033"/>
                  </a:lnTo>
                  <a:lnTo>
                    <a:pt x="46278" y="608088"/>
                  </a:lnTo>
                  <a:lnTo>
                    <a:pt x="26644" y="647230"/>
                  </a:lnTo>
                  <a:lnTo>
                    <a:pt x="12115" y="689076"/>
                  </a:lnTo>
                  <a:lnTo>
                    <a:pt x="3098" y="733196"/>
                  </a:lnTo>
                  <a:lnTo>
                    <a:pt x="0" y="779195"/>
                  </a:lnTo>
                  <a:lnTo>
                    <a:pt x="3098" y="825182"/>
                  </a:lnTo>
                  <a:lnTo>
                    <a:pt x="12115" y="869289"/>
                  </a:lnTo>
                  <a:lnTo>
                    <a:pt x="26657" y="911110"/>
                  </a:lnTo>
                  <a:lnTo>
                    <a:pt x="46304" y="950239"/>
                  </a:lnTo>
                  <a:lnTo>
                    <a:pt x="70662" y="986282"/>
                  </a:lnTo>
                  <a:lnTo>
                    <a:pt x="99314" y="1018832"/>
                  </a:lnTo>
                  <a:lnTo>
                    <a:pt x="131876" y="1047483"/>
                  </a:lnTo>
                  <a:lnTo>
                    <a:pt x="167932" y="1071829"/>
                  </a:lnTo>
                  <a:lnTo>
                    <a:pt x="207073" y="1091476"/>
                  </a:lnTo>
                  <a:lnTo>
                    <a:pt x="248907" y="1106004"/>
                  </a:lnTo>
                  <a:lnTo>
                    <a:pt x="293014" y="1115021"/>
                  </a:lnTo>
                  <a:lnTo>
                    <a:pt x="339013" y="1118108"/>
                  </a:lnTo>
                  <a:lnTo>
                    <a:pt x="384987" y="1115021"/>
                  </a:lnTo>
                  <a:lnTo>
                    <a:pt x="429094" y="1106004"/>
                  </a:lnTo>
                  <a:lnTo>
                    <a:pt x="470916" y="1091488"/>
                  </a:lnTo>
                  <a:lnTo>
                    <a:pt x="510044" y="1071854"/>
                  </a:lnTo>
                  <a:lnTo>
                    <a:pt x="546100" y="1047508"/>
                  </a:lnTo>
                  <a:lnTo>
                    <a:pt x="578650" y="1018870"/>
                  </a:lnTo>
                  <a:lnTo>
                    <a:pt x="607288" y="986320"/>
                  </a:lnTo>
                  <a:lnTo>
                    <a:pt x="631647" y="950277"/>
                  </a:lnTo>
                  <a:lnTo>
                    <a:pt x="651281" y="911148"/>
                  </a:lnTo>
                  <a:lnTo>
                    <a:pt x="665810" y="869315"/>
                  </a:lnTo>
                  <a:lnTo>
                    <a:pt x="674827" y="825195"/>
                  </a:lnTo>
                  <a:lnTo>
                    <a:pt x="677926" y="779195"/>
                  </a:lnTo>
                  <a:close/>
                </a:path>
                <a:path w="6201409" h="1138554">
                  <a:moveTo>
                    <a:pt x="1782559" y="790981"/>
                  </a:moveTo>
                  <a:lnTo>
                    <a:pt x="1779460" y="744982"/>
                  </a:lnTo>
                  <a:lnTo>
                    <a:pt x="1770456" y="700862"/>
                  </a:lnTo>
                  <a:lnTo>
                    <a:pt x="1755927" y="659028"/>
                  </a:lnTo>
                  <a:lnTo>
                    <a:pt x="1736293" y="619887"/>
                  </a:lnTo>
                  <a:lnTo>
                    <a:pt x="1711960" y="583831"/>
                  </a:lnTo>
                  <a:lnTo>
                    <a:pt x="1683308" y="551268"/>
                  </a:lnTo>
                  <a:lnTo>
                    <a:pt x="1650771" y="522617"/>
                  </a:lnTo>
                  <a:lnTo>
                    <a:pt x="1614728" y="498271"/>
                  </a:lnTo>
                  <a:lnTo>
                    <a:pt x="1575587" y="478624"/>
                  </a:lnTo>
                  <a:lnTo>
                    <a:pt x="1533753" y="464096"/>
                  </a:lnTo>
                  <a:lnTo>
                    <a:pt x="1489646" y="455079"/>
                  </a:lnTo>
                  <a:lnTo>
                    <a:pt x="1443647" y="451993"/>
                  </a:lnTo>
                  <a:lnTo>
                    <a:pt x="1397635" y="455079"/>
                  </a:lnTo>
                  <a:lnTo>
                    <a:pt x="1353515" y="464096"/>
                  </a:lnTo>
                  <a:lnTo>
                    <a:pt x="1311681" y="478624"/>
                  </a:lnTo>
                  <a:lnTo>
                    <a:pt x="1272540" y="498271"/>
                  </a:lnTo>
                  <a:lnTo>
                    <a:pt x="1236484" y="522617"/>
                  </a:lnTo>
                  <a:lnTo>
                    <a:pt x="1203921" y="551268"/>
                  </a:lnTo>
                  <a:lnTo>
                    <a:pt x="1175270" y="583831"/>
                  </a:lnTo>
                  <a:lnTo>
                    <a:pt x="1150924" y="619887"/>
                  </a:lnTo>
                  <a:lnTo>
                    <a:pt x="1131277" y="659028"/>
                  </a:lnTo>
                  <a:lnTo>
                    <a:pt x="1116749" y="700862"/>
                  </a:lnTo>
                  <a:lnTo>
                    <a:pt x="1107732" y="744982"/>
                  </a:lnTo>
                  <a:lnTo>
                    <a:pt x="1104646" y="790981"/>
                  </a:lnTo>
                  <a:lnTo>
                    <a:pt x="1107732" y="836968"/>
                  </a:lnTo>
                  <a:lnTo>
                    <a:pt x="1116749" y="881075"/>
                  </a:lnTo>
                  <a:lnTo>
                    <a:pt x="1131290" y="922896"/>
                  </a:lnTo>
                  <a:lnTo>
                    <a:pt x="1150937" y="962037"/>
                  </a:lnTo>
                  <a:lnTo>
                    <a:pt x="1175296" y="998080"/>
                  </a:lnTo>
                  <a:lnTo>
                    <a:pt x="1203960" y="1030630"/>
                  </a:lnTo>
                  <a:lnTo>
                    <a:pt x="1236510" y="1059281"/>
                  </a:lnTo>
                  <a:lnTo>
                    <a:pt x="1272565" y="1083627"/>
                  </a:lnTo>
                  <a:lnTo>
                    <a:pt x="1311719" y="1103261"/>
                  </a:lnTo>
                  <a:lnTo>
                    <a:pt x="1353540" y="1117803"/>
                  </a:lnTo>
                  <a:lnTo>
                    <a:pt x="1397647" y="1126807"/>
                  </a:lnTo>
                  <a:lnTo>
                    <a:pt x="1443647" y="1129906"/>
                  </a:lnTo>
                  <a:lnTo>
                    <a:pt x="1489621" y="1126807"/>
                  </a:lnTo>
                  <a:lnTo>
                    <a:pt x="1533728" y="1117803"/>
                  </a:lnTo>
                  <a:lnTo>
                    <a:pt x="1575549" y="1103274"/>
                  </a:lnTo>
                  <a:lnTo>
                    <a:pt x="1614678" y="1083652"/>
                  </a:lnTo>
                  <a:lnTo>
                    <a:pt x="1650733" y="1059307"/>
                  </a:lnTo>
                  <a:lnTo>
                    <a:pt x="1683283" y="1030655"/>
                  </a:lnTo>
                  <a:lnTo>
                    <a:pt x="1711921" y="998118"/>
                  </a:lnTo>
                  <a:lnTo>
                    <a:pt x="1736280" y="962075"/>
                  </a:lnTo>
                  <a:lnTo>
                    <a:pt x="1755914" y="922934"/>
                  </a:lnTo>
                  <a:lnTo>
                    <a:pt x="1770443" y="881113"/>
                  </a:lnTo>
                  <a:lnTo>
                    <a:pt x="1779460" y="836993"/>
                  </a:lnTo>
                  <a:lnTo>
                    <a:pt x="1782559" y="790981"/>
                  </a:lnTo>
                  <a:close/>
                </a:path>
                <a:path w="6201409" h="1138554">
                  <a:moveTo>
                    <a:pt x="2782417" y="339013"/>
                  </a:moveTo>
                  <a:lnTo>
                    <a:pt x="2779318" y="293014"/>
                  </a:lnTo>
                  <a:lnTo>
                    <a:pt x="2770314" y="248881"/>
                  </a:lnTo>
                  <a:lnTo>
                    <a:pt x="2755785" y="207048"/>
                  </a:lnTo>
                  <a:lnTo>
                    <a:pt x="2736151" y="167906"/>
                  </a:lnTo>
                  <a:lnTo>
                    <a:pt x="2711818" y="131851"/>
                  </a:lnTo>
                  <a:lnTo>
                    <a:pt x="2683167" y="99288"/>
                  </a:lnTo>
                  <a:lnTo>
                    <a:pt x="2650617" y="70637"/>
                  </a:lnTo>
                  <a:lnTo>
                    <a:pt x="2614574" y="46291"/>
                  </a:lnTo>
                  <a:lnTo>
                    <a:pt x="2575433" y="26644"/>
                  </a:lnTo>
                  <a:lnTo>
                    <a:pt x="2533612" y="12115"/>
                  </a:lnTo>
                  <a:lnTo>
                    <a:pt x="2489492" y="3098"/>
                  </a:lnTo>
                  <a:lnTo>
                    <a:pt x="2443492" y="0"/>
                  </a:lnTo>
                  <a:lnTo>
                    <a:pt x="2397480" y="3098"/>
                  </a:lnTo>
                  <a:lnTo>
                    <a:pt x="2353360" y="12115"/>
                  </a:lnTo>
                  <a:lnTo>
                    <a:pt x="2311527" y="26644"/>
                  </a:lnTo>
                  <a:lnTo>
                    <a:pt x="2272385" y="46291"/>
                  </a:lnTo>
                  <a:lnTo>
                    <a:pt x="2236330" y="70637"/>
                  </a:lnTo>
                  <a:lnTo>
                    <a:pt x="2203780" y="99288"/>
                  </a:lnTo>
                  <a:lnTo>
                    <a:pt x="2175129" y="131851"/>
                  </a:lnTo>
                  <a:lnTo>
                    <a:pt x="2150770" y="167906"/>
                  </a:lnTo>
                  <a:lnTo>
                    <a:pt x="2131136" y="207048"/>
                  </a:lnTo>
                  <a:lnTo>
                    <a:pt x="2116607" y="248881"/>
                  </a:lnTo>
                  <a:lnTo>
                    <a:pt x="2107590" y="293014"/>
                  </a:lnTo>
                  <a:lnTo>
                    <a:pt x="2104491" y="339013"/>
                  </a:lnTo>
                  <a:lnTo>
                    <a:pt x="2107590" y="385000"/>
                  </a:lnTo>
                  <a:lnTo>
                    <a:pt x="2116607" y="429107"/>
                  </a:lnTo>
                  <a:lnTo>
                    <a:pt x="2131149" y="470928"/>
                  </a:lnTo>
                  <a:lnTo>
                    <a:pt x="2150795" y="510057"/>
                  </a:lnTo>
                  <a:lnTo>
                    <a:pt x="2175154" y="546100"/>
                  </a:lnTo>
                  <a:lnTo>
                    <a:pt x="2203818" y="578650"/>
                  </a:lnTo>
                  <a:lnTo>
                    <a:pt x="2236368" y="607301"/>
                  </a:lnTo>
                  <a:lnTo>
                    <a:pt x="2272423" y="631647"/>
                  </a:lnTo>
                  <a:lnTo>
                    <a:pt x="2311565" y="651294"/>
                  </a:lnTo>
                  <a:lnTo>
                    <a:pt x="2353399" y="665822"/>
                  </a:lnTo>
                  <a:lnTo>
                    <a:pt x="2397506" y="674839"/>
                  </a:lnTo>
                  <a:lnTo>
                    <a:pt x="2443492" y="677926"/>
                  </a:lnTo>
                  <a:lnTo>
                    <a:pt x="2489466" y="674839"/>
                  </a:lnTo>
                  <a:lnTo>
                    <a:pt x="2533573" y="665822"/>
                  </a:lnTo>
                  <a:lnTo>
                    <a:pt x="2575407" y="651306"/>
                  </a:lnTo>
                  <a:lnTo>
                    <a:pt x="2614536" y="631672"/>
                  </a:lnTo>
                  <a:lnTo>
                    <a:pt x="2650579" y="607326"/>
                  </a:lnTo>
                  <a:lnTo>
                    <a:pt x="2683129" y="578688"/>
                  </a:lnTo>
                  <a:lnTo>
                    <a:pt x="2711780" y="546138"/>
                  </a:lnTo>
                  <a:lnTo>
                    <a:pt x="2736138" y="510095"/>
                  </a:lnTo>
                  <a:lnTo>
                    <a:pt x="2755773" y="470954"/>
                  </a:lnTo>
                  <a:lnTo>
                    <a:pt x="2770301" y="429133"/>
                  </a:lnTo>
                  <a:lnTo>
                    <a:pt x="2779318" y="385013"/>
                  </a:lnTo>
                  <a:lnTo>
                    <a:pt x="2782417" y="339013"/>
                  </a:lnTo>
                  <a:close/>
                </a:path>
                <a:path w="6201409" h="1138554">
                  <a:moveTo>
                    <a:pt x="3991826" y="799490"/>
                  </a:moveTo>
                  <a:lnTo>
                    <a:pt x="3988727" y="753478"/>
                  </a:lnTo>
                  <a:lnTo>
                    <a:pt x="3979722" y="709358"/>
                  </a:lnTo>
                  <a:lnTo>
                    <a:pt x="3965194" y="667524"/>
                  </a:lnTo>
                  <a:lnTo>
                    <a:pt x="3945559" y="628383"/>
                  </a:lnTo>
                  <a:lnTo>
                    <a:pt x="3921226" y="592328"/>
                  </a:lnTo>
                  <a:lnTo>
                    <a:pt x="3892575" y="559765"/>
                  </a:lnTo>
                  <a:lnTo>
                    <a:pt x="3860025" y="531114"/>
                  </a:lnTo>
                  <a:lnTo>
                    <a:pt x="3823982" y="506755"/>
                  </a:lnTo>
                  <a:lnTo>
                    <a:pt x="3784841" y="487121"/>
                  </a:lnTo>
                  <a:lnTo>
                    <a:pt x="3743020" y="472592"/>
                  </a:lnTo>
                  <a:lnTo>
                    <a:pt x="3698900" y="463575"/>
                  </a:lnTo>
                  <a:lnTo>
                    <a:pt x="3652901" y="460476"/>
                  </a:lnTo>
                  <a:lnTo>
                    <a:pt x="3606889" y="463575"/>
                  </a:lnTo>
                  <a:lnTo>
                    <a:pt x="3562769" y="472592"/>
                  </a:lnTo>
                  <a:lnTo>
                    <a:pt x="3520935" y="487121"/>
                  </a:lnTo>
                  <a:lnTo>
                    <a:pt x="3481794" y="506755"/>
                  </a:lnTo>
                  <a:lnTo>
                    <a:pt x="3445738" y="531114"/>
                  </a:lnTo>
                  <a:lnTo>
                    <a:pt x="3413175" y="559765"/>
                  </a:lnTo>
                  <a:lnTo>
                    <a:pt x="3384524" y="592328"/>
                  </a:lnTo>
                  <a:lnTo>
                    <a:pt x="3360178" y="628383"/>
                  </a:lnTo>
                  <a:lnTo>
                    <a:pt x="3340531" y="667524"/>
                  </a:lnTo>
                  <a:lnTo>
                    <a:pt x="3326003" y="709358"/>
                  </a:lnTo>
                  <a:lnTo>
                    <a:pt x="3316986" y="753478"/>
                  </a:lnTo>
                  <a:lnTo>
                    <a:pt x="3313900" y="799490"/>
                  </a:lnTo>
                  <a:lnTo>
                    <a:pt x="3316986" y="845464"/>
                  </a:lnTo>
                  <a:lnTo>
                    <a:pt x="3326003" y="889571"/>
                  </a:lnTo>
                  <a:lnTo>
                    <a:pt x="3340544" y="931392"/>
                  </a:lnTo>
                  <a:lnTo>
                    <a:pt x="3360191" y="970534"/>
                  </a:lnTo>
                  <a:lnTo>
                    <a:pt x="3384550" y="1006576"/>
                  </a:lnTo>
                  <a:lnTo>
                    <a:pt x="3413214" y="1039126"/>
                  </a:lnTo>
                  <a:lnTo>
                    <a:pt x="3445776" y="1067777"/>
                  </a:lnTo>
                  <a:lnTo>
                    <a:pt x="3481832" y="1092123"/>
                  </a:lnTo>
                  <a:lnTo>
                    <a:pt x="3520973" y="1111770"/>
                  </a:lnTo>
                  <a:lnTo>
                    <a:pt x="3562807" y="1126299"/>
                  </a:lnTo>
                  <a:lnTo>
                    <a:pt x="3606914" y="1135303"/>
                  </a:lnTo>
                  <a:lnTo>
                    <a:pt x="3652901" y="1138402"/>
                  </a:lnTo>
                  <a:lnTo>
                    <a:pt x="3698875" y="1135303"/>
                  </a:lnTo>
                  <a:lnTo>
                    <a:pt x="3742982" y="1126299"/>
                  </a:lnTo>
                  <a:lnTo>
                    <a:pt x="3784816" y="1111783"/>
                  </a:lnTo>
                  <a:lnTo>
                    <a:pt x="3823944" y="1092149"/>
                  </a:lnTo>
                  <a:lnTo>
                    <a:pt x="3859987" y="1067803"/>
                  </a:lnTo>
                  <a:lnTo>
                    <a:pt x="3892537" y="1039164"/>
                  </a:lnTo>
                  <a:lnTo>
                    <a:pt x="3921188" y="1006614"/>
                  </a:lnTo>
                  <a:lnTo>
                    <a:pt x="3945547" y="970572"/>
                  </a:lnTo>
                  <a:lnTo>
                    <a:pt x="3965181" y="931430"/>
                  </a:lnTo>
                  <a:lnTo>
                    <a:pt x="3979710" y="889609"/>
                  </a:lnTo>
                  <a:lnTo>
                    <a:pt x="3988727" y="845489"/>
                  </a:lnTo>
                  <a:lnTo>
                    <a:pt x="3991826" y="799490"/>
                  </a:lnTo>
                  <a:close/>
                </a:path>
                <a:path w="6201409" h="1138554">
                  <a:moveTo>
                    <a:pt x="5096459" y="790981"/>
                  </a:moveTo>
                  <a:lnTo>
                    <a:pt x="5093360" y="744982"/>
                  </a:lnTo>
                  <a:lnTo>
                    <a:pt x="5084356" y="700862"/>
                  </a:lnTo>
                  <a:lnTo>
                    <a:pt x="5069827" y="659028"/>
                  </a:lnTo>
                  <a:lnTo>
                    <a:pt x="5050193" y="619887"/>
                  </a:lnTo>
                  <a:lnTo>
                    <a:pt x="5025860" y="583831"/>
                  </a:lnTo>
                  <a:lnTo>
                    <a:pt x="4997208" y="551268"/>
                  </a:lnTo>
                  <a:lnTo>
                    <a:pt x="4964658" y="522617"/>
                  </a:lnTo>
                  <a:lnTo>
                    <a:pt x="4928616" y="498271"/>
                  </a:lnTo>
                  <a:lnTo>
                    <a:pt x="4889474" y="478624"/>
                  </a:lnTo>
                  <a:lnTo>
                    <a:pt x="4847653" y="464096"/>
                  </a:lnTo>
                  <a:lnTo>
                    <a:pt x="4803533" y="455079"/>
                  </a:lnTo>
                  <a:lnTo>
                    <a:pt x="4757534" y="451993"/>
                  </a:lnTo>
                  <a:lnTo>
                    <a:pt x="4711522" y="455079"/>
                  </a:lnTo>
                  <a:lnTo>
                    <a:pt x="4667402" y="464096"/>
                  </a:lnTo>
                  <a:lnTo>
                    <a:pt x="4625568" y="478624"/>
                  </a:lnTo>
                  <a:lnTo>
                    <a:pt x="4586427" y="498271"/>
                  </a:lnTo>
                  <a:lnTo>
                    <a:pt x="4550372" y="522617"/>
                  </a:lnTo>
                  <a:lnTo>
                    <a:pt x="4517809" y="551268"/>
                  </a:lnTo>
                  <a:lnTo>
                    <a:pt x="4489158" y="583831"/>
                  </a:lnTo>
                  <a:lnTo>
                    <a:pt x="4464812" y="619887"/>
                  </a:lnTo>
                  <a:lnTo>
                    <a:pt x="4445165" y="659028"/>
                  </a:lnTo>
                  <a:lnTo>
                    <a:pt x="4430636" y="700862"/>
                  </a:lnTo>
                  <a:lnTo>
                    <a:pt x="4421619" y="744982"/>
                  </a:lnTo>
                  <a:lnTo>
                    <a:pt x="4418533" y="790981"/>
                  </a:lnTo>
                  <a:lnTo>
                    <a:pt x="4421619" y="836968"/>
                  </a:lnTo>
                  <a:lnTo>
                    <a:pt x="4430636" y="881075"/>
                  </a:lnTo>
                  <a:lnTo>
                    <a:pt x="4445178" y="922896"/>
                  </a:lnTo>
                  <a:lnTo>
                    <a:pt x="4464824" y="962037"/>
                  </a:lnTo>
                  <a:lnTo>
                    <a:pt x="4489183" y="998080"/>
                  </a:lnTo>
                  <a:lnTo>
                    <a:pt x="4517847" y="1030630"/>
                  </a:lnTo>
                  <a:lnTo>
                    <a:pt x="4550410" y="1059281"/>
                  </a:lnTo>
                  <a:lnTo>
                    <a:pt x="4586465" y="1083627"/>
                  </a:lnTo>
                  <a:lnTo>
                    <a:pt x="4625606" y="1103261"/>
                  </a:lnTo>
                  <a:lnTo>
                    <a:pt x="4667440" y="1117803"/>
                  </a:lnTo>
                  <a:lnTo>
                    <a:pt x="4711547" y="1126807"/>
                  </a:lnTo>
                  <a:lnTo>
                    <a:pt x="4757534" y="1129906"/>
                  </a:lnTo>
                  <a:lnTo>
                    <a:pt x="4803508" y="1126807"/>
                  </a:lnTo>
                  <a:lnTo>
                    <a:pt x="4847615" y="1117803"/>
                  </a:lnTo>
                  <a:lnTo>
                    <a:pt x="4889449" y="1103274"/>
                  </a:lnTo>
                  <a:lnTo>
                    <a:pt x="4928578" y="1083652"/>
                  </a:lnTo>
                  <a:lnTo>
                    <a:pt x="4964620" y="1059307"/>
                  </a:lnTo>
                  <a:lnTo>
                    <a:pt x="4997170" y="1030655"/>
                  </a:lnTo>
                  <a:lnTo>
                    <a:pt x="5025822" y="998118"/>
                  </a:lnTo>
                  <a:lnTo>
                    <a:pt x="5050180" y="962075"/>
                  </a:lnTo>
                  <a:lnTo>
                    <a:pt x="5069814" y="922934"/>
                  </a:lnTo>
                  <a:lnTo>
                    <a:pt x="5084343" y="881113"/>
                  </a:lnTo>
                  <a:lnTo>
                    <a:pt x="5093360" y="836993"/>
                  </a:lnTo>
                  <a:lnTo>
                    <a:pt x="5096459" y="790981"/>
                  </a:lnTo>
                  <a:close/>
                </a:path>
                <a:path w="6201409" h="1138554">
                  <a:moveTo>
                    <a:pt x="6201080" y="790981"/>
                  </a:moveTo>
                  <a:lnTo>
                    <a:pt x="6197981" y="744982"/>
                  </a:lnTo>
                  <a:lnTo>
                    <a:pt x="6188976" y="700862"/>
                  </a:lnTo>
                  <a:lnTo>
                    <a:pt x="6174448" y="659028"/>
                  </a:lnTo>
                  <a:lnTo>
                    <a:pt x="6154813" y="619887"/>
                  </a:lnTo>
                  <a:lnTo>
                    <a:pt x="6130480" y="583831"/>
                  </a:lnTo>
                  <a:lnTo>
                    <a:pt x="6101829" y="551268"/>
                  </a:lnTo>
                  <a:lnTo>
                    <a:pt x="6069292" y="522617"/>
                  </a:lnTo>
                  <a:lnTo>
                    <a:pt x="6033249" y="498271"/>
                  </a:lnTo>
                  <a:lnTo>
                    <a:pt x="5994108" y="478624"/>
                  </a:lnTo>
                  <a:lnTo>
                    <a:pt x="5952274" y="464096"/>
                  </a:lnTo>
                  <a:lnTo>
                    <a:pt x="5908167" y="455079"/>
                  </a:lnTo>
                  <a:lnTo>
                    <a:pt x="5862167" y="451993"/>
                  </a:lnTo>
                  <a:lnTo>
                    <a:pt x="5816155" y="455079"/>
                  </a:lnTo>
                  <a:lnTo>
                    <a:pt x="5772035" y="464096"/>
                  </a:lnTo>
                  <a:lnTo>
                    <a:pt x="5730202" y="478624"/>
                  </a:lnTo>
                  <a:lnTo>
                    <a:pt x="5691048" y="498271"/>
                  </a:lnTo>
                  <a:lnTo>
                    <a:pt x="5654992" y="522617"/>
                  </a:lnTo>
                  <a:lnTo>
                    <a:pt x="5622442" y="551268"/>
                  </a:lnTo>
                  <a:lnTo>
                    <a:pt x="5593791" y="583831"/>
                  </a:lnTo>
                  <a:lnTo>
                    <a:pt x="5569432" y="619887"/>
                  </a:lnTo>
                  <a:lnTo>
                    <a:pt x="5549798" y="659028"/>
                  </a:lnTo>
                  <a:lnTo>
                    <a:pt x="5535269" y="700862"/>
                  </a:lnTo>
                  <a:lnTo>
                    <a:pt x="5526252" y="744982"/>
                  </a:lnTo>
                  <a:lnTo>
                    <a:pt x="5523166" y="790981"/>
                  </a:lnTo>
                  <a:lnTo>
                    <a:pt x="5526252" y="836968"/>
                  </a:lnTo>
                  <a:lnTo>
                    <a:pt x="5535269" y="881075"/>
                  </a:lnTo>
                  <a:lnTo>
                    <a:pt x="5549811" y="922896"/>
                  </a:lnTo>
                  <a:lnTo>
                    <a:pt x="5569458" y="962037"/>
                  </a:lnTo>
                  <a:lnTo>
                    <a:pt x="5593816" y="998080"/>
                  </a:lnTo>
                  <a:lnTo>
                    <a:pt x="5622480" y="1030630"/>
                  </a:lnTo>
                  <a:lnTo>
                    <a:pt x="5655030" y="1059281"/>
                  </a:lnTo>
                  <a:lnTo>
                    <a:pt x="5691086" y="1083627"/>
                  </a:lnTo>
                  <a:lnTo>
                    <a:pt x="5730240" y="1103261"/>
                  </a:lnTo>
                  <a:lnTo>
                    <a:pt x="5772061" y="1117803"/>
                  </a:lnTo>
                  <a:lnTo>
                    <a:pt x="5816168" y="1126807"/>
                  </a:lnTo>
                  <a:lnTo>
                    <a:pt x="5862167" y="1129906"/>
                  </a:lnTo>
                  <a:lnTo>
                    <a:pt x="5908141" y="1126807"/>
                  </a:lnTo>
                  <a:lnTo>
                    <a:pt x="5952248" y="1117803"/>
                  </a:lnTo>
                  <a:lnTo>
                    <a:pt x="5994070" y="1103274"/>
                  </a:lnTo>
                  <a:lnTo>
                    <a:pt x="6033211" y="1083652"/>
                  </a:lnTo>
                  <a:lnTo>
                    <a:pt x="6069254" y="1059307"/>
                  </a:lnTo>
                  <a:lnTo>
                    <a:pt x="6101804" y="1030655"/>
                  </a:lnTo>
                  <a:lnTo>
                    <a:pt x="6130455" y="998118"/>
                  </a:lnTo>
                  <a:lnTo>
                    <a:pt x="6154801" y="962075"/>
                  </a:lnTo>
                  <a:lnTo>
                    <a:pt x="6174435" y="922934"/>
                  </a:lnTo>
                  <a:lnTo>
                    <a:pt x="6188964" y="881113"/>
                  </a:lnTo>
                  <a:lnTo>
                    <a:pt x="6197981" y="836993"/>
                  </a:lnTo>
                  <a:lnTo>
                    <a:pt x="6201080" y="7909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5694" y="6103042"/>
              <a:ext cx="514350" cy="51434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860" y="6086217"/>
              <a:ext cx="371475" cy="48577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19322" y="5625750"/>
              <a:ext cx="542924" cy="54292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1"/>
                  </a:lnTo>
                  <a:lnTo>
                    <a:pt x="52484" y="41232"/>
                  </a:lnTo>
                  <a:lnTo>
                    <a:pt x="26974" y="70664"/>
                  </a:lnTo>
                  <a:lnTo>
                    <a:pt x="9403" y="105378"/>
                  </a:lnTo>
                  <a:lnTo>
                    <a:pt x="800" y="143283"/>
                  </a:lnTo>
                  <a:lnTo>
                    <a:pt x="0" y="158845"/>
                  </a:lnTo>
                  <a:lnTo>
                    <a:pt x="5937" y="194402"/>
                  </a:lnTo>
                  <a:lnTo>
                    <a:pt x="21688" y="235566"/>
                  </a:lnTo>
                  <a:lnTo>
                    <a:pt x="44162" y="279374"/>
                  </a:lnTo>
                  <a:lnTo>
                    <a:pt x="70268" y="322863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4"/>
                  </a:lnTo>
                  <a:lnTo>
                    <a:pt x="155784" y="393324"/>
                  </a:lnTo>
                  <a:lnTo>
                    <a:pt x="134431" y="363762"/>
                  </a:lnTo>
                  <a:lnTo>
                    <a:pt x="106180" y="322022"/>
                  </a:lnTo>
                  <a:lnTo>
                    <a:pt x="78200" y="276953"/>
                  </a:lnTo>
                  <a:lnTo>
                    <a:pt x="53940" y="232263"/>
                  </a:lnTo>
                  <a:lnTo>
                    <a:pt x="36853" y="191658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0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3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79" y="393324"/>
                  </a:moveTo>
                  <a:lnTo>
                    <a:pt x="238785" y="393324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79" y="393324"/>
                  </a:lnTo>
                  <a:close/>
                </a:path>
                <a:path w="319404" h="514350">
                  <a:moveTo>
                    <a:pt x="155784" y="393324"/>
                  </a:moveTo>
                  <a:lnTo>
                    <a:pt x="117881" y="393324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7" y="398467"/>
                  </a:lnTo>
                  <a:lnTo>
                    <a:pt x="159499" y="398467"/>
                  </a:lnTo>
                  <a:lnTo>
                    <a:pt x="155784" y="393324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5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3"/>
                  </a:lnTo>
                  <a:lnTo>
                    <a:pt x="240798" y="276953"/>
                  </a:lnTo>
                  <a:lnTo>
                    <a:pt x="212817" y="322022"/>
                  </a:lnTo>
                  <a:lnTo>
                    <a:pt x="184567" y="363762"/>
                  </a:lnTo>
                  <a:lnTo>
                    <a:pt x="159499" y="398467"/>
                  </a:lnTo>
                  <a:lnTo>
                    <a:pt x="199007" y="398467"/>
                  </a:lnTo>
                  <a:lnTo>
                    <a:pt x="202946" y="393324"/>
                  </a:lnTo>
                  <a:lnTo>
                    <a:pt x="270079" y="393324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3"/>
                  </a:lnTo>
                  <a:lnTo>
                    <a:pt x="274835" y="279374"/>
                  </a:lnTo>
                  <a:lnTo>
                    <a:pt x="297309" y="235566"/>
                  </a:lnTo>
                  <a:lnTo>
                    <a:pt x="313061" y="194402"/>
                  </a:lnTo>
                  <a:lnTo>
                    <a:pt x="318998" y="158845"/>
                  </a:lnTo>
                  <a:lnTo>
                    <a:pt x="318789" y="151044"/>
                  </a:lnTo>
                  <a:lnTo>
                    <a:pt x="312065" y="112765"/>
                  </a:lnTo>
                  <a:lnTo>
                    <a:pt x="296217" y="77253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0671" y="6178271"/>
              <a:ext cx="121506" cy="1210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82640" y="6113597"/>
              <a:ext cx="457199" cy="41909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1434" y="6113597"/>
              <a:ext cx="523874" cy="52387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982468" y="6032842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64320" y="6071736"/>
              <a:ext cx="514349" cy="514347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38681" y="6091817"/>
              <a:ext cx="542919" cy="54292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3"/>
                  </a:lnTo>
                  <a:lnTo>
                    <a:pt x="26651" y="470915"/>
                  </a:lnTo>
                  <a:lnTo>
                    <a:pt x="46301" y="510051"/>
                  </a:lnTo>
                  <a:lnTo>
                    <a:pt x="70659" y="546095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4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23736"/>
              <a:ext cx="1841881" cy="83426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9491" y="0"/>
              <a:ext cx="1682508" cy="70349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38335" y="2499634"/>
            <a:ext cx="7063105" cy="12668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150" dirty="0">
                <a:latin typeface="Tahoma" panose="020B0604030504040204"/>
                <a:cs typeface="Tahoma" panose="020B0604030504040204"/>
              </a:rPr>
              <a:t>THANK</a:t>
            </a:r>
            <a:r>
              <a:rPr sz="8150" spc="-565" dirty="0">
                <a:latin typeface="Tahoma" panose="020B0604030504040204"/>
                <a:cs typeface="Tahoma" panose="020B0604030504040204"/>
              </a:rPr>
              <a:t> </a:t>
            </a:r>
            <a:r>
              <a:rPr sz="8150" spc="-265" dirty="0">
                <a:latin typeface="Tahoma" panose="020B0604030504040204"/>
                <a:cs typeface="Tahoma" panose="020B0604030504040204"/>
              </a:rPr>
              <a:t>YOU!!!</a:t>
            </a:r>
            <a:endParaRPr sz="81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75760" y="4618235"/>
            <a:ext cx="4182745" cy="1578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"/>
              </a:spcBef>
              <a:tabLst>
                <a:tab pos="1228090" algn="l"/>
                <a:tab pos="4013200" algn="l"/>
              </a:tabLst>
            </a:pPr>
            <a:r>
              <a:rPr sz="2350" b="1" spc="14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2350" b="1" spc="2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36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N</a:t>
            </a:r>
            <a:r>
              <a:rPr sz="2350" b="1" spc="2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-5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Y</a:t>
            </a:r>
            <a:r>
              <a:rPr sz="23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	</a:t>
            </a:r>
            <a:r>
              <a:rPr sz="2350" b="1" spc="21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Q</a:t>
            </a:r>
            <a:r>
              <a:rPr sz="2350" b="1" spc="28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1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U</a:t>
            </a:r>
            <a:r>
              <a:rPr sz="2350" b="1" spc="27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E</a:t>
            </a:r>
            <a:r>
              <a:rPr sz="2350" b="1" spc="28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9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S</a:t>
            </a:r>
            <a:r>
              <a:rPr sz="2350" b="1" spc="28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T</a:t>
            </a:r>
            <a:r>
              <a:rPr sz="2350" b="1" spc="28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13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I</a:t>
            </a:r>
            <a:r>
              <a:rPr sz="2350" b="1" spc="27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229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O</a:t>
            </a:r>
            <a:r>
              <a:rPr sz="2350" b="1" spc="28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350" b="1" spc="31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N</a:t>
            </a:r>
            <a:r>
              <a:rPr sz="23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	</a:t>
            </a:r>
            <a:r>
              <a:rPr sz="2350" b="1" spc="5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?</a:t>
            </a:r>
            <a:endParaRPr sz="2350">
              <a:latin typeface="Trebuchet MS" panose="020B0603020202020204"/>
              <a:cs typeface="Trebuchet MS" panose="020B0603020202020204"/>
            </a:endParaRPr>
          </a:p>
          <a:p>
            <a:pPr>
              <a:lnSpc>
                <a:spcPct val="100000"/>
              </a:lnSpc>
            </a:pPr>
            <a:endParaRPr sz="3200">
              <a:latin typeface="Trebuchet MS" panose="020B0603020202020204"/>
              <a:cs typeface="Trebuchet MS" panose="020B0603020202020204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rebuchet MS" panose="020B0603020202020204"/>
              <a:cs typeface="Trebuchet MS" panose="020B0603020202020204"/>
            </a:endParaRPr>
          </a:p>
          <a:p>
            <a:pPr marL="48260" algn="ctr">
              <a:lnSpc>
                <a:spcPct val="100000"/>
              </a:lnSpc>
              <a:tabLst>
                <a:tab pos="487680" algn="l"/>
              </a:tabLst>
            </a:pPr>
            <a:r>
              <a:rPr sz="2300" spc="-25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11</a:t>
            </a:r>
            <a:r>
              <a:rPr sz="230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	</a:t>
            </a:r>
            <a:r>
              <a:rPr sz="2300" spc="-305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May</a:t>
            </a:r>
            <a:r>
              <a:rPr sz="2300" spc="-5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 </a:t>
            </a:r>
            <a:r>
              <a:rPr sz="2300" spc="-20" dirty="0">
                <a:solidFill>
                  <a:srgbClr val="FFFFFF"/>
                </a:solidFill>
                <a:latin typeface="Century Gothic" panose="020B0502020202020204"/>
                <a:cs typeface="Century Gothic" panose="020B0502020202020204"/>
              </a:rPr>
              <a:t>2022</a:t>
            </a:r>
            <a:endParaRPr sz="2300">
              <a:latin typeface="Century Gothic" panose="020B0502020202020204"/>
              <a:cs typeface="Century Gothic" panose="020B050202020202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354732" y="1944382"/>
              <a:ext cx="8456930" cy="2970530"/>
            </a:xfrm>
            <a:custGeom>
              <a:avLst/>
              <a:gdLst/>
              <a:ahLst/>
              <a:cxnLst/>
              <a:rect l="l" t="t" r="r" b="b"/>
              <a:pathLst>
                <a:path w="8456930" h="2970529">
                  <a:moveTo>
                    <a:pt x="8456892" y="0"/>
                  </a:moveTo>
                  <a:lnTo>
                    <a:pt x="0" y="0"/>
                  </a:lnTo>
                  <a:lnTo>
                    <a:pt x="0" y="46990"/>
                  </a:lnTo>
                  <a:lnTo>
                    <a:pt x="0" y="2923540"/>
                  </a:lnTo>
                  <a:lnTo>
                    <a:pt x="0" y="2970530"/>
                  </a:lnTo>
                  <a:lnTo>
                    <a:pt x="8456892" y="2970530"/>
                  </a:lnTo>
                  <a:lnTo>
                    <a:pt x="8456892" y="2923540"/>
                  </a:lnTo>
                  <a:lnTo>
                    <a:pt x="46812" y="2923540"/>
                  </a:lnTo>
                  <a:lnTo>
                    <a:pt x="46812" y="46990"/>
                  </a:lnTo>
                  <a:lnTo>
                    <a:pt x="8409089" y="46990"/>
                  </a:lnTo>
                  <a:lnTo>
                    <a:pt x="8409089" y="2923019"/>
                  </a:lnTo>
                  <a:lnTo>
                    <a:pt x="8456892" y="2923019"/>
                  </a:lnTo>
                  <a:lnTo>
                    <a:pt x="8456892" y="46990"/>
                  </a:lnTo>
                  <a:lnTo>
                    <a:pt x="8456892" y="46786"/>
                  </a:lnTo>
                  <a:lnTo>
                    <a:pt x="84568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42422" y="2728315"/>
              <a:ext cx="104775" cy="10477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42422" y="3156940"/>
              <a:ext cx="104775" cy="1047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42422" y="3585565"/>
              <a:ext cx="104775" cy="1047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42422" y="4014190"/>
              <a:ext cx="104775" cy="10477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196715" y="2496578"/>
            <a:ext cx="5754370" cy="174307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sz="2250" b="1" spc="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P</a:t>
            </a:r>
            <a:r>
              <a:rPr lang="en-US" altLang="" sz="2250" b="1" spc="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2250" b="1" spc="9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per</a:t>
            </a:r>
            <a:r>
              <a:rPr sz="2250" b="1" spc="-13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18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b</a:t>
            </a:r>
            <a:r>
              <a:rPr lang="en-US" altLang="" sz="2250" b="1" spc="18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2250" b="1" spc="18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sed</a:t>
            </a:r>
            <a:r>
              <a:rPr sz="2250" b="1" spc="-13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11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system.</a:t>
            </a:r>
            <a:endParaRPr sz="2250">
              <a:latin typeface="Trebuchet MS" panose="020B0603020202020204"/>
              <a:cs typeface="Trebuchet MS" panose="020B0603020202020204"/>
            </a:endParaRPr>
          </a:p>
          <a:p>
            <a:pPr marL="12700" marR="5080">
              <a:lnSpc>
                <a:spcPct val="125000"/>
              </a:lnSpc>
            </a:pPr>
            <a:r>
              <a:rPr sz="2250" b="1" spc="-5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Little</a:t>
            </a:r>
            <a:r>
              <a:rPr sz="2250" b="1" spc="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lang="en-US" altLang="" sz="22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unincation </a:t>
            </a:r>
            <a:r>
              <a:rPr sz="2250" b="1" spc="6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betwee</a:t>
            </a:r>
            <a:r>
              <a:rPr lang="en-US" altLang="" sz="2250" b="1" spc="6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n </a:t>
            </a:r>
            <a:r>
              <a:rPr sz="22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point</a:t>
            </a:r>
            <a:r>
              <a:rPr sz="2250" b="1" spc="1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of</a:t>
            </a:r>
            <a:r>
              <a:rPr sz="2250" b="1" spc="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6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s</a:t>
            </a:r>
            <a:r>
              <a:rPr lang="en-US" altLang="" sz="2250" b="1" spc="6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2250" b="1" spc="6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les. </a:t>
            </a:r>
            <a:r>
              <a:rPr sz="22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Traditional</a:t>
            </a:r>
            <a:r>
              <a:rPr sz="2250" b="1" spc="2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17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ways</a:t>
            </a:r>
            <a:r>
              <a:rPr sz="2250" b="1" spc="2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of</a:t>
            </a:r>
            <a:r>
              <a:rPr sz="2250" b="1" spc="2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5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2250" b="1" spc="5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ccounting.</a:t>
            </a:r>
            <a:endParaRPr sz="2250">
              <a:latin typeface="Trebuchet MS" panose="020B0603020202020204"/>
              <a:cs typeface="Trebuchet MS" panose="020B0603020202020204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250" b="1" spc="14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No</a:t>
            </a:r>
            <a:r>
              <a:rPr sz="2250" b="1" spc="-14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2250" b="1" spc="-1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reporting.</a:t>
            </a:r>
            <a:endParaRPr sz="2250">
              <a:latin typeface="Trebuchet MS" panose="020B0603020202020204"/>
              <a:cs typeface="Trebuchet MS" panose="020B0603020202020204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2860154"/>
            <a:ext cx="12192000" cy="3997960"/>
            <a:chOff x="0" y="2860154"/>
            <a:chExt cx="12192000" cy="3997960"/>
          </a:xfrm>
        </p:grpSpPr>
        <p:sp>
          <p:nvSpPr>
            <p:cNvPr id="11" name="object 11"/>
            <p:cNvSpPr/>
            <p:nvPr/>
          </p:nvSpPr>
          <p:spPr>
            <a:xfrm>
              <a:off x="1857616" y="2860154"/>
              <a:ext cx="1133475" cy="1133475"/>
            </a:xfrm>
            <a:custGeom>
              <a:avLst/>
              <a:gdLst/>
              <a:ahLst/>
              <a:cxnLst/>
              <a:rect l="l" t="t" r="r" b="b"/>
              <a:pathLst>
                <a:path w="1133475" h="1133475">
                  <a:moveTo>
                    <a:pt x="566737" y="0"/>
                  </a:moveTo>
                  <a:lnTo>
                    <a:pt x="517836" y="2080"/>
                  </a:lnTo>
                  <a:lnTo>
                    <a:pt x="470091" y="8207"/>
                  </a:lnTo>
                  <a:lnTo>
                    <a:pt x="423670" y="18212"/>
                  </a:lnTo>
                  <a:lnTo>
                    <a:pt x="378746" y="31924"/>
                  </a:lnTo>
                  <a:lnTo>
                    <a:pt x="335486" y="49172"/>
                  </a:lnTo>
                  <a:lnTo>
                    <a:pt x="294063" y="69787"/>
                  </a:lnTo>
                  <a:lnTo>
                    <a:pt x="254645" y="93599"/>
                  </a:lnTo>
                  <a:lnTo>
                    <a:pt x="217403" y="120437"/>
                  </a:lnTo>
                  <a:lnTo>
                    <a:pt x="182507" y="150131"/>
                  </a:lnTo>
                  <a:lnTo>
                    <a:pt x="150127" y="182512"/>
                  </a:lnTo>
                  <a:lnTo>
                    <a:pt x="120433" y="217408"/>
                  </a:lnTo>
                  <a:lnTo>
                    <a:pt x="93596" y="254650"/>
                  </a:lnTo>
                  <a:lnTo>
                    <a:pt x="69785" y="294068"/>
                  </a:lnTo>
                  <a:lnTo>
                    <a:pt x="49170" y="335492"/>
                  </a:lnTo>
                  <a:lnTo>
                    <a:pt x="31922" y="378751"/>
                  </a:lnTo>
                  <a:lnTo>
                    <a:pt x="18211" y="423675"/>
                  </a:lnTo>
                  <a:lnTo>
                    <a:pt x="8207" y="470094"/>
                  </a:lnTo>
                  <a:lnTo>
                    <a:pt x="2080" y="517838"/>
                  </a:lnTo>
                  <a:lnTo>
                    <a:pt x="0" y="566737"/>
                  </a:lnTo>
                  <a:lnTo>
                    <a:pt x="2080" y="615638"/>
                  </a:lnTo>
                  <a:lnTo>
                    <a:pt x="8207" y="663383"/>
                  </a:lnTo>
                  <a:lnTo>
                    <a:pt x="18211" y="709804"/>
                  </a:lnTo>
                  <a:lnTo>
                    <a:pt x="31922" y="754728"/>
                  </a:lnTo>
                  <a:lnTo>
                    <a:pt x="49170" y="797988"/>
                  </a:lnTo>
                  <a:lnTo>
                    <a:pt x="69785" y="839411"/>
                  </a:lnTo>
                  <a:lnTo>
                    <a:pt x="93596" y="878829"/>
                  </a:lnTo>
                  <a:lnTo>
                    <a:pt x="120433" y="916071"/>
                  </a:lnTo>
                  <a:lnTo>
                    <a:pt x="150127" y="950967"/>
                  </a:lnTo>
                  <a:lnTo>
                    <a:pt x="182507" y="983347"/>
                  </a:lnTo>
                  <a:lnTo>
                    <a:pt x="217403" y="1013041"/>
                  </a:lnTo>
                  <a:lnTo>
                    <a:pt x="254645" y="1039878"/>
                  </a:lnTo>
                  <a:lnTo>
                    <a:pt x="294063" y="1063689"/>
                  </a:lnTo>
                  <a:lnTo>
                    <a:pt x="335486" y="1084304"/>
                  </a:lnTo>
                  <a:lnTo>
                    <a:pt x="378746" y="1101552"/>
                  </a:lnTo>
                  <a:lnTo>
                    <a:pt x="423670" y="1115263"/>
                  </a:lnTo>
                  <a:lnTo>
                    <a:pt x="470091" y="1125267"/>
                  </a:lnTo>
                  <a:lnTo>
                    <a:pt x="517836" y="1131394"/>
                  </a:lnTo>
                  <a:lnTo>
                    <a:pt x="566737" y="1133475"/>
                  </a:lnTo>
                  <a:lnTo>
                    <a:pt x="615638" y="1131394"/>
                  </a:lnTo>
                  <a:lnTo>
                    <a:pt x="663383" y="1125267"/>
                  </a:lnTo>
                  <a:lnTo>
                    <a:pt x="709804" y="1115263"/>
                  </a:lnTo>
                  <a:lnTo>
                    <a:pt x="754728" y="1101552"/>
                  </a:lnTo>
                  <a:lnTo>
                    <a:pt x="797988" y="1084304"/>
                  </a:lnTo>
                  <a:lnTo>
                    <a:pt x="839411" y="1063689"/>
                  </a:lnTo>
                  <a:lnTo>
                    <a:pt x="878829" y="1039878"/>
                  </a:lnTo>
                  <a:lnTo>
                    <a:pt x="916071" y="1013041"/>
                  </a:lnTo>
                  <a:lnTo>
                    <a:pt x="950967" y="983347"/>
                  </a:lnTo>
                  <a:lnTo>
                    <a:pt x="983347" y="950967"/>
                  </a:lnTo>
                  <a:lnTo>
                    <a:pt x="1013041" y="916071"/>
                  </a:lnTo>
                  <a:lnTo>
                    <a:pt x="1039878" y="878829"/>
                  </a:lnTo>
                  <a:lnTo>
                    <a:pt x="1063689" y="839411"/>
                  </a:lnTo>
                  <a:lnTo>
                    <a:pt x="1084304" y="797988"/>
                  </a:lnTo>
                  <a:lnTo>
                    <a:pt x="1101552" y="754728"/>
                  </a:lnTo>
                  <a:lnTo>
                    <a:pt x="1115263" y="709804"/>
                  </a:lnTo>
                  <a:lnTo>
                    <a:pt x="1125267" y="663383"/>
                  </a:lnTo>
                  <a:lnTo>
                    <a:pt x="1131394" y="615638"/>
                  </a:lnTo>
                  <a:lnTo>
                    <a:pt x="1133475" y="566737"/>
                  </a:lnTo>
                  <a:lnTo>
                    <a:pt x="1131394" y="517838"/>
                  </a:lnTo>
                  <a:lnTo>
                    <a:pt x="1125267" y="470094"/>
                  </a:lnTo>
                  <a:lnTo>
                    <a:pt x="1115263" y="423675"/>
                  </a:lnTo>
                  <a:lnTo>
                    <a:pt x="1101552" y="378751"/>
                  </a:lnTo>
                  <a:lnTo>
                    <a:pt x="1084304" y="335492"/>
                  </a:lnTo>
                  <a:lnTo>
                    <a:pt x="1063689" y="294068"/>
                  </a:lnTo>
                  <a:lnTo>
                    <a:pt x="1039878" y="254650"/>
                  </a:lnTo>
                  <a:lnTo>
                    <a:pt x="1013041" y="217408"/>
                  </a:lnTo>
                  <a:lnTo>
                    <a:pt x="983347" y="182512"/>
                  </a:lnTo>
                  <a:lnTo>
                    <a:pt x="950967" y="150131"/>
                  </a:lnTo>
                  <a:lnTo>
                    <a:pt x="916071" y="120437"/>
                  </a:lnTo>
                  <a:lnTo>
                    <a:pt x="878829" y="93599"/>
                  </a:lnTo>
                  <a:lnTo>
                    <a:pt x="839411" y="69787"/>
                  </a:lnTo>
                  <a:lnTo>
                    <a:pt x="797988" y="49172"/>
                  </a:lnTo>
                  <a:lnTo>
                    <a:pt x="754728" y="31924"/>
                  </a:lnTo>
                  <a:lnTo>
                    <a:pt x="709804" y="18212"/>
                  </a:lnTo>
                  <a:lnTo>
                    <a:pt x="663383" y="8207"/>
                  </a:lnTo>
                  <a:lnTo>
                    <a:pt x="615638" y="2080"/>
                  </a:lnTo>
                  <a:lnTo>
                    <a:pt x="5667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28164" y="3061792"/>
              <a:ext cx="800099" cy="80009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5928071"/>
              <a:ext cx="12192000" cy="930275"/>
            </a:xfrm>
            <a:custGeom>
              <a:avLst/>
              <a:gdLst/>
              <a:ahLst/>
              <a:cxnLst/>
              <a:rect l="l" t="t" r="r" b="b"/>
              <a:pathLst>
                <a:path w="12192000" h="930275">
                  <a:moveTo>
                    <a:pt x="4145496" y="0"/>
                  </a:moveTo>
                  <a:lnTo>
                    <a:pt x="0" y="0"/>
                  </a:lnTo>
                  <a:lnTo>
                    <a:pt x="0" y="929928"/>
                  </a:lnTo>
                  <a:lnTo>
                    <a:pt x="12191999" y="929928"/>
                  </a:lnTo>
                  <a:lnTo>
                    <a:pt x="12191999" y="541521"/>
                  </a:lnTo>
                  <a:lnTo>
                    <a:pt x="4783315" y="541521"/>
                  </a:lnTo>
                  <a:lnTo>
                    <a:pt x="4732084" y="539696"/>
                  </a:lnTo>
                  <a:lnTo>
                    <a:pt x="4681957" y="534312"/>
                  </a:lnTo>
                  <a:lnTo>
                    <a:pt x="4633084" y="525507"/>
                  </a:lnTo>
                  <a:lnTo>
                    <a:pt x="4585618" y="513418"/>
                  </a:lnTo>
                  <a:lnTo>
                    <a:pt x="4539711" y="498184"/>
                  </a:lnTo>
                  <a:lnTo>
                    <a:pt x="4495516" y="479942"/>
                  </a:lnTo>
                  <a:lnTo>
                    <a:pt x="4453183" y="458829"/>
                  </a:lnTo>
                  <a:lnTo>
                    <a:pt x="4412865" y="434984"/>
                  </a:lnTo>
                  <a:lnTo>
                    <a:pt x="4374715" y="408544"/>
                  </a:lnTo>
                  <a:lnTo>
                    <a:pt x="4338883" y="379647"/>
                  </a:lnTo>
                  <a:lnTo>
                    <a:pt x="4305523" y="348430"/>
                  </a:lnTo>
                  <a:lnTo>
                    <a:pt x="4274786" y="315032"/>
                  </a:lnTo>
                  <a:lnTo>
                    <a:pt x="4246825" y="279589"/>
                  </a:lnTo>
                  <a:lnTo>
                    <a:pt x="4221790" y="242240"/>
                  </a:lnTo>
                  <a:lnTo>
                    <a:pt x="4199835" y="203122"/>
                  </a:lnTo>
                  <a:lnTo>
                    <a:pt x="4181112" y="162373"/>
                  </a:lnTo>
                  <a:lnTo>
                    <a:pt x="4165771" y="120130"/>
                  </a:lnTo>
                  <a:lnTo>
                    <a:pt x="4153966" y="76532"/>
                  </a:lnTo>
                  <a:lnTo>
                    <a:pt x="4145496" y="0"/>
                  </a:lnTo>
                  <a:close/>
                </a:path>
                <a:path w="12192000" h="930275">
                  <a:moveTo>
                    <a:pt x="12191999" y="0"/>
                  </a:moveTo>
                  <a:lnTo>
                    <a:pt x="5421134" y="0"/>
                  </a:lnTo>
                  <a:lnTo>
                    <a:pt x="5412651" y="76532"/>
                  </a:lnTo>
                  <a:lnTo>
                    <a:pt x="5400850" y="120130"/>
                  </a:lnTo>
                  <a:lnTo>
                    <a:pt x="5385513" y="162373"/>
                  </a:lnTo>
                  <a:lnTo>
                    <a:pt x="5366792" y="203122"/>
                  </a:lnTo>
                  <a:lnTo>
                    <a:pt x="5344839" y="242240"/>
                  </a:lnTo>
                  <a:lnTo>
                    <a:pt x="5319806" y="279589"/>
                  </a:lnTo>
                  <a:lnTo>
                    <a:pt x="5291846" y="315032"/>
                  </a:lnTo>
                  <a:lnTo>
                    <a:pt x="5261109" y="348430"/>
                  </a:lnTo>
                  <a:lnTo>
                    <a:pt x="5227750" y="379647"/>
                  </a:lnTo>
                  <a:lnTo>
                    <a:pt x="5191918" y="408544"/>
                  </a:lnTo>
                  <a:lnTo>
                    <a:pt x="5153768" y="434984"/>
                  </a:lnTo>
                  <a:lnTo>
                    <a:pt x="5113450" y="458829"/>
                  </a:lnTo>
                  <a:lnTo>
                    <a:pt x="5071117" y="479942"/>
                  </a:lnTo>
                  <a:lnTo>
                    <a:pt x="5026920" y="498184"/>
                  </a:lnTo>
                  <a:lnTo>
                    <a:pt x="4981013" y="513418"/>
                  </a:lnTo>
                  <a:lnTo>
                    <a:pt x="4933547" y="525507"/>
                  </a:lnTo>
                  <a:lnTo>
                    <a:pt x="4884674" y="534312"/>
                  </a:lnTo>
                  <a:lnTo>
                    <a:pt x="4834546" y="539696"/>
                  </a:lnTo>
                  <a:lnTo>
                    <a:pt x="4783315" y="541521"/>
                  </a:lnTo>
                  <a:lnTo>
                    <a:pt x="12191999" y="541521"/>
                  </a:lnTo>
                  <a:lnTo>
                    <a:pt x="12191999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621" y="5995482"/>
              <a:ext cx="676005" cy="67600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250048" y="5590070"/>
              <a:ext cx="6201410" cy="1120775"/>
            </a:xfrm>
            <a:custGeom>
              <a:avLst/>
              <a:gdLst/>
              <a:ahLst/>
              <a:cxnLst/>
              <a:rect l="l" t="t" r="r" b="b"/>
              <a:pathLst>
                <a:path w="6201409" h="1120775">
                  <a:moveTo>
                    <a:pt x="677926" y="744423"/>
                  </a:moveTo>
                  <a:lnTo>
                    <a:pt x="674827" y="698423"/>
                  </a:lnTo>
                  <a:lnTo>
                    <a:pt x="665822" y="654304"/>
                  </a:lnTo>
                  <a:lnTo>
                    <a:pt x="651294" y="612457"/>
                  </a:lnTo>
                  <a:lnTo>
                    <a:pt x="631659" y="573316"/>
                  </a:lnTo>
                  <a:lnTo>
                    <a:pt x="607326" y="537260"/>
                  </a:lnTo>
                  <a:lnTo>
                    <a:pt x="578675" y="504710"/>
                  </a:lnTo>
                  <a:lnTo>
                    <a:pt x="546138" y="476046"/>
                  </a:lnTo>
                  <a:lnTo>
                    <a:pt x="510095" y="451700"/>
                  </a:lnTo>
                  <a:lnTo>
                    <a:pt x="470954" y="432066"/>
                  </a:lnTo>
                  <a:lnTo>
                    <a:pt x="429120" y="417525"/>
                  </a:lnTo>
                  <a:lnTo>
                    <a:pt x="385013" y="408520"/>
                  </a:lnTo>
                  <a:lnTo>
                    <a:pt x="339013" y="405422"/>
                  </a:lnTo>
                  <a:lnTo>
                    <a:pt x="293001" y="408520"/>
                  </a:lnTo>
                  <a:lnTo>
                    <a:pt x="248881" y="417525"/>
                  </a:lnTo>
                  <a:lnTo>
                    <a:pt x="207048" y="432066"/>
                  </a:lnTo>
                  <a:lnTo>
                    <a:pt x="167894" y="451700"/>
                  </a:lnTo>
                  <a:lnTo>
                    <a:pt x="131838" y="476046"/>
                  </a:lnTo>
                  <a:lnTo>
                    <a:pt x="99288" y="504710"/>
                  </a:lnTo>
                  <a:lnTo>
                    <a:pt x="70637" y="537260"/>
                  </a:lnTo>
                  <a:lnTo>
                    <a:pt x="46278" y="573316"/>
                  </a:lnTo>
                  <a:lnTo>
                    <a:pt x="26644" y="612457"/>
                  </a:lnTo>
                  <a:lnTo>
                    <a:pt x="12115" y="654304"/>
                  </a:lnTo>
                  <a:lnTo>
                    <a:pt x="3098" y="698423"/>
                  </a:lnTo>
                  <a:lnTo>
                    <a:pt x="0" y="744423"/>
                  </a:lnTo>
                  <a:lnTo>
                    <a:pt x="3098" y="790409"/>
                  </a:lnTo>
                  <a:lnTo>
                    <a:pt x="12115" y="834517"/>
                  </a:lnTo>
                  <a:lnTo>
                    <a:pt x="26657" y="876338"/>
                  </a:lnTo>
                  <a:lnTo>
                    <a:pt x="46304" y="915466"/>
                  </a:lnTo>
                  <a:lnTo>
                    <a:pt x="70662" y="951509"/>
                  </a:lnTo>
                  <a:lnTo>
                    <a:pt x="99314" y="984059"/>
                  </a:lnTo>
                  <a:lnTo>
                    <a:pt x="131876" y="1012710"/>
                  </a:lnTo>
                  <a:lnTo>
                    <a:pt x="167932" y="1037056"/>
                  </a:lnTo>
                  <a:lnTo>
                    <a:pt x="207073" y="1056703"/>
                  </a:lnTo>
                  <a:lnTo>
                    <a:pt x="248907" y="1071232"/>
                  </a:lnTo>
                  <a:lnTo>
                    <a:pt x="293014" y="1080249"/>
                  </a:lnTo>
                  <a:lnTo>
                    <a:pt x="339013" y="1083335"/>
                  </a:lnTo>
                  <a:lnTo>
                    <a:pt x="384987" y="1080249"/>
                  </a:lnTo>
                  <a:lnTo>
                    <a:pt x="429094" y="1071232"/>
                  </a:lnTo>
                  <a:lnTo>
                    <a:pt x="470916" y="1056716"/>
                  </a:lnTo>
                  <a:lnTo>
                    <a:pt x="510044" y="1037082"/>
                  </a:lnTo>
                  <a:lnTo>
                    <a:pt x="546100" y="1012736"/>
                  </a:lnTo>
                  <a:lnTo>
                    <a:pt x="578650" y="984097"/>
                  </a:lnTo>
                  <a:lnTo>
                    <a:pt x="607288" y="951547"/>
                  </a:lnTo>
                  <a:lnTo>
                    <a:pt x="631647" y="915504"/>
                  </a:lnTo>
                  <a:lnTo>
                    <a:pt x="651281" y="876376"/>
                  </a:lnTo>
                  <a:lnTo>
                    <a:pt x="665810" y="834542"/>
                  </a:lnTo>
                  <a:lnTo>
                    <a:pt x="674827" y="790422"/>
                  </a:lnTo>
                  <a:lnTo>
                    <a:pt x="677926" y="744423"/>
                  </a:lnTo>
                  <a:close/>
                </a:path>
                <a:path w="6201409" h="1120775">
                  <a:moveTo>
                    <a:pt x="1782559" y="756208"/>
                  </a:moveTo>
                  <a:lnTo>
                    <a:pt x="1779460" y="710209"/>
                  </a:lnTo>
                  <a:lnTo>
                    <a:pt x="1770456" y="666089"/>
                  </a:lnTo>
                  <a:lnTo>
                    <a:pt x="1755927" y="624255"/>
                  </a:lnTo>
                  <a:lnTo>
                    <a:pt x="1736293" y="585114"/>
                  </a:lnTo>
                  <a:lnTo>
                    <a:pt x="1711960" y="549059"/>
                  </a:lnTo>
                  <a:lnTo>
                    <a:pt x="1683308" y="516496"/>
                  </a:lnTo>
                  <a:lnTo>
                    <a:pt x="1650771" y="487845"/>
                  </a:lnTo>
                  <a:lnTo>
                    <a:pt x="1614728" y="463499"/>
                  </a:lnTo>
                  <a:lnTo>
                    <a:pt x="1575587" y="443852"/>
                  </a:lnTo>
                  <a:lnTo>
                    <a:pt x="1533753" y="429323"/>
                  </a:lnTo>
                  <a:lnTo>
                    <a:pt x="1489646" y="420306"/>
                  </a:lnTo>
                  <a:lnTo>
                    <a:pt x="1443647" y="417220"/>
                  </a:lnTo>
                  <a:lnTo>
                    <a:pt x="1397635" y="420306"/>
                  </a:lnTo>
                  <a:lnTo>
                    <a:pt x="1353515" y="429323"/>
                  </a:lnTo>
                  <a:lnTo>
                    <a:pt x="1311681" y="443852"/>
                  </a:lnTo>
                  <a:lnTo>
                    <a:pt x="1272540" y="463499"/>
                  </a:lnTo>
                  <a:lnTo>
                    <a:pt x="1236484" y="487845"/>
                  </a:lnTo>
                  <a:lnTo>
                    <a:pt x="1203921" y="516496"/>
                  </a:lnTo>
                  <a:lnTo>
                    <a:pt x="1175270" y="549059"/>
                  </a:lnTo>
                  <a:lnTo>
                    <a:pt x="1150924" y="585114"/>
                  </a:lnTo>
                  <a:lnTo>
                    <a:pt x="1131277" y="624255"/>
                  </a:lnTo>
                  <a:lnTo>
                    <a:pt x="1116749" y="666089"/>
                  </a:lnTo>
                  <a:lnTo>
                    <a:pt x="1107732" y="710209"/>
                  </a:lnTo>
                  <a:lnTo>
                    <a:pt x="1104646" y="756208"/>
                  </a:lnTo>
                  <a:lnTo>
                    <a:pt x="1107732" y="802195"/>
                  </a:lnTo>
                  <a:lnTo>
                    <a:pt x="1116749" y="846302"/>
                  </a:lnTo>
                  <a:lnTo>
                    <a:pt x="1131290" y="888123"/>
                  </a:lnTo>
                  <a:lnTo>
                    <a:pt x="1150937" y="927265"/>
                  </a:lnTo>
                  <a:lnTo>
                    <a:pt x="1175296" y="963307"/>
                  </a:lnTo>
                  <a:lnTo>
                    <a:pt x="1203960" y="995857"/>
                  </a:lnTo>
                  <a:lnTo>
                    <a:pt x="1236510" y="1024509"/>
                  </a:lnTo>
                  <a:lnTo>
                    <a:pt x="1272565" y="1048854"/>
                  </a:lnTo>
                  <a:lnTo>
                    <a:pt x="1311719" y="1068489"/>
                  </a:lnTo>
                  <a:lnTo>
                    <a:pt x="1353540" y="1083030"/>
                  </a:lnTo>
                  <a:lnTo>
                    <a:pt x="1397647" y="1092034"/>
                  </a:lnTo>
                  <a:lnTo>
                    <a:pt x="1443647" y="1095133"/>
                  </a:lnTo>
                  <a:lnTo>
                    <a:pt x="1489621" y="1092034"/>
                  </a:lnTo>
                  <a:lnTo>
                    <a:pt x="1533728" y="1083030"/>
                  </a:lnTo>
                  <a:lnTo>
                    <a:pt x="1575549" y="1068501"/>
                  </a:lnTo>
                  <a:lnTo>
                    <a:pt x="1614678" y="1048880"/>
                  </a:lnTo>
                  <a:lnTo>
                    <a:pt x="1650733" y="1024534"/>
                  </a:lnTo>
                  <a:lnTo>
                    <a:pt x="1683283" y="995883"/>
                  </a:lnTo>
                  <a:lnTo>
                    <a:pt x="1711921" y="963345"/>
                  </a:lnTo>
                  <a:lnTo>
                    <a:pt x="1736280" y="927303"/>
                  </a:lnTo>
                  <a:lnTo>
                    <a:pt x="1755914" y="888161"/>
                  </a:lnTo>
                  <a:lnTo>
                    <a:pt x="1770443" y="846340"/>
                  </a:lnTo>
                  <a:lnTo>
                    <a:pt x="1779460" y="802220"/>
                  </a:lnTo>
                  <a:lnTo>
                    <a:pt x="1782559" y="756208"/>
                  </a:lnTo>
                  <a:close/>
                </a:path>
                <a:path w="6201409" h="1120775">
                  <a:moveTo>
                    <a:pt x="2887192" y="781786"/>
                  </a:moveTo>
                  <a:lnTo>
                    <a:pt x="2884093" y="735774"/>
                  </a:lnTo>
                  <a:lnTo>
                    <a:pt x="2875089" y="691654"/>
                  </a:lnTo>
                  <a:lnTo>
                    <a:pt x="2860560" y="649820"/>
                  </a:lnTo>
                  <a:lnTo>
                    <a:pt x="2840926" y="610679"/>
                  </a:lnTo>
                  <a:lnTo>
                    <a:pt x="2816593" y="574624"/>
                  </a:lnTo>
                  <a:lnTo>
                    <a:pt x="2787942" y="542061"/>
                  </a:lnTo>
                  <a:lnTo>
                    <a:pt x="2755392" y="513410"/>
                  </a:lnTo>
                  <a:lnTo>
                    <a:pt x="2719349" y="489064"/>
                  </a:lnTo>
                  <a:lnTo>
                    <a:pt x="2680208" y="469417"/>
                  </a:lnTo>
                  <a:lnTo>
                    <a:pt x="2638387" y="454888"/>
                  </a:lnTo>
                  <a:lnTo>
                    <a:pt x="2594267" y="445871"/>
                  </a:lnTo>
                  <a:lnTo>
                    <a:pt x="2548267" y="442772"/>
                  </a:lnTo>
                  <a:lnTo>
                    <a:pt x="2502255" y="445871"/>
                  </a:lnTo>
                  <a:lnTo>
                    <a:pt x="2458135" y="454888"/>
                  </a:lnTo>
                  <a:lnTo>
                    <a:pt x="2416302" y="469417"/>
                  </a:lnTo>
                  <a:lnTo>
                    <a:pt x="2377160" y="489064"/>
                  </a:lnTo>
                  <a:lnTo>
                    <a:pt x="2341105" y="513410"/>
                  </a:lnTo>
                  <a:lnTo>
                    <a:pt x="2308555" y="542061"/>
                  </a:lnTo>
                  <a:lnTo>
                    <a:pt x="2279904" y="574624"/>
                  </a:lnTo>
                  <a:lnTo>
                    <a:pt x="2255545" y="610679"/>
                  </a:lnTo>
                  <a:lnTo>
                    <a:pt x="2235911" y="649820"/>
                  </a:lnTo>
                  <a:lnTo>
                    <a:pt x="2221382" y="691654"/>
                  </a:lnTo>
                  <a:lnTo>
                    <a:pt x="2212365" y="735774"/>
                  </a:lnTo>
                  <a:lnTo>
                    <a:pt x="2209266" y="781786"/>
                  </a:lnTo>
                  <a:lnTo>
                    <a:pt x="2212365" y="827773"/>
                  </a:lnTo>
                  <a:lnTo>
                    <a:pt x="2221382" y="871867"/>
                  </a:lnTo>
                  <a:lnTo>
                    <a:pt x="2235924" y="913688"/>
                  </a:lnTo>
                  <a:lnTo>
                    <a:pt x="2255570" y="952830"/>
                  </a:lnTo>
                  <a:lnTo>
                    <a:pt x="2279929" y="988872"/>
                  </a:lnTo>
                  <a:lnTo>
                    <a:pt x="2308593" y="1021422"/>
                  </a:lnTo>
                  <a:lnTo>
                    <a:pt x="2341143" y="1050074"/>
                  </a:lnTo>
                  <a:lnTo>
                    <a:pt x="2377198" y="1074420"/>
                  </a:lnTo>
                  <a:lnTo>
                    <a:pt x="2416340" y="1094066"/>
                  </a:lnTo>
                  <a:lnTo>
                    <a:pt x="2458174" y="1108595"/>
                  </a:lnTo>
                  <a:lnTo>
                    <a:pt x="2502281" y="1117600"/>
                  </a:lnTo>
                  <a:lnTo>
                    <a:pt x="2548267" y="1120698"/>
                  </a:lnTo>
                  <a:lnTo>
                    <a:pt x="2594241" y="1117612"/>
                  </a:lnTo>
                  <a:lnTo>
                    <a:pt x="2638348" y="1108595"/>
                  </a:lnTo>
                  <a:lnTo>
                    <a:pt x="2680182" y="1094079"/>
                  </a:lnTo>
                  <a:lnTo>
                    <a:pt x="2719311" y="1074445"/>
                  </a:lnTo>
                  <a:lnTo>
                    <a:pt x="2755354" y="1050099"/>
                  </a:lnTo>
                  <a:lnTo>
                    <a:pt x="2787904" y="1021461"/>
                  </a:lnTo>
                  <a:lnTo>
                    <a:pt x="2816555" y="988910"/>
                  </a:lnTo>
                  <a:lnTo>
                    <a:pt x="2840913" y="952868"/>
                  </a:lnTo>
                  <a:lnTo>
                    <a:pt x="2860548" y="913726"/>
                  </a:lnTo>
                  <a:lnTo>
                    <a:pt x="2875076" y="871905"/>
                  </a:lnTo>
                  <a:lnTo>
                    <a:pt x="2884093" y="827786"/>
                  </a:lnTo>
                  <a:lnTo>
                    <a:pt x="2887192" y="781786"/>
                  </a:lnTo>
                  <a:close/>
                </a:path>
                <a:path w="6201409" h="1120775">
                  <a:moveTo>
                    <a:pt x="3887051" y="339013"/>
                  </a:moveTo>
                  <a:lnTo>
                    <a:pt x="3883952" y="293001"/>
                  </a:lnTo>
                  <a:lnTo>
                    <a:pt x="3874947" y="248881"/>
                  </a:lnTo>
                  <a:lnTo>
                    <a:pt x="3860419" y="207048"/>
                  </a:lnTo>
                  <a:lnTo>
                    <a:pt x="3840784" y="167906"/>
                  </a:lnTo>
                  <a:lnTo>
                    <a:pt x="3816451" y="131851"/>
                  </a:lnTo>
                  <a:lnTo>
                    <a:pt x="3787800" y="99288"/>
                  </a:lnTo>
                  <a:lnTo>
                    <a:pt x="3755250" y="70637"/>
                  </a:lnTo>
                  <a:lnTo>
                    <a:pt x="3719207" y="46291"/>
                  </a:lnTo>
                  <a:lnTo>
                    <a:pt x="3680066" y="26644"/>
                  </a:lnTo>
                  <a:lnTo>
                    <a:pt x="3638245" y="12115"/>
                  </a:lnTo>
                  <a:lnTo>
                    <a:pt x="3594125" y="3098"/>
                  </a:lnTo>
                  <a:lnTo>
                    <a:pt x="3548126" y="0"/>
                  </a:lnTo>
                  <a:lnTo>
                    <a:pt x="3502114" y="3098"/>
                  </a:lnTo>
                  <a:lnTo>
                    <a:pt x="3457994" y="12115"/>
                  </a:lnTo>
                  <a:lnTo>
                    <a:pt x="3416160" y="26644"/>
                  </a:lnTo>
                  <a:lnTo>
                    <a:pt x="3377019" y="46291"/>
                  </a:lnTo>
                  <a:lnTo>
                    <a:pt x="3340963" y="70637"/>
                  </a:lnTo>
                  <a:lnTo>
                    <a:pt x="3308400" y="99288"/>
                  </a:lnTo>
                  <a:lnTo>
                    <a:pt x="3279749" y="131851"/>
                  </a:lnTo>
                  <a:lnTo>
                    <a:pt x="3255403" y="167906"/>
                  </a:lnTo>
                  <a:lnTo>
                    <a:pt x="3235756" y="207048"/>
                  </a:lnTo>
                  <a:lnTo>
                    <a:pt x="3221228" y="248881"/>
                  </a:lnTo>
                  <a:lnTo>
                    <a:pt x="3212211" y="293001"/>
                  </a:lnTo>
                  <a:lnTo>
                    <a:pt x="3209125" y="339013"/>
                  </a:lnTo>
                  <a:lnTo>
                    <a:pt x="3212211" y="384987"/>
                  </a:lnTo>
                  <a:lnTo>
                    <a:pt x="3221228" y="429094"/>
                  </a:lnTo>
                  <a:lnTo>
                    <a:pt x="3235769" y="470916"/>
                  </a:lnTo>
                  <a:lnTo>
                    <a:pt x="3255416" y="510057"/>
                  </a:lnTo>
                  <a:lnTo>
                    <a:pt x="3279775" y="546100"/>
                  </a:lnTo>
                  <a:lnTo>
                    <a:pt x="3308439" y="578650"/>
                  </a:lnTo>
                  <a:lnTo>
                    <a:pt x="3341001" y="607301"/>
                  </a:lnTo>
                  <a:lnTo>
                    <a:pt x="3377057" y="631647"/>
                  </a:lnTo>
                  <a:lnTo>
                    <a:pt x="3416198" y="651294"/>
                  </a:lnTo>
                  <a:lnTo>
                    <a:pt x="3458032" y="665822"/>
                  </a:lnTo>
                  <a:lnTo>
                    <a:pt x="3502139" y="674827"/>
                  </a:lnTo>
                  <a:lnTo>
                    <a:pt x="3548126" y="677926"/>
                  </a:lnTo>
                  <a:lnTo>
                    <a:pt x="3594100" y="674839"/>
                  </a:lnTo>
                  <a:lnTo>
                    <a:pt x="3638207" y="665822"/>
                  </a:lnTo>
                  <a:lnTo>
                    <a:pt x="3680041" y="651306"/>
                  </a:lnTo>
                  <a:lnTo>
                    <a:pt x="3719169" y="631672"/>
                  </a:lnTo>
                  <a:lnTo>
                    <a:pt x="3755212" y="607326"/>
                  </a:lnTo>
                  <a:lnTo>
                    <a:pt x="3787762" y="578688"/>
                  </a:lnTo>
                  <a:lnTo>
                    <a:pt x="3816413" y="546138"/>
                  </a:lnTo>
                  <a:lnTo>
                    <a:pt x="3840772" y="510095"/>
                  </a:lnTo>
                  <a:lnTo>
                    <a:pt x="3860406" y="470954"/>
                  </a:lnTo>
                  <a:lnTo>
                    <a:pt x="3874935" y="429133"/>
                  </a:lnTo>
                  <a:lnTo>
                    <a:pt x="3883952" y="385013"/>
                  </a:lnTo>
                  <a:lnTo>
                    <a:pt x="3887051" y="339013"/>
                  </a:lnTo>
                  <a:close/>
                </a:path>
                <a:path w="6201409" h="1120775">
                  <a:moveTo>
                    <a:pt x="5096459" y="756208"/>
                  </a:moveTo>
                  <a:lnTo>
                    <a:pt x="5093360" y="710209"/>
                  </a:lnTo>
                  <a:lnTo>
                    <a:pt x="5084356" y="666089"/>
                  </a:lnTo>
                  <a:lnTo>
                    <a:pt x="5069827" y="624255"/>
                  </a:lnTo>
                  <a:lnTo>
                    <a:pt x="5050193" y="585114"/>
                  </a:lnTo>
                  <a:lnTo>
                    <a:pt x="5025860" y="549059"/>
                  </a:lnTo>
                  <a:lnTo>
                    <a:pt x="4997208" y="516496"/>
                  </a:lnTo>
                  <a:lnTo>
                    <a:pt x="4964658" y="487845"/>
                  </a:lnTo>
                  <a:lnTo>
                    <a:pt x="4928616" y="463499"/>
                  </a:lnTo>
                  <a:lnTo>
                    <a:pt x="4889474" y="443852"/>
                  </a:lnTo>
                  <a:lnTo>
                    <a:pt x="4847653" y="429323"/>
                  </a:lnTo>
                  <a:lnTo>
                    <a:pt x="4803533" y="420306"/>
                  </a:lnTo>
                  <a:lnTo>
                    <a:pt x="4757534" y="417220"/>
                  </a:lnTo>
                  <a:lnTo>
                    <a:pt x="4711522" y="420306"/>
                  </a:lnTo>
                  <a:lnTo>
                    <a:pt x="4667402" y="429323"/>
                  </a:lnTo>
                  <a:lnTo>
                    <a:pt x="4625568" y="443852"/>
                  </a:lnTo>
                  <a:lnTo>
                    <a:pt x="4586427" y="463499"/>
                  </a:lnTo>
                  <a:lnTo>
                    <a:pt x="4550372" y="487845"/>
                  </a:lnTo>
                  <a:lnTo>
                    <a:pt x="4517809" y="516496"/>
                  </a:lnTo>
                  <a:lnTo>
                    <a:pt x="4489158" y="549059"/>
                  </a:lnTo>
                  <a:lnTo>
                    <a:pt x="4464812" y="585114"/>
                  </a:lnTo>
                  <a:lnTo>
                    <a:pt x="4445165" y="624255"/>
                  </a:lnTo>
                  <a:lnTo>
                    <a:pt x="4430636" y="666089"/>
                  </a:lnTo>
                  <a:lnTo>
                    <a:pt x="4421619" y="710209"/>
                  </a:lnTo>
                  <a:lnTo>
                    <a:pt x="4418533" y="756208"/>
                  </a:lnTo>
                  <a:lnTo>
                    <a:pt x="4421619" y="802195"/>
                  </a:lnTo>
                  <a:lnTo>
                    <a:pt x="4430636" y="846302"/>
                  </a:lnTo>
                  <a:lnTo>
                    <a:pt x="4445178" y="888123"/>
                  </a:lnTo>
                  <a:lnTo>
                    <a:pt x="4464824" y="927265"/>
                  </a:lnTo>
                  <a:lnTo>
                    <a:pt x="4489183" y="963307"/>
                  </a:lnTo>
                  <a:lnTo>
                    <a:pt x="4517847" y="995857"/>
                  </a:lnTo>
                  <a:lnTo>
                    <a:pt x="4550410" y="1024509"/>
                  </a:lnTo>
                  <a:lnTo>
                    <a:pt x="4586465" y="1048854"/>
                  </a:lnTo>
                  <a:lnTo>
                    <a:pt x="4625606" y="1068489"/>
                  </a:lnTo>
                  <a:lnTo>
                    <a:pt x="4667440" y="1083030"/>
                  </a:lnTo>
                  <a:lnTo>
                    <a:pt x="4711547" y="1092034"/>
                  </a:lnTo>
                  <a:lnTo>
                    <a:pt x="4757534" y="1095133"/>
                  </a:lnTo>
                  <a:lnTo>
                    <a:pt x="4803508" y="1092034"/>
                  </a:lnTo>
                  <a:lnTo>
                    <a:pt x="4847615" y="1083030"/>
                  </a:lnTo>
                  <a:lnTo>
                    <a:pt x="4889449" y="1068501"/>
                  </a:lnTo>
                  <a:lnTo>
                    <a:pt x="4928578" y="1048880"/>
                  </a:lnTo>
                  <a:lnTo>
                    <a:pt x="4964620" y="1024534"/>
                  </a:lnTo>
                  <a:lnTo>
                    <a:pt x="4997170" y="995883"/>
                  </a:lnTo>
                  <a:lnTo>
                    <a:pt x="5025822" y="963345"/>
                  </a:lnTo>
                  <a:lnTo>
                    <a:pt x="5050180" y="927303"/>
                  </a:lnTo>
                  <a:lnTo>
                    <a:pt x="5069814" y="888161"/>
                  </a:lnTo>
                  <a:lnTo>
                    <a:pt x="5084343" y="846340"/>
                  </a:lnTo>
                  <a:lnTo>
                    <a:pt x="5093360" y="802220"/>
                  </a:lnTo>
                  <a:lnTo>
                    <a:pt x="5096459" y="756208"/>
                  </a:lnTo>
                  <a:close/>
                </a:path>
                <a:path w="6201409" h="1120775">
                  <a:moveTo>
                    <a:pt x="6201080" y="756208"/>
                  </a:moveTo>
                  <a:lnTo>
                    <a:pt x="6197981" y="710209"/>
                  </a:lnTo>
                  <a:lnTo>
                    <a:pt x="6188976" y="666089"/>
                  </a:lnTo>
                  <a:lnTo>
                    <a:pt x="6174448" y="624255"/>
                  </a:lnTo>
                  <a:lnTo>
                    <a:pt x="6154813" y="585114"/>
                  </a:lnTo>
                  <a:lnTo>
                    <a:pt x="6130480" y="549059"/>
                  </a:lnTo>
                  <a:lnTo>
                    <a:pt x="6101829" y="516496"/>
                  </a:lnTo>
                  <a:lnTo>
                    <a:pt x="6069292" y="487845"/>
                  </a:lnTo>
                  <a:lnTo>
                    <a:pt x="6033249" y="463499"/>
                  </a:lnTo>
                  <a:lnTo>
                    <a:pt x="5994108" y="443852"/>
                  </a:lnTo>
                  <a:lnTo>
                    <a:pt x="5952274" y="429323"/>
                  </a:lnTo>
                  <a:lnTo>
                    <a:pt x="5908167" y="420306"/>
                  </a:lnTo>
                  <a:lnTo>
                    <a:pt x="5862167" y="417220"/>
                  </a:lnTo>
                  <a:lnTo>
                    <a:pt x="5816155" y="420306"/>
                  </a:lnTo>
                  <a:lnTo>
                    <a:pt x="5772035" y="429323"/>
                  </a:lnTo>
                  <a:lnTo>
                    <a:pt x="5730202" y="443852"/>
                  </a:lnTo>
                  <a:lnTo>
                    <a:pt x="5691048" y="463499"/>
                  </a:lnTo>
                  <a:lnTo>
                    <a:pt x="5654992" y="487845"/>
                  </a:lnTo>
                  <a:lnTo>
                    <a:pt x="5622442" y="516496"/>
                  </a:lnTo>
                  <a:lnTo>
                    <a:pt x="5593791" y="549059"/>
                  </a:lnTo>
                  <a:lnTo>
                    <a:pt x="5569432" y="585114"/>
                  </a:lnTo>
                  <a:lnTo>
                    <a:pt x="5549798" y="624255"/>
                  </a:lnTo>
                  <a:lnTo>
                    <a:pt x="5535269" y="666089"/>
                  </a:lnTo>
                  <a:lnTo>
                    <a:pt x="5526252" y="710209"/>
                  </a:lnTo>
                  <a:lnTo>
                    <a:pt x="5523166" y="756208"/>
                  </a:lnTo>
                  <a:lnTo>
                    <a:pt x="5526252" y="802195"/>
                  </a:lnTo>
                  <a:lnTo>
                    <a:pt x="5535269" y="846302"/>
                  </a:lnTo>
                  <a:lnTo>
                    <a:pt x="5549811" y="888123"/>
                  </a:lnTo>
                  <a:lnTo>
                    <a:pt x="5569458" y="927265"/>
                  </a:lnTo>
                  <a:lnTo>
                    <a:pt x="5593816" y="963307"/>
                  </a:lnTo>
                  <a:lnTo>
                    <a:pt x="5622480" y="995857"/>
                  </a:lnTo>
                  <a:lnTo>
                    <a:pt x="5655030" y="1024509"/>
                  </a:lnTo>
                  <a:lnTo>
                    <a:pt x="5691086" y="1048854"/>
                  </a:lnTo>
                  <a:lnTo>
                    <a:pt x="5730240" y="1068489"/>
                  </a:lnTo>
                  <a:lnTo>
                    <a:pt x="5772061" y="1083030"/>
                  </a:lnTo>
                  <a:lnTo>
                    <a:pt x="5816168" y="1092034"/>
                  </a:lnTo>
                  <a:lnTo>
                    <a:pt x="5862167" y="1095133"/>
                  </a:lnTo>
                  <a:lnTo>
                    <a:pt x="5908141" y="1092034"/>
                  </a:lnTo>
                  <a:lnTo>
                    <a:pt x="5952248" y="1083030"/>
                  </a:lnTo>
                  <a:lnTo>
                    <a:pt x="5994070" y="1068501"/>
                  </a:lnTo>
                  <a:lnTo>
                    <a:pt x="6033211" y="1048880"/>
                  </a:lnTo>
                  <a:lnTo>
                    <a:pt x="6069254" y="1024534"/>
                  </a:lnTo>
                  <a:lnTo>
                    <a:pt x="6101804" y="995883"/>
                  </a:lnTo>
                  <a:lnTo>
                    <a:pt x="6130455" y="963345"/>
                  </a:lnTo>
                  <a:lnTo>
                    <a:pt x="6154801" y="927303"/>
                  </a:lnTo>
                  <a:lnTo>
                    <a:pt x="6174435" y="888161"/>
                  </a:lnTo>
                  <a:lnTo>
                    <a:pt x="6188964" y="846340"/>
                  </a:lnTo>
                  <a:lnTo>
                    <a:pt x="6197981" y="802220"/>
                  </a:lnTo>
                  <a:lnTo>
                    <a:pt x="6201080" y="7562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24097" y="6091356"/>
              <a:ext cx="542924" cy="54292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637151" y="563424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19"/>
                  </a:lnTo>
                  <a:lnTo>
                    <a:pt x="84378" y="18840"/>
                  </a:lnTo>
                  <a:lnTo>
                    <a:pt x="52484" y="41231"/>
                  </a:lnTo>
                  <a:lnTo>
                    <a:pt x="26974" y="70664"/>
                  </a:lnTo>
                  <a:lnTo>
                    <a:pt x="9403" y="105377"/>
                  </a:lnTo>
                  <a:lnTo>
                    <a:pt x="800" y="143279"/>
                  </a:lnTo>
                  <a:lnTo>
                    <a:pt x="0" y="158838"/>
                  </a:lnTo>
                  <a:lnTo>
                    <a:pt x="5937" y="194398"/>
                  </a:lnTo>
                  <a:lnTo>
                    <a:pt x="21688" y="235564"/>
                  </a:lnTo>
                  <a:lnTo>
                    <a:pt x="44162" y="279372"/>
                  </a:lnTo>
                  <a:lnTo>
                    <a:pt x="70268" y="322860"/>
                  </a:lnTo>
                  <a:lnTo>
                    <a:pt x="96913" y="363066"/>
                  </a:lnTo>
                  <a:lnTo>
                    <a:pt x="56515" y="363066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2" y="484093"/>
                  </a:lnTo>
                  <a:lnTo>
                    <a:pt x="57429" y="484093"/>
                  </a:lnTo>
                  <a:lnTo>
                    <a:pt x="80213" y="393322"/>
                  </a:lnTo>
                  <a:lnTo>
                    <a:pt x="155783" y="393322"/>
                  </a:lnTo>
                  <a:lnTo>
                    <a:pt x="134431" y="363760"/>
                  </a:lnTo>
                  <a:lnTo>
                    <a:pt x="106180" y="322019"/>
                  </a:lnTo>
                  <a:lnTo>
                    <a:pt x="78200" y="276951"/>
                  </a:lnTo>
                  <a:lnTo>
                    <a:pt x="53940" y="232260"/>
                  </a:lnTo>
                  <a:lnTo>
                    <a:pt x="36853" y="191654"/>
                  </a:lnTo>
                  <a:lnTo>
                    <a:pt x="30391" y="158838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6"/>
                  </a:lnTo>
                  <a:lnTo>
                    <a:pt x="117919" y="36809"/>
                  </a:lnTo>
                  <a:lnTo>
                    <a:pt x="151015" y="30251"/>
                  </a:lnTo>
                  <a:lnTo>
                    <a:pt x="252875" y="30251"/>
                  </a:lnTo>
                  <a:lnTo>
                    <a:pt x="248043" y="26857"/>
                  </a:lnTo>
                  <a:lnTo>
                    <a:pt x="213181" y="9353"/>
                  </a:lnTo>
                  <a:lnTo>
                    <a:pt x="175121" y="789"/>
                  </a:lnTo>
                  <a:lnTo>
                    <a:pt x="167329" y="204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2"/>
                  </a:moveTo>
                  <a:lnTo>
                    <a:pt x="238785" y="393322"/>
                  </a:lnTo>
                  <a:lnTo>
                    <a:pt x="261581" y="484093"/>
                  </a:lnTo>
                  <a:lnTo>
                    <a:pt x="292872" y="484093"/>
                  </a:lnTo>
                  <a:lnTo>
                    <a:pt x="270080" y="393322"/>
                  </a:lnTo>
                  <a:close/>
                </a:path>
                <a:path w="319404" h="514350">
                  <a:moveTo>
                    <a:pt x="155783" y="393322"/>
                  </a:moveTo>
                  <a:lnTo>
                    <a:pt x="117881" y="393322"/>
                  </a:lnTo>
                  <a:lnTo>
                    <a:pt x="128137" y="407389"/>
                  </a:lnTo>
                  <a:lnTo>
                    <a:pt x="136828" y="418929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0"/>
                  </a:lnTo>
                  <a:lnTo>
                    <a:pt x="172567" y="432960"/>
                  </a:lnTo>
                  <a:lnTo>
                    <a:pt x="199006" y="398467"/>
                  </a:lnTo>
                  <a:lnTo>
                    <a:pt x="159499" y="398467"/>
                  </a:lnTo>
                  <a:lnTo>
                    <a:pt x="155783" y="393322"/>
                  </a:lnTo>
                  <a:close/>
                </a:path>
                <a:path w="319404" h="514350">
                  <a:moveTo>
                    <a:pt x="252875" y="30251"/>
                  </a:moveTo>
                  <a:lnTo>
                    <a:pt x="167982" y="30251"/>
                  </a:lnTo>
                  <a:lnTo>
                    <a:pt x="176377" y="31075"/>
                  </a:lnTo>
                  <a:lnTo>
                    <a:pt x="193001" y="34373"/>
                  </a:lnTo>
                  <a:lnTo>
                    <a:pt x="238290" y="56614"/>
                  </a:lnTo>
                  <a:lnTo>
                    <a:pt x="271564" y="94421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38"/>
                  </a:lnTo>
                  <a:lnTo>
                    <a:pt x="265057" y="232260"/>
                  </a:lnTo>
                  <a:lnTo>
                    <a:pt x="240798" y="276951"/>
                  </a:lnTo>
                  <a:lnTo>
                    <a:pt x="212817" y="322019"/>
                  </a:lnTo>
                  <a:lnTo>
                    <a:pt x="184567" y="363760"/>
                  </a:lnTo>
                  <a:lnTo>
                    <a:pt x="159499" y="398467"/>
                  </a:lnTo>
                  <a:lnTo>
                    <a:pt x="199006" y="398467"/>
                  </a:lnTo>
                  <a:lnTo>
                    <a:pt x="202946" y="393322"/>
                  </a:lnTo>
                  <a:lnTo>
                    <a:pt x="270080" y="393322"/>
                  </a:lnTo>
                  <a:lnTo>
                    <a:pt x="262483" y="363066"/>
                  </a:lnTo>
                  <a:lnTo>
                    <a:pt x="222084" y="363066"/>
                  </a:lnTo>
                  <a:lnTo>
                    <a:pt x="248730" y="322860"/>
                  </a:lnTo>
                  <a:lnTo>
                    <a:pt x="274835" y="279372"/>
                  </a:lnTo>
                  <a:lnTo>
                    <a:pt x="297309" y="235564"/>
                  </a:lnTo>
                  <a:lnTo>
                    <a:pt x="313061" y="194398"/>
                  </a:lnTo>
                  <a:lnTo>
                    <a:pt x="318998" y="158838"/>
                  </a:lnTo>
                  <a:lnTo>
                    <a:pt x="318789" y="151040"/>
                  </a:lnTo>
                  <a:lnTo>
                    <a:pt x="312065" y="112764"/>
                  </a:lnTo>
                  <a:lnTo>
                    <a:pt x="296217" y="77253"/>
                  </a:lnTo>
                  <a:lnTo>
                    <a:pt x="272199" y="46612"/>
                  </a:lnTo>
                  <a:lnTo>
                    <a:pt x="254446" y="31354"/>
                  </a:lnTo>
                  <a:lnTo>
                    <a:pt x="252875" y="302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35897" y="5740137"/>
              <a:ext cx="121505" cy="12102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64320" y="6071736"/>
              <a:ext cx="514349" cy="514348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461090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4088955" y="638027"/>
            <a:ext cx="4360545" cy="8064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100" b="0" spc="300" dirty="0">
                <a:latin typeface="Trebuchet MS" panose="020B0603020202020204"/>
                <a:cs typeface="Trebuchet MS" panose="020B0603020202020204"/>
              </a:rPr>
              <a:t>Current</a:t>
            </a:r>
            <a:r>
              <a:rPr sz="5100" b="0" spc="-195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5100" b="0" spc="295" dirty="0">
                <a:latin typeface="Trebuchet MS" panose="020B0603020202020204"/>
                <a:cs typeface="Trebuchet MS" panose="020B0603020202020204"/>
              </a:rPr>
              <a:t>state</a:t>
            </a:r>
            <a:endParaRPr sz="5100"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954613"/>
            <a:ext cx="12192000" cy="903605"/>
          </a:xfrm>
          <a:custGeom>
            <a:avLst/>
            <a:gdLst/>
            <a:ahLst/>
            <a:cxnLst/>
            <a:rect l="l" t="t" r="r" b="b"/>
            <a:pathLst>
              <a:path w="12192000" h="903604">
                <a:moveTo>
                  <a:pt x="5250129" y="0"/>
                </a:moveTo>
                <a:lnTo>
                  <a:pt x="0" y="0"/>
                </a:lnTo>
                <a:lnTo>
                  <a:pt x="0" y="903386"/>
                </a:lnTo>
                <a:lnTo>
                  <a:pt x="12191999" y="903386"/>
                </a:lnTo>
                <a:lnTo>
                  <a:pt x="12191999" y="541515"/>
                </a:lnTo>
                <a:lnTo>
                  <a:pt x="5887948" y="541515"/>
                </a:lnTo>
                <a:lnTo>
                  <a:pt x="5836718" y="539690"/>
                </a:lnTo>
                <a:lnTo>
                  <a:pt x="5786590" y="534306"/>
                </a:lnTo>
                <a:lnTo>
                  <a:pt x="5737716" y="525501"/>
                </a:lnTo>
                <a:lnTo>
                  <a:pt x="5690250" y="513413"/>
                </a:lnTo>
                <a:lnTo>
                  <a:pt x="5644343" y="498179"/>
                </a:lnTo>
                <a:lnTo>
                  <a:pt x="5600146" y="479937"/>
                </a:lnTo>
                <a:lnTo>
                  <a:pt x="5557813" y="458825"/>
                </a:lnTo>
                <a:lnTo>
                  <a:pt x="5517494" y="434981"/>
                </a:lnTo>
                <a:lnTo>
                  <a:pt x="5479343" y="408541"/>
                </a:lnTo>
                <a:lnTo>
                  <a:pt x="5443511" y="379645"/>
                </a:lnTo>
                <a:lnTo>
                  <a:pt x="5410151" y="348428"/>
                </a:lnTo>
                <a:lnTo>
                  <a:pt x="5379414" y="315030"/>
                </a:lnTo>
                <a:lnTo>
                  <a:pt x="5351452" y="279588"/>
                </a:lnTo>
                <a:lnTo>
                  <a:pt x="5326418" y="242239"/>
                </a:lnTo>
                <a:lnTo>
                  <a:pt x="5304464" y="203121"/>
                </a:lnTo>
                <a:lnTo>
                  <a:pt x="5285742" y="162373"/>
                </a:lnTo>
                <a:lnTo>
                  <a:pt x="5270403" y="120130"/>
                </a:lnTo>
                <a:lnTo>
                  <a:pt x="5258600" y="76532"/>
                </a:lnTo>
                <a:lnTo>
                  <a:pt x="5250129" y="0"/>
                </a:lnTo>
                <a:close/>
              </a:path>
              <a:path w="12192000" h="903604">
                <a:moveTo>
                  <a:pt x="12191999" y="0"/>
                </a:moveTo>
                <a:lnTo>
                  <a:pt x="6525768" y="0"/>
                </a:lnTo>
                <a:lnTo>
                  <a:pt x="6517284" y="76532"/>
                </a:lnTo>
                <a:lnTo>
                  <a:pt x="6505481" y="120130"/>
                </a:lnTo>
                <a:lnTo>
                  <a:pt x="6490142" y="162373"/>
                </a:lnTo>
                <a:lnTo>
                  <a:pt x="6471420" y="203121"/>
                </a:lnTo>
                <a:lnTo>
                  <a:pt x="6449466" y="242239"/>
                </a:lnTo>
                <a:lnTo>
                  <a:pt x="6424432" y="279588"/>
                </a:lnTo>
                <a:lnTo>
                  <a:pt x="6396470" y="315030"/>
                </a:lnTo>
                <a:lnTo>
                  <a:pt x="6365734" y="348428"/>
                </a:lnTo>
                <a:lnTo>
                  <a:pt x="6332374" y="379645"/>
                </a:lnTo>
                <a:lnTo>
                  <a:pt x="6296542" y="408541"/>
                </a:lnTo>
                <a:lnTo>
                  <a:pt x="6258392" y="434981"/>
                </a:lnTo>
                <a:lnTo>
                  <a:pt x="6218074" y="458825"/>
                </a:lnTo>
                <a:lnTo>
                  <a:pt x="6175742" y="479937"/>
                </a:lnTo>
                <a:lnTo>
                  <a:pt x="6131546" y="498179"/>
                </a:lnTo>
                <a:lnTo>
                  <a:pt x="6085640" y="513413"/>
                </a:lnTo>
                <a:lnTo>
                  <a:pt x="6038175" y="525501"/>
                </a:lnTo>
                <a:lnTo>
                  <a:pt x="5989303" y="534306"/>
                </a:lnTo>
                <a:lnTo>
                  <a:pt x="5939177" y="539690"/>
                </a:lnTo>
                <a:lnTo>
                  <a:pt x="5887948" y="541515"/>
                </a:lnTo>
                <a:lnTo>
                  <a:pt x="12191999" y="541515"/>
                </a:lnTo>
                <a:lnTo>
                  <a:pt x="12191999" y="0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941929" y="651255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4">
                <a:moveTo>
                  <a:pt x="300609" y="0"/>
                </a:moveTo>
                <a:lnTo>
                  <a:pt x="251850" y="3891"/>
                </a:lnTo>
                <a:lnTo>
                  <a:pt x="205596" y="15158"/>
                </a:lnTo>
                <a:lnTo>
                  <a:pt x="162465" y="33188"/>
                </a:lnTo>
                <a:lnTo>
                  <a:pt x="123076" y="57369"/>
                </a:lnTo>
                <a:lnTo>
                  <a:pt x="88049" y="87088"/>
                </a:lnTo>
                <a:lnTo>
                  <a:pt x="58002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2" y="472945"/>
                </a:lnTo>
                <a:lnTo>
                  <a:pt x="88049" y="507590"/>
                </a:lnTo>
                <a:lnTo>
                  <a:pt x="123076" y="537309"/>
                </a:lnTo>
                <a:lnTo>
                  <a:pt x="162465" y="561489"/>
                </a:lnTo>
                <a:lnTo>
                  <a:pt x="205596" y="579519"/>
                </a:lnTo>
                <a:lnTo>
                  <a:pt x="251850" y="590785"/>
                </a:lnTo>
                <a:lnTo>
                  <a:pt x="300609" y="594677"/>
                </a:lnTo>
                <a:lnTo>
                  <a:pt x="349370" y="590785"/>
                </a:lnTo>
                <a:lnTo>
                  <a:pt x="395626" y="579519"/>
                </a:lnTo>
                <a:lnTo>
                  <a:pt x="438758" y="561489"/>
                </a:lnTo>
                <a:lnTo>
                  <a:pt x="478147" y="537309"/>
                </a:lnTo>
                <a:lnTo>
                  <a:pt x="513173" y="507590"/>
                </a:lnTo>
                <a:lnTo>
                  <a:pt x="543219" y="472945"/>
                </a:lnTo>
                <a:lnTo>
                  <a:pt x="567665" y="433985"/>
                </a:lnTo>
                <a:lnTo>
                  <a:pt x="585893" y="391324"/>
                </a:lnTo>
                <a:lnTo>
                  <a:pt x="597283" y="345573"/>
                </a:lnTo>
                <a:lnTo>
                  <a:pt x="601218" y="297345"/>
                </a:lnTo>
                <a:lnTo>
                  <a:pt x="597283" y="249113"/>
                </a:lnTo>
                <a:lnTo>
                  <a:pt x="585893" y="203359"/>
                </a:lnTo>
                <a:lnTo>
                  <a:pt x="567665" y="160695"/>
                </a:lnTo>
                <a:lnTo>
                  <a:pt x="543219" y="121734"/>
                </a:lnTo>
                <a:lnTo>
                  <a:pt x="513173" y="87088"/>
                </a:lnTo>
                <a:lnTo>
                  <a:pt x="478147" y="57369"/>
                </a:lnTo>
                <a:lnTo>
                  <a:pt x="438758" y="33188"/>
                </a:lnTo>
                <a:lnTo>
                  <a:pt x="395626" y="15158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137471" y="781588"/>
            <a:ext cx="211454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2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01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41929" y="1643151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4">
                <a:moveTo>
                  <a:pt x="300609" y="0"/>
                </a:moveTo>
                <a:lnTo>
                  <a:pt x="251850" y="3891"/>
                </a:lnTo>
                <a:lnTo>
                  <a:pt x="205596" y="15158"/>
                </a:lnTo>
                <a:lnTo>
                  <a:pt x="162465" y="33188"/>
                </a:lnTo>
                <a:lnTo>
                  <a:pt x="123076" y="57369"/>
                </a:lnTo>
                <a:lnTo>
                  <a:pt x="88049" y="87088"/>
                </a:lnTo>
                <a:lnTo>
                  <a:pt x="58002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2" y="472945"/>
                </a:lnTo>
                <a:lnTo>
                  <a:pt x="88049" y="507590"/>
                </a:lnTo>
                <a:lnTo>
                  <a:pt x="123076" y="537309"/>
                </a:lnTo>
                <a:lnTo>
                  <a:pt x="162465" y="561489"/>
                </a:lnTo>
                <a:lnTo>
                  <a:pt x="205596" y="579519"/>
                </a:lnTo>
                <a:lnTo>
                  <a:pt x="251850" y="590785"/>
                </a:lnTo>
                <a:lnTo>
                  <a:pt x="300609" y="594677"/>
                </a:lnTo>
                <a:lnTo>
                  <a:pt x="349370" y="590785"/>
                </a:lnTo>
                <a:lnTo>
                  <a:pt x="395626" y="579519"/>
                </a:lnTo>
                <a:lnTo>
                  <a:pt x="438758" y="561489"/>
                </a:lnTo>
                <a:lnTo>
                  <a:pt x="478147" y="537309"/>
                </a:lnTo>
                <a:lnTo>
                  <a:pt x="513173" y="507590"/>
                </a:lnTo>
                <a:lnTo>
                  <a:pt x="543219" y="472945"/>
                </a:lnTo>
                <a:lnTo>
                  <a:pt x="567665" y="433985"/>
                </a:lnTo>
                <a:lnTo>
                  <a:pt x="585893" y="391324"/>
                </a:lnTo>
                <a:lnTo>
                  <a:pt x="597283" y="345573"/>
                </a:lnTo>
                <a:lnTo>
                  <a:pt x="601218" y="297345"/>
                </a:lnTo>
                <a:lnTo>
                  <a:pt x="597283" y="249113"/>
                </a:lnTo>
                <a:lnTo>
                  <a:pt x="585893" y="203359"/>
                </a:lnTo>
                <a:lnTo>
                  <a:pt x="567665" y="160695"/>
                </a:lnTo>
                <a:lnTo>
                  <a:pt x="543219" y="121734"/>
                </a:lnTo>
                <a:lnTo>
                  <a:pt x="513173" y="87088"/>
                </a:lnTo>
                <a:lnTo>
                  <a:pt x="478147" y="57369"/>
                </a:lnTo>
                <a:lnTo>
                  <a:pt x="438758" y="33188"/>
                </a:lnTo>
                <a:lnTo>
                  <a:pt x="395626" y="15158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115868" y="1773483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02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41929" y="2636786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4">
                <a:moveTo>
                  <a:pt x="300609" y="0"/>
                </a:moveTo>
                <a:lnTo>
                  <a:pt x="251850" y="3891"/>
                </a:lnTo>
                <a:lnTo>
                  <a:pt x="205596" y="15159"/>
                </a:lnTo>
                <a:lnTo>
                  <a:pt x="162465" y="33190"/>
                </a:lnTo>
                <a:lnTo>
                  <a:pt x="123076" y="57372"/>
                </a:lnTo>
                <a:lnTo>
                  <a:pt x="88049" y="87093"/>
                </a:lnTo>
                <a:lnTo>
                  <a:pt x="58002" y="121740"/>
                </a:lnTo>
                <a:lnTo>
                  <a:pt x="33554" y="160701"/>
                </a:lnTo>
                <a:lnTo>
                  <a:pt x="15325" y="203364"/>
                </a:lnTo>
                <a:lnTo>
                  <a:pt x="3934" y="249116"/>
                </a:lnTo>
                <a:lnTo>
                  <a:pt x="0" y="297345"/>
                </a:lnTo>
                <a:lnTo>
                  <a:pt x="3934" y="345577"/>
                </a:lnTo>
                <a:lnTo>
                  <a:pt x="15325" y="391330"/>
                </a:lnTo>
                <a:lnTo>
                  <a:pt x="33554" y="433994"/>
                </a:lnTo>
                <a:lnTo>
                  <a:pt x="58002" y="472955"/>
                </a:lnTo>
                <a:lnTo>
                  <a:pt x="88049" y="507601"/>
                </a:lnTo>
                <a:lnTo>
                  <a:pt x="123076" y="537321"/>
                </a:lnTo>
                <a:lnTo>
                  <a:pt x="162465" y="561501"/>
                </a:lnTo>
                <a:lnTo>
                  <a:pt x="205596" y="579531"/>
                </a:lnTo>
                <a:lnTo>
                  <a:pt x="251850" y="590798"/>
                </a:lnTo>
                <a:lnTo>
                  <a:pt x="300609" y="594690"/>
                </a:lnTo>
                <a:lnTo>
                  <a:pt x="349370" y="590798"/>
                </a:lnTo>
                <a:lnTo>
                  <a:pt x="395626" y="579531"/>
                </a:lnTo>
                <a:lnTo>
                  <a:pt x="438758" y="561501"/>
                </a:lnTo>
                <a:lnTo>
                  <a:pt x="478147" y="537321"/>
                </a:lnTo>
                <a:lnTo>
                  <a:pt x="513173" y="507601"/>
                </a:lnTo>
                <a:lnTo>
                  <a:pt x="543219" y="472955"/>
                </a:lnTo>
                <a:lnTo>
                  <a:pt x="567665" y="433994"/>
                </a:lnTo>
                <a:lnTo>
                  <a:pt x="585893" y="391330"/>
                </a:lnTo>
                <a:lnTo>
                  <a:pt x="597283" y="345577"/>
                </a:lnTo>
                <a:lnTo>
                  <a:pt x="601218" y="297345"/>
                </a:lnTo>
                <a:lnTo>
                  <a:pt x="597283" y="249116"/>
                </a:lnTo>
                <a:lnTo>
                  <a:pt x="585893" y="203364"/>
                </a:lnTo>
                <a:lnTo>
                  <a:pt x="567665" y="160701"/>
                </a:lnTo>
                <a:lnTo>
                  <a:pt x="543219" y="121740"/>
                </a:lnTo>
                <a:lnTo>
                  <a:pt x="513173" y="87093"/>
                </a:lnTo>
                <a:lnTo>
                  <a:pt x="478147" y="57372"/>
                </a:lnTo>
                <a:lnTo>
                  <a:pt x="438758" y="33190"/>
                </a:lnTo>
                <a:lnTo>
                  <a:pt x="395626" y="15159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115767" y="2767132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03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941929" y="3630447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5">
                <a:moveTo>
                  <a:pt x="300609" y="0"/>
                </a:moveTo>
                <a:lnTo>
                  <a:pt x="251850" y="3891"/>
                </a:lnTo>
                <a:lnTo>
                  <a:pt x="205596" y="15158"/>
                </a:lnTo>
                <a:lnTo>
                  <a:pt x="162465" y="33188"/>
                </a:lnTo>
                <a:lnTo>
                  <a:pt x="123076" y="57369"/>
                </a:lnTo>
                <a:lnTo>
                  <a:pt x="88049" y="87088"/>
                </a:lnTo>
                <a:lnTo>
                  <a:pt x="58002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2" y="472945"/>
                </a:lnTo>
                <a:lnTo>
                  <a:pt x="88049" y="507590"/>
                </a:lnTo>
                <a:lnTo>
                  <a:pt x="123076" y="537309"/>
                </a:lnTo>
                <a:lnTo>
                  <a:pt x="162465" y="561489"/>
                </a:lnTo>
                <a:lnTo>
                  <a:pt x="205596" y="579519"/>
                </a:lnTo>
                <a:lnTo>
                  <a:pt x="251850" y="590785"/>
                </a:lnTo>
                <a:lnTo>
                  <a:pt x="300609" y="594677"/>
                </a:lnTo>
                <a:lnTo>
                  <a:pt x="349370" y="590785"/>
                </a:lnTo>
                <a:lnTo>
                  <a:pt x="395626" y="579519"/>
                </a:lnTo>
                <a:lnTo>
                  <a:pt x="438758" y="561489"/>
                </a:lnTo>
                <a:lnTo>
                  <a:pt x="478147" y="537309"/>
                </a:lnTo>
                <a:lnTo>
                  <a:pt x="513173" y="507590"/>
                </a:lnTo>
                <a:lnTo>
                  <a:pt x="543219" y="472945"/>
                </a:lnTo>
                <a:lnTo>
                  <a:pt x="567665" y="433985"/>
                </a:lnTo>
                <a:lnTo>
                  <a:pt x="585893" y="391324"/>
                </a:lnTo>
                <a:lnTo>
                  <a:pt x="597283" y="345573"/>
                </a:lnTo>
                <a:lnTo>
                  <a:pt x="601218" y="297345"/>
                </a:lnTo>
                <a:lnTo>
                  <a:pt x="597283" y="249113"/>
                </a:lnTo>
                <a:lnTo>
                  <a:pt x="585893" y="203359"/>
                </a:lnTo>
                <a:lnTo>
                  <a:pt x="567665" y="160695"/>
                </a:lnTo>
                <a:lnTo>
                  <a:pt x="543219" y="121734"/>
                </a:lnTo>
                <a:lnTo>
                  <a:pt x="513173" y="87088"/>
                </a:lnTo>
                <a:lnTo>
                  <a:pt x="478147" y="57369"/>
                </a:lnTo>
                <a:lnTo>
                  <a:pt x="438758" y="33188"/>
                </a:lnTo>
                <a:lnTo>
                  <a:pt x="395626" y="15158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113532" y="3760779"/>
            <a:ext cx="259079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spc="13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04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941929" y="4476038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5">
                <a:moveTo>
                  <a:pt x="300609" y="0"/>
                </a:moveTo>
                <a:lnTo>
                  <a:pt x="251850" y="3891"/>
                </a:lnTo>
                <a:lnTo>
                  <a:pt x="205596" y="15159"/>
                </a:lnTo>
                <a:lnTo>
                  <a:pt x="162465" y="33190"/>
                </a:lnTo>
                <a:lnTo>
                  <a:pt x="123076" y="57372"/>
                </a:lnTo>
                <a:lnTo>
                  <a:pt x="88049" y="87093"/>
                </a:lnTo>
                <a:lnTo>
                  <a:pt x="58002" y="121740"/>
                </a:lnTo>
                <a:lnTo>
                  <a:pt x="33554" y="160701"/>
                </a:lnTo>
                <a:lnTo>
                  <a:pt x="15325" y="203364"/>
                </a:lnTo>
                <a:lnTo>
                  <a:pt x="3934" y="249116"/>
                </a:lnTo>
                <a:lnTo>
                  <a:pt x="0" y="297345"/>
                </a:lnTo>
                <a:lnTo>
                  <a:pt x="3934" y="345577"/>
                </a:lnTo>
                <a:lnTo>
                  <a:pt x="15325" y="391330"/>
                </a:lnTo>
                <a:lnTo>
                  <a:pt x="33554" y="433994"/>
                </a:lnTo>
                <a:lnTo>
                  <a:pt x="58002" y="472955"/>
                </a:lnTo>
                <a:lnTo>
                  <a:pt x="88049" y="507601"/>
                </a:lnTo>
                <a:lnTo>
                  <a:pt x="123076" y="537321"/>
                </a:lnTo>
                <a:lnTo>
                  <a:pt x="162465" y="561501"/>
                </a:lnTo>
                <a:lnTo>
                  <a:pt x="205596" y="579531"/>
                </a:lnTo>
                <a:lnTo>
                  <a:pt x="251850" y="590798"/>
                </a:lnTo>
                <a:lnTo>
                  <a:pt x="300609" y="594690"/>
                </a:lnTo>
                <a:lnTo>
                  <a:pt x="349370" y="590798"/>
                </a:lnTo>
                <a:lnTo>
                  <a:pt x="395626" y="579531"/>
                </a:lnTo>
                <a:lnTo>
                  <a:pt x="438758" y="561501"/>
                </a:lnTo>
                <a:lnTo>
                  <a:pt x="478147" y="537321"/>
                </a:lnTo>
                <a:lnTo>
                  <a:pt x="513173" y="507601"/>
                </a:lnTo>
                <a:lnTo>
                  <a:pt x="543219" y="472955"/>
                </a:lnTo>
                <a:lnTo>
                  <a:pt x="567665" y="433994"/>
                </a:lnTo>
                <a:lnTo>
                  <a:pt x="585893" y="391330"/>
                </a:lnTo>
                <a:lnTo>
                  <a:pt x="597283" y="345577"/>
                </a:lnTo>
                <a:lnTo>
                  <a:pt x="601218" y="297345"/>
                </a:lnTo>
                <a:lnTo>
                  <a:pt x="597283" y="249116"/>
                </a:lnTo>
                <a:lnTo>
                  <a:pt x="585893" y="203364"/>
                </a:lnTo>
                <a:lnTo>
                  <a:pt x="567665" y="160701"/>
                </a:lnTo>
                <a:lnTo>
                  <a:pt x="543219" y="121740"/>
                </a:lnTo>
                <a:lnTo>
                  <a:pt x="513173" y="87093"/>
                </a:lnTo>
                <a:lnTo>
                  <a:pt x="478147" y="57372"/>
                </a:lnTo>
                <a:lnTo>
                  <a:pt x="438758" y="33190"/>
                </a:lnTo>
                <a:lnTo>
                  <a:pt x="395626" y="15159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3545" y="2186349"/>
            <a:ext cx="2587625" cy="126111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-635" algn="ctr">
              <a:lnSpc>
                <a:spcPts val="3230"/>
              </a:lnSpc>
              <a:spcBef>
                <a:spcPts val="235"/>
              </a:spcBef>
            </a:pPr>
            <a:r>
              <a:rPr sz="2700" spc="1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CUSTOMER </a:t>
            </a:r>
            <a:r>
              <a:rPr sz="27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NEEDS</a:t>
            </a:r>
            <a:r>
              <a:rPr sz="2700" spc="13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700" spc="-2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 </a:t>
            </a:r>
            <a:r>
              <a:rPr sz="2700" spc="6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REQUERMENTS</a:t>
            </a:r>
            <a:endParaRPr sz="27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13253" y="685736"/>
            <a:ext cx="57150" cy="4591050"/>
          </a:xfrm>
          <a:custGeom>
            <a:avLst/>
            <a:gdLst/>
            <a:ahLst/>
            <a:cxnLst/>
            <a:rect l="l" t="t" r="r" b="b"/>
            <a:pathLst>
              <a:path w="57150" h="4591050">
                <a:moveTo>
                  <a:pt x="57150" y="0"/>
                </a:moveTo>
                <a:lnTo>
                  <a:pt x="0" y="0"/>
                </a:lnTo>
                <a:lnTo>
                  <a:pt x="0" y="4591050"/>
                </a:lnTo>
                <a:lnTo>
                  <a:pt x="57150" y="459105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630726" y="593712"/>
            <a:ext cx="8264525" cy="730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000"/>
              </a:lnSpc>
              <a:spcBef>
                <a:spcPts val="100"/>
              </a:spcBef>
            </a:pPr>
            <a:r>
              <a:rPr b="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Direct</a:t>
            </a:r>
            <a:r>
              <a:rPr b="0" spc="15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spc="8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communication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tool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spc="75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between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the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spc="55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factory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spc="1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the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point</a:t>
            </a:r>
            <a:r>
              <a:rPr b="0" spc="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b="0" spc="-25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of </a:t>
            </a:r>
            <a:r>
              <a:rPr b="0" spc="-1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sale.</a:t>
            </a:r>
            <a:endParaRPr b="0" spc="-10" dirty="0">
              <a:solidFill>
                <a:srgbClr val="FAF8F5"/>
              </a:solidFill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30726" y="1746810"/>
            <a:ext cx="359664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Unined</a:t>
            </a:r>
            <a:r>
              <a:rPr sz="2000" spc="7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prices</a:t>
            </a:r>
            <a:r>
              <a:rPr sz="2000" spc="75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 between </a:t>
            </a:r>
            <a:r>
              <a:rPr sz="2000" spc="-20" dirty="0">
                <a:solidFill>
                  <a:srgbClr val="FAF8F5"/>
                </a:solidFill>
                <a:latin typeface="Lucida Sans Unicode" panose="020B0602030504020204"/>
                <a:cs typeface="Lucida Sans Unicode" panose="020B0602030504020204"/>
              </a:rPr>
              <a:t>POS.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30726" y="2736393"/>
            <a:ext cx="523875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Product</a:t>
            </a:r>
            <a:r>
              <a:rPr sz="2000" spc="1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categorization</a:t>
            </a:r>
            <a:r>
              <a:rPr sz="2000" spc="1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114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easy</a:t>
            </a:r>
            <a:r>
              <a:rPr sz="2000" spc="1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search.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30726" y="3734102"/>
            <a:ext cx="7249159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Various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instant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reports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on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various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n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elds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status.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15767" y="4565822"/>
            <a:ext cx="42887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97535" algn="l"/>
              </a:tabLst>
            </a:pPr>
            <a:r>
              <a:rPr sz="2475" b="1" spc="172" baseline="200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05</a:t>
            </a:r>
            <a:r>
              <a:rPr sz="2475" b="1" baseline="2000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	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Recording</a:t>
            </a:r>
            <a:r>
              <a:rPr sz="2000" spc="9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of</a:t>
            </a:r>
            <a:r>
              <a:rPr sz="2000" spc="9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customer</a:t>
            </a:r>
            <a:r>
              <a:rPr sz="2000" spc="9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data.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354694" y="6007279"/>
            <a:ext cx="678180" cy="678180"/>
            <a:chOff x="2354694" y="6007279"/>
            <a:chExt cx="678180" cy="678180"/>
          </a:xfrm>
        </p:grpSpPr>
        <p:sp>
          <p:nvSpPr>
            <p:cNvPr id="20" name="object 20"/>
            <p:cNvSpPr/>
            <p:nvPr/>
          </p:nvSpPr>
          <p:spPr>
            <a:xfrm>
              <a:off x="2354694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79"/>
                  </a:lnTo>
                  <a:lnTo>
                    <a:pt x="131842" y="70630"/>
                  </a:lnTo>
                  <a:lnTo>
                    <a:pt x="99287" y="99284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5" y="384984"/>
                  </a:lnTo>
                  <a:lnTo>
                    <a:pt x="12113" y="429089"/>
                  </a:lnTo>
                  <a:lnTo>
                    <a:pt x="26649" y="470912"/>
                  </a:lnTo>
                  <a:lnTo>
                    <a:pt x="46298" y="510047"/>
                  </a:lnTo>
                  <a:lnTo>
                    <a:pt x="70654" y="546092"/>
                  </a:lnTo>
                  <a:lnTo>
                    <a:pt x="99315" y="578642"/>
                  </a:lnTo>
                  <a:lnTo>
                    <a:pt x="131875" y="607292"/>
                  </a:lnTo>
                  <a:lnTo>
                    <a:pt x="167929" y="631639"/>
                  </a:lnTo>
                  <a:lnTo>
                    <a:pt x="207074" y="651280"/>
                  </a:lnTo>
                  <a:lnTo>
                    <a:pt x="248903" y="665809"/>
                  </a:lnTo>
                  <a:lnTo>
                    <a:pt x="293014" y="674822"/>
                  </a:lnTo>
                  <a:lnTo>
                    <a:pt x="339001" y="677917"/>
                  </a:lnTo>
                  <a:lnTo>
                    <a:pt x="384983" y="674824"/>
                  </a:lnTo>
                  <a:lnTo>
                    <a:pt x="429087" y="665814"/>
                  </a:lnTo>
                  <a:lnTo>
                    <a:pt x="470908" y="651292"/>
                  </a:lnTo>
                  <a:lnTo>
                    <a:pt x="510043" y="631658"/>
                  </a:lnTo>
                  <a:lnTo>
                    <a:pt x="546087" y="607318"/>
                  </a:lnTo>
                  <a:lnTo>
                    <a:pt x="578637" y="578673"/>
                  </a:lnTo>
                  <a:lnTo>
                    <a:pt x="607287" y="546128"/>
                  </a:lnTo>
                  <a:lnTo>
                    <a:pt x="631635" y="510085"/>
                  </a:lnTo>
                  <a:lnTo>
                    <a:pt x="651275" y="470948"/>
                  </a:lnTo>
                  <a:lnTo>
                    <a:pt x="665805" y="429119"/>
                  </a:lnTo>
                  <a:lnTo>
                    <a:pt x="674818" y="385001"/>
                  </a:lnTo>
                  <a:lnTo>
                    <a:pt x="677913" y="338999"/>
                  </a:lnTo>
                  <a:lnTo>
                    <a:pt x="674820" y="292996"/>
                  </a:lnTo>
                  <a:lnTo>
                    <a:pt x="665811" y="248874"/>
                  </a:lnTo>
                  <a:lnTo>
                    <a:pt x="651288" y="207039"/>
                  </a:lnTo>
                  <a:lnTo>
                    <a:pt x="631655" y="167893"/>
                  </a:lnTo>
                  <a:lnTo>
                    <a:pt x="607314" y="131840"/>
                  </a:lnTo>
                  <a:lnTo>
                    <a:pt x="578670" y="99284"/>
                  </a:lnTo>
                  <a:lnTo>
                    <a:pt x="546125" y="70630"/>
                  </a:lnTo>
                  <a:lnTo>
                    <a:pt x="510083" y="46279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1250057" y="5995485"/>
            <a:ext cx="678180" cy="678180"/>
            <a:chOff x="1250057" y="5995485"/>
            <a:chExt cx="678180" cy="678180"/>
          </a:xfrm>
        </p:grpSpPr>
        <p:sp>
          <p:nvSpPr>
            <p:cNvPr id="23" name="object 23"/>
            <p:cNvSpPr/>
            <p:nvPr/>
          </p:nvSpPr>
          <p:spPr>
            <a:xfrm>
              <a:off x="1250057" y="5995485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4" y="0"/>
                  </a:moveTo>
                  <a:lnTo>
                    <a:pt x="292999" y="3094"/>
                  </a:lnTo>
                  <a:lnTo>
                    <a:pt x="248876" y="12108"/>
                  </a:lnTo>
                  <a:lnTo>
                    <a:pt x="207039" y="26638"/>
                  </a:lnTo>
                  <a:lnTo>
                    <a:pt x="167893" y="46280"/>
                  </a:lnTo>
                  <a:lnTo>
                    <a:pt x="131839" y="70630"/>
                  </a:lnTo>
                  <a:lnTo>
                    <a:pt x="99284" y="99285"/>
                  </a:lnTo>
                  <a:lnTo>
                    <a:pt x="70629" y="131841"/>
                  </a:lnTo>
                  <a:lnTo>
                    <a:pt x="46279" y="167894"/>
                  </a:lnTo>
                  <a:lnTo>
                    <a:pt x="26637" y="207040"/>
                  </a:lnTo>
                  <a:lnTo>
                    <a:pt x="12108" y="248876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0" y="470913"/>
                  </a:lnTo>
                  <a:lnTo>
                    <a:pt x="46299" y="510048"/>
                  </a:lnTo>
                  <a:lnTo>
                    <a:pt x="70656" y="546093"/>
                  </a:lnTo>
                  <a:lnTo>
                    <a:pt x="99317" y="578642"/>
                  </a:lnTo>
                  <a:lnTo>
                    <a:pt x="131877" y="607293"/>
                  </a:lnTo>
                  <a:lnTo>
                    <a:pt x="167932" y="631640"/>
                  </a:lnTo>
                  <a:lnTo>
                    <a:pt x="207077" y="651280"/>
                  </a:lnTo>
                  <a:lnTo>
                    <a:pt x="248907" y="665809"/>
                  </a:lnTo>
                  <a:lnTo>
                    <a:pt x="293018" y="674822"/>
                  </a:lnTo>
                  <a:lnTo>
                    <a:pt x="339004" y="677917"/>
                  </a:lnTo>
                  <a:lnTo>
                    <a:pt x="384987" y="674824"/>
                  </a:lnTo>
                  <a:lnTo>
                    <a:pt x="429091" y="665815"/>
                  </a:lnTo>
                  <a:lnTo>
                    <a:pt x="470912" y="651292"/>
                  </a:lnTo>
                  <a:lnTo>
                    <a:pt x="510047" y="631659"/>
                  </a:lnTo>
                  <a:lnTo>
                    <a:pt x="546091" y="607318"/>
                  </a:lnTo>
                  <a:lnTo>
                    <a:pt x="578641" y="578674"/>
                  </a:lnTo>
                  <a:lnTo>
                    <a:pt x="607291" y="546129"/>
                  </a:lnTo>
                  <a:lnTo>
                    <a:pt x="631639" y="510086"/>
                  </a:lnTo>
                  <a:lnTo>
                    <a:pt x="651279" y="470949"/>
                  </a:lnTo>
                  <a:lnTo>
                    <a:pt x="665808" y="429120"/>
                  </a:lnTo>
                  <a:lnTo>
                    <a:pt x="674822" y="385003"/>
                  </a:lnTo>
                  <a:lnTo>
                    <a:pt x="677917" y="339001"/>
                  </a:lnTo>
                  <a:lnTo>
                    <a:pt x="674824" y="292997"/>
                  </a:lnTo>
                  <a:lnTo>
                    <a:pt x="665815" y="248876"/>
                  </a:lnTo>
                  <a:lnTo>
                    <a:pt x="651292" y="207040"/>
                  </a:lnTo>
                  <a:lnTo>
                    <a:pt x="631659" y="167894"/>
                  </a:lnTo>
                  <a:lnTo>
                    <a:pt x="607318" y="131841"/>
                  </a:lnTo>
                  <a:lnTo>
                    <a:pt x="578674" y="99285"/>
                  </a:lnTo>
                  <a:lnTo>
                    <a:pt x="546129" y="70630"/>
                  </a:lnTo>
                  <a:lnTo>
                    <a:pt x="510087" y="46280"/>
                  </a:lnTo>
                  <a:lnTo>
                    <a:pt x="470950" y="26638"/>
                  </a:lnTo>
                  <a:lnTo>
                    <a:pt x="429122" y="12108"/>
                  </a:lnTo>
                  <a:lnTo>
                    <a:pt x="385005" y="3094"/>
                  </a:lnTo>
                  <a:lnTo>
                    <a:pt x="339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3459327" y="6032843"/>
            <a:ext cx="678180" cy="678180"/>
            <a:chOff x="3459327" y="6032843"/>
            <a:chExt cx="678180" cy="678180"/>
          </a:xfrm>
        </p:grpSpPr>
        <p:sp>
          <p:nvSpPr>
            <p:cNvPr id="26" name="object 26"/>
            <p:cNvSpPr/>
            <p:nvPr/>
          </p:nvSpPr>
          <p:spPr>
            <a:xfrm>
              <a:off x="3459327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8988" y="0"/>
                  </a:moveTo>
                  <a:lnTo>
                    <a:pt x="292985" y="3094"/>
                  </a:lnTo>
                  <a:lnTo>
                    <a:pt x="248865" y="12108"/>
                  </a:lnTo>
                  <a:lnTo>
                    <a:pt x="207031" y="26638"/>
                  </a:lnTo>
                  <a:lnTo>
                    <a:pt x="167886" y="46281"/>
                  </a:lnTo>
                  <a:lnTo>
                    <a:pt x="131835" y="70632"/>
                  </a:lnTo>
                  <a:lnTo>
                    <a:pt x="99280" y="99287"/>
                  </a:lnTo>
                  <a:lnTo>
                    <a:pt x="70627" y="131843"/>
                  </a:lnTo>
                  <a:lnTo>
                    <a:pt x="46277" y="167897"/>
                  </a:lnTo>
                  <a:lnTo>
                    <a:pt x="26636" y="207043"/>
                  </a:lnTo>
                  <a:lnTo>
                    <a:pt x="12107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7" y="510050"/>
                  </a:lnTo>
                  <a:lnTo>
                    <a:pt x="70654" y="546094"/>
                  </a:lnTo>
                  <a:lnTo>
                    <a:pt x="99314" y="578644"/>
                  </a:lnTo>
                  <a:lnTo>
                    <a:pt x="131872" y="607295"/>
                  </a:lnTo>
                  <a:lnTo>
                    <a:pt x="167925" y="631642"/>
                  </a:lnTo>
                  <a:lnTo>
                    <a:pt x="207068" y="651283"/>
                  </a:lnTo>
                  <a:lnTo>
                    <a:pt x="248896" y="665812"/>
                  </a:lnTo>
                  <a:lnTo>
                    <a:pt x="293004" y="674826"/>
                  </a:lnTo>
                  <a:lnTo>
                    <a:pt x="338988" y="677920"/>
                  </a:lnTo>
                  <a:lnTo>
                    <a:pt x="384973" y="674828"/>
                  </a:lnTo>
                  <a:lnTo>
                    <a:pt x="429080" y="665818"/>
                  </a:lnTo>
                  <a:lnTo>
                    <a:pt x="470903" y="651296"/>
                  </a:lnTo>
                  <a:lnTo>
                    <a:pt x="510040" y="631662"/>
                  </a:lnTo>
                  <a:lnTo>
                    <a:pt x="546085" y="607322"/>
                  </a:lnTo>
                  <a:lnTo>
                    <a:pt x="578635" y="578678"/>
                  </a:lnTo>
                  <a:lnTo>
                    <a:pt x="607287" y="546133"/>
                  </a:lnTo>
                  <a:lnTo>
                    <a:pt x="631634" y="510090"/>
                  </a:lnTo>
                  <a:lnTo>
                    <a:pt x="651275" y="470952"/>
                  </a:lnTo>
                  <a:lnTo>
                    <a:pt x="665804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4" y="167897"/>
                  </a:lnTo>
                  <a:lnTo>
                    <a:pt x="607314" y="131843"/>
                  </a:lnTo>
                  <a:lnTo>
                    <a:pt x="578669" y="99287"/>
                  </a:lnTo>
                  <a:lnTo>
                    <a:pt x="546123" y="70632"/>
                  </a:lnTo>
                  <a:lnTo>
                    <a:pt x="510079" y="46281"/>
                  </a:lnTo>
                  <a:lnTo>
                    <a:pt x="470941" y="26638"/>
                  </a:lnTo>
                  <a:lnTo>
                    <a:pt x="429110" y="12108"/>
                  </a:lnTo>
                  <a:lnTo>
                    <a:pt x="384992" y="3094"/>
                  </a:lnTo>
                  <a:lnTo>
                    <a:pt x="338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4563948" y="6015771"/>
            <a:ext cx="678180" cy="678180"/>
            <a:chOff x="4563948" y="6015771"/>
            <a:chExt cx="678180" cy="678180"/>
          </a:xfrm>
        </p:grpSpPr>
        <p:sp>
          <p:nvSpPr>
            <p:cNvPr id="29" name="object 29"/>
            <p:cNvSpPr/>
            <p:nvPr/>
          </p:nvSpPr>
          <p:spPr>
            <a:xfrm>
              <a:off x="4563948" y="601577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5582856" y="5588074"/>
            <a:ext cx="678180" cy="678180"/>
            <a:chOff x="5582856" y="5588074"/>
            <a:chExt cx="678180" cy="678180"/>
          </a:xfrm>
        </p:grpSpPr>
        <p:sp>
          <p:nvSpPr>
            <p:cNvPr id="33" name="object 33"/>
            <p:cNvSpPr/>
            <p:nvPr/>
          </p:nvSpPr>
          <p:spPr>
            <a:xfrm>
              <a:off x="5582856" y="5588074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79"/>
                  </a:lnTo>
                  <a:lnTo>
                    <a:pt x="131842" y="70630"/>
                  </a:lnTo>
                  <a:lnTo>
                    <a:pt x="99287" y="99284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0" y="510047"/>
                  </a:lnTo>
                  <a:lnTo>
                    <a:pt x="70658" y="546092"/>
                  </a:lnTo>
                  <a:lnTo>
                    <a:pt x="99320" y="578642"/>
                  </a:lnTo>
                  <a:lnTo>
                    <a:pt x="131880" y="607292"/>
                  </a:lnTo>
                  <a:lnTo>
                    <a:pt x="167935" y="631639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4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3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4"/>
                  </a:lnTo>
                  <a:lnTo>
                    <a:pt x="546135" y="70630"/>
                  </a:lnTo>
                  <a:lnTo>
                    <a:pt x="510092" y="46279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91759" y="5653049"/>
              <a:ext cx="457194" cy="419098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6773215" y="6007279"/>
            <a:ext cx="678180" cy="678180"/>
            <a:chOff x="6773215" y="6007279"/>
            <a:chExt cx="678180" cy="678180"/>
          </a:xfrm>
        </p:grpSpPr>
        <p:sp>
          <p:nvSpPr>
            <p:cNvPr id="36" name="object 36"/>
            <p:cNvSpPr/>
            <p:nvPr/>
          </p:nvSpPr>
          <p:spPr>
            <a:xfrm>
              <a:off x="677321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5" y="3094"/>
                  </a:lnTo>
                  <a:lnTo>
                    <a:pt x="248872" y="12108"/>
                  </a:lnTo>
                  <a:lnTo>
                    <a:pt x="207036" y="26638"/>
                  </a:lnTo>
                  <a:lnTo>
                    <a:pt x="167890" y="46279"/>
                  </a:lnTo>
                  <a:lnTo>
                    <a:pt x="131837" y="70630"/>
                  </a:lnTo>
                  <a:lnTo>
                    <a:pt x="99282" y="99284"/>
                  </a:lnTo>
                  <a:lnTo>
                    <a:pt x="70627" y="131840"/>
                  </a:lnTo>
                  <a:lnTo>
                    <a:pt x="46278" y="167893"/>
                  </a:lnTo>
                  <a:lnTo>
                    <a:pt x="26637" y="207039"/>
                  </a:lnTo>
                  <a:lnTo>
                    <a:pt x="12107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5" y="384984"/>
                  </a:lnTo>
                  <a:lnTo>
                    <a:pt x="12113" y="429089"/>
                  </a:lnTo>
                  <a:lnTo>
                    <a:pt x="26649" y="470912"/>
                  </a:lnTo>
                  <a:lnTo>
                    <a:pt x="46298" y="510047"/>
                  </a:lnTo>
                  <a:lnTo>
                    <a:pt x="70654" y="546092"/>
                  </a:lnTo>
                  <a:lnTo>
                    <a:pt x="99315" y="578642"/>
                  </a:lnTo>
                  <a:lnTo>
                    <a:pt x="131875" y="607292"/>
                  </a:lnTo>
                  <a:lnTo>
                    <a:pt x="167929" y="631639"/>
                  </a:lnTo>
                  <a:lnTo>
                    <a:pt x="207074" y="651280"/>
                  </a:lnTo>
                  <a:lnTo>
                    <a:pt x="248903" y="665809"/>
                  </a:lnTo>
                  <a:lnTo>
                    <a:pt x="293014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1" y="665814"/>
                  </a:lnTo>
                  <a:lnTo>
                    <a:pt x="470914" y="651292"/>
                  </a:lnTo>
                  <a:lnTo>
                    <a:pt x="510049" y="631658"/>
                  </a:lnTo>
                  <a:lnTo>
                    <a:pt x="546093" y="607318"/>
                  </a:lnTo>
                  <a:lnTo>
                    <a:pt x="578642" y="578673"/>
                  </a:lnTo>
                  <a:lnTo>
                    <a:pt x="607291" y="546128"/>
                  </a:lnTo>
                  <a:lnTo>
                    <a:pt x="631638" y="510085"/>
                  </a:lnTo>
                  <a:lnTo>
                    <a:pt x="651277" y="470948"/>
                  </a:lnTo>
                  <a:lnTo>
                    <a:pt x="665805" y="429119"/>
                  </a:lnTo>
                  <a:lnTo>
                    <a:pt x="674819" y="385001"/>
                  </a:lnTo>
                  <a:lnTo>
                    <a:pt x="677913" y="338999"/>
                  </a:lnTo>
                  <a:lnTo>
                    <a:pt x="674820" y="292996"/>
                  </a:lnTo>
                  <a:lnTo>
                    <a:pt x="665811" y="248874"/>
                  </a:lnTo>
                  <a:lnTo>
                    <a:pt x="651288" y="207039"/>
                  </a:lnTo>
                  <a:lnTo>
                    <a:pt x="631655" y="167893"/>
                  </a:lnTo>
                  <a:lnTo>
                    <a:pt x="607314" y="131840"/>
                  </a:lnTo>
                  <a:lnTo>
                    <a:pt x="578670" y="99284"/>
                  </a:lnTo>
                  <a:lnTo>
                    <a:pt x="546125" y="70630"/>
                  </a:lnTo>
                  <a:lnTo>
                    <a:pt x="510083" y="46279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51434" y="6113598"/>
              <a:ext cx="523874" cy="523872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8982468" y="6032843"/>
            <a:ext cx="678180" cy="678180"/>
            <a:chOff x="8982468" y="6032843"/>
            <a:chExt cx="678180" cy="678180"/>
          </a:xfrm>
        </p:grpSpPr>
        <p:sp>
          <p:nvSpPr>
            <p:cNvPr id="39" name="object 39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</p:grpSp>
      <p:grpSp>
        <p:nvGrpSpPr>
          <p:cNvPr id="41" name="object 41"/>
          <p:cNvGrpSpPr/>
          <p:nvPr/>
        </p:nvGrpSpPr>
        <p:grpSpPr>
          <a:xfrm>
            <a:off x="7877835" y="6007279"/>
            <a:ext cx="678180" cy="678180"/>
            <a:chOff x="7877835" y="6007279"/>
            <a:chExt cx="678180" cy="678180"/>
          </a:xfrm>
        </p:grpSpPr>
        <p:sp>
          <p:nvSpPr>
            <p:cNvPr id="42" name="object 42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938681" y="6091814"/>
              <a:ext cx="542919" cy="542923"/>
            </a:xfrm>
            <a:prstGeom prst="rect">
              <a:avLst/>
            </a:prstGeom>
          </p:spPr>
        </p:pic>
      </p:grpSp>
      <p:grpSp>
        <p:nvGrpSpPr>
          <p:cNvPr id="44" name="object 44"/>
          <p:cNvGrpSpPr/>
          <p:nvPr/>
        </p:nvGrpSpPr>
        <p:grpSpPr>
          <a:xfrm>
            <a:off x="10136276" y="6022037"/>
            <a:ext cx="678180" cy="678180"/>
            <a:chOff x="10136276" y="6022037"/>
            <a:chExt cx="678180" cy="678180"/>
          </a:xfrm>
        </p:grpSpPr>
        <p:sp>
          <p:nvSpPr>
            <p:cNvPr id="45" name="object 45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</p:grpSp>
      <p:grpSp>
        <p:nvGrpSpPr>
          <p:cNvPr id="48" name="object 48"/>
          <p:cNvGrpSpPr/>
          <p:nvPr/>
        </p:nvGrpSpPr>
        <p:grpSpPr>
          <a:xfrm>
            <a:off x="11368227" y="6029613"/>
            <a:ext cx="678180" cy="678180"/>
            <a:chOff x="11368227" y="6029613"/>
            <a:chExt cx="678180" cy="678180"/>
          </a:xfrm>
        </p:grpSpPr>
        <p:sp>
          <p:nvSpPr>
            <p:cNvPr id="49" name="object 49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1461089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1" name="object 5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1621" y="5995482"/>
            <a:ext cx="676005" cy="67600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954613"/>
            <a:ext cx="12192000" cy="903605"/>
          </a:xfrm>
          <a:custGeom>
            <a:avLst/>
            <a:gdLst/>
            <a:ahLst/>
            <a:cxnLst/>
            <a:rect l="l" t="t" r="r" b="b"/>
            <a:pathLst>
              <a:path w="12192000" h="903604">
                <a:moveTo>
                  <a:pt x="6444170" y="0"/>
                </a:moveTo>
                <a:lnTo>
                  <a:pt x="0" y="0"/>
                </a:lnTo>
                <a:lnTo>
                  <a:pt x="0" y="903386"/>
                </a:lnTo>
                <a:lnTo>
                  <a:pt x="12191999" y="903386"/>
                </a:lnTo>
                <a:lnTo>
                  <a:pt x="12191999" y="541515"/>
                </a:lnTo>
                <a:lnTo>
                  <a:pt x="7081990" y="541515"/>
                </a:lnTo>
                <a:lnTo>
                  <a:pt x="7030759" y="539690"/>
                </a:lnTo>
                <a:lnTo>
                  <a:pt x="6980631" y="534306"/>
                </a:lnTo>
                <a:lnTo>
                  <a:pt x="6931759" y="525501"/>
                </a:lnTo>
                <a:lnTo>
                  <a:pt x="6884293" y="513413"/>
                </a:lnTo>
                <a:lnTo>
                  <a:pt x="6838386" y="498179"/>
                </a:lnTo>
                <a:lnTo>
                  <a:pt x="6794191" y="479937"/>
                </a:lnTo>
                <a:lnTo>
                  <a:pt x="6751858" y="458825"/>
                </a:lnTo>
                <a:lnTo>
                  <a:pt x="6711541" y="434981"/>
                </a:lnTo>
                <a:lnTo>
                  <a:pt x="6673391" y="408541"/>
                </a:lnTo>
                <a:lnTo>
                  <a:pt x="6637560" y="379645"/>
                </a:lnTo>
                <a:lnTo>
                  <a:pt x="6604201" y="348428"/>
                </a:lnTo>
                <a:lnTo>
                  <a:pt x="6573465" y="315030"/>
                </a:lnTo>
                <a:lnTo>
                  <a:pt x="6545504" y="279588"/>
                </a:lnTo>
                <a:lnTo>
                  <a:pt x="6520471" y="242239"/>
                </a:lnTo>
                <a:lnTo>
                  <a:pt x="6498517" y="203121"/>
                </a:lnTo>
                <a:lnTo>
                  <a:pt x="6479795" y="162373"/>
                </a:lnTo>
                <a:lnTo>
                  <a:pt x="6464457" y="120130"/>
                </a:lnTo>
                <a:lnTo>
                  <a:pt x="6452654" y="76532"/>
                </a:lnTo>
                <a:lnTo>
                  <a:pt x="6444170" y="0"/>
                </a:lnTo>
                <a:close/>
              </a:path>
              <a:path w="12192000" h="903604">
                <a:moveTo>
                  <a:pt x="12191999" y="0"/>
                </a:moveTo>
                <a:lnTo>
                  <a:pt x="7719809" y="0"/>
                </a:lnTo>
                <a:lnTo>
                  <a:pt x="7711338" y="76532"/>
                </a:lnTo>
                <a:lnTo>
                  <a:pt x="7699535" y="120130"/>
                </a:lnTo>
                <a:lnTo>
                  <a:pt x="7684196" y="162373"/>
                </a:lnTo>
                <a:lnTo>
                  <a:pt x="7665474" y="203121"/>
                </a:lnTo>
                <a:lnTo>
                  <a:pt x="7643519" y="242239"/>
                </a:lnTo>
                <a:lnTo>
                  <a:pt x="7618486" y="279588"/>
                </a:lnTo>
                <a:lnTo>
                  <a:pt x="7590524" y="315030"/>
                </a:lnTo>
                <a:lnTo>
                  <a:pt x="7559787" y="348428"/>
                </a:lnTo>
                <a:lnTo>
                  <a:pt x="7526426" y="379645"/>
                </a:lnTo>
                <a:lnTo>
                  <a:pt x="7490595" y="408541"/>
                </a:lnTo>
                <a:lnTo>
                  <a:pt x="7452444" y="434981"/>
                </a:lnTo>
                <a:lnTo>
                  <a:pt x="7412125" y="458825"/>
                </a:lnTo>
                <a:lnTo>
                  <a:pt x="7369792" y="479937"/>
                </a:lnTo>
                <a:lnTo>
                  <a:pt x="7325595" y="498179"/>
                </a:lnTo>
                <a:lnTo>
                  <a:pt x="7279688" y="513413"/>
                </a:lnTo>
                <a:lnTo>
                  <a:pt x="7232222" y="525501"/>
                </a:lnTo>
                <a:lnTo>
                  <a:pt x="7183348" y="534306"/>
                </a:lnTo>
                <a:lnTo>
                  <a:pt x="7133220" y="539690"/>
                </a:lnTo>
                <a:lnTo>
                  <a:pt x="7081990" y="541515"/>
                </a:lnTo>
                <a:lnTo>
                  <a:pt x="12191999" y="541515"/>
                </a:lnTo>
                <a:lnTo>
                  <a:pt x="12191999" y="0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29311" y="1401648"/>
            <a:ext cx="57150" cy="3524250"/>
          </a:xfrm>
          <a:custGeom>
            <a:avLst/>
            <a:gdLst/>
            <a:ahLst/>
            <a:cxnLst/>
            <a:rect l="l" t="t" r="r" b="b"/>
            <a:pathLst>
              <a:path w="57150" h="3524250">
                <a:moveTo>
                  <a:pt x="57150" y="0"/>
                </a:moveTo>
                <a:lnTo>
                  <a:pt x="0" y="0"/>
                </a:lnTo>
                <a:lnTo>
                  <a:pt x="0" y="3524250"/>
                </a:lnTo>
                <a:lnTo>
                  <a:pt x="57150" y="352425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37330" y="1401622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1" y="472945"/>
                </a:lnTo>
                <a:lnTo>
                  <a:pt x="88048" y="507590"/>
                </a:lnTo>
                <a:lnTo>
                  <a:pt x="123075" y="537309"/>
                </a:lnTo>
                <a:lnTo>
                  <a:pt x="162465" y="561489"/>
                </a:lnTo>
                <a:lnTo>
                  <a:pt x="205597" y="579519"/>
                </a:lnTo>
                <a:lnTo>
                  <a:pt x="251853" y="590785"/>
                </a:lnTo>
                <a:lnTo>
                  <a:pt x="300614" y="594677"/>
                </a:lnTo>
                <a:lnTo>
                  <a:pt x="349374" y="590785"/>
                </a:lnTo>
                <a:lnTo>
                  <a:pt x="395629" y="579519"/>
                </a:lnTo>
                <a:lnTo>
                  <a:pt x="438761" y="561489"/>
                </a:lnTo>
                <a:lnTo>
                  <a:pt x="478149" y="537309"/>
                </a:lnTo>
                <a:lnTo>
                  <a:pt x="513176" y="507590"/>
                </a:lnTo>
                <a:lnTo>
                  <a:pt x="543222" y="472945"/>
                </a:lnTo>
                <a:lnTo>
                  <a:pt x="567668" y="433985"/>
                </a:lnTo>
                <a:lnTo>
                  <a:pt x="585896" y="391324"/>
                </a:lnTo>
                <a:lnTo>
                  <a:pt x="597287" y="345573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32866" y="1531955"/>
            <a:ext cx="211454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2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01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7330" y="2393518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1" y="472945"/>
                </a:lnTo>
                <a:lnTo>
                  <a:pt x="88048" y="507590"/>
                </a:lnTo>
                <a:lnTo>
                  <a:pt x="123075" y="537309"/>
                </a:lnTo>
                <a:lnTo>
                  <a:pt x="162465" y="561489"/>
                </a:lnTo>
                <a:lnTo>
                  <a:pt x="205597" y="579519"/>
                </a:lnTo>
                <a:lnTo>
                  <a:pt x="251853" y="590785"/>
                </a:lnTo>
                <a:lnTo>
                  <a:pt x="300614" y="594677"/>
                </a:lnTo>
                <a:lnTo>
                  <a:pt x="349374" y="590785"/>
                </a:lnTo>
                <a:lnTo>
                  <a:pt x="395629" y="579519"/>
                </a:lnTo>
                <a:lnTo>
                  <a:pt x="438761" y="561489"/>
                </a:lnTo>
                <a:lnTo>
                  <a:pt x="478149" y="537309"/>
                </a:lnTo>
                <a:lnTo>
                  <a:pt x="513176" y="507590"/>
                </a:lnTo>
                <a:lnTo>
                  <a:pt x="543222" y="472945"/>
                </a:lnTo>
                <a:lnTo>
                  <a:pt x="567668" y="433985"/>
                </a:lnTo>
                <a:lnTo>
                  <a:pt x="585896" y="391324"/>
                </a:lnTo>
                <a:lnTo>
                  <a:pt x="597287" y="345573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11267" y="2523850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02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7330" y="3387153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5">
                <a:moveTo>
                  <a:pt x="300614" y="0"/>
                </a:moveTo>
                <a:lnTo>
                  <a:pt x="251853" y="3891"/>
                </a:lnTo>
                <a:lnTo>
                  <a:pt x="205597" y="15159"/>
                </a:lnTo>
                <a:lnTo>
                  <a:pt x="162465" y="33190"/>
                </a:lnTo>
                <a:lnTo>
                  <a:pt x="123075" y="57372"/>
                </a:lnTo>
                <a:lnTo>
                  <a:pt x="88048" y="87093"/>
                </a:lnTo>
                <a:lnTo>
                  <a:pt x="58001" y="121740"/>
                </a:lnTo>
                <a:lnTo>
                  <a:pt x="33554" y="160701"/>
                </a:lnTo>
                <a:lnTo>
                  <a:pt x="15325" y="203364"/>
                </a:lnTo>
                <a:lnTo>
                  <a:pt x="3934" y="249116"/>
                </a:lnTo>
                <a:lnTo>
                  <a:pt x="0" y="297345"/>
                </a:lnTo>
                <a:lnTo>
                  <a:pt x="3934" y="345577"/>
                </a:lnTo>
                <a:lnTo>
                  <a:pt x="15325" y="391330"/>
                </a:lnTo>
                <a:lnTo>
                  <a:pt x="33554" y="433994"/>
                </a:lnTo>
                <a:lnTo>
                  <a:pt x="58001" y="472955"/>
                </a:lnTo>
                <a:lnTo>
                  <a:pt x="88048" y="507601"/>
                </a:lnTo>
                <a:lnTo>
                  <a:pt x="123075" y="537321"/>
                </a:lnTo>
                <a:lnTo>
                  <a:pt x="162465" y="561501"/>
                </a:lnTo>
                <a:lnTo>
                  <a:pt x="205597" y="579531"/>
                </a:lnTo>
                <a:lnTo>
                  <a:pt x="251853" y="590798"/>
                </a:lnTo>
                <a:lnTo>
                  <a:pt x="300614" y="594690"/>
                </a:lnTo>
                <a:lnTo>
                  <a:pt x="349374" y="590798"/>
                </a:lnTo>
                <a:lnTo>
                  <a:pt x="395629" y="579531"/>
                </a:lnTo>
                <a:lnTo>
                  <a:pt x="438761" y="561501"/>
                </a:lnTo>
                <a:lnTo>
                  <a:pt x="478149" y="537321"/>
                </a:lnTo>
                <a:lnTo>
                  <a:pt x="513176" y="507601"/>
                </a:lnTo>
                <a:lnTo>
                  <a:pt x="543222" y="472955"/>
                </a:lnTo>
                <a:lnTo>
                  <a:pt x="567668" y="433994"/>
                </a:lnTo>
                <a:lnTo>
                  <a:pt x="585896" y="391330"/>
                </a:lnTo>
                <a:lnTo>
                  <a:pt x="597287" y="345577"/>
                </a:lnTo>
                <a:lnTo>
                  <a:pt x="601221" y="297345"/>
                </a:lnTo>
                <a:lnTo>
                  <a:pt x="597287" y="249116"/>
                </a:lnTo>
                <a:lnTo>
                  <a:pt x="585896" y="203364"/>
                </a:lnTo>
                <a:lnTo>
                  <a:pt x="567668" y="160701"/>
                </a:lnTo>
                <a:lnTo>
                  <a:pt x="543222" y="121740"/>
                </a:lnTo>
                <a:lnTo>
                  <a:pt x="513176" y="87093"/>
                </a:lnTo>
                <a:lnTo>
                  <a:pt x="478149" y="57372"/>
                </a:lnTo>
                <a:lnTo>
                  <a:pt x="438761" y="33190"/>
                </a:lnTo>
                <a:lnTo>
                  <a:pt x="395629" y="15159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11162" y="3517498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03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7330" y="4380813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5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1" y="472945"/>
                </a:lnTo>
                <a:lnTo>
                  <a:pt x="88048" y="507590"/>
                </a:lnTo>
                <a:lnTo>
                  <a:pt x="123075" y="537309"/>
                </a:lnTo>
                <a:lnTo>
                  <a:pt x="162465" y="561489"/>
                </a:lnTo>
                <a:lnTo>
                  <a:pt x="205597" y="579519"/>
                </a:lnTo>
                <a:lnTo>
                  <a:pt x="251853" y="590785"/>
                </a:lnTo>
                <a:lnTo>
                  <a:pt x="300614" y="594677"/>
                </a:lnTo>
                <a:lnTo>
                  <a:pt x="349374" y="590785"/>
                </a:lnTo>
                <a:lnTo>
                  <a:pt x="395629" y="579519"/>
                </a:lnTo>
                <a:lnTo>
                  <a:pt x="438761" y="561489"/>
                </a:lnTo>
                <a:lnTo>
                  <a:pt x="478149" y="537309"/>
                </a:lnTo>
                <a:lnTo>
                  <a:pt x="513176" y="507590"/>
                </a:lnTo>
                <a:lnTo>
                  <a:pt x="543222" y="472945"/>
                </a:lnTo>
                <a:lnTo>
                  <a:pt x="567668" y="433985"/>
                </a:lnTo>
                <a:lnTo>
                  <a:pt x="585896" y="391324"/>
                </a:lnTo>
                <a:lnTo>
                  <a:pt x="597287" y="345573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08935" y="4511146"/>
            <a:ext cx="259079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spc="13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04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130072" y="2843187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5" h="594995">
                <a:moveTo>
                  <a:pt x="300609" y="0"/>
                </a:moveTo>
                <a:lnTo>
                  <a:pt x="251847" y="3891"/>
                </a:lnTo>
                <a:lnTo>
                  <a:pt x="205591" y="15158"/>
                </a:lnTo>
                <a:lnTo>
                  <a:pt x="162459" y="33188"/>
                </a:lnTo>
                <a:lnTo>
                  <a:pt x="123070" y="57369"/>
                </a:lnTo>
                <a:lnTo>
                  <a:pt x="88044" y="87088"/>
                </a:lnTo>
                <a:lnTo>
                  <a:pt x="57998" y="121734"/>
                </a:lnTo>
                <a:lnTo>
                  <a:pt x="33552" y="160695"/>
                </a:lnTo>
                <a:lnTo>
                  <a:pt x="15324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4"/>
                </a:lnTo>
                <a:lnTo>
                  <a:pt x="15324" y="391326"/>
                </a:lnTo>
                <a:lnTo>
                  <a:pt x="33552" y="433988"/>
                </a:lnTo>
                <a:lnTo>
                  <a:pt x="57998" y="472949"/>
                </a:lnTo>
                <a:lnTo>
                  <a:pt x="88044" y="507596"/>
                </a:lnTo>
                <a:lnTo>
                  <a:pt x="123070" y="537317"/>
                </a:lnTo>
                <a:lnTo>
                  <a:pt x="162459" y="561499"/>
                </a:lnTo>
                <a:lnTo>
                  <a:pt x="205591" y="579530"/>
                </a:lnTo>
                <a:lnTo>
                  <a:pt x="251847" y="590798"/>
                </a:lnTo>
                <a:lnTo>
                  <a:pt x="300609" y="594690"/>
                </a:lnTo>
                <a:lnTo>
                  <a:pt x="349370" y="590798"/>
                </a:lnTo>
                <a:lnTo>
                  <a:pt x="395626" y="579530"/>
                </a:lnTo>
                <a:lnTo>
                  <a:pt x="438758" y="561499"/>
                </a:lnTo>
                <a:lnTo>
                  <a:pt x="478147" y="537317"/>
                </a:lnTo>
                <a:lnTo>
                  <a:pt x="513173" y="507596"/>
                </a:lnTo>
                <a:lnTo>
                  <a:pt x="543219" y="472949"/>
                </a:lnTo>
                <a:lnTo>
                  <a:pt x="567665" y="433988"/>
                </a:lnTo>
                <a:lnTo>
                  <a:pt x="585893" y="391326"/>
                </a:lnTo>
                <a:lnTo>
                  <a:pt x="597283" y="345574"/>
                </a:lnTo>
                <a:lnTo>
                  <a:pt x="601218" y="297345"/>
                </a:lnTo>
                <a:lnTo>
                  <a:pt x="597283" y="249113"/>
                </a:lnTo>
                <a:lnTo>
                  <a:pt x="585893" y="203359"/>
                </a:lnTo>
                <a:lnTo>
                  <a:pt x="567665" y="160695"/>
                </a:lnTo>
                <a:lnTo>
                  <a:pt x="543219" y="121734"/>
                </a:lnTo>
                <a:lnTo>
                  <a:pt x="513173" y="87088"/>
                </a:lnTo>
                <a:lnTo>
                  <a:pt x="478147" y="57369"/>
                </a:lnTo>
                <a:lnTo>
                  <a:pt x="438758" y="33188"/>
                </a:lnTo>
                <a:lnTo>
                  <a:pt x="395626" y="15158"/>
                </a:lnTo>
                <a:lnTo>
                  <a:pt x="349370" y="3891"/>
                </a:lnTo>
                <a:lnTo>
                  <a:pt x="300609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7303896" y="2973532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05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110907" y="3812387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5" h="594360">
                <a:moveTo>
                  <a:pt x="300380" y="0"/>
                </a:moveTo>
                <a:lnTo>
                  <a:pt x="251656" y="3888"/>
                </a:lnTo>
                <a:lnTo>
                  <a:pt x="205435" y="15146"/>
                </a:lnTo>
                <a:lnTo>
                  <a:pt x="162336" y="33162"/>
                </a:lnTo>
                <a:lnTo>
                  <a:pt x="122977" y="57324"/>
                </a:lnTo>
                <a:lnTo>
                  <a:pt x="87977" y="87020"/>
                </a:lnTo>
                <a:lnTo>
                  <a:pt x="57954" y="121638"/>
                </a:lnTo>
                <a:lnTo>
                  <a:pt x="33527" y="160568"/>
                </a:lnTo>
                <a:lnTo>
                  <a:pt x="15313" y="203196"/>
                </a:lnTo>
                <a:lnTo>
                  <a:pt x="3931" y="248912"/>
                </a:lnTo>
                <a:lnTo>
                  <a:pt x="0" y="297103"/>
                </a:lnTo>
                <a:lnTo>
                  <a:pt x="3931" y="345298"/>
                </a:lnTo>
                <a:lnTo>
                  <a:pt x="15313" y="391017"/>
                </a:lnTo>
                <a:lnTo>
                  <a:pt x="33527" y="433647"/>
                </a:lnTo>
                <a:lnTo>
                  <a:pt x="57954" y="472578"/>
                </a:lnTo>
                <a:lnTo>
                  <a:pt x="87977" y="507198"/>
                </a:lnTo>
                <a:lnTo>
                  <a:pt x="122977" y="536895"/>
                </a:lnTo>
                <a:lnTo>
                  <a:pt x="162336" y="561057"/>
                </a:lnTo>
                <a:lnTo>
                  <a:pt x="205435" y="579073"/>
                </a:lnTo>
                <a:lnTo>
                  <a:pt x="251656" y="590331"/>
                </a:lnTo>
                <a:lnTo>
                  <a:pt x="300380" y="594220"/>
                </a:lnTo>
                <a:lnTo>
                  <a:pt x="349101" y="590331"/>
                </a:lnTo>
                <a:lnTo>
                  <a:pt x="395320" y="579073"/>
                </a:lnTo>
                <a:lnTo>
                  <a:pt x="438418" y="561057"/>
                </a:lnTo>
                <a:lnTo>
                  <a:pt x="477777" y="536895"/>
                </a:lnTo>
                <a:lnTo>
                  <a:pt x="512778" y="507198"/>
                </a:lnTo>
                <a:lnTo>
                  <a:pt x="542802" y="472578"/>
                </a:lnTo>
                <a:lnTo>
                  <a:pt x="567231" y="433647"/>
                </a:lnTo>
                <a:lnTo>
                  <a:pt x="585446" y="391017"/>
                </a:lnTo>
                <a:lnTo>
                  <a:pt x="596829" y="345298"/>
                </a:lnTo>
                <a:lnTo>
                  <a:pt x="600760" y="297103"/>
                </a:lnTo>
                <a:lnTo>
                  <a:pt x="596829" y="248912"/>
                </a:lnTo>
                <a:lnTo>
                  <a:pt x="585446" y="203196"/>
                </a:lnTo>
                <a:lnTo>
                  <a:pt x="567231" y="160568"/>
                </a:lnTo>
                <a:lnTo>
                  <a:pt x="542802" y="121638"/>
                </a:lnTo>
                <a:lnTo>
                  <a:pt x="512778" y="87020"/>
                </a:lnTo>
                <a:lnTo>
                  <a:pt x="477777" y="57324"/>
                </a:lnTo>
                <a:lnTo>
                  <a:pt x="438418" y="33162"/>
                </a:lnTo>
                <a:lnTo>
                  <a:pt x="395320" y="15146"/>
                </a:lnTo>
                <a:lnTo>
                  <a:pt x="349101" y="3888"/>
                </a:lnTo>
                <a:lnTo>
                  <a:pt x="300380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7284593" y="3942613"/>
            <a:ext cx="254635" cy="265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0a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21621" y="5995482"/>
            <a:ext cx="676005" cy="676007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2354694" y="6007279"/>
            <a:ext cx="678180" cy="678180"/>
            <a:chOff x="2354694" y="6007279"/>
            <a:chExt cx="678180" cy="678180"/>
          </a:xfrm>
        </p:grpSpPr>
        <p:sp>
          <p:nvSpPr>
            <p:cNvPr id="18" name="object 18"/>
            <p:cNvSpPr/>
            <p:nvPr/>
          </p:nvSpPr>
          <p:spPr>
            <a:xfrm>
              <a:off x="2354694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79"/>
                  </a:lnTo>
                  <a:lnTo>
                    <a:pt x="131842" y="70630"/>
                  </a:lnTo>
                  <a:lnTo>
                    <a:pt x="99287" y="99284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5" y="384984"/>
                  </a:lnTo>
                  <a:lnTo>
                    <a:pt x="12113" y="429089"/>
                  </a:lnTo>
                  <a:lnTo>
                    <a:pt x="26649" y="470912"/>
                  </a:lnTo>
                  <a:lnTo>
                    <a:pt x="46298" y="510047"/>
                  </a:lnTo>
                  <a:lnTo>
                    <a:pt x="70654" y="546092"/>
                  </a:lnTo>
                  <a:lnTo>
                    <a:pt x="99315" y="578642"/>
                  </a:lnTo>
                  <a:lnTo>
                    <a:pt x="131875" y="607292"/>
                  </a:lnTo>
                  <a:lnTo>
                    <a:pt x="167929" y="631639"/>
                  </a:lnTo>
                  <a:lnTo>
                    <a:pt x="207074" y="651280"/>
                  </a:lnTo>
                  <a:lnTo>
                    <a:pt x="248903" y="665809"/>
                  </a:lnTo>
                  <a:lnTo>
                    <a:pt x="293014" y="674822"/>
                  </a:lnTo>
                  <a:lnTo>
                    <a:pt x="339001" y="677917"/>
                  </a:lnTo>
                  <a:lnTo>
                    <a:pt x="384983" y="674824"/>
                  </a:lnTo>
                  <a:lnTo>
                    <a:pt x="429087" y="665814"/>
                  </a:lnTo>
                  <a:lnTo>
                    <a:pt x="470908" y="651292"/>
                  </a:lnTo>
                  <a:lnTo>
                    <a:pt x="510043" y="631658"/>
                  </a:lnTo>
                  <a:lnTo>
                    <a:pt x="546087" y="607318"/>
                  </a:lnTo>
                  <a:lnTo>
                    <a:pt x="578637" y="578673"/>
                  </a:lnTo>
                  <a:lnTo>
                    <a:pt x="607287" y="546128"/>
                  </a:lnTo>
                  <a:lnTo>
                    <a:pt x="631635" y="510085"/>
                  </a:lnTo>
                  <a:lnTo>
                    <a:pt x="651275" y="470948"/>
                  </a:lnTo>
                  <a:lnTo>
                    <a:pt x="665805" y="429119"/>
                  </a:lnTo>
                  <a:lnTo>
                    <a:pt x="674818" y="385001"/>
                  </a:lnTo>
                  <a:lnTo>
                    <a:pt x="677913" y="338999"/>
                  </a:lnTo>
                  <a:lnTo>
                    <a:pt x="674820" y="292996"/>
                  </a:lnTo>
                  <a:lnTo>
                    <a:pt x="665811" y="248874"/>
                  </a:lnTo>
                  <a:lnTo>
                    <a:pt x="651288" y="207039"/>
                  </a:lnTo>
                  <a:lnTo>
                    <a:pt x="631655" y="167893"/>
                  </a:lnTo>
                  <a:lnTo>
                    <a:pt x="607314" y="131840"/>
                  </a:lnTo>
                  <a:lnTo>
                    <a:pt x="578670" y="99284"/>
                  </a:lnTo>
                  <a:lnTo>
                    <a:pt x="546125" y="70630"/>
                  </a:lnTo>
                  <a:lnTo>
                    <a:pt x="510083" y="46279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0"/>
              <a:ext cx="514350" cy="514348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1250057" y="5995485"/>
            <a:ext cx="678180" cy="678180"/>
            <a:chOff x="1250057" y="5995485"/>
            <a:chExt cx="678180" cy="678180"/>
          </a:xfrm>
        </p:grpSpPr>
        <p:sp>
          <p:nvSpPr>
            <p:cNvPr id="21" name="object 21"/>
            <p:cNvSpPr/>
            <p:nvPr/>
          </p:nvSpPr>
          <p:spPr>
            <a:xfrm>
              <a:off x="1250057" y="5995485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4" y="0"/>
                  </a:moveTo>
                  <a:lnTo>
                    <a:pt x="292999" y="3094"/>
                  </a:lnTo>
                  <a:lnTo>
                    <a:pt x="248876" y="12108"/>
                  </a:lnTo>
                  <a:lnTo>
                    <a:pt x="207039" y="26638"/>
                  </a:lnTo>
                  <a:lnTo>
                    <a:pt x="167893" y="46280"/>
                  </a:lnTo>
                  <a:lnTo>
                    <a:pt x="131839" y="70630"/>
                  </a:lnTo>
                  <a:lnTo>
                    <a:pt x="99284" y="99285"/>
                  </a:lnTo>
                  <a:lnTo>
                    <a:pt x="70629" y="131841"/>
                  </a:lnTo>
                  <a:lnTo>
                    <a:pt x="46279" y="167894"/>
                  </a:lnTo>
                  <a:lnTo>
                    <a:pt x="26637" y="207040"/>
                  </a:lnTo>
                  <a:lnTo>
                    <a:pt x="12108" y="248876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0"/>
                  </a:lnTo>
                  <a:lnTo>
                    <a:pt x="26650" y="470913"/>
                  </a:lnTo>
                  <a:lnTo>
                    <a:pt x="46299" y="510048"/>
                  </a:lnTo>
                  <a:lnTo>
                    <a:pt x="70656" y="546093"/>
                  </a:lnTo>
                  <a:lnTo>
                    <a:pt x="99317" y="578642"/>
                  </a:lnTo>
                  <a:lnTo>
                    <a:pt x="131877" y="607293"/>
                  </a:lnTo>
                  <a:lnTo>
                    <a:pt x="167932" y="631640"/>
                  </a:lnTo>
                  <a:lnTo>
                    <a:pt x="207077" y="651280"/>
                  </a:lnTo>
                  <a:lnTo>
                    <a:pt x="248907" y="665809"/>
                  </a:lnTo>
                  <a:lnTo>
                    <a:pt x="293018" y="674822"/>
                  </a:lnTo>
                  <a:lnTo>
                    <a:pt x="339004" y="677917"/>
                  </a:lnTo>
                  <a:lnTo>
                    <a:pt x="384987" y="674824"/>
                  </a:lnTo>
                  <a:lnTo>
                    <a:pt x="429091" y="665815"/>
                  </a:lnTo>
                  <a:lnTo>
                    <a:pt x="470912" y="651292"/>
                  </a:lnTo>
                  <a:lnTo>
                    <a:pt x="510047" y="631659"/>
                  </a:lnTo>
                  <a:lnTo>
                    <a:pt x="546091" y="607318"/>
                  </a:lnTo>
                  <a:lnTo>
                    <a:pt x="578641" y="578674"/>
                  </a:lnTo>
                  <a:lnTo>
                    <a:pt x="607291" y="546129"/>
                  </a:lnTo>
                  <a:lnTo>
                    <a:pt x="631639" y="510086"/>
                  </a:lnTo>
                  <a:lnTo>
                    <a:pt x="651279" y="470949"/>
                  </a:lnTo>
                  <a:lnTo>
                    <a:pt x="665808" y="429120"/>
                  </a:lnTo>
                  <a:lnTo>
                    <a:pt x="674822" y="385003"/>
                  </a:lnTo>
                  <a:lnTo>
                    <a:pt x="677917" y="339001"/>
                  </a:lnTo>
                  <a:lnTo>
                    <a:pt x="674824" y="292997"/>
                  </a:lnTo>
                  <a:lnTo>
                    <a:pt x="665815" y="248876"/>
                  </a:lnTo>
                  <a:lnTo>
                    <a:pt x="651292" y="207040"/>
                  </a:lnTo>
                  <a:lnTo>
                    <a:pt x="631659" y="167894"/>
                  </a:lnTo>
                  <a:lnTo>
                    <a:pt x="607318" y="131841"/>
                  </a:lnTo>
                  <a:lnTo>
                    <a:pt x="578674" y="99285"/>
                  </a:lnTo>
                  <a:lnTo>
                    <a:pt x="546129" y="70630"/>
                  </a:lnTo>
                  <a:lnTo>
                    <a:pt x="510087" y="46280"/>
                  </a:lnTo>
                  <a:lnTo>
                    <a:pt x="470950" y="26638"/>
                  </a:lnTo>
                  <a:lnTo>
                    <a:pt x="429122" y="12108"/>
                  </a:lnTo>
                  <a:lnTo>
                    <a:pt x="385005" y="3094"/>
                  </a:lnTo>
                  <a:lnTo>
                    <a:pt x="339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3459327" y="6032843"/>
            <a:ext cx="678180" cy="678180"/>
            <a:chOff x="3459327" y="6032843"/>
            <a:chExt cx="678180" cy="678180"/>
          </a:xfrm>
        </p:grpSpPr>
        <p:sp>
          <p:nvSpPr>
            <p:cNvPr id="24" name="object 24"/>
            <p:cNvSpPr/>
            <p:nvPr/>
          </p:nvSpPr>
          <p:spPr>
            <a:xfrm>
              <a:off x="3459327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8988" y="0"/>
                  </a:moveTo>
                  <a:lnTo>
                    <a:pt x="292985" y="3094"/>
                  </a:lnTo>
                  <a:lnTo>
                    <a:pt x="248865" y="12108"/>
                  </a:lnTo>
                  <a:lnTo>
                    <a:pt x="207031" y="26638"/>
                  </a:lnTo>
                  <a:lnTo>
                    <a:pt x="167886" y="46281"/>
                  </a:lnTo>
                  <a:lnTo>
                    <a:pt x="131835" y="70632"/>
                  </a:lnTo>
                  <a:lnTo>
                    <a:pt x="99280" y="99287"/>
                  </a:lnTo>
                  <a:lnTo>
                    <a:pt x="70627" y="131843"/>
                  </a:lnTo>
                  <a:lnTo>
                    <a:pt x="46277" y="167897"/>
                  </a:lnTo>
                  <a:lnTo>
                    <a:pt x="26636" y="207043"/>
                  </a:lnTo>
                  <a:lnTo>
                    <a:pt x="12107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7" y="510050"/>
                  </a:lnTo>
                  <a:lnTo>
                    <a:pt x="70654" y="546094"/>
                  </a:lnTo>
                  <a:lnTo>
                    <a:pt x="99314" y="578644"/>
                  </a:lnTo>
                  <a:lnTo>
                    <a:pt x="131872" y="607295"/>
                  </a:lnTo>
                  <a:lnTo>
                    <a:pt x="167925" y="631642"/>
                  </a:lnTo>
                  <a:lnTo>
                    <a:pt x="207068" y="651283"/>
                  </a:lnTo>
                  <a:lnTo>
                    <a:pt x="248896" y="665812"/>
                  </a:lnTo>
                  <a:lnTo>
                    <a:pt x="293004" y="674826"/>
                  </a:lnTo>
                  <a:lnTo>
                    <a:pt x="338988" y="677920"/>
                  </a:lnTo>
                  <a:lnTo>
                    <a:pt x="384973" y="674828"/>
                  </a:lnTo>
                  <a:lnTo>
                    <a:pt x="429080" y="665818"/>
                  </a:lnTo>
                  <a:lnTo>
                    <a:pt x="470903" y="651296"/>
                  </a:lnTo>
                  <a:lnTo>
                    <a:pt x="510040" y="631662"/>
                  </a:lnTo>
                  <a:lnTo>
                    <a:pt x="546085" y="607322"/>
                  </a:lnTo>
                  <a:lnTo>
                    <a:pt x="578635" y="578678"/>
                  </a:lnTo>
                  <a:lnTo>
                    <a:pt x="607287" y="546133"/>
                  </a:lnTo>
                  <a:lnTo>
                    <a:pt x="631634" y="510090"/>
                  </a:lnTo>
                  <a:lnTo>
                    <a:pt x="651275" y="470952"/>
                  </a:lnTo>
                  <a:lnTo>
                    <a:pt x="665804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4" y="167897"/>
                  </a:lnTo>
                  <a:lnTo>
                    <a:pt x="607314" y="131843"/>
                  </a:lnTo>
                  <a:lnTo>
                    <a:pt x="578669" y="99287"/>
                  </a:lnTo>
                  <a:lnTo>
                    <a:pt x="546123" y="70632"/>
                  </a:lnTo>
                  <a:lnTo>
                    <a:pt x="510079" y="46281"/>
                  </a:lnTo>
                  <a:lnTo>
                    <a:pt x="470941" y="26638"/>
                  </a:lnTo>
                  <a:lnTo>
                    <a:pt x="429110" y="12108"/>
                  </a:lnTo>
                  <a:lnTo>
                    <a:pt x="384992" y="3094"/>
                  </a:lnTo>
                  <a:lnTo>
                    <a:pt x="338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6"/>
              <a:ext cx="542924" cy="542923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4563948" y="6015771"/>
            <a:ext cx="678180" cy="678180"/>
            <a:chOff x="4563948" y="6015771"/>
            <a:chExt cx="678180" cy="678180"/>
          </a:xfrm>
        </p:grpSpPr>
        <p:sp>
          <p:nvSpPr>
            <p:cNvPr id="27" name="object 27"/>
            <p:cNvSpPr/>
            <p:nvPr/>
          </p:nvSpPr>
          <p:spPr>
            <a:xfrm>
              <a:off x="4563948" y="601577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6"/>
                  </a:lnTo>
                  <a:lnTo>
                    <a:pt x="46300" y="510051"/>
                  </a:lnTo>
                  <a:lnTo>
                    <a:pt x="70658" y="546096"/>
                  </a:lnTo>
                  <a:lnTo>
                    <a:pt x="99320" y="578645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3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</p:grpSp>
      <p:grpSp>
        <p:nvGrpSpPr>
          <p:cNvPr id="30" name="object 30"/>
          <p:cNvGrpSpPr/>
          <p:nvPr/>
        </p:nvGrpSpPr>
        <p:grpSpPr>
          <a:xfrm>
            <a:off x="5668581" y="6007279"/>
            <a:ext cx="678180" cy="678180"/>
            <a:chOff x="5668581" y="6007279"/>
            <a:chExt cx="678180" cy="678180"/>
          </a:xfrm>
        </p:grpSpPr>
        <p:sp>
          <p:nvSpPr>
            <p:cNvPr id="31" name="object 31"/>
            <p:cNvSpPr/>
            <p:nvPr/>
          </p:nvSpPr>
          <p:spPr>
            <a:xfrm>
              <a:off x="5668581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79"/>
                  </a:lnTo>
                  <a:lnTo>
                    <a:pt x="131842" y="70630"/>
                  </a:lnTo>
                  <a:lnTo>
                    <a:pt x="99287" y="99284"/>
                  </a:lnTo>
                  <a:lnTo>
                    <a:pt x="70631" y="131840"/>
                  </a:lnTo>
                  <a:lnTo>
                    <a:pt x="46281" y="167893"/>
                  </a:lnTo>
                  <a:lnTo>
                    <a:pt x="26638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0" y="510047"/>
                  </a:lnTo>
                  <a:lnTo>
                    <a:pt x="70658" y="546092"/>
                  </a:lnTo>
                  <a:lnTo>
                    <a:pt x="99320" y="578642"/>
                  </a:lnTo>
                  <a:lnTo>
                    <a:pt x="131880" y="607292"/>
                  </a:lnTo>
                  <a:lnTo>
                    <a:pt x="167935" y="631639"/>
                  </a:lnTo>
                  <a:lnTo>
                    <a:pt x="207079" y="651280"/>
                  </a:lnTo>
                  <a:lnTo>
                    <a:pt x="248908" y="665809"/>
                  </a:lnTo>
                  <a:lnTo>
                    <a:pt x="293017" y="674822"/>
                  </a:lnTo>
                  <a:lnTo>
                    <a:pt x="339001" y="677917"/>
                  </a:lnTo>
                  <a:lnTo>
                    <a:pt x="384986" y="674824"/>
                  </a:lnTo>
                  <a:lnTo>
                    <a:pt x="429092" y="665814"/>
                  </a:lnTo>
                  <a:lnTo>
                    <a:pt x="470916" y="651292"/>
                  </a:lnTo>
                  <a:lnTo>
                    <a:pt x="510052" y="631658"/>
                  </a:lnTo>
                  <a:lnTo>
                    <a:pt x="546098" y="607318"/>
                  </a:lnTo>
                  <a:lnTo>
                    <a:pt x="578648" y="578673"/>
                  </a:lnTo>
                  <a:lnTo>
                    <a:pt x="607299" y="546128"/>
                  </a:lnTo>
                  <a:lnTo>
                    <a:pt x="631647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0" y="207039"/>
                  </a:lnTo>
                  <a:lnTo>
                    <a:pt x="631667" y="167893"/>
                  </a:lnTo>
                  <a:lnTo>
                    <a:pt x="607326" y="131840"/>
                  </a:lnTo>
                  <a:lnTo>
                    <a:pt x="578681" y="99284"/>
                  </a:lnTo>
                  <a:lnTo>
                    <a:pt x="546135" y="70630"/>
                  </a:lnTo>
                  <a:lnTo>
                    <a:pt x="510092" y="46279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6773215" y="5616609"/>
            <a:ext cx="678180" cy="678180"/>
            <a:chOff x="6773215" y="5616609"/>
            <a:chExt cx="678180" cy="678180"/>
          </a:xfrm>
        </p:grpSpPr>
        <p:sp>
          <p:nvSpPr>
            <p:cNvPr id="34" name="object 34"/>
            <p:cNvSpPr/>
            <p:nvPr/>
          </p:nvSpPr>
          <p:spPr>
            <a:xfrm>
              <a:off x="6773215" y="561660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5" y="3094"/>
                  </a:lnTo>
                  <a:lnTo>
                    <a:pt x="248872" y="12108"/>
                  </a:lnTo>
                  <a:lnTo>
                    <a:pt x="207036" y="26638"/>
                  </a:lnTo>
                  <a:lnTo>
                    <a:pt x="167890" y="46281"/>
                  </a:lnTo>
                  <a:lnTo>
                    <a:pt x="131837" y="70632"/>
                  </a:lnTo>
                  <a:lnTo>
                    <a:pt x="99282" y="99287"/>
                  </a:lnTo>
                  <a:lnTo>
                    <a:pt x="70627" y="131843"/>
                  </a:lnTo>
                  <a:lnTo>
                    <a:pt x="46278" y="167897"/>
                  </a:lnTo>
                  <a:lnTo>
                    <a:pt x="26637" y="207044"/>
                  </a:lnTo>
                  <a:lnTo>
                    <a:pt x="12107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6"/>
                  </a:lnTo>
                  <a:lnTo>
                    <a:pt x="46298" y="510051"/>
                  </a:lnTo>
                  <a:lnTo>
                    <a:pt x="70654" y="546096"/>
                  </a:lnTo>
                  <a:lnTo>
                    <a:pt x="99315" y="578645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3"/>
                  </a:lnTo>
                  <a:lnTo>
                    <a:pt x="293014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1" y="665820"/>
                  </a:lnTo>
                  <a:lnTo>
                    <a:pt x="470914" y="651297"/>
                  </a:lnTo>
                  <a:lnTo>
                    <a:pt x="510049" y="631664"/>
                  </a:lnTo>
                  <a:lnTo>
                    <a:pt x="546093" y="607323"/>
                  </a:lnTo>
                  <a:lnTo>
                    <a:pt x="578642" y="578679"/>
                  </a:lnTo>
                  <a:lnTo>
                    <a:pt x="607291" y="546134"/>
                  </a:lnTo>
                  <a:lnTo>
                    <a:pt x="631638" y="510091"/>
                  </a:lnTo>
                  <a:lnTo>
                    <a:pt x="651277" y="470954"/>
                  </a:lnTo>
                  <a:lnTo>
                    <a:pt x="665805" y="429125"/>
                  </a:lnTo>
                  <a:lnTo>
                    <a:pt x="674819" y="385008"/>
                  </a:lnTo>
                  <a:lnTo>
                    <a:pt x="677913" y="339006"/>
                  </a:lnTo>
                  <a:lnTo>
                    <a:pt x="674820" y="293002"/>
                  </a:lnTo>
                  <a:lnTo>
                    <a:pt x="665811" y="248880"/>
                  </a:lnTo>
                  <a:lnTo>
                    <a:pt x="651288" y="207044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49059" y="5692767"/>
              <a:ext cx="523869" cy="523872"/>
            </a:xfrm>
            <a:prstGeom prst="rect">
              <a:avLst/>
            </a:prstGeom>
          </p:spPr>
        </p:pic>
      </p:grpSp>
      <p:grpSp>
        <p:nvGrpSpPr>
          <p:cNvPr id="36" name="object 36"/>
          <p:cNvGrpSpPr/>
          <p:nvPr/>
        </p:nvGrpSpPr>
        <p:grpSpPr>
          <a:xfrm>
            <a:off x="8982468" y="6032843"/>
            <a:ext cx="678180" cy="678180"/>
            <a:chOff x="8982468" y="6032843"/>
            <a:chExt cx="678180" cy="678180"/>
          </a:xfrm>
        </p:grpSpPr>
        <p:sp>
          <p:nvSpPr>
            <p:cNvPr id="37" name="object 37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7877835" y="6007279"/>
            <a:ext cx="678180" cy="678180"/>
            <a:chOff x="7877835" y="6007279"/>
            <a:chExt cx="678180" cy="678180"/>
          </a:xfrm>
        </p:grpSpPr>
        <p:sp>
          <p:nvSpPr>
            <p:cNvPr id="40" name="object 40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89"/>
                  </a:lnTo>
                  <a:lnTo>
                    <a:pt x="26651" y="470912"/>
                  </a:lnTo>
                  <a:lnTo>
                    <a:pt x="46301" y="510047"/>
                  </a:lnTo>
                  <a:lnTo>
                    <a:pt x="70659" y="546092"/>
                  </a:lnTo>
                  <a:lnTo>
                    <a:pt x="99321" y="578642"/>
                  </a:lnTo>
                  <a:lnTo>
                    <a:pt x="131883" y="607292"/>
                  </a:lnTo>
                  <a:lnTo>
                    <a:pt x="167939" y="631639"/>
                  </a:lnTo>
                  <a:lnTo>
                    <a:pt x="207084" y="651280"/>
                  </a:lnTo>
                  <a:lnTo>
                    <a:pt x="248915" y="665809"/>
                  </a:lnTo>
                  <a:lnTo>
                    <a:pt x="293026" y="674822"/>
                  </a:lnTo>
                  <a:lnTo>
                    <a:pt x="339013" y="677917"/>
                  </a:lnTo>
                  <a:lnTo>
                    <a:pt x="384996" y="674824"/>
                  </a:lnTo>
                  <a:lnTo>
                    <a:pt x="429100" y="665814"/>
                  </a:lnTo>
                  <a:lnTo>
                    <a:pt x="470921" y="651292"/>
                  </a:lnTo>
                  <a:lnTo>
                    <a:pt x="510056" y="631658"/>
                  </a:lnTo>
                  <a:lnTo>
                    <a:pt x="546100" y="607318"/>
                  </a:lnTo>
                  <a:lnTo>
                    <a:pt x="578650" y="578673"/>
                  </a:lnTo>
                  <a:lnTo>
                    <a:pt x="607300" y="546128"/>
                  </a:lnTo>
                  <a:lnTo>
                    <a:pt x="631648" y="510085"/>
                  </a:lnTo>
                  <a:lnTo>
                    <a:pt x="651288" y="470948"/>
                  </a:lnTo>
                  <a:lnTo>
                    <a:pt x="665817" y="429119"/>
                  </a:lnTo>
                  <a:lnTo>
                    <a:pt x="674831" y="385001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7"/>
              <a:ext cx="542919" cy="542923"/>
            </a:xfrm>
            <a:prstGeom prst="rect">
              <a:avLst/>
            </a:prstGeom>
          </p:spPr>
        </p:pic>
      </p:grpSp>
      <p:grpSp>
        <p:nvGrpSpPr>
          <p:cNvPr id="42" name="object 42"/>
          <p:cNvGrpSpPr/>
          <p:nvPr/>
        </p:nvGrpSpPr>
        <p:grpSpPr>
          <a:xfrm>
            <a:off x="10136276" y="6022037"/>
            <a:ext cx="678180" cy="678180"/>
            <a:chOff x="10136276" y="6022037"/>
            <a:chExt cx="678180" cy="678180"/>
          </a:xfrm>
        </p:grpSpPr>
        <p:sp>
          <p:nvSpPr>
            <p:cNvPr id="43" name="object 43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79"/>
                  </a:lnTo>
                  <a:lnTo>
                    <a:pt x="131845" y="70630"/>
                  </a:lnTo>
                  <a:lnTo>
                    <a:pt x="99288" y="99284"/>
                  </a:lnTo>
                  <a:lnTo>
                    <a:pt x="70632" y="131840"/>
                  </a:lnTo>
                  <a:lnTo>
                    <a:pt x="46281" y="167893"/>
                  </a:lnTo>
                  <a:lnTo>
                    <a:pt x="26639" y="207039"/>
                  </a:lnTo>
                  <a:lnTo>
                    <a:pt x="12108" y="248874"/>
                  </a:lnTo>
                  <a:lnTo>
                    <a:pt x="3094" y="292996"/>
                  </a:lnTo>
                  <a:lnTo>
                    <a:pt x="0" y="338999"/>
                  </a:lnTo>
                  <a:lnTo>
                    <a:pt x="3096" y="384984"/>
                  </a:lnTo>
                  <a:lnTo>
                    <a:pt x="12114" y="429090"/>
                  </a:lnTo>
                  <a:lnTo>
                    <a:pt x="26651" y="470913"/>
                  </a:lnTo>
                  <a:lnTo>
                    <a:pt x="46301" y="510049"/>
                  </a:lnTo>
                  <a:lnTo>
                    <a:pt x="70659" y="546094"/>
                  </a:lnTo>
                  <a:lnTo>
                    <a:pt x="99321" y="578645"/>
                  </a:lnTo>
                  <a:lnTo>
                    <a:pt x="131883" y="607296"/>
                  </a:lnTo>
                  <a:lnTo>
                    <a:pt x="167939" y="631643"/>
                  </a:lnTo>
                  <a:lnTo>
                    <a:pt x="207084" y="651284"/>
                  </a:lnTo>
                  <a:lnTo>
                    <a:pt x="248915" y="665813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8"/>
                  </a:lnTo>
                  <a:lnTo>
                    <a:pt x="607300" y="546132"/>
                  </a:lnTo>
                  <a:lnTo>
                    <a:pt x="631648" y="510089"/>
                  </a:lnTo>
                  <a:lnTo>
                    <a:pt x="651288" y="470950"/>
                  </a:lnTo>
                  <a:lnTo>
                    <a:pt x="665817" y="429121"/>
                  </a:lnTo>
                  <a:lnTo>
                    <a:pt x="674831" y="385003"/>
                  </a:lnTo>
                  <a:lnTo>
                    <a:pt x="677926" y="338999"/>
                  </a:lnTo>
                  <a:lnTo>
                    <a:pt x="674833" y="292996"/>
                  </a:lnTo>
                  <a:lnTo>
                    <a:pt x="665823" y="248874"/>
                  </a:lnTo>
                  <a:lnTo>
                    <a:pt x="651301" y="207039"/>
                  </a:lnTo>
                  <a:lnTo>
                    <a:pt x="631667" y="167893"/>
                  </a:lnTo>
                  <a:lnTo>
                    <a:pt x="607327" y="131840"/>
                  </a:lnTo>
                  <a:lnTo>
                    <a:pt x="578683" y="99284"/>
                  </a:lnTo>
                  <a:lnTo>
                    <a:pt x="546138" y="70630"/>
                  </a:lnTo>
                  <a:lnTo>
                    <a:pt x="510095" y="46279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76"/>
                  </a:moveTo>
                  <a:lnTo>
                    <a:pt x="217805" y="319876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6"/>
                  </a:lnTo>
                  <a:lnTo>
                    <a:pt x="203020" y="390530"/>
                  </a:lnTo>
                  <a:lnTo>
                    <a:pt x="211708" y="396401"/>
                  </a:lnTo>
                  <a:lnTo>
                    <a:pt x="222338" y="398556"/>
                  </a:lnTo>
                  <a:lnTo>
                    <a:pt x="232969" y="396401"/>
                  </a:lnTo>
                  <a:lnTo>
                    <a:pt x="241657" y="390530"/>
                  </a:lnTo>
                  <a:lnTo>
                    <a:pt x="242363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76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3" y="389483"/>
                  </a:lnTo>
                  <a:lnTo>
                    <a:pt x="247518" y="381836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3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76"/>
                  </a:lnTo>
                  <a:lnTo>
                    <a:pt x="437781" y="319876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27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3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54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27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26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78"/>
              <a:ext cx="341693" cy="194895"/>
            </a:xfrm>
            <a:prstGeom prst="rect">
              <a:avLst/>
            </a:prstGeom>
          </p:spPr>
        </p:pic>
      </p:grpSp>
      <p:grpSp>
        <p:nvGrpSpPr>
          <p:cNvPr id="46" name="object 46"/>
          <p:cNvGrpSpPr/>
          <p:nvPr/>
        </p:nvGrpSpPr>
        <p:grpSpPr>
          <a:xfrm>
            <a:off x="11368227" y="6029613"/>
            <a:ext cx="678180" cy="678180"/>
            <a:chOff x="11368227" y="6029613"/>
            <a:chExt cx="678180" cy="678180"/>
          </a:xfrm>
        </p:grpSpPr>
        <p:sp>
          <p:nvSpPr>
            <p:cNvPr id="47" name="object 47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461089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75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91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18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51"/>
                  </a:lnTo>
                  <a:lnTo>
                    <a:pt x="124180" y="459651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71"/>
                  </a:lnTo>
                  <a:lnTo>
                    <a:pt x="49606" y="352856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63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41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0136" y="28853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15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54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71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51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69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11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16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16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25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55"/>
                  </a:lnTo>
                  <a:lnTo>
                    <a:pt x="355231" y="224955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25" y="220218"/>
                  </a:lnTo>
                  <a:lnTo>
                    <a:pt x="293801" y="218020"/>
                  </a:lnTo>
                  <a:lnTo>
                    <a:pt x="297434" y="209067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55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56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55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896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56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04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70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/>
          <p:nvPr/>
        </p:nvSpPr>
        <p:spPr>
          <a:xfrm>
            <a:off x="9668065" y="497890"/>
            <a:ext cx="1564005" cy="1694814"/>
          </a:xfrm>
          <a:custGeom>
            <a:avLst/>
            <a:gdLst/>
            <a:ahLst/>
            <a:cxnLst/>
            <a:rect l="l" t="t" r="r" b="b"/>
            <a:pathLst>
              <a:path w="1564004" h="1694814">
                <a:moveTo>
                  <a:pt x="1321803" y="1323238"/>
                </a:moveTo>
                <a:lnTo>
                  <a:pt x="1320965" y="1305255"/>
                </a:lnTo>
                <a:lnTo>
                  <a:pt x="1319098" y="1295781"/>
                </a:lnTo>
                <a:lnTo>
                  <a:pt x="1315643" y="1293418"/>
                </a:lnTo>
                <a:lnTo>
                  <a:pt x="1310030" y="1296822"/>
                </a:lnTo>
                <a:lnTo>
                  <a:pt x="1304988" y="1300594"/>
                </a:lnTo>
                <a:lnTo>
                  <a:pt x="1296631" y="1306118"/>
                </a:lnTo>
                <a:lnTo>
                  <a:pt x="1241933" y="1335849"/>
                </a:lnTo>
                <a:lnTo>
                  <a:pt x="1204506" y="1349349"/>
                </a:lnTo>
                <a:lnTo>
                  <a:pt x="1162659" y="1359954"/>
                </a:lnTo>
                <a:lnTo>
                  <a:pt x="1116749" y="1367612"/>
                </a:lnTo>
                <a:lnTo>
                  <a:pt x="1067104" y="1372311"/>
                </a:lnTo>
                <a:lnTo>
                  <a:pt x="1014069" y="1374013"/>
                </a:lnTo>
                <a:lnTo>
                  <a:pt x="958011" y="1372679"/>
                </a:lnTo>
                <a:lnTo>
                  <a:pt x="899261" y="1368298"/>
                </a:lnTo>
                <a:lnTo>
                  <a:pt x="838161" y="1360817"/>
                </a:lnTo>
                <a:lnTo>
                  <a:pt x="788111" y="1352473"/>
                </a:lnTo>
                <a:lnTo>
                  <a:pt x="736295" y="1341678"/>
                </a:lnTo>
                <a:lnTo>
                  <a:pt x="683475" y="1328686"/>
                </a:lnTo>
                <a:lnTo>
                  <a:pt x="630402" y="1313688"/>
                </a:lnTo>
                <a:lnTo>
                  <a:pt x="577786" y="1296911"/>
                </a:lnTo>
                <a:lnTo>
                  <a:pt x="526389" y="1278585"/>
                </a:lnTo>
                <a:lnTo>
                  <a:pt x="476961" y="1258912"/>
                </a:lnTo>
                <a:lnTo>
                  <a:pt x="430225" y="1238123"/>
                </a:lnTo>
                <a:lnTo>
                  <a:pt x="374865" y="1210233"/>
                </a:lnTo>
                <a:lnTo>
                  <a:pt x="323354" y="1180757"/>
                </a:lnTo>
                <a:lnTo>
                  <a:pt x="276059" y="1150010"/>
                </a:lnTo>
                <a:lnTo>
                  <a:pt x="233400" y="1118349"/>
                </a:lnTo>
                <a:lnTo>
                  <a:pt x="195783" y="1086091"/>
                </a:lnTo>
                <a:lnTo>
                  <a:pt x="163576" y="1053566"/>
                </a:lnTo>
                <a:lnTo>
                  <a:pt x="137210" y="1021118"/>
                </a:lnTo>
                <a:lnTo>
                  <a:pt x="103555" y="957745"/>
                </a:lnTo>
                <a:lnTo>
                  <a:pt x="101231" y="950734"/>
                </a:lnTo>
                <a:lnTo>
                  <a:pt x="98323" y="944549"/>
                </a:lnTo>
                <a:lnTo>
                  <a:pt x="67589" y="989101"/>
                </a:lnTo>
                <a:lnTo>
                  <a:pt x="55714" y="1027798"/>
                </a:lnTo>
                <a:lnTo>
                  <a:pt x="35267" y="1099108"/>
                </a:lnTo>
                <a:lnTo>
                  <a:pt x="0" y="1222768"/>
                </a:lnTo>
                <a:lnTo>
                  <a:pt x="5143" y="1250315"/>
                </a:lnTo>
                <a:lnTo>
                  <a:pt x="32677" y="1320241"/>
                </a:lnTo>
                <a:lnTo>
                  <a:pt x="57315" y="1355737"/>
                </a:lnTo>
                <a:lnTo>
                  <a:pt x="88734" y="1391183"/>
                </a:lnTo>
                <a:lnTo>
                  <a:pt x="126606" y="1426273"/>
                </a:lnTo>
                <a:lnTo>
                  <a:pt x="170611" y="1460690"/>
                </a:lnTo>
                <a:lnTo>
                  <a:pt x="220395" y="1494155"/>
                </a:lnTo>
                <a:lnTo>
                  <a:pt x="275628" y="1526336"/>
                </a:lnTo>
                <a:lnTo>
                  <a:pt x="335991" y="1556943"/>
                </a:lnTo>
                <a:lnTo>
                  <a:pt x="378917" y="1576628"/>
                </a:lnTo>
                <a:lnTo>
                  <a:pt x="419023" y="1593316"/>
                </a:lnTo>
                <a:lnTo>
                  <a:pt x="459955" y="1608353"/>
                </a:lnTo>
                <a:lnTo>
                  <a:pt x="505409" y="1623110"/>
                </a:lnTo>
                <a:lnTo>
                  <a:pt x="559041" y="1638935"/>
                </a:lnTo>
                <a:lnTo>
                  <a:pt x="614997" y="1654073"/>
                </a:lnTo>
                <a:lnTo>
                  <a:pt x="668045" y="1666659"/>
                </a:lnTo>
                <a:lnTo>
                  <a:pt x="718743" y="1676768"/>
                </a:lnTo>
                <a:lnTo>
                  <a:pt x="767715" y="1684502"/>
                </a:lnTo>
                <a:lnTo>
                  <a:pt x="815543" y="1689925"/>
                </a:lnTo>
                <a:lnTo>
                  <a:pt x="862838" y="1693151"/>
                </a:lnTo>
                <a:lnTo>
                  <a:pt x="910170" y="1694230"/>
                </a:lnTo>
                <a:lnTo>
                  <a:pt x="958176" y="1693265"/>
                </a:lnTo>
                <a:lnTo>
                  <a:pt x="1018984" y="1688528"/>
                </a:lnTo>
                <a:lnTo>
                  <a:pt x="1074077" y="1679702"/>
                </a:lnTo>
                <a:lnTo>
                  <a:pt x="1123073" y="1666938"/>
                </a:lnTo>
                <a:lnTo>
                  <a:pt x="1165593" y="1650390"/>
                </a:lnTo>
                <a:lnTo>
                  <a:pt x="1201293" y="1630184"/>
                </a:lnTo>
                <a:lnTo>
                  <a:pt x="1250734" y="1579448"/>
                </a:lnTo>
                <a:lnTo>
                  <a:pt x="1275549" y="1507845"/>
                </a:lnTo>
                <a:lnTo>
                  <a:pt x="1290916" y="1454848"/>
                </a:lnTo>
                <a:lnTo>
                  <a:pt x="1308049" y="1394129"/>
                </a:lnTo>
                <a:lnTo>
                  <a:pt x="1321244" y="1337741"/>
                </a:lnTo>
                <a:lnTo>
                  <a:pt x="1321803" y="1323238"/>
                </a:lnTo>
                <a:close/>
              </a:path>
              <a:path w="1564004" h="1694814">
                <a:moveTo>
                  <a:pt x="1434642" y="927506"/>
                </a:moveTo>
                <a:lnTo>
                  <a:pt x="1433842" y="908989"/>
                </a:lnTo>
                <a:lnTo>
                  <a:pt x="1431861" y="899731"/>
                </a:lnTo>
                <a:lnTo>
                  <a:pt x="1427911" y="898042"/>
                </a:lnTo>
                <a:lnTo>
                  <a:pt x="1421193" y="902271"/>
                </a:lnTo>
                <a:lnTo>
                  <a:pt x="1390815" y="922324"/>
                </a:lnTo>
                <a:lnTo>
                  <a:pt x="1355255" y="939380"/>
                </a:lnTo>
                <a:lnTo>
                  <a:pt x="1314894" y="953376"/>
                </a:lnTo>
                <a:lnTo>
                  <a:pt x="1270050" y="964247"/>
                </a:lnTo>
                <a:lnTo>
                  <a:pt x="1221105" y="971956"/>
                </a:lnTo>
                <a:lnTo>
                  <a:pt x="1168400" y="976439"/>
                </a:lnTo>
                <a:lnTo>
                  <a:pt x="1112304" y="977620"/>
                </a:lnTo>
                <a:lnTo>
                  <a:pt x="1053147" y="975461"/>
                </a:lnTo>
                <a:lnTo>
                  <a:pt x="991298" y="969886"/>
                </a:lnTo>
                <a:lnTo>
                  <a:pt x="942708" y="963180"/>
                </a:lnTo>
                <a:lnTo>
                  <a:pt x="891654" y="953985"/>
                </a:lnTo>
                <a:lnTo>
                  <a:pt x="839076" y="942581"/>
                </a:lnTo>
                <a:lnTo>
                  <a:pt x="785926" y="929208"/>
                </a:lnTo>
                <a:lnTo>
                  <a:pt x="733132" y="914120"/>
                </a:lnTo>
                <a:lnTo>
                  <a:pt x="681659" y="897572"/>
                </a:lnTo>
                <a:lnTo>
                  <a:pt x="632421" y="879817"/>
                </a:lnTo>
                <a:lnTo>
                  <a:pt x="586384" y="861098"/>
                </a:lnTo>
                <a:lnTo>
                  <a:pt x="535749" y="837984"/>
                </a:lnTo>
                <a:lnTo>
                  <a:pt x="487870" y="813650"/>
                </a:lnTo>
                <a:lnTo>
                  <a:pt x="442976" y="788250"/>
                </a:lnTo>
                <a:lnTo>
                  <a:pt x="401294" y="761949"/>
                </a:lnTo>
                <a:lnTo>
                  <a:pt x="363054" y="734898"/>
                </a:lnTo>
                <a:lnTo>
                  <a:pt x="328498" y="707275"/>
                </a:lnTo>
                <a:lnTo>
                  <a:pt x="297840" y="679221"/>
                </a:lnTo>
                <a:lnTo>
                  <a:pt x="271322" y="650913"/>
                </a:lnTo>
                <a:lnTo>
                  <a:pt x="237871" y="603846"/>
                </a:lnTo>
                <a:lnTo>
                  <a:pt x="216509" y="561721"/>
                </a:lnTo>
                <a:lnTo>
                  <a:pt x="214795" y="554888"/>
                </a:lnTo>
                <a:lnTo>
                  <a:pt x="212115" y="549097"/>
                </a:lnTo>
                <a:lnTo>
                  <a:pt x="180606" y="592785"/>
                </a:lnTo>
                <a:lnTo>
                  <a:pt x="149580" y="694753"/>
                </a:lnTo>
                <a:lnTo>
                  <a:pt x="130746" y="759256"/>
                </a:lnTo>
                <a:lnTo>
                  <a:pt x="120611" y="796582"/>
                </a:lnTo>
                <a:lnTo>
                  <a:pt x="115925" y="832599"/>
                </a:lnTo>
                <a:lnTo>
                  <a:pt x="119253" y="860958"/>
                </a:lnTo>
                <a:lnTo>
                  <a:pt x="142290" y="918883"/>
                </a:lnTo>
                <a:lnTo>
                  <a:pt x="185280" y="977303"/>
                </a:lnTo>
                <a:lnTo>
                  <a:pt x="213550" y="1006271"/>
                </a:lnTo>
                <a:lnTo>
                  <a:pt x="245948" y="1034834"/>
                </a:lnTo>
                <a:lnTo>
                  <a:pt x="282206" y="1062837"/>
                </a:lnTo>
                <a:lnTo>
                  <a:pt x="322046" y="1090104"/>
                </a:lnTo>
                <a:lnTo>
                  <a:pt x="365163" y="1116444"/>
                </a:lnTo>
                <a:lnTo>
                  <a:pt x="411302" y="1141704"/>
                </a:lnTo>
                <a:lnTo>
                  <a:pt x="460159" y="1165707"/>
                </a:lnTo>
                <a:lnTo>
                  <a:pt x="511454" y="1188288"/>
                </a:lnTo>
                <a:lnTo>
                  <a:pt x="564921" y="1209255"/>
                </a:lnTo>
                <a:lnTo>
                  <a:pt x="620255" y="1228445"/>
                </a:lnTo>
                <a:lnTo>
                  <a:pt x="677189" y="1245692"/>
                </a:lnTo>
                <a:lnTo>
                  <a:pt x="735444" y="1260817"/>
                </a:lnTo>
                <a:lnTo>
                  <a:pt x="794715" y="1273644"/>
                </a:lnTo>
                <a:lnTo>
                  <a:pt x="854748" y="1283995"/>
                </a:lnTo>
                <a:lnTo>
                  <a:pt x="920470" y="1292237"/>
                </a:lnTo>
                <a:lnTo>
                  <a:pt x="983449" y="1296873"/>
                </a:lnTo>
                <a:lnTo>
                  <a:pt x="1043279" y="1297965"/>
                </a:lnTo>
                <a:lnTo>
                  <a:pt x="1099553" y="1295603"/>
                </a:lnTo>
                <a:lnTo>
                  <a:pt x="1151864" y="1289850"/>
                </a:lnTo>
                <a:lnTo>
                  <a:pt x="1199819" y="1280782"/>
                </a:lnTo>
                <a:lnTo>
                  <a:pt x="1243025" y="1268476"/>
                </a:lnTo>
                <a:lnTo>
                  <a:pt x="1281061" y="1253020"/>
                </a:lnTo>
                <a:lnTo>
                  <a:pt x="1340065" y="1212926"/>
                </a:lnTo>
                <a:lnTo>
                  <a:pt x="1367497" y="1175473"/>
                </a:lnTo>
                <a:lnTo>
                  <a:pt x="1386128" y="1120241"/>
                </a:lnTo>
                <a:lnTo>
                  <a:pt x="1403680" y="1059421"/>
                </a:lnTo>
                <a:lnTo>
                  <a:pt x="1420850" y="998512"/>
                </a:lnTo>
                <a:lnTo>
                  <a:pt x="1434084" y="942009"/>
                </a:lnTo>
                <a:lnTo>
                  <a:pt x="1434642" y="927506"/>
                </a:lnTo>
                <a:close/>
              </a:path>
              <a:path w="1564004" h="1694814">
                <a:moveTo>
                  <a:pt x="1545132" y="540105"/>
                </a:moveTo>
                <a:lnTo>
                  <a:pt x="1544904" y="528002"/>
                </a:lnTo>
                <a:lnTo>
                  <a:pt x="1543646" y="517296"/>
                </a:lnTo>
                <a:lnTo>
                  <a:pt x="1542681" y="516001"/>
                </a:lnTo>
                <a:lnTo>
                  <a:pt x="1541627" y="515023"/>
                </a:lnTo>
                <a:lnTo>
                  <a:pt x="1536242" y="519849"/>
                </a:lnTo>
                <a:lnTo>
                  <a:pt x="1531099" y="527405"/>
                </a:lnTo>
                <a:lnTo>
                  <a:pt x="1512125" y="546709"/>
                </a:lnTo>
                <a:lnTo>
                  <a:pt x="1451076" y="575830"/>
                </a:lnTo>
                <a:lnTo>
                  <a:pt x="1410068" y="585546"/>
                </a:lnTo>
                <a:lnTo>
                  <a:pt x="1362786" y="591972"/>
                </a:lnTo>
                <a:lnTo>
                  <a:pt x="1309763" y="595045"/>
                </a:lnTo>
                <a:lnTo>
                  <a:pt x="1251572" y="594715"/>
                </a:lnTo>
                <a:lnTo>
                  <a:pt x="1188720" y="590931"/>
                </a:lnTo>
                <a:lnTo>
                  <a:pt x="1121765" y="583641"/>
                </a:lnTo>
                <a:lnTo>
                  <a:pt x="1051255" y="572782"/>
                </a:lnTo>
                <a:lnTo>
                  <a:pt x="1011796" y="564819"/>
                </a:lnTo>
                <a:lnTo>
                  <a:pt x="963333" y="553415"/>
                </a:lnTo>
                <a:lnTo>
                  <a:pt x="910297" y="539788"/>
                </a:lnTo>
                <a:lnTo>
                  <a:pt x="857110" y="525106"/>
                </a:lnTo>
                <a:lnTo>
                  <a:pt x="808202" y="510565"/>
                </a:lnTo>
                <a:lnTo>
                  <a:pt x="768032" y="497357"/>
                </a:lnTo>
                <a:lnTo>
                  <a:pt x="704342" y="473367"/>
                </a:lnTo>
                <a:lnTo>
                  <a:pt x="644410" y="448221"/>
                </a:lnTo>
                <a:lnTo>
                  <a:pt x="588530" y="422122"/>
                </a:lnTo>
                <a:lnTo>
                  <a:pt x="537019" y="395312"/>
                </a:lnTo>
                <a:lnTo>
                  <a:pt x="490181" y="368007"/>
                </a:lnTo>
                <a:lnTo>
                  <a:pt x="448322" y="340410"/>
                </a:lnTo>
                <a:lnTo>
                  <a:pt x="411772" y="312762"/>
                </a:lnTo>
                <a:lnTo>
                  <a:pt x="380822" y="285254"/>
                </a:lnTo>
                <a:lnTo>
                  <a:pt x="337007" y="231597"/>
                </a:lnTo>
                <a:lnTo>
                  <a:pt x="319354" y="181190"/>
                </a:lnTo>
                <a:lnTo>
                  <a:pt x="318084" y="165773"/>
                </a:lnTo>
                <a:lnTo>
                  <a:pt x="317195" y="164185"/>
                </a:lnTo>
                <a:lnTo>
                  <a:pt x="290398" y="206489"/>
                </a:lnTo>
                <a:lnTo>
                  <a:pt x="277012" y="246938"/>
                </a:lnTo>
                <a:lnTo>
                  <a:pt x="257403" y="314286"/>
                </a:lnTo>
                <a:lnTo>
                  <a:pt x="237617" y="385178"/>
                </a:lnTo>
                <a:lnTo>
                  <a:pt x="227850" y="427418"/>
                </a:lnTo>
                <a:lnTo>
                  <a:pt x="225882" y="453910"/>
                </a:lnTo>
                <a:lnTo>
                  <a:pt x="229514" y="477507"/>
                </a:lnTo>
                <a:lnTo>
                  <a:pt x="251498" y="528815"/>
                </a:lnTo>
                <a:lnTo>
                  <a:pt x="287096" y="581507"/>
                </a:lnTo>
                <a:lnTo>
                  <a:pt x="314617" y="610920"/>
                </a:lnTo>
                <a:lnTo>
                  <a:pt x="345694" y="639470"/>
                </a:lnTo>
                <a:lnTo>
                  <a:pt x="380034" y="667105"/>
                </a:lnTo>
                <a:lnTo>
                  <a:pt x="417385" y="693724"/>
                </a:lnTo>
                <a:lnTo>
                  <a:pt x="457441" y="719239"/>
                </a:lnTo>
                <a:lnTo>
                  <a:pt x="499948" y="743559"/>
                </a:lnTo>
                <a:lnTo>
                  <a:pt x="544626" y="766610"/>
                </a:lnTo>
                <a:lnTo>
                  <a:pt x="591185" y="788289"/>
                </a:lnTo>
                <a:lnTo>
                  <a:pt x="639368" y="808507"/>
                </a:lnTo>
                <a:lnTo>
                  <a:pt x="688873" y="827189"/>
                </a:lnTo>
                <a:lnTo>
                  <a:pt x="739444" y="844245"/>
                </a:lnTo>
                <a:lnTo>
                  <a:pt x="790803" y="859586"/>
                </a:lnTo>
                <a:lnTo>
                  <a:pt x="842670" y="873125"/>
                </a:lnTo>
                <a:lnTo>
                  <a:pt x="894753" y="884770"/>
                </a:lnTo>
                <a:lnTo>
                  <a:pt x="946797" y="894422"/>
                </a:lnTo>
                <a:lnTo>
                  <a:pt x="998512" y="902030"/>
                </a:lnTo>
                <a:lnTo>
                  <a:pt x="1049629" y="907465"/>
                </a:lnTo>
                <a:lnTo>
                  <a:pt x="1099858" y="910666"/>
                </a:lnTo>
                <a:lnTo>
                  <a:pt x="1148943" y="911542"/>
                </a:lnTo>
                <a:lnTo>
                  <a:pt x="1196594" y="909993"/>
                </a:lnTo>
                <a:lnTo>
                  <a:pt x="1242529" y="905941"/>
                </a:lnTo>
                <a:lnTo>
                  <a:pt x="1286497" y="899299"/>
                </a:lnTo>
                <a:lnTo>
                  <a:pt x="1348663" y="883602"/>
                </a:lnTo>
                <a:lnTo>
                  <a:pt x="1400619" y="861834"/>
                </a:lnTo>
                <a:lnTo>
                  <a:pt x="1441500" y="834466"/>
                </a:lnTo>
                <a:lnTo>
                  <a:pt x="1470444" y="801966"/>
                </a:lnTo>
                <a:lnTo>
                  <a:pt x="1496352" y="733767"/>
                </a:lnTo>
                <a:lnTo>
                  <a:pt x="1513903" y="672947"/>
                </a:lnTo>
                <a:lnTo>
                  <a:pt x="1531112" y="611898"/>
                </a:lnTo>
                <a:lnTo>
                  <a:pt x="1544421" y="555104"/>
                </a:lnTo>
                <a:lnTo>
                  <a:pt x="1545132" y="540105"/>
                </a:lnTo>
                <a:close/>
              </a:path>
              <a:path w="1564004" h="1694814">
                <a:moveTo>
                  <a:pt x="1563458" y="433666"/>
                </a:moveTo>
                <a:lnTo>
                  <a:pt x="1552016" y="374586"/>
                </a:lnTo>
                <a:lnTo>
                  <a:pt x="1510157" y="317957"/>
                </a:lnTo>
                <a:lnTo>
                  <a:pt x="1479054" y="288975"/>
                </a:lnTo>
                <a:lnTo>
                  <a:pt x="1441538" y="259816"/>
                </a:lnTo>
                <a:lnTo>
                  <a:pt x="1397914" y="230670"/>
                </a:lnTo>
                <a:lnTo>
                  <a:pt x="1348460" y="201714"/>
                </a:lnTo>
                <a:lnTo>
                  <a:pt x="1293456" y="173151"/>
                </a:lnTo>
                <a:lnTo>
                  <a:pt x="1233195" y="145173"/>
                </a:lnTo>
                <a:lnTo>
                  <a:pt x="1167942" y="117970"/>
                </a:lnTo>
                <a:lnTo>
                  <a:pt x="1087170" y="89916"/>
                </a:lnTo>
                <a:lnTo>
                  <a:pt x="1035291" y="73736"/>
                </a:lnTo>
                <a:lnTo>
                  <a:pt x="983119" y="58343"/>
                </a:lnTo>
                <a:lnTo>
                  <a:pt x="936205" y="45402"/>
                </a:lnTo>
                <a:lnTo>
                  <a:pt x="830046" y="22847"/>
                </a:lnTo>
                <a:lnTo>
                  <a:pt x="762939" y="12344"/>
                </a:lnTo>
                <a:lnTo>
                  <a:pt x="699185" y="5054"/>
                </a:lnTo>
                <a:lnTo>
                  <a:pt x="639165" y="939"/>
                </a:lnTo>
                <a:lnTo>
                  <a:pt x="583298" y="0"/>
                </a:lnTo>
                <a:lnTo>
                  <a:pt x="532003" y="2209"/>
                </a:lnTo>
                <a:lnTo>
                  <a:pt x="485686" y="7556"/>
                </a:lnTo>
                <a:lnTo>
                  <a:pt x="444741" y="16014"/>
                </a:lnTo>
                <a:lnTo>
                  <a:pt x="380619" y="42214"/>
                </a:lnTo>
                <a:lnTo>
                  <a:pt x="346621" y="74676"/>
                </a:lnTo>
                <a:lnTo>
                  <a:pt x="335762" y="109245"/>
                </a:lnTo>
                <a:lnTo>
                  <a:pt x="336842" y="128003"/>
                </a:lnTo>
                <a:lnTo>
                  <a:pt x="366077" y="188277"/>
                </a:lnTo>
                <a:lnTo>
                  <a:pt x="394220" y="220319"/>
                </a:lnTo>
                <a:lnTo>
                  <a:pt x="430580" y="252984"/>
                </a:lnTo>
                <a:lnTo>
                  <a:pt x="474573" y="285813"/>
                </a:lnTo>
                <a:lnTo>
                  <a:pt x="525627" y="318325"/>
                </a:lnTo>
                <a:lnTo>
                  <a:pt x="583133" y="350024"/>
                </a:lnTo>
                <a:lnTo>
                  <a:pt x="646506" y="380453"/>
                </a:lnTo>
                <a:lnTo>
                  <a:pt x="695325" y="401764"/>
                </a:lnTo>
                <a:lnTo>
                  <a:pt x="736511" y="418363"/>
                </a:lnTo>
                <a:lnTo>
                  <a:pt x="778090" y="433057"/>
                </a:lnTo>
                <a:lnTo>
                  <a:pt x="828128" y="448652"/>
                </a:lnTo>
                <a:lnTo>
                  <a:pt x="894638" y="467944"/>
                </a:lnTo>
                <a:lnTo>
                  <a:pt x="954976" y="484822"/>
                </a:lnTo>
                <a:lnTo>
                  <a:pt x="1004277" y="497662"/>
                </a:lnTo>
                <a:lnTo>
                  <a:pt x="1046873" y="507390"/>
                </a:lnTo>
                <a:lnTo>
                  <a:pt x="1087069" y="514896"/>
                </a:lnTo>
                <a:lnTo>
                  <a:pt x="1129182" y="521093"/>
                </a:lnTo>
                <a:lnTo>
                  <a:pt x="1177556" y="526884"/>
                </a:lnTo>
                <a:lnTo>
                  <a:pt x="1249743" y="532955"/>
                </a:lnTo>
                <a:lnTo>
                  <a:pt x="1315656" y="534492"/>
                </a:lnTo>
                <a:lnTo>
                  <a:pt x="1374851" y="531660"/>
                </a:lnTo>
                <a:lnTo>
                  <a:pt x="1426857" y="524662"/>
                </a:lnTo>
                <a:lnTo>
                  <a:pt x="1471244" y="513689"/>
                </a:lnTo>
                <a:lnTo>
                  <a:pt x="1507553" y="498906"/>
                </a:lnTo>
                <a:lnTo>
                  <a:pt x="1554111" y="458711"/>
                </a:lnTo>
                <a:lnTo>
                  <a:pt x="1563458" y="4336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>
            <a:spLocks noGrp="1"/>
          </p:cNvSpPr>
          <p:nvPr>
            <p:ph type="title"/>
          </p:nvPr>
        </p:nvSpPr>
        <p:spPr>
          <a:xfrm>
            <a:off x="519242" y="426897"/>
            <a:ext cx="22580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285" dirty="0"/>
              <a:t>SOLUTIONS</a:t>
            </a:r>
            <a:endParaRPr sz="3000"/>
          </a:p>
        </p:txBody>
      </p:sp>
      <p:sp>
        <p:nvSpPr>
          <p:cNvPr id="51" name="object 51"/>
          <p:cNvSpPr txBox="1"/>
          <p:nvPr/>
        </p:nvSpPr>
        <p:spPr>
          <a:xfrm>
            <a:off x="1117848" y="1505280"/>
            <a:ext cx="54705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Generate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customized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ad-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hoc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reports.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117848" y="2497175"/>
            <a:ext cx="4040504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Real-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Time</a:t>
            </a:r>
            <a:r>
              <a:rPr sz="2000" spc="7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order</a:t>
            </a:r>
            <a:r>
              <a:rPr sz="2000" spc="7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management.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117848" y="3490821"/>
            <a:ext cx="25025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Reordering</a:t>
            </a:r>
            <a:r>
              <a:rPr sz="2000" spc="23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system.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117848" y="4484466"/>
            <a:ext cx="21939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Email</a:t>
            </a:r>
            <a:r>
              <a:rPr sz="2000" spc="-3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marketing.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884307" y="2946839"/>
            <a:ext cx="33432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Build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customer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database.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884307" y="3915804"/>
            <a:ext cx="22872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Website</a:t>
            </a:r>
            <a:r>
              <a:rPr sz="2000" spc="-2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ordering.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954613"/>
            <a:ext cx="12192000" cy="903605"/>
          </a:xfrm>
          <a:custGeom>
            <a:avLst/>
            <a:gdLst/>
            <a:ahLst/>
            <a:cxnLst/>
            <a:rect l="l" t="t" r="r" b="b"/>
            <a:pathLst>
              <a:path w="12192000" h="903604">
                <a:moveTo>
                  <a:pt x="6444170" y="0"/>
                </a:moveTo>
                <a:lnTo>
                  <a:pt x="0" y="0"/>
                </a:lnTo>
                <a:lnTo>
                  <a:pt x="0" y="903386"/>
                </a:lnTo>
                <a:lnTo>
                  <a:pt x="12191999" y="903386"/>
                </a:lnTo>
                <a:lnTo>
                  <a:pt x="12191999" y="541520"/>
                </a:lnTo>
                <a:lnTo>
                  <a:pt x="7081990" y="541520"/>
                </a:lnTo>
                <a:lnTo>
                  <a:pt x="7030759" y="539695"/>
                </a:lnTo>
                <a:lnTo>
                  <a:pt x="6980631" y="534311"/>
                </a:lnTo>
                <a:lnTo>
                  <a:pt x="6931759" y="525506"/>
                </a:lnTo>
                <a:lnTo>
                  <a:pt x="6884293" y="513417"/>
                </a:lnTo>
                <a:lnTo>
                  <a:pt x="6838386" y="498183"/>
                </a:lnTo>
                <a:lnTo>
                  <a:pt x="6794191" y="479941"/>
                </a:lnTo>
                <a:lnTo>
                  <a:pt x="6751858" y="458829"/>
                </a:lnTo>
                <a:lnTo>
                  <a:pt x="6711541" y="434984"/>
                </a:lnTo>
                <a:lnTo>
                  <a:pt x="6673391" y="408544"/>
                </a:lnTo>
                <a:lnTo>
                  <a:pt x="6637560" y="379647"/>
                </a:lnTo>
                <a:lnTo>
                  <a:pt x="6604201" y="348430"/>
                </a:lnTo>
                <a:lnTo>
                  <a:pt x="6573465" y="315031"/>
                </a:lnTo>
                <a:lnTo>
                  <a:pt x="6545504" y="279589"/>
                </a:lnTo>
                <a:lnTo>
                  <a:pt x="6520471" y="242240"/>
                </a:lnTo>
                <a:lnTo>
                  <a:pt x="6498517" y="203122"/>
                </a:lnTo>
                <a:lnTo>
                  <a:pt x="6479795" y="162373"/>
                </a:lnTo>
                <a:lnTo>
                  <a:pt x="6464457" y="120130"/>
                </a:lnTo>
                <a:lnTo>
                  <a:pt x="6452654" y="76532"/>
                </a:lnTo>
                <a:lnTo>
                  <a:pt x="6444170" y="0"/>
                </a:lnTo>
                <a:close/>
              </a:path>
              <a:path w="12192000" h="903604">
                <a:moveTo>
                  <a:pt x="12191999" y="0"/>
                </a:moveTo>
                <a:lnTo>
                  <a:pt x="7719809" y="0"/>
                </a:lnTo>
                <a:lnTo>
                  <a:pt x="7711338" y="76532"/>
                </a:lnTo>
                <a:lnTo>
                  <a:pt x="7699535" y="120130"/>
                </a:lnTo>
                <a:lnTo>
                  <a:pt x="7684196" y="162373"/>
                </a:lnTo>
                <a:lnTo>
                  <a:pt x="7665474" y="203122"/>
                </a:lnTo>
                <a:lnTo>
                  <a:pt x="7643519" y="242240"/>
                </a:lnTo>
                <a:lnTo>
                  <a:pt x="7618486" y="279589"/>
                </a:lnTo>
                <a:lnTo>
                  <a:pt x="7590524" y="315031"/>
                </a:lnTo>
                <a:lnTo>
                  <a:pt x="7559787" y="348430"/>
                </a:lnTo>
                <a:lnTo>
                  <a:pt x="7526426" y="379647"/>
                </a:lnTo>
                <a:lnTo>
                  <a:pt x="7490595" y="408544"/>
                </a:lnTo>
                <a:lnTo>
                  <a:pt x="7452444" y="434984"/>
                </a:lnTo>
                <a:lnTo>
                  <a:pt x="7412125" y="458829"/>
                </a:lnTo>
                <a:lnTo>
                  <a:pt x="7369792" y="479941"/>
                </a:lnTo>
                <a:lnTo>
                  <a:pt x="7325595" y="498183"/>
                </a:lnTo>
                <a:lnTo>
                  <a:pt x="7279688" y="513417"/>
                </a:lnTo>
                <a:lnTo>
                  <a:pt x="7232222" y="525506"/>
                </a:lnTo>
                <a:lnTo>
                  <a:pt x="7183348" y="534311"/>
                </a:lnTo>
                <a:lnTo>
                  <a:pt x="7133220" y="539695"/>
                </a:lnTo>
                <a:lnTo>
                  <a:pt x="7081990" y="541520"/>
                </a:lnTo>
                <a:lnTo>
                  <a:pt x="12191999" y="541520"/>
                </a:lnTo>
                <a:lnTo>
                  <a:pt x="12191999" y="0"/>
                </a:lnTo>
                <a:close/>
              </a:path>
            </a:pathLst>
          </a:custGeom>
          <a:solidFill>
            <a:srgbClr val="A5A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37330" y="1142009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4"/>
                </a:lnTo>
                <a:lnTo>
                  <a:pt x="15325" y="391326"/>
                </a:lnTo>
                <a:lnTo>
                  <a:pt x="33554" y="433988"/>
                </a:lnTo>
                <a:lnTo>
                  <a:pt x="58001" y="472949"/>
                </a:lnTo>
                <a:lnTo>
                  <a:pt x="88048" y="507596"/>
                </a:lnTo>
                <a:lnTo>
                  <a:pt x="123075" y="537317"/>
                </a:lnTo>
                <a:lnTo>
                  <a:pt x="162465" y="561499"/>
                </a:lnTo>
                <a:lnTo>
                  <a:pt x="205597" y="579530"/>
                </a:lnTo>
                <a:lnTo>
                  <a:pt x="251853" y="590798"/>
                </a:lnTo>
                <a:lnTo>
                  <a:pt x="300614" y="594690"/>
                </a:lnTo>
                <a:lnTo>
                  <a:pt x="349374" y="590798"/>
                </a:lnTo>
                <a:lnTo>
                  <a:pt x="395629" y="579530"/>
                </a:lnTo>
                <a:lnTo>
                  <a:pt x="438761" y="561499"/>
                </a:lnTo>
                <a:lnTo>
                  <a:pt x="478149" y="537317"/>
                </a:lnTo>
                <a:lnTo>
                  <a:pt x="513176" y="507596"/>
                </a:lnTo>
                <a:lnTo>
                  <a:pt x="543222" y="472949"/>
                </a:lnTo>
                <a:lnTo>
                  <a:pt x="567668" y="433988"/>
                </a:lnTo>
                <a:lnTo>
                  <a:pt x="585896" y="391326"/>
                </a:lnTo>
                <a:lnTo>
                  <a:pt x="597287" y="345574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32866" y="1272341"/>
            <a:ext cx="211454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-2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01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7330" y="1967852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4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7"/>
                </a:lnTo>
                <a:lnTo>
                  <a:pt x="15325" y="391330"/>
                </a:lnTo>
                <a:lnTo>
                  <a:pt x="33554" y="433994"/>
                </a:lnTo>
                <a:lnTo>
                  <a:pt x="58001" y="472955"/>
                </a:lnTo>
                <a:lnTo>
                  <a:pt x="88048" y="507601"/>
                </a:lnTo>
                <a:lnTo>
                  <a:pt x="123075" y="537321"/>
                </a:lnTo>
                <a:lnTo>
                  <a:pt x="162465" y="561501"/>
                </a:lnTo>
                <a:lnTo>
                  <a:pt x="205597" y="579531"/>
                </a:lnTo>
                <a:lnTo>
                  <a:pt x="251853" y="590798"/>
                </a:lnTo>
                <a:lnTo>
                  <a:pt x="300614" y="594690"/>
                </a:lnTo>
                <a:lnTo>
                  <a:pt x="349374" y="590798"/>
                </a:lnTo>
                <a:lnTo>
                  <a:pt x="395629" y="579531"/>
                </a:lnTo>
                <a:lnTo>
                  <a:pt x="438761" y="561501"/>
                </a:lnTo>
                <a:lnTo>
                  <a:pt x="478149" y="537321"/>
                </a:lnTo>
                <a:lnTo>
                  <a:pt x="513176" y="507601"/>
                </a:lnTo>
                <a:lnTo>
                  <a:pt x="543222" y="472955"/>
                </a:lnTo>
                <a:lnTo>
                  <a:pt x="567668" y="433994"/>
                </a:lnTo>
                <a:lnTo>
                  <a:pt x="585896" y="391330"/>
                </a:lnTo>
                <a:lnTo>
                  <a:pt x="597287" y="345577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11267" y="2098184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02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7330" y="2794177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5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3"/>
                </a:lnTo>
                <a:lnTo>
                  <a:pt x="15325" y="391324"/>
                </a:lnTo>
                <a:lnTo>
                  <a:pt x="33554" y="433985"/>
                </a:lnTo>
                <a:lnTo>
                  <a:pt x="58001" y="472945"/>
                </a:lnTo>
                <a:lnTo>
                  <a:pt x="88048" y="507590"/>
                </a:lnTo>
                <a:lnTo>
                  <a:pt x="123075" y="537309"/>
                </a:lnTo>
                <a:lnTo>
                  <a:pt x="162465" y="561489"/>
                </a:lnTo>
                <a:lnTo>
                  <a:pt x="205597" y="579519"/>
                </a:lnTo>
                <a:lnTo>
                  <a:pt x="251853" y="590785"/>
                </a:lnTo>
                <a:lnTo>
                  <a:pt x="300614" y="594677"/>
                </a:lnTo>
                <a:lnTo>
                  <a:pt x="349374" y="590785"/>
                </a:lnTo>
                <a:lnTo>
                  <a:pt x="395629" y="579519"/>
                </a:lnTo>
                <a:lnTo>
                  <a:pt x="438761" y="561489"/>
                </a:lnTo>
                <a:lnTo>
                  <a:pt x="478149" y="537309"/>
                </a:lnTo>
                <a:lnTo>
                  <a:pt x="513176" y="507590"/>
                </a:lnTo>
                <a:lnTo>
                  <a:pt x="543222" y="472945"/>
                </a:lnTo>
                <a:lnTo>
                  <a:pt x="567668" y="433985"/>
                </a:lnTo>
                <a:lnTo>
                  <a:pt x="585896" y="391324"/>
                </a:lnTo>
                <a:lnTo>
                  <a:pt x="597287" y="345573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11162" y="2924510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03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7330" y="3620503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5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7"/>
                </a:lnTo>
                <a:lnTo>
                  <a:pt x="123075" y="57368"/>
                </a:lnTo>
                <a:lnTo>
                  <a:pt x="88048" y="87087"/>
                </a:lnTo>
                <a:lnTo>
                  <a:pt x="58001" y="121732"/>
                </a:lnTo>
                <a:lnTo>
                  <a:pt x="33554" y="160691"/>
                </a:lnTo>
                <a:lnTo>
                  <a:pt x="15325" y="203352"/>
                </a:lnTo>
                <a:lnTo>
                  <a:pt x="3934" y="249103"/>
                </a:lnTo>
                <a:lnTo>
                  <a:pt x="0" y="297332"/>
                </a:lnTo>
                <a:lnTo>
                  <a:pt x="3934" y="345564"/>
                </a:lnTo>
                <a:lnTo>
                  <a:pt x="15325" y="391318"/>
                </a:lnTo>
                <a:lnTo>
                  <a:pt x="33554" y="433981"/>
                </a:lnTo>
                <a:lnTo>
                  <a:pt x="58001" y="472942"/>
                </a:lnTo>
                <a:lnTo>
                  <a:pt x="88048" y="507588"/>
                </a:lnTo>
                <a:lnTo>
                  <a:pt x="123075" y="537308"/>
                </a:lnTo>
                <a:lnTo>
                  <a:pt x="162465" y="561489"/>
                </a:lnTo>
                <a:lnTo>
                  <a:pt x="205597" y="579519"/>
                </a:lnTo>
                <a:lnTo>
                  <a:pt x="251853" y="590785"/>
                </a:lnTo>
                <a:lnTo>
                  <a:pt x="300614" y="594677"/>
                </a:lnTo>
                <a:lnTo>
                  <a:pt x="349374" y="590785"/>
                </a:lnTo>
                <a:lnTo>
                  <a:pt x="395629" y="579519"/>
                </a:lnTo>
                <a:lnTo>
                  <a:pt x="438761" y="561489"/>
                </a:lnTo>
                <a:lnTo>
                  <a:pt x="478149" y="537308"/>
                </a:lnTo>
                <a:lnTo>
                  <a:pt x="513176" y="507588"/>
                </a:lnTo>
                <a:lnTo>
                  <a:pt x="543222" y="472942"/>
                </a:lnTo>
                <a:lnTo>
                  <a:pt x="567668" y="433981"/>
                </a:lnTo>
                <a:lnTo>
                  <a:pt x="585896" y="391318"/>
                </a:lnTo>
                <a:lnTo>
                  <a:pt x="597287" y="345564"/>
                </a:lnTo>
                <a:lnTo>
                  <a:pt x="601221" y="297332"/>
                </a:lnTo>
                <a:lnTo>
                  <a:pt x="597287" y="249103"/>
                </a:lnTo>
                <a:lnTo>
                  <a:pt x="585896" y="203352"/>
                </a:lnTo>
                <a:lnTo>
                  <a:pt x="567668" y="160691"/>
                </a:lnTo>
                <a:lnTo>
                  <a:pt x="543222" y="121732"/>
                </a:lnTo>
                <a:lnTo>
                  <a:pt x="513176" y="87087"/>
                </a:lnTo>
                <a:lnTo>
                  <a:pt x="478149" y="57368"/>
                </a:lnTo>
                <a:lnTo>
                  <a:pt x="438761" y="33187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08935" y="3750835"/>
            <a:ext cx="259079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spc="135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04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93772" y="329209"/>
            <a:ext cx="27539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254" dirty="0"/>
              <a:t>ADDED</a:t>
            </a:r>
            <a:r>
              <a:rPr sz="3000" spc="80" dirty="0"/>
              <a:t> </a:t>
            </a:r>
            <a:r>
              <a:rPr sz="3000" spc="-275" dirty="0"/>
              <a:t>VALUE</a:t>
            </a:r>
            <a:endParaRPr sz="3000"/>
          </a:p>
        </p:txBody>
      </p:sp>
      <p:pic>
        <p:nvPicPr>
          <p:cNvPr id="12" name="object 1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21621" y="5995487"/>
            <a:ext cx="676005" cy="676001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2354694" y="6007279"/>
            <a:ext cx="678180" cy="678180"/>
            <a:chOff x="2354694" y="6007279"/>
            <a:chExt cx="678180" cy="678180"/>
          </a:xfrm>
        </p:grpSpPr>
        <p:sp>
          <p:nvSpPr>
            <p:cNvPr id="14" name="object 14"/>
            <p:cNvSpPr/>
            <p:nvPr/>
          </p:nvSpPr>
          <p:spPr>
            <a:xfrm>
              <a:off x="2354694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8"/>
                  </a:lnTo>
                  <a:lnTo>
                    <a:pt x="12113" y="429092"/>
                  </a:lnTo>
                  <a:lnTo>
                    <a:pt x="26649" y="470914"/>
                  </a:lnTo>
                  <a:lnTo>
                    <a:pt x="46298" y="510050"/>
                  </a:lnTo>
                  <a:lnTo>
                    <a:pt x="70654" y="546094"/>
                  </a:lnTo>
                  <a:lnTo>
                    <a:pt x="99315" y="578644"/>
                  </a:lnTo>
                  <a:lnTo>
                    <a:pt x="131875" y="607295"/>
                  </a:lnTo>
                  <a:lnTo>
                    <a:pt x="167929" y="631642"/>
                  </a:lnTo>
                  <a:lnTo>
                    <a:pt x="207074" y="651283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5694" y="6103044"/>
              <a:ext cx="514350" cy="514350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1250057" y="5995485"/>
            <a:ext cx="678180" cy="678180"/>
            <a:chOff x="1250057" y="5995485"/>
            <a:chExt cx="678180" cy="678180"/>
          </a:xfrm>
        </p:grpSpPr>
        <p:sp>
          <p:nvSpPr>
            <p:cNvPr id="17" name="object 17"/>
            <p:cNvSpPr/>
            <p:nvPr/>
          </p:nvSpPr>
          <p:spPr>
            <a:xfrm>
              <a:off x="1250057" y="5995485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79">
                  <a:moveTo>
                    <a:pt x="339004" y="0"/>
                  </a:moveTo>
                  <a:lnTo>
                    <a:pt x="292999" y="3094"/>
                  </a:lnTo>
                  <a:lnTo>
                    <a:pt x="248876" y="12108"/>
                  </a:lnTo>
                  <a:lnTo>
                    <a:pt x="207039" y="26638"/>
                  </a:lnTo>
                  <a:lnTo>
                    <a:pt x="167893" y="46280"/>
                  </a:lnTo>
                  <a:lnTo>
                    <a:pt x="131839" y="70630"/>
                  </a:lnTo>
                  <a:lnTo>
                    <a:pt x="99284" y="99285"/>
                  </a:lnTo>
                  <a:lnTo>
                    <a:pt x="70629" y="131841"/>
                  </a:lnTo>
                  <a:lnTo>
                    <a:pt x="46279" y="167894"/>
                  </a:lnTo>
                  <a:lnTo>
                    <a:pt x="26637" y="207040"/>
                  </a:lnTo>
                  <a:lnTo>
                    <a:pt x="12108" y="248876"/>
                  </a:lnTo>
                  <a:lnTo>
                    <a:pt x="3094" y="292997"/>
                  </a:lnTo>
                  <a:lnTo>
                    <a:pt x="0" y="339001"/>
                  </a:lnTo>
                  <a:lnTo>
                    <a:pt x="3096" y="384985"/>
                  </a:lnTo>
                  <a:lnTo>
                    <a:pt x="12114" y="429091"/>
                  </a:lnTo>
                  <a:lnTo>
                    <a:pt x="26650" y="470914"/>
                  </a:lnTo>
                  <a:lnTo>
                    <a:pt x="46299" y="510050"/>
                  </a:lnTo>
                  <a:lnTo>
                    <a:pt x="70656" y="546095"/>
                  </a:lnTo>
                  <a:lnTo>
                    <a:pt x="99317" y="578645"/>
                  </a:lnTo>
                  <a:lnTo>
                    <a:pt x="131877" y="607296"/>
                  </a:lnTo>
                  <a:lnTo>
                    <a:pt x="167932" y="631644"/>
                  </a:lnTo>
                  <a:lnTo>
                    <a:pt x="207077" y="651284"/>
                  </a:lnTo>
                  <a:lnTo>
                    <a:pt x="248907" y="665813"/>
                  </a:lnTo>
                  <a:lnTo>
                    <a:pt x="293018" y="674827"/>
                  </a:lnTo>
                  <a:lnTo>
                    <a:pt x="339004" y="677922"/>
                  </a:lnTo>
                  <a:lnTo>
                    <a:pt x="384987" y="674829"/>
                  </a:lnTo>
                  <a:lnTo>
                    <a:pt x="429091" y="665820"/>
                  </a:lnTo>
                  <a:lnTo>
                    <a:pt x="470912" y="651297"/>
                  </a:lnTo>
                  <a:lnTo>
                    <a:pt x="510047" y="631664"/>
                  </a:lnTo>
                  <a:lnTo>
                    <a:pt x="546091" y="607323"/>
                  </a:lnTo>
                  <a:lnTo>
                    <a:pt x="578641" y="578679"/>
                  </a:lnTo>
                  <a:lnTo>
                    <a:pt x="607291" y="546133"/>
                  </a:lnTo>
                  <a:lnTo>
                    <a:pt x="631639" y="510090"/>
                  </a:lnTo>
                  <a:lnTo>
                    <a:pt x="651279" y="470952"/>
                  </a:lnTo>
                  <a:lnTo>
                    <a:pt x="665808" y="429122"/>
                  </a:lnTo>
                  <a:lnTo>
                    <a:pt x="674822" y="385004"/>
                  </a:lnTo>
                  <a:lnTo>
                    <a:pt x="677917" y="339001"/>
                  </a:lnTo>
                  <a:lnTo>
                    <a:pt x="674824" y="292997"/>
                  </a:lnTo>
                  <a:lnTo>
                    <a:pt x="665815" y="248876"/>
                  </a:lnTo>
                  <a:lnTo>
                    <a:pt x="651292" y="207040"/>
                  </a:lnTo>
                  <a:lnTo>
                    <a:pt x="631659" y="167894"/>
                  </a:lnTo>
                  <a:lnTo>
                    <a:pt x="607318" y="131841"/>
                  </a:lnTo>
                  <a:lnTo>
                    <a:pt x="578674" y="99285"/>
                  </a:lnTo>
                  <a:lnTo>
                    <a:pt x="546129" y="70630"/>
                  </a:lnTo>
                  <a:lnTo>
                    <a:pt x="510087" y="46280"/>
                  </a:lnTo>
                  <a:lnTo>
                    <a:pt x="470950" y="26638"/>
                  </a:lnTo>
                  <a:lnTo>
                    <a:pt x="429122" y="12108"/>
                  </a:lnTo>
                  <a:lnTo>
                    <a:pt x="385005" y="3094"/>
                  </a:lnTo>
                  <a:lnTo>
                    <a:pt x="339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0860" y="6086217"/>
              <a:ext cx="371475" cy="485774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3459327" y="6032843"/>
            <a:ext cx="678180" cy="678180"/>
            <a:chOff x="3459327" y="6032843"/>
            <a:chExt cx="678180" cy="678180"/>
          </a:xfrm>
        </p:grpSpPr>
        <p:sp>
          <p:nvSpPr>
            <p:cNvPr id="20" name="object 20"/>
            <p:cNvSpPr/>
            <p:nvPr/>
          </p:nvSpPr>
          <p:spPr>
            <a:xfrm>
              <a:off x="3459327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8988" y="0"/>
                  </a:moveTo>
                  <a:lnTo>
                    <a:pt x="292985" y="3094"/>
                  </a:lnTo>
                  <a:lnTo>
                    <a:pt x="248865" y="12108"/>
                  </a:lnTo>
                  <a:lnTo>
                    <a:pt x="207031" y="26638"/>
                  </a:lnTo>
                  <a:lnTo>
                    <a:pt x="167886" y="46281"/>
                  </a:lnTo>
                  <a:lnTo>
                    <a:pt x="131835" y="70632"/>
                  </a:lnTo>
                  <a:lnTo>
                    <a:pt x="99280" y="99287"/>
                  </a:lnTo>
                  <a:lnTo>
                    <a:pt x="70627" y="131843"/>
                  </a:lnTo>
                  <a:lnTo>
                    <a:pt x="46277" y="167897"/>
                  </a:lnTo>
                  <a:lnTo>
                    <a:pt x="26636" y="207043"/>
                  </a:lnTo>
                  <a:lnTo>
                    <a:pt x="12107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7" y="510052"/>
                  </a:lnTo>
                  <a:lnTo>
                    <a:pt x="70654" y="546097"/>
                  </a:lnTo>
                  <a:lnTo>
                    <a:pt x="99314" y="578646"/>
                  </a:lnTo>
                  <a:lnTo>
                    <a:pt x="131872" y="607296"/>
                  </a:lnTo>
                  <a:lnTo>
                    <a:pt x="167925" y="631644"/>
                  </a:lnTo>
                  <a:lnTo>
                    <a:pt x="207068" y="651284"/>
                  </a:lnTo>
                  <a:lnTo>
                    <a:pt x="248896" y="665812"/>
                  </a:lnTo>
                  <a:lnTo>
                    <a:pt x="293004" y="674826"/>
                  </a:lnTo>
                  <a:lnTo>
                    <a:pt x="338988" y="677920"/>
                  </a:lnTo>
                  <a:lnTo>
                    <a:pt x="384973" y="674828"/>
                  </a:lnTo>
                  <a:lnTo>
                    <a:pt x="429080" y="665818"/>
                  </a:lnTo>
                  <a:lnTo>
                    <a:pt x="470903" y="651296"/>
                  </a:lnTo>
                  <a:lnTo>
                    <a:pt x="510040" y="631662"/>
                  </a:lnTo>
                  <a:lnTo>
                    <a:pt x="546085" y="607322"/>
                  </a:lnTo>
                  <a:lnTo>
                    <a:pt x="578635" y="578678"/>
                  </a:lnTo>
                  <a:lnTo>
                    <a:pt x="607287" y="546133"/>
                  </a:lnTo>
                  <a:lnTo>
                    <a:pt x="631634" y="510090"/>
                  </a:lnTo>
                  <a:lnTo>
                    <a:pt x="651275" y="470952"/>
                  </a:lnTo>
                  <a:lnTo>
                    <a:pt x="665804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4" y="167897"/>
                  </a:lnTo>
                  <a:lnTo>
                    <a:pt x="607314" y="131843"/>
                  </a:lnTo>
                  <a:lnTo>
                    <a:pt x="578669" y="99287"/>
                  </a:lnTo>
                  <a:lnTo>
                    <a:pt x="546123" y="70632"/>
                  </a:lnTo>
                  <a:lnTo>
                    <a:pt x="510079" y="46281"/>
                  </a:lnTo>
                  <a:lnTo>
                    <a:pt x="470941" y="26638"/>
                  </a:lnTo>
                  <a:lnTo>
                    <a:pt x="429110" y="12108"/>
                  </a:lnTo>
                  <a:lnTo>
                    <a:pt x="384992" y="3094"/>
                  </a:lnTo>
                  <a:lnTo>
                    <a:pt x="338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24097" y="6091358"/>
              <a:ext cx="542924" cy="542923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4563948" y="6015771"/>
            <a:ext cx="678180" cy="678180"/>
            <a:chOff x="4563948" y="6015771"/>
            <a:chExt cx="678180" cy="678180"/>
          </a:xfrm>
        </p:grpSpPr>
        <p:sp>
          <p:nvSpPr>
            <p:cNvPr id="23" name="object 23"/>
            <p:cNvSpPr/>
            <p:nvPr/>
          </p:nvSpPr>
          <p:spPr>
            <a:xfrm>
              <a:off x="4563948" y="601577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4"/>
                  </a:lnTo>
                  <a:lnTo>
                    <a:pt x="12108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6" y="384990"/>
                  </a:lnTo>
                  <a:lnTo>
                    <a:pt x="12114" y="429095"/>
                  </a:lnTo>
                  <a:lnTo>
                    <a:pt x="26651" y="470918"/>
                  </a:lnTo>
                  <a:lnTo>
                    <a:pt x="46300" y="510053"/>
                  </a:lnTo>
                  <a:lnTo>
                    <a:pt x="70658" y="546098"/>
                  </a:lnTo>
                  <a:lnTo>
                    <a:pt x="99320" y="578647"/>
                  </a:lnTo>
                  <a:lnTo>
                    <a:pt x="131880" y="607298"/>
                  </a:lnTo>
                  <a:lnTo>
                    <a:pt x="167935" y="631645"/>
                  </a:lnTo>
                  <a:lnTo>
                    <a:pt x="207079" y="651285"/>
                  </a:lnTo>
                  <a:lnTo>
                    <a:pt x="248908" y="665814"/>
                  </a:lnTo>
                  <a:lnTo>
                    <a:pt x="293017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2" y="665820"/>
                  </a:lnTo>
                  <a:lnTo>
                    <a:pt x="470916" y="651297"/>
                  </a:lnTo>
                  <a:lnTo>
                    <a:pt x="510052" y="631663"/>
                  </a:lnTo>
                  <a:lnTo>
                    <a:pt x="546098" y="607323"/>
                  </a:lnTo>
                  <a:lnTo>
                    <a:pt x="578648" y="578679"/>
                  </a:lnTo>
                  <a:lnTo>
                    <a:pt x="607299" y="546133"/>
                  </a:lnTo>
                  <a:lnTo>
                    <a:pt x="631647" y="510091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8"/>
                  </a:lnTo>
                  <a:lnTo>
                    <a:pt x="677926" y="339006"/>
                  </a:lnTo>
                  <a:lnTo>
                    <a:pt x="674833" y="293002"/>
                  </a:lnTo>
                  <a:lnTo>
                    <a:pt x="665823" y="248880"/>
                  </a:lnTo>
                  <a:lnTo>
                    <a:pt x="651300" y="207044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741926" y="6072375"/>
              <a:ext cx="319405" cy="514350"/>
            </a:xfrm>
            <a:custGeom>
              <a:avLst/>
              <a:gdLst/>
              <a:ahLst/>
              <a:cxnLst/>
              <a:rect l="l" t="t" r="r" b="b"/>
              <a:pathLst>
                <a:path w="319404" h="514350">
                  <a:moveTo>
                    <a:pt x="159499" y="0"/>
                  </a:moveTo>
                  <a:lnTo>
                    <a:pt x="120768" y="4820"/>
                  </a:lnTo>
                  <a:lnTo>
                    <a:pt x="84378" y="18845"/>
                  </a:lnTo>
                  <a:lnTo>
                    <a:pt x="52484" y="41232"/>
                  </a:lnTo>
                  <a:lnTo>
                    <a:pt x="26974" y="70669"/>
                  </a:lnTo>
                  <a:lnTo>
                    <a:pt x="9403" y="105380"/>
                  </a:lnTo>
                  <a:lnTo>
                    <a:pt x="800" y="143285"/>
                  </a:lnTo>
                  <a:lnTo>
                    <a:pt x="0" y="158845"/>
                  </a:lnTo>
                  <a:lnTo>
                    <a:pt x="5937" y="194404"/>
                  </a:lnTo>
                  <a:lnTo>
                    <a:pt x="21688" y="235568"/>
                  </a:lnTo>
                  <a:lnTo>
                    <a:pt x="44162" y="279375"/>
                  </a:lnTo>
                  <a:lnTo>
                    <a:pt x="70268" y="322864"/>
                  </a:lnTo>
                  <a:lnTo>
                    <a:pt x="96913" y="363071"/>
                  </a:lnTo>
                  <a:lnTo>
                    <a:pt x="56515" y="363071"/>
                  </a:lnTo>
                  <a:lnTo>
                    <a:pt x="18542" y="514350"/>
                  </a:lnTo>
                  <a:lnTo>
                    <a:pt x="300469" y="514350"/>
                  </a:lnTo>
                  <a:lnTo>
                    <a:pt x="292871" y="484093"/>
                  </a:lnTo>
                  <a:lnTo>
                    <a:pt x="57429" y="484093"/>
                  </a:lnTo>
                  <a:lnTo>
                    <a:pt x="80213" y="393327"/>
                  </a:lnTo>
                  <a:lnTo>
                    <a:pt x="155783" y="393327"/>
                  </a:lnTo>
                  <a:lnTo>
                    <a:pt x="134431" y="363765"/>
                  </a:lnTo>
                  <a:lnTo>
                    <a:pt x="106180" y="322025"/>
                  </a:lnTo>
                  <a:lnTo>
                    <a:pt x="78200" y="276956"/>
                  </a:lnTo>
                  <a:lnTo>
                    <a:pt x="53940" y="232265"/>
                  </a:lnTo>
                  <a:lnTo>
                    <a:pt x="36853" y="191660"/>
                  </a:lnTo>
                  <a:lnTo>
                    <a:pt x="30391" y="158845"/>
                  </a:lnTo>
                  <a:lnTo>
                    <a:pt x="30391" y="150401"/>
                  </a:lnTo>
                  <a:lnTo>
                    <a:pt x="43459" y="101833"/>
                  </a:lnTo>
                  <a:lnTo>
                    <a:pt x="74193" y="61948"/>
                  </a:lnTo>
                  <a:lnTo>
                    <a:pt x="117919" y="36816"/>
                  </a:lnTo>
                  <a:lnTo>
                    <a:pt x="151015" y="30257"/>
                  </a:lnTo>
                  <a:lnTo>
                    <a:pt x="252879" y="30257"/>
                  </a:lnTo>
                  <a:lnTo>
                    <a:pt x="248043" y="26864"/>
                  </a:lnTo>
                  <a:lnTo>
                    <a:pt x="213181" y="9358"/>
                  </a:lnTo>
                  <a:lnTo>
                    <a:pt x="175121" y="790"/>
                  </a:lnTo>
                  <a:lnTo>
                    <a:pt x="167329" y="205"/>
                  </a:lnTo>
                  <a:lnTo>
                    <a:pt x="159499" y="0"/>
                  </a:lnTo>
                  <a:close/>
                </a:path>
                <a:path w="319404" h="514350">
                  <a:moveTo>
                    <a:pt x="270080" y="393327"/>
                  </a:moveTo>
                  <a:lnTo>
                    <a:pt x="238785" y="393327"/>
                  </a:lnTo>
                  <a:lnTo>
                    <a:pt x="261581" y="484093"/>
                  </a:lnTo>
                  <a:lnTo>
                    <a:pt x="292871" y="484093"/>
                  </a:lnTo>
                  <a:lnTo>
                    <a:pt x="270080" y="393327"/>
                  </a:lnTo>
                  <a:close/>
                </a:path>
                <a:path w="319404" h="514350">
                  <a:moveTo>
                    <a:pt x="155783" y="393327"/>
                  </a:moveTo>
                  <a:lnTo>
                    <a:pt x="117881" y="393327"/>
                  </a:lnTo>
                  <a:lnTo>
                    <a:pt x="128137" y="407391"/>
                  </a:lnTo>
                  <a:lnTo>
                    <a:pt x="136828" y="418930"/>
                  </a:lnTo>
                  <a:lnTo>
                    <a:pt x="143639" y="427576"/>
                  </a:lnTo>
                  <a:lnTo>
                    <a:pt x="148259" y="432960"/>
                  </a:lnTo>
                  <a:lnTo>
                    <a:pt x="160413" y="448395"/>
                  </a:lnTo>
                  <a:lnTo>
                    <a:pt x="172567" y="432960"/>
                  </a:lnTo>
                  <a:lnTo>
                    <a:pt x="199005" y="398472"/>
                  </a:lnTo>
                  <a:lnTo>
                    <a:pt x="159499" y="398472"/>
                  </a:lnTo>
                  <a:lnTo>
                    <a:pt x="155783" y="393327"/>
                  </a:lnTo>
                  <a:close/>
                </a:path>
                <a:path w="319404" h="514350">
                  <a:moveTo>
                    <a:pt x="252879" y="30257"/>
                  </a:moveTo>
                  <a:lnTo>
                    <a:pt x="167982" y="30257"/>
                  </a:lnTo>
                  <a:lnTo>
                    <a:pt x="176377" y="31080"/>
                  </a:lnTo>
                  <a:lnTo>
                    <a:pt x="193001" y="34375"/>
                  </a:lnTo>
                  <a:lnTo>
                    <a:pt x="238290" y="56619"/>
                  </a:lnTo>
                  <a:lnTo>
                    <a:pt x="271564" y="94427"/>
                  </a:lnTo>
                  <a:lnTo>
                    <a:pt x="287794" y="142036"/>
                  </a:lnTo>
                  <a:lnTo>
                    <a:pt x="288607" y="150401"/>
                  </a:lnTo>
                  <a:lnTo>
                    <a:pt x="288607" y="158845"/>
                  </a:lnTo>
                  <a:lnTo>
                    <a:pt x="265057" y="232265"/>
                  </a:lnTo>
                  <a:lnTo>
                    <a:pt x="240798" y="276956"/>
                  </a:lnTo>
                  <a:lnTo>
                    <a:pt x="212817" y="322025"/>
                  </a:lnTo>
                  <a:lnTo>
                    <a:pt x="184567" y="363765"/>
                  </a:lnTo>
                  <a:lnTo>
                    <a:pt x="159499" y="398472"/>
                  </a:lnTo>
                  <a:lnTo>
                    <a:pt x="199005" y="398472"/>
                  </a:lnTo>
                  <a:lnTo>
                    <a:pt x="202946" y="393327"/>
                  </a:lnTo>
                  <a:lnTo>
                    <a:pt x="270080" y="393327"/>
                  </a:lnTo>
                  <a:lnTo>
                    <a:pt x="262483" y="363071"/>
                  </a:lnTo>
                  <a:lnTo>
                    <a:pt x="222084" y="363071"/>
                  </a:lnTo>
                  <a:lnTo>
                    <a:pt x="248730" y="322864"/>
                  </a:lnTo>
                  <a:lnTo>
                    <a:pt x="274835" y="279375"/>
                  </a:lnTo>
                  <a:lnTo>
                    <a:pt x="297309" y="235568"/>
                  </a:lnTo>
                  <a:lnTo>
                    <a:pt x="313061" y="194404"/>
                  </a:lnTo>
                  <a:lnTo>
                    <a:pt x="318998" y="158845"/>
                  </a:lnTo>
                  <a:lnTo>
                    <a:pt x="318789" y="151046"/>
                  </a:lnTo>
                  <a:lnTo>
                    <a:pt x="312065" y="112767"/>
                  </a:lnTo>
                  <a:lnTo>
                    <a:pt x="296217" y="77256"/>
                  </a:lnTo>
                  <a:lnTo>
                    <a:pt x="272199" y="46614"/>
                  </a:lnTo>
                  <a:lnTo>
                    <a:pt x="254446" y="31357"/>
                  </a:lnTo>
                  <a:lnTo>
                    <a:pt x="252879" y="302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0672" y="6178271"/>
              <a:ext cx="121505" cy="121022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5668581" y="6007279"/>
            <a:ext cx="678180" cy="678180"/>
            <a:chOff x="5668581" y="6007279"/>
            <a:chExt cx="678180" cy="678180"/>
          </a:xfrm>
        </p:grpSpPr>
        <p:sp>
          <p:nvSpPr>
            <p:cNvPr id="27" name="object 27"/>
            <p:cNvSpPr/>
            <p:nvPr/>
          </p:nvSpPr>
          <p:spPr>
            <a:xfrm>
              <a:off x="5668581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0" y="510050"/>
                  </a:lnTo>
                  <a:lnTo>
                    <a:pt x="70658" y="546094"/>
                  </a:lnTo>
                  <a:lnTo>
                    <a:pt x="99320" y="578644"/>
                  </a:lnTo>
                  <a:lnTo>
                    <a:pt x="131880" y="607295"/>
                  </a:lnTo>
                  <a:lnTo>
                    <a:pt x="167935" y="631642"/>
                  </a:lnTo>
                  <a:lnTo>
                    <a:pt x="207079" y="651283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2640" y="6113598"/>
              <a:ext cx="457199" cy="419097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6773215" y="5616609"/>
            <a:ext cx="678180" cy="678180"/>
            <a:chOff x="6773215" y="5616609"/>
            <a:chExt cx="678180" cy="678180"/>
          </a:xfrm>
        </p:grpSpPr>
        <p:sp>
          <p:nvSpPr>
            <p:cNvPr id="30" name="object 30"/>
            <p:cNvSpPr/>
            <p:nvPr/>
          </p:nvSpPr>
          <p:spPr>
            <a:xfrm>
              <a:off x="6773215" y="561660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5" y="3094"/>
                  </a:lnTo>
                  <a:lnTo>
                    <a:pt x="248872" y="12108"/>
                  </a:lnTo>
                  <a:lnTo>
                    <a:pt x="207036" y="26638"/>
                  </a:lnTo>
                  <a:lnTo>
                    <a:pt x="167890" y="46281"/>
                  </a:lnTo>
                  <a:lnTo>
                    <a:pt x="131837" y="70632"/>
                  </a:lnTo>
                  <a:lnTo>
                    <a:pt x="99282" y="99287"/>
                  </a:lnTo>
                  <a:lnTo>
                    <a:pt x="70627" y="131843"/>
                  </a:lnTo>
                  <a:lnTo>
                    <a:pt x="46278" y="167897"/>
                  </a:lnTo>
                  <a:lnTo>
                    <a:pt x="26637" y="207044"/>
                  </a:lnTo>
                  <a:lnTo>
                    <a:pt x="12107" y="248880"/>
                  </a:lnTo>
                  <a:lnTo>
                    <a:pt x="3094" y="293002"/>
                  </a:lnTo>
                  <a:lnTo>
                    <a:pt x="0" y="339006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6"/>
                  </a:lnTo>
                  <a:lnTo>
                    <a:pt x="46298" y="510051"/>
                  </a:lnTo>
                  <a:lnTo>
                    <a:pt x="70654" y="546096"/>
                  </a:lnTo>
                  <a:lnTo>
                    <a:pt x="99315" y="578645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3"/>
                  </a:lnTo>
                  <a:lnTo>
                    <a:pt x="293014" y="674827"/>
                  </a:lnTo>
                  <a:lnTo>
                    <a:pt x="339001" y="677922"/>
                  </a:lnTo>
                  <a:lnTo>
                    <a:pt x="384986" y="674829"/>
                  </a:lnTo>
                  <a:lnTo>
                    <a:pt x="429091" y="665820"/>
                  </a:lnTo>
                  <a:lnTo>
                    <a:pt x="470914" y="651297"/>
                  </a:lnTo>
                  <a:lnTo>
                    <a:pt x="510049" y="631664"/>
                  </a:lnTo>
                  <a:lnTo>
                    <a:pt x="546093" y="607323"/>
                  </a:lnTo>
                  <a:lnTo>
                    <a:pt x="578642" y="578679"/>
                  </a:lnTo>
                  <a:lnTo>
                    <a:pt x="607291" y="546134"/>
                  </a:lnTo>
                  <a:lnTo>
                    <a:pt x="631638" y="510091"/>
                  </a:lnTo>
                  <a:lnTo>
                    <a:pt x="651277" y="470954"/>
                  </a:lnTo>
                  <a:lnTo>
                    <a:pt x="665805" y="429125"/>
                  </a:lnTo>
                  <a:lnTo>
                    <a:pt x="674819" y="385008"/>
                  </a:lnTo>
                  <a:lnTo>
                    <a:pt x="677913" y="339006"/>
                  </a:lnTo>
                  <a:lnTo>
                    <a:pt x="674820" y="293002"/>
                  </a:lnTo>
                  <a:lnTo>
                    <a:pt x="665811" y="248880"/>
                  </a:lnTo>
                  <a:lnTo>
                    <a:pt x="651288" y="207044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49059" y="5692769"/>
              <a:ext cx="523869" cy="523873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8982468" y="6032843"/>
            <a:ext cx="678180" cy="678180"/>
            <a:chOff x="8982468" y="6032843"/>
            <a:chExt cx="678180" cy="678180"/>
          </a:xfrm>
        </p:grpSpPr>
        <p:sp>
          <p:nvSpPr>
            <p:cNvPr id="33" name="object 33"/>
            <p:cNvSpPr/>
            <p:nvPr/>
          </p:nvSpPr>
          <p:spPr>
            <a:xfrm>
              <a:off x="8982468" y="603284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0" y="510052"/>
                  </a:lnTo>
                  <a:lnTo>
                    <a:pt x="70658" y="546097"/>
                  </a:lnTo>
                  <a:lnTo>
                    <a:pt x="99320" y="578646"/>
                  </a:lnTo>
                  <a:lnTo>
                    <a:pt x="131880" y="607296"/>
                  </a:lnTo>
                  <a:lnTo>
                    <a:pt x="167935" y="631644"/>
                  </a:lnTo>
                  <a:lnTo>
                    <a:pt x="207079" y="651284"/>
                  </a:lnTo>
                  <a:lnTo>
                    <a:pt x="248908" y="665812"/>
                  </a:lnTo>
                  <a:lnTo>
                    <a:pt x="293017" y="674826"/>
                  </a:lnTo>
                  <a:lnTo>
                    <a:pt x="339001" y="677920"/>
                  </a:lnTo>
                  <a:lnTo>
                    <a:pt x="384986" y="674828"/>
                  </a:lnTo>
                  <a:lnTo>
                    <a:pt x="429092" y="665818"/>
                  </a:lnTo>
                  <a:lnTo>
                    <a:pt x="470916" y="651296"/>
                  </a:lnTo>
                  <a:lnTo>
                    <a:pt x="510052" y="631662"/>
                  </a:lnTo>
                  <a:lnTo>
                    <a:pt x="546098" y="607322"/>
                  </a:lnTo>
                  <a:lnTo>
                    <a:pt x="578648" y="578678"/>
                  </a:lnTo>
                  <a:lnTo>
                    <a:pt x="607299" y="546133"/>
                  </a:lnTo>
                  <a:lnTo>
                    <a:pt x="631647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0" y="207043"/>
                  </a:lnTo>
                  <a:lnTo>
                    <a:pt x="631667" y="167897"/>
                  </a:lnTo>
                  <a:lnTo>
                    <a:pt x="607326" y="131843"/>
                  </a:lnTo>
                  <a:lnTo>
                    <a:pt x="578681" y="99287"/>
                  </a:lnTo>
                  <a:lnTo>
                    <a:pt x="546135" y="70632"/>
                  </a:lnTo>
                  <a:lnTo>
                    <a:pt x="510092" y="46281"/>
                  </a:lnTo>
                  <a:lnTo>
                    <a:pt x="470953" y="26638"/>
                  </a:lnTo>
                  <a:lnTo>
                    <a:pt x="429123" y="12108"/>
                  </a:lnTo>
                  <a:lnTo>
                    <a:pt x="385005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64320" y="6071736"/>
              <a:ext cx="514349" cy="514349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7877835" y="6007279"/>
            <a:ext cx="678180" cy="678180"/>
            <a:chOff x="7877835" y="6007279"/>
            <a:chExt cx="678180" cy="678180"/>
          </a:xfrm>
        </p:grpSpPr>
        <p:sp>
          <p:nvSpPr>
            <p:cNvPr id="36" name="object 36"/>
            <p:cNvSpPr/>
            <p:nvPr/>
          </p:nvSpPr>
          <p:spPr>
            <a:xfrm>
              <a:off x="7877835" y="6007279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8"/>
                  </a:lnTo>
                  <a:lnTo>
                    <a:pt x="12114" y="429092"/>
                  </a:lnTo>
                  <a:lnTo>
                    <a:pt x="26651" y="470914"/>
                  </a:lnTo>
                  <a:lnTo>
                    <a:pt x="46301" y="510050"/>
                  </a:lnTo>
                  <a:lnTo>
                    <a:pt x="70659" y="546094"/>
                  </a:lnTo>
                  <a:lnTo>
                    <a:pt x="99321" y="578644"/>
                  </a:lnTo>
                  <a:lnTo>
                    <a:pt x="131883" y="607295"/>
                  </a:lnTo>
                  <a:lnTo>
                    <a:pt x="167939" y="631642"/>
                  </a:lnTo>
                  <a:lnTo>
                    <a:pt x="207084" y="651283"/>
                  </a:lnTo>
                  <a:lnTo>
                    <a:pt x="248915" y="665812"/>
                  </a:lnTo>
                  <a:lnTo>
                    <a:pt x="293026" y="674826"/>
                  </a:lnTo>
                  <a:lnTo>
                    <a:pt x="339013" y="677920"/>
                  </a:lnTo>
                  <a:lnTo>
                    <a:pt x="384996" y="674828"/>
                  </a:lnTo>
                  <a:lnTo>
                    <a:pt x="429100" y="665818"/>
                  </a:lnTo>
                  <a:lnTo>
                    <a:pt x="470921" y="651296"/>
                  </a:lnTo>
                  <a:lnTo>
                    <a:pt x="510056" y="631662"/>
                  </a:lnTo>
                  <a:lnTo>
                    <a:pt x="546100" y="607322"/>
                  </a:lnTo>
                  <a:lnTo>
                    <a:pt x="578650" y="578678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2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681" y="6091819"/>
              <a:ext cx="542919" cy="542923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10136276" y="6022037"/>
            <a:ext cx="678180" cy="678180"/>
            <a:chOff x="10136276" y="6022037"/>
            <a:chExt cx="678180" cy="678180"/>
          </a:xfrm>
        </p:grpSpPr>
        <p:sp>
          <p:nvSpPr>
            <p:cNvPr id="39" name="object 39"/>
            <p:cNvSpPr/>
            <p:nvPr/>
          </p:nvSpPr>
          <p:spPr>
            <a:xfrm>
              <a:off x="10136276" y="6022037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13" y="0"/>
                  </a:moveTo>
                  <a:lnTo>
                    <a:pt x="293008" y="3094"/>
                  </a:lnTo>
                  <a:lnTo>
                    <a:pt x="248884" y="12108"/>
                  </a:lnTo>
                  <a:lnTo>
                    <a:pt x="207047" y="26638"/>
                  </a:lnTo>
                  <a:lnTo>
                    <a:pt x="167899" y="46281"/>
                  </a:lnTo>
                  <a:lnTo>
                    <a:pt x="131845" y="70632"/>
                  </a:lnTo>
                  <a:lnTo>
                    <a:pt x="99288" y="99287"/>
                  </a:lnTo>
                  <a:lnTo>
                    <a:pt x="70632" y="131843"/>
                  </a:lnTo>
                  <a:lnTo>
                    <a:pt x="46281" y="167897"/>
                  </a:lnTo>
                  <a:lnTo>
                    <a:pt x="26639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6" y="384989"/>
                  </a:lnTo>
                  <a:lnTo>
                    <a:pt x="12114" y="429094"/>
                  </a:lnTo>
                  <a:lnTo>
                    <a:pt x="26651" y="470917"/>
                  </a:lnTo>
                  <a:lnTo>
                    <a:pt x="46301" y="510052"/>
                  </a:lnTo>
                  <a:lnTo>
                    <a:pt x="70659" y="546097"/>
                  </a:lnTo>
                  <a:lnTo>
                    <a:pt x="99321" y="578647"/>
                  </a:lnTo>
                  <a:lnTo>
                    <a:pt x="131883" y="607297"/>
                  </a:lnTo>
                  <a:lnTo>
                    <a:pt x="167939" y="631644"/>
                  </a:lnTo>
                  <a:lnTo>
                    <a:pt x="207084" y="651285"/>
                  </a:lnTo>
                  <a:lnTo>
                    <a:pt x="248915" y="665814"/>
                  </a:lnTo>
                  <a:lnTo>
                    <a:pt x="293026" y="674827"/>
                  </a:lnTo>
                  <a:lnTo>
                    <a:pt x="339013" y="677922"/>
                  </a:lnTo>
                  <a:lnTo>
                    <a:pt x="384996" y="674829"/>
                  </a:lnTo>
                  <a:lnTo>
                    <a:pt x="429100" y="665820"/>
                  </a:lnTo>
                  <a:lnTo>
                    <a:pt x="470921" y="651297"/>
                  </a:lnTo>
                  <a:lnTo>
                    <a:pt x="510056" y="631663"/>
                  </a:lnTo>
                  <a:lnTo>
                    <a:pt x="546100" y="607323"/>
                  </a:lnTo>
                  <a:lnTo>
                    <a:pt x="578650" y="578679"/>
                  </a:lnTo>
                  <a:lnTo>
                    <a:pt x="607300" y="546133"/>
                  </a:lnTo>
                  <a:lnTo>
                    <a:pt x="631648" y="510090"/>
                  </a:lnTo>
                  <a:lnTo>
                    <a:pt x="651288" y="470953"/>
                  </a:lnTo>
                  <a:lnTo>
                    <a:pt x="665817" y="429124"/>
                  </a:lnTo>
                  <a:lnTo>
                    <a:pt x="674831" y="385007"/>
                  </a:lnTo>
                  <a:lnTo>
                    <a:pt x="677926" y="339004"/>
                  </a:lnTo>
                  <a:lnTo>
                    <a:pt x="674833" y="293001"/>
                  </a:lnTo>
                  <a:lnTo>
                    <a:pt x="665823" y="248879"/>
                  </a:lnTo>
                  <a:lnTo>
                    <a:pt x="651301" y="207043"/>
                  </a:lnTo>
                  <a:lnTo>
                    <a:pt x="631667" y="167897"/>
                  </a:lnTo>
                  <a:lnTo>
                    <a:pt x="607327" y="131843"/>
                  </a:lnTo>
                  <a:lnTo>
                    <a:pt x="578683" y="99287"/>
                  </a:lnTo>
                  <a:lnTo>
                    <a:pt x="546138" y="70632"/>
                  </a:lnTo>
                  <a:lnTo>
                    <a:pt x="510095" y="46281"/>
                  </a:lnTo>
                  <a:lnTo>
                    <a:pt x="470959" y="26638"/>
                  </a:lnTo>
                  <a:lnTo>
                    <a:pt x="429130" y="12108"/>
                  </a:lnTo>
                  <a:lnTo>
                    <a:pt x="385014" y="3094"/>
                  </a:lnTo>
                  <a:lnTo>
                    <a:pt x="33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0250652" y="6181977"/>
              <a:ext cx="444500" cy="398780"/>
            </a:xfrm>
            <a:custGeom>
              <a:avLst/>
              <a:gdLst/>
              <a:ahLst/>
              <a:cxnLst/>
              <a:rect l="l" t="t" r="r" b="b"/>
              <a:pathLst>
                <a:path w="444500" h="398779">
                  <a:moveTo>
                    <a:pt x="226872" y="319881"/>
                  </a:moveTo>
                  <a:lnTo>
                    <a:pt x="217805" y="319881"/>
                  </a:lnTo>
                  <a:lnTo>
                    <a:pt x="217805" y="344284"/>
                  </a:lnTo>
                  <a:lnTo>
                    <a:pt x="208794" y="347509"/>
                  </a:lnTo>
                  <a:lnTo>
                    <a:pt x="201563" y="353495"/>
                  </a:lnTo>
                  <a:lnTo>
                    <a:pt x="196754" y="361608"/>
                  </a:lnTo>
                  <a:lnTo>
                    <a:pt x="195008" y="371212"/>
                  </a:lnTo>
                  <a:lnTo>
                    <a:pt x="197158" y="381839"/>
                  </a:lnTo>
                  <a:lnTo>
                    <a:pt x="203020" y="390532"/>
                  </a:lnTo>
                  <a:lnTo>
                    <a:pt x="211708" y="396402"/>
                  </a:lnTo>
                  <a:lnTo>
                    <a:pt x="222338" y="398556"/>
                  </a:lnTo>
                  <a:lnTo>
                    <a:pt x="232969" y="396402"/>
                  </a:lnTo>
                  <a:lnTo>
                    <a:pt x="241657" y="390532"/>
                  </a:lnTo>
                  <a:lnTo>
                    <a:pt x="242364" y="389483"/>
                  </a:lnTo>
                  <a:lnTo>
                    <a:pt x="222338" y="389483"/>
                  </a:lnTo>
                  <a:lnTo>
                    <a:pt x="215236" y="388044"/>
                  </a:lnTo>
                  <a:lnTo>
                    <a:pt x="209430" y="384124"/>
                  </a:lnTo>
                  <a:lnTo>
                    <a:pt x="205513" y="378315"/>
                  </a:lnTo>
                  <a:lnTo>
                    <a:pt x="204076" y="371212"/>
                  </a:lnTo>
                  <a:lnTo>
                    <a:pt x="204076" y="362719"/>
                  </a:lnTo>
                  <a:lnTo>
                    <a:pt x="209931" y="355570"/>
                  </a:lnTo>
                  <a:lnTo>
                    <a:pt x="217805" y="353536"/>
                  </a:lnTo>
                  <a:lnTo>
                    <a:pt x="243143" y="353536"/>
                  </a:lnTo>
                  <a:lnTo>
                    <a:pt x="235889" y="347509"/>
                  </a:lnTo>
                  <a:lnTo>
                    <a:pt x="226872" y="344284"/>
                  </a:lnTo>
                  <a:lnTo>
                    <a:pt x="226872" y="319881"/>
                  </a:lnTo>
                  <a:close/>
                </a:path>
                <a:path w="444500" h="398779">
                  <a:moveTo>
                    <a:pt x="243143" y="353536"/>
                  </a:moveTo>
                  <a:lnTo>
                    <a:pt x="226872" y="353536"/>
                  </a:lnTo>
                  <a:lnTo>
                    <a:pt x="234746" y="355570"/>
                  </a:lnTo>
                  <a:lnTo>
                    <a:pt x="240588" y="362719"/>
                  </a:lnTo>
                  <a:lnTo>
                    <a:pt x="240588" y="371212"/>
                  </a:lnTo>
                  <a:lnTo>
                    <a:pt x="239153" y="378315"/>
                  </a:lnTo>
                  <a:lnTo>
                    <a:pt x="235240" y="384124"/>
                  </a:lnTo>
                  <a:lnTo>
                    <a:pt x="229439" y="388044"/>
                  </a:lnTo>
                  <a:lnTo>
                    <a:pt x="222338" y="389483"/>
                  </a:lnTo>
                  <a:lnTo>
                    <a:pt x="242364" y="389483"/>
                  </a:lnTo>
                  <a:lnTo>
                    <a:pt x="247518" y="381839"/>
                  </a:lnTo>
                  <a:lnTo>
                    <a:pt x="249669" y="371212"/>
                  </a:lnTo>
                  <a:lnTo>
                    <a:pt x="247925" y="361608"/>
                  </a:lnTo>
                  <a:lnTo>
                    <a:pt x="243143" y="353536"/>
                  </a:lnTo>
                  <a:close/>
                </a:path>
                <a:path w="444500" h="398779">
                  <a:moveTo>
                    <a:pt x="226872" y="353536"/>
                  </a:moveTo>
                  <a:lnTo>
                    <a:pt x="217805" y="353536"/>
                  </a:lnTo>
                  <a:lnTo>
                    <a:pt x="217805" y="365730"/>
                  </a:lnTo>
                  <a:lnTo>
                    <a:pt x="219837" y="367764"/>
                  </a:lnTo>
                  <a:lnTo>
                    <a:pt x="224840" y="367764"/>
                  </a:lnTo>
                  <a:lnTo>
                    <a:pt x="226872" y="365730"/>
                  </a:lnTo>
                  <a:lnTo>
                    <a:pt x="226872" y="353536"/>
                  </a:lnTo>
                  <a:close/>
                </a:path>
                <a:path w="444500" h="398779">
                  <a:moveTo>
                    <a:pt x="426123" y="0"/>
                  </a:moveTo>
                  <a:lnTo>
                    <a:pt x="18275" y="0"/>
                  </a:lnTo>
                  <a:lnTo>
                    <a:pt x="13677" y="4608"/>
                  </a:lnTo>
                  <a:lnTo>
                    <a:pt x="13766" y="277728"/>
                  </a:lnTo>
                  <a:lnTo>
                    <a:pt x="13931" y="278472"/>
                  </a:lnTo>
                  <a:lnTo>
                    <a:pt x="6172" y="278928"/>
                  </a:lnTo>
                  <a:lnTo>
                    <a:pt x="0" y="285367"/>
                  </a:lnTo>
                  <a:lnTo>
                    <a:pt x="0" y="313239"/>
                  </a:lnTo>
                  <a:lnTo>
                    <a:pt x="6642" y="319881"/>
                  </a:lnTo>
                  <a:lnTo>
                    <a:pt x="437781" y="319881"/>
                  </a:lnTo>
                  <a:lnTo>
                    <a:pt x="444436" y="313239"/>
                  </a:lnTo>
                  <a:lnTo>
                    <a:pt x="444436" y="310808"/>
                  </a:lnTo>
                  <a:lnTo>
                    <a:pt x="11645" y="310808"/>
                  </a:lnTo>
                  <a:lnTo>
                    <a:pt x="9067" y="308232"/>
                  </a:lnTo>
                  <a:lnTo>
                    <a:pt x="9067" y="290066"/>
                  </a:lnTo>
                  <a:lnTo>
                    <a:pt x="11645" y="287491"/>
                  </a:lnTo>
                  <a:lnTo>
                    <a:pt x="444436" y="287491"/>
                  </a:lnTo>
                  <a:lnTo>
                    <a:pt x="444436" y="285367"/>
                  </a:lnTo>
                  <a:lnTo>
                    <a:pt x="438251" y="278928"/>
                  </a:lnTo>
                  <a:lnTo>
                    <a:pt x="430479" y="278472"/>
                  </a:lnTo>
                  <a:lnTo>
                    <a:pt x="430644" y="277728"/>
                  </a:lnTo>
                  <a:lnTo>
                    <a:pt x="430683" y="277401"/>
                  </a:lnTo>
                  <a:lnTo>
                    <a:pt x="23304" y="277401"/>
                  </a:lnTo>
                  <a:lnTo>
                    <a:pt x="22745" y="276860"/>
                  </a:lnTo>
                  <a:lnTo>
                    <a:pt x="22745" y="9618"/>
                  </a:lnTo>
                  <a:lnTo>
                    <a:pt x="23304" y="9074"/>
                  </a:lnTo>
                  <a:lnTo>
                    <a:pt x="430733" y="9074"/>
                  </a:lnTo>
                  <a:lnTo>
                    <a:pt x="430733" y="4608"/>
                  </a:lnTo>
                  <a:lnTo>
                    <a:pt x="426123" y="0"/>
                  </a:lnTo>
                  <a:close/>
                </a:path>
                <a:path w="444500" h="398779">
                  <a:moveTo>
                    <a:pt x="444436" y="287491"/>
                  </a:moveTo>
                  <a:lnTo>
                    <a:pt x="432765" y="287491"/>
                  </a:lnTo>
                  <a:lnTo>
                    <a:pt x="435356" y="290066"/>
                  </a:lnTo>
                  <a:lnTo>
                    <a:pt x="435356" y="308232"/>
                  </a:lnTo>
                  <a:lnTo>
                    <a:pt x="432765" y="310808"/>
                  </a:lnTo>
                  <a:lnTo>
                    <a:pt x="444436" y="310808"/>
                  </a:lnTo>
                  <a:lnTo>
                    <a:pt x="444436" y="287491"/>
                  </a:lnTo>
                  <a:close/>
                </a:path>
                <a:path w="444500" h="398779">
                  <a:moveTo>
                    <a:pt x="430733" y="9074"/>
                  </a:moveTo>
                  <a:lnTo>
                    <a:pt x="421119" y="9074"/>
                  </a:lnTo>
                  <a:lnTo>
                    <a:pt x="421652" y="9618"/>
                  </a:lnTo>
                  <a:lnTo>
                    <a:pt x="421530" y="276984"/>
                  </a:lnTo>
                  <a:lnTo>
                    <a:pt x="421119" y="277401"/>
                  </a:lnTo>
                  <a:lnTo>
                    <a:pt x="430683" y="277401"/>
                  </a:lnTo>
                  <a:lnTo>
                    <a:pt x="430733" y="9074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3129" y="6234583"/>
              <a:ext cx="341693" cy="194895"/>
            </a:xfrm>
            <a:prstGeom prst="rect">
              <a:avLst/>
            </a:prstGeom>
          </p:spPr>
        </p:pic>
      </p:grpSp>
      <p:grpSp>
        <p:nvGrpSpPr>
          <p:cNvPr id="42" name="object 42"/>
          <p:cNvGrpSpPr/>
          <p:nvPr/>
        </p:nvGrpSpPr>
        <p:grpSpPr>
          <a:xfrm>
            <a:off x="11368227" y="6029613"/>
            <a:ext cx="678180" cy="678180"/>
            <a:chOff x="11368227" y="6029613"/>
            <a:chExt cx="678180" cy="678180"/>
          </a:xfrm>
        </p:grpSpPr>
        <p:sp>
          <p:nvSpPr>
            <p:cNvPr id="43" name="object 43"/>
            <p:cNvSpPr/>
            <p:nvPr/>
          </p:nvSpPr>
          <p:spPr>
            <a:xfrm>
              <a:off x="11368227" y="6029613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79" h="678179">
                  <a:moveTo>
                    <a:pt x="339001" y="0"/>
                  </a:moveTo>
                  <a:lnTo>
                    <a:pt x="292998" y="3094"/>
                  </a:lnTo>
                  <a:lnTo>
                    <a:pt x="248877" y="12108"/>
                  </a:lnTo>
                  <a:lnTo>
                    <a:pt x="207041" y="26638"/>
                  </a:lnTo>
                  <a:lnTo>
                    <a:pt x="167895" y="46281"/>
                  </a:lnTo>
                  <a:lnTo>
                    <a:pt x="131842" y="70632"/>
                  </a:lnTo>
                  <a:lnTo>
                    <a:pt x="99287" y="99287"/>
                  </a:lnTo>
                  <a:lnTo>
                    <a:pt x="70631" y="131843"/>
                  </a:lnTo>
                  <a:lnTo>
                    <a:pt x="46281" y="167897"/>
                  </a:lnTo>
                  <a:lnTo>
                    <a:pt x="26638" y="207043"/>
                  </a:lnTo>
                  <a:lnTo>
                    <a:pt x="12108" y="248879"/>
                  </a:lnTo>
                  <a:lnTo>
                    <a:pt x="3094" y="293001"/>
                  </a:lnTo>
                  <a:lnTo>
                    <a:pt x="0" y="339004"/>
                  </a:lnTo>
                  <a:lnTo>
                    <a:pt x="3095" y="384989"/>
                  </a:lnTo>
                  <a:lnTo>
                    <a:pt x="12113" y="429094"/>
                  </a:lnTo>
                  <a:lnTo>
                    <a:pt x="26649" y="470917"/>
                  </a:lnTo>
                  <a:lnTo>
                    <a:pt x="46298" y="510052"/>
                  </a:lnTo>
                  <a:lnTo>
                    <a:pt x="70654" y="546097"/>
                  </a:lnTo>
                  <a:lnTo>
                    <a:pt x="99315" y="578646"/>
                  </a:lnTo>
                  <a:lnTo>
                    <a:pt x="131875" y="607296"/>
                  </a:lnTo>
                  <a:lnTo>
                    <a:pt x="167929" y="631644"/>
                  </a:lnTo>
                  <a:lnTo>
                    <a:pt x="207074" y="651284"/>
                  </a:lnTo>
                  <a:lnTo>
                    <a:pt x="248903" y="665812"/>
                  </a:lnTo>
                  <a:lnTo>
                    <a:pt x="293014" y="674826"/>
                  </a:lnTo>
                  <a:lnTo>
                    <a:pt x="339001" y="677920"/>
                  </a:lnTo>
                  <a:lnTo>
                    <a:pt x="384983" y="674828"/>
                  </a:lnTo>
                  <a:lnTo>
                    <a:pt x="429087" y="665818"/>
                  </a:lnTo>
                  <a:lnTo>
                    <a:pt x="470908" y="651296"/>
                  </a:lnTo>
                  <a:lnTo>
                    <a:pt x="510043" y="631662"/>
                  </a:lnTo>
                  <a:lnTo>
                    <a:pt x="546087" y="607322"/>
                  </a:lnTo>
                  <a:lnTo>
                    <a:pt x="578637" y="578678"/>
                  </a:lnTo>
                  <a:lnTo>
                    <a:pt x="607287" y="546133"/>
                  </a:lnTo>
                  <a:lnTo>
                    <a:pt x="631635" y="510090"/>
                  </a:lnTo>
                  <a:lnTo>
                    <a:pt x="651275" y="470952"/>
                  </a:lnTo>
                  <a:lnTo>
                    <a:pt x="665805" y="429124"/>
                  </a:lnTo>
                  <a:lnTo>
                    <a:pt x="674818" y="385007"/>
                  </a:lnTo>
                  <a:lnTo>
                    <a:pt x="677913" y="339004"/>
                  </a:lnTo>
                  <a:lnTo>
                    <a:pt x="674820" y="293001"/>
                  </a:lnTo>
                  <a:lnTo>
                    <a:pt x="665811" y="248879"/>
                  </a:lnTo>
                  <a:lnTo>
                    <a:pt x="651288" y="207043"/>
                  </a:lnTo>
                  <a:lnTo>
                    <a:pt x="631655" y="167897"/>
                  </a:lnTo>
                  <a:lnTo>
                    <a:pt x="607314" y="131843"/>
                  </a:lnTo>
                  <a:lnTo>
                    <a:pt x="578670" y="99287"/>
                  </a:lnTo>
                  <a:lnTo>
                    <a:pt x="546125" y="70632"/>
                  </a:lnTo>
                  <a:lnTo>
                    <a:pt x="510083" y="46281"/>
                  </a:lnTo>
                  <a:lnTo>
                    <a:pt x="470946" y="26638"/>
                  </a:lnTo>
                  <a:lnTo>
                    <a:pt x="429118" y="12108"/>
                  </a:lnTo>
                  <a:lnTo>
                    <a:pt x="385002" y="3094"/>
                  </a:lnTo>
                  <a:lnTo>
                    <a:pt x="339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1461089" y="6119710"/>
              <a:ext cx="494030" cy="470534"/>
            </a:xfrm>
            <a:custGeom>
              <a:avLst/>
              <a:gdLst/>
              <a:ahLst/>
              <a:cxnLst/>
              <a:rect l="l" t="t" r="r" b="b"/>
              <a:pathLst>
                <a:path w="494029" h="470534">
                  <a:moveTo>
                    <a:pt x="213868" y="326758"/>
                  </a:moveTo>
                  <a:lnTo>
                    <a:pt x="208343" y="299504"/>
                  </a:lnTo>
                  <a:lnTo>
                    <a:pt x="202996" y="291579"/>
                  </a:lnTo>
                  <a:lnTo>
                    <a:pt x="202996" y="326758"/>
                  </a:lnTo>
                  <a:lnTo>
                    <a:pt x="198323" y="349808"/>
                  </a:lnTo>
                  <a:lnTo>
                    <a:pt x="185610" y="368642"/>
                  </a:lnTo>
                  <a:lnTo>
                    <a:pt x="166776" y="381355"/>
                  </a:lnTo>
                  <a:lnTo>
                    <a:pt x="143738" y="386016"/>
                  </a:lnTo>
                  <a:lnTo>
                    <a:pt x="120700" y="381355"/>
                  </a:lnTo>
                  <a:lnTo>
                    <a:pt x="101866" y="368642"/>
                  </a:lnTo>
                  <a:lnTo>
                    <a:pt x="89166" y="349808"/>
                  </a:lnTo>
                  <a:lnTo>
                    <a:pt x="84505" y="326758"/>
                  </a:lnTo>
                  <a:lnTo>
                    <a:pt x="89166" y="303733"/>
                  </a:lnTo>
                  <a:lnTo>
                    <a:pt x="101866" y="284899"/>
                  </a:lnTo>
                  <a:lnTo>
                    <a:pt x="120700" y="272186"/>
                  </a:lnTo>
                  <a:lnTo>
                    <a:pt x="143738" y="267525"/>
                  </a:lnTo>
                  <a:lnTo>
                    <a:pt x="166776" y="272186"/>
                  </a:lnTo>
                  <a:lnTo>
                    <a:pt x="185610" y="284899"/>
                  </a:lnTo>
                  <a:lnTo>
                    <a:pt x="198323" y="303733"/>
                  </a:lnTo>
                  <a:lnTo>
                    <a:pt x="202996" y="326758"/>
                  </a:lnTo>
                  <a:lnTo>
                    <a:pt x="202996" y="291579"/>
                  </a:lnTo>
                  <a:lnTo>
                    <a:pt x="193306" y="277215"/>
                  </a:lnTo>
                  <a:lnTo>
                    <a:pt x="178943" y="267525"/>
                  </a:lnTo>
                  <a:lnTo>
                    <a:pt x="171005" y="262178"/>
                  </a:lnTo>
                  <a:lnTo>
                    <a:pt x="143738" y="256667"/>
                  </a:lnTo>
                  <a:lnTo>
                    <a:pt x="116471" y="262178"/>
                  </a:lnTo>
                  <a:lnTo>
                    <a:pt x="94183" y="277215"/>
                  </a:lnTo>
                  <a:lnTo>
                    <a:pt x="79146" y="299504"/>
                  </a:lnTo>
                  <a:lnTo>
                    <a:pt x="73634" y="326758"/>
                  </a:lnTo>
                  <a:lnTo>
                    <a:pt x="79146" y="354037"/>
                  </a:lnTo>
                  <a:lnTo>
                    <a:pt x="94183" y="376326"/>
                  </a:lnTo>
                  <a:lnTo>
                    <a:pt x="116471" y="391363"/>
                  </a:lnTo>
                  <a:lnTo>
                    <a:pt x="143738" y="396887"/>
                  </a:lnTo>
                  <a:lnTo>
                    <a:pt x="171005" y="391363"/>
                  </a:lnTo>
                  <a:lnTo>
                    <a:pt x="178943" y="386016"/>
                  </a:lnTo>
                  <a:lnTo>
                    <a:pt x="193306" y="376326"/>
                  </a:lnTo>
                  <a:lnTo>
                    <a:pt x="208343" y="354037"/>
                  </a:lnTo>
                  <a:lnTo>
                    <a:pt x="213868" y="326758"/>
                  </a:lnTo>
                  <a:close/>
                </a:path>
                <a:path w="494029" h="470534">
                  <a:moveTo>
                    <a:pt x="287502" y="298792"/>
                  </a:moveTo>
                  <a:lnTo>
                    <a:pt x="285064" y="296341"/>
                  </a:lnTo>
                  <a:lnTo>
                    <a:pt x="276631" y="296341"/>
                  </a:lnTo>
                  <a:lnTo>
                    <a:pt x="276631" y="307200"/>
                  </a:lnTo>
                  <a:lnTo>
                    <a:pt x="276631" y="346316"/>
                  </a:lnTo>
                  <a:lnTo>
                    <a:pt x="234848" y="346316"/>
                  </a:lnTo>
                  <a:lnTo>
                    <a:pt x="232702" y="347992"/>
                  </a:lnTo>
                  <a:lnTo>
                    <a:pt x="231432" y="352729"/>
                  </a:lnTo>
                  <a:lnTo>
                    <a:pt x="232460" y="355244"/>
                  </a:lnTo>
                  <a:lnTo>
                    <a:pt x="268681" y="376085"/>
                  </a:lnTo>
                  <a:lnTo>
                    <a:pt x="249199" y="409981"/>
                  </a:lnTo>
                  <a:lnTo>
                    <a:pt x="246278" y="408305"/>
                  </a:lnTo>
                  <a:lnTo>
                    <a:pt x="210667" y="387819"/>
                  </a:lnTo>
                  <a:lnTo>
                    <a:pt x="207987" y="388162"/>
                  </a:lnTo>
                  <a:lnTo>
                    <a:pt x="204520" y="391604"/>
                  </a:lnTo>
                  <a:lnTo>
                    <a:pt x="204152" y="394271"/>
                  </a:lnTo>
                  <a:lnTo>
                    <a:pt x="225920" y="433019"/>
                  </a:lnTo>
                  <a:lnTo>
                    <a:pt x="191820" y="452196"/>
                  </a:lnTo>
                  <a:lnTo>
                    <a:pt x="186613" y="442950"/>
                  </a:lnTo>
                  <a:lnTo>
                    <a:pt x="172275" y="417385"/>
                  </a:lnTo>
                  <a:lnTo>
                    <a:pt x="169748" y="416331"/>
                  </a:lnTo>
                  <a:lnTo>
                    <a:pt x="164973" y="417563"/>
                  </a:lnTo>
                  <a:lnTo>
                    <a:pt x="163296" y="419735"/>
                  </a:lnTo>
                  <a:lnTo>
                    <a:pt x="163296" y="459663"/>
                  </a:lnTo>
                  <a:lnTo>
                    <a:pt x="124180" y="459663"/>
                  </a:lnTo>
                  <a:lnTo>
                    <a:pt x="124180" y="435749"/>
                  </a:lnTo>
                  <a:lnTo>
                    <a:pt x="124180" y="413854"/>
                  </a:lnTo>
                  <a:lnTo>
                    <a:pt x="122580" y="411695"/>
                  </a:lnTo>
                  <a:lnTo>
                    <a:pt x="117868" y="410400"/>
                  </a:lnTo>
                  <a:lnTo>
                    <a:pt x="115379" y="411391"/>
                  </a:lnTo>
                  <a:lnTo>
                    <a:pt x="91655" y="450570"/>
                  </a:lnTo>
                  <a:lnTo>
                    <a:pt x="58191" y="430314"/>
                  </a:lnTo>
                  <a:lnTo>
                    <a:pt x="73113" y="405663"/>
                  </a:lnTo>
                  <a:lnTo>
                    <a:pt x="80010" y="394271"/>
                  </a:lnTo>
                  <a:lnTo>
                    <a:pt x="81229" y="392290"/>
                  </a:lnTo>
                  <a:lnTo>
                    <a:pt x="80924" y="389623"/>
                  </a:lnTo>
                  <a:lnTo>
                    <a:pt x="77571" y="386054"/>
                  </a:lnTo>
                  <a:lnTo>
                    <a:pt x="74904" y="385622"/>
                  </a:lnTo>
                  <a:lnTo>
                    <a:pt x="35674" y="406552"/>
                  </a:lnTo>
                  <a:lnTo>
                    <a:pt x="17272" y="372021"/>
                  </a:lnTo>
                  <a:lnTo>
                    <a:pt x="48501" y="355384"/>
                  </a:lnTo>
                  <a:lnTo>
                    <a:pt x="49606" y="352856"/>
                  </a:lnTo>
                  <a:lnTo>
                    <a:pt x="49022" y="350443"/>
                  </a:lnTo>
                  <a:lnTo>
                    <a:pt x="48412" y="348030"/>
                  </a:lnTo>
                  <a:lnTo>
                    <a:pt x="46240" y="346316"/>
                  </a:lnTo>
                  <a:lnTo>
                    <a:pt x="10871" y="346316"/>
                  </a:lnTo>
                  <a:lnTo>
                    <a:pt x="10871" y="307200"/>
                  </a:lnTo>
                  <a:lnTo>
                    <a:pt x="52654" y="307200"/>
                  </a:lnTo>
                  <a:lnTo>
                    <a:pt x="54800" y="305549"/>
                  </a:lnTo>
                  <a:lnTo>
                    <a:pt x="56070" y="300799"/>
                  </a:lnTo>
                  <a:lnTo>
                    <a:pt x="55041" y="298297"/>
                  </a:lnTo>
                  <a:lnTo>
                    <a:pt x="18796" y="277456"/>
                  </a:lnTo>
                  <a:lnTo>
                    <a:pt x="38303" y="243560"/>
                  </a:lnTo>
                  <a:lnTo>
                    <a:pt x="76835" y="265722"/>
                  </a:lnTo>
                  <a:lnTo>
                    <a:pt x="79514" y="265379"/>
                  </a:lnTo>
                  <a:lnTo>
                    <a:pt x="82981" y="261924"/>
                  </a:lnTo>
                  <a:lnTo>
                    <a:pt x="83350" y="259270"/>
                  </a:lnTo>
                  <a:lnTo>
                    <a:pt x="75450" y="245237"/>
                  </a:lnTo>
                  <a:lnTo>
                    <a:pt x="61582" y="220522"/>
                  </a:lnTo>
                  <a:lnTo>
                    <a:pt x="95656" y="201358"/>
                  </a:lnTo>
                  <a:lnTo>
                    <a:pt x="115227" y="236143"/>
                  </a:lnTo>
                  <a:lnTo>
                    <a:pt x="117754" y="237210"/>
                  </a:lnTo>
                  <a:lnTo>
                    <a:pt x="122516" y="235978"/>
                  </a:lnTo>
                  <a:lnTo>
                    <a:pt x="124180" y="233807"/>
                  </a:lnTo>
                  <a:lnTo>
                    <a:pt x="124180" y="210591"/>
                  </a:lnTo>
                  <a:lnTo>
                    <a:pt x="124180" y="193890"/>
                  </a:lnTo>
                  <a:lnTo>
                    <a:pt x="163296" y="193890"/>
                  </a:lnTo>
                  <a:lnTo>
                    <a:pt x="163296" y="239687"/>
                  </a:lnTo>
                  <a:lnTo>
                    <a:pt x="164922" y="241820"/>
                  </a:lnTo>
                  <a:lnTo>
                    <a:pt x="169621" y="243154"/>
                  </a:lnTo>
                  <a:lnTo>
                    <a:pt x="172123" y="242150"/>
                  </a:lnTo>
                  <a:lnTo>
                    <a:pt x="186867" y="217792"/>
                  </a:lnTo>
                  <a:lnTo>
                    <a:pt x="195846" y="202971"/>
                  </a:lnTo>
                  <a:lnTo>
                    <a:pt x="229285" y="223215"/>
                  </a:lnTo>
                  <a:lnTo>
                    <a:pt x="206273" y="261251"/>
                  </a:lnTo>
                  <a:lnTo>
                    <a:pt x="206565" y="263918"/>
                  </a:lnTo>
                  <a:lnTo>
                    <a:pt x="209931" y="267487"/>
                  </a:lnTo>
                  <a:lnTo>
                    <a:pt x="212572" y="267919"/>
                  </a:lnTo>
                  <a:lnTo>
                    <a:pt x="250151" y="247878"/>
                  </a:lnTo>
                  <a:lnTo>
                    <a:pt x="251828" y="246989"/>
                  </a:lnTo>
                  <a:lnTo>
                    <a:pt x="270230" y="281520"/>
                  </a:lnTo>
                  <a:lnTo>
                    <a:pt x="239001" y="298170"/>
                  </a:lnTo>
                  <a:lnTo>
                    <a:pt x="237871" y="300685"/>
                  </a:lnTo>
                  <a:lnTo>
                    <a:pt x="239090" y="305511"/>
                  </a:lnTo>
                  <a:lnTo>
                    <a:pt x="241261" y="307200"/>
                  </a:lnTo>
                  <a:lnTo>
                    <a:pt x="276631" y="307200"/>
                  </a:lnTo>
                  <a:lnTo>
                    <a:pt x="276631" y="296341"/>
                  </a:lnTo>
                  <a:lnTo>
                    <a:pt x="265493" y="296341"/>
                  </a:lnTo>
                  <a:lnTo>
                    <a:pt x="281393" y="287883"/>
                  </a:lnTo>
                  <a:lnTo>
                    <a:pt x="282346" y="286715"/>
                  </a:lnTo>
                  <a:lnTo>
                    <a:pt x="283171" y="283972"/>
                  </a:lnTo>
                  <a:lnTo>
                    <a:pt x="283044" y="282473"/>
                  </a:lnTo>
                  <a:lnTo>
                    <a:pt x="282346" y="281216"/>
                  </a:lnTo>
                  <a:lnTo>
                    <a:pt x="264121" y="246989"/>
                  </a:lnTo>
                  <a:lnTo>
                    <a:pt x="257429" y="234454"/>
                  </a:lnTo>
                  <a:lnTo>
                    <a:pt x="254139" y="233451"/>
                  </a:lnTo>
                  <a:lnTo>
                    <a:pt x="227076" y="247878"/>
                  </a:lnTo>
                  <a:lnTo>
                    <a:pt x="242150" y="222961"/>
                  </a:lnTo>
                  <a:lnTo>
                    <a:pt x="216827" y="202971"/>
                  </a:lnTo>
                  <a:lnTo>
                    <a:pt x="194259" y="189306"/>
                  </a:lnTo>
                  <a:lnTo>
                    <a:pt x="190906" y="190131"/>
                  </a:lnTo>
                  <a:lnTo>
                    <a:pt x="189369" y="192697"/>
                  </a:lnTo>
                  <a:lnTo>
                    <a:pt x="174155" y="217792"/>
                  </a:lnTo>
                  <a:lnTo>
                    <a:pt x="174155" y="193890"/>
                  </a:lnTo>
                  <a:lnTo>
                    <a:pt x="174155" y="185458"/>
                  </a:lnTo>
                  <a:lnTo>
                    <a:pt x="171729" y="183019"/>
                  </a:lnTo>
                  <a:lnTo>
                    <a:pt x="115760" y="183019"/>
                  </a:lnTo>
                  <a:lnTo>
                    <a:pt x="113322" y="185458"/>
                  </a:lnTo>
                  <a:lnTo>
                    <a:pt x="113322" y="210591"/>
                  </a:lnTo>
                  <a:lnTo>
                    <a:pt x="108127" y="201358"/>
                  </a:lnTo>
                  <a:lnTo>
                    <a:pt x="101765" y="190017"/>
                  </a:lnTo>
                  <a:lnTo>
                    <a:pt x="100584" y="189103"/>
                  </a:lnTo>
                  <a:lnTo>
                    <a:pt x="97828" y="188328"/>
                  </a:lnTo>
                  <a:lnTo>
                    <a:pt x="96329" y="188518"/>
                  </a:lnTo>
                  <a:lnTo>
                    <a:pt x="50253" y="214414"/>
                  </a:lnTo>
                  <a:lnTo>
                    <a:pt x="49326" y="215595"/>
                  </a:lnTo>
                  <a:lnTo>
                    <a:pt x="48717" y="217792"/>
                  </a:lnTo>
                  <a:lnTo>
                    <a:pt x="48602" y="218706"/>
                  </a:lnTo>
                  <a:lnTo>
                    <a:pt x="48742" y="219849"/>
                  </a:lnTo>
                  <a:lnTo>
                    <a:pt x="63017" y="245237"/>
                  </a:lnTo>
                  <a:lnTo>
                    <a:pt x="60096" y="243560"/>
                  </a:lnTo>
                  <a:lnTo>
                    <a:pt x="37769" y="230720"/>
                  </a:lnTo>
                  <a:lnTo>
                    <a:pt x="36283" y="230517"/>
                  </a:lnTo>
                  <a:lnTo>
                    <a:pt x="33502" y="231267"/>
                  </a:lnTo>
                  <a:lnTo>
                    <a:pt x="32308" y="232194"/>
                  </a:lnTo>
                  <a:lnTo>
                    <a:pt x="5168" y="279349"/>
                  </a:lnTo>
                  <a:lnTo>
                    <a:pt x="6083" y="282676"/>
                  </a:lnTo>
                  <a:lnTo>
                    <a:pt x="29857" y="296341"/>
                  </a:lnTo>
                  <a:lnTo>
                    <a:pt x="2413" y="296341"/>
                  </a:lnTo>
                  <a:lnTo>
                    <a:pt x="0" y="298792"/>
                  </a:lnTo>
                  <a:lnTo>
                    <a:pt x="0" y="354774"/>
                  </a:lnTo>
                  <a:lnTo>
                    <a:pt x="2413" y="357174"/>
                  </a:lnTo>
                  <a:lnTo>
                    <a:pt x="22009" y="357174"/>
                  </a:lnTo>
                  <a:lnTo>
                    <a:pt x="7366" y="364985"/>
                  </a:lnTo>
                  <a:lnTo>
                    <a:pt x="6108" y="365683"/>
                  </a:lnTo>
                  <a:lnTo>
                    <a:pt x="5156" y="366826"/>
                  </a:lnTo>
                  <a:lnTo>
                    <a:pt x="4305" y="369582"/>
                  </a:lnTo>
                  <a:lnTo>
                    <a:pt x="4457" y="371068"/>
                  </a:lnTo>
                  <a:lnTo>
                    <a:pt x="30048" y="419087"/>
                  </a:lnTo>
                  <a:lnTo>
                    <a:pt x="33362" y="420090"/>
                  </a:lnTo>
                  <a:lnTo>
                    <a:pt x="58750" y="406552"/>
                  </a:lnTo>
                  <a:lnTo>
                    <a:pt x="60426" y="405663"/>
                  </a:lnTo>
                  <a:lnTo>
                    <a:pt x="44526" y="431901"/>
                  </a:lnTo>
                  <a:lnTo>
                    <a:pt x="45351" y="435254"/>
                  </a:lnTo>
                  <a:lnTo>
                    <a:pt x="90678" y="462673"/>
                  </a:lnTo>
                  <a:lnTo>
                    <a:pt x="91897" y="463435"/>
                  </a:lnTo>
                  <a:lnTo>
                    <a:pt x="93370" y="463651"/>
                  </a:lnTo>
                  <a:lnTo>
                    <a:pt x="96177" y="462953"/>
                  </a:lnTo>
                  <a:lnTo>
                    <a:pt x="97396" y="462089"/>
                  </a:lnTo>
                  <a:lnTo>
                    <a:pt x="104355" y="450570"/>
                  </a:lnTo>
                  <a:lnTo>
                    <a:pt x="113322" y="435749"/>
                  </a:lnTo>
                  <a:lnTo>
                    <a:pt x="113322" y="468083"/>
                  </a:lnTo>
                  <a:lnTo>
                    <a:pt x="115760" y="470522"/>
                  </a:lnTo>
                  <a:lnTo>
                    <a:pt x="171729" y="470522"/>
                  </a:lnTo>
                  <a:lnTo>
                    <a:pt x="174155" y="468083"/>
                  </a:lnTo>
                  <a:lnTo>
                    <a:pt x="174155" y="459663"/>
                  </a:lnTo>
                  <a:lnTo>
                    <a:pt x="174155" y="442950"/>
                  </a:lnTo>
                  <a:lnTo>
                    <a:pt x="186499" y="464870"/>
                  </a:lnTo>
                  <a:lnTo>
                    <a:pt x="189801" y="465785"/>
                  </a:lnTo>
                  <a:lnTo>
                    <a:pt x="213956" y="452196"/>
                  </a:lnTo>
                  <a:lnTo>
                    <a:pt x="238582" y="438365"/>
                  </a:lnTo>
                  <a:lnTo>
                    <a:pt x="239522" y="435051"/>
                  </a:lnTo>
                  <a:lnTo>
                    <a:pt x="238061" y="432422"/>
                  </a:lnTo>
                  <a:lnTo>
                    <a:pt x="224485" y="408305"/>
                  </a:lnTo>
                  <a:lnTo>
                    <a:pt x="249732" y="422821"/>
                  </a:lnTo>
                  <a:lnTo>
                    <a:pt x="251218" y="423024"/>
                  </a:lnTo>
                  <a:lnTo>
                    <a:pt x="254000" y="422262"/>
                  </a:lnTo>
                  <a:lnTo>
                    <a:pt x="255193" y="421373"/>
                  </a:lnTo>
                  <a:lnTo>
                    <a:pt x="261734" y="409981"/>
                  </a:lnTo>
                  <a:lnTo>
                    <a:pt x="280835" y="376783"/>
                  </a:lnTo>
                  <a:lnTo>
                    <a:pt x="281520" y="375539"/>
                  </a:lnTo>
                  <a:lnTo>
                    <a:pt x="281724" y="374065"/>
                  </a:lnTo>
                  <a:lnTo>
                    <a:pt x="280987" y="371259"/>
                  </a:lnTo>
                  <a:lnTo>
                    <a:pt x="280073" y="370090"/>
                  </a:lnTo>
                  <a:lnTo>
                    <a:pt x="257644" y="357174"/>
                  </a:lnTo>
                  <a:lnTo>
                    <a:pt x="285064" y="357174"/>
                  </a:lnTo>
                  <a:lnTo>
                    <a:pt x="287502" y="354774"/>
                  </a:lnTo>
                  <a:lnTo>
                    <a:pt x="287502" y="298792"/>
                  </a:lnTo>
                  <a:close/>
                </a:path>
                <a:path w="494029" h="470534">
                  <a:moveTo>
                    <a:pt x="424802" y="137261"/>
                  </a:moveTo>
                  <a:lnTo>
                    <a:pt x="419519" y="111213"/>
                  </a:lnTo>
                  <a:lnTo>
                    <a:pt x="413943" y="102958"/>
                  </a:lnTo>
                  <a:lnTo>
                    <a:pt x="413943" y="137261"/>
                  </a:lnTo>
                  <a:lnTo>
                    <a:pt x="409524" y="159080"/>
                  </a:lnTo>
                  <a:lnTo>
                    <a:pt x="397484" y="176923"/>
                  </a:lnTo>
                  <a:lnTo>
                    <a:pt x="379641" y="188963"/>
                  </a:lnTo>
                  <a:lnTo>
                    <a:pt x="357822" y="193382"/>
                  </a:lnTo>
                  <a:lnTo>
                    <a:pt x="335991" y="188963"/>
                  </a:lnTo>
                  <a:lnTo>
                    <a:pt x="318160" y="176923"/>
                  </a:lnTo>
                  <a:lnTo>
                    <a:pt x="306120" y="159080"/>
                  </a:lnTo>
                  <a:lnTo>
                    <a:pt x="301713" y="137261"/>
                  </a:lnTo>
                  <a:lnTo>
                    <a:pt x="306120" y="115443"/>
                  </a:lnTo>
                  <a:lnTo>
                    <a:pt x="318160" y="97599"/>
                  </a:lnTo>
                  <a:lnTo>
                    <a:pt x="335991" y="85572"/>
                  </a:lnTo>
                  <a:lnTo>
                    <a:pt x="357822" y="81153"/>
                  </a:lnTo>
                  <a:lnTo>
                    <a:pt x="379641" y="85572"/>
                  </a:lnTo>
                  <a:lnTo>
                    <a:pt x="397484" y="97599"/>
                  </a:lnTo>
                  <a:lnTo>
                    <a:pt x="409524" y="115443"/>
                  </a:lnTo>
                  <a:lnTo>
                    <a:pt x="413943" y="137261"/>
                  </a:lnTo>
                  <a:lnTo>
                    <a:pt x="413943" y="102958"/>
                  </a:lnTo>
                  <a:lnTo>
                    <a:pt x="405155" y="89928"/>
                  </a:lnTo>
                  <a:lnTo>
                    <a:pt x="392150" y="81153"/>
                  </a:lnTo>
                  <a:lnTo>
                    <a:pt x="383857" y="75565"/>
                  </a:lnTo>
                  <a:lnTo>
                    <a:pt x="357822" y="70294"/>
                  </a:lnTo>
                  <a:lnTo>
                    <a:pt x="331762" y="75565"/>
                  </a:lnTo>
                  <a:lnTo>
                    <a:pt x="310476" y="89928"/>
                  </a:lnTo>
                  <a:lnTo>
                    <a:pt x="296100" y="111213"/>
                  </a:lnTo>
                  <a:lnTo>
                    <a:pt x="290842" y="137261"/>
                  </a:lnTo>
                  <a:lnTo>
                    <a:pt x="296100" y="163309"/>
                  </a:lnTo>
                  <a:lnTo>
                    <a:pt x="310476" y="184607"/>
                  </a:lnTo>
                  <a:lnTo>
                    <a:pt x="331762" y="198983"/>
                  </a:lnTo>
                  <a:lnTo>
                    <a:pt x="357822" y="204254"/>
                  </a:lnTo>
                  <a:lnTo>
                    <a:pt x="383857" y="198983"/>
                  </a:lnTo>
                  <a:lnTo>
                    <a:pt x="392150" y="193382"/>
                  </a:lnTo>
                  <a:lnTo>
                    <a:pt x="405155" y="184607"/>
                  </a:lnTo>
                  <a:lnTo>
                    <a:pt x="419519" y="163309"/>
                  </a:lnTo>
                  <a:lnTo>
                    <a:pt x="424802" y="137261"/>
                  </a:lnTo>
                  <a:close/>
                </a:path>
                <a:path w="494029" h="470534">
                  <a:moveTo>
                    <a:pt x="494017" y="159969"/>
                  </a:moveTo>
                  <a:lnTo>
                    <a:pt x="492861" y="156730"/>
                  </a:lnTo>
                  <a:lnTo>
                    <a:pt x="480580" y="150952"/>
                  </a:lnTo>
                  <a:lnTo>
                    <a:pt x="480580" y="162966"/>
                  </a:lnTo>
                  <a:lnTo>
                    <a:pt x="455777" y="215620"/>
                  </a:lnTo>
                  <a:lnTo>
                    <a:pt x="422262" y="199796"/>
                  </a:lnTo>
                  <a:lnTo>
                    <a:pt x="419849" y="200190"/>
                  </a:lnTo>
                  <a:lnTo>
                    <a:pt x="416610" y="203238"/>
                  </a:lnTo>
                  <a:lnTo>
                    <a:pt x="416077" y="205574"/>
                  </a:lnTo>
                  <a:lnTo>
                    <a:pt x="429666" y="240080"/>
                  </a:lnTo>
                  <a:lnTo>
                    <a:pt x="375551" y="261442"/>
                  </a:lnTo>
                  <a:lnTo>
                    <a:pt x="359702" y="224980"/>
                  </a:lnTo>
                  <a:lnTo>
                    <a:pt x="357441" y="224967"/>
                  </a:lnTo>
                  <a:lnTo>
                    <a:pt x="355231" y="224967"/>
                  </a:lnTo>
                  <a:lnTo>
                    <a:pt x="353250" y="226301"/>
                  </a:lnTo>
                  <a:lnTo>
                    <a:pt x="339102" y="261289"/>
                  </a:lnTo>
                  <a:lnTo>
                    <a:pt x="285127" y="239496"/>
                  </a:lnTo>
                  <a:lnTo>
                    <a:pt x="292912" y="220218"/>
                  </a:lnTo>
                  <a:lnTo>
                    <a:pt x="293801" y="218020"/>
                  </a:lnTo>
                  <a:lnTo>
                    <a:pt x="297434" y="209080"/>
                  </a:lnTo>
                  <a:lnTo>
                    <a:pt x="296887" y="206679"/>
                  </a:lnTo>
                  <a:lnTo>
                    <a:pt x="293611" y="203619"/>
                  </a:lnTo>
                  <a:lnTo>
                    <a:pt x="291198" y="203250"/>
                  </a:lnTo>
                  <a:lnTo>
                    <a:pt x="260972" y="218020"/>
                  </a:lnTo>
                  <a:lnTo>
                    <a:pt x="235419" y="165722"/>
                  </a:lnTo>
                  <a:lnTo>
                    <a:pt x="283375" y="142303"/>
                  </a:lnTo>
                  <a:lnTo>
                    <a:pt x="284543" y="140385"/>
                  </a:lnTo>
                  <a:lnTo>
                    <a:pt x="284530" y="136220"/>
                  </a:lnTo>
                  <a:lnTo>
                    <a:pt x="283298" y="134302"/>
                  </a:lnTo>
                  <a:lnTo>
                    <a:pt x="235038" y="111556"/>
                  </a:lnTo>
                  <a:lnTo>
                    <a:pt x="259854" y="58902"/>
                  </a:lnTo>
                  <a:lnTo>
                    <a:pt x="291363" y="73761"/>
                  </a:lnTo>
                  <a:lnTo>
                    <a:pt x="293395" y="74701"/>
                  </a:lnTo>
                  <a:lnTo>
                    <a:pt x="295783" y="74333"/>
                  </a:lnTo>
                  <a:lnTo>
                    <a:pt x="299021" y="71297"/>
                  </a:lnTo>
                  <a:lnTo>
                    <a:pt x="299567" y="68922"/>
                  </a:lnTo>
                  <a:lnTo>
                    <a:pt x="295605" y="58902"/>
                  </a:lnTo>
                  <a:lnTo>
                    <a:pt x="295275" y="58077"/>
                  </a:lnTo>
                  <a:lnTo>
                    <a:pt x="285953" y="34467"/>
                  </a:lnTo>
                  <a:lnTo>
                    <a:pt x="340106" y="13081"/>
                  </a:lnTo>
                  <a:lnTo>
                    <a:pt x="353161" y="46151"/>
                  </a:lnTo>
                  <a:lnTo>
                    <a:pt x="353898" y="48069"/>
                  </a:lnTo>
                  <a:lnTo>
                    <a:pt x="353974" y="48209"/>
                  </a:lnTo>
                  <a:lnTo>
                    <a:pt x="355942" y="49542"/>
                  </a:lnTo>
                  <a:lnTo>
                    <a:pt x="360400" y="49568"/>
                  </a:lnTo>
                  <a:lnTo>
                    <a:pt x="362407" y="48209"/>
                  </a:lnTo>
                  <a:lnTo>
                    <a:pt x="363385" y="45707"/>
                  </a:lnTo>
                  <a:lnTo>
                    <a:pt x="369963" y="29464"/>
                  </a:lnTo>
                  <a:lnTo>
                    <a:pt x="376529" y="13233"/>
                  </a:lnTo>
                  <a:lnTo>
                    <a:pt x="430504" y="35026"/>
                  </a:lnTo>
                  <a:lnTo>
                    <a:pt x="417156" y="68072"/>
                  </a:lnTo>
                  <a:lnTo>
                    <a:pt x="417677" y="70446"/>
                  </a:lnTo>
                  <a:lnTo>
                    <a:pt x="420979" y="73533"/>
                  </a:lnTo>
                  <a:lnTo>
                    <a:pt x="423392" y="73875"/>
                  </a:lnTo>
                  <a:lnTo>
                    <a:pt x="454660" y="58597"/>
                  </a:lnTo>
                  <a:lnTo>
                    <a:pt x="480237" y="110909"/>
                  </a:lnTo>
                  <a:lnTo>
                    <a:pt x="436346" y="132321"/>
                  </a:lnTo>
                  <a:lnTo>
                    <a:pt x="434479" y="133261"/>
                  </a:lnTo>
                  <a:lnTo>
                    <a:pt x="433285" y="135153"/>
                  </a:lnTo>
                  <a:lnTo>
                    <a:pt x="433324" y="139344"/>
                  </a:lnTo>
                  <a:lnTo>
                    <a:pt x="434517" y="141236"/>
                  </a:lnTo>
                  <a:lnTo>
                    <a:pt x="480580" y="162966"/>
                  </a:lnTo>
                  <a:lnTo>
                    <a:pt x="480580" y="150952"/>
                  </a:lnTo>
                  <a:lnTo>
                    <a:pt x="451294" y="137134"/>
                  </a:lnTo>
                  <a:lnTo>
                    <a:pt x="492582" y="116967"/>
                  </a:lnTo>
                  <a:lnTo>
                    <a:pt x="493687" y="113703"/>
                  </a:lnTo>
                  <a:lnTo>
                    <a:pt x="466763" y="58597"/>
                  </a:lnTo>
                  <a:lnTo>
                    <a:pt x="465937" y="56908"/>
                  </a:lnTo>
                  <a:lnTo>
                    <a:pt x="461416" y="47650"/>
                  </a:lnTo>
                  <a:lnTo>
                    <a:pt x="460286" y="46647"/>
                  </a:lnTo>
                  <a:lnTo>
                    <a:pt x="457568" y="45707"/>
                  </a:lnTo>
                  <a:lnTo>
                    <a:pt x="456069" y="45821"/>
                  </a:lnTo>
                  <a:lnTo>
                    <a:pt x="433362" y="56908"/>
                  </a:lnTo>
                  <a:lnTo>
                    <a:pt x="443738" y="31267"/>
                  </a:lnTo>
                  <a:lnTo>
                    <a:pt x="442391" y="28092"/>
                  </a:lnTo>
                  <a:lnTo>
                    <a:pt x="405561" y="13233"/>
                  </a:lnTo>
                  <a:lnTo>
                    <a:pt x="372783" y="0"/>
                  </a:lnTo>
                  <a:lnTo>
                    <a:pt x="369620" y="1346"/>
                  </a:lnTo>
                  <a:lnTo>
                    <a:pt x="358254" y="29464"/>
                  </a:lnTo>
                  <a:lnTo>
                    <a:pt x="351777" y="13081"/>
                  </a:lnTo>
                  <a:lnTo>
                    <a:pt x="347687" y="2692"/>
                  </a:lnTo>
                  <a:lnTo>
                    <a:pt x="346646" y="1625"/>
                  </a:lnTo>
                  <a:lnTo>
                    <a:pt x="343992" y="469"/>
                  </a:lnTo>
                  <a:lnTo>
                    <a:pt x="342493" y="457"/>
                  </a:lnTo>
                  <a:lnTo>
                    <a:pt x="274116" y="27444"/>
                  </a:lnTo>
                  <a:lnTo>
                    <a:pt x="272745" y="30594"/>
                  </a:lnTo>
                  <a:lnTo>
                    <a:pt x="283616" y="58077"/>
                  </a:lnTo>
                  <a:lnTo>
                    <a:pt x="258279" y="46151"/>
                  </a:lnTo>
                  <a:lnTo>
                    <a:pt x="256794" y="46062"/>
                  </a:lnTo>
                  <a:lnTo>
                    <a:pt x="254076" y="47040"/>
                  </a:lnTo>
                  <a:lnTo>
                    <a:pt x="252971" y="48069"/>
                  </a:lnTo>
                  <a:lnTo>
                    <a:pt x="221615" y="114554"/>
                  </a:lnTo>
                  <a:lnTo>
                    <a:pt x="222796" y="117792"/>
                  </a:lnTo>
                  <a:lnTo>
                    <a:pt x="266547" y="138417"/>
                  </a:lnTo>
                  <a:lnTo>
                    <a:pt x="223075" y="159664"/>
                  </a:lnTo>
                  <a:lnTo>
                    <a:pt x="221945" y="162915"/>
                  </a:lnTo>
                  <a:lnTo>
                    <a:pt x="254914" y="230365"/>
                  </a:lnTo>
                  <a:lnTo>
                    <a:pt x="258165" y="231482"/>
                  </a:lnTo>
                  <a:lnTo>
                    <a:pt x="281216" y="220218"/>
                  </a:lnTo>
                  <a:lnTo>
                    <a:pt x="272491" y="241795"/>
                  </a:lnTo>
                  <a:lnTo>
                    <a:pt x="272503" y="243293"/>
                  </a:lnTo>
                  <a:lnTo>
                    <a:pt x="273634" y="245948"/>
                  </a:lnTo>
                  <a:lnTo>
                    <a:pt x="274701" y="246989"/>
                  </a:lnTo>
                  <a:lnTo>
                    <a:pt x="342861" y="274523"/>
                  </a:lnTo>
                  <a:lnTo>
                    <a:pt x="346036" y="273177"/>
                  </a:lnTo>
                  <a:lnTo>
                    <a:pt x="347141" y="270395"/>
                  </a:lnTo>
                  <a:lnTo>
                    <a:pt x="350812" y="261289"/>
                  </a:lnTo>
                  <a:lnTo>
                    <a:pt x="357378" y="245033"/>
                  </a:lnTo>
                  <a:lnTo>
                    <a:pt x="367957" y="271830"/>
                  </a:lnTo>
                  <a:lnTo>
                    <a:pt x="369011" y="272897"/>
                  </a:lnTo>
                  <a:lnTo>
                    <a:pt x="370306" y="273481"/>
                  </a:lnTo>
                  <a:lnTo>
                    <a:pt x="371005" y="273761"/>
                  </a:lnTo>
                  <a:lnTo>
                    <a:pt x="371741" y="273913"/>
                  </a:lnTo>
                  <a:lnTo>
                    <a:pt x="373151" y="273913"/>
                  </a:lnTo>
                  <a:lnTo>
                    <a:pt x="373888" y="273761"/>
                  </a:lnTo>
                  <a:lnTo>
                    <a:pt x="405104" y="261442"/>
                  </a:lnTo>
                  <a:lnTo>
                    <a:pt x="441515" y="247078"/>
                  </a:lnTo>
                  <a:lnTo>
                    <a:pt x="442887" y="243928"/>
                  </a:lnTo>
                  <a:lnTo>
                    <a:pt x="432041" y="216420"/>
                  </a:lnTo>
                  <a:lnTo>
                    <a:pt x="457365" y="228371"/>
                  </a:lnTo>
                  <a:lnTo>
                    <a:pt x="458863" y="228434"/>
                  </a:lnTo>
                  <a:lnTo>
                    <a:pt x="461568" y="227482"/>
                  </a:lnTo>
                  <a:lnTo>
                    <a:pt x="462686" y="226453"/>
                  </a:lnTo>
                  <a:lnTo>
                    <a:pt x="463372" y="224967"/>
                  </a:lnTo>
                  <a:lnTo>
                    <a:pt x="467398" y="216420"/>
                  </a:lnTo>
                  <a:lnTo>
                    <a:pt x="467779" y="215620"/>
                  </a:lnTo>
                  <a:lnTo>
                    <a:pt x="494017" y="159969"/>
                  </a:lnTo>
                  <a:close/>
                </a:path>
              </a:pathLst>
            </a:custGeom>
            <a:solidFill>
              <a:srgbClr val="1D113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45" name="object 4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320479" y="2266721"/>
            <a:ext cx="2676524" cy="2409812"/>
          </a:xfrm>
          <a:prstGeom prst="rect">
            <a:avLst/>
          </a:prstGeom>
        </p:spPr>
      </p:pic>
      <p:sp>
        <p:nvSpPr>
          <p:cNvPr id="46" name="object 46"/>
          <p:cNvSpPr txBox="1"/>
          <p:nvPr/>
        </p:nvSpPr>
        <p:spPr>
          <a:xfrm>
            <a:off x="1291386" y="3733596"/>
            <a:ext cx="71894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Register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each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transaction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with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the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name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of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the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casher.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21740" y="1126655"/>
            <a:ext cx="91700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1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Systematic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3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automated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business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operations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sales,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point</a:t>
            </a:r>
            <a:r>
              <a:rPr sz="2000" spc="4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of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sale,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21740" y="1431455"/>
            <a:ext cx="5872480" cy="966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6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accounting,</a:t>
            </a:r>
            <a:r>
              <a:rPr sz="2000" spc="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inventory</a:t>
            </a:r>
            <a:r>
              <a:rPr sz="2000" spc="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3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</a:t>
            </a:r>
            <a:r>
              <a:rPr sz="2000" spc="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website</a:t>
            </a:r>
            <a:r>
              <a:rPr sz="2000" spc="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modules</a:t>
            </a:r>
            <a:r>
              <a:rPr sz="2000" spc="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  <a:p>
            <a:pPr marL="88265">
              <a:lnSpc>
                <a:spcPct val="100000"/>
              </a:lnSpc>
              <a:spcBef>
                <a:spcPts val="2640"/>
              </a:spcBef>
            </a:pP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Improve</a:t>
            </a:r>
            <a:r>
              <a:rPr sz="2000" spc="9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business</a:t>
            </a:r>
            <a:r>
              <a:rPr sz="2000" spc="9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process</a:t>
            </a:r>
            <a:r>
              <a:rPr sz="2000" spc="9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efnciency.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205431" y="2895382"/>
            <a:ext cx="51333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Integration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of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all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functions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</a:t>
            </a:r>
            <a:r>
              <a:rPr sz="2000" spc="8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one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place.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37330" y="4446816"/>
            <a:ext cx="601345" cy="594995"/>
          </a:xfrm>
          <a:custGeom>
            <a:avLst/>
            <a:gdLst/>
            <a:ahLst/>
            <a:cxnLst/>
            <a:rect l="l" t="t" r="r" b="b"/>
            <a:pathLst>
              <a:path w="601344" h="594995">
                <a:moveTo>
                  <a:pt x="300614" y="0"/>
                </a:moveTo>
                <a:lnTo>
                  <a:pt x="251853" y="3891"/>
                </a:lnTo>
                <a:lnTo>
                  <a:pt x="205597" y="15158"/>
                </a:lnTo>
                <a:lnTo>
                  <a:pt x="162465" y="33188"/>
                </a:lnTo>
                <a:lnTo>
                  <a:pt x="123075" y="57369"/>
                </a:lnTo>
                <a:lnTo>
                  <a:pt x="88048" y="87088"/>
                </a:lnTo>
                <a:lnTo>
                  <a:pt x="58001" y="121734"/>
                </a:lnTo>
                <a:lnTo>
                  <a:pt x="33554" y="160695"/>
                </a:lnTo>
                <a:lnTo>
                  <a:pt x="15325" y="203359"/>
                </a:lnTo>
                <a:lnTo>
                  <a:pt x="3934" y="249113"/>
                </a:lnTo>
                <a:lnTo>
                  <a:pt x="0" y="297345"/>
                </a:lnTo>
                <a:lnTo>
                  <a:pt x="3934" y="345577"/>
                </a:lnTo>
                <a:lnTo>
                  <a:pt x="15325" y="391330"/>
                </a:lnTo>
                <a:lnTo>
                  <a:pt x="33554" y="433994"/>
                </a:lnTo>
                <a:lnTo>
                  <a:pt x="58001" y="472955"/>
                </a:lnTo>
                <a:lnTo>
                  <a:pt x="88048" y="507601"/>
                </a:lnTo>
                <a:lnTo>
                  <a:pt x="123075" y="537321"/>
                </a:lnTo>
                <a:lnTo>
                  <a:pt x="162465" y="561501"/>
                </a:lnTo>
                <a:lnTo>
                  <a:pt x="205597" y="579531"/>
                </a:lnTo>
                <a:lnTo>
                  <a:pt x="251853" y="590798"/>
                </a:lnTo>
                <a:lnTo>
                  <a:pt x="300614" y="594690"/>
                </a:lnTo>
                <a:lnTo>
                  <a:pt x="349374" y="590798"/>
                </a:lnTo>
                <a:lnTo>
                  <a:pt x="395629" y="579531"/>
                </a:lnTo>
                <a:lnTo>
                  <a:pt x="438761" y="561501"/>
                </a:lnTo>
                <a:lnTo>
                  <a:pt x="478149" y="537321"/>
                </a:lnTo>
                <a:lnTo>
                  <a:pt x="513176" y="507601"/>
                </a:lnTo>
                <a:lnTo>
                  <a:pt x="543222" y="472955"/>
                </a:lnTo>
                <a:lnTo>
                  <a:pt x="567668" y="433994"/>
                </a:lnTo>
                <a:lnTo>
                  <a:pt x="585896" y="391330"/>
                </a:lnTo>
                <a:lnTo>
                  <a:pt x="597287" y="345577"/>
                </a:lnTo>
                <a:lnTo>
                  <a:pt x="601221" y="297345"/>
                </a:lnTo>
                <a:lnTo>
                  <a:pt x="597287" y="249113"/>
                </a:lnTo>
                <a:lnTo>
                  <a:pt x="585896" y="203359"/>
                </a:lnTo>
                <a:lnTo>
                  <a:pt x="567668" y="160695"/>
                </a:lnTo>
                <a:lnTo>
                  <a:pt x="543222" y="121734"/>
                </a:lnTo>
                <a:lnTo>
                  <a:pt x="513176" y="87088"/>
                </a:lnTo>
                <a:lnTo>
                  <a:pt x="478149" y="57369"/>
                </a:lnTo>
                <a:lnTo>
                  <a:pt x="438761" y="33188"/>
                </a:lnTo>
                <a:lnTo>
                  <a:pt x="395629" y="15158"/>
                </a:lnTo>
                <a:lnTo>
                  <a:pt x="349374" y="3891"/>
                </a:lnTo>
                <a:lnTo>
                  <a:pt x="300614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611162" y="4577161"/>
            <a:ext cx="254635" cy="276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05</a:t>
            </a:r>
            <a:endParaRPr sz="165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37330" y="5273141"/>
            <a:ext cx="601345" cy="594360"/>
          </a:xfrm>
          <a:custGeom>
            <a:avLst/>
            <a:gdLst/>
            <a:ahLst/>
            <a:cxnLst/>
            <a:rect l="l" t="t" r="r" b="b"/>
            <a:pathLst>
              <a:path w="601344" h="594360">
                <a:moveTo>
                  <a:pt x="300380" y="0"/>
                </a:moveTo>
                <a:lnTo>
                  <a:pt x="251657" y="3888"/>
                </a:lnTo>
                <a:lnTo>
                  <a:pt x="205437" y="15146"/>
                </a:lnTo>
                <a:lnTo>
                  <a:pt x="162339" y="33162"/>
                </a:lnTo>
                <a:lnTo>
                  <a:pt x="122980" y="57325"/>
                </a:lnTo>
                <a:lnTo>
                  <a:pt x="87980" y="87021"/>
                </a:lnTo>
                <a:lnTo>
                  <a:pt x="57956" y="121641"/>
                </a:lnTo>
                <a:lnTo>
                  <a:pt x="33528" y="160572"/>
                </a:lnTo>
                <a:lnTo>
                  <a:pt x="15313" y="203203"/>
                </a:lnTo>
                <a:lnTo>
                  <a:pt x="3931" y="248921"/>
                </a:lnTo>
                <a:lnTo>
                  <a:pt x="0" y="297116"/>
                </a:lnTo>
                <a:lnTo>
                  <a:pt x="3931" y="345309"/>
                </a:lnTo>
                <a:lnTo>
                  <a:pt x="15313" y="391026"/>
                </a:lnTo>
                <a:lnTo>
                  <a:pt x="33528" y="433656"/>
                </a:lnTo>
                <a:lnTo>
                  <a:pt x="57956" y="472586"/>
                </a:lnTo>
                <a:lnTo>
                  <a:pt x="87980" y="507206"/>
                </a:lnTo>
                <a:lnTo>
                  <a:pt x="122980" y="536903"/>
                </a:lnTo>
                <a:lnTo>
                  <a:pt x="162339" y="561065"/>
                </a:lnTo>
                <a:lnTo>
                  <a:pt x="205437" y="579082"/>
                </a:lnTo>
                <a:lnTo>
                  <a:pt x="251657" y="590340"/>
                </a:lnTo>
                <a:lnTo>
                  <a:pt x="300380" y="594229"/>
                </a:lnTo>
                <a:lnTo>
                  <a:pt x="349104" y="590340"/>
                </a:lnTo>
                <a:lnTo>
                  <a:pt x="395325" y="579082"/>
                </a:lnTo>
                <a:lnTo>
                  <a:pt x="438423" y="561065"/>
                </a:lnTo>
                <a:lnTo>
                  <a:pt x="477782" y="536903"/>
                </a:lnTo>
                <a:lnTo>
                  <a:pt x="512782" y="507206"/>
                </a:lnTo>
                <a:lnTo>
                  <a:pt x="542805" y="472586"/>
                </a:lnTo>
                <a:lnTo>
                  <a:pt x="567233" y="433656"/>
                </a:lnTo>
                <a:lnTo>
                  <a:pt x="585447" y="391026"/>
                </a:lnTo>
                <a:lnTo>
                  <a:pt x="596829" y="345309"/>
                </a:lnTo>
                <a:lnTo>
                  <a:pt x="600760" y="297116"/>
                </a:lnTo>
                <a:lnTo>
                  <a:pt x="596829" y="248921"/>
                </a:lnTo>
                <a:lnTo>
                  <a:pt x="585447" y="203203"/>
                </a:lnTo>
                <a:lnTo>
                  <a:pt x="567233" y="160572"/>
                </a:lnTo>
                <a:lnTo>
                  <a:pt x="542805" y="121641"/>
                </a:lnTo>
                <a:lnTo>
                  <a:pt x="512782" y="87021"/>
                </a:lnTo>
                <a:lnTo>
                  <a:pt x="477782" y="57325"/>
                </a:lnTo>
                <a:lnTo>
                  <a:pt x="438423" y="33162"/>
                </a:lnTo>
                <a:lnTo>
                  <a:pt x="395325" y="15146"/>
                </a:lnTo>
                <a:lnTo>
                  <a:pt x="349104" y="3888"/>
                </a:lnTo>
                <a:lnTo>
                  <a:pt x="300380" y="0"/>
                </a:lnTo>
                <a:close/>
              </a:path>
            </a:pathLst>
          </a:custGeom>
          <a:solidFill>
            <a:srgbClr val="FAF8F5">
              <a:alpha val="348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611023" y="5358331"/>
            <a:ext cx="6041390" cy="31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5800" algn="l"/>
              </a:tabLst>
            </a:pPr>
            <a:r>
              <a:rPr sz="1650" b="1" spc="114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0a</a:t>
            </a:r>
            <a:r>
              <a:rPr sz="1650" b="1" dirty="0">
                <a:solidFill>
                  <a:srgbClr val="FFFFFF"/>
                </a:solidFill>
                <a:latin typeface="Arial Narrow" panose="020B0606020202030204"/>
                <a:cs typeface="Arial Narrow" panose="020B0606020202030204"/>
              </a:rPr>
              <a:t>	</a:t>
            </a:r>
            <a:r>
              <a:rPr sz="3000" spc="127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Website</a:t>
            </a:r>
            <a:r>
              <a:rPr sz="3000" spc="187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3000" spc="165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catalog</a:t>
            </a:r>
            <a:r>
              <a:rPr sz="3000" spc="187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3000" spc="195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and </a:t>
            </a:r>
            <a:r>
              <a:rPr sz="3000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information</a:t>
            </a:r>
            <a:r>
              <a:rPr sz="3000" spc="187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3000" spc="-15" baseline="1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inquiry.</a:t>
            </a:r>
            <a:endParaRPr sz="3000" baseline="100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271443" y="4571794"/>
            <a:ext cx="72288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More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security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is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that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5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each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session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has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specify</a:t>
            </a:r>
            <a:r>
              <a:rPr sz="2000" spc="15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 panose="020B0602030504020204"/>
                <a:cs typeface="Lucida Sans Unicode" panose="020B0602030504020204"/>
              </a:rPr>
              <a:t>cashers..</a:t>
            </a:r>
            <a:endParaRPr sz="2000">
              <a:latin typeface="Lucida Sans Unicode" panose="020B0602030504020204"/>
              <a:cs typeface="Lucida Sans Unicode" panose="020B0602030504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2932</Words>
  <Application>WPS Presentation</Application>
  <PresentationFormat>On-screen Show (4:3)</PresentationFormat>
  <Paragraphs>299</Paragraphs>
  <Slides>50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76" baseType="lpstr">
      <vt:lpstr>Arial</vt:lpstr>
      <vt:lpstr>SimSun</vt:lpstr>
      <vt:lpstr>Wingdings</vt:lpstr>
      <vt:lpstr>Verdana</vt:lpstr>
      <vt:lpstr>Trebuchet MS</vt:lpstr>
      <vt:lpstr>Tahoma</vt:lpstr>
      <vt:lpstr>Century Gothic</vt:lpstr>
      <vt:lpstr>Arial Narrow</vt:lpstr>
      <vt:lpstr>Lucida Sans Unicode</vt:lpstr>
      <vt:lpstr>Microsoft YaHei</vt:lpstr>
      <vt:lpstr>Arial Unicode MS</vt:lpstr>
      <vt:lpstr>Calibri</vt:lpstr>
      <vt:lpstr>Microsoft JhengHei Light</vt:lpstr>
      <vt:lpstr>Arial Black</vt:lpstr>
      <vt:lpstr>Times New Roman</vt:lpstr>
      <vt:lpstr>Wingdings</vt:lpstr>
      <vt:lpstr>Wide Latin</vt:lpstr>
      <vt:lpstr>Tw Cen MT Condensed</vt:lpstr>
      <vt:lpstr>Tw Cen MT</vt:lpstr>
      <vt:lpstr>Traditional Arabic</vt:lpstr>
      <vt:lpstr>Tajawal Medium</vt:lpstr>
      <vt:lpstr>Open Sans Semibold</vt:lpstr>
      <vt:lpstr>Gill Sans MT</vt:lpstr>
      <vt:lpstr>Algerian</vt:lpstr>
      <vt:lpstr>Arial Black</vt:lpstr>
      <vt:lpstr>Office Theme</vt:lpstr>
      <vt:lpstr>PowerPoint 演示文稿</vt:lpstr>
      <vt:lpstr>Enterprise Resource Planning For Gatoh Lebanon Company By Using</vt:lpstr>
      <vt:lpstr>TABLE OF CONTENT</vt:lpstr>
      <vt:lpstr>INTRODUCTION</vt:lpstr>
      <vt:lpstr>Vision</vt:lpstr>
      <vt:lpstr>Current state</vt:lpstr>
      <vt:lpstr>Direct communication tool between the factory and the point of sale.</vt:lpstr>
      <vt:lpstr>SOLUTIONS</vt:lpstr>
      <vt:lpstr>ADDED VALUE</vt:lpstr>
      <vt:lpstr>Previous business process</vt:lpstr>
      <vt:lpstr>New business process</vt:lpstr>
      <vt:lpstr>PowerPoint 演示文稿</vt:lpstr>
      <vt:lpstr>PowerPoint 演示文稿</vt:lpstr>
      <vt:lpstr>PowerPoint 演示文稿</vt:lpstr>
      <vt:lpstr>Discuss (communication ).</vt:lpstr>
      <vt:lpstr>PowerPoint 演示文稿</vt:lpstr>
      <vt:lpstr>Sales</vt:lpstr>
      <vt:lpstr>Sales</vt:lpstr>
      <vt:lpstr>PowerPoint 演示文稿</vt:lpstr>
      <vt:lpstr>Sales</vt:lpstr>
      <vt:lpstr>2. Delivery</vt:lpstr>
      <vt:lpstr>Sales</vt:lpstr>
      <vt:lpstr>PowerPoint 演示文稿</vt:lpstr>
      <vt:lpstr>4. Create invoice</vt:lpstr>
      <vt:lpstr>5. Register payment</vt:lpstr>
      <vt:lpstr>EMPLOYEE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 at the of the day.</vt:lpstr>
      <vt:lpstr>INVENTORY</vt:lpstr>
      <vt:lpstr>Integration of all</vt:lpstr>
      <vt:lpstr>Integration of all modules transactions ( Point of sale ).</vt:lpstr>
      <vt:lpstr>Insert transactions directly to the ledger.</vt:lpstr>
      <vt:lpstr>Follow up of invoices and customers.</vt:lpstr>
      <vt:lpstr>Follow up of invoices and customers.</vt:lpstr>
      <vt:lpstr>PowerPoint 演示文稿</vt:lpstr>
      <vt:lpstr>EMAIL MARKETING</vt:lpstr>
      <vt:lpstr>EMAIL MARKETING</vt:lpstr>
      <vt:lpstr>EMAIL MARKETING</vt:lpstr>
      <vt:lpstr>SMS MARKETING</vt:lpstr>
      <vt:lpstr>DISCUSS</vt:lpstr>
      <vt:lpstr>DASHBOARD</vt:lpstr>
      <vt:lpstr>PowerPoint 演示文稿</vt:lpstr>
      <vt:lpstr> FUTURE DEVELOPMENTS </vt:lpstr>
      <vt:lpstr>MEET OUR TEAM !</vt:lpstr>
      <vt:lpstr>THANK YOU!!!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Rafah</cp:lastModifiedBy>
  <cp:revision>1</cp:revision>
  <dcterms:created xsi:type="dcterms:W3CDTF">2022-06-05T16:18:28Z</dcterms:created>
  <dcterms:modified xsi:type="dcterms:W3CDTF">2022-06-05T16:18:29Z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2022-06-05T03:00:00Z</vt:filetime>
  </property>
  <property fmtid="{D5CDD505-2E9C-101B-9397-08002B2CF9AE}" pid="3" name="LastSaved">
    <vt:filetime>2022-06-05T03:00:00Z</vt:filetime>
  </property>
  <property fmtid="{D5CDD505-2E9C-101B-9397-08002B2CF9AE}" pid="4" name="ICV">
    <vt:lpwstr>88045F64EE65452FB157939B2A1C7874</vt:lpwstr>
  </property>
  <property fmtid="{D5CDD505-2E9C-101B-9397-08002B2CF9AE}" pid="5" name="KSOProductBuildVer">
    <vt:lpwstr>1033-11.2.0.11130</vt:lpwstr>
  </property>
</Properties>
</file>