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Roboto"/>
      <p:regular r:id="rId22"/>
      <p:bold r:id="rId23"/>
      <p:italic r:id="rId24"/>
      <p:boldItalic r:id="rId25"/>
    </p:embeddedFont>
    <p:embeddedFont>
      <p:font typeface="Coiny"/>
      <p:regular r:id="rId26"/>
    </p:embeddedFont>
    <p:embeddedFont>
      <p:font typeface="Advent Pro"/>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48">
          <p15:clr>
            <a:srgbClr val="9AA0A6"/>
          </p15:clr>
        </p15:guide>
        <p15:guide id="3" pos="5311">
          <p15:clr>
            <a:srgbClr val="9AA0A6"/>
          </p15:clr>
        </p15:guide>
        <p15:guide id="4" orient="horz" pos="2897">
          <p15:clr>
            <a:srgbClr val="9AA0A6"/>
          </p15:clr>
        </p15:guide>
        <p15:guide id="5" orient="horz" pos="346">
          <p15:clr>
            <a:srgbClr val="9AA0A6"/>
          </p15:clr>
        </p15:guide>
        <p15:guide id="6" pos="449">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48"/>
        <p:guide pos="5311"/>
        <p:guide pos="2897" orient="horz"/>
        <p:guide pos="346" orient="horz"/>
        <p:guide pos="449"/>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iny-regular.fntdata"/><Relationship Id="rId25" Type="http://schemas.openxmlformats.org/officeDocument/2006/relationships/font" Target="fonts/Roboto-boldItalic.fntdata"/><Relationship Id="rId28" Type="http://schemas.openxmlformats.org/officeDocument/2006/relationships/font" Target="fonts/AdventPro-bold.fntdata"/><Relationship Id="rId27" Type="http://schemas.openxmlformats.org/officeDocument/2006/relationships/font" Target="fonts/AdventPr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AdventPro-italic.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AdventPr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g14b54d17fd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2" name="Google Shape;742;g14b54d17fd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0" name="Shape 750"/>
        <p:cNvGrpSpPr/>
        <p:nvPr/>
      </p:nvGrpSpPr>
      <p:grpSpPr>
        <a:xfrm>
          <a:off x="0" y="0"/>
          <a:ext cx="0" cy="0"/>
          <a:chOff x="0" y="0"/>
          <a:chExt cx="0" cy="0"/>
        </a:xfrm>
      </p:grpSpPr>
      <p:sp>
        <p:nvSpPr>
          <p:cNvPr id="751" name="Google Shape;751;g14b54d17fd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2" name="Google Shape;752;g14b54d17fd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g14b54d17fd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1" name="Google Shape;761;g14b54d17fd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g14b54d17fd2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9" name="Google Shape;769;g14b54d17fd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g1469efc6a46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8" name="Google Shape;778;g1469efc6a46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3" name="Shape 813"/>
        <p:cNvGrpSpPr/>
        <p:nvPr/>
      </p:nvGrpSpPr>
      <p:grpSpPr>
        <a:xfrm>
          <a:off x="0" y="0"/>
          <a:ext cx="0" cy="0"/>
          <a:chOff x="0" y="0"/>
          <a:chExt cx="0" cy="0"/>
        </a:xfrm>
      </p:grpSpPr>
      <p:sp>
        <p:nvSpPr>
          <p:cNvPr id="814" name="Google Shape;814;g6b9affece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5" name="Google Shape;815;g6b9affece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g6ba8e432a2_0_6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6" name="Google Shape;846;g6ba8e432a2_0_6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6b5a0b769d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6b5a0b769d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6b5a0b769d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6b5a0b769d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6b5a0b769d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6b5a0b769d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6b9affecee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6b9affecee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6b9affecee_0_310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6b9affecee_0_310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6b9affecee_0_31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6b9affecee_0_31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6ba8e432a2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7" name="Google Shape;697;g6ba8e432a2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14b54d17fd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3" name="Google Shape;733;g14b54d17fd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699600" y="762775"/>
            <a:ext cx="3618000" cy="2420400"/>
          </a:xfrm>
          <a:prstGeom prst="rect">
            <a:avLst/>
          </a:prstGeom>
        </p:spPr>
        <p:txBody>
          <a:bodyPr anchorCtr="0" anchor="b" bIns="91425" lIns="91425" spcFirstLastPara="1" rIns="91425" wrap="square" tIns="91425">
            <a:noAutofit/>
          </a:bodyPr>
          <a:lstStyle>
            <a:lvl1pPr lvl="0">
              <a:lnSpc>
                <a:spcPct val="80000"/>
              </a:lnSpc>
              <a:spcBef>
                <a:spcPts val="0"/>
              </a:spcBef>
              <a:spcAft>
                <a:spcPts val="0"/>
              </a:spcAft>
              <a:buClr>
                <a:schemeClr val="accent6"/>
              </a:buClr>
              <a:buSzPts val="6000"/>
              <a:buNone/>
              <a:defRPr sz="6000">
                <a:solidFill>
                  <a:schemeClr val="accent6"/>
                </a:solidFill>
              </a:defRPr>
            </a:lvl1pPr>
            <a:lvl2pPr lvl="1">
              <a:spcBef>
                <a:spcPts val="0"/>
              </a:spcBef>
              <a:spcAft>
                <a:spcPts val="0"/>
              </a:spcAft>
              <a:buClr>
                <a:schemeClr val="accent6"/>
              </a:buClr>
              <a:buSzPts val="5200"/>
              <a:buNone/>
              <a:defRPr sz="5200">
                <a:solidFill>
                  <a:schemeClr val="accent6"/>
                </a:solidFill>
              </a:defRPr>
            </a:lvl2pPr>
            <a:lvl3pPr lvl="2">
              <a:spcBef>
                <a:spcPts val="0"/>
              </a:spcBef>
              <a:spcAft>
                <a:spcPts val="0"/>
              </a:spcAft>
              <a:buClr>
                <a:schemeClr val="accent6"/>
              </a:buClr>
              <a:buSzPts val="5200"/>
              <a:buNone/>
              <a:defRPr sz="5200">
                <a:solidFill>
                  <a:schemeClr val="accent6"/>
                </a:solidFill>
              </a:defRPr>
            </a:lvl3pPr>
            <a:lvl4pPr lvl="3">
              <a:spcBef>
                <a:spcPts val="0"/>
              </a:spcBef>
              <a:spcAft>
                <a:spcPts val="0"/>
              </a:spcAft>
              <a:buClr>
                <a:schemeClr val="accent6"/>
              </a:buClr>
              <a:buSzPts val="5200"/>
              <a:buNone/>
              <a:defRPr sz="5200">
                <a:solidFill>
                  <a:schemeClr val="accent6"/>
                </a:solidFill>
              </a:defRPr>
            </a:lvl4pPr>
            <a:lvl5pPr lvl="4">
              <a:spcBef>
                <a:spcPts val="0"/>
              </a:spcBef>
              <a:spcAft>
                <a:spcPts val="0"/>
              </a:spcAft>
              <a:buClr>
                <a:schemeClr val="accent6"/>
              </a:buClr>
              <a:buSzPts val="5200"/>
              <a:buNone/>
              <a:defRPr sz="5200">
                <a:solidFill>
                  <a:schemeClr val="accent6"/>
                </a:solidFill>
              </a:defRPr>
            </a:lvl5pPr>
            <a:lvl6pPr lvl="5">
              <a:spcBef>
                <a:spcPts val="0"/>
              </a:spcBef>
              <a:spcAft>
                <a:spcPts val="0"/>
              </a:spcAft>
              <a:buClr>
                <a:schemeClr val="accent6"/>
              </a:buClr>
              <a:buSzPts val="5200"/>
              <a:buNone/>
              <a:defRPr sz="5200">
                <a:solidFill>
                  <a:schemeClr val="accent6"/>
                </a:solidFill>
              </a:defRPr>
            </a:lvl6pPr>
            <a:lvl7pPr lvl="6">
              <a:spcBef>
                <a:spcPts val="0"/>
              </a:spcBef>
              <a:spcAft>
                <a:spcPts val="0"/>
              </a:spcAft>
              <a:buClr>
                <a:schemeClr val="accent6"/>
              </a:buClr>
              <a:buSzPts val="5200"/>
              <a:buNone/>
              <a:defRPr sz="5200">
                <a:solidFill>
                  <a:schemeClr val="accent6"/>
                </a:solidFill>
              </a:defRPr>
            </a:lvl7pPr>
            <a:lvl8pPr lvl="7">
              <a:spcBef>
                <a:spcPts val="0"/>
              </a:spcBef>
              <a:spcAft>
                <a:spcPts val="0"/>
              </a:spcAft>
              <a:buClr>
                <a:schemeClr val="accent6"/>
              </a:buClr>
              <a:buSzPts val="5200"/>
              <a:buNone/>
              <a:defRPr sz="5200">
                <a:solidFill>
                  <a:schemeClr val="accent6"/>
                </a:solidFill>
              </a:defRPr>
            </a:lvl8pPr>
            <a:lvl9pPr lvl="8">
              <a:spcBef>
                <a:spcPts val="0"/>
              </a:spcBef>
              <a:spcAft>
                <a:spcPts val="0"/>
              </a:spcAft>
              <a:buClr>
                <a:schemeClr val="accent6"/>
              </a:buClr>
              <a:buSzPts val="5200"/>
              <a:buNone/>
              <a:defRPr sz="5200">
                <a:solidFill>
                  <a:schemeClr val="accent6"/>
                </a:solidFill>
              </a:defRPr>
            </a:lvl9pPr>
          </a:lstStyle>
          <a:p/>
        </p:txBody>
      </p:sp>
      <p:sp>
        <p:nvSpPr>
          <p:cNvPr id="10" name="Google Shape;10;p2"/>
          <p:cNvSpPr txBox="1"/>
          <p:nvPr>
            <p:ph idx="1" type="subTitle"/>
          </p:nvPr>
        </p:nvSpPr>
        <p:spPr>
          <a:xfrm>
            <a:off x="699600" y="3372625"/>
            <a:ext cx="3618000" cy="792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400"/>
              <a:buNone/>
              <a:defRPr sz="24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0" name="Shape 40"/>
        <p:cNvGrpSpPr/>
        <p:nvPr/>
      </p:nvGrpSpPr>
      <p:grpSpPr>
        <a:xfrm>
          <a:off x="0" y="0"/>
          <a:ext cx="0" cy="0"/>
          <a:chOff x="0" y="0"/>
          <a:chExt cx="0" cy="0"/>
        </a:xfrm>
      </p:grpSpPr>
      <p:sp>
        <p:nvSpPr>
          <p:cNvPr id="41" name="Google Shape;41;p11"/>
          <p:cNvSpPr txBox="1"/>
          <p:nvPr>
            <p:ph hasCustomPrompt="1" type="title"/>
          </p:nvPr>
        </p:nvSpPr>
        <p:spPr>
          <a:xfrm>
            <a:off x="730812" y="1182325"/>
            <a:ext cx="4395600" cy="1963500"/>
          </a:xfrm>
          <a:prstGeom prst="rect">
            <a:avLst/>
          </a:prstGeom>
        </p:spPr>
        <p:txBody>
          <a:bodyPr anchorCtr="0" anchor="b" bIns="91425" lIns="91425" spcFirstLastPara="1" rIns="91425" wrap="square" tIns="91425">
            <a:noAutofit/>
          </a:bodyPr>
          <a:lstStyle>
            <a:lvl1pPr lvl="0" algn="r">
              <a:spcBef>
                <a:spcPts val="0"/>
              </a:spcBef>
              <a:spcAft>
                <a:spcPts val="0"/>
              </a:spcAft>
              <a:buClr>
                <a:schemeClr val="accent6"/>
              </a:buClr>
              <a:buSzPts val="9600"/>
              <a:buNone/>
              <a:defRPr sz="9600">
                <a:solidFill>
                  <a:schemeClr val="accent6"/>
                </a:solidFill>
              </a:defRPr>
            </a:lvl1pPr>
            <a:lvl2pPr lvl="1" algn="r">
              <a:spcBef>
                <a:spcPts val="0"/>
              </a:spcBef>
              <a:spcAft>
                <a:spcPts val="0"/>
              </a:spcAft>
              <a:buSzPts val="12000"/>
              <a:buNone/>
              <a:defRPr sz="12000"/>
            </a:lvl2pPr>
            <a:lvl3pPr lvl="2" algn="r">
              <a:spcBef>
                <a:spcPts val="0"/>
              </a:spcBef>
              <a:spcAft>
                <a:spcPts val="0"/>
              </a:spcAft>
              <a:buSzPts val="12000"/>
              <a:buNone/>
              <a:defRPr sz="12000"/>
            </a:lvl3pPr>
            <a:lvl4pPr lvl="3" algn="r">
              <a:spcBef>
                <a:spcPts val="0"/>
              </a:spcBef>
              <a:spcAft>
                <a:spcPts val="0"/>
              </a:spcAft>
              <a:buSzPts val="12000"/>
              <a:buNone/>
              <a:defRPr sz="12000"/>
            </a:lvl4pPr>
            <a:lvl5pPr lvl="4" algn="r">
              <a:spcBef>
                <a:spcPts val="0"/>
              </a:spcBef>
              <a:spcAft>
                <a:spcPts val="0"/>
              </a:spcAft>
              <a:buSzPts val="12000"/>
              <a:buNone/>
              <a:defRPr sz="12000"/>
            </a:lvl5pPr>
            <a:lvl6pPr lvl="5" algn="r">
              <a:spcBef>
                <a:spcPts val="0"/>
              </a:spcBef>
              <a:spcAft>
                <a:spcPts val="0"/>
              </a:spcAft>
              <a:buSzPts val="12000"/>
              <a:buNone/>
              <a:defRPr sz="12000"/>
            </a:lvl6pPr>
            <a:lvl7pPr lvl="6" algn="r">
              <a:spcBef>
                <a:spcPts val="0"/>
              </a:spcBef>
              <a:spcAft>
                <a:spcPts val="0"/>
              </a:spcAft>
              <a:buSzPts val="12000"/>
              <a:buNone/>
              <a:defRPr sz="12000"/>
            </a:lvl7pPr>
            <a:lvl8pPr lvl="7" algn="r">
              <a:spcBef>
                <a:spcPts val="0"/>
              </a:spcBef>
              <a:spcAft>
                <a:spcPts val="0"/>
              </a:spcAft>
              <a:buSzPts val="12000"/>
              <a:buNone/>
              <a:defRPr sz="12000"/>
            </a:lvl8pPr>
            <a:lvl9pPr lvl="8" algn="r">
              <a:spcBef>
                <a:spcPts val="0"/>
              </a:spcBef>
              <a:spcAft>
                <a:spcPts val="0"/>
              </a:spcAft>
              <a:buSzPts val="12000"/>
              <a:buNone/>
              <a:defRPr sz="12000"/>
            </a:lvl9pPr>
          </a:lstStyle>
          <a:p>
            <a:r>
              <a:t>xx%</a:t>
            </a:r>
          </a:p>
        </p:txBody>
      </p:sp>
      <p:sp>
        <p:nvSpPr>
          <p:cNvPr id="42" name="Google Shape;42;p11"/>
          <p:cNvSpPr txBox="1"/>
          <p:nvPr>
            <p:ph idx="1" type="body"/>
          </p:nvPr>
        </p:nvSpPr>
        <p:spPr>
          <a:xfrm>
            <a:off x="730812" y="3228425"/>
            <a:ext cx="4395600" cy="1300800"/>
          </a:xfrm>
          <a:prstGeom prst="rect">
            <a:avLst/>
          </a:prstGeom>
        </p:spPr>
        <p:txBody>
          <a:bodyPr anchorCtr="0" anchor="t" bIns="91425" lIns="91425" spcFirstLastPara="1" rIns="91425" wrap="square" tIns="91425">
            <a:noAutofit/>
          </a:bodyPr>
          <a:lstStyle>
            <a:lvl1pPr indent="-342900" lvl="0" marL="457200" algn="r">
              <a:spcBef>
                <a:spcPts val="0"/>
              </a:spcBef>
              <a:spcAft>
                <a:spcPts val="0"/>
              </a:spcAft>
              <a:buSzPts val="1800"/>
              <a:buChar char="●"/>
              <a:defRPr sz="1400"/>
            </a:lvl1pPr>
            <a:lvl2pPr indent="-317500" lvl="1" marL="914400" algn="r">
              <a:spcBef>
                <a:spcPts val="0"/>
              </a:spcBef>
              <a:spcAft>
                <a:spcPts val="0"/>
              </a:spcAft>
              <a:buSzPts val="1400"/>
              <a:buChar char="○"/>
              <a:defRPr/>
            </a:lvl2pPr>
            <a:lvl3pPr indent="-317500" lvl="2" marL="1371600" algn="r">
              <a:spcBef>
                <a:spcPts val="1600"/>
              </a:spcBef>
              <a:spcAft>
                <a:spcPts val="0"/>
              </a:spcAft>
              <a:buSzPts val="1400"/>
              <a:buChar char="■"/>
              <a:defRPr/>
            </a:lvl3pPr>
            <a:lvl4pPr indent="-317500" lvl="3" marL="1828800" algn="r">
              <a:spcBef>
                <a:spcPts val="1600"/>
              </a:spcBef>
              <a:spcAft>
                <a:spcPts val="0"/>
              </a:spcAft>
              <a:buSzPts val="1400"/>
              <a:buChar char="●"/>
              <a:defRPr/>
            </a:lvl4pPr>
            <a:lvl5pPr indent="-317500" lvl="4" marL="2286000" algn="r">
              <a:spcBef>
                <a:spcPts val="1600"/>
              </a:spcBef>
              <a:spcAft>
                <a:spcPts val="0"/>
              </a:spcAft>
              <a:buSzPts val="1400"/>
              <a:buChar char="○"/>
              <a:defRPr/>
            </a:lvl5pPr>
            <a:lvl6pPr indent="-317500" lvl="5" marL="2743200" algn="r">
              <a:spcBef>
                <a:spcPts val="1600"/>
              </a:spcBef>
              <a:spcAft>
                <a:spcPts val="0"/>
              </a:spcAft>
              <a:buSzPts val="1400"/>
              <a:buChar char="■"/>
              <a:defRPr/>
            </a:lvl6pPr>
            <a:lvl7pPr indent="-317500" lvl="6" marL="3200400" algn="r">
              <a:spcBef>
                <a:spcPts val="1600"/>
              </a:spcBef>
              <a:spcAft>
                <a:spcPts val="0"/>
              </a:spcAft>
              <a:buSzPts val="1400"/>
              <a:buChar char="●"/>
              <a:defRPr/>
            </a:lvl7pPr>
            <a:lvl8pPr indent="-317500" lvl="7" marL="3657600" algn="r">
              <a:spcBef>
                <a:spcPts val="1600"/>
              </a:spcBef>
              <a:spcAft>
                <a:spcPts val="0"/>
              </a:spcAft>
              <a:buSzPts val="1400"/>
              <a:buChar char="○"/>
              <a:defRPr/>
            </a:lvl8pPr>
            <a:lvl9pPr indent="-317500" lvl="8" marL="4114800" algn="r">
              <a:spcBef>
                <a:spcPts val="1600"/>
              </a:spcBef>
              <a:spcAft>
                <a:spcPts val="1600"/>
              </a:spcAft>
              <a:buSzPts val="14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43" name="Shape 4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
    <p:spTree>
      <p:nvGrpSpPr>
        <p:cNvPr id="44" name="Shape 44"/>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
    <p:spTree>
      <p:nvGrpSpPr>
        <p:cNvPr id="45" name="Shape 45"/>
        <p:cNvGrpSpPr/>
        <p:nvPr/>
      </p:nvGrpSpPr>
      <p:grpSpPr>
        <a:xfrm>
          <a:off x="0" y="0"/>
          <a:ext cx="0" cy="0"/>
          <a:chOff x="0" y="0"/>
          <a:chExt cx="0" cy="0"/>
        </a:xfrm>
      </p:grpSpPr>
      <p:sp>
        <p:nvSpPr>
          <p:cNvPr id="46" name="Google Shape;46;p14"/>
          <p:cNvSpPr txBox="1"/>
          <p:nvPr>
            <p:ph type="title"/>
          </p:nvPr>
        </p:nvSpPr>
        <p:spPr>
          <a:xfrm>
            <a:off x="1186513" y="1874275"/>
            <a:ext cx="16047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47" name="Google Shape;47;p14"/>
          <p:cNvSpPr txBox="1"/>
          <p:nvPr>
            <p:ph idx="1" type="subTitle"/>
          </p:nvPr>
        </p:nvSpPr>
        <p:spPr>
          <a:xfrm>
            <a:off x="1186513" y="3291775"/>
            <a:ext cx="16047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 name="Google Shape;48;p14"/>
          <p:cNvSpPr txBox="1"/>
          <p:nvPr>
            <p:ph idx="2" type="title"/>
          </p:nvPr>
        </p:nvSpPr>
        <p:spPr>
          <a:xfrm>
            <a:off x="2908602" y="1874275"/>
            <a:ext cx="16047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49" name="Google Shape;49;p14"/>
          <p:cNvSpPr txBox="1"/>
          <p:nvPr>
            <p:ph idx="3" type="subTitle"/>
          </p:nvPr>
        </p:nvSpPr>
        <p:spPr>
          <a:xfrm>
            <a:off x="2908602" y="3291775"/>
            <a:ext cx="16047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0" name="Google Shape;50;p14"/>
          <p:cNvSpPr txBox="1"/>
          <p:nvPr>
            <p:ph idx="4" type="title"/>
          </p:nvPr>
        </p:nvSpPr>
        <p:spPr>
          <a:xfrm>
            <a:off x="4630692" y="1874275"/>
            <a:ext cx="16047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51" name="Google Shape;51;p14"/>
          <p:cNvSpPr txBox="1"/>
          <p:nvPr>
            <p:ph idx="5" type="subTitle"/>
          </p:nvPr>
        </p:nvSpPr>
        <p:spPr>
          <a:xfrm>
            <a:off x="4630692" y="3291775"/>
            <a:ext cx="16047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2" name="Google Shape;52;p14"/>
          <p:cNvSpPr txBox="1"/>
          <p:nvPr>
            <p:ph idx="6" type="title"/>
          </p:nvPr>
        </p:nvSpPr>
        <p:spPr>
          <a:xfrm>
            <a:off x="6352782" y="1874275"/>
            <a:ext cx="16047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53" name="Google Shape;53;p14"/>
          <p:cNvSpPr txBox="1"/>
          <p:nvPr>
            <p:ph idx="7" type="subTitle"/>
          </p:nvPr>
        </p:nvSpPr>
        <p:spPr>
          <a:xfrm>
            <a:off x="6352782" y="3291775"/>
            <a:ext cx="16047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 name="Google Shape;54;p14"/>
          <p:cNvSpPr txBox="1"/>
          <p:nvPr>
            <p:ph hasCustomPrompt="1" idx="8" type="title"/>
          </p:nvPr>
        </p:nvSpPr>
        <p:spPr>
          <a:xfrm>
            <a:off x="955525" y="1057000"/>
            <a:ext cx="2066700" cy="1406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8000"/>
              <a:buNone/>
              <a:defRPr sz="8000"/>
            </a:lvl2pPr>
            <a:lvl3pPr lvl="2" rtl="0" algn="ctr">
              <a:spcBef>
                <a:spcPts val="0"/>
              </a:spcBef>
              <a:spcAft>
                <a:spcPts val="0"/>
              </a:spcAft>
              <a:buSzPts val="8000"/>
              <a:buNone/>
              <a:defRPr sz="8000"/>
            </a:lvl3pPr>
            <a:lvl4pPr lvl="3" rtl="0" algn="ctr">
              <a:spcBef>
                <a:spcPts val="0"/>
              </a:spcBef>
              <a:spcAft>
                <a:spcPts val="0"/>
              </a:spcAft>
              <a:buSzPts val="8000"/>
              <a:buNone/>
              <a:defRPr sz="8000"/>
            </a:lvl4pPr>
            <a:lvl5pPr lvl="4" rtl="0" algn="ctr">
              <a:spcBef>
                <a:spcPts val="0"/>
              </a:spcBef>
              <a:spcAft>
                <a:spcPts val="0"/>
              </a:spcAft>
              <a:buSzPts val="8000"/>
              <a:buNone/>
              <a:defRPr sz="8000"/>
            </a:lvl5pPr>
            <a:lvl6pPr lvl="5" rtl="0" algn="ctr">
              <a:spcBef>
                <a:spcPts val="0"/>
              </a:spcBef>
              <a:spcAft>
                <a:spcPts val="0"/>
              </a:spcAft>
              <a:buSzPts val="8000"/>
              <a:buNone/>
              <a:defRPr sz="8000"/>
            </a:lvl6pPr>
            <a:lvl7pPr lvl="6" rtl="0" algn="ctr">
              <a:spcBef>
                <a:spcPts val="0"/>
              </a:spcBef>
              <a:spcAft>
                <a:spcPts val="0"/>
              </a:spcAft>
              <a:buSzPts val="8000"/>
              <a:buNone/>
              <a:defRPr sz="8000"/>
            </a:lvl7pPr>
            <a:lvl8pPr lvl="7" rtl="0" algn="ctr">
              <a:spcBef>
                <a:spcPts val="0"/>
              </a:spcBef>
              <a:spcAft>
                <a:spcPts val="0"/>
              </a:spcAft>
              <a:buSzPts val="8000"/>
              <a:buNone/>
              <a:defRPr sz="8000"/>
            </a:lvl8pPr>
            <a:lvl9pPr lvl="8" rtl="0" algn="ctr">
              <a:spcBef>
                <a:spcPts val="0"/>
              </a:spcBef>
              <a:spcAft>
                <a:spcPts val="0"/>
              </a:spcAft>
              <a:buSzPts val="8000"/>
              <a:buNone/>
              <a:defRPr sz="8000"/>
            </a:lvl9pPr>
          </a:lstStyle>
          <a:p>
            <a:r>
              <a:t>xx%</a:t>
            </a:r>
          </a:p>
        </p:txBody>
      </p:sp>
      <p:sp>
        <p:nvSpPr>
          <p:cNvPr id="55" name="Google Shape;55;p14"/>
          <p:cNvSpPr txBox="1"/>
          <p:nvPr>
            <p:ph hasCustomPrompt="1" idx="9" type="title"/>
          </p:nvPr>
        </p:nvSpPr>
        <p:spPr>
          <a:xfrm>
            <a:off x="2677600" y="1057000"/>
            <a:ext cx="2066700" cy="1406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8000"/>
              <a:buNone/>
              <a:defRPr sz="8000"/>
            </a:lvl2pPr>
            <a:lvl3pPr lvl="2" rtl="0" algn="ctr">
              <a:spcBef>
                <a:spcPts val="0"/>
              </a:spcBef>
              <a:spcAft>
                <a:spcPts val="0"/>
              </a:spcAft>
              <a:buSzPts val="8000"/>
              <a:buNone/>
              <a:defRPr sz="8000"/>
            </a:lvl3pPr>
            <a:lvl4pPr lvl="3" rtl="0" algn="ctr">
              <a:spcBef>
                <a:spcPts val="0"/>
              </a:spcBef>
              <a:spcAft>
                <a:spcPts val="0"/>
              </a:spcAft>
              <a:buSzPts val="8000"/>
              <a:buNone/>
              <a:defRPr sz="8000"/>
            </a:lvl4pPr>
            <a:lvl5pPr lvl="4" rtl="0" algn="ctr">
              <a:spcBef>
                <a:spcPts val="0"/>
              </a:spcBef>
              <a:spcAft>
                <a:spcPts val="0"/>
              </a:spcAft>
              <a:buSzPts val="8000"/>
              <a:buNone/>
              <a:defRPr sz="8000"/>
            </a:lvl5pPr>
            <a:lvl6pPr lvl="5" rtl="0" algn="ctr">
              <a:spcBef>
                <a:spcPts val="0"/>
              </a:spcBef>
              <a:spcAft>
                <a:spcPts val="0"/>
              </a:spcAft>
              <a:buSzPts val="8000"/>
              <a:buNone/>
              <a:defRPr sz="8000"/>
            </a:lvl6pPr>
            <a:lvl7pPr lvl="6" rtl="0" algn="ctr">
              <a:spcBef>
                <a:spcPts val="0"/>
              </a:spcBef>
              <a:spcAft>
                <a:spcPts val="0"/>
              </a:spcAft>
              <a:buSzPts val="8000"/>
              <a:buNone/>
              <a:defRPr sz="8000"/>
            </a:lvl7pPr>
            <a:lvl8pPr lvl="7" rtl="0" algn="ctr">
              <a:spcBef>
                <a:spcPts val="0"/>
              </a:spcBef>
              <a:spcAft>
                <a:spcPts val="0"/>
              </a:spcAft>
              <a:buSzPts val="8000"/>
              <a:buNone/>
              <a:defRPr sz="8000"/>
            </a:lvl8pPr>
            <a:lvl9pPr lvl="8" rtl="0" algn="ctr">
              <a:spcBef>
                <a:spcPts val="0"/>
              </a:spcBef>
              <a:spcAft>
                <a:spcPts val="0"/>
              </a:spcAft>
              <a:buSzPts val="8000"/>
              <a:buNone/>
              <a:defRPr sz="8000"/>
            </a:lvl9pPr>
          </a:lstStyle>
          <a:p>
            <a:r>
              <a:t>xx%</a:t>
            </a:r>
          </a:p>
        </p:txBody>
      </p:sp>
      <p:sp>
        <p:nvSpPr>
          <p:cNvPr id="56" name="Google Shape;56;p14"/>
          <p:cNvSpPr txBox="1"/>
          <p:nvPr>
            <p:ph hasCustomPrompt="1" idx="13" type="title"/>
          </p:nvPr>
        </p:nvSpPr>
        <p:spPr>
          <a:xfrm>
            <a:off x="4399700" y="1057000"/>
            <a:ext cx="2066700" cy="1406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8000"/>
              <a:buNone/>
              <a:defRPr sz="8000"/>
            </a:lvl2pPr>
            <a:lvl3pPr lvl="2" rtl="0" algn="ctr">
              <a:spcBef>
                <a:spcPts val="0"/>
              </a:spcBef>
              <a:spcAft>
                <a:spcPts val="0"/>
              </a:spcAft>
              <a:buSzPts val="8000"/>
              <a:buNone/>
              <a:defRPr sz="8000"/>
            </a:lvl3pPr>
            <a:lvl4pPr lvl="3" rtl="0" algn="ctr">
              <a:spcBef>
                <a:spcPts val="0"/>
              </a:spcBef>
              <a:spcAft>
                <a:spcPts val="0"/>
              </a:spcAft>
              <a:buSzPts val="8000"/>
              <a:buNone/>
              <a:defRPr sz="8000"/>
            </a:lvl4pPr>
            <a:lvl5pPr lvl="4" rtl="0" algn="ctr">
              <a:spcBef>
                <a:spcPts val="0"/>
              </a:spcBef>
              <a:spcAft>
                <a:spcPts val="0"/>
              </a:spcAft>
              <a:buSzPts val="8000"/>
              <a:buNone/>
              <a:defRPr sz="8000"/>
            </a:lvl5pPr>
            <a:lvl6pPr lvl="5" rtl="0" algn="ctr">
              <a:spcBef>
                <a:spcPts val="0"/>
              </a:spcBef>
              <a:spcAft>
                <a:spcPts val="0"/>
              </a:spcAft>
              <a:buSzPts val="8000"/>
              <a:buNone/>
              <a:defRPr sz="8000"/>
            </a:lvl6pPr>
            <a:lvl7pPr lvl="6" rtl="0" algn="ctr">
              <a:spcBef>
                <a:spcPts val="0"/>
              </a:spcBef>
              <a:spcAft>
                <a:spcPts val="0"/>
              </a:spcAft>
              <a:buSzPts val="8000"/>
              <a:buNone/>
              <a:defRPr sz="8000"/>
            </a:lvl7pPr>
            <a:lvl8pPr lvl="7" rtl="0" algn="ctr">
              <a:spcBef>
                <a:spcPts val="0"/>
              </a:spcBef>
              <a:spcAft>
                <a:spcPts val="0"/>
              </a:spcAft>
              <a:buSzPts val="8000"/>
              <a:buNone/>
              <a:defRPr sz="8000"/>
            </a:lvl8pPr>
            <a:lvl9pPr lvl="8" rtl="0" algn="ctr">
              <a:spcBef>
                <a:spcPts val="0"/>
              </a:spcBef>
              <a:spcAft>
                <a:spcPts val="0"/>
              </a:spcAft>
              <a:buSzPts val="8000"/>
              <a:buNone/>
              <a:defRPr sz="8000"/>
            </a:lvl9pPr>
          </a:lstStyle>
          <a:p>
            <a:r>
              <a:t>xx%</a:t>
            </a:r>
          </a:p>
        </p:txBody>
      </p:sp>
      <p:sp>
        <p:nvSpPr>
          <p:cNvPr id="57" name="Google Shape;57;p14"/>
          <p:cNvSpPr txBox="1"/>
          <p:nvPr>
            <p:ph hasCustomPrompt="1" idx="14" type="title"/>
          </p:nvPr>
        </p:nvSpPr>
        <p:spPr>
          <a:xfrm>
            <a:off x="6121775" y="1057000"/>
            <a:ext cx="2066700" cy="1406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8000"/>
              <a:buNone/>
              <a:defRPr sz="8000"/>
            </a:lvl2pPr>
            <a:lvl3pPr lvl="2" rtl="0" algn="ctr">
              <a:spcBef>
                <a:spcPts val="0"/>
              </a:spcBef>
              <a:spcAft>
                <a:spcPts val="0"/>
              </a:spcAft>
              <a:buSzPts val="8000"/>
              <a:buNone/>
              <a:defRPr sz="8000"/>
            </a:lvl3pPr>
            <a:lvl4pPr lvl="3" rtl="0" algn="ctr">
              <a:spcBef>
                <a:spcPts val="0"/>
              </a:spcBef>
              <a:spcAft>
                <a:spcPts val="0"/>
              </a:spcAft>
              <a:buSzPts val="8000"/>
              <a:buNone/>
              <a:defRPr sz="8000"/>
            </a:lvl4pPr>
            <a:lvl5pPr lvl="4" rtl="0" algn="ctr">
              <a:spcBef>
                <a:spcPts val="0"/>
              </a:spcBef>
              <a:spcAft>
                <a:spcPts val="0"/>
              </a:spcAft>
              <a:buSzPts val="8000"/>
              <a:buNone/>
              <a:defRPr sz="8000"/>
            </a:lvl5pPr>
            <a:lvl6pPr lvl="5" rtl="0" algn="ctr">
              <a:spcBef>
                <a:spcPts val="0"/>
              </a:spcBef>
              <a:spcAft>
                <a:spcPts val="0"/>
              </a:spcAft>
              <a:buSzPts val="8000"/>
              <a:buNone/>
              <a:defRPr sz="8000"/>
            </a:lvl6pPr>
            <a:lvl7pPr lvl="6" rtl="0" algn="ctr">
              <a:spcBef>
                <a:spcPts val="0"/>
              </a:spcBef>
              <a:spcAft>
                <a:spcPts val="0"/>
              </a:spcAft>
              <a:buSzPts val="8000"/>
              <a:buNone/>
              <a:defRPr sz="8000"/>
            </a:lvl7pPr>
            <a:lvl8pPr lvl="7" rtl="0" algn="ctr">
              <a:spcBef>
                <a:spcPts val="0"/>
              </a:spcBef>
              <a:spcAft>
                <a:spcPts val="0"/>
              </a:spcAft>
              <a:buSzPts val="8000"/>
              <a:buNone/>
              <a:defRPr sz="8000"/>
            </a:lvl8pPr>
            <a:lvl9pPr lvl="8" rtl="0" algn="ctr">
              <a:spcBef>
                <a:spcPts val="0"/>
              </a:spcBef>
              <a:spcAft>
                <a:spcPts val="0"/>
              </a:spcAft>
              <a:buSzPts val="8000"/>
              <a:buNone/>
              <a:defRPr sz="8000"/>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p:cSld name="CUSTOM_12">
    <p:spTree>
      <p:nvGrpSpPr>
        <p:cNvPr id="58" name="Shape 58"/>
        <p:cNvGrpSpPr/>
        <p:nvPr/>
      </p:nvGrpSpPr>
      <p:grpSpPr>
        <a:xfrm>
          <a:off x="0" y="0"/>
          <a:ext cx="0" cy="0"/>
          <a:chOff x="0" y="0"/>
          <a:chExt cx="0" cy="0"/>
        </a:xfrm>
      </p:grpSpPr>
      <p:sp>
        <p:nvSpPr>
          <p:cNvPr id="59" name="Google Shape;59;p15"/>
          <p:cNvSpPr txBox="1"/>
          <p:nvPr>
            <p:ph type="title"/>
          </p:nvPr>
        </p:nvSpPr>
        <p:spPr>
          <a:xfrm>
            <a:off x="1871700" y="3005750"/>
            <a:ext cx="3135000" cy="202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1"/>
              </a:buClr>
              <a:buSzPts val="4000"/>
              <a:buNone/>
              <a:defRPr sz="3400">
                <a:solidFill>
                  <a:schemeClr val="lt1"/>
                </a:solidFill>
              </a:defRPr>
            </a:lvl1pPr>
            <a:lvl2pPr lvl="1" rtl="0" algn="r">
              <a:spcBef>
                <a:spcPts val="0"/>
              </a:spcBef>
              <a:spcAft>
                <a:spcPts val="0"/>
              </a:spcAft>
              <a:buClr>
                <a:schemeClr val="accent1"/>
              </a:buClr>
              <a:buSzPts val="3600"/>
              <a:buNone/>
              <a:defRPr sz="3600">
                <a:solidFill>
                  <a:schemeClr val="accent1"/>
                </a:solidFill>
              </a:defRPr>
            </a:lvl2pPr>
            <a:lvl3pPr lvl="2" rtl="0" algn="r">
              <a:spcBef>
                <a:spcPts val="0"/>
              </a:spcBef>
              <a:spcAft>
                <a:spcPts val="0"/>
              </a:spcAft>
              <a:buClr>
                <a:schemeClr val="accent1"/>
              </a:buClr>
              <a:buSzPts val="3600"/>
              <a:buNone/>
              <a:defRPr sz="3600">
                <a:solidFill>
                  <a:schemeClr val="accent1"/>
                </a:solidFill>
              </a:defRPr>
            </a:lvl3pPr>
            <a:lvl4pPr lvl="3" rtl="0" algn="r">
              <a:spcBef>
                <a:spcPts val="0"/>
              </a:spcBef>
              <a:spcAft>
                <a:spcPts val="0"/>
              </a:spcAft>
              <a:buClr>
                <a:schemeClr val="accent1"/>
              </a:buClr>
              <a:buSzPts val="3600"/>
              <a:buNone/>
              <a:defRPr sz="3600">
                <a:solidFill>
                  <a:schemeClr val="accent1"/>
                </a:solidFill>
              </a:defRPr>
            </a:lvl4pPr>
            <a:lvl5pPr lvl="4" rtl="0" algn="r">
              <a:spcBef>
                <a:spcPts val="0"/>
              </a:spcBef>
              <a:spcAft>
                <a:spcPts val="0"/>
              </a:spcAft>
              <a:buClr>
                <a:schemeClr val="accent1"/>
              </a:buClr>
              <a:buSzPts val="3600"/>
              <a:buNone/>
              <a:defRPr sz="3600">
                <a:solidFill>
                  <a:schemeClr val="accent1"/>
                </a:solidFill>
              </a:defRPr>
            </a:lvl5pPr>
            <a:lvl6pPr lvl="5" rtl="0" algn="r">
              <a:spcBef>
                <a:spcPts val="0"/>
              </a:spcBef>
              <a:spcAft>
                <a:spcPts val="0"/>
              </a:spcAft>
              <a:buClr>
                <a:schemeClr val="accent1"/>
              </a:buClr>
              <a:buSzPts val="3600"/>
              <a:buNone/>
              <a:defRPr sz="3600">
                <a:solidFill>
                  <a:schemeClr val="accent1"/>
                </a:solidFill>
              </a:defRPr>
            </a:lvl6pPr>
            <a:lvl7pPr lvl="6" rtl="0" algn="r">
              <a:spcBef>
                <a:spcPts val="0"/>
              </a:spcBef>
              <a:spcAft>
                <a:spcPts val="0"/>
              </a:spcAft>
              <a:buClr>
                <a:schemeClr val="accent1"/>
              </a:buClr>
              <a:buSzPts val="3600"/>
              <a:buNone/>
              <a:defRPr sz="3600">
                <a:solidFill>
                  <a:schemeClr val="accent1"/>
                </a:solidFill>
              </a:defRPr>
            </a:lvl7pPr>
            <a:lvl8pPr lvl="7" rtl="0" algn="r">
              <a:spcBef>
                <a:spcPts val="0"/>
              </a:spcBef>
              <a:spcAft>
                <a:spcPts val="0"/>
              </a:spcAft>
              <a:buClr>
                <a:schemeClr val="accent1"/>
              </a:buClr>
              <a:buSzPts val="3600"/>
              <a:buNone/>
              <a:defRPr sz="3600">
                <a:solidFill>
                  <a:schemeClr val="accent1"/>
                </a:solidFill>
              </a:defRPr>
            </a:lvl8pPr>
            <a:lvl9pPr lvl="8" rtl="0" algn="r">
              <a:spcBef>
                <a:spcPts val="0"/>
              </a:spcBef>
              <a:spcAft>
                <a:spcPts val="0"/>
              </a:spcAft>
              <a:buClr>
                <a:schemeClr val="accent1"/>
              </a:buClr>
              <a:buSzPts val="3600"/>
              <a:buNone/>
              <a:defRPr sz="3600">
                <a:solidFill>
                  <a:schemeClr val="accen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1">
  <p:cSld name="CUSTOM_1">
    <p:spTree>
      <p:nvGrpSpPr>
        <p:cNvPr id="60" name="Shape 60"/>
        <p:cNvGrpSpPr/>
        <p:nvPr/>
      </p:nvGrpSpPr>
      <p:grpSpPr>
        <a:xfrm>
          <a:off x="0" y="0"/>
          <a:ext cx="0" cy="0"/>
          <a:chOff x="0" y="0"/>
          <a:chExt cx="0" cy="0"/>
        </a:xfrm>
      </p:grpSpPr>
      <p:sp>
        <p:nvSpPr>
          <p:cNvPr id="61" name="Google Shape;61;p16"/>
          <p:cNvSpPr txBox="1"/>
          <p:nvPr>
            <p:ph type="title"/>
          </p:nvPr>
        </p:nvSpPr>
        <p:spPr>
          <a:xfrm>
            <a:off x="713225" y="1321900"/>
            <a:ext cx="4120800" cy="7557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
        <p:nvSpPr>
          <p:cNvPr id="62" name="Google Shape;62;p16"/>
          <p:cNvSpPr txBox="1"/>
          <p:nvPr>
            <p:ph idx="1" type="subTitle"/>
          </p:nvPr>
        </p:nvSpPr>
        <p:spPr>
          <a:xfrm>
            <a:off x="713225" y="2165000"/>
            <a:ext cx="4120800" cy="16566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600"/>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ONE_COLUMN_TEXT_1">
    <p:spTree>
      <p:nvGrpSpPr>
        <p:cNvPr id="63" name="Shape 63"/>
        <p:cNvGrpSpPr/>
        <p:nvPr/>
      </p:nvGrpSpPr>
      <p:grpSpPr>
        <a:xfrm>
          <a:off x="0" y="0"/>
          <a:ext cx="0" cy="0"/>
          <a:chOff x="0" y="0"/>
          <a:chExt cx="0" cy="0"/>
        </a:xfrm>
      </p:grpSpPr>
      <p:sp>
        <p:nvSpPr>
          <p:cNvPr id="64" name="Google Shape;64;p17"/>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65" name="Google Shape;65;p17"/>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66" name="Google Shape;66;p17"/>
          <p:cNvSpPr txBox="1"/>
          <p:nvPr>
            <p:ph idx="2" type="title"/>
          </p:nvPr>
        </p:nvSpPr>
        <p:spPr>
          <a:xfrm>
            <a:off x="1197350" y="3267525"/>
            <a:ext cx="2776800" cy="5481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67" name="Google Shape;67;p17"/>
          <p:cNvSpPr txBox="1"/>
          <p:nvPr>
            <p:ph idx="1" type="subTitle"/>
          </p:nvPr>
        </p:nvSpPr>
        <p:spPr>
          <a:xfrm>
            <a:off x="1197350" y="3750925"/>
            <a:ext cx="2776800" cy="755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68" name="Google Shape;68;p17"/>
          <p:cNvSpPr txBox="1"/>
          <p:nvPr>
            <p:ph idx="3" type="title"/>
          </p:nvPr>
        </p:nvSpPr>
        <p:spPr>
          <a:xfrm>
            <a:off x="5169860" y="3267525"/>
            <a:ext cx="2776800" cy="5481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69" name="Google Shape;69;p17"/>
          <p:cNvSpPr txBox="1"/>
          <p:nvPr>
            <p:ph idx="4" type="subTitle"/>
          </p:nvPr>
        </p:nvSpPr>
        <p:spPr>
          <a:xfrm>
            <a:off x="5169860" y="3750925"/>
            <a:ext cx="2776800" cy="755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ONE_COLUMN_TEXT_1_1">
    <p:spTree>
      <p:nvGrpSpPr>
        <p:cNvPr id="70" name="Shape 70"/>
        <p:cNvGrpSpPr/>
        <p:nvPr/>
      </p:nvGrpSpPr>
      <p:grpSpPr>
        <a:xfrm>
          <a:off x="0" y="0"/>
          <a:ext cx="0" cy="0"/>
          <a:chOff x="0" y="0"/>
          <a:chExt cx="0" cy="0"/>
        </a:xfrm>
      </p:grpSpPr>
      <p:sp>
        <p:nvSpPr>
          <p:cNvPr id="71" name="Google Shape;71;p18"/>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72" name="Google Shape;72;p18"/>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73" name="Google Shape;73;p18"/>
          <p:cNvSpPr txBox="1"/>
          <p:nvPr>
            <p:ph idx="1" type="subTitle"/>
          </p:nvPr>
        </p:nvSpPr>
        <p:spPr>
          <a:xfrm>
            <a:off x="2976000" y="3623075"/>
            <a:ext cx="3192000" cy="976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1">
  <p:cSld name="ONE_COLUMN_TEXT_1_2">
    <p:spTree>
      <p:nvGrpSpPr>
        <p:cNvPr id="74" name="Shape 74"/>
        <p:cNvGrpSpPr/>
        <p:nvPr/>
      </p:nvGrpSpPr>
      <p:grpSpPr>
        <a:xfrm>
          <a:off x="0" y="0"/>
          <a:ext cx="0" cy="0"/>
          <a:chOff x="0" y="0"/>
          <a:chExt cx="0" cy="0"/>
        </a:xfrm>
      </p:grpSpPr>
      <p:sp>
        <p:nvSpPr>
          <p:cNvPr id="75" name="Google Shape;75;p19"/>
          <p:cNvSpPr txBox="1"/>
          <p:nvPr>
            <p:ph type="title"/>
          </p:nvPr>
        </p:nvSpPr>
        <p:spPr>
          <a:xfrm>
            <a:off x="1197363" y="2538100"/>
            <a:ext cx="27768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76" name="Google Shape;76;p19"/>
          <p:cNvCxnSpPr/>
          <p:nvPr/>
        </p:nvCxnSpPr>
        <p:spPr>
          <a:xfrm>
            <a:off x="2323550" y="3386325"/>
            <a:ext cx="524400" cy="0"/>
          </a:xfrm>
          <a:prstGeom prst="straightConnector1">
            <a:avLst/>
          </a:prstGeom>
          <a:noFill/>
          <a:ln cap="flat" cmpd="sng" w="38100">
            <a:solidFill>
              <a:schemeClr val="accent6"/>
            </a:solidFill>
            <a:prstDash val="solid"/>
            <a:round/>
            <a:headEnd len="med" w="med" type="none"/>
            <a:tailEnd len="med" w="med" type="none"/>
          </a:ln>
        </p:spPr>
      </p:cxnSp>
      <p:sp>
        <p:nvSpPr>
          <p:cNvPr id="77" name="Google Shape;77;p19"/>
          <p:cNvSpPr txBox="1"/>
          <p:nvPr>
            <p:ph idx="1" type="subTitle"/>
          </p:nvPr>
        </p:nvSpPr>
        <p:spPr>
          <a:xfrm>
            <a:off x="1197350" y="3602775"/>
            <a:ext cx="2776800" cy="109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78" name="Google Shape;78;p19"/>
          <p:cNvSpPr txBox="1"/>
          <p:nvPr>
            <p:ph idx="2" type="subTitle"/>
          </p:nvPr>
        </p:nvSpPr>
        <p:spPr>
          <a:xfrm>
            <a:off x="5196038" y="3602775"/>
            <a:ext cx="2776800" cy="109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79" name="Google Shape;79;p19"/>
          <p:cNvSpPr txBox="1"/>
          <p:nvPr>
            <p:ph idx="3" type="title"/>
          </p:nvPr>
        </p:nvSpPr>
        <p:spPr>
          <a:xfrm>
            <a:off x="5196038" y="2538100"/>
            <a:ext cx="27768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80" name="Google Shape;80;p19"/>
          <p:cNvCxnSpPr/>
          <p:nvPr/>
        </p:nvCxnSpPr>
        <p:spPr>
          <a:xfrm>
            <a:off x="6296050" y="3386325"/>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2">
  <p:cSld name="CUSTOM_6">
    <p:spTree>
      <p:nvGrpSpPr>
        <p:cNvPr id="81" name="Shape 81"/>
        <p:cNvGrpSpPr/>
        <p:nvPr/>
      </p:nvGrpSpPr>
      <p:grpSpPr>
        <a:xfrm>
          <a:off x="0" y="0"/>
          <a:ext cx="0" cy="0"/>
          <a:chOff x="0" y="0"/>
          <a:chExt cx="0" cy="0"/>
        </a:xfrm>
      </p:grpSpPr>
      <p:sp>
        <p:nvSpPr>
          <p:cNvPr id="82" name="Google Shape;82;p20"/>
          <p:cNvSpPr txBox="1"/>
          <p:nvPr>
            <p:ph type="title"/>
          </p:nvPr>
        </p:nvSpPr>
        <p:spPr>
          <a:xfrm>
            <a:off x="692175" y="631525"/>
            <a:ext cx="2776800" cy="7557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
        <p:nvSpPr>
          <p:cNvPr id="83" name="Google Shape;83;p20"/>
          <p:cNvSpPr txBox="1"/>
          <p:nvPr>
            <p:ph idx="1" type="subTitle"/>
          </p:nvPr>
        </p:nvSpPr>
        <p:spPr>
          <a:xfrm>
            <a:off x="692175" y="1387225"/>
            <a:ext cx="2776800" cy="1095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84" name="Google Shape;84;p20"/>
          <p:cNvSpPr txBox="1"/>
          <p:nvPr>
            <p:ph idx="2" type="subTitle"/>
          </p:nvPr>
        </p:nvSpPr>
        <p:spPr>
          <a:xfrm>
            <a:off x="5653977" y="3418588"/>
            <a:ext cx="2776800" cy="1095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85" name="Google Shape;85;p20"/>
          <p:cNvSpPr txBox="1"/>
          <p:nvPr>
            <p:ph idx="3" type="title"/>
          </p:nvPr>
        </p:nvSpPr>
        <p:spPr>
          <a:xfrm>
            <a:off x="5653975" y="2662888"/>
            <a:ext cx="2776800" cy="7557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ctrTitle"/>
          </p:nvPr>
        </p:nvSpPr>
        <p:spPr>
          <a:xfrm>
            <a:off x="5347800" y="2174900"/>
            <a:ext cx="3083100" cy="1160700"/>
          </a:xfrm>
          <a:prstGeom prst="rect">
            <a:avLst/>
          </a:prstGeom>
        </p:spPr>
        <p:txBody>
          <a:bodyPr anchorCtr="0" anchor="b" bIns="91425" lIns="91425" spcFirstLastPara="1" rIns="91425" wrap="square" tIns="91425">
            <a:noAutofit/>
          </a:bodyPr>
          <a:lstStyle>
            <a:lvl1pPr lvl="0" rtl="0">
              <a:lnSpc>
                <a:spcPct val="80000"/>
              </a:lnSpc>
              <a:spcBef>
                <a:spcPts val="0"/>
              </a:spcBef>
              <a:spcAft>
                <a:spcPts val="0"/>
              </a:spcAft>
              <a:buClr>
                <a:schemeClr val="accent6"/>
              </a:buClr>
              <a:buSzPts val="3600"/>
              <a:buNone/>
              <a:defRPr sz="3600">
                <a:solidFill>
                  <a:schemeClr val="accent6"/>
                </a:solidFill>
              </a:defRPr>
            </a:lvl1pPr>
            <a:lvl2pPr lvl="1" rtl="0">
              <a:spcBef>
                <a:spcPts val="0"/>
              </a:spcBef>
              <a:spcAft>
                <a:spcPts val="0"/>
              </a:spcAft>
              <a:buClr>
                <a:schemeClr val="accent6"/>
              </a:buClr>
              <a:buSzPts val="5200"/>
              <a:buNone/>
              <a:defRPr sz="5200">
                <a:solidFill>
                  <a:schemeClr val="accent6"/>
                </a:solidFill>
              </a:defRPr>
            </a:lvl2pPr>
            <a:lvl3pPr lvl="2" rtl="0">
              <a:spcBef>
                <a:spcPts val="0"/>
              </a:spcBef>
              <a:spcAft>
                <a:spcPts val="0"/>
              </a:spcAft>
              <a:buClr>
                <a:schemeClr val="accent6"/>
              </a:buClr>
              <a:buSzPts val="5200"/>
              <a:buNone/>
              <a:defRPr sz="5200">
                <a:solidFill>
                  <a:schemeClr val="accent6"/>
                </a:solidFill>
              </a:defRPr>
            </a:lvl3pPr>
            <a:lvl4pPr lvl="3" rtl="0">
              <a:spcBef>
                <a:spcPts val="0"/>
              </a:spcBef>
              <a:spcAft>
                <a:spcPts val="0"/>
              </a:spcAft>
              <a:buClr>
                <a:schemeClr val="accent6"/>
              </a:buClr>
              <a:buSzPts val="5200"/>
              <a:buNone/>
              <a:defRPr sz="5200">
                <a:solidFill>
                  <a:schemeClr val="accent6"/>
                </a:solidFill>
              </a:defRPr>
            </a:lvl4pPr>
            <a:lvl5pPr lvl="4" rtl="0">
              <a:spcBef>
                <a:spcPts val="0"/>
              </a:spcBef>
              <a:spcAft>
                <a:spcPts val="0"/>
              </a:spcAft>
              <a:buClr>
                <a:schemeClr val="accent6"/>
              </a:buClr>
              <a:buSzPts val="5200"/>
              <a:buNone/>
              <a:defRPr sz="5200">
                <a:solidFill>
                  <a:schemeClr val="accent6"/>
                </a:solidFill>
              </a:defRPr>
            </a:lvl5pPr>
            <a:lvl6pPr lvl="5" rtl="0">
              <a:spcBef>
                <a:spcPts val="0"/>
              </a:spcBef>
              <a:spcAft>
                <a:spcPts val="0"/>
              </a:spcAft>
              <a:buClr>
                <a:schemeClr val="accent6"/>
              </a:buClr>
              <a:buSzPts val="5200"/>
              <a:buNone/>
              <a:defRPr sz="5200">
                <a:solidFill>
                  <a:schemeClr val="accent6"/>
                </a:solidFill>
              </a:defRPr>
            </a:lvl6pPr>
            <a:lvl7pPr lvl="6" rtl="0">
              <a:spcBef>
                <a:spcPts val="0"/>
              </a:spcBef>
              <a:spcAft>
                <a:spcPts val="0"/>
              </a:spcAft>
              <a:buClr>
                <a:schemeClr val="accent6"/>
              </a:buClr>
              <a:buSzPts val="5200"/>
              <a:buNone/>
              <a:defRPr sz="5200">
                <a:solidFill>
                  <a:schemeClr val="accent6"/>
                </a:solidFill>
              </a:defRPr>
            </a:lvl7pPr>
            <a:lvl8pPr lvl="7" rtl="0">
              <a:spcBef>
                <a:spcPts val="0"/>
              </a:spcBef>
              <a:spcAft>
                <a:spcPts val="0"/>
              </a:spcAft>
              <a:buClr>
                <a:schemeClr val="accent6"/>
              </a:buClr>
              <a:buSzPts val="5200"/>
              <a:buNone/>
              <a:defRPr sz="5200">
                <a:solidFill>
                  <a:schemeClr val="accent6"/>
                </a:solidFill>
              </a:defRPr>
            </a:lvl8pPr>
            <a:lvl9pPr lvl="8" rtl="0">
              <a:spcBef>
                <a:spcPts val="0"/>
              </a:spcBef>
              <a:spcAft>
                <a:spcPts val="0"/>
              </a:spcAft>
              <a:buClr>
                <a:schemeClr val="accent6"/>
              </a:buClr>
              <a:buSzPts val="5200"/>
              <a:buNone/>
              <a:defRPr sz="5200">
                <a:solidFill>
                  <a:schemeClr val="accent6"/>
                </a:solidFill>
              </a:defRPr>
            </a:lvl9pPr>
          </a:lstStyle>
          <a:p/>
        </p:txBody>
      </p:sp>
      <p:sp>
        <p:nvSpPr>
          <p:cNvPr id="13" name="Google Shape;13;p3"/>
          <p:cNvSpPr txBox="1"/>
          <p:nvPr>
            <p:ph idx="1" type="subTitle"/>
          </p:nvPr>
        </p:nvSpPr>
        <p:spPr>
          <a:xfrm>
            <a:off x="5347800" y="3372625"/>
            <a:ext cx="3083100" cy="792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None/>
              <a:defRPr/>
            </a:lvl1pPr>
            <a:lvl2pPr lvl="1" rtl="0">
              <a:lnSpc>
                <a:spcPct val="100000"/>
              </a:lnSpc>
              <a:spcBef>
                <a:spcPts val="0"/>
              </a:spcBef>
              <a:spcAft>
                <a:spcPts val="0"/>
              </a:spcAft>
              <a:buSzPts val="2400"/>
              <a:buNone/>
              <a:defRPr sz="2400"/>
            </a:lvl2pPr>
            <a:lvl3pPr lvl="2" rtl="0">
              <a:lnSpc>
                <a:spcPct val="100000"/>
              </a:lnSpc>
              <a:spcBef>
                <a:spcPts val="0"/>
              </a:spcBef>
              <a:spcAft>
                <a:spcPts val="0"/>
              </a:spcAft>
              <a:buSzPts val="2400"/>
              <a:buNone/>
              <a:defRPr sz="2400"/>
            </a:lvl3pPr>
            <a:lvl4pPr lvl="3" rtl="0">
              <a:lnSpc>
                <a:spcPct val="100000"/>
              </a:lnSpc>
              <a:spcBef>
                <a:spcPts val="0"/>
              </a:spcBef>
              <a:spcAft>
                <a:spcPts val="0"/>
              </a:spcAft>
              <a:buSzPts val="2400"/>
              <a:buNone/>
              <a:defRPr sz="2400"/>
            </a:lvl4pPr>
            <a:lvl5pPr lvl="4" rtl="0">
              <a:lnSpc>
                <a:spcPct val="100000"/>
              </a:lnSpc>
              <a:spcBef>
                <a:spcPts val="0"/>
              </a:spcBef>
              <a:spcAft>
                <a:spcPts val="0"/>
              </a:spcAft>
              <a:buSzPts val="2400"/>
              <a:buNone/>
              <a:defRPr sz="2400"/>
            </a:lvl5pPr>
            <a:lvl6pPr lvl="5" rtl="0">
              <a:lnSpc>
                <a:spcPct val="100000"/>
              </a:lnSpc>
              <a:spcBef>
                <a:spcPts val="0"/>
              </a:spcBef>
              <a:spcAft>
                <a:spcPts val="0"/>
              </a:spcAft>
              <a:buSzPts val="2400"/>
              <a:buNone/>
              <a:defRPr sz="2400"/>
            </a:lvl6pPr>
            <a:lvl7pPr lvl="6" rtl="0">
              <a:lnSpc>
                <a:spcPct val="100000"/>
              </a:lnSpc>
              <a:spcBef>
                <a:spcPts val="0"/>
              </a:spcBef>
              <a:spcAft>
                <a:spcPts val="0"/>
              </a:spcAft>
              <a:buSzPts val="2400"/>
              <a:buNone/>
              <a:defRPr sz="2400"/>
            </a:lvl7pPr>
            <a:lvl8pPr lvl="7" rtl="0">
              <a:lnSpc>
                <a:spcPct val="100000"/>
              </a:lnSpc>
              <a:spcBef>
                <a:spcPts val="0"/>
              </a:spcBef>
              <a:spcAft>
                <a:spcPts val="0"/>
              </a:spcAft>
              <a:buSzPts val="2400"/>
              <a:buNone/>
              <a:defRPr sz="2400"/>
            </a:lvl8pPr>
            <a:lvl9pPr lvl="8" rtl="0">
              <a:lnSpc>
                <a:spcPct val="100000"/>
              </a:lnSpc>
              <a:spcBef>
                <a:spcPts val="0"/>
              </a:spcBef>
              <a:spcAft>
                <a:spcPts val="0"/>
              </a:spcAft>
              <a:buSzPts val="2400"/>
              <a:buNone/>
              <a:defRPr sz="2400"/>
            </a:lvl9pPr>
          </a:lstStyle>
          <a:p/>
        </p:txBody>
      </p:sp>
      <p:sp>
        <p:nvSpPr>
          <p:cNvPr id="14" name="Google Shape;14;p3"/>
          <p:cNvSpPr txBox="1"/>
          <p:nvPr>
            <p:ph hasCustomPrompt="1" idx="2" type="title"/>
          </p:nvPr>
        </p:nvSpPr>
        <p:spPr>
          <a:xfrm>
            <a:off x="5347800" y="1262375"/>
            <a:ext cx="3083100" cy="792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6"/>
              </a:buClr>
              <a:buSzPts val="7200"/>
              <a:buNone/>
              <a:defRPr sz="7200">
                <a:solidFill>
                  <a:schemeClr val="accent6"/>
                </a:solidFill>
              </a:defRPr>
            </a:lvl1pPr>
            <a:lvl2pPr lvl="1" rtl="0">
              <a:spcBef>
                <a:spcPts val="0"/>
              </a:spcBef>
              <a:spcAft>
                <a:spcPts val="0"/>
              </a:spcAft>
              <a:buClr>
                <a:schemeClr val="accent6"/>
              </a:buClr>
              <a:buSzPts val="6000"/>
              <a:buNone/>
              <a:defRPr sz="6000">
                <a:solidFill>
                  <a:schemeClr val="accent6"/>
                </a:solidFill>
              </a:defRPr>
            </a:lvl2pPr>
            <a:lvl3pPr lvl="2" rtl="0">
              <a:spcBef>
                <a:spcPts val="0"/>
              </a:spcBef>
              <a:spcAft>
                <a:spcPts val="0"/>
              </a:spcAft>
              <a:buClr>
                <a:schemeClr val="accent6"/>
              </a:buClr>
              <a:buSzPts val="6000"/>
              <a:buNone/>
              <a:defRPr sz="6000">
                <a:solidFill>
                  <a:schemeClr val="accent6"/>
                </a:solidFill>
              </a:defRPr>
            </a:lvl3pPr>
            <a:lvl4pPr lvl="3" rtl="0">
              <a:spcBef>
                <a:spcPts val="0"/>
              </a:spcBef>
              <a:spcAft>
                <a:spcPts val="0"/>
              </a:spcAft>
              <a:buClr>
                <a:schemeClr val="accent6"/>
              </a:buClr>
              <a:buSzPts val="6000"/>
              <a:buNone/>
              <a:defRPr sz="6000">
                <a:solidFill>
                  <a:schemeClr val="accent6"/>
                </a:solidFill>
              </a:defRPr>
            </a:lvl4pPr>
            <a:lvl5pPr lvl="4" rtl="0">
              <a:spcBef>
                <a:spcPts val="0"/>
              </a:spcBef>
              <a:spcAft>
                <a:spcPts val="0"/>
              </a:spcAft>
              <a:buClr>
                <a:schemeClr val="accent6"/>
              </a:buClr>
              <a:buSzPts val="6000"/>
              <a:buNone/>
              <a:defRPr sz="6000">
                <a:solidFill>
                  <a:schemeClr val="accent6"/>
                </a:solidFill>
              </a:defRPr>
            </a:lvl5pPr>
            <a:lvl6pPr lvl="5" rtl="0">
              <a:spcBef>
                <a:spcPts val="0"/>
              </a:spcBef>
              <a:spcAft>
                <a:spcPts val="0"/>
              </a:spcAft>
              <a:buClr>
                <a:schemeClr val="accent6"/>
              </a:buClr>
              <a:buSzPts val="6000"/>
              <a:buNone/>
              <a:defRPr sz="6000">
                <a:solidFill>
                  <a:schemeClr val="accent6"/>
                </a:solidFill>
              </a:defRPr>
            </a:lvl6pPr>
            <a:lvl7pPr lvl="6" rtl="0">
              <a:spcBef>
                <a:spcPts val="0"/>
              </a:spcBef>
              <a:spcAft>
                <a:spcPts val="0"/>
              </a:spcAft>
              <a:buClr>
                <a:schemeClr val="accent6"/>
              </a:buClr>
              <a:buSzPts val="6000"/>
              <a:buNone/>
              <a:defRPr sz="6000">
                <a:solidFill>
                  <a:schemeClr val="accent6"/>
                </a:solidFill>
              </a:defRPr>
            </a:lvl7pPr>
            <a:lvl8pPr lvl="7" rtl="0">
              <a:spcBef>
                <a:spcPts val="0"/>
              </a:spcBef>
              <a:spcAft>
                <a:spcPts val="0"/>
              </a:spcAft>
              <a:buClr>
                <a:schemeClr val="accent6"/>
              </a:buClr>
              <a:buSzPts val="6000"/>
              <a:buNone/>
              <a:defRPr sz="6000">
                <a:solidFill>
                  <a:schemeClr val="accent6"/>
                </a:solidFill>
              </a:defRPr>
            </a:lvl8pPr>
            <a:lvl9pPr lvl="8" rtl="0">
              <a:spcBef>
                <a:spcPts val="0"/>
              </a:spcBef>
              <a:spcAft>
                <a:spcPts val="0"/>
              </a:spcAft>
              <a:buClr>
                <a:schemeClr val="accent6"/>
              </a:buClr>
              <a:buSzPts val="6000"/>
              <a:buNone/>
              <a:defRPr sz="6000">
                <a:solidFill>
                  <a:schemeClr val="accent6"/>
                </a:solidFill>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SECTION_TITLE_AND_DESCRIPTION_1_1">
    <p:spTree>
      <p:nvGrpSpPr>
        <p:cNvPr id="86" name="Shape 86"/>
        <p:cNvGrpSpPr/>
        <p:nvPr/>
      </p:nvGrpSpPr>
      <p:grpSpPr>
        <a:xfrm>
          <a:off x="0" y="0"/>
          <a:ext cx="0" cy="0"/>
          <a:chOff x="0" y="0"/>
          <a:chExt cx="0" cy="0"/>
        </a:xfrm>
      </p:grpSpPr>
      <p:sp>
        <p:nvSpPr>
          <p:cNvPr id="87" name="Google Shape;87;p21"/>
          <p:cNvSpPr txBox="1"/>
          <p:nvPr>
            <p:ph type="title"/>
          </p:nvPr>
        </p:nvSpPr>
        <p:spPr>
          <a:xfrm>
            <a:off x="1930750" y="1474962"/>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88" name="Google Shape;88;p21"/>
          <p:cNvSpPr txBox="1"/>
          <p:nvPr>
            <p:ph idx="1" type="subTitle"/>
          </p:nvPr>
        </p:nvSpPr>
        <p:spPr>
          <a:xfrm>
            <a:off x="1930750" y="2210942"/>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89" name="Google Shape;89;p21"/>
          <p:cNvSpPr txBox="1"/>
          <p:nvPr>
            <p:ph idx="2" type="title"/>
          </p:nvPr>
        </p:nvSpPr>
        <p:spPr>
          <a:xfrm>
            <a:off x="1930750" y="3019844"/>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90" name="Google Shape;90;p21"/>
          <p:cNvSpPr txBox="1"/>
          <p:nvPr>
            <p:ph idx="3" type="subTitle"/>
          </p:nvPr>
        </p:nvSpPr>
        <p:spPr>
          <a:xfrm>
            <a:off x="1930750" y="3747687"/>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91" name="Google Shape;91;p21"/>
          <p:cNvSpPr txBox="1"/>
          <p:nvPr>
            <p:ph idx="4" type="title"/>
          </p:nvPr>
        </p:nvSpPr>
        <p:spPr>
          <a:xfrm>
            <a:off x="5866369" y="1474962"/>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92" name="Google Shape;92;p21"/>
          <p:cNvSpPr txBox="1"/>
          <p:nvPr>
            <p:ph idx="5" type="subTitle"/>
          </p:nvPr>
        </p:nvSpPr>
        <p:spPr>
          <a:xfrm>
            <a:off x="5866369" y="2210942"/>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93" name="Google Shape;93;p21"/>
          <p:cNvSpPr txBox="1"/>
          <p:nvPr>
            <p:ph idx="6" type="title"/>
          </p:nvPr>
        </p:nvSpPr>
        <p:spPr>
          <a:xfrm>
            <a:off x="5866369" y="3019844"/>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94" name="Google Shape;94;p21"/>
          <p:cNvSpPr txBox="1"/>
          <p:nvPr>
            <p:ph idx="7" type="subTitle"/>
          </p:nvPr>
        </p:nvSpPr>
        <p:spPr>
          <a:xfrm>
            <a:off x="5866369" y="3747687"/>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95" name="Google Shape;95;p21"/>
          <p:cNvSpPr txBox="1"/>
          <p:nvPr>
            <p:ph idx="8"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96" name="Google Shape;96;p21"/>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7">
    <p:spTree>
      <p:nvGrpSpPr>
        <p:cNvPr id="97" name="Shape 97"/>
        <p:cNvGrpSpPr/>
        <p:nvPr/>
      </p:nvGrpSpPr>
      <p:grpSpPr>
        <a:xfrm>
          <a:off x="0" y="0"/>
          <a:ext cx="0" cy="0"/>
          <a:chOff x="0" y="0"/>
          <a:chExt cx="0" cy="0"/>
        </a:xfrm>
      </p:grpSpPr>
      <p:sp>
        <p:nvSpPr>
          <p:cNvPr id="98" name="Google Shape;98;p22"/>
          <p:cNvSpPr txBox="1"/>
          <p:nvPr>
            <p:ph type="title"/>
          </p:nvPr>
        </p:nvSpPr>
        <p:spPr>
          <a:xfrm>
            <a:off x="859238" y="1511562"/>
            <a:ext cx="2423100" cy="7518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99" name="Google Shape;99;p22"/>
          <p:cNvSpPr txBox="1"/>
          <p:nvPr>
            <p:ph idx="1" type="subTitle"/>
          </p:nvPr>
        </p:nvSpPr>
        <p:spPr>
          <a:xfrm>
            <a:off x="859238" y="2247542"/>
            <a:ext cx="2423100" cy="751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00" name="Google Shape;100;p22"/>
          <p:cNvSpPr txBox="1"/>
          <p:nvPr>
            <p:ph idx="2" type="title"/>
          </p:nvPr>
        </p:nvSpPr>
        <p:spPr>
          <a:xfrm>
            <a:off x="859238" y="2827844"/>
            <a:ext cx="2423100" cy="7518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101" name="Google Shape;101;p22"/>
          <p:cNvSpPr txBox="1"/>
          <p:nvPr>
            <p:ph idx="3" type="subTitle"/>
          </p:nvPr>
        </p:nvSpPr>
        <p:spPr>
          <a:xfrm>
            <a:off x="859238" y="3555687"/>
            <a:ext cx="2423100" cy="751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02" name="Google Shape;102;p22"/>
          <p:cNvSpPr txBox="1"/>
          <p:nvPr>
            <p:ph idx="4" type="title"/>
          </p:nvPr>
        </p:nvSpPr>
        <p:spPr>
          <a:xfrm>
            <a:off x="5861657" y="1511562"/>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103" name="Google Shape;103;p22"/>
          <p:cNvSpPr txBox="1"/>
          <p:nvPr>
            <p:ph idx="5" type="subTitle"/>
          </p:nvPr>
        </p:nvSpPr>
        <p:spPr>
          <a:xfrm>
            <a:off x="5861657" y="2247542"/>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04" name="Google Shape;104;p22"/>
          <p:cNvSpPr txBox="1"/>
          <p:nvPr>
            <p:ph idx="6" type="title"/>
          </p:nvPr>
        </p:nvSpPr>
        <p:spPr>
          <a:xfrm>
            <a:off x="5861657" y="2827844"/>
            <a:ext cx="2423100" cy="751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spcBef>
                <a:spcPts val="0"/>
              </a:spcBef>
              <a:spcAft>
                <a:spcPts val="0"/>
              </a:spcAft>
              <a:buClr>
                <a:schemeClr val="accent6"/>
              </a:buClr>
              <a:buSzPts val="2200"/>
              <a:buNone/>
              <a:defRPr sz="2200">
                <a:solidFill>
                  <a:schemeClr val="accent6"/>
                </a:solidFill>
              </a:defRPr>
            </a:lvl2pPr>
            <a:lvl3pPr lvl="2" rtl="0">
              <a:spcBef>
                <a:spcPts val="0"/>
              </a:spcBef>
              <a:spcAft>
                <a:spcPts val="0"/>
              </a:spcAft>
              <a:buClr>
                <a:schemeClr val="accent6"/>
              </a:buClr>
              <a:buSzPts val="2200"/>
              <a:buNone/>
              <a:defRPr sz="2200">
                <a:solidFill>
                  <a:schemeClr val="accent6"/>
                </a:solidFill>
              </a:defRPr>
            </a:lvl3pPr>
            <a:lvl4pPr lvl="3" rtl="0">
              <a:spcBef>
                <a:spcPts val="0"/>
              </a:spcBef>
              <a:spcAft>
                <a:spcPts val="0"/>
              </a:spcAft>
              <a:buClr>
                <a:schemeClr val="accent6"/>
              </a:buClr>
              <a:buSzPts val="2200"/>
              <a:buNone/>
              <a:defRPr sz="2200">
                <a:solidFill>
                  <a:schemeClr val="accent6"/>
                </a:solidFill>
              </a:defRPr>
            </a:lvl4pPr>
            <a:lvl5pPr lvl="4" rtl="0">
              <a:spcBef>
                <a:spcPts val="0"/>
              </a:spcBef>
              <a:spcAft>
                <a:spcPts val="0"/>
              </a:spcAft>
              <a:buClr>
                <a:schemeClr val="accent6"/>
              </a:buClr>
              <a:buSzPts val="2200"/>
              <a:buNone/>
              <a:defRPr sz="2200">
                <a:solidFill>
                  <a:schemeClr val="accent6"/>
                </a:solidFill>
              </a:defRPr>
            </a:lvl5pPr>
            <a:lvl6pPr lvl="5" rtl="0">
              <a:spcBef>
                <a:spcPts val="0"/>
              </a:spcBef>
              <a:spcAft>
                <a:spcPts val="0"/>
              </a:spcAft>
              <a:buClr>
                <a:schemeClr val="accent6"/>
              </a:buClr>
              <a:buSzPts val="2200"/>
              <a:buNone/>
              <a:defRPr sz="2200">
                <a:solidFill>
                  <a:schemeClr val="accent6"/>
                </a:solidFill>
              </a:defRPr>
            </a:lvl6pPr>
            <a:lvl7pPr lvl="6" rtl="0">
              <a:spcBef>
                <a:spcPts val="0"/>
              </a:spcBef>
              <a:spcAft>
                <a:spcPts val="0"/>
              </a:spcAft>
              <a:buClr>
                <a:schemeClr val="accent6"/>
              </a:buClr>
              <a:buSzPts val="2200"/>
              <a:buNone/>
              <a:defRPr sz="2200">
                <a:solidFill>
                  <a:schemeClr val="accent6"/>
                </a:solidFill>
              </a:defRPr>
            </a:lvl7pPr>
            <a:lvl8pPr lvl="7" rtl="0">
              <a:spcBef>
                <a:spcPts val="0"/>
              </a:spcBef>
              <a:spcAft>
                <a:spcPts val="0"/>
              </a:spcAft>
              <a:buClr>
                <a:schemeClr val="accent6"/>
              </a:buClr>
              <a:buSzPts val="2200"/>
              <a:buNone/>
              <a:defRPr sz="2200">
                <a:solidFill>
                  <a:schemeClr val="accent6"/>
                </a:solidFill>
              </a:defRPr>
            </a:lvl8pPr>
            <a:lvl9pPr lvl="8" rtl="0">
              <a:spcBef>
                <a:spcPts val="0"/>
              </a:spcBef>
              <a:spcAft>
                <a:spcPts val="0"/>
              </a:spcAft>
              <a:buClr>
                <a:schemeClr val="accent6"/>
              </a:buClr>
              <a:buSzPts val="2200"/>
              <a:buNone/>
              <a:defRPr sz="2200">
                <a:solidFill>
                  <a:schemeClr val="accent6"/>
                </a:solidFill>
              </a:defRPr>
            </a:lvl9pPr>
          </a:lstStyle>
          <a:p/>
        </p:txBody>
      </p:sp>
      <p:sp>
        <p:nvSpPr>
          <p:cNvPr id="105" name="Google Shape;105;p22"/>
          <p:cNvSpPr txBox="1"/>
          <p:nvPr>
            <p:ph idx="7" type="subTitle"/>
          </p:nvPr>
        </p:nvSpPr>
        <p:spPr>
          <a:xfrm>
            <a:off x="5861657" y="3555687"/>
            <a:ext cx="2423100" cy="75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06" name="Google Shape;106;p22"/>
          <p:cNvSpPr txBox="1"/>
          <p:nvPr>
            <p:ph idx="8"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07" name="Google Shape;107;p22"/>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16">
    <p:spTree>
      <p:nvGrpSpPr>
        <p:cNvPr id="108" name="Shape 108"/>
        <p:cNvGrpSpPr/>
        <p:nvPr/>
      </p:nvGrpSpPr>
      <p:grpSpPr>
        <a:xfrm>
          <a:off x="0" y="0"/>
          <a:ext cx="0" cy="0"/>
          <a:chOff x="0" y="0"/>
          <a:chExt cx="0" cy="0"/>
        </a:xfrm>
      </p:grpSpPr>
      <p:sp>
        <p:nvSpPr>
          <p:cNvPr id="109" name="Google Shape;109;p23"/>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10" name="Google Shape;110;p23"/>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111" name="Google Shape;111;p23"/>
          <p:cNvSpPr txBox="1"/>
          <p:nvPr>
            <p:ph idx="2" type="title"/>
          </p:nvPr>
        </p:nvSpPr>
        <p:spPr>
          <a:xfrm>
            <a:off x="5007425" y="1356350"/>
            <a:ext cx="2933400" cy="5055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lgn="r">
              <a:spcBef>
                <a:spcPts val="0"/>
              </a:spcBef>
              <a:spcAft>
                <a:spcPts val="0"/>
              </a:spcAft>
              <a:buClr>
                <a:schemeClr val="accent6"/>
              </a:buClr>
              <a:buSzPts val="2200"/>
              <a:buNone/>
              <a:defRPr sz="2200">
                <a:solidFill>
                  <a:schemeClr val="accent6"/>
                </a:solidFill>
              </a:defRPr>
            </a:lvl2pPr>
            <a:lvl3pPr lvl="2" rtl="0" algn="r">
              <a:spcBef>
                <a:spcPts val="0"/>
              </a:spcBef>
              <a:spcAft>
                <a:spcPts val="0"/>
              </a:spcAft>
              <a:buClr>
                <a:schemeClr val="accent6"/>
              </a:buClr>
              <a:buSzPts val="2200"/>
              <a:buNone/>
              <a:defRPr sz="2200">
                <a:solidFill>
                  <a:schemeClr val="accent6"/>
                </a:solidFill>
              </a:defRPr>
            </a:lvl3pPr>
            <a:lvl4pPr lvl="3" rtl="0" algn="r">
              <a:spcBef>
                <a:spcPts val="0"/>
              </a:spcBef>
              <a:spcAft>
                <a:spcPts val="0"/>
              </a:spcAft>
              <a:buClr>
                <a:schemeClr val="accent6"/>
              </a:buClr>
              <a:buSzPts val="2200"/>
              <a:buNone/>
              <a:defRPr sz="2200">
                <a:solidFill>
                  <a:schemeClr val="accent6"/>
                </a:solidFill>
              </a:defRPr>
            </a:lvl4pPr>
            <a:lvl5pPr lvl="4" rtl="0" algn="r">
              <a:spcBef>
                <a:spcPts val="0"/>
              </a:spcBef>
              <a:spcAft>
                <a:spcPts val="0"/>
              </a:spcAft>
              <a:buClr>
                <a:schemeClr val="accent6"/>
              </a:buClr>
              <a:buSzPts val="2200"/>
              <a:buNone/>
              <a:defRPr sz="2200">
                <a:solidFill>
                  <a:schemeClr val="accent6"/>
                </a:solidFill>
              </a:defRPr>
            </a:lvl5pPr>
            <a:lvl6pPr lvl="5" rtl="0" algn="r">
              <a:spcBef>
                <a:spcPts val="0"/>
              </a:spcBef>
              <a:spcAft>
                <a:spcPts val="0"/>
              </a:spcAft>
              <a:buClr>
                <a:schemeClr val="accent6"/>
              </a:buClr>
              <a:buSzPts val="2200"/>
              <a:buNone/>
              <a:defRPr sz="2200">
                <a:solidFill>
                  <a:schemeClr val="accent6"/>
                </a:solidFill>
              </a:defRPr>
            </a:lvl6pPr>
            <a:lvl7pPr lvl="6" rtl="0" algn="r">
              <a:spcBef>
                <a:spcPts val="0"/>
              </a:spcBef>
              <a:spcAft>
                <a:spcPts val="0"/>
              </a:spcAft>
              <a:buClr>
                <a:schemeClr val="accent6"/>
              </a:buClr>
              <a:buSzPts val="2200"/>
              <a:buNone/>
              <a:defRPr sz="2200">
                <a:solidFill>
                  <a:schemeClr val="accent6"/>
                </a:solidFill>
              </a:defRPr>
            </a:lvl7pPr>
            <a:lvl8pPr lvl="7" rtl="0" algn="r">
              <a:spcBef>
                <a:spcPts val="0"/>
              </a:spcBef>
              <a:spcAft>
                <a:spcPts val="0"/>
              </a:spcAft>
              <a:buClr>
                <a:schemeClr val="accent6"/>
              </a:buClr>
              <a:buSzPts val="2200"/>
              <a:buNone/>
              <a:defRPr sz="2200">
                <a:solidFill>
                  <a:schemeClr val="accent6"/>
                </a:solidFill>
              </a:defRPr>
            </a:lvl8pPr>
            <a:lvl9pPr lvl="8" rtl="0" algn="r">
              <a:spcBef>
                <a:spcPts val="0"/>
              </a:spcBef>
              <a:spcAft>
                <a:spcPts val="0"/>
              </a:spcAft>
              <a:buClr>
                <a:schemeClr val="accent6"/>
              </a:buClr>
              <a:buSzPts val="2200"/>
              <a:buNone/>
              <a:defRPr sz="2200">
                <a:solidFill>
                  <a:schemeClr val="accent6"/>
                </a:solidFill>
              </a:defRPr>
            </a:lvl9pPr>
          </a:lstStyle>
          <a:p/>
        </p:txBody>
      </p:sp>
      <p:sp>
        <p:nvSpPr>
          <p:cNvPr id="112" name="Google Shape;112;p23"/>
          <p:cNvSpPr txBox="1"/>
          <p:nvPr>
            <p:ph idx="1" type="subTitle"/>
          </p:nvPr>
        </p:nvSpPr>
        <p:spPr>
          <a:xfrm>
            <a:off x="5007425" y="1763897"/>
            <a:ext cx="2933400" cy="37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r">
              <a:lnSpc>
                <a:spcPct val="100000"/>
              </a:lnSpc>
              <a:spcBef>
                <a:spcPts val="1600"/>
              </a:spcBef>
              <a:spcAft>
                <a:spcPts val="0"/>
              </a:spcAft>
              <a:buSzPts val="1600"/>
              <a:buNone/>
              <a:defRPr sz="1600"/>
            </a:lvl2pPr>
            <a:lvl3pPr lvl="2" rtl="0" algn="r">
              <a:lnSpc>
                <a:spcPct val="100000"/>
              </a:lnSpc>
              <a:spcBef>
                <a:spcPts val="0"/>
              </a:spcBef>
              <a:spcAft>
                <a:spcPts val="0"/>
              </a:spcAft>
              <a:buSzPts val="1600"/>
              <a:buNone/>
              <a:defRPr sz="1600"/>
            </a:lvl3pPr>
            <a:lvl4pPr lvl="3" rtl="0" algn="r">
              <a:lnSpc>
                <a:spcPct val="100000"/>
              </a:lnSpc>
              <a:spcBef>
                <a:spcPts val="0"/>
              </a:spcBef>
              <a:spcAft>
                <a:spcPts val="0"/>
              </a:spcAft>
              <a:buSzPts val="1600"/>
              <a:buNone/>
              <a:defRPr sz="1600"/>
            </a:lvl4pPr>
            <a:lvl5pPr lvl="4" rtl="0" algn="r">
              <a:lnSpc>
                <a:spcPct val="100000"/>
              </a:lnSpc>
              <a:spcBef>
                <a:spcPts val="0"/>
              </a:spcBef>
              <a:spcAft>
                <a:spcPts val="0"/>
              </a:spcAft>
              <a:buSzPts val="1600"/>
              <a:buNone/>
              <a:defRPr sz="1600"/>
            </a:lvl5pPr>
            <a:lvl6pPr lvl="5" rtl="0" algn="r">
              <a:lnSpc>
                <a:spcPct val="100000"/>
              </a:lnSpc>
              <a:spcBef>
                <a:spcPts val="0"/>
              </a:spcBef>
              <a:spcAft>
                <a:spcPts val="0"/>
              </a:spcAft>
              <a:buSzPts val="1600"/>
              <a:buNone/>
              <a:defRPr sz="1600"/>
            </a:lvl6pPr>
            <a:lvl7pPr lvl="6" rtl="0" algn="r">
              <a:lnSpc>
                <a:spcPct val="100000"/>
              </a:lnSpc>
              <a:spcBef>
                <a:spcPts val="0"/>
              </a:spcBef>
              <a:spcAft>
                <a:spcPts val="0"/>
              </a:spcAft>
              <a:buSzPts val="1600"/>
              <a:buNone/>
              <a:defRPr sz="1600"/>
            </a:lvl7pPr>
            <a:lvl8pPr lvl="7" rtl="0" algn="r">
              <a:lnSpc>
                <a:spcPct val="100000"/>
              </a:lnSpc>
              <a:spcBef>
                <a:spcPts val="0"/>
              </a:spcBef>
              <a:spcAft>
                <a:spcPts val="0"/>
              </a:spcAft>
              <a:buSzPts val="1600"/>
              <a:buNone/>
              <a:defRPr sz="1600"/>
            </a:lvl8pPr>
            <a:lvl9pPr lvl="8" rtl="0" algn="r">
              <a:lnSpc>
                <a:spcPct val="100000"/>
              </a:lnSpc>
              <a:spcBef>
                <a:spcPts val="0"/>
              </a:spcBef>
              <a:spcAft>
                <a:spcPts val="0"/>
              </a:spcAft>
              <a:buSzPts val="1600"/>
              <a:buNone/>
              <a:defRPr sz="1600"/>
            </a:lvl9pPr>
          </a:lstStyle>
          <a:p/>
        </p:txBody>
      </p:sp>
      <p:sp>
        <p:nvSpPr>
          <p:cNvPr id="113" name="Google Shape;113;p23"/>
          <p:cNvSpPr txBox="1"/>
          <p:nvPr>
            <p:ph idx="3" type="title"/>
          </p:nvPr>
        </p:nvSpPr>
        <p:spPr>
          <a:xfrm>
            <a:off x="5007425" y="2127300"/>
            <a:ext cx="2933400" cy="5055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lgn="r">
              <a:spcBef>
                <a:spcPts val="0"/>
              </a:spcBef>
              <a:spcAft>
                <a:spcPts val="0"/>
              </a:spcAft>
              <a:buClr>
                <a:schemeClr val="accent6"/>
              </a:buClr>
              <a:buSzPts val="2200"/>
              <a:buNone/>
              <a:defRPr sz="2200">
                <a:solidFill>
                  <a:schemeClr val="accent6"/>
                </a:solidFill>
              </a:defRPr>
            </a:lvl2pPr>
            <a:lvl3pPr lvl="2" rtl="0" algn="r">
              <a:spcBef>
                <a:spcPts val="0"/>
              </a:spcBef>
              <a:spcAft>
                <a:spcPts val="0"/>
              </a:spcAft>
              <a:buClr>
                <a:schemeClr val="accent6"/>
              </a:buClr>
              <a:buSzPts val="2200"/>
              <a:buNone/>
              <a:defRPr sz="2200">
                <a:solidFill>
                  <a:schemeClr val="accent6"/>
                </a:solidFill>
              </a:defRPr>
            </a:lvl3pPr>
            <a:lvl4pPr lvl="3" rtl="0" algn="r">
              <a:spcBef>
                <a:spcPts val="0"/>
              </a:spcBef>
              <a:spcAft>
                <a:spcPts val="0"/>
              </a:spcAft>
              <a:buClr>
                <a:schemeClr val="accent6"/>
              </a:buClr>
              <a:buSzPts val="2200"/>
              <a:buNone/>
              <a:defRPr sz="2200">
                <a:solidFill>
                  <a:schemeClr val="accent6"/>
                </a:solidFill>
              </a:defRPr>
            </a:lvl4pPr>
            <a:lvl5pPr lvl="4" rtl="0" algn="r">
              <a:spcBef>
                <a:spcPts val="0"/>
              </a:spcBef>
              <a:spcAft>
                <a:spcPts val="0"/>
              </a:spcAft>
              <a:buClr>
                <a:schemeClr val="accent6"/>
              </a:buClr>
              <a:buSzPts val="2200"/>
              <a:buNone/>
              <a:defRPr sz="2200">
                <a:solidFill>
                  <a:schemeClr val="accent6"/>
                </a:solidFill>
              </a:defRPr>
            </a:lvl5pPr>
            <a:lvl6pPr lvl="5" rtl="0" algn="r">
              <a:spcBef>
                <a:spcPts val="0"/>
              </a:spcBef>
              <a:spcAft>
                <a:spcPts val="0"/>
              </a:spcAft>
              <a:buClr>
                <a:schemeClr val="accent6"/>
              </a:buClr>
              <a:buSzPts val="2200"/>
              <a:buNone/>
              <a:defRPr sz="2200">
                <a:solidFill>
                  <a:schemeClr val="accent6"/>
                </a:solidFill>
              </a:defRPr>
            </a:lvl6pPr>
            <a:lvl7pPr lvl="6" rtl="0" algn="r">
              <a:spcBef>
                <a:spcPts val="0"/>
              </a:spcBef>
              <a:spcAft>
                <a:spcPts val="0"/>
              </a:spcAft>
              <a:buClr>
                <a:schemeClr val="accent6"/>
              </a:buClr>
              <a:buSzPts val="2200"/>
              <a:buNone/>
              <a:defRPr sz="2200">
                <a:solidFill>
                  <a:schemeClr val="accent6"/>
                </a:solidFill>
              </a:defRPr>
            </a:lvl7pPr>
            <a:lvl8pPr lvl="7" rtl="0" algn="r">
              <a:spcBef>
                <a:spcPts val="0"/>
              </a:spcBef>
              <a:spcAft>
                <a:spcPts val="0"/>
              </a:spcAft>
              <a:buClr>
                <a:schemeClr val="accent6"/>
              </a:buClr>
              <a:buSzPts val="2200"/>
              <a:buNone/>
              <a:defRPr sz="2200">
                <a:solidFill>
                  <a:schemeClr val="accent6"/>
                </a:solidFill>
              </a:defRPr>
            </a:lvl8pPr>
            <a:lvl9pPr lvl="8" rtl="0" algn="r">
              <a:spcBef>
                <a:spcPts val="0"/>
              </a:spcBef>
              <a:spcAft>
                <a:spcPts val="0"/>
              </a:spcAft>
              <a:buClr>
                <a:schemeClr val="accent6"/>
              </a:buClr>
              <a:buSzPts val="2200"/>
              <a:buNone/>
              <a:defRPr sz="2200">
                <a:solidFill>
                  <a:schemeClr val="accent6"/>
                </a:solidFill>
              </a:defRPr>
            </a:lvl9pPr>
          </a:lstStyle>
          <a:p/>
        </p:txBody>
      </p:sp>
      <p:sp>
        <p:nvSpPr>
          <p:cNvPr id="114" name="Google Shape;114;p23"/>
          <p:cNvSpPr txBox="1"/>
          <p:nvPr>
            <p:ph idx="4" type="subTitle"/>
          </p:nvPr>
        </p:nvSpPr>
        <p:spPr>
          <a:xfrm>
            <a:off x="5007425" y="2534847"/>
            <a:ext cx="2933400" cy="37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r">
              <a:lnSpc>
                <a:spcPct val="100000"/>
              </a:lnSpc>
              <a:spcBef>
                <a:spcPts val="0"/>
              </a:spcBef>
              <a:spcAft>
                <a:spcPts val="0"/>
              </a:spcAft>
              <a:buSzPts val="1600"/>
              <a:buNone/>
              <a:defRPr sz="1600"/>
            </a:lvl2pPr>
            <a:lvl3pPr lvl="2" rtl="0" algn="r">
              <a:lnSpc>
                <a:spcPct val="100000"/>
              </a:lnSpc>
              <a:spcBef>
                <a:spcPts val="0"/>
              </a:spcBef>
              <a:spcAft>
                <a:spcPts val="0"/>
              </a:spcAft>
              <a:buSzPts val="1600"/>
              <a:buNone/>
              <a:defRPr sz="1600"/>
            </a:lvl3pPr>
            <a:lvl4pPr lvl="3" rtl="0" algn="r">
              <a:lnSpc>
                <a:spcPct val="100000"/>
              </a:lnSpc>
              <a:spcBef>
                <a:spcPts val="0"/>
              </a:spcBef>
              <a:spcAft>
                <a:spcPts val="0"/>
              </a:spcAft>
              <a:buSzPts val="1600"/>
              <a:buNone/>
              <a:defRPr sz="1600"/>
            </a:lvl4pPr>
            <a:lvl5pPr lvl="4" rtl="0" algn="r">
              <a:lnSpc>
                <a:spcPct val="100000"/>
              </a:lnSpc>
              <a:spcBef>
                <a:spcPts val="0"/>
              </a:spcBef>
              <a:spcAft>
                <a:spcPts val="0"/>
              </a:spcAft>
              <a:buSzPts val="1600"/>
              <a:buNone/>
              <a:defRPr sz="1600"/>
            </a:lvl5pPr>
            <a:lvl6pPr lvl="5" rtl="0" algn="r">
              <a:lnSpc>
                <a:spcPct val="100000"/>
              </a:lnSpc>
              <a:spcBef>
                <a:spcPts val="0"/>
              </a:spcBef>
              <a:spcAft>
                <a:spcPts val="0"/>
              </a:spcAft>
              <a:buSzPts val="1600"/>
              <a:buNone/>
              <a:defRPr sz="1600"/>
            </a:lvl6pPr>
            <a:lvl7pPr lvl="6" rtl="0" algn="r">
              <a:lnSpc>
                <a:spcPct val="100000"/>
              </a:lnSpc>
              <a:spcBef>
                <a:spcPts val="0"/>
              </a:spcBef>
              <a:spcAft>
                <a:spcPts val="0"/>
              </a:spcAft>
              <a:buSzPts val="1600"/>
              <a:buNone/>
              <a:defRPr sz="1600"/>
            </a:lvl7pPr>
            <a:lvl8pPr lvl="7" rtl="0" algn="r">
              <a:lnSpc>
                <a:spcPct val="100000"/>
              </a:lnSpc>
              <a:spcBef>
                <a:spcPts val="0"/>
              </a:spcBef>
              <a:spcAft>
                <a:spcPts val="0"/>
              </a:spcAft>
              <a:buSzPts val="1600"/>
              <a:buNone/>
              <a:defRPr sz="1600"/>
            </a:lvl8pPr>
            <a:lvl9pPr lvl="8" rtl="0" algn="r">
              <a:lnSpc>
                <a:spcPct val="100000"/>
              </a:lnSpc>
              <a:spcBef>
                <a:spcPts val="0"/>
              </a:spcBef>
              <a:spcAft>
                <a:spcPts val="0"/>
              </a:spcAft>
              <a:buSzPts val="1600"/>
              <a:buNone/>
              <a:defRPr sz="1600"/>
            </a:lvl9pPr>
          </a:lstStyle>
          <a:p/>
        </p:txBody>
      </p:sp>
      <p:sp>
        <p:nvSpPr>
          <p:cNvPr id="115" name="Google Shape;115;p23"/>
          <p:cNvSpPr txBox="1"/>
          <p:nvPr>
            <p:ph idx="5" type="title"/>
          </p:nvPr>
        </p:nvSpPr>
        <p:spPr>
          <a:xfrm>
            <a:off x="5007425" y="2898238"/>
            <a:ext cx="2933400" cy="5055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lgn="r">
              <a:spcBef>
                <a:spcPts val="0"/>
              </a:spcBef>
              <a:spcAft>
                <a:spcPts val="0"/>
              </a:spcAft>
              <a:buClr>
                <a:schemeClr val="accent6"/>
              </a:buClr>
              <a:buSzPts val="2200"/>
              <a:buNone/>
              <a:defRPr sz="2200">
                <a:solidFill>
                  <a:schemeClr val="accent6"/>
                </a:solidFill>
              </a:defRPr>
            </a:lvl2pPr>
            <a:lvl3pPr lvl="2" rtl="0" algn="r">
              <a:spcBef>
                <a:spcPts val="0"/>
              </a:spcBef>
              <a:spcAft>
                <a:spcPts val="0"/>
              </a:spcAft>
              <a:buClr>
                <a:schemeClr val="accent6"/>
              </a:buClr>
              <a:buSzPts val="2200"/>
              <a:buNone/>
              <a:defRPr sz="2200">
                <a:solidFill>
                  <a:schemeClr val="accent6"/>
                </a:solidFill>
              </a:defRPr>
            </a:lvl3pPr>
            <a:lvl4pPr lvl="3" rtl="0" algn="r">
              <a:spcBef>
                <a:spcPts val="0"/>
              </a:spcBef>
              <a:spcAft>
                <a:spcPts val="0"/>
              </a:spcAft>
              <a:buClr>
                <a:schemeClr val="accent6"/>
              </a:buClr>
              <a:buSzPts val="2200"/>
              <a:buNone/>
              <a:defRPr sz="2200">
                <a:solidFill>
                  <a:schemeClr val="accent6"/>
                </a:solidFill>
              </a:defRPr>
            </a:lvl4pPr>
            <a:lvl5pPr lvl="4" rtl="0" algn="r">
              <a:spcBef>
                <a:spcPts val="0"/>
              </a:spcBef>
              <a:spcAft>
                <a:spcPts val="0"/>
              </a:spcAft>
              <a:buClr>
                <a:schemeClr val="accent6"/>
              </a:buClr>
              <a:buSzPts val="2200"/>
              <a:buNone/>
              <a:defRPr sz="2200">
                <a:solidFill>
                  <a:schemeClr val="accent6"/>
                </a:solidFill>
              </a:defRPr>
            </a:lvl5pPr>
            <a:lvl6pPr lvl="5" rtl="0" algn="r">
              <a:spcBef>
                <a:spcPts val="0"/>
              </a:spcBef>
              <a:spcAft>
                <a:spcPts val="0"/>
              </a:spcAft>
              <a:buClr>
                <a:schemeClr val="accent6"/>
              </a:buClr>
              <a:buSzPts val="2200"/>
              <a:buNone/>
              <a:defRPr sz="2200">
                <a:solidFill>
                  <a:schemeClr val="accent6"/>
                </a:solidFill>
              </a:defRPr>
            </a:lvl6pPr>
            <a:lvl7pPr lvl="6" rtl="0" algn="r">
              <a:spcBef>
                <a:spcPts val="0"/>
              </a:spcBef>
              <a:spcAft>
                <a:spcPts val="0"/>
              </a:spcAft>
              <a:buClr>
                <a:schemeClr val="accent6"/>
              </a:buClr>
              <a:buSzPts val="2200"/>
              <a:buNone/>
              <a:defRPr sz="2200">
                <a:solidFill>
                  <a:schemeClr val="accent6"/>
                </a:solidFill>
              </a:defRPr>
            </a:lvl7pPr>
            <a:lvl8pPr lvl="7" rtl="0" algn="r">
              <a:spcBef>
                <a:spcPts val="0"/>
              </a:spcBef>
              <a:spcAft>
                <a:spcPts val="0"/>
              </a:spcAft>
              <a:buClr>
                <a:schemeClr val="accent6"/>
              </a:buClr>
              <a:buSzPts val="2200"/>
              <a:buNone/>
              <a:defRPr sz="2200">
                <a:solidFill>
                  <a:schemeClr val="accent6"/>
                </a:solidFill>
              </a:defRPr>
            </a:lvl8pPr>
            <a:lvl9pPr lvl="8" rtl="0" algn="r">
              <a:spcBef>
                <a:spcPts val="0"/>
              </a:spcBef>
              <a:spcAft>
                <a:spcPts val="0"/>
              </a:spcAft>
              <a:buClr>
                <a:schemeClr val="accent6"/>
              </a:buClr>
              <a:buSzPts val="2200"/>
              <a:buNone/>
              <a:defRPr sz="2200">
                <a:solidFill>
                  <a:schemeClr val="accent6"/>
                </a:solidFill>
              </a:defRPr>
            </a:lvl9pPr>
          </a:lstStyle>
          <a:p/>
        </p:txBody>
      </p:sp>
      <p:sp>
        <p:nvSpPr>
          <p:cNvPr id="116" name="Google Shape;116;p23"/>
          <p:cNvSpPr txBox="1"/>
          <p:nvPr>
            <p:ph idx="6" type="subTitle"/>
          </p:nvPr>
        </p:nvSpPr>
        <p:spPr>
          <a:xfrm>
            <a:off x="5007425" y="3295973"/>
            <a:ext cx="2933400" cy="37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r">
              <a:lnSpc>
                <a:spcPct val="100000"/>
              </a:lnSpc>
              <a:spcBef>
                <a:spcPts val="0"/>
              </a:spcBef>
              <a:spcAft>
                <a:spcPts val="0"/>
              </a:spcAft>
              <a:buSzPts val="1600"/>
              <a:buNone/>
              <a:defRPr sz="1600"/>
            </a:lvl2pPr>
            <a:lvl3pPr lvl="2" rtl="0" algn="r">
              <a:lnSpc>
                <a:spcPct val="100000"/>
              </a:lnSpc>
              <a:spcBef>
                <a:spcPts val="0"/>
              </a:spcBef>
              <a:spcAft>
                <a:spcPts val="0"/>
              </a:spcAft>
              <a:buSzPts val="1600"/>
              <a:buNone/>
              <a:defRPr sz="1600"/>
            </a:lvl3pPr>
            <a:lvl4pPr lvl="3" rtl="0" algn="r">
              <a:lnSpc>
                <a:spcPct val="100000"/>
              </a:lnSpc>
              <a:spcBef>
                <a:spcPts val="0"/>
              </a:spcBef>
              <a:spcAft>
                <a:spcPts val="0"/>
              </a:spcAft>
              <a:buSzPts val="1600"/>
              <a:buNone/>
              <a:defRPr sz="1600"/>
            </a:lvl4pPr>
            <a:lvl5pPr lvl="4" rtl="0" algn="r">
              <a:lnSpc>
                <a:spcPct val="100000"/>
              </a:lnSpc>
              <a:spcBef>
                <a:spcPts val="0"/>
              </a:spcBef>
              <a:spcAft>
                <a:spcPts val="0"/>
              </a:spcAft>
              <a:buSzPts val="1600"/>
              <a:buNone/>
              <a:defRPr sz="1600"/>
            </a:lvl5pPr>
            <a:lvl6pPr lvl="5" rtl="0" algn="r">
              <a:lnSpc>
                <a:spcPct val="100000"/>
              </a:lnSpc>
              <a:spcBef>
                <a:spcPts val="0"/>
              </a:spcBef>
              <a:spcAft>
                <a:spcPts val="0"/>
              </a:spcAft>
              <a:buSzPts val="1600"/>
              <a:buNone/>
              <a:defRPr sz="1600"/>
            </a:lvl6pPr>
            <a:lvl7pPr lvl="6" rtl="0" algn="r">
              <a:lnSpc>
                <a:spcPct val="100000"/>
              </a:lnSpc>
              <a:spcBef>
                <a:spcPts val="0"/>
              </a:spcBef>
              <a:spcAft>
                <a:spcPts val="0"/>
              </a:spcAft>
              <a:buSzPts val="1600"/>
              <a:buNone/>
              <a:defRPr sz="1600"/>
            </a:lvl7pPr>
            <a:lvl8pPr lvl="7" rtl="0" algn="r">
              <a:lnSpc>
                <a:spcPct val="100000"/>
              </a:lnSpc>
              <a:spcBef>
                <a:spcPts val="0"/>
              </a:spcBef>
              <a:spcAft>
                <a:spcPts val="0"/>
              </a:spcAft>
              <a:buSzPts val="1600"/>
              <a:buNone/>
              <a:defRPr sz="1600"/>
            </a:lvl8pPr>
            <a:lvl9pPr lvl="8" rtl="0" algn="r">
              <a:lnSpc>
                <a:spcPct val="100000"/>
              </a:lnSpc>
              <a:spcBef>
                <a:spcPts val="0"/>
              </a:spcBef>
              <a:spcAft>
                <a:spcPts val="0"/>
              </a:spcAft>
              <a:buSzPts val="1600"/>
              <a:buNone/>
              <a:defRPr sz="1600"/>
            </a:lvl9pPr>
          </a:lstStyle>
          <a:p/>
        </p:txBody>
      </p:sp>
      <p:sp>
        <p:nvSpPr>
          <p:cNvPr id="117" name="Google Shape;117;p23"/>
          <p:cNvSpPr txBox="1"/>
          <p:nvPr>
            <p:ph idx="7" type="title"/>
          </p:nvPr>
        </p:nvSpPr>
        <p:spPr>
          <a:xfrm>
            <a:off x="5007425" y="3663550"/>
            <a:ext cx="2933400" cy="5055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2200"/>
              <a:buNone/>
              <a:defRPr sz="2200">
                <a:solidFill>
                  <a:schemeClr val="accent6"/>
                </a:solidFill>
              </a:defRPr>
            </a:lvl1pPr>
            <a:lvl2pPr lvl="1" rtl="0" algn="r">
              <a:spcBef>
                <a:spcPts val="0"/>
              </a:spcBef>
              <a:spcAft>
                <a:spcPts val="0"/>
              </a:spcAft>
              <a:buClr>
                <a:schemeClr val="accent6"/>
              </a:buClr>
              <a:buSzPts val="2200"/>
              <a:buNone/>
              <a:defRPr sz="2200">
                <a:solidFill>
                  <a:schemeClr val="accent6"/>
                </a:solidFill>
              </a:defRPr>
            </a:lvl2pPr>
            <a:lvl3pPr lvl="2" rtl="0" algn="r">
              <a:spcBef>
                <a:spcPts val="0"/>
              </a:spcBef>
              <a:spcAft>
                <a:spcPts val="0"/>
              </a:spcAft>
              <a:buClr>
                <a:schemeClr val="accent6"/>
              </a:buClr>
              <a:buSzPts val="2200"/>
              <a:buNone/>
              <a:defRPr sz="2200">
                <a:solidFill>
                  <a:schemeClr val="accent6"/>
                </a:solidFill>
              </a:defRPr>
            </a:lvl3pPr>
            <a:lvl4pPr lvl="3" rtl="0" algn="r">
              <a:spcBef>
                <a:spcPts val="0"/>
              </a:spcBef>
              <a:spcAft>
                <a:spcPts val="0"/>
              </a:spcAft>
              <a:buClr>
                <a:schemeClr val="accent6"/>
              </a:buClr>
              <a:buSzPts val="2200"/>
              <a:buNone/>
              <a:defRPr sz="2200">
                <a:solidFill>
                  <a:schemeClr val="accent6"/>
                </a:solidFill>
              </a:defRPr>
            </a:lvl4pPr>
            <a:lvl5pPr lvl="4" rtl="0" algn="r">
              <a:spcBef>
                <a:spcPts val="0"/>
              </a:spcBef>
              <a:spcAft>
                <a:spcPts val="0"/>
              </a:spcAft>
              <a:buClr>
                <a:schemeClr val="accent6"/>
              </a:buClr>
              <a:buSzPts val="2200"/>
              <a:buNone/>
              <a:defRPr sz="2200">
                <a:solidFill>
                  <a:schemeClr val="accent6"/>
                </a:solidFill>
              </a:defRPr>
            </a:lvl5pPr>
            <a:lvl6pPr lvl="5" rtl="0" algn="r">
              <a:spcBef>
                <a:spcPts val="0"/>
              </a:spcBef>
              <a:spcAft>
                <a:spcPts val="0"/>
              </a:spcAft>
              <a:buClr>
                <a:schemeClr val="accent6"/>
              </a:buClr>
              <a:buSzPts val="2200"/>
              <a:buNone/>
              <a:defRPr sz="2200">
                <a:solidFill>
                  <a:schemeClr val="accent6"/>
                </a:solidFill>
              </a:defRPr>
            </a:lvl6pPr>
            <a:lvl7pPr lvl="6" rtl="0" algn="r">
              <a:spcBef>
                <a:spcPts val="0"/>
              </a:spcBef>
              <a:spcAft>
                <a:spcPts val="0"/>
              </a:spcAft>
              <a:buClr>
                <a:schemeClr val="accent6"/>
              </a:buClr>
              <a:buSzPts val="2200"/>
              <a:buNone/>
              <a:defRPr sz="2200">
                <a:solidFill>
                  <a:schemeClr val="accent6"/>
                </a:solidFill>
              </a:defRPr>
            </a:lvl7pPr>
            <a:lvl8pPr lvl="7" rtl="0" algn="r">
              <a:spcBef>
                <a:spcPts val="0"/>
              </a:spcBef>
              <a:spcAft>
                <a:spcPts val="0"/>
              </a:spcAft>
              <a:buClr>
                <a:schemeClr val="accent6"/>
              </a:buClr>
              <a:buSzPts val="2200"/>
              <a:buNone/>
              <a:defRPr sz="2200">
                <a:solidFill>
                  <a:schemeClr val="accent6"/>
                </a:solidFill>
              </a:defRPr>
            </a:lvl8pPr>
            <a:lvl9pPr lvl="8" rtl="0" algn="r">
              <a:spcBef>
                <a:spcPts val="0"/>
              </a:spcBef>
              <a:spcAft>
                <a:spcPts val="0"/>
              </a:spcAft>
              <a:buClr>
                <a:schemeClr val="accent6"/>
              </a:buClr>
              <a:buSzPts val="2200"/>
              <a:buNone/>
              <a:defRPr sz="2200">
                <a:solidFill>
                  <a:schemeClr val="accent6"/>
                </a:solidFill>
              </a:defRPr>
            </a:lvl9pPr>
          </a:lstStyle>
          <a:p/>
        </p:txBody>
      </p:sp>
      <p:sp>
        <p:nvSpPr>
          <p:cNvPr id="118" name="Google Shape;118;p23"/>
          <p:cNvSpPr txBox="1"/>
          <p:nvPr>
            <p:ph idx="8" type="subTitle"/>
          </p:nvPr>
        </p:nvSpPr>
        <p:spPr>
          <a:xfrm>
            <a:off x="5007425" y="4057100"/>
            <a:ext cx="2933400" cy="37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r">
              <a:lnSpc>
                <a:spcPct val="100000"/>
              </a:lnSpc>
              <a:spcBef>
                <a:spcPts val="0"/>
              </a:spcBef>
              <a:spcAft>
                <a:spcPts val="0"/>
              </a:spcAft>
              <a:buSzPts val="1600"/>
              <a:buNone/>
              <a:defRPr sz="1600"/>
            </a:lvl2pPr>
            <a:lvl3pPr lvl="2" rtl="0" algn="r">
              <a:lnSpc>
                <a:spcPct val="100000"/>
              </a:lnSpc>
              <a:spcBef>
                <a:spcPts val="0"/>
              </a:spcBef>
              <a:spcAft>
                <a:spcPts val="0"/>
              </a:spcAft>
              <a:buSzPts val="1600"/>
              <a:buNone/>
              <a:defRPr sz="1600"/>
            </a:lvl3pPr>
            <a:lvl4pPr lvl="3" rtl="0" algn="r">
              <a:lnSpc>
                <a:spcPct val="100000"/>
              </a:lnSpc>
              <a:spcBef>
                <a:spcPts val="0"/>
              </a:spcBef>
              <a:spcAft>
                <a:spcPts val="0"/>
              </a:spcAft>
              <a:buSzPts val="1600"/>
              <a:buNone/>
              <a:defRPr sz="1600"/>
            </a:lvl4pPr>
            <a:lvl5pPr lvl="4" rtl="0" algn="r">
              <a:lnSpc>
                <a:spcPct val="100000"/>
              </a:lnSpc>
              <a:spcBef>
                <a:spcPts val="0"/>
              </a:spcBef>
              <a:spcAft>
                <a:spcPts val="0"/>
              </a:spcAft>
              <a:buSzPts val="1600"/>
              <a:buNone/>
              <a:defRPr sz="1600"/>
            </a:lvl5pPr>
            <a:lvl6pPr lvl="5" rtl="0" algn="r">
              <a:lnSpc>
                <a:spcPct val="100000"/>
              </a:lnSpc>
              <a:spcBef>
                <a:spcPts val="0"/>
              </a:spcBef>
              <a:spcAft>
                <a:spcPts val="0"/>
              </a:spcAft>
              <a:buSzPts val="1600"/>
              <a:buNone/>
              <a:defRPr sz="1600"/>
            </a:lvl6pPr>
            <a:lvl7pPr lvl="6" rtl="0" algn="r">
              <a:lnSpc>
                <a:spcPct val="100000"/>
              </a:lnSpc>
              <a:spcBef>
                <a:spcPts val="0"/>
              </a:spcBef>
              <a:spcAft>
                <a:spcPts val="0"/>
              </a:spcAft>
              <a:buSzPts val="1600"/>
              <a:buNone/>
              <a:defRPr sz="1600"/>
            </a:lvl7pPr>
            <a:lvl8pPr lvl="7" rtl="0" algn="r">
              <a:lnSpc>
                <a:spcPct val="100000"/>
              </a:lnSpc>
              <a:spcBef>
                <a:spcPts val="0"/>
              </a:spcBef>
              <a:spcAft>
                <a:spcPts val="0"/>
              </a:spcAft>
              <a:buSzPts val="1600"/>
              <a:buNone/>
              <a:defRPr sz="1600"/>
            </a:lvl8pPr>
            <a:lvl9pPr lvl="8" rtl="0" algn="r">
              <a:lnSpc>
                <a:spcPct val="100000"/>
              </a:lnSpc>
              <a:spcBef>
                <a:spcPts val="0"/>
              </a:spcBef>
              <a:spcAft>
                <a:spcPts val="0"/>
              </a:spcAft>
              <a:buSzPts val="1600"/>
              <a:buNone/>
              <a:defRPr sz="16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SECTION_TITLE_AND_DESCRIPTION_3">
    <p:spTree>
      <p:nvGrpSpPr>
        <p:cNvPr id="119" name="Shape 119"/>
        <p:cNvGrpSpPr/>
        <p:nvPr/>
      </p:nvGrpSpPr>
      <p:grpSpPr>
        <a:xfrm>
          <a:off x="0" y="0"/>
          <a:ext cx="0" cy="0"/>
          <a:chOff x="0" y="0"/>
          <a:chExt cx="0" cy="0"/>
        </a:xfrm>
      </p:grpSpPr>
      <p:sp>
        <p:nvSpPr>
          <p:cNvPr id="120" name="Google Shape;120;p24"/>
          <p:cNvSpPr txBox="1"/>
          <p:nvPr>
            <p:ph idx="1" type="subTitle"/>
          </p:nvPr>
        </p:nvSpPr>
        <p:spPr>
          <a:xfrm>
            <a:off x="5208325" y="1199550"/>
            <a:ext cx="3111000" cy="14502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accent6"/>
              </a:buClr>
              <a:buSzPts val="3000"/>
              <a:buFont typeface="Advent Pro"/>
              <a:buNone/>
              <a:defRPr b="1" sz="3000">
                <a:solidFill>
                  <a:schemeClr val="accent6"/>
                </a:solidFill>
                <a:latin typeface="Advent Pro"/>
                <a:ea typeface="Advent Pro"/>
                <a:cs typeface="Advent Pro"/>
                <a:sym typeface="Advent Pro"/>
              </a:defRPr>
            </a:lvl1pPr>
            <a:lvl2pPr lvl="1"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2pPr>
            <a:lvl3pPr lvl="2"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3pPr>
            <a:lvl4pPr lvl="3"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4pPr>
            <a:lvl5pPr lvl="4"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5pPr>
            <a:lvl6pPr lvl="5"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6pPr>
            <a:lvl7pPr lvl="6"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7pPr>
            <a:lvl8pPr lvl="7"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8pPr>
            <a:lvl9pPr lvl="8"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9pPr>
          </a:lstStyle>
          <a:p/>
        </p:txBody>
      </p:sp>
      <p:sp>
        <p:nvSpPr>
          <p:cNvPr id="121" name="Google Shape;121;p24"/>
          <p:cNvSpPr txBox="1"/>
          <p:nvPr>
            <p:ph idx="2" type="body"/>
          </p:nvPr>
        </p:nvSpPr>
        <p:spPr>
          <a:xfrm>
            <a:off x="5208325" y="2778821"/>
            <a:ext cx="3111000" cy="15099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sz="1400"/>
            </a:lvl1pPr>
            <a:lvl2pPr indent="-342900" lvl="1" marL="914400" rtl="0">
              <a:spcBef>
                <a:spcPts val="1600"/>
              </a:spcBef>
              <a:spcAft>
                <a:spcPts val="0"/>
              </a:spcAft>
              <a:buSzPts val="1800"/>
              <a:buChar char="○"/>
              <a:defRPr sz="1800"/>
            </a:lvl2pPr>
            <a:lvl3pPr indent="-342900" lvl="2" marL="1371600" rtl="0">
              <a:spcBef>
                <a:spcPts val="1600"/>
              </a:spcBef>
              <a:spcAft>
                <a:spcPts val="0"/>
              </a:spcAft>
              <a:buSzPts val="1800"/>
              <a:buChar char="■"/>
              <a:defRPr sz="1800"/>
            </a:lvl3pPr>
            <a:lvl4pPr indent="-342900" lvl="3" marL="1828800" rtl="0">
              <a:spcBef>
                <a:spcPts val="1600"/>
              </a:spcBef>
              <a:spcAft>
                <a:spcPts val="0"/>
              </a:spcAft>
              <a:buSzPts val="1800"/>
              <a:buChar char="●"/>
              <a:defRPr sz="1800"/>
            </a:lvl4pPr>
            <a:lvl5pPr indent="-342900" lvl="4" marL="2286000" rtl="0">
              <a:spcBef>
                <a:spcPts val="1600"/>
              </a:spcBef>
              <a:spcAft>
                <a:spcPts val="0"/>
              </a:spcAft>
              <a:buSzPts val="1800"/>
              <a:buChar char="○"/>
              <a:defRPr sz="1800"/>
            </a:lvl5pPr>
            <a:lvl6pPr indent="-342900" lvl="5" marL="2743200" rtl="0">
              <a:spcBef>
                <a:spcPts val="1600"/>
              </a:spcBef>
              <a:spcAft>
                <a:spcPts val="0"/>
              </a:spcAft>
              <a:buSzPts val="1800"/>
              <a:buChar char="■"/>
              <a:defRPr sz="1800"/>
            </a:lvl6pPr>
            <a:lvl7pPr indent="-342900" lvl="6" marL="3200400" rtl="0">
              <a:spcBef>
                <a:spcPts val="1600"/>
              </a:spcBef>
              <a:spcAft>
                <a:spcPts val="0"/>
              </a:spcAft>
              <a:buSzPts val="1800"/>
              <a:buChar char="●"/>
              <a:defRPr sz="1800"/>
            </a:lvl7pPr>
            <a:lvl8pPr indent="-342900" lvl="7" marL="3657600" rtl="0">
              <a:spcBef>
                <a:spcPts val="1600"/>
              </a:spcBef>
              <a:spcAft>
                <a:spcPts val="0"/>
              </a:spcAft>
              <a:buSzPts val="1800"/>
              <a:buChar char="○"/>
              <a:defRPr sz="1800"/>
            </a:lvl8pPr>
            <a:lvl9pPr indent="-342900" lvl="8" marL="4114800" rtl="0">
              <a:spcBef>
                <a:spcPts val="1600"/>
              </a:spcBef>
              <a:spcAft>
                <a:spcPts val="1600"/>
              </a:spcAft>
              <a:buSzPts val="1800"/>
              <a:buChar char="■"/>
              <a:defRPr sz="18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1">
  <p:cSld name="CUSTOM_10">
    <p:spTree>
      <p:nvGrpSpPr>
        <p:cNvPr id="122" name="Shape 122"/>
        <p:cNvGrpSpPr/>
        <p:nvPr/>
      </p:nvGrpSpPr>
      <p:grpSpPr>
        <a:xfrm>
          <a:off x="0" y="0"/>
          <a:ext cx="0" cy="0"/>
          <a:chOff x="0" y="0"/>
          <a:chExt cx="0" cy="0"/>
        </a:xfrm>
      </p:grpSpPr>
      <p:sp>
        <p:nvSpPr>
          <p:cNvPr id="123" name="Google Shape;123;p25"/>
          <p:cNvSpPr txBox="1"/>
          <p:nvPr>
            <p:ph hasCustomPrompt="1" type="title"/>
          </p:nvPr>
        </p:nvSpPr>
        <p:spPr>
          <a:xfrm>
            <a:off x="2374200" y="1186650"/>
            <a:ext cx="4395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9600"/>
              <a:buNone/>
              <a:defRPr sz="9600">
                <a:solidFill>
                  <a:schemeClr val="accent6"/>
                </a:solidFill>
              </a:defRPr>
            </a:lvl1pPr>
            <a:lvl2pPr lvl="1" rtl="0" algn="r">
              <a:spcBef>
                <a:spcPts val="0"/>
              </a:spcBef>
              <a:spcAft>
                <a:spcPts val="0"/>
              </a:spcAft>
              <a:buSzPts val="12000"/>
              <a:buNone/>
              <a:defRPr sz="12000"/>
            </a:lvl2pPr>
            <a:lvl3pPr lvl="2" rtl="0" algn="r">
              <a:spcBef>
                <a:spcPts val="0"/>
              </a:spcBef>
              <a:spcAft>
                <a:spcPts val="0"/>
              </a:spcAft>
              <a:buSzPts val="12000"/>
              <a:buNone/>
              <a:defRPr sz="12000"/>
            </a:lvl3pPr>
            <a:lvl4pPr lvl="3" rtl="0" algn="r">
              <a:spcBef>
                <a:spcPts val="0"/>
              </a:spcBef>
              <a:spcAft>
                <a:spcPts val="0"/>
              </a:spcAft>
              <a:buSzPts val="12000"/>
              <a:buNone/>
              <a:defRPr sz="12000"/>
            </a:lvl4pPr>
            <a:lvl5pPr lvl="4" rtl="0" algn="r">
              <a:spcBef>
                <a:spcPts val="0"/>
              </a:spcBef>
              <a:spcAft>
                <a:spcPts val="0"/>
              </a:spcAft>
              <a:buSzPts val="12000"/>
              <a:buNone/>
              <a:defRPr sz="12000"/>
            </a:lvl5pPr>
            <a:lvl6pPr lvl="5" rtl="0" algn="r">
              <a:spcBef>
                <a:spcPts val="0"/>
              </a:spcBef>
              <a:spcAft>
                <a:spcPts val="0"/>
              </a:spcAft>
              <a:buSzPts val="12000"/>
              <a:buNone/>
              <a:defRPr sz="12000"/>
            </a:lvl6pPr>
            <a:lvl7pPr lvl="6" rtl="0" algn="r">
              <a:spcBef>
                <a:spcPts val="0"/>
              </a:spcBef>
              <a:spcAft>
                <a:spcPts val="0"/>
              </a:spcAft>
              <a:buSzPts val="12000"/>
              <a:buNone/>
              <a:defRPr sz="12000"/>
            </a:lvl7pPr>
            <a:lvl8pPr lvl="7" rtl="0" algn="r">
              <a:spcBef>
                <a:spcPts val="0"/>
              </a:spcBef>
              <a:spcAft>
                <a:spcPts val="0"/>
              </a:spcAft>
              <a:buSzPts val="12000"/>
              <a:buNone/>
              <a:defRPr sz="12000"/>
            </a:lvl8pPr>
            <a:lvl9pPr lvl="8" rtl="0" algn="r">
              <a:spcBef>
                <a:spcPts val="0"/>
              </a:spcBef>
              <a:spcAft>
                <a:spcPts val="0"/>
              </a:spcAft>
              <a:buSzPts val="12000"/>
              <a:buNone/>
              <a:defRPr sz="12000"/>
            </a:lvl9pPr>
          </a:lstStyle>
          <a:p>
            <a:r>
              <a:t>xx%</a:t>
            </a:r>
          </a:p>
        </p:txBody>
      </p:sp>
      <p:sp>
        <p:nvSpPr>
          <p:cNvPr id="124" name="Google Shape;124;p25"/>
          <p:cNvSpPr txBox="1"/>
          <p:nvPr>
            <p:ph idx="1" type="body"/>
          </p:nvPr>
        </p:nvSpPr>
        <p:spPr>
          <a:xfrm>
            <a:off x="2374200" y="3073950"/>
            <a:ext cx="4395600" cy="7713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sz="1400"/>
            </a:lvl1pPr>
            <a:lvl2pPr indent="-317500" lvl="1" marL="914400" rtl="0" algn="r">
              <a:spcBef>
                <a:spcPts val="0"/>
              </a:spcBef>
              <a:spcAft>
                <a:spcPts val="0"/>
              </a:spcAft>
              <a:buSzPts val="1400"/>
              <a:buChar char="○"/>
              <a:defRPr/>
            </a:lvl2pPr>
            <a:lvl3pPr indent="-317500" lvl="2" marL="1371600" rtl="0" algn="r">
              <a:spcBef>
                <a:spcPts val="1600"/>
              </a:spcBef>
              <a:spcAft>
                <a:spcPts val="0"/>
              </a:spcAft>
              <a:buSzPts val="1400"/>
              <a:buChar char="■"/>
              <a:defRPr/>
            </a:lvl3pPr>
            <a:lvl4pPr indent="-317500" lvl="3" marL="1828800" rtl="0" algn="r">
              <a:spcBef>
                <a:spcPts val="1600"/>
              </a:spcBef>
              <a:spcAft>
                <a:spcPts val="0"/>
              </a:spcAft>
              <a:buSzPts val="1400"/>
              <a:buChar char="●"/>
              <a:defRPr/>
            </a:lvl4pPr>
            <a:lvl5pPr indent="-317500" lvl="4" marL="2286000" rtl="0" algn="r">
              <a:spcBef>
                <a:spcPts val="1600"/>
              </a:spcBef>
              <a:spcAft>
                <a:spcPts val="0"/>
              </a:spcAft>
              <a:buSzPts val="1400"/>
              <a:buChar char="○"/>
              <a:defRPr/>
            </a:lvl5pPr>
            <a:lvl6pPr indent="-317500" lvl="5" marL="2743200" rtl="0" algn="r">
              <a:spcBef>
                <a:spcPts val="1600"/>
              </a:spcBef>
              <a:spcAft>
                <a:spcPts val="0"/>
              </a:spcAft>
              <a:buSzPts val="1400"/>
              <a:buChar char="■"/>
              <a:defRPr/>
            </a:lvl6pPr>
            <a:lvl7pPr indent="-317500" lvl="6" marL="3200400" rtl="0" algn="r">
              <a:spcBef>
                <a:spcPts val="1600"/>
              </a:spcBef>
              <a:spcAft>
                <a:spcPts val="0"/>
              </a:spcAft>
              <a:buSzPts val="1400"/>
              <a:buChar char="●"/>
              <a:defRPr/>
            </a:lvl7pPr>
            <a:lvl8pPr indent="-317500" lvl="7" marL="3657600" rtl="0" algn="r">
              <a:spcBef>
                <a:spcPts val="1600"/>
              </a:spcBef>
              <a:spcAft>
                <a:spcPts val="0"/>
              </a:spcAft>
              <a:buSzPts val="1400"/>
              <a:buChar char="○"/>
              <a:defRPr/>
            </a:lvl8pPr>
            <a:lvl9pPr indent="-317500" lvl="8" marL="4114800" rtl="0" algn="r">
              <a:spcBef>
                <a:spcPts val="1600"/>
              </a:spcBef>
              <a:spcAft>
                <a:spcPts val="1600"/>
              </a:spcAft>
              <a:buSzPts val="14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TITLE_ONLY_1">
    <p:spTree>
      <p:nvGrpSpPr>
        <p:cNvPr id="125" name="Shape 125"/>
        <p:cNvGrpSpPr/>
        <p:nvPr/>
      </p:nvGrpSpPr>
      <p:grpSpPr>
        <a:xfrm>
          <a:off x="0" y="0"/>
          <a:ext cx="0" cy="0"/>
          <a:chOff x="0" y="0"/>
          <a:chExt cx="0" cy="0"/>
        </a:xfrm>
      </p:grpSpPr>
      <p:sp>
        <p:nvSpPr>
          <p:cNvPr id="126" name="Google Shape;126;p26"/>
          <p:cNvSpPr txBox="1"/>
          <p:nvPr>
            <p:ph type="title"/>
          </p:nvPr>
        </p:nvSpPr>
        <p:spPr>
          <a:xfrm>
            <a:off x="796050" y="201100"/>
            <a:ext cx="75519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27" name="Google Shape;127;p26"/>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128" name="Google Shape;128;p26"/>
          <p:cNvSpPr txBox="1"/>
          <p:nvPr>
            <p:ph idx="1" type="subTitle"/>
          </p:nvPr>
        </p:nvSpPr>
        <p:spPr>
          <a:xfrm>
            <a:off x="5917025" y="3156192"/>
            <a:ext cx="2066700" cy="562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29" name="Google Shape;129;p26"/>
          <p:cNvSpPr txBox="1"/>
          <p:nvPr>
            <p:ph hasCustomPrompt="1" idx="2" type="title"/>
          </p:nvPr>
        </p:nvSpPr>
        <p:spPr>
          <a:xfrm>
            <a:off x="5917025" y="2570292"/>
            <a:ext cx="2066700" cy="6621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36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
        <p:nvSpPr>
          <p:cNvPr id="130" name="Google Shape;130;p26"/>
          <p:cNvSpPr txBox="1"/>
          <p:nvPr>
            <p:ph idx="3" type="subTitle"/>
          </p:nvPr>
        </p:nvSpPr>
        <p:spPr>
          <a:xfrm>
            <a:off x="5917025" y="4276092"/>
            <a:ext cx="2066700" cy="562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31" name="Google Shape;131;p26"/>
          <p:cNvSpPr txBox="1"/>
          <p:nvPr>
            <p:ph hasCustomPrompt="1" idx="4" type="title"/>
          </p:nvPr>
        </p:nvSpPr>
        <p:spPr>
          <a:xfrm>
            <a:off x="5917025" y="3690192"/>
            <a:ext cx="2066700" cy="6621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36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CUSTOM_13">
    <p:spTree>
      <p:nvGrpSpPr>
        <p:cNvPr id="132" name="Shape 132"/>
        <p:cNvGrpSpPr/>
        <p:nvPr/>
      </p:nvGrpSpPr>
      <p:grpSpPr>
        <a:xfrm>
          <a:off x="0" y="0"/>
          <a:ext cx="0" cy="0"/>
          <a:chOff x="0" y="0"/>
          <a:chExt cx="0" cy="0"/>
        </a:xfrm>
      </p:grpSpPr>
      <p:sp>
        <p:nvSpPr>
          <p:cNvPr id="133" name="Google Shape;133;p27"/>
          <p:cNvSpPr txBox="1"/>
          <p:nvPr>
            <p:ph type="title"/>
          </p:nvPr>
        </p:nvSpPr>
        <p:spPr>
          <a:xfrm>
            <a:off x="854275" y="1242775"/>
            <a:ext cx="3158700" cy="1550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spcBef>
                <a:spcPts val="0"/>
              </a:spcBef>
              <a:spcAft>
                <a:spcPts val="0"/>
              </a:spcAft>
              <a:buClr>
                <a:schemeClr val="accent6"/>
              </a:buClr>
              <a:buSzPts val="2400"/>
              <a:buNone/>
              <a:defRPr sz="2400">
                <a:solidFill>
                  <a:schemeClr val="accent6"/>
                </a:solidFill>
              </a:defRPr>
            </a:lvl2pPr>
            <a:lvl3pPr lvl="2" rtl="0">
              <a:spcBef>
                <a:spcPts val="0"/>
              </a:spcBef>
              <a:spcAft>
                <a:spcPts val="0"/>
              </a:spcAft>
              <a:buClr>
                <a:schemeClr val="accent6"/>
              </a:buClr>
              <a:buSzPts val="2400"/>
              <a:buNone/>
              <a:defRPr sz="2400">
                <a:solidFill>
                  <a:schemeClr val="accent6"/>
                </a:solidFill>
              </a:defRPr>
            </a:lvl3pPr>
            <a:lvl4pPr lvl="3" rtl="0">
              <a:spcBef>
                <a:spcPts val="0"/>
              </a:spcBef>
              <a:spcAft>
                <a:spcPts val="0"/>
              </a:spcAft>
              <a:buClr>
                <a:schemeClr val="accent6"/>
              </a:buClr>
              <a:buSzPts val="2400"/>
              <a:buNone/>
              <a:defRPr sz="2400">
                <a:solidFill>
                  <a:schemeClr val="accent6"/>
                </a:solidFill>
              </a:defRPr>
            </a:lvl4pPr>
            <a:lvl5pPr lvl="4" rtl="0">
              <a:spcBef>
                <a:spcPts val="0"/>
              </a:spcBef>
              <a:spcAft>
                <a:spcPts val="0"/>
              </a:spcAft>
              <a:buClr>
                <a:schemeClr val="accent6"/>
              </a:buClr>
              <a:buSzPts val="2400"/>
              <a:buNone/>
              <a:defRPr sz="2400">
                <a:solidFill>
                  <a:schemeClr val="accent6"/>
                </a:solidFill>
              </a:defRPr>
            </a:lvl5pPr>
            <a:lvl6pPr lvl="5" rtl="0">
              <a:spcBef>
                <a:spcPts val="0"/>
              </a:spcBef>
              <a:spcAft>
                <a:spcPts val="0"/>
              </a:spcAft>
              <a:buClr>
                <a:schemeClr val="accent6"/>
              </a:buClr>
              <a:buSzPts val="2400"/>
              <a:buNone/>
              <a:defRPr sz="2400">
                <a:solidFill>
                  <a:schemeClr val="accent6"/>
                </a:solidFill>
              </a:defRPr>
            </a:lvl6pPr>
            <a:lvl7pPr lvl="6" rtl="0">
              <a:spcBef>
                <a:spcPts val="0"/>
              </a:spcBef>
              <a:spcAft>
                <a:spcPts val="0"/>
              </a:spcAft>
              <a:buClr>
                <a:schemeClr val="accent6"/>
              </a:buClr>
              <a:buSzPts val="2400"/>
              <a:buNone/>
              <a:defRPr sz="2400">
                <a:solidFill>
                  <a:schemeClr val="accent6"/>
                </a:solidFill>
              </a:defRPr>
            </a:lvl7pPr>
            <a:lvl8pPr lvl="7" rtl="0">
              <a:spcBef>
                <a:spcPts val="0"/>
              </a:spcBef>
              <a:spcAft>
                <a:spcPts val="0"/>
              </a:spcAft>
              <a:buClr>
                <a:schemeClr val="accent6"/>
              </a:buClr>
              <a:buSzPts val="2400"/>
              <a:buNone/>
              <a:defRPr sz="2400">
                <a:solidFill>
                  <a:schemeClr val="accent6"/>
                </a:solidFill>
              </a:defRPr>
            </a:lvl8pPr>
            <a:lvl9pPr lvl="8" rtl="0">
              <a:spcBef>
                <a:spcPts val="0"/>
              </a:spcBef>
              <a:spcAft>
                <a:spcPts val="0"/>
              </a:spcAft>
              <a:buClr>
                <a:schemeClr val="accent6"/>
              </a:buClr>
              <a:buSzPts val="2400"/>
              <a:buNone/>
              <a:defRPr sz="2400">
                <a:solidFill>
                  <a:schemeClr val="accent6"/>
                </a:solidFill>
              </a:defRPr>
            </a:lvl9pPr>
          </a:lstStyle>
          <a:p/>
        </p:txBody>
      </p:sp>
      <p:sp>
        <p:nvSpPr>
          <p:cNvPr id="134" name="Google Shape;134;p27"/>
          <p:cNvSpPr txBox="1"/>
          <p:nvPr>
            <p:ph idx="1" type="subTitle"/>
          </p:nvPr>
        </p:nvSpPr>
        <p:spPr>
          <a:xfrm>
            <a:off x="854250" y="2774825"/>
            <a:ext cx="3158700" cy="1278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SECTION_TITLE_AND_DESCRIPTION_1_2">
    <p:spTree>
      <p:nvGrpSpPr>
        <p:cNvPr id="135" name="Shape 135"/>
        <p:cNvGrpSpPr/>
        <p:nvPr/>
      </p:nvGrpSpPr>
      <p:grpSpPr>
        <a:xfrm>
          <a:off x="0" y="0"/>
          <a:ext cx="0" cy="0"/>
          <a:chOff x="0" y="0"/>
          <a:chExt cx="0" cy="0"/>
        </a:xfrm>
      </p:grpSpPr>
      <p:sp>
        <p:nvSpPr>
          <p:cNvPr id="136" name="Google Shape;136;p28"/>
          <p:cNvSpPr txBox="1"/>
          <p:nvPr>
            <p:ph type="title"/>
          </p:nvPr>
        </p:nvSpPr>
        <p:spPr>
          <a:xfrm>
            <a:off x="1167625" y="2881600"/>
            <a:ext cx="1869600" cy="709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37" name="Google Shape;137;p28"/>
          <p:cNvSpPr txBox="1"/>
          <p:nvPr>
            <p:ph idx="1" type="subTitle"/>
          </p:nvPr>
        </p:nvSpPr>
        <p:spPr>
          <a:xfrm>
            <a:off x="1167625" y="35263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38" name="Google Shape;138;p28"/>
          <p:cNvSpPr txBox="1"/>
          <p:nvPr>
            <p:ph idx="2" type="title"/>
          </p:nvPr>
        </p:nvSpPr>
        <p:spPr>
          <a:xfrm>
            <a:off x="3637201" y="2881600"/>
            <a:ext cx="1869600" cy="709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39" name="Google Shape;139;p28"/>
          <p:cNvSpPr txBox="1"/>
          <p:nvPr>
            <p:ph idx="3" type="subTitle"/>
          </p:nvPr>
        </p:nvSpPr>
        <p:spPr>
          <a:xfrm>
            <a:off x="3637201" y="35263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40" name="Google Shape;140;p28"/>
          <p:cNvSpPr txBox="1"/>
          <p:nvPr>
            <p:ph idx="4" type="title"/>
          </p:nvPr>
        </p:nvSpPr>
        <p:spPr>
          <a:xfrm>
            <a:off x="6106776" y="2881600"/>
            <a:ext cx="1869600" cy="709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41" name="Google Shape;141;p28"/>
          <p:cNvSpPr txBox="1"/>
          <p:nvPr>
            <p:ph idx="5" type="subTitle"/>
          </p:nvPr>
        </p:nvSpPr>
        <p:spPr>
          <a:xfrm>
            <a:off x="6106776" y="35263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42" name="Google Shape;142;p28"/>
          <p:cNvSpPr txBox="1"/>
          <p:nvPr>
            <p:ph idx="6"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43" name="Google Shape;143;p28"/>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9">
    <p:spTree>
      <p:nvGrpSpPr>
        <p:cNvPr id="144" name="Shape 144"/>
        <p:cNvGrpSpPr/>
        <p:nvPr/>
      </p:nvGrpSpPr>
      <p:grpSpPr>
        <a:xfrm>
          <a:off x="0" y="0"/>
          <a:ext cx="0" cy="0"/>
          <a:chOff x="0" y="0"/>
          <a:chExt cx="0" cy="0"/>
        </a:xfrm>
      </p:grpSpPr>
      <p:sp>
        <p:nvSpPr>
          <p:cNvPr id="145" name="Google Shape;145;p29"/>
          <p:cNvSpPr txBox="1"/>
          <p:nvPr>
            <p:ph type="title"/>
          </p:nvPr>
        </p:nvSpPr>
        <p:spPr>
          <a:xfrm>
            <a:off x="1167625" y="1983950"/>
            <a:ext cx="1869600" cy="616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46" name="Google Shape;146;p29"/>
          <p:cNvSpPr txBox="1"/>
          <p:nvPr>
            <p:ph idx="1" type="subTitle"/>
          </p:nvPr>
        </p:nvSpPr>
        <p:spPr>
          <a:xfrm>
            <a:off x="1167625" y="25357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47" name="Google Shape;147;p29"/>
          <p:cNvSpPr txBox="1"/>
          <p:nvPr>
            <p:ph idx="2" type="title"/>
          </p:nvPr>
        </p:nvSpPr>
        <p:spPr>
          <a:xfrm>
            <a:off x="3637201" y="3050750"/>
            <a:ext cx="1869600" cy="616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48" name="Google Shape;148;p29"/>
          <p:cNvSpPr txBox="1"/>
          <p:nvPr>
            <p:ph idx="3" type="subTitle"/>
          </p:nvPr>
        </p:nvSpPr>
        <p:spPr>
          <a:xfrm>
            <a:off x="3637201" y="36025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49" name="Google Shape;149;p29"/>
          <p:cNvSpPr txBox="1"/>
          <p:nvPr>
            <p:ph idx="4" type="title"/>
          </p:nvPr>
        </p:nvSpPr>
        <p:spPr>
          <a:xfrm>
            <a:off x="6106776" y="1983950"/>
            <a:ext cx="1869600" cy="6165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50" name="Google Shape;150;p29"/>
          <p:cNvSpPr txBox="1"/>
          <p:nvPr>
            <p:ph idx="5" type="subTitle"/>
          </p:nvPr>
        </p:nvSpPr>
        <p:spPr>
          <a:xfrm>
            <a:off x="6106776" y="2535750"/>
            <a:ext cx="1869600" cy="98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600"/>
              <a:buNone/>
              <a:defRPr sz="14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151" name="Google Shape;151;p29"/>
          <p:cNvSpPr txBox="1"/>
          <p:nvPr>
            <p:ph idx="6"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52" name="Google Shape;152;p29"/>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SECTION_TITLE_AND_DESCRIPTION_1_2_1">
    <p:spTree>
      <p:nvGrpSpPr>
        <p:cNvPr id="153" name="Shape 153"/>
        <p:cNvGrpSpPr/>
        <p:nvPr/>
      </p:nvGrpSpPr>
      <p:grpSpPr>
        <a:xfrm>
          <a:off x="0" y="0"/>
          <a:ext cx="0" cy="0"/>
          <a:chOff x="0" y="0"/>
          <a:chExt cx="0" cy="0"/>
        </a:xfrm>
      </p:grpSpPr>
      <p:sp>
        <p:nvSpPr>
          <p:cNvPr id="154" name="Google Shape;154;p30"/>
          <p:cNvSpPr txBox="1"/>
          <p:nvPr>
            <p:ph type="title"/>
          </p:nvPr>
        </p:nvSpPr>
        <p:spPr>
          <a:xfrm>
            <a:off x="3637201" y="16109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55" name="Google Shape;155;p30"/>
          <p:cNvSpPr txBox="1"/>
          <p:nvPr>
            <p:ph idx="2" type="title"/>
          </p:nvPr>
        </p:nvSpPr>
        <p:spPr>
          <a:xfrm>
            <a:off x="1167625" y="33058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56" name="Google Shape;156;p30"/>
          <p:cNvSpPr txBox="1"/>
          <p:nvPr>
            <p:ph idx="1" type="subTitle"/>
          </p:nvPr>
        </p:nvSpPr>
        <p:spPr>
          <a:xfrm>
            <a:off x="1167625" y="39073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7" name="Google Shape;157;p30"/>
          <p:cNvSpPr txBox="1"/>
          <p:nvPr>
            <p:ph idx="3" type="title"/>
          </p:nvPr>
        </p:nvSpPr>
        <p:spPr>
          <a:xfrm>
            <a:off x="3637201" y="33058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58" name="Google Shape;158;p30"/>
          <p:cNvSpPr txBox="1"/>
          <p:nvPr>
            <p:ph idx="4" type="subTitle"/>
          </p:nvPr>
        </p:nvSpPr>
        <p:spPr>
          <a:xfrm>
            <a:off x="3637200" y="39073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9" name="Google Shape;159;p30"/>
          <p:cNvSpPr txBox="1"/>
          <p:nvPr>
            <p:ph idx="5" type="title"/>
          </p:nvPr>
        </p:nvSpPr>
        <p:spPr>
          <a:xfrm>
            <a:off x="6106776" y="33058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60" name="Google Shape;160;p30"/>
          <p:cNvSpPr txBox="1"/>
          <p:nvPr>
            <p:ph idx="6" type="subTitle"/>
          </p:nvPr>
        </p:nvSpPr>
        <p:spPr>
          <a:xfrm>
            <a:off x="6106775" y="39073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61" name="Google Shape;161;p30"/>
          <p:cNvSpPr txBox="1"/>
          <p:nvPr>
            <p:ph idx="7"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62" name="Google Shape;162;p30"/>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163" name="Google Shape;163;p30"/>
          <p:cNvSpPr txBox="1"/>
          <p:nvPr>
            <p:ph idx="8" type="title"/>
          </p:nvPr>
        </p:nvSpPr>
        <p:spPr>
          <a:xfrm>
            <a:off x="1167625" y="16109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64" name="Google Shape;164;p30"/>
          <p:cNvSpPr txBox="1"/>
          <p:nvPr>
            <p:ph idx="9" type="subTitle"/>
          </p:nvPr>
        </p:nvSpPr>
        <p:spPr>
          <a:xfrm>
            <a:off x="1167625" y="22124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65" name="Google Shape;165;p30"/>
          <p:cNvSpPr txBox="1"/>
          <p:nvPr>
            <p:ph idx="13" type="subTitle"/>
          </p:nvPr>
        </p:nvSpPr>
        <p:spPr>
          <a:xfrm>
            <a:off x="3637200" y="22124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66" name="Google Shape;166;p30"/>
          <p:cNvSpPr txBox="1"/>
          <p:nvPr>
            <p:ph idx="14" type="title"/>
          </p:nvPr>
        </p:nvSpPr>
        <p:spPr>
          <a:xfrm>
            <a:off x="6106776" y="1610950"/>
            <a:ext cx="1869600" cy="6663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67" name="Google Shape;167;p30"/>
          <p:cNvSpPr txBox="1"/>
          <p:nvPr>
            <p:ph idx="15" type="subTitle"/>
          </p:nvPr>
        </p:nvSpPr>
        <p:spPr>
          <a:xfrm>
            <a:off x="6106775" y="2212450"/>
            <a:ext cx="1869600" cy="666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idx="1" type="body"/>
          </p:nvPr>
        </p:nvSpPr>
        <p:spPr>
          <a:xfrm>
            <a:off x="713250" y="1228675"/>
            <a:ext cx="7717500" cy="34164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dk2"/>
              </a:buClr>
              <a:buSzPts val="1100"/>
              <a:buAutoNum type="arabicPeriod"/>
              <a:defRPr sz="1250"/>
            </a:lvl1pPr>
            <a:lvl2pPr indent="-298450" lvl="1" marL="914400">
              <a:spcBef>
                <a:spcPts val="1600"/>
              </a:spcBef>
              <a:spcAft>
                <a:spcPts val="0"/>
              </a:spcAft>
              <a:buClr>
                <a:schemeClr val="dk1"/>
              </a:buClr>
              <a:buSzPts val="1100"/>
              <a:buFont typeface="Muli"/>
              <a:buAutoNum type="alphaLcPeriod"/>
              <a:defRPr/>
            </a:lvl2pPr>
            <a:lvl3pPr indent="-298450" lvl="2" marL="1371600">
              <a:spcBef>
                <a:spcPts val="1600"/>
              </a:spcBef>
              <a:spcAft>
                <a:spcPts val="0"/>
              </a:spcAft>
              <a:buClr>
                <a:schemeClr val="dk1"/>
              </a:buClr>
              <a:buSzPts val="1100"/>
              <a:buFont typeface="Muli"/>
              <a:buAutoNum type="romanLcPeriod"/>
              <a:defRPr/>
            </a:lvl3pPr>
            <a:lvl4pPr indent="-298450" lvl="3" marL="1828800">
              <a:spcBef>
                <a:spcPts val="1600"/>
              </a:spcBef>
              <a:spcAft>
                <a:spcPts val="0"/>
              </a:spcAft>
              <a:buClr>
                <a:schemeClr val="dk1"/>
              </a:buClr>
              <a:buSzPts val="1100"/>
              <a:buFont typeface="Muli"/>
              <a:buAutoNum type="arabicPeriod"/>
              <a:defRPr/>
            </a:lvl4pPr>
            <a:lvl5pPr indent="-298450" lvl="4" marL="2286000">
              <a:spcBef>
                <a:spcPts val="1600"/>
              </a:spcBef>
              <a:spcAft>
                <a:spcPts val="0"/>
              </a:spcAft>
              <a:buClr>
                <a:schemeClr val="dk1"/>
              </a:buClr>
              <a:buSzPts val="1100"/>
              <a:buFont typeface="Muli"/>
              <a:buAutoNum type="alphaLcPeriod"/>
              <a:defRPr/>
            </a:lvl5pPr>
            <a:lvl6pPr indent="-298450" lvl="5" marL="2743200">
              <a:spcBef>
                <a:spcPts val="1600"/>
              </a:spcBef>
              <a:spcAft>
                <a:spcPts val="0"/>
              </a:spcAft>
              <a:buClr>
                <a:schemeClr val="dk1"/>
              </a:buClr>
              <a:buSzPts val="1100"/>
              <a:buFont typeface="Muli"/>
              <a:buAutoNum type="romanLcPeriod"/>
              <a:defRPr/>
            </a:lvl6pPr>
            <a:lvl7pPr indent="-298450" lvl="6" marL="3200400">
              <a:spcBef>
                <a:spcPts val="1600"/>
              </a:spcBef>
              <a:spcAft>
                <a:spcPts val="0"/>
              </a:spcAft>
              <a:buClr>
                <a:schemeClr val="dk1"/>
              </a:buClr>
              <a:buSzPts val="1100"/>
              <a:buFont typeface="Muli"/>
              <a:buAutoNum type="arabicPeriod"/>
              <a:defRPr/>
            </a:lvl7pPr>
            <a:lvl8pPr indent="-298450" lvl="7" marL="3657600">
              <a:spcBef>
                <a:spcPts val="1600"/>
              </a:spcBef>
              <a:spcAft>
                <a:spcPts val="0"/>
              </a:spcAft>
              <a:buClr>
                <a:schemeClr val="dk1"/>
              </a:buClr>
              <a:buSzPts val="1100"/>
              <a:buFont typeface="Muli"/>
              <a:buAutoNum type="alphaLcPeriod"/>
              <a:defRPr/>
            </a:lvl8pPr>
            <a:lvl9pPr indent="-298450" lvl="8" marL="4114800">
              <a:spcBef>
                <a:spcPts val="1600"/>
              </a:spcBef>
              <a:spcAft>
                <a:spcPts val="1600"/>
              </a:spcAft>
              <a:buClr>
                <a:schemeClr val="dk1"/>
              </a:buClr>
              <a:buSzPts val="1100"/>
              <a:buFont typeface="Muli"/>
              <a:buAutoNum type="romanLcPeriod"/>
              <a:defRPr/>
            </a:lvl9pPr>
          </a:lstStyle>
          <a:p/>
        </p:txBody>
      </p:sp>
      <p:sp>
        <p:nvSpPr>
          <p:cNvPr id="17" name="Google Shape;17;p4"/>
          <p:cNvSpPr txBox="1"/>
          <p:nvPr>
            <p:ph type="title"/>
          </p:nvPr>
        </p:nvSpPr>
        <p:spPr>
          <a:xfrm>
            <a:off x="713250"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8" name="Google Shape;18;p4"/>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p:cSld name="CUSTOM_8">
    <p:spTree>
      <p:nvGrpSpPr>
        <p:cNvPr id="168" name="Shape 168"/>
        <p:cNvGrpSpPr/>
        <p:nvPr/>
      </p:nvGrpSpPr>
      <p:grpSpPr>
        <a:xfrm>
          <a:off x="0" y="0"/>
          <a:ext cx="0" cy="0"/>
          <a:chOff x="0" y="0"/>
          <a:chExt cx="0" cy="0"/>
        </a:xfrm>
      </p:grpSpPr>
      <p:sp>
        <p:nvSpPr>
          <p:cNvPr id="169" name="Google Shape;169;p31"/>
          <p:cNvSpPr txBox="1"/>
          <p:nvPr>
            <p:ph type="title"/>
          </p:nvPr>
        </p:nvSpPr>
        <p:spPr>
          <a:xfrm>
            <a:off x="1673525" y="2185138"/>
            <a:ext cx="25713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70" name="Google Shape;170;p31"/>
          <p:cNvSpPr txBox="1"/>
          <p:nvPr>
            <p:ph idx="1" type="subTitle"/>
          </p:nvPr>
        </p:nvSpPr>
        <p:spPr>
          <a:xfrm>
            <a:off x="1673525" y="2786638"/>
            <a:ext cx="25713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71" name="Google Shape;171;p31"/>
          <p:cNvSpPr txBox="1"/>
          <p:nvPr>
            <p:ph idx="2" type="title"/>
          </p:nvPr>
        </p:nvSpPr>
        <p:spPr>
          <a:xfrm>
            <a:off x="5753026" y="1001350"/>
            <a:ext cx="25674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72" name="Google Shape;172;p31"/>
          <p:cNvSpPr txBox="1"/>
          <p:nvPr>
            <p:ph idx="3" type="subTitle"/>
          </p:nvPr>
        </p:nvSpPr>
        <p:spPr>
          <a:xfrm>
            <a:off x="5753025" y="1602850"/>
            <a:ext cx="25674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73" name="Google Shape;173;p31"/>
          <p:cNvSpPr txBox="1"/>
          <p:nvPr>
            <p:ph idx="4" type="title"/>
          </p:nvPr>
        </p:nvSpPr>
        <p:spPr>
          <a:xfrm>
            <a:off x="5753026" y="3394750"/>
            <a:ext cx="25674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74" name="Google Shape;174;p31"/>
          <p:cNvSpPr txBox="1"/>
          <p:nvPr>
            <p:ph idx="5" type="subTitle"/>
          </p:nvPr>
        </p:nvSpPr>
        <p:spPr>
          <a:xfrm>
            <a:off x="5753025" y="3996250"/>
            <a:ext cx="25674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75" name="Google Shape;175;p31"/>
          <p:cNvSpPr txBox="1"/>
          <p:nvPr>
            <p:ph idx="6"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
        <p:nvSpPr>
          <p:cNvPr id="176" name="Google Shape;176;p31"/>
          <p:cNvSpPr txBox="1"/>
          <p:nvPr>
            <p:ph idx="7" type="title"/>
          </p:nvPr>
        </p:nvSpPr>
        <p:spPr>
          <a:xfrm>
            <a:off x="1670725" y="1001350"/>
            <a:ext cx="25713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77" name="Google Shape;177;p31"/>
          <p:cNvSpPr txBox="1"/>
          <p:nvPr>
            <p:ph idx="8" type="subTitle"/>
          </p:nvPr>
        </p:nvSpPr>
        <p:spPr>
          <a:xfrm>
            <a:off x="1670725" y="1602850"/>
            <a:ext cx="25713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78" name="Google Shape;178;p31"/>
          <p:cNvSpPr txBox="1"/>
          <p:nvPr>
            <p:ph idx="9" type="title"/>
          </p:nvPr>
        </p:nvSpPr>
        <p:spPr>
          <a:xfrm>
            <a:off x="1670726" y="3394750"/>
            <a:ext cx="25713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79" name="Google Shape;179;p31"/>
          <p:cNvSpPr txBox="1"/>
          <p:nvPr>
            <p:ph idx="13" type="subTitle"/>
          </p:nvPr>
        </p:nvSpPr>
        <p:spPr>
          <a:xfrm>
            <a:off x="1670725" y="3996250"/>
            <a:ext cx="25713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80" name="Google Shape;180;p31"/>
          <p:cNvSpPr txBox="1"/>
          <p:nvPr>
            <p:ph idx="14" type="title"/>
          </p:nvPr>
        </p:nvSpPr>
        <p:spPr>
          <a:xfrm>
            <a:off x="5756872" y="2185138"/>
            <a:ext cx="2567400" cy="6663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81" name="Google Shape;181;p31"/>
          <p:cNvSpPr txBox="1"/>
          <p:nvPr>
            <p:ph idx="15" type="subTitle"/>
          </p:nvPr>
        </p:nvSpPr>
        <p:spPr>
          <a:xfrm>
            <a:off x="5756870" y="2786638"/>
            <a:ext cx="2567400" cy="66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cxnSp>
        <p:nvCxnSpPr>
          <p:cNvPr id="182" name="Google Shape;182;p31"/>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SECTION_TITLE_AND_DESCRIPTION_2">
    <p:spTree>
      <p:nvGrpSpPr>
        <p:cNvPr id="183" name="Shape 183"/>
        <p:cNvGrpSpPr/>
        <p:nvPr/>
      </p:nvGrpSpPr>
      <p:grpSpPr>
        <a:xfrm>
          <a:off x="0" y="0"/>
          <a:ext cx="0" cy="0"/>
          <a:chOff x="0" y="0"/>
          <a:chExt cx="0" cy="0"/>
        </a:xfrm>
      </p:grpSpPr>
      <p:sp>
        <p:nvSpPr>
          <p:cNvPr id="184" name="Google Shape;184;p32"/>
          <p:cNvSpPr txBox="1"/>
          <p:nvPr>
            <p:ph idx="1" type="subTitle"/>
          </p:nvPr>
        </p:nvSpPr>
        <p:spPr>
          <a:xfrm>
            <a:off x="5429475" y="2012425"/>
            <a:ext cx="3001200" cy="507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6"/>
              </a:buClr>
              <a:buSzPts val="2200"/>
              <a:buFont typeface="Advent Pro"/>
              <a:buNone/>
              <a:defRPr b="1" sz="2200">
                <a:solidFill>
                  <a:schemeClr val="accent6"/>
                </a:solidFill>
                <a:latin typeface="Advent Pro"/>
                <a:ea typeface="Advent Pro"/>
                <a:cs typeface="Advent Pro"/>
                <a:sym typeface="Advent Pro"/>
              </a:defRPr>
            </a:lvl1pPr>
            <a:lvl2pPr lvl="1"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2pPr>
            <a:lvl3pPr lvl="2"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3pPr>
            <a:lvl4pPr lvl="3"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4pPr>
            <a:lvl5pPr lvl="4"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5pPr>
            <a:lvl6pPr lvl="5"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6pPr>
            <a:lvl7pPr lvl="6"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7pPr>
            <a:lvl8pPr lvl="7"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8pPr>
            <a:lvl9pPr lvl="8" rtl="0">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9pPr>
          </a:lstStyle>
          <a:p/>
        </p:txBody>
      </p:sp>
      <p:sp>
        <p:nvSpPr>
          <p:cNvPr id="185" name="Google Shape;185;p32"/>
          <p:cNvSpPr txBox="1"/>
          <p:nvPr>
            <p:ph idx="2" type="body"/>
          </p:nvPr>
        </p:nvSpPr>
        <p:spPr>
          <a:xfrm>
            <a:off x="5429475" y="2649150"/>
            <a:ext cx="3001200" cy="1616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86" name="Google Shape;186;p32"/>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187" name="Google Shape;187;p32"/>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5">
    <p:spTree>
      <p:nvGrpSpPr>
        <p:cNvPr id="188" name="Shape 188"/>
        <p:cNvGrpSpPr/>
        <p:nvPr/>
      </p:nvGrpSpPr>
      <p:grpSpPr>
        <a:xfrm>
          <a:off x="0" y="0"/>
          <a:ext cx="0" cy="0"/>
          <a:chOff x="0" y="0"/>
          <a:chExt cx="0" cy="0"/>
        </a:xfrm>
      </p:grpSpPr>
      <p:sp>
        <p:nvSpPr>
          <p:cNvPr id="189" name="Google Shape;189;p33"/>
          <p:cNvSpPr txBox="1"/>
          <p:nvPr>
            <p:ph type="title"/>
          </p:nvPr>
        </p:nvSpPr>
        <p:spPr>
          <a:xfrm>
            <a:off x="4846475" y="1698363"/>
            <a:ext cx="3411300" cy="7557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
        <p:nvSpPr>
          <p:cNvPr id="190" name="Google Shape;190;p33"/>
          <p:cNvSpPr txBox="1"/>
          <p:nvPr>
            <p:ph idx="1" type="subTitle"/>
          </p:nvPr>
        </p:nvSpPr>
        <p:spPr>
          <a:xfrm>
            <a:off x="4846475" y="2435763"/>
            <a:ext cx="3411300" cy="1278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list">
  <p:cSld name="CUSTOM_2">
    <p:spTree>
      <p:nvGrpSpPr>
        <p:cNvPr id="191" name="Shape 191"/>
        <p:cNvGrpSpPr/>
        <p:nvPr/>
      </p:nvGrpSpPr>
      <p:grpSpPr>
        <a:xfrm>
          <a:off x="0" y="0"/>
          <a:ext cx="0" cy="0"/>
          <a:chOff x="0" y="0"/>
          <a:chExt cx="0" cy="0"/>
        </a:xfrm>
      </p:grpSpPr>
      <p:sp>
        <p:nvSpPr>
          <p:cNvPr id="192" name="Google Shape;192;p34"/>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sp>
        <p:nvSpPr>
          <p:cNvPr id="193" name="Google Shape;193;p34"/>
          <p:cNvSpPr txBox="1"/>
          <p:nvPr>
            <p:ph idx="2" type="title"/>
          </p:nvPr>
        </p:nvSpPr>
        <p:spPr>
          <a:xfrm>
            <a:off x="3484850" y="1388875"/>
            <a:ext cx="4923600" cy="6021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2200"/>
              <a:buNone/>
              <a:defRPr sz="2200">
                <a:solidFill>
                  <a:schemeClr val="accent6"/>
                </a:solidFill>
              </a:defRPr>
            </a:lvl1pPr>
            <a:lvl2pPr lvl="1" rtl="0" algn="ctr">
              <a:spcBef>
                <a:spcPts val="0"/>
              </a:spcBef>
              <a:spcAft>
                <a:spcPts val="0"/>
              </a:spcAft>
              <a:buClr>
                <a:schemeClr val="accent6"/>
              </a:buClr>
              <a:buSzPts val="2200"/>
              <a:buNone/>
              <a:defRPr sz="2200">
                <a:solidFill>
                  <a:schemeClr val="accent6"/>
                </a:solidFill>
              </a:defRPr>
            </a:lvl2pPr>
            <a:lvl3pPr lvl="2" rtl="0" algn="ctr">
              <a:spcBef>
                <a:spcPts val="0"/>
              </a:spcBef>
              <a:spcAft>
                <a:spcPts val="0"/>
              </a:spcAft>
              <a:buClr>
                <a:schemeClr val="accent6"/>
              </a:buClr>
              <a:buSzPts val="2200"/>
              <a:buNone/>
              <a:defRPr sz="2200">
                <a:solidFill>
                  <a:schemeClr val="accent6"/>
                </a:solidFill>
              </a:defRPr>
            </a:lvl3pPr>
            <a:lvl4pPr lvl="3" rtl="0" algn="ctr">
              <a:spcBef>
                <a:spcPts val="0"/>
              </a:spcBef>
              <a:spcAft>
                <a:spcPts val="0"/>
              </a:spcAft>
              <a:buClr>
                <a:schemeClr val="accent6"/>
              </a:buClr>
              <a:buSzPts val="2200"/>
              <a:buNone/>
              <a:defRPr sz="2200">
                <a:solidFill>
                  <a:schemeClr val="accent6"/>
                </a:solidFill>
              </a:defRPr>
            </a:lvl4pPr>
            <a:lvl5pPr lvl="4" rtl="0" algn="ctr">
              <a:spcBef>
                <a:spcPts val="0"/>
              </a:spcBef>
              <a:spcAft>
                <a:spcPts val="0"/>
              </a:spcAft>
              <a:buClr>
                <a:schemeClr val="accent6"/>
              </a:buClr>
              <a:buSzPts val="2200"/>
              <a:buNone/>
              <a:defRPr sz="2200">
                <a:solidFill>
                  <a:schemeClr val="accent6"/>
                </a:solidFill>
              </a:defRPr>
            </a:lvl5pPr>
            <a:lvl6pPr lvl="5" rtl="0" algn="ctr">
              <a:spcBef>
                <a:spcPts val="0"/>
              </a:spcBef>
              <a:spcAft>
                <a:spcPts val="0"/>
              </a:spcAft>
              <a:buClr>
                <a:schemeClr val="accent6"/>
              </a:buClr>
              <a:buSzPts val="2200"/>
              <a:buNone/>
              <a:defRPr sz="2200">
                <a:solidFill>
                  <a:schemeClr val="accent6"/>
                </a:solidFill>
              </a:defRPr>
            </a:lvl6pPr>
            <a:lvl7pPr lvl="6" rtl="0" algn="ctr">
              <a:spcBef>
                <a:spcPts val="0"/>
              </a:spcBef>
              <a:spcAft>
                <a:spcPts val="0"/>
              </a:spcAft>
              <a:buClr>
                <a:schemeClr val="accent6"/>
              </a:buClr>
              <a:buSzPts val="2200"/>
              <a:buNone/>
              <a:defRPr sz="2200">
                <a:solidFill>
                  <a:schemeClr val="accent6"/>
                </a:solidFill>
              </a:defRPr>
            </a:lvl7pPr>
            <a:lvl8pPr lvl="7" rtl="0" algn="ctr">
              <a:spcBef>
                <a:spcPts val="0"/>
              </a:spcBef>
              <a:spcAft>
                <a:spcPts val="0"/>
              </a:spcAft>
              <a:buClr>
                <a:schemeClr val="accent6"/>
              </a:buClr>
              <a:buSzPts val="2200"/>
              <a:buNone/>
              <a:defRPr sz="2200">
                <a:solidFill>
                  <a:schemeClr val="accent6"/>
                </a:solidFill>
              </a:defRPr>
            </a:lvl8pPr>
            <a:lvl9pPr lvl="8" rtl="0" algn="ctr">
              <a:spcBef>
                <a:spcPts val="0"/>
              </a:spcBef>
              <a:spcAft>
                <a:spcPts val="0"/>
              </a:spcAft>
              <a:buClr>
                <a:schemeClr val="accent6"/>
              </a:buClr>
              <a:buSzPts val="2200"/>
              <a:buNone/>
              <a:defRPr sz="2200">
                <a:solidFill>
                  <a:schemeClr val="accent6"/>
                </a:solidFill>
              </a:defRPr>
            </a:lvl9pPr>
          </a:lstStyle>
          <a:p/>
        </p:txBody>
      </p:sp>
      <p:sp>
        <p:nvSpPr>
          <p:cNvPr id="194" name="Google Shape;194;p34"/>
          <p:cNvSpPr txBox="1"/>
          <p:nvPr>
            <p:ph idx="1" type="subTitle"/>
          </p:nvPr>
        </p:nvSpPr>
        <p:spPr>
          <a:xfrm>
            <a:off x="3484850" y="2078275"/>
            <a:ext cx="2461800" cy="1948800"/>
          </a:xfrm>
          <a:prstGeom prst="rect">
            <a:avLst/>
          </a:prstGeom>
        </p:spPr>
        <p:txBody>
          <a:bodyPr anchorCtr="0" anchor="b" bIns="91425" lIns="91425" spcFirstLastPara="1" rIns="91425" wrap="square" tIns="91425">
            <a:noAutofit/>
          </a:bodyPr>
          <a:lstStyle>
            <a:lvl1pPr lvl="0">
              <a:spcBef>
                <a:spcPts val="0"/>
              </a:spcBef>
              <a:spcAft>
                <a:spcPts val="0"/>
              </a:spcAft>
              <a:buClr>
                <a:schemeClr val="dk2"/>
              </a:buClr>
              <a:buSzPts val="1400"/>
              <a:buChar char="●"/>
              <a:defRPr sz="1400"/>
            </a:lvl1pPr>
            <a:lvl2pPr lvl="1">
              <a:spcBef>
                <a:spcPts val="1000"/>
              </a:spcBef>
              <a:spcAft>
                <a:spcPts val="0"/>
              </a:spcAft>
              <a:buClr>
                <a:schemeClr val="dk2"/>
              </a:buClr>
              <a:buSzPts val="1400"/>
              <a:buChar char="○"/>
              <a:defRPr/>
            </a:lvl2pPr>
            <a:lvl3pPr lvl="2">
              <a:spcBef>
                <a:spcPts val="1600"/>
              </a:spcBef>
              <a:spcAft>
                <a:spcPts val="0"/>
              </a:spcAft>
              <a:buClr>
                <a:schemeClr val="dk2"/>
              </a:buClr>
              <a:buSzPts val="1400"/>
              <a:buChar char="■"/>
              <a:defRPr/>
            </a:lvl3pPr>
            <a:lvl4pPr lvl="3">
              <a:spcBef>
                <a:spcPts val="1600"/>
              </a:spcBef>
              <a:spcAft>
                <a:spcPts val="0"/>
              </a:spcAft>
              <a:buClr>
                <a:schemeClr val="dk2"/>
              </a:buClr>
              <a:buSzPts val="1400"/>
              <a:buChar char="●"/>
              <a:defRPr/>
            </a:lvl4pPr>
            <a:lvl5pPr lvl="4">
              <a:spcBef>
                <a:spcPts val="1600"/>
              </a:spcBef>
              <a:spcAft>
                <a:spcPts val="0"/>
              </a:spcAft>
              <a:buClr>
                <a:schemeClr val="dk2"/>
              </a:buClr>
              <a:buSzPts val="1400"/>
              <a:buChar char="○"/>
              <a:defRPr/>
            </a:lvl5pPr>
            <a:lvl6pPr lvl="5">
              <a:spcBef>
                <a:spcPts val="1600"/>
              </a:spcBef>
              <a:spcAft>
                <a:spcPts val="0"/>
              </a:spcAft>
              <a:buClr>
                <a:schemeClr val="dk2"/>
              </a:buClr>
              <a:buSzPts val="1400"/>
              <a:buChar char="■"/>
              <a:defRPr/>
            </a:lvl6pPr>
            <a:lvl7pPr lvl="6">
              <a:spcBef>
                <a:spcPts val="1600"/>
              </a:spcBef>
              <a:spcAft>
                <a:spcPts val="0"/>
              </a:spcAft>
              <a:buClr>
                <a:schemeClr val="dk2"/>
              </a:buClr>
              <a:buSzPts val="1400"/>
              <a:buChar char="●"/>
              <a:defRPr/>
            </a:lvl7pPr>
            <a:lvl8pPr lvl="7">
              <a:spcBef>
                <a:spcPts val="1600"/>
              </a:spcBef>
              <a:spcAft>
                <a:spcPts val="0"/>
              </a:spcAft>
              <a:buClr>
                <a:schemeClr val="dk2"/>
              </a:buClr>
              <a:buSzPts val="1400"/>
              <a:buChar char="○"/>
              <a:defRPr/>
            </a:lvl8pPr>
            <a:lvl9pPr lvl="8">
              <a:spcBef>
                <a:spcPts val="1600"/>
              </a:spcBef>
              <a:spcAft>
                <a:spcPts val="1600"/>
              </a:spcAft>
              <a:buClr>
                <a:schemeClr val="dk2"/>
              </a:buClr>
              <a:buSzPts val="1400"/>
              <a:buChar char="■"/>
              <a:defRPr/>
            </a:lvl9pPr>
          </a:lstStyle>
          <a:p/>
        </p:txBody>
      </p:sp>
      <p:cxnSp>
        <p:nvCxnSpPr>
          <p:cNvPr id="195" name="Google Shape;195;p34"/>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
        <p:nvSpPr>
          <p:cNvPr id="196" name="Google Shape;196;p34"/>
          <p:cNvSpPr txBox="1"/>
          <p:nvPr>
            <p:ph idx="3" type="subTitle"/>
          </p:nvPr>
        </p:nvSpPr>
        <p:spPr>
          <a:xfrm>
            <a:off x="5946650" y="2078275"/>
            <a:ext cx="2461800" cy="194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dk2"/>
              </a:buClr>
              <a:buSzPts val="1400"/>
              <a:buChar char="●"/>
              <a:defRPr sz="1400"/>
            </a:lvl1pPr>
            <a:lvl2pPr lvl="1" rtl="0">
              <a:spcBef>
                <a:spcPts val="1000"/>
              </a:spcBef>
              <a:spcAft>
                <a:spcPts val="0"/>
              </a:spcAft>
              <a:buClr>
                <a:schemeClr val="dk2"/>
              </a:buClr>
              <a:buSzPts val="1400"/>
              <a:buChar char="○"/>
              <a:defRPr/>
            </a:lvl2pPr>
            <a:lvl3pPr lvl="2" rtl="0">
              <a:spcBef>
                <a:spcPts val="1600"/>
              </a:spcBef>
              <a:spcAft>
                <a:spcPts val="0"/>
              </a:spcAft>
              <a:buClr>
                <a:schemeClr val="dk2"/>
              </a:buClr>
              <a:buSzPts val="1400"/>
              <a:buChar char="■"/>
              <a:defRPr/>
            </a:lvl3pPr>
            <a:lvl4pPr lvl="3" rtl="0">
              <a:spcBef>
                <a:spcPts val="1600"/>
              </a:spcBef>
              <a:spcAft>
                <a:spcPts val="0"/>
              </a:spcAft>
              <a:buClr>
                <a:schemeClr val="dk2"/>
              </a:buClr>
              <a:buSzPts val="1400"/>
              <a:buChar char="●"/>
              <a:defRPr/>
            </a:lvl4pPr>
            <a:lvl5pPr lvl="4" rtl="0">
              <a:spcBef>
                <a:spcPts val="1600"/>
              </a:spcBef>
              <a:spcAft>
                <a:spcPts val="0"/>
              </a:spcAft>
              <a:buClr>
                <a:schemeClr val="dk2"/>
              </a:buClr>
              <a:buSzPts val="1400"/>
              <a:buChar char="○"/>
              <a:defRPr/>
            </a:lvl5pPr>
            <a:lvl6pPr lvl="5" rtl="0">
              <a:spcBef>
                <a:spcPts val="1600"/>
              </a:spcBef>
              <a:spcAft>
                <a:spcPts val="0"/>
              </a:spcAft>
              <a:buClr>
                <a:schemeClr val="dk2"/>
              </a:buClr>
              <a:buSzPts val="1400"/>
              <a:buChar char="■"/>
              <a:defRPr/>
            </a:lvl6pPr>
            <a:lvl7pPr lvl="6" rtl="0">
              <a:spcBef>
                <a:spcPts val="1600"/>
              </a:spcBef>
              <a:spcAft>
                <a:spcPts val="0"/>
              </a:spcAft>
              <a:buClr>
                <a:schemeClr val="dk2"/>
              </a:buClr>
              <a:buSzPts val="1400"/>
              <a:buChar char="●"/>
              <a:defRPr/>
            </a:lvl7pPr>
            <a:lvl8pPr lvl="7" rtl="0">
              <a:spcBef>
                <a:spcPts val="1600"/>
              </a:spcBef>
              <a:spcAft>
                <a:spcPts val="0"/>
              </a:spcAft>
              <a:buClr>
                <a:schemeClr val="dk2"/>
              </a:buClr>
              <a:buSzPts val="1400"/>
              <a:buChar char="○"/>
              <a:defRPr/>
            </a:lvl8pPr>
            <a:lvl9pPr lvl="8" rtl="0">
              <a:spcBef>
                <a:spcPts val="1600"/>
              </a:spcBef>
              <a:spcAft>
                <a:spcPts val="1600"/>
              </a:spcAft>
              <a:buClr>
                <a:schemeClr val="dk2"/>
              </a:buClr>
              <a:buSzPts val="14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11">
    <p:spTree>
      <p:nvGrpSpPr>
        <p:cNvPr id="197" name="Shape 197"/>
        <p:cNvGrpSpPr/>
        <p:nvPr/>
      </p:nvGrpSpPr>
      <p:grpSpPr>
        <a:xfrm>
          <a:off x="0" y="0"/>
          <a:ext cx="0" cy="0"/>
          <a:chOff x="0" y="0"/>
          <a:chExt cx="0" cy="0"/>
        </a:xfrm>
      </p:grpSpPr>
      <p:sp>
        <p:nvSpPr>
          <p:cNvPr id="198" name="Google Shape;198;p35"/>
          <p:cNvSpPr txBox="1"/>
          <p:nvPr>
            <p:ph hasCustomPrompt="1" type="title"/>
          </p:nvPr>
        </p:nvSpPr>
        <p:spPr>
          <a:xfrm>
            <a:off x="4368875" y="460725"/>
            <a:ext cx="4049400" cy="10932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3"/>
              </a:buClr>
              <a:buSzPts val="12000"/>
              <a:buNone/>
              <a:defRPr sz="5000">
                <a:solidFill>
                  <a:schemeClr val="accent6"/>
                </a:solidFill>
              </a:defRPr>
            </a:lvl1pPr>
            <a:lvl2pPr lvl="1" rtl="0" algn="ctr">
              <a:spcBef>
                <a:spcPts val="0"/>
              </a:spcBef>
              <a:spcAft>
                <a:spcPts val="0"/>
              </a:spcAft>
              <a:buClr>
                <a:schemeClr val="accent3"/>
              </a:buClr>
              <a:buSzPts val="12000"/>
              <a:buNone/>
              <a:defRPr sz="12000">
                <a:solidFill>
                  <a:schemeClr val="accent3"/>
                </a:solidFill>
              </a:defRPr>
            </a:lvl2pPr>
            <a:lvl3pPr lvl="2" rtl="0" algn="ctr">
              <a:spcBef>
                <a:spcPts val="0"/>
              </a:spcBef>
              <a:spcAft>
                <a:spcPts val="0"/>
              </a:spcAft>
              <a:buClr>
                <a:schemeClr val="accent3"/>
              </a:buClr>
              <a:buSzPts val="12000"/>
              <a:buNone/>
              <a:defRPr sz="12000">
                <a:solidFill>
                  <a:schemeClr val="accent3"/>
                </a:solidFill>
              </a:defRPr>
            </a:lvl3pPr>
            <a:lvl4pPr lvl="3" rtl="0" algn="ctr">
              <a:spcBef>
                <a:spcPts val="0"/>
              </a:spcBef>
              <a:spcAft>
                <a:spcPts val="0"/>
              </a:spcAft>
              <a:buClr>
                <a:schemeClr val="accent3"/>
              </a:buClr>
              <a:buSzPts val="12000"/>
              <a:buNone/>
              <a:defRPr sz="12000">
                <a:solidFill>
                  <a:schemeClr val="accent3"/>
                </a:solidFill>
              </a:defRPr>
            </a:lvl4pPr>
            <a:lvl5pPr lvl="4" rtl="0" algn="ctr">
              <a:spcBef>
                <a:spcPts val="0"/>
              </a:spcBef>
              <a:spcAft>
                <a:spcPts val="0"/>
              </a:spcAft>
              <a:buClr>
                <a:schemeClr val="accent3"/>
              </a:buClr>
              <a:buSzPts val="12000"/>
              <a:buNone/>
              <a:defRPr sz="12000">
                <a:solidFill>
                  <a:schemeClr val="accent3"/>
                </a:solidFill>
              </a:defRPr>
            </a:lvl5pPr>
            <a:lvl6pPr lvl="5" rtl="0" algn="ctr">
              <a:spcBef>
                <a:spcPts val="0"/>
              </a:spcBef>
              <a:spcAft>
                <a:spcPts val="0"/>
              </a:spcAft>
              <a:buClr>
                <a:schemeClr val="accent3"/>
              </a:buClr>
              <a:buSzPts val="12000"/>
              <a:buNone/>
              <a:defRPr sz="12000">
                <a:solidFill>
                  <a:schemeClr val="accent3"/>
                </a:solidFill>
              </a:defRPr>
            </a:lvl6pPr>
            <a:lvl7pPr lvl="6" rtl="0" algn="ctr">
              <a:spcBef>
                <a:spcPts val="0"/>
              </a:spcBef>
              <a:spcAft>
                <a:spcPts val="0"/>
              </a:spcAft>
              <a:buClr>
                <a:schemeClr val="accent3"/>
              </a:buClr>
              <a:buSzPts val="12000"/>
              <a:buNone/>
              <a:defRPr sz="12000">
                <a:solidFill>
                  <a:schemeClr val="accent3"/>
                </a:solidFill>
              </a:defRPr>
            </a:lvl7pPr>
            <a:lvl8pPr lvl="7" rtl="0" algn="ctr">
              <a:spcBef>
                <a:spcPts val="0"/>
              </a:spcBef>
              <a:spcAft>
                <a:spcPts val="0"/>
              </a:spcAft>
              <a:buClr>
                <a:schemeClr val="accent3"/>
              </a:buClr>
              <a:buSzPts val="12000"/>
              <a:buNone/>
              <a:defRPr sz="12000">
                <a:solidFill>
                  <a:schemeClr val="accent3"/>
                </a:solidFill>
              </a:defRPr>
            </a:lvl8pPr>
            <a:lvl9pPr lvl="8" rtl="0" algn="ctr">
              <a:spcBef>
                <a:spcPts val="0"/>
              </a:spcBef>
              <a:spcAft>
                <a:spcPts val="0"/>
              </a:spcAft>
              <a:buClr>
                <a:schemeClr val="accent3"/>
              </a:buClr>
              <a:buSzPts val="12000"/>
              <a:buNone/>
              <a:defRPr sz="12000">
                <a:solidFill>
                  <a:schemeClr val="accent3"/>
                </a:solidFill>
              </a:defRPr>
            </a:lvl9pPr>
          </a:lstStyle>
          <a:p>
            <a:r>
              <a:t>xx%</a:t>
            </a:r>
          </a:p>
        </p:txBody>
      </p:sp>
      <p:sp>
        <p:nvSpPr>
          <p:cNvPr id="199" name="Google Shape;199;p35"/>
          <p:cNvSpPr txBox="1"/>
          <p:nvPr>
            <p:ph idx="1" type="subTitle"/>
          </p:nvPr>
        </p:nvSpPr>
        <p:spPr>
          <a:xfrm>
            <a:off x="4368875" y="1412200"/>
            <a:ext cx="4049400" cy="6318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1400"/>
            </a:lvl1pPr>
            <a:lvl2pPr lvl="1" rtl="0" algn="r">
              <a:spcBef>
                <a:spcPts val="0"/>
              </a:spcBef>
              <a:spcAft>
                <a:spcPts val="0"/>
              </a:spcAft>
              <a:buNone/>
              <a:defRPr/>
            </a:lvl2pPr>
            <a:lvl3pPr lvl="2" rtl="0" algn="r">
              <a:spcBef>
                <a:spcPts val="0"/>
              </a:spcBef>
              <a:spcAft>
                <a:spcPts val="0"/>
              </a:spcAft>
              <a:buNone/>
              <a:defRPr/>
            </a:lvl3pPr>
            <a:lvl4pPr lvl="3" rtl="0" algn="r">
              <a:spcBef>
                <a:spcPts val="0"/>
              </a:spcBef>
              <a:spcAft>
                <a:spcPts val="0"/>
              </a:spcAft>
              <a:buNone/>
              <a:defRPr/>
            </a:lvl4pPr>
            <a:lvl5pPr lvl="4" rtl="0" algn="r">
              <a:spcBef>
                <a:spcPts val="0"/>
              </a:spcBef>
              <a:spcAft>
                <a:spcPts val="0"/>
              </a:spcAft>
              <a:buNone/>
              <a:defRPr/>
            </a:lvl5pPr>
            <a:lvl6pPr lvl="5" rtl="0" algn="r">
              <a:spcBef>
                <a:spcPts val="0"/>
              </a:spcBef>
              <a:spcAft>
                <a:spcPts val="0"/>
              </a:spcAft>
              <a:buNone/>
              <a:defRPr/>
            </a:lvl6pPr>
            <a:lvl7pPr lvl="6" rtl="0" algn="r">
              <a:spcBef>
                <a:spcPts val="0"/>
              </a:spcBef>
              <a:spcAft>
                <a:spcPts val="0"/>
              </a:spcAft>
              <a:buNone/>
              <a:defRPr/>
            </a:lvl7pPr>
            <a:lvl8pPr lvl="7" rtl="0" algn="r">
              <a:spcBef>
                <a:spcPts val="0"/>
              </a:spcBef>
              <a:spcAft>
                <a:spcPts val="0"/>
              </a:spcAft>
              <a:buNone/>
              <a:defRPr/>
            </a:lvl8pPr>
            <a:lvl9pPr lvl="8" rtl="0" algn="r">
              <a:spcBef>
                <a:spcPts val="0"/>
              </a:spcBef>
              <a:spcAft>
                <a:spcPts val="0"/>
              </a:spcAft>
              <a:buNone/>
              <a:defRPr/>
            </a:lvl9pPr>
          </a:lstStyle>
          <a:p/>
        </p:txBody>
      </p:sp>
      <p:sp>
        <p:nvSpPr>
          <p:cNvPr id="200" name="Google Shape;200;p35"/>
          <p:cNvSpPr txBox="1"/>
          <p:nvPr>
            <p:ph hasCustomPrompt="1" idx="2" type="title"/>
          </p:nvPr>
        </p:nvSpPr>
        <p:spPr>
          <a:xfrm>
            <a:off x="4368875" y="1663000"/>
            <a:ext cx="4049400" cy="11904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3"/>
              </a:buClr>
              <a:buSzPts val="12000"/>
              <a:buNone/>
              <a:defRPr sz="5000">
                <a:solidFill>
                  <a:schemeClr val="accent6"/>
                </a:solidFill>
              </a:defRPr>
            </a:lvl1pPr>
            <a:lvl2pPr lvl="1" rtl="0" algn="ctr">
              <a:spcBef>
                <a:spcPts val="0"/>
              </a:spcBef>
              <a:spcAft>
                <a:spcPts val="0"/>
              </a:spcAft>
              <a:buClr>
                <a:schemeClr val="accent3"/>
              </a:buClr>
              <a:buSzPts val="12000"/>
              <a:buNone/>
              <a:defRPr sz="12000">
                <a:solidFill>
                  <a:schemeClr val="accent3"/>
                </a:solidFill>
              </a:defRPr>
            </a:lvl2pPr>
            <a:lvl3pPr lvl="2" rtl="0" algn="ctr">
              <a:spcBef>
                <a:spcPts val="0"/>
              </a:spcBef>
              <a:spcAft>
                <a:spcPts val="0"/>
              </a:spcAft>
              <a:buClr>
                <a:schemeClr val="accent3"/>
              </a:buClr>
              <a:buSzPts val="12000"/>
              <a:buNone/>
              <a:defRPr sz="12000">
                <a:solidFill>
                  <a:schemeClr val="accent3"/>
                </a:solidFill>
              </a:defRPr>
            </a:lvl3pPr>
            <a:lvl4pPr lvl="3" rtl="0" algn="ctr">
              <a:spcBef>
                <a:spcPts val="0"/>
              </a:spcBef>
              <a:spcAft>
                <a:spcPts val="0"/>
              </a:spcAft>
              <a:buClr>
                <a:schemeClr val="accent3"/>
              </a:buClr>
              <a:buSzPts val="12000"/>
              <a:buNone/>
              <a:defRPr sz="12000">
                <a:solidFill>
                  <a:schemeClr val="accent3"/>
                </a:solidFill>
              </a:defRPr>
            </a:lvl4pPr>
            <a:lvl5pPr lvl="4" rtl="0" algn="ctr">
              <a:spcBef>
                <a:spcPts val="0"/>
              </a:spcBef>
              <a:spcAft>
                <a:spcPts val="0"/>
              </a:spcAft>
              <a:buClr>
                <a:schemeClr val="accent3"/>
              </a:buClr>
              <a:buSzPts val="12000"/>
              <a:buNone/>
              <a:defRPr sz="12000">
                <a:solidFill>
                  <a:schemeClr val="accent3"/>
                </a:solidFill>
              </a:defRPr>
            </a:lvl5pPr>
            <a:lvl6pPr lvl="5" rtl="0" algn="ctr">
              <a:spcBef>
                <a:spcPts val="0"/>
              </a:spcBef>
              <a:spcAft>
                <a:spcPts val="0"/>
              </a:spcAft>
              <a:buClr>
                <a:schemeClr val="accent3"/>
              </a:buClr>
              <a:buSzPts val="12000"/>
              <a:buNone/>
              <a:defRPr sz="12000">
                <a:solidFill>
                  <a:schemeClr val="accent3"/>
                </a:solidFill>
              </a:defRPr>
            </a:lvl6pPr>
            <a:lvl7pPr lvl="6" rtl="0" algn="ctr">
              <a:spcBef>
                <a:spcPts val="0"/>
              </a:spcBef>
              <a:spcAft>
                <a:spcPts val="0"/>
              </a:spcAft>
              <a:buClr>
                <a:schemeClr val="accent3"/>
              </a:buClr>
              <a:buSzPts val="12000"/>
              <a:buNone/>
              <a:defRPr sz="12000">
                <a:solidFill>
                  <a:schemeClr val="accent3"/>
                </a:solidFill>
              </a:defRPr>
            </a:lvl7pPr>
            <a:lvl8pPr lvl="7" rtl="0" algn="ctr">
              <a:spcBef>
                <a:spcPts val="0"/>
              </a:spcBef>
              <a:spcAft>
                <a:spcPts val="0"/>
              </a:spcAft>
              <a:buClr>
                <a:schemeClr val="accent3"/>
              </a:buClr>
              <a:buSzPts val="12000"/>
              <a:buNone/>
              <a:defRPr sz="12000">
                <a:solidFill>
                  <a:schemeClr val="accent3"/>
                </a:solidFill>
              </a:defRPr>
            </a:lvl8pPr>
            <a:lvl9pPr lvl="8" rtl="0" algn="ctr">
              <a:spcBef>
                <a:spcPts val="0"/>
              </a:spcBef>
              <a:spcAft>
                <a:spcPts val="0"/>
              </a:spcAft>
              <a:buClr>
                <a:schemeClr val="accent3"/>
              </a:buClr>
              <a:buSzPts val="12000"/>
              <a:buNone/>
              <a:defRPr sz="12000">
                <a:solidFill>
                  <a:schemeClr val="accent3"/>
                </a:solidFill>
              </a:defRPr>
            </a:lvl9pPr>
          </a:lstStyle>
          <a:p>
            <a:r>
              <a:t>xx%</a:t>
            </a:r>
          </a:p>
        </p:txBody>
      </p:sp>
      <p:sp>
        <p:nvSpPr>
          <p:cNvPr id="201" name="Google Shape;201;p35"/>
          <p:cNvSpPr txBox="1"/>
          <p:nvPr>
            <p:ph idx="3" type="subTitle"/>
          </p:nvPr>
        </p:nvSpPr>
        <p:spPr>
          <a:xfrm>
            <a:off x="4368875" y="2731300"/>
            <a:ext cx="4049400" cy="6318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1400"/>
            </a:lvl1pPr>
            <a:lvl2pPr lvl="1" rtl="0" algn="r">
              <a:spcBef>
                <a:spcPts val="0"/>
              </a:spcBef>
              <a:spcAft>
                <a:spcPts val="0"/>
              </a:spcAft>
              <a:buNone/>
              <a:defRPr/>
            </a:lvl2pPr>
            <a:lvl3pPr lvl="2" rtl="0" algn="r">
              <a:spcBef>
                <a:spcPts val="0"/>
              </a:spcBef>
              <a:spcAft>
                <a:spcPts val="0"/>
              </a:spcAft>
              <a:buNone/>
              <a:defRPr/>
            </a:lvl3pPr>
            <a:lvl4pPr lvl="3" rtl="0" algn="r">
              <a:spcBef>
                <a:spcPts val="0"/>
              </a:spcBef>
              <a:spcAft>
                <a:spcPts val="0"/>
              </a:spcAft>
              <a:buNone/>
              <a:defRPr/>
            </a:lvl4pPr>
            <a:lvl5pPr lvl="4" rtl="0" algn="r">
              <a:spcBef>
                <a:spcPts val="0"/>
              </a:spcBef>
              <a:spcAft>
                <a:spcPts val="0"/>
              </a:spcAft>
              <a:buNone/>
              <a:defRPr/>
            </a:lvl5pPr>
            <a:lvl6pPr lvl="5" rtl="0" algn="r">
              <a:spcBef>
                <a:spcPts val="0"/>
              </a:spcBef>
              <a:spcAft>
                <a:spcPts val="0"/>
              </a:spcAft>
              <a:buNone/>
              <a:defRPr/>
            </a:lvl6pPr>
            <a:lvl7pPr lvl="6" rtl="0" algn="r">
              <a:spcBef>
                <a:spcPts val="0"/>
              </a:spcBef>
              <a:spcAft>
                <a:spcPts val="0"/>
              </a:spcAft>
              <a:buNone/>
              <a:defRPr/>
            </a:lvl7pPr>
            <a:lvl8pPr lvl="7" rtl="0" algn="r">
              <a:spcBef>
                <a:spcPts val="0"/>
              </a:spcBef>
              <a:spcAft>
                <a:spcPts val="0"/>
              </a:spcAft>
              <a:buNone/>
              <a:defRPr/>
            </a:lvl8pPr>
            <a:lvl9pPr lvl="8" rtl="0" algn="r">
              <a:spcBef>
                <a:spcPts val="0"/>
              </a:spcBef>
              <a:spcAft>
                <a:spcPts val="0"/>
              </a:spcAft>
              <a:buNone/>
              <a:defRPr/>
            </a:lvl9pPr>
          </a:lstStyle>
          <a:p/>
        </p:txBody>
      </p:sp>
      <p:sp>
        <p:nvSpPr>
          <p:cNvPr id="202" name="Google Shape;202;p35"/>
          <p:cNvSpPr txBox="1"/>
          <p:nvPr>
            <p:ph hasCustomPrompt="1" idx="4" type="title"/>
          </p:nvPr>
        </p:nvSpPr>
        <p:spPr>
          <a:xfrm>
            <a:off x="4368875" y="2982700"/>
            <a:ext cx="4049400" cy="1190400"/>
          </a:xfrm>
          <a:prstGeom prst="rect">
            <a:avLst/>
          </a:prstGeom>
        </p:spPr>
        <p:txBody>
          <a:bodyPr anchorCtr="0" anchor="b" bIns="91425" lIns="91425" spcFirstLastPara="1" rIns="91425" wrap="square" tIns="91425">
            <a:noAutofit/>
          </a:bodyPr>
          <a:lstStyle>
            <a:lvl1pPr lvl="0" rtl="0" algn="r">
              <a:spcBef>
                <a:spcPts val="0"/>
              </a:spcBef>
              <a:spcAft>
                <a:spcPts val="0"/>
              </a:spcAft>
              <a:buClr>
                <a:schemeClr val="accent3"/>
              </a:buClr>
              <a:buSzPts val="12000"/>
              <a:buNone/>
              <a:defRPr sz="5000">
                <a:solidFill>
                  <a:schemeClr val="accent6"/>
                </a:solidFill>
              </a:defRPr>
            </a:lvl1pPr>
            <a:lvl2pPr lvl="1" rtl="0" algn="ctr">
              <a:spcBef>
                <a:spcPts val="0"/>
              </a:spcBef>
              <a:spcAft>
                <a:spcPts val="0"/>
              </a:spcAft>
              <a:buClr>
                <a:schemeClr val="accent3"/>
              </a:buClr>
              <a:buSzPts val="12000"/>
              <a:buNone/>
              <a:defRPr sz="12000">
                <a:solidFill>
                  <a:schemeClr val="accent3"/>
                </a:solidFill>
              </a:defRPr>
            </a:lvl2pPr>
            <a:lvl3pPr lvl="2" rtl="0" algn="ctr">
              <a:spcBef>
                <a:spcPts val="0"/>
              </a:spcBef>
              <a:spcAft>
                <a:spcPts val="0"/>
              </a:spcAft>
              <a:buClr>
                <a:schemeClr val="accent3"/>
              </a:buClr>
              <a:buSzPts val="12000"/>
              <a:buNone/>
              <a:defRPr sz="12000">
                <a:solidFill>
                  <a:schemeClr val="accent3"/>
                </a:solidFill>
              </a:defRPr>
            </a:lvl3pPr>
            <a:lvl4pPr lvl="3" rtl="0" algn="ctr">
              <a:spcBef>
                <a:spcPts val="0"/>
              </a:spcBef>
              <a:spcAft>
                <a:spcPts val="0"/>
              </a:spcAft>
              <a:buClr>
                <a:schemeClr val="accent3"/>
              </a:buClr>
              <a:buSzPts val="12000"/>
              <a:buNone/>
              <a:defRPr sz="12000">
                <a:solidFill>
                  <a:schemeClr val="accent3"/>
                </a:solidFill>
              </a:defRPr>
            </a:lvl4pPr>
            <a:lvl5pPr lvl="4" rtl="0" algn="ctr">
              <a:spcBef>
                <a:spcPts val="0"/>
              </a:spcBef>
              <a:spcAft>
                <a:spcPts val="0"/>
              </a:spcAft>
              <a:buClr>
                <a:schemeClr val="accent3"/>
              </a:buClr>
              <a:buSzPts val="12000"/>
              <a:buNone/>
              <a:defRPr sz="12000">
                <a:solidFill>
                  <a:schemeClr val="accent3"/>
                </a:solidFill>
              </a:defRPr>
            </a:lvl5pPr>
            <a:lvl6pPr lvl="5" rtl="0" algn="ctr">
              <a:spcBef>
                <a:spcPts val="0"/>
              </a:spcBef>
              <a:spcAft>
                <a:spcPts val="0"/>
              </a:spcAft>
              <a:buClr>
                <a:schemeClr val="accent3"/>
              </a:buClr>
              <a:buSzPts val="12000"/>
              <a:buNone/>
              <a:defRPr sz="12000">
                <a:solidFill>
                  <a:schemeClr val="accent3"/>
                </a:solidFill>
              </a:defRPr>
            </a:lvl6pPr>
            <a:lvl7pPr lvl="6" rtl="0" algn="ctr">
              <a:spcBef>
                <a:spcPts val="0"/>
              </a:spcBef>
              <a:spcAft>
                <a:spcPts val="0"/>
              </a:spcAft>
              <a:buClr>
                <a:schemeClr val="accent3"/>
              </a:buClr>
              <a:buSzPts val="12000"/>
              <a:buNone/>
              <a:defRPr sz="12000">
                <a:solidFill>
                  <a:schemeClr val="accent3"/>
                </a:solidFill>
              </a:defRPr>
            </a:lvl7pPr>
            <a:lvl8pPr lvl="7" rtl="0" algn="ctr">
              <a:spcBef>
                <a:spcPts val="0"/>
              </a:spcBef>
              <a:spcAft>
                <a:spcPts val="0"/>
              </a:spcAft>
              <a:buClr>
                <a:schemeClr val="accent3"/>
              </a:buClr>
              <a:buSzPts val="12000"/>
              <a:buNone/>
              <a:defRPr sz="12000">
                <a:solidFill>
                  <a:schemeClr val="accent3"/>
                </a:solidFill>
              </a:defRPr>
            </a:lvl8pPr>
            <a:lvl9pPr lvl="8" rtl="0" algn="ctr">
              <a:spcBef>
                <a:spcPts val="0"/>
              </a:spcBef>
              <a:spcAft>
                <a:spcPts val="0"/>
              </a:spcAft>
              <a:buClr>
                <a:schemeClr val="accent3"/>
              </a:buClr>
              <a:buSzPts val="12000"/>
              <a:buNone/>
              <a:defRPr sz="12000">
                <a:solidFill>
                  <a:schemeClr val="accent3"/>
                </a:solidFill>
              </a:defRPr>
            </a:lvl9pPr>
          </a:lstStyle>
          <a:p>
            <a:r>
              <a:t>xx%</a:t>
            </a:r>
          </a:p>
        </p:txBody>
      </p:sp>
      <p:sp>
        <p:nvSpPr>
          <p:cNvPr id="203" name="Google Shape;203;p35"/>
          <p:cNvSpPr txBox="1"/>
          <p:nvPr>
            <p:ph idx="5" type="subTitle"/>
          </p:nvPr>
        </p:nvSpPr>
        <p:spPr>
          <a:xfrm>
            <a:off x="4368875" y="4051000"/>
            <a:ext cx="4049400" cy="631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None/>
              <a:defRPr sz="1400"/>
            </a:lvl1pPr>
            <a:lvl2pPr lvl="1" rtl="0" algn="r">
              <a:lnSpc>
                <a:spcPct val="100000"/>
              </a:lnSpc>
              <a:spcBef>
                <a:spcPts val="1600"/>
              </a:spcBef>
              <a:spcAft>
                <a:spcPts val="0"/>
              </a:spcAft>
              <a:buNone/>
              <a:defRPr/>
            </a:lvl2pPr>
            <a:lvl3pPr lvl="2" rtl="0" algn="r">
              <a:lnSpc>
                <a:spcPct val="100000"/>
              </a:lnSpc>
              <a:spcBef>
                <a:spcPts val="1600"/>
              </a:spcBef>
              <a:spcAft>
                <a:spcPts val="0"/>
              </a:spcAft>
              <a:buNone/>
              <a:defRPr/>
            </a:lvl3pPr>
            <a:lvl4pPr lvl="3" rtl="0" algn="r">
              <a:lnSpc>
                <a:spcPct val="100000"/>
              </a:lnSpc>
              <a:spcBef>
                <a:spcPts val="1600"/>
              </a:spcBef>
              <a:spcAft>
                <a:spcPts val="0"/>
              </a:spcAft>
              <a:buNone/>
              <a:defRPr/>
            </a:lvl4pPr>
            <a:lvl5pPr lvl="4" rtl="0" algn="r">
              <a:lnSpc>
                <a:spcPct val="100000"/>
              </a:lnSpc>
              <a:spcBef>
                <a:spcPts val="1600"/>
              </a:spcBef>
              <a:spcAft>
                <a:spcPts val="0"/>
              </a:spcAft>
              <a:buNone/>
              <a:defRPr/>
            </a:lvl5pPr>
            <a:lvl6pPr lvl="5" rtl="0" algn="r">
              <a:lnSpc>
                <a:spcPct val="100000"/>
              </a:lnSpc>
              <a:spcBef>
                <a:spcPts val="1600"/>
              </a:spcBef>
              <a:spcAft>
                <a:spcPts val="0"/>
              </a:spcAft>
              <a:buNone/>
              <a:defRPr/>
            </a:lvl6pPr>
            <a:lvl7pPr lvl="6" rtl="0" algn="r">
              <a:lnSpc>
                <a:spcPct val="100000"/>
              </a:lnSpc>
              <a:spcBef>
                <a:spcPts val="1600"/>
              </a:spcBef>
              <a:spcAft>
                <a:spcPts val="0"/>
              </a:spcAft>
              <a:buNone/>
              <a:defRPr/>
            </a:lvl7pPr>
            <a:lvl8pPr lvl="7" rtl="0" algn="r">
              <a:lnSpc>
                <a:spcPct val="100000"/>
              </a:lnSpc>
              <a:spcBef>
                <a:spcPts val="1600"/>
              </a:spcBef>
              <a:spcAft>
                <a:spcPts val="0"/>
              </a:spcAft>
              <a:buNone/>
              <a:defRPr/>
            </a:lvl8pPr>
            <a:lvl9pPr lvl="8" rtl="0" algn="r">
              <a:lnSpc>
                <a:spcPct val="100000"/>
              </a:lnSpc>
              <a:spcBef>
                <a:spcPts val="1600"/>
              </a:spcBef>
              <a:spcAft>
                <a:spcPts val="1600"/>
              </a:spcAft>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14">
    <p:spTree>
      <p:nvGrpSpPr>
        <p:cNvPr id="204" name="Shape 204"/>
        <p:cNvGrpSpPr/>
        <p:nvPr/>
      </p:nvGrpSpPr>
      <p:grpSpPr>
        <a:xfrm>
          <a:off x="0" y="0"/>
          <a:ext cx="0" cy="0"/>
          <a:chOff x="0" y="0"/>
          <a:chExt cx="0" cy="0"/>
        </a:xfrm>
      </p:grpSpPr>
      <p:sp>
        <p:nvSpPr>
          <p:cNvPr id="205" name="Google Shape;205;p36"/>
          <p:cNvSpPr txBox="1"/>
          <p:nvPr>
            <p:ph hasCustomPrompt="1" type="title"/>
          </p:nvPr>
        </p:nvSpPr>
        <p:spPr>
          <a:xfrm>
            <a:off x="709175" y="1390575"/>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2"/>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06" name="Google Shape;206;p36"/>
          <p:cNvSpPr txBox="1"/>
          <p:nvPr>
            <p:ph hasCustomPrompt="1" idx="2" type="title"/>
          </p:nvPr>
        </p:nvSpPr>
        <p:spPr>
          <a:xfrm>
            <a:off x="2691000" y="1390575"/>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2"/>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07" name="Google Shape;207;p36"/>
          <p:cNvSpPr txBox="1"/>
          <p:nvPr>
            <p:ph hasCustomPrompt="1" idx="3" type="title"/>
          </p:nvPr>
        </p:nvSpPr>
        <p:spPr>
          <a:xfrm>
            <a:off x="4672825" y="1390575"/>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2"/>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08" name="Google Shape;208;p36"/>
          <p:cNvSpPr txBox="1"/>
          <p:nvPr>
            <p:ph idx="1" type="subTitle"/>
          </p:nvPr>
        </p:nvSpPr>
        <p:spPr>
          <a:xfrm>
            <a:off x="709163" y="3626575"/>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09" name="Google Shape;209;p36"/>
          <p:cNvSpPr txBox="1"/>
          <p:nvPr>
            <p:ph idx="4" type="subTitle"/>
          </p:nvPr>
        </p:nvSpPr>
        <p:spPr>
          <a:xfrm>
            <a:off x="2690988" y="3626575"/>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10" name="Google Shape;210;p36"/>
          <p:cNvSpPr txBox="1"/>
          <p:nvPr>
            <p:ph idx="5" type="subTitle"/>
          </p:nvPr>
        </p:nvSpPr>
        <p:spPr>
          <a:xfrm>
            <a:off x="4672813" y="3626575"/>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11" name="Google Shape;211;p36"/>
          <p:cNvSpPr txBox="1"/>
          <p:nvPr>
            <p:ph hasCustomPrompt="1" idx="6" type="title"/>
          </p:nvPr>
        </p:nvSpPr>
        <p:spPr>
          <a:xfrm>
            <a:off x="6654650" y="1390575"/>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2"/>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12" name="Google Shape;212;p36"/>
          <p:cNvSpPr txBox="1"/>
          <p:nvPr>
            <p:ph idx="7" type="subTitle"/>
          </p:nvPr>
        </p:nvSpPr>
        <p:spPr>
          <a:xfrm>
            <a:off x="6654638" y="3626575"/>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13" name="Google Shape;213;p36"/>
          <p:cNvSpPr txBox="1"/>
          <p:nvPr>
            <p:ph idx="8"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214" name="Google Shape;214;p36"/>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2">
  <p:cSld name="CUSTOM_15">
    <p:spTree>
      <p:nvGrpSpPr>
        <p:cNvPr id="215" name="Shape 215"/>
        <p:cNvGrpSpPr/>
        <p:nvPr/>
      </p:nvGrpSpPr>
      <p:grpSpPr>
        <a:xfrm>
          <a:off x="0" y="0"/>
          <a:ext cx="0" cy="0"/>
          <a:chOff x="0" y="0"/>
          <a:chExt cx="0" cy="0"/>
        </a:xfrm>
      </p:grpSpPr>
      <p:sp>
        <p:nvSpPr>
          <p:cNvPr id="216" name="Google Shape;216;p37"/>
          <p:cNvSpPr txBox="1"/>
          <p:nvPr>
            <p:ph hasCustomPrompt="1" type="title"/>
          </p:nvPr>
        </p:nvSpPr>
        <p:spPr>
          <a:xfrm>
            <a:off x="1057550" y="1378547"/>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3"/>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17" name="Google Shape;217;p37"/>
          <p:cNvSpPr txBox="1"/>
          <p:nvPr>
            <p:ph hasCustomPrompt="1" idx="2" type="title"/>
          </p:nvPr>
        </p:nvSpPr>
        <p:spPr>
          <a:xfrm>
            <a:off x="3644375" y="1378547"/>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3"/>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18" name="Google Shape;218;p37"/>
          <p:cNvSpPr txBox="1"/>
          <p:nvPr>
            <p:ph idx="1" type="subTitle"/>
          </p:nvPr>
        </p:nvSpPr>
        <p:spPr>
          <a:xfrm>
            <a:off x="1057550" y="3843063"/>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19" name="Google Shape;219;p37"/>
          <p:cNvSpPr txBox="1"/>
          <p:nvPr>
            <p:ph idx="3" type="subTitle"/>
          </p:nvPr>
        </p:nvSpPr>
        <p:spPr>
          <a:xfrm>
            <a:off x="3644375" y="3843063"/>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20" name="Google Shape;220;p37"/>
          <p:cNvSpPr txBox="1"/>
          <p:nvPr>
            <p:ph idx="4" type="subTitle"/>
          </p:nvPr>
        </p:nvSpPr>
        <p:spPr>
          <a:xfrm>
            <a:off x="1045000" y="3381200"/>
            <a:ext cx="1780200" cy="444900"/>
          </a:xfrm>
          <a:prstGeom prst="rect">
            <a:avLst/>
          </a:prstGeom>
        </p:spPr>
        <p:txBody>
          <a:bodyPr anchorCtr="0" anchor="t" bIns="91425" lIns="91425" spcFirstLastPara="1" rIns="91425" wrap="square" tIns="91425">
            <a:noAutofit/>
          </a:bodyPr>
          <a:lstStyle>
            <a:lvl1pPr lvl="0" algn="ctr">
              <a:spcBef>
                <a:spcPts val="0"/>
              </a:spcBef>
              <a:spcAft>
                <a:spcPts val="0"/>
              </a:spcAft>
              <a:buSzPts val="2200"/>
              <a:buFont typeface="Advent Pro"/>
              <a:buNone/>
              <a:defRPr b="1" sz="2200">
                <a:solidFill>
                  <a:schemeClr val="accent1"/>
                </a:solidFill>
                <a:latin typeface="Advent Pro"/>
                <a:ea typeface="Advent Pro"/>
                <a:cs typeface="Advent Pro"/>
                <a:sym typeface="Advent Pro"/>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p:txBody>
      </p:sp>
      <p:sp>
        <p:nvSpPr>
          <p:cNvPr id="221" name="Google Shape;221;p37"/>
          <p:cNvSpPr txBox="1"/>
          <p:nvPr>
            <p:ph idx="5" type="subTitle"/>
          </p:nvPr>
        </p:nvSpPr>
        <p:spPr>
          <a:xfrm>
            <a:off x="3644375" y="3381200"/>
            <a:ext cx="1780200" cy="444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200"/>
              <a:buFont typeface="Advent Pro"/>
              <a:buNone/>
              <a:defRPr b="1" sz="2200">
                <a:solidFill>
                  <a:schemeClr val="accent1"/>
                </a:solidFill>
                <a:latin typeface="Advent Pro"/>
                <a:ea typeface="Advent Pro"/>
                <a:cs typeface="Advent Pro"/>
                <a:sym typeface="Advent Pro"/>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22" name="Google Shape;222;p37"/>
          <p:cNvSpPr txBox="1"/>
          <p:nvPr>
            <p:ph hasCustomPrompt="1" idx="6" type="title"/>
          </p:nvPr>
        </p:nvSpPr>
        <p:spPr>
          <a:xfrm>
            <a:off x="6318700" y="1378550"/>
            <a:ext cx="1780200" cy="715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500"/>
              <a:buNone/>
              <a:defRPr sz="3500">
                <a:solidFill>
                  <a:schemeClr val="accent3"/>
                </a:solidFill>
              </a:defRPr>
            </a:lvl1pPr>
            <a:lvl2pPr lvl="1" rtl="0" algn="ctr">
              <a:spcBef>
                <a:spcPts val="0"/>
              </a:spcBef>
              <a:spcAft>
                <a:spcPts val="0"/>
              </a:spcAft>
              <a:buSzPts val="4500"/>
              <a:buNone/>
              <a:defRPr sz="4500"/>
            </a:lvl2pPr>
            <a:lvl3pPr lvl="2" rtl="0" algn="ctr">
              <a:spcBef>
                <a:spcPts val="0"/>
              </a:spcBef>
              <a:spcAft>
                <a:spcPts val="0"/>
              </a:spcAft>
              <a:buSzPts val="4500"/>
              <a:buNone/>
              <a:defRPr sz="4500"/>
            </a:lvl3pPr>
            <a:lvl4pPr lvl="3" rtl="0" algn="ctr">
              <a:spcBef>
                <a:spcPts val="0"/>
              </a:spcBef>
              <a:spcAft>
                <a:spcPts val="0"/>
              </a:spcAft>
              <a:buSzPts val="4500"/>
              <a:buNone/>
              <a:defRPr sz="4500"/>
            </a:lvl4pPr>
            <a:lvl5pPr lvl="4" rtl="0" algn="ctr">
              <a:spcBef>
                <a:spcPts val="0"/>
              </a:spcBef>
              <a:spcAft>
                <a:spcPts val="0"/>
              </a:spcAft>
              <a:buSzPts val="4500"/>
              <a:buNone/>
              <a:defRPr sz="4500"/>
            </a:lvl5pPr>
            <a:lvl6pPr lvl="5" rtl="0" algn="ctr">
              <a:spcBef>
                <a:spcPts val="0"/>
              </a:spcBef>
              <a:spcAft>
                <a:spcPts val="0"/>
              </a:spcAft>
              <a:buSzPts val="4500"/>
              <a:buNone/>
              <a:defRPr sz="4500"/>
            </a:lvl6pPr>
            <a:lvl7pPr lvl="6" rtl="0" algn="ctr">
              <a:spcBef>
                <a:spcPts val="0"/>
              </a:spcBef>
              <a:spcAft>
                <a:spcPts val="0"/>
              </a:spcAft>
              <a:buSzPts val="4500"/>
              <a:buNone/>
              <a:defRPr sz="4500"/>
            </a:lvl7pPr>
            <a:lvl8pPr lvl="7" rtl="0" algn="ctr">
              <a:spcBef>
                <a:spcPts val="0"/>
              </a:spcBef>
              <a:spcAft>
                <a:spcPts val="0"/>
              </a:spcAft>
              <a:buSzPts val="4500"/>
              <a:buNone/>
              <a:defRPr sz="4500"/>
            </a:lvl8pPr>
            <a:lvl9pPr lvl="8" rtl="0" algn="ctr">
              <a:spcBef>
                <a:spcPts val="0"/>
              </a:spcBef>
              <a:spcAft>
                <a:spcPts val="0"/>
              </a:spcAft>
              <a:buSzPts val="4500"/>
              <a:buNone/>
              <a:defRPr sz="4500"/>
            </a:lvl9pPr>
          </a:lstStyle>
          <a:p>
            <a:r>
              <a:t>xx%</a:t>
            </a:r>
          </a:p>
        </p:txBody>
      </p:sp>
      <p:sp>
        <p:nvSpPr>
          <p:cNvPr id="223" name="Google Shape;223;p37"/>
          <p:cNvSpPr txBox="1"/>
          <p:nvPr>
            <p:ph idx="7" type="subTitle"/>
          </p:nvPr>
        </p:nvSpPr>
        <p:spPr>
          <a:xfrm>
            <a:off x="6318750" y="3843063"/>
            <a:ext cx="1780200" cy="715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24" name="Google Shape;224;p37"/>
          <p:cNvSpPr txBox="1"/>
          <p:nvPr>
            <p:ph idx="8" type="subTitle"/>
          </p:nvPr>
        </p:nvSpPr>
        <p:spPr>
          <a:xfrm>
            <a:off x="6318750" y="3381200"/>
            <a:ext cx="1780200" cy="444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200"/>
              <a:buFont typeface="Advent Pro"/>
              <a:buNone/>
              <a:defRPr b="1" sz="2200">
                <a:solidFill>
                  <a:schemeClr val="accent1"/>
                </a:solidFill>
                <a:latin typeface="Advent Pro"/>
                <a:ea typeface="Advent Pro"/>
                <a:cs typeface="Advent Pro"/>
                <a:sym typeface="Advent Pro"/>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25" name="Google Shape;225;p37"/>
          <p:cNvSpPr txBox="1"/>
          <p:nvPr>
            <p:ph idx="9"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226" name="Google Shape;226;p37"/>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3">
    <p:spTree>
      <p:nvGrpSpPr>
        <p:cNvPr id="227" name="Shape 227"/>
        <p:cNvGrpSpPr/>
        <p:nvPr/>
      </p:nvGrpSpPr>
      <p:grpSpPr>
        <a:xfrm>
          <a:off x="0" y="0"/>
          <a:ext cx="0" cy="0"/>
          <a:chOff x="0" y="0"/>
          <a:chExt cx="0" cy="0"/>
        </a:xfrm>
      </p:grpSpPr>
      <p:sp>
        <p:nvSpPr>
          <p:cNvPr id="228" name="Google Shape;228;p38"/>
          <p:cNvSpPr txBox="1"/>
          <p:nvPr>
            <p:ph type="ctrTitle"/>
          </p:nvPr>
        </p:nvSpPr>
        <p:spPr>
          <a:xfrm>
            <a:off x="726575" y="1979350"/>
            <a:ext cx="3149100" cy="1233600"/>
          </a:xfrm>
          <a:prstGeom prst="rect">
            <a:avLst/>
          </a:prstGeom>
        </p:spPr>
        <p:txBody>
          <a:bodyPr anchorCtr="0" anchor="b" bIns="91425" lIns="91425" spcFirstLastPara="1" rIns="91425" wrap="square" tIns="91425">
            <a:noAutofit/>
          </a:bodyPr>
          <a:lstStyle>
            <a:lvl1pPr lvl="0" rtl="0" algn="r">
              <a:lnSpc>
                <a:spcPct val="80000"/>
              </a:lnSpc>
              <a:spcBef>
                <a:spcPts val="0"/>
              </a:spcBef>
              <a:spcAft>
                <a:spcPts val="0"/>
              </a:spcAft>
              <a:buClr>
                <a:schemeClr val="accent6"/>
              </a:buClr>
              <a:buSzPts val="3600"/>
              <a:buNone/>
              <a:defRPr sz="3600">
                <a:solidFill>
                  <a:schemeClr val="accent6"/>
                </a:solidFill>
              </a:defRPr>
            </a:lvl1pPr>
            <a:lvl2pPr lvl="1" rtl="0" algn="r">
              <a:spcBef>
                <a:spcPts val="0"/>
              </a:spcBef>
              <a:spcAft>
                <a:spcPts val="0"/>
              </a:spcAft>
              <a:buClr>
                <a:schemeClr val="accent6"/>
              </a:buClr>
              <a:buSzPts val="5200"/>
              <a:buNone/>
              <a:defRPr sz="5200">
                <a:solidFill>
                  <a:schemeClr val="accent6"/>
                </a:solidFill>
              </a:defRPr>
            </a:lvl2pPr>
            <a:lvl3pPr lvl="2" rtl="0" algn="r">
              <a:spcBef>
                <a:spcPts val="0"/>
              </a:spcBef>
              <a:spcAft>
                <a:spcPts val="0"/>
              </a:spcAft>
              <a:buClr>
                <a:schemeClr val="accent6"/>
              </a:buClr>
              <a:buSzPts val="5200"/>
              <a:buNone/>
              <a:defRPr sz="5200">
                <a:solidFill>
                  <a:schemeClr val="accent6"/>
                </a:solidFill>
              </a:defRPr>
            </a:lvl3pPr>
            <a:lvl4pPr lvl="3" rtl="0" algn="r">
              <a:spcBef>
                <a:spcPts val="0"/>
              </a:spcBef>
              <a:spcAft>
                <a:spcPts val="0"/>
              </a:spcAft>
              <a:buClr>
                <a:schemeClr val="accent6"/>
              </a:buClr>
              <a:buSzPts val="5200"/>
              <a:buNone/>
              <a:defRPr sz="5200">
                <a:solidFill>
                  <a:schemeClr val="accent6"/>
                </a:solidFill>
              </a:defRPr>
            </a:lvl4pPr>
            <a:lvl5pPr lvl="4" rtl="0" algn="r">
              <a:spcBef>
                <a:spcPts val="0"/>
              </a:spcBef>
              <a:spcAft>
                <a:spcPts val="0"/>
              </a:spcAft>
              <a:buClr>
                <a:schemeClr val="accent6"/>
              </a:buClr>
              <a:buSzPts val="5200"/>
              <a:buNone/>
              <a:defRPr sz="5200">
                <a:solidFill>
                  <a:schemeClr val="accent6"/>
                </a:solidFill>
              </a:defRPr>
            </a:lvl5pPr>
            <a:lvl6pPr lvl="5" rtl="0" algn="r">
              <a:spcBef>
                <a:spcPts val="0"/>
              </a:spcBef>
              <a:spcAft>
                <a:spcPts val="0"/>
              </a:spcAft>
              <a:buClr>
                <a:schemeClr val="accent6"/>
              </a:buClr>
              <a:buSzPts val="5200"/>
              <a:buNone/>
              <a:defRPr sz="5200">
                <a:solidFill>
                  <a:schemeClr val="accent6"/>
                </a:solidFill>
              </a:defRPr>
            </a:lvl6pPr>
            <a:lvl7pPr lvl="6" rtl="0" algn="r">
              <a:spcBef>
                <a:spcPts val="0"/>
              </a:spcBef>
              <a:spcAft>
                <a:spcPts val="0"/>
              </a:spcAft>
              <a:buClr>
                <a:schemeClr val="accent6"/>
              </a:buClr>
              <a:buSzPts val="5200"/>
              <a:buNone/>
              <a:defRPr sz="5200">
                <a:solidFill>
                  <a:schemeClr val="accent6"/>
                </a:solidFill>
              </a:defRPr>
            </a:lvl7pPr>
            <a:lvl8pPr lvl="7" rtl="0" algn="r">
              <a:spcBef>
                <a:spcPts val="0"/>
              </a:spcBef>
              <a:spcAft>
                <a:spcPts val="0"/>
              </a:spcAft>
              <a:buClr>
                <a:schemeClr val="accent6"/>
              </a:buClr>
              <a:buSzPts val="5200"/>
              <a:buNone/>
              <a:defRPr sz="5200">
                <a:solidFill>
                  <a:schemeClr val="accent6"/>
                </a:solidFill>
              </a:defRPr>
            </a:lvl8pPr>
            <a:lvl9pPr lvl="8" rtl="0" algn="r">
              <a:spcBef>
                <a:spcPts val="0"/>
              </a:spcBef>
              <a:spcAft>
                <a:spcPts val="0"/>
              </a:spcAft>
              <a:buClr>
                <a:schemeClr val="accent6"/>
              </a:buClr>
              <a:buSzPts val="5200"/>
              <a:buNone/>
              <a:defRPr sz="5200">
                <a:solidFill>
                  <a:schemeClr val="accent6"/>
                </a:solidFill>
              </a:defRPr>
            </a:lvl9pPr>
          </a:lstStyle>
          <a:p/>
        </p:txBody>
      </p:sp>
      <p:sp>
        <p:nvSpPr>
          <p:cNvPr id="229" name="Google Shape;229;p38"/>
          <p:cNvSpPr txBox="1"/>
          <p:nvPr>
            <p:ph idx="1" type="subTitle"/>
          </p:nvPr>
        </p:nvSpPr>
        <p:spPr>
          <a:xfrm>
            <a:off x="726575" y="3250025"/>
            <a:ext cx="3149100" cy="792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a:solidFill>
                  <a:schemeClr val="dk1"/>
                </a:solidFill>
              </a:defRPr>
            </a:lvl1pPr>
            <a:lvl2pPr lvl="1" rtl="0" algn="r">
              <a:lnSpc>
                <a:spcPct val="100000"/>
              </a:lnSpc>
              <a:spcBef>
                <a:spcPts val="0"/>
              </a:spcBef>
              <a:spcAft>
                <a:spcPts val="0"/>
              </a:spcAft>
              <a:buSzPts val="2400"/>
              <a:buNone/>
              <a:defRPr sz="2400"/>
            </a:lvl2pPr>
            <a:lvl3pPr lvl="2" rtl="0" algn="r">
              <a:lnSpc>
                <a:spcPct val="100000"/>
              </a:lnSpc>
              <a:spcBef>
                <a:spcPts val="0"/>
              </a:spcBef>
              <a:spcAft>
                <a:spcPts val="0"/>
              </a:spcAft>
              <a:buSzPts val="2400"/>
              <a:buNone/>
              <a:defRPr sz="2400"/>
            </a:lvl3pPr>
            <a:lvl4pPr lvl="3" rtl="0" algn="r">
              <a:lnSpc>
                <a:spcPct val="100000"/>
              </a:lnSpc>
              <a:spcBef>
                <a:spcPts val="0"/>
              </a:spcBef>
              <a:spcAft>
                <a:spcPts val="0"/>
              </a:spcAft>
              <a:buSzPts val="2400"/>
              <a:buNone/>
              <a:defRPr sz="2400"/>
            </a:lvl4pPr>
            <a:lvl5pPr lvl="4" rtl="0" algn="r">
              <a:lnSpc>
                <a:spcPct val="100000"/>
              </a:lnSpc>
              <a:spcBef>
                <a:spcPts val="0"/>
              </a:spcBef>
              <a:spcAft>
                <a:spcPts val="0"/>
              </a:spcAft>
              <a:buSzPts val="2400"/>
              <a:buNone/>
              <a:defRPr sz="2400"/>
            </a:lvl5pPr>
            <a:lvl6pPr lvl="5" rtl="0" algn="r">
              <a:lnSpc>
                <a:spcPct val="100000"/>
              </a:lnSpc>
              <a:spcBef>
                <a:spcPts val="0"/>
              </a:spcBef>
              <a:spcAft>
                <a:spcPts val="0"/>
              </a:spcAft>
              <a:buSzPts val="2400"/>
              <a:buNone/>
              <a:defRPr sz="2400"/>
            </a:lvl6pPr>
            <a:lvl7pPr lvl="6" rtl="0" algn="r">
              <a:lnSpc>
                <a:spcPct val="100000"/>
              </a:lnSpc>
              <a:spcBef>
                <a:spcPts val="0"/>
              </a:spcBef>
              <a:spcAft>
                <a:spcPts val="0"/>
              </a:spcAft>
              <a:buSzPts val="2400"/>
              <a:buNone/>
              <a:defRPr sz="2400"/>
            </a:lvl7pPr>
            <a:lvl8pPr lvl="7" rtl="0" algn="r">
              <a:lnSpc>
                <a:spcPct val="100000"/>
              </a:lnSpc>
              <a:spcBef>
                <a:spcPts val="0"/>
              </a:spcBef>
              <a:spcAft>
                <a:spcPts val="0"/>
              </a:spcAft>
              <a:buSzPts val="2400"/>
              <a:buNone/>
              <a:defRPr sz="2400"/>
            </a:lvl8pPr>
            <a:lvl9pPr lvl="8" rtl="0" algn="r">
              <a:lnSpc>
                <a:spcPct val="100000"/>
              </a:lnSpc>
              <a:spcBef>
                <a:spcPts val="0"/>
              </a:spcBef>
              <a:spcAft>
                <a:spcPts val="0"/>
              </a:spcAft>
              <a:buSzPts val="2400"/>
              <a:buNone/>
              <a:defRPr sz="2400"/>
            </a:lvl9pPr>
          </a:lstStyle>
          <a:p/>
        </p:txBody>
      </p:sp>
      <p:sp>
        <p:nvSpPr>
          <p:cNvPr id="230" name="Google Shape;230;p38"/>
          <p:cNvSpPr txBox="1"/>
          <p:nvPr>
            <p:ph hasCustomPrompt="1" idx="2" type="title"/>
          </p:nvPr>
        </p:nvSpPr>
        <p:spPr>
          <a:xfrm>
            <a:off x="726575" y="1139775"/>
            <a:ext cx="3149100" cy="7926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accent6"/>
              </a:buClr>
              <a:buSzPts val="7200"/>
              <a:buNone/>
              <a:defRPr sz="7200">
                <a:solidFill>
                  <a:schemeClr val="accent6"/>
                </a:solidFill>
              </a:defRPr>
            </a:lvl1pPr>
            <a:lvl2pPr lvl="1" rtl="0" algn="r">
              <a:spcBef>
                <a:spcPts val="0"/>
              </a:spcBef>
              <a:spcAft>
                <a:spcPts val="0"/>
              </a:spcAft>
              <a:buClr>
                <a:schemeClr val="accent6"/>
              </a:buClr>
              <a:buSzPts val="6000"/>
              <a:buNone/>
              <a:defRPr sz="6000">
                <a:solidFill>
                  <a:schemeClr val="accent6"/>
                </a:solidFill>
              </a:defRPr>
            </a:lvl2pPr>
            <a:lvl3pPr lvl="2" rtl="0" algn="r">
              <a:spcBef>
                <a:spcPts val="0"/>
              </a:spcBef>
              <a:spcAft>
                <a:spcPts val="0"/>
              </a:spcAft>
              <a:buClr>
                <a:schemeClr val="accent6"/>
              </a:buClr>
              <a:buSzPts val="6000"/>
              <a:buNone/>
              <a:defRPr sz="6000">
                <a:solidFill>
                  <a:schemeClr val="accent6"/>
                </a:solidFill>
              </a:defRPr>
            </a:lvl3pPr>
            <a:lvl4pPr lvl="3" rtl="0" algn="r">
              <a:spcBef>
                <a:spcPts val="0"/>
              </a:spcBef>
              <a:spcAft>
                <a:spcPts val="0"/>
              </a:spcAft>
              <a:buClr>
                <a:schemeClr val="accent6"/>
              </a:buClr>
              <a:buSzPts val="6000"/>
              <a:buNone/>
              <a:defRPr sz="6000">
                <a:solidFill>
                  <a:schemeClr val="accent6"/>
                </a:solidFill>
              </a:defRPr>
            </a:lvl4pPr>
            <a:lvl5pPr lvl="4" rtl="0" algn="r">
              <a:spcBef>
                <a:spcPts val="0"/>
              </a:spcBef>
              <a:spcAft>
                <a:spcPts val="0"/>
              </a:spcAft>
              <a:buClr>
                <a:schemeClr val="accent6"/>
              </a:buClr>
              <a:buSzPts val="6000"/>
              <a:buNone/>
              <a:defRPr sz="6000">
                <a:solidFill>
                  <a:schemeClr val="accent6"/>
                </a:solidFill>
              </a:defRPr>
            </a:lvl5pPr>
            <a:lvl6pPr lvl="5" rtl="0" algn="r">
              <a:spcBef>
                <a:spcPts val="0"/>
              </a:spcBef>
              <a:spcAft>
                <a:spcPts val="0"/>
              </a:spcAft>
              <a:buClr>
                <a:schemeClr val="accent6"/>
              </a:buClr>
              <a:buSzPts val="6000"/>
              <a:buNone/>
              <a:defRPr sz="6000">
                <a:solidFill>
                  <a:schemeClr val="accent6"/>
                </a:solidFill>
              </a:defRPr>
            </a:lvl6pPr>
            <a:lvl7pPr lvl="6" rtl="0" algn="r">
              <a:spcBef>
                <a:spcPts val="0"/>
              </a:spcBef>
              <a:spcAft>
                <a:spcPts val="0"/>
              </a:spcAft>
              <a:buClr>
                <a:schemeClr val="accent6"/>
              </a:buClr>
              <a:buSzPts val="6000"/>
              <a:buNone/>
              <a:defRPr sz="6000">
                <a:solidFill>
                  <a:schemeClr val="accent6"/>
                </a:solidFill>
              </a:defRPr>
            </a:lvl7pPr>
            <a:lvl8pPr lvl="7" rtl="0" algn="r">
              <a:spcBef>
                <a:spcPts val="0"/>
              </a:spcBef>
              <a:spcAft>
                <a:spcPts val="0"/>
              </a:spcAft>
              <a:buClr>
                <a:schemeClr val="accent6"/>
              </a:buClr>
              <a:buSzPts val="6000"/>
              <a:buNone/>
              <a:defRPr sz="6000">
                <a:solidFill>
                  <a:schemeClr val="accent6"/>
                </a:solidFill>
              </a:defRPr>
            </a:lvl8pPr>
            <a:lvl9pPr lvl="8" rtl="0" algn="r">
              <a:spcBef>
                <a:spcPts val="0"/>
              </a:spcBef>
              <a:spcAft>
                <a:spcPts val="0"/>
              </a:spcAft>
              <a:buClr>
                <a:schemeClr val="accent6"/>
              </a:buClr>
              <a:buSzPts val="6000"/>
              <a:buNone/>
              <a:defRPr sz="6000">
                <a:solidFill>
                  <a:schemeClr val="accent6"/>
                </a:solidFill>
              </a:defRPr>
            </a:lvl9pPr>
          </a:lstStyle>
          <a:p>
            <a:r>
              <a:t>xx%</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p:cSld name="ONE_COLUMN_TEXT_1_1_1">
    <p:spTree>
      <p:nvGrpSpPr>
        <p:cNvPr id="231" name="Shape 231"/>
        <p:cNvGrpSpPr/>
        <p:nvPr/>
      </p:nvGrpSpPr>
      <p:grpSpPr>
        <a:xfrm>
          <a:off x="0" y="0"/>
          <a:ext cx="0" cy="0"/>
          <a:chOff x="0" y="0"/>
          <a:chExt cx="0" cy="0"/>
        </a:xfrm>
      </p:grpSpPr>
      <p:sp>
        <p:nvSpPr>
          <p:cNvPr id="232" name="Google Shape;232;p39"/>
          <p:cNvSpPr txBox="1"/>
          <p:nvPr>
            <p:ph type="title"/>
          </p:nvPr>
        </p:nvSpPr>
        <p:spPr>
          <a:xfrm>
            <a:off x="796050" y="775250"/>
            <a:ext cx="75519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6000"/>
              <a:buNone/>
              <a:defRPr sz="6000">
                <a:solidFill>
                  <a:schemeClr val="accent6"/>
                </a:solidFill>
              </a:defRPr>
            </a:lvl1pPr>
            <a:lvl2pPr lvl="1" rtl="0" algn="ctr">
              <a:spcBef>
                <a:spcPts val="0"/>
              </a:spcBef>
              <a:spcAft>
                <a:spcPts val="0"/>
              </a:spcAft>
              <a:buClr>
                <a:schemeClr val="accent6"/>
              </a:buClr>
              <a:buSzPts val="6000"/>
              <a:buNone/>
              <a:defRPr sz="6000">
                <a:solidFill>
                  <a:schemeClr val="accent6"/>
                </a:solidFill>
              </a:defRPr>
            </a:lvl2pPr>
            <a:lvl3pPr lvl="2" rtl="0" algn="ctr">
              <a:spcBef>
                <a:spcPts val="0"/>
              </a:spcBef>
              <a:spcAft>
                <a:spcPts val="0"/>
              </a:spcAft>
              <a:buClr>
                <a:schemeClr val="accent6"/>
              </a:buClr>
              <a:buSzPts val="6000"/>
              <a:buNone/>
              <a:defRPr sz="6000">
                <a:solidFill>
                  <a:schemeClr val="accent6"/>
                </a:solidFill>
              </a:defRPr>
            </a:lvl3pPr>
            <a:lvl4pPr lvl="3" rtl="0" algn="ctr">
              <a:spcBef>
                <a:spcPts val="0"/>
              </a:spcBef>
              <a:spcAft>
                <a:spcPts val="0"/>
              </a:spcAft>
              <a:buClr>
                <a:schemeClr val="accent6"/>
              </a:buClr>
              <a:buSzPts val="6000"/>
              <a:buNone/>
              <a:defRPr sz="6000">
                <a:solidFill>
                  <a:schemeClr val="accent6"/>
                </a:solidFill>
              </a:defRPr>
            </a:lvl4pPr>
            <a:lvl5pPr lvl="4" rtl="0" algn="ctr">
              <a:spcBef>
                <a:spcPts val="0"/>
              </a:spcBef>
              <a:spcAft>
                <a:spcPts val="0"/>
              </a:spcAft>
              <a:buClr>
                <a:schemeClr val="accent6"/>
              </a:buClr>
              <a:buSzPts val="6000"/>
              <a:buNone/>
              <a:defRPr sz="6000">
                <a:solidFill>
                  <a:schemeClr val="accent6"/>
                </a:solidFill>
              </a:defRPr>
            </a:lvl5pPr>
            <a:lvl6pPr lvl="5" rtl="0" algn="ctr">
              <a:spcBef>
                <a:spcPts val="0"/>
              </a:spcBef>
              <a:spcAft>
                <a:spcPts val="0"/>
              </a:spcAft>
              <a:buClr>
                <a:schemeClr val="accent6"/>
              </a:buClr>
              <a:buSzPts val="6000"/>
              <a:buNone/>
              <a:defRPr sz="6000">
                <a:solidFill>
                  <a:schemeClr val="accent6"/>
                </a:solidFill>
              </a:defRPr>
            </a:lvl6pPr>
            <a:lvl7pPr lvl="6" rtl="0" algn="ctr">
              <a:spcBef>
                <a:spcPts val="0"/>
              </a:spcBef>
              <a:spcAft>
                <a:spcPts val="0"/>
              </a:spcAft>
              <a:buClr>
                <a:schemeClr val="accent6"/>
              </a:buClr>
              <a:buSzPts val="6000"/>
              <a:buNone/>
              <a:defRPr sz="6000">
                <a:solidFill>
                  <a:schemeClr val="accent6"/>
                </a:solidFill>
              </a:defRPr>
            </a:lvl7pPr>
            <a:lvl8pPr lvl="7" rtl="0" algn="ctr">
              <a:spcBef>
                <a:spcPts val="0"/>
              </a:spcBef>
              <a:spcAft>
                <a:spcPts val="0"/>
              </a:spcAft>
              <a:buClr>
                <a:schemeClr val="accent6"/>
              </a:buClr>
              <a:buSzPts val="6000"/>
              <a:buNone/>
              <a:defRPr sz="6000">
                <a:solidFill>
                  <a:schemeClr val="accent6"/>
                </a:solidFill>
              </a:defRPr>
            </a:lvl8pPr>
            <a:lvl9pPr lvl="8" rtl="0" algn="ctr">
              <a:spcBef>
                <a:spcPts val="0"/>
              </a:spcBef>
              <a:spcAft>
                <a:spcPts val="0"/>
              </a:spcAft>
              <a:buClr>
                <a:schemeClr val="accent6"/>
              </a:buClr>
              <a:buSzPts val="6000"/>
              <a:buNone/>
              <a:defRPr sz="6000">
                <a:solidFill>
                  <a:schemeClr val="accent6"/>
                </a:solidFill>
              </a:defRPr>
            </a:lvl9pPr>
          </a:lstStyle>
          <a:p/>
        </p:txBody>
      </p:sp>
      <p:cxnSp>
        <p:nvCxnSpPr>
          <p:cNvPr id="233" name="Google Shape;233;p39"/>
          <p:cNvCxnSpPr/>
          <p:nvPr/>
        </p:nvCxnSpPr>
        <p:spPr>
          <a:xfrm>
            <a:off x="4309800" y="1597700"/>
            <a:ext cx="524400" cy="0"/>
          </a:xfrm>
          <a:prstGeom prst="straightConnector1">
            <a:avLst/>
          </a:prstGeom>
          <a:noFill/>
          <a:ln cap="flat" cmpd="sng" w="38100">
            <a:solidFill>
              <a:schemeClr val="accent6"/>
            </a:solidFill>
            <a:prstDash val="solid"/>
            <a:round/>
            <a:headEnd len="med" w="med" type="none"/>
            <a:tailEnd len="med" w="med" type="none"/>
          </a:ln>
        </p:spPr>
      </p:cxnSp>
      <p:sp>
        <p:nvSpPr>
          <p:cNvPr id="234" name="Google Shape;234;p39"/>
          <p:cNvSpPr txBox="1"/>
          <p:nvPr>
            <p:ph idx="1" type="subTitle"/>
          </p:nvPr>
        </p:nvSpPr>
        <p:spPr>
          <a:xfrm>
            <a:off x="2669850" y="1791275"/>
            <a:ext cx="3804300" cy="1177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235" name="Google Shape;235;p39"/>
          <p:cNvSpPr txBox="1"/>
          <p:nvPr/>
        </p:nvSpPr>
        <p:spPr>
          <a:xfrm>
            <a:off x="3017400" y="3530325"/>
            <a:ext cx="3109200" cy="10191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Clr>
                <a:schemeClr val="dk1"/>
              </a:buClr>
              <a:buSzPts val="1100"/>
              <a:buFont typeface="Arial"/>
              <a:buNone/>
            </a:pPr>
            <a:r>
              <a:rPr lang="en" sz="1000">
                <a:solidFill>
                  <a:srgbClr val="000549"/>
                </a:solidFill>
                <a:latin typeface="Roboto"/>
                <a:ea typeface="Roboto"/>
                <a:cs typeface="Roboto"/>
                <a:sym typeface="Roboto"/>
              </a:rPr>
              <a:t>CREDITS: This presentation template was created by </a:t>
            </a:r>
            <a:r>
              <a:rPr b="1" lang="en" sz="1000">
                <a:solidFill>
                  <a:srgbClr val="000549"/>
                </a:solidFill>
                <a:uFill>
                  <a:noFill/>
                </a:uFill>
                <a:latin typeface="Roboto"/>
                <a:ea typeface="Roboto"/>
                <a:cs typeface="Roboto"/>
                <a:sym typeface="Roboto"/>
                <a:hlinkClick r:id="rId2">
                  <a:extLst>
                    <a:ext uri="{A12FA001-AC4F-418D-AE19-62706E023703}">
                      <ahyp:hlinkClr val="tx"/>
                    </a:ext>
                  </a:extLst>
                </a:hlinkClick>
              </a:rPr>
              <a:t>Slidesgo</a:t>
            </a:r>
            <a:r>
              <a:rPr lang="en" sz="1000">
                <a:solidFill>
                  <a:srgbClr val="000549"/>
                </a:solidFill>
                <a:latin typeface="Roboto"/>
                <a:ea typeface="Roboto"/>
                <a:cs typeface="Roboto"/>
                <a:sym typeface="Roboto"/>
              </a:rPr>
              <a:t>, including icons by </a:t>
            </a:r>
            <a:r>
              <a:rPr b="1" lang="en" sz="1000">
                <a:solidFill>
                  <a:srgbClr val="000549"/>
                </a:solidFill>
                <a:uFill>
                  <a:noFill/>
                </a:uFill>
                <a:latin typeface="Roboto"/>
                <a:ea typeface="Roboto"/>
                <a:cs typeface="Roboto"/>
                <a:sym typeface="Roboto"/>
                <a:hlinkClick r:id="rId3">
                  <a:extLst>
                    <a:ext uri="{A12FA001-AC4F-418D-AE19-62706E023703}">
                      <ahyp:hlinkClr val="tx"/>
                    </a:ext>
                  </a:extLst>
                </a:hlinkClick>
              </a:rPr>
              <a:t>Flaticon</a:t>
            </a:r>
            <a:r>
              <a:rPr lang="en" sz="1000">
                <a:solidFill>
                  <a:srgbClr val="000549"/>
                </a:solidFill>
                <a:latin typeface="Roboto"/>
                <a:ea typeface="Roboto"/>
                <a:cs typeface="Roboto"/>
                <a:sym typeface="Roboto"/>
              </a:rPr>
              <a:t>, infographics &amp; images by </a:t>
            </a:r>
            <a:r>
              <a:rPr b="1" lang="en" sz="1000">
                <a:solidFill>
                  <a:srgbClr val="000549"/>
                </a:solidFill>
                <a:uFill>
                  <a:noFill/>
                </a:uFill>
                <a:latin typeface="Roboto"/>
                <a:ea typeface="Roboto"/>
                <a:cs typeface="Roboto"/>
                <a:sym typeface="Roboto"/>
                <a:hlinkClick r:id="rId4">
                  <a:extLst>
                    <a:ext uri="{A12FA001-AC4F-418D-AE19-62706E023703}">
                      <ahyp:hlinkClr val="tx"/>
                    </a:ext>
                  </a:extLst>
                </a:hlinkClick>
              </a:rPr>
              <a:t>Freepik</a:t>
            </a:r>
            <a:r>
              <a:rPr lang="en" sz="1000">
                <a:solidFill>
                  <a:srgbClr val="000549"/>
                </a:solidFill>
                <a:latin typeface="Roboto"/>
                <a:ea typeface="Roboto"/>
                <a:cs typeface="Roboto"/>
                <a:sym typeface="Roboto"/>
              </a:rPr>
              <a:t> and illustrations by </a:t>
            </a:r>
            <a:r>
              <a:rPr b="1" lang="en" sz="1000">
                <a:solidFill>
                  <a:srgbClr val="000549"/>
                </a:solidFill>
                <a:uFill>
                  <a:noFill/>
                </a:uFill>
                <a:latin typeface="Roboto"/>
                <a:ea typeface="Roboto"/>
                <a:cs typeface="Roboto"/>
                <a:sym typeface="Roboto"/>
                <a:hlinkClick r:id="rId5">
                  <a:extLst>
                    <a:ext uri="{A12FA001-AC4F-418D-AE19-62706E023703}">
                      <ahyp:hlinkClr val="tx"/>
                    </a:ext>
                  </a:extLst>
                </a:hlinkClick>
              </a:rPr>
              <a:t>Storyset</a:t>
            </a:r>
            <a:endParaRPr b="1" sz="1000">
              <a:solidFill>
                <a:srgbClr val="000549"/>
              </a:solidFill>
              <a:latin typeface="Roboto"/>
              <a:ea typeface="Roboto"/>
              <a:cs typeface="Roboto"/>
              <a:sym typeface="Roboto"/>
            </a:endParaRPr>
          </a:p>
          <a:p>
            <a:pPr indent="0" lvl="0" marL="0" rtl="0" algn="ctr">
              <a:spcBef>
                <a:spcPts val="300"/>
              </a:spcBef>
              <a:spcAft>
                <a:spcPts val="0"/>
              </a:spcAft>
              <a:buNone/>
            </a:pPr>
            <a:r>
              <a:t/>
            </a:r>
            <a:endParaRPr sz="1000">
              <a:solidFill>
                <a:srgbClr val="434343"/>
              </a:solidFill>
              <a:latin typeface="Roboto"/>
              <a:ea typeface="Roboto"/>
              <a:cs typeface="Roboto"/>
              <a:sym typeface="Roboto"/>
            </a:endParaRPr>
          </a:p>
          <a:p>
            <a:pPr indent="0" lvl="0" marL="0" rtl="0" algn="ctr">
              <a:spcBef>
                <a:spcPts val="300"/>
              </a:spcBef>
              <a:spcAft>
                <a:spcPts val="0"/>
              </a:spcAft>
              <a:buNone/>
            </a:pPr>
            <a:r>
              <a:t/>
            </a:r>
            <a:endParaRPr b="1" sz="1000">
              <a:solidFill>
                <a:srgbClr val="434343"/>
              </a:solidFill>
              <a:latin typeface="Roboto"/>
              <a:ea typeface="Roboto"/>
              <a:cs typeface="Roboto"/>
              <a:sym typeface="Roboto"/>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 ">
  <p:cSld name="TITLE_AND_TWO_COLUMNS_1">
    <p:spTree>
      <p:nvGrpSpPr>
        <p:cNvPr id="236" name="Shape 236"/>
        <p:cNvGrpSpPr/>
        <p:nvPr/>
      </p:nvGrpSpPr>
      <p:grpSpPr>
        <a:xfrm>
          <a:off x="0" y="0"/>
          <a:ext cx="0" cy="0"/>
          <a:chOff x="0" y="0"/>
          <a:chExt cx="0" cy="0"/>
        </a:xfrm>
      </p:grpSpPr>
      <p:sp>
        <p:nvSpPr>
          <p:cNvPr id="237" name="Google Shape;237;p40"/>
          <p:cNvSpPr txBox="1"/>
          <p:nvPr>
            <p:ph idx="1" type="body"/>
          </p:nvPr>
        </p:nvSpPr>
        <p:spPr>
          <a:xfrm>
            <a:off x="737000" y="1408100"/>
            <a:ext cx="3834900" cy="31668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dk2"/>
              </a:buClr>
              <a:buSzPts val="1400"/>
              <a:buChar char="●"/>
              <a:defRPr sz="1400"/>
            </a:lvl1pPr>
            <a:lvl2pPr indent="-317500" lvl="1" marL="914400" rtl="0">
              <a:spcBef>
                <a:spcPts val="1600"/>
              </a:spcBef>
              <a:spcAft>
                <a:spcPts val="0"/>
              </a:spcAft>
              <a:buClr>
                <a:schemeClr val="dk2"/>
              </a:buClr>
              <a:buSzPts val="1400"/>
              <a:buChar char="○"/>
              <a:defRPr/>
            </a:lvl2pPr>
            <a:lvl3pPr indent="-317500" lvl="2" marL="1371600" rtl="0">
              <a:spcBef>
                <a:spcPts val="1600"/>
              </a:spcBef>
              <a:spcAft>
                <a:spcPts val="0"/>
              </a:spcAft>
              <a:buClr>
                <a:schemeClr val="dk2"/>
              </a:buClr>
              <a:buSzPts val="1400"/>
              <a:buChar char="■"/>
              <a:defRPr/>
            </a:lvl3pPr>
            <a:lvl4pPr indent="-317500" lvl="3" marL="1828800" rtl="0">
              <a:spcBef>
                <a:spcPts val="1600"/>
              </a:spcBef>
              <a:spcAft>
                <a:spcPts val="0"/>
              </a:spcAft>
              <a:buClr>
                <a:schemeClr val="dk2"/>
              </a:buClr>
              <a:buSzPts val="1400"/>
              <a:buChar char="●"/>
              <a:defRPr/>
            </a:lvl4pPr>
            <a:lvl5pPr indent="-317500" lvl="4" marL="2286000" rtl="0">
              <a:spcBef>
                <a:spcPts val="1600"/>
              </a:spcBef>
              <a:spcAft>
                <a:spcPts val="0"/>
              </a:spcAft>
              <a:buClr>
                <a:schemeClr val="dk2"/>
              </a:buClr>
              <a:buSzPts val="1400"/>
              <a:buChar char="○"/>
              <a:defRPr/>
            </a:lvl5pPr>
            <a:lvl6pPr indent="-317500" lvl="5" marL="2743200" rtl="0">
              <a:spcBef>
                <a:spcPts val="1600"/>
              </a:spcBef>
              <a:spcAft>
                <a:spcPts val="0"/>
              </a:spcAft>
              <a:buClr>
                <a:schemeClr val="dk2"/>
              </a:buClr>
              <a:buSzPts val="1400"/>
              <a:buChar char="■"/>
              <a:defRPr/>
            </a:lvl6pPr>
            <a:lvl7pPr indent="-317500" lvl="6" marL="3200400" rtl="0">
              <a:spcBef>
                <a:spcPts val="1600"/>
              </a:spcBef>
              <a:spcAft>
                <a:spcPts val="0"/>
              </a:spcAft>
              <a:buClr>
                <a:schemeClr val="dk2"/>
              </a:buClr>
              <a:buSzPts val="1400"/>
              <a:buChar char="●"/>
              <a:defRPr/>
            </a:lvl7pPr>
            <a:lvl8pPr indent="-317500" lvl="7" marL="3657600" rtl="0">
              <a:spcBef>
                <a:spcPts val="1600"/>
              </a:spcBef>
              <a:spcAft>
                <a:spcPts val="0"/>
              </a:spcAft>
              <a:buClr>
                <a:schemeClr val="dk2"/>
              </a:buClr>
              <a:buSzPts val="1400"/>
              <a:buChar char="○"/>
              <a:defRPr/>
            </a:lvl8pPr>
            <a:lvl9pPr indent="-317500" lvl="8" marL="4114800" rtl="0">
              <a:spcBef>
                <a:spcPts val="1600"/>
              </a:spcBef>
              <a:spcAft>
                <a:spcPts val="1600"/>
              </a:spcAft>
              <a:buClr>
                <a:schemeClr val="dk2"/>
              </a:buClr>
              <a:buSzPts val="1400"/>
              <a:buChar char="■"/>
              <a:defRPr/>
            </a:lvl9pPr>
          </a:lstStyle>
          <a:p/>
        </p:txBody>
      </p:sp>
      <p:sp>
        <p:nvSpPr>
          <p:cNvPr id="238" name="Google Shape;238;p40"/>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239" name="Google Shape;239;p40"/>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 name="Shape 19"/>
        <p:cNvGrpSpPr/>
        <p:nvPr/>
      </p:nvGrpSpPr>
      <p:grpSpPr>
        <a:xfrm>
          <a:off x="0" y="0"/>
          <a:ext cx="0" cy="0"/>
          <a:chOff x="0" y="0"/>
          <a:chExt cx="0" cy="0"/>
        </a:xfrm>
      </p:grpSpPr>
      <p:sp>
        <p:nvSpPr>
          <p:cNvPr id="20" name="Google Shape;20;p5"/>
          <p:cNvSpPr txBox="1"/>
          <p:nvPr>
            <p:ph idx="1" type="body"/>
          </p:nvPr>
        </p:nvSpPr>
        <p:spPr>
          <a:xfrm>
            <a:off x="737000" y="1408100"/>
            <a:ext cx="3600600" cy="31668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5"/>
          <p:cNvSpPr txBox="1"/>
          <p:nvPr>
            <p:ph idx="2" type="body"/>
          </p:nvPr>
        </p:nvSpPr>
        <p:spPr>
          <a:xfrm>
            <a:off x="4806426" y="1408100"/>
            <a:ext cx="3600600" cy="31668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2" name="Google Shape;22;p5"/>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23" name="Google Shape;23;p5"/>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 name="Shape 24"/>
        <p:cNvGrpSpPr/>
        <p:nvPr/>
      </p:nvGrpSpPr>
      <p:grpSpPr>
        <a:xfrm>
          <a:off x="0" y="0"/>
          <a:ext cx="0" cy="0"/>
          <a:chOff x="0" y="0"/>
          <a:chExt cx="0" cy="0"/>
        </a:xfrm>
      </p:grpSpPr>
      <p:sp>
        <p:nvSpPr>
          <p:cNvPr id="25" name="Google Shape;25;p6"/>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26" name="Google Shape;26;p6"/>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7" name="Shape 27"/>
        <p:cNvGrpSpPr/>
        <p:nvPr/>
      </p:nvGrpSpPr>
      <p:grpSpPr>
        <a:xfrm>
          <a:off x="0" y="0"/>
          <a:ext cx="0" cy="0"/>
          <a:chOff x="0" y="0"/>
          <a:chExt cx="0" cy="0"/>
        </a:xfrm>
      </p:grpSpPr>
      <p:sp>
        <p:nvSpPr>
          <p:cNvPr id="28" name="Google Shape;28;p7"/>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accent6"/>
              </a:buClr>
              <a:buSzPts val="3000"/>
              <a:buNone/>
              <a:defRPr sz="3000">
                <a:solidFill>
                  <a:schemeClr val="accent6"/>
                </a:solidFill>
              </a:defRPr>
            </a:lvl1pPr>
            <a:lvl2pPr lvl="1" algn="ctr">
              <a:spcBef>
                <a:spcPts val="0"/>
              </a:spcBef>
              <a:spcAft>
                <a:spcPts val="0"/>
              </a:spcAft>
              <a:buClr>
                <a:schemeClr val="accent6"/>
              </a:buClr>
              <a:buSzPts val="2400"/>
              <a:buNone/>
              <a:defRPr sz="2400">
                <a:solidFill>
                  <a:schemeClr val="accent6"/>
                </a:solidFill>
              </a:defRPr>
            </a:lvl2pPr>
            <a:lvl3pPr lvl="2" algn="ctr">
              <a:spcBef>
                <a:spcPts val="0"/>
              </a:spcBef>
              <a:spcAft>
                <a:spcPts val="0"/>
              </a:spcAft>
              <a:buClr>
                <a:schemeClr val="accent6"/>
              </a:buClr>
              <a:buSzPts val="2400"/>
              <a:buNone/>
              <a:defRPr sz="2400">
                <a:solidFill>
                  <a:schemeClr val="accent6"/>
                </a:solidFill>
              </a:defRPr>
            </a:lvl3pPr>
            <a:lvl4pPr lvl="3" algn="ctr">
              <a:spcBef>
                <a:spcPts val="0"/>
              </a:spcBef>
              <a:spcAft>
                <a:spcPts val="0"/>
              </a:spcAft>
              <a:buClr>
                <a:schemeClr val="accent6"/>
              </a:buClr>
              <a:buSzPts val="2400"/>
              <a:buNone/>
              <a:defRPr sz="2400">
                <a:solidFill>
                  <a:schemeClr val="accent6"/>
                </a:solidFill>
              </a:defRPr>
            </a:lvl4pPr>
            <a:lvl5pPr lvl="4" algn="ctr">
              <a:spcBef>
                <a:spcPts val="0"/>
              </a:spcBef>
              <a:spcAft>
                <a:spcPts val="0"/>
              </a:spcAft>
              <a:buClr>
                <a:schemeClr val="accent6"/>
              </a:buClr>
              <a:buSzPts val="2400"/>
              <a:buNone/>
              <a:defRPr sz="2400">
                <a:solidFill>
                  <a:schemeClr val="accent6"/>
                </a:solidFill>
              </a:defRPr>
            </a:lvl5pPr>
            <a:lvl6pPr lvl="5" algn="ctr">
              <a:spcBef>
                <a:spcPts val="0"/>
              </a:spcBef>
              <a:spcAft>
                <a:spcPts val="0"/>
              </a:spcAft>
              <a:buClr>
                <a:schemeClr val="accent6"/>
              </a:buClr>
              <a:buSzPts val="2400"/>
              <a:buNone/>
              <a:defRPr sz="2400">
                <a:solidFill>
                  <a:schemeClr val="accent6"/>
                </a:solidFill>
              </a:defRPr>
            </a:lvl6pPr>
            <a:lvl7pPr lvl="6" algn="ctr">
              <a:spcBef>
                <a:spcPts val="0"/>
              </a:spcBef>
              <a:spcAft>
                <a:spcPts val="0"/>
              </a:spcAft>
              <a:buClr>
                <a:schemeClr val="accent6"/>
              </a:buClr>
              <a:buSzPts val="2400"/>
              <a:buNone/>
              <a:defRPr sz="2400">
                <a:solidFill>
                  <a:schemeClr val="accent6"/>
                </a:solidFill>
              </a:defRPr>
            </a:lvl7pPr>
            <a:lvl8pPr lvl="7" algn="ctr">
              <a:spcBef>
                <a:spcPts val="0"/>
              </a:spcBef>
              <a:spcAft>
                <a:spcPts val="0"/>
              </a:spcAft>
              <a:buClr>
                <a:schemeClr val="accent6"/>
              </a:buClr>
              <a:buSzPts val="2400"/>
              <a:buNone/>
              <a:defRPr sz="2400">
                <a:solidFill>
                  <a:schemeClr val="accent6"/>
                </a:solidFill>
              </a:defRPr>
            </a:lvl8pPr>
            <a:lvl9pPr lvl="8" algn="ctr">
              <a:spcBef>
                <a:spcPts val="0"/>
              </a:spcBef>
              <a:spcAft>
                <a:spcPts val="0"/>
              </a:spcAft>
              <a:buClr>
                <a:schemeClr val="accent6"/>
              </a:buClr>
              <a:buSzPts val="2400"/>
              <a:buNone/>
              <a:defRPr sz="2400">
                <a:solidFill>
                  <a:schemeClr val="accent6"/>
                </a:solidFill>
              </a:defRPr>
            </a:lvl9pPr>
          </a:lstStyle>
          <a:p/>
        </p:txBody>
      </p:sp>
      <p:sp>
        <p:nvSpPr>
          <p:cNvPr id="29" name="Google Shape;29;p7"/>
          <p:cNvSpPr txBox="1"/>
          <p:nvPr>
            <p:ph idx="1" type="body"/>
          </p:nvPr>
        </p:nvSpPr>
        <p:spPr>
          <a:xfrm>
            <a:off x="5578375" y="2125700"/>
            <a:ext cx="2666400" cy="19083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Char char="●"/>
              <a:defRPr sz="1600"/>
            </a:lvl1pPr>
            <a:lvl2pPr indent="-330200" lvl="1" marL="914400">
              <a:spcBef>
                <a:spcPts val="1600"/>
              </a:spcBef>
              <a:spcAft>
                <a:spcPts val="0"/>
              </a:spcAft>
              <a:buSzPts val="1600"/>
              <a:buChar char="○"/>
              <a:defRPr sz="1600"/>
            </a:lvl2pPr>
            <a:lvl3pPr indent="-330200" lvl="2" marL="1371600">
              <a:spcBef>
                <a:spcPts val="1600"/>
              </a:spcBef>
              <a:spcAft>
                <a:spcPts val="0"/>
              </a:spcAft>
              <a:buSzPts val="1600"/>
              <a:buChar char="■"/>
              <a:defRPr sz="1600"/>
            </a:lvl3pPr>
            <a:lvl4pPr indent="-330200" lvl="3" marL="1828800">
              <a:spcBef>
                <a:spcPts val="1600"/>
              </a:spcBef>
              <a:spcAft>
                <a:spcPts val="0"/>
              </a:spcAft>
              <a:buSzPts val="1600"/>
              <a:buChar char="●"/>
              <a:defRPr sz="1600"/>
            </a:lvl4pPr>
            <a:lvl5pPr indent="-330200" lvl="4" marL="2286000">
              <a:spcBef>
                <a:spcPts val="1600"/>
              </a:spcBef>
              <a:spcAft>
                <a:spcPts val="0"/>
              </a:spcAft>
              <a:buSzPts val="1600"/>
              <a:buChar char="○"/>
              <a:defRPr sz="1600"/>
            </a:lvl5pPr>
            <a:lvl6pPr indent="-330200" lvl="5" marL="2743200">
              <a:spcBef>
                <a:spcPts val="1600"/>
              </a:spcBef>
              <a:spcAft>
                <a:spcPts val="0"/>
              </a:spcAft>
              <a:buSzPts val="1600"/>
              <a:buChar char="■"/>
              <a:defRPr sz="1600"/>
            </a:lvl6pPr>
            <a:lvl7pPr indent="-330200" lvl="6" marL="3200400">
              <a:spcBef>
                <a:spcPts val="1600"/>
              </a:spcBef>
              <a:spcAft>
                <a:spcPts val="0"/>
              </a:spcAft>
              <a:buSzPts val="1600"/>
              <a:buChar char="●"/>
              <a:defRPr sz="1600"/>
            </a:lvl7pPr>
            <a:lvl8pPr indent="-330200" lvl="7" marL="3657600">
              <a:spcBef>
                <a:spcPts val="1600"/>
              </a:spcBef>
              <a:spcAft>
                <a:spcPts val="0"/>
              </a:spcAft>
              <a:buSzPts val="1600"/>
              <a:buChar char="○"/>
              <a:defRPr sz="1600"/>
            </a:lvl8pPr>
            <a:lvl9pPr indent="-330200" lvl="8" marL="4114800">
              <a:spcBef>
                <a:spcPts val="1600"/>
              </a:spcBef>
              <a:spcAft>
                <a:spcPts val="1600"/>
              </a:spcAft>
              <a:buSzPts val="1600"/>
              <a:buChar char="■"/>
              <a:defRPr sz="1600"/>
            </a:lvl9pPr>
          </a:lstStyle>
          <a:p/>
        </p:txBody>
      </p:sp>
      <p:cxnSp>
        <p:nvCxnSpPr>
          <p:cNvPr id="30" name="Google Shape;30;p7"/>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1" name="Shape 31"/>
        <p:cNvGrpSpPr/>
        <p:nvPr/>
      </p:nvGrpSpPr>
      <p:grpSpPr>
        <a:xfrm>
          <a:off x="0" y="0"/>
          <a:ext cx="0" cy="0"/>
          <a:chOff x="0" y="0"/>
          <a:chExt cx="0" cy="0"/>
        </a:xfrm>
      </p:grpSpPr>
      <p:sp>
        <p:nvSpPr>
          <p:cNvPr id="32" name="Google Shape;32;p8"/>
          <p:cNvSpPr txBox="1"/>
          <p:nvPr>
            <p:ph type="title"/>
          </p:nvPr>
        </p:nvSpPr>
        <p:spPr>
          <a:xfrm>
            <a:off x="713225" y="1374600"/>
            <a:ext cx="4450800" cy="23943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4000"/>
              <a:buNone/>
              <a:defRPr sz="7200">
                <a:solidFill>
                  <a:schemeClr val="accent6"/>
                </a:solidFill>
              </a:defRPr>
            </a:lvl1pPr>
            <a:lvl2pPr lvl="1" algn="r">
              <a:spcBef>
                <a:spcPts val="0"/>
              </a:spcBef>
              <a:spcAft>
                <a:spcPts val="0"/>
              </a:spcAft>
              <a:buClr>
                <a:schemeClr val="accent1"/>
              </a:buClr>
              <a:buSzPts val="3600"/>
              <a:buNone/>
              <a:defRPr sz="3600">
                <a:solidFill>
                  <a:schemeClr val="accent1"/>
                </a:solidFill>
              </a:defRPr>
            </a:lvl2pPr>
            <a:lvl3pPr lvl="2" algn="r">
              <a:spcBef>
                <a:spcPts val="0"/>
              </a:spcBef>
              <a:spcAft>
                <a:spcPts val="0"/>
              </a:spcAft>
              <a:buClr>
                <a:schemeClr val="accent1"/>
              </a:buClr>
              <a:buSzPts val="3600"/>
              <a:buNone/>
              <a:defRPr sz="3600">
                <a:solidFill>
                  <a:schemeClr val="accent1"/>
                </a:solidFill>
              </a:defRPr>
            </a:lvl3pPr>
            <a:lvl4pPr lvl="3" algn="r">
              <a:spcBef>
                <a:spcPts val="0"/>
              </a:spcBef>
              <a:spcAft>
                <a:spcPts val="0"/>
              </a:spcAft>
              <a:buClr>
                <a:schemeClr val="accent1"/>
              </a:buClr>
              <a:buSzPts val="3600"/>
              <a:buNone/>
              <a:defRPr sz="3600">
                <a:solidFill>
                  <a:schemeClr val="accent1"/>
                </a:solidFill>
              </a:defRPr>
            </a:lvl4pPr>
            <a:lvl5pPr lvl="4" algn="r">
              <a:spcBef>
                <a:spcPts val="0"/>
              </a:spcBef>
              <a:spcAft>
                <a:spcPts val="0"/>
              </a:spcAft>
              <a:buClr>
                <a:schemeClr val="accent1"/>
              </a:buClr>
              <a:buSzPts val="3600"/>
              <a:buNone/>
              <a:defRPr sz="3600">
                <a:solidFill>
                  <a:schemeClr val="accent1"/>
                </a:solidFill>
              </a:defRPr>
            </a:lvl5pPr>
            <a:lvl6pPr lvl="5" algn="r">
              <a:spcBef>
                <a:spcPts val="0"/>
              </a:spcBef>
              <a:spcAft>
                <a:spcPts val="0"/>
              </a:spcAft>
              <a:buClr>
                <a:schemeClr val="accent1"/>
              </a:buClr>
              <a:buSzPts val="3600"/>
              <a:buNone/>
              <a:defRPr sz="3600">
                <a:solidFill>
                  <a:schemeClr val="accent1"/>
                </a:solidFill>
              </a:defRPr>
            </a:lvl6pPr>
            <a:lvl7pPr lvl="6" algn="r">
              <a:spcBef>
                <a:spcPts val="0"/>
              </a:spcBef>
              <a:spcAft>
                <a:spcPts val="0"/>
              </a:spcAft>
              <a:buClr>
                <a:schemeClr val="accent1"/>
              </a:buClr>
              <a:buSzPts val="3600"/>
              <a:buNone/>
              <a:defRPr sz="3600">
                <a:solidFill>
                  <a:schemeClr val="accent1"/>
                </a:solidFill>
              </a:defRPr>
            </a:lvl7pPr>
            <a:lvl8pPr lvl="7" algn="r">
              <a:spcBef>
                <a:spcPts val="0"/>
              </a:spcBef>
              <a:spcAft>
                <a:spcPts val="0"/>
              </a:spcAft>
              <a:buClr>
                <a:schemeClr val="accent1"/>
              </a:buClr>
              <a:buSzPts val="3600"/>
              <a:buNone/>
              <a:defRPr sz="3600">
                <a:solidFill>
                  <a:schemeClr val="accent1"/>
                </a:solidFill>
              </a:defRPr>
            </a:lvl8pPr>
            <a:lvl9pPr lvl="8" algn="r">
              <a:spcBef>
                <a:spcPts val="0"/>
              </a:spcBef>
              <a:spcAft>
                <a:spcPts val="0"/>
              </a:spcAft>
              <a:buClr>
                <a:schemeClr val="accent1"/>
              </a:buClr>
              <a:buSzPts val="3600"/>
              <a:buNone/>
              <a:defRPr sz="3600">
                <a:solidFill>
                  <a:schemeClr val="accen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3" name="Shape 33"/>
        <p:cNvGrpSpPr/>
        <p:nvPr/>
      </p:nvGrpSpPr>
      <p:grpSpPr>
        <a:xfrm>
          <a:off x="0" y="0"/>
          <a:ext cx="0" cy="0"/>
          <a:chOff x="0" y="0"/>
          <a:chExt cx="0" cy="0"/>
        </a:xfrm>
      </p:grpSpPr>
      <p:sp>
        <p:nvSpPr>
          <p:cNvPr id="34" name="Google Shape;34;p9"/>
          <p:cNvSpPr txBox="1"/>
          <p:nvPr>
            <p:ph idx="1" type="subTitle"/>
          </p:nvPr>
        </p:nvSpPr>
        <p:spPr>
          <a:xfrm>
            <a:off x="719850" y="1550350"/>
            <a:ext cx="3821700" cy="507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accent6"/>
              </a:buClr>
              <a:buSzPts val="1800"/>
              <a:buFont typeface="Advent Pro"/>
              <a:buNone/>
              <a:defRPr b="1" sz="2200">
                <a:solidFill>
                  <a:schemeClr val="accent6"/>
                </a:solidFill>
                <a:latin typeface="Advent Pro"/>
                <a:ea typeface="Advent Pro"/>
                <a:cs typeface="Advent Pro"/>
                <a:sym typeface="Advent Pro"/>
              </a:defRPr>
            </a:lvl1pPr>
            <a:lvl2pPr lvl="1">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2pPr>
            <a:lvl3pPr lvl="2">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3pPr>
            <a:lvl4pPr lvl="3">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4pPr>
            <a:lvl5pPr lvl="4">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5pPr>
            <a:lvl6pPr lvl="5">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6pPr>
            <a:lvl7pPr lvl="6">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7pPr>
            <a:lvl8pPr lvl="7">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8pPr>
            <a:lvl9pPr lvl="8">
              <a:lnSpc>
                <a:spcPct val="100000"/>
              </a:lnSpc>
              <a:spcBef>
                <a:spcPts val="0"/>
              </a:spcBef>
              <a:spcAft>
                <a:spcPts val="0"/>
              </a:spcAft>
              <a:buClr>
                <a:schemeClr val="accent6"/>
              </a:buClr>
              <a:buSzPts val="2100"/>
              <a:buFont typeface="Advent Pro"/>
              <a:buNone/>
              <a:defRPr b="1" sz="2100">
                <a:solidFill>
                  <a:schemeClr val="accent6"/>
                </a:solidFill>
                <a:latin typeface="Advent Pro"/>
                <a:ea typeface="Advent Pro"/>
                <a:cs typeface="Advent Pro"/>
                <a:sym typeface="Advent Pro"/>
              </a:defRPr>
            </a:lvl9pPr>
          </a:lstStyle>
          <a:p/>
        </p:txBody>
      </p:sp>
      <p:sp>
        <p:nvSpPr>
          <p:cNvPr id="35" name="Google Shape;35;p9"/>
          <p:cNvSpPr txBox="1"/>
          <p:nvPr>
            <p:ph idx="2" type="body"/>
          </p:nvPr>
        </p:nvSpPr>
        <p:spPr>
          <a:xfrm>
            <a:off x="719850" y="2187075"/>
            <a:ext cx="3821700" cy="2171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10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36" name="Google Shape;36;p9"/>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6"/>
              </a:buClr>
              <a:buSzPts val="3000"/>
              <a:buNone/>
              <a:defRPr sz="3000">
                <a:solidFill>
                  <a:schemeClr val="accent6"/>
                </a:solidFill>
              </a:defRPr>
            </a:lvl1pPr>
            <a:lvl2pPr lvl="1" rtl="0" algn="ctr">
              <a:spcBef>
                <a:spcPts val="0"/>
              </a:spcBef>
              <a:spcAft>
                <a:spcPts val="0"/>
              </a:spcAft>
              <a:buClr>
                <a:schemeClr val="accent6"/>
              </a:buClr>
              <a:buSzPts val="2400"/>
              <a:buNone/>
              <a:defRPr sz="2400">
                <a:solidFill>
                  <a:schemeClr val="accent6"/>
                </a:solidFill>
              </a:defRPr>
            </a:lvl2pPr>
            <a:lvl3pPr lvl="2" rtl="0" algn="ctr">
              <a:spcBef>
                <a:spcPts val="0"/>
              </a:spcBef>
              <a:spcAft>
                <a:spcPts val="0"/>
              </a:spcAft>
              <a:buClr>
                <a:schemeClr val="accent6"/>
              </a:buClr>
              <a:buSzPts val="2400"/>
              <a:buNone/>
              <a:defRPr sz="2400">
                <a:solidFill>
                  <a:schemeClr val="accent6"/>
                </a:solidFill>
              </a:defRPr>
            </a:lvl3pPr>
            <a:lvl4pPr lvl="3" rtl="0" algn="ctr">
              <a:spcBef>
                <a:spcPts val="0"/>
              </a:spcBef>
              <a:spcAft>
                <a:spcPts val="0"/>
              </a:spcAft>
              <a:buClr>
                <a:schemeClr val="accent6"/>
              </a:buClr>
              <a:buSzPts val="2400"/>
              <a:buNone/>
              <a:defRPr sz="2400">
                <a:solidFill>
                  <a:schemeClr val="accent6"/>
                </a:solidFill>
              </a:defRPr>
            </a:lvl4pPr>
            <a:lvl5pPr lvl="4" rtl="0" algn="ctr">
              <a:spcBef>
                <a:spcPts val="0"/>
              </a:spcBef>
              <a:spcAft>
                <a:spcPts val="0"/>
              </a:spcAft>
              <a:buClr>
                <a:schemeClr val="accent6"/>
              </a:buClr>
              <a:buSzPts val="2400"/>
              <a:buNone/>
              <a:defRPr sz="2400">
                <a:solidFill>
                  <a:schemeClr val="accent6"/>
                </a:solidFill>
              </a:defRPr>
            </a:lvl5pPr>
            <a:lvl6pPr lvl="5" rtl="0" algn="ctr">
              <a:spcBef>
                <a:spcPts val="0"/>
              </a:spcBef>
              <a:spcAft>
                <a:spcPts val="0"/>
              </a:spcAft>
              <a:buClr>
                <a:schemeClr val="accent6"/>
              </a:buClr>
              <a:buSzPts val="2400"/>
              <a:buNone/>
              <a:defRPr sz="2400">
                <a:solidFill>
                  <a:schemeClr val="accent6"/>
                </a:solidFill>
              </a:defRPr>
            </a:lvl6pPr>
            <a:lvl7pPr lvl="6" rtl="0" algn="ctr">
              <a:spcBef>
                <a:spcPts val="0"/>
              </a:spcBef>
              <a:spcAft>
                <a:spcPts val="0"/>
              </a:spcAft>
              <a:buClr>
                <a:schemeClr val="accent6"/>
              </a:buClr>
              <a:buSzPts val="2400"/>
              <a:buNone/>
              <a:defRPr sz="2400">
                <a:solidFill>
                  <a:schemeClr val="accent6"/>
                </a:solidFill>
              </a:defRPr>
            </a:lvl7pPr>
            <a:lvl8pPr lvl="7" rtl="0" algn="ctr">
              <a:spcBef>
                <a:spcPts val="0"/>
              </a:spcBef>
              <a:spcAft>
                <a:spcPts val="0"/>
              </a:spcAft>
              <a:buClr>
                <a:schemeClr val="accent6"/>
              </a:buClr>
              <a:buSzPts val="2400"/>
              <a:buNone/>
              <a:defRPr sz="2400">
                <a:solidFill>
                  <a:schemeClr val="accent6"/>
                </a:solidFill>
              </a:defRPr>
            </a:lvl8pPr>
            <a:lvl9pPr lvl="8" rtl="0" algn="ctr">
              <a:spcBef>
                <a:spcPts val="0"/>
              </a:spcBef>
              <a:spcAft>
                <a:spcPts val="0"/>
              </a:spcAft>
              <a:buClr>
                <a:schemeClr val="accent6"/>
              </a:buClr>
              <a:buSzPts val="2400"/>
              <a:buNone/>
              <a:defRPr sz="2400">
                <a:solidFill>
                  <a:schemeClr val="accent6"/>
                </a:solidFill>
              </a:defRPr>
            </a:lvl9pPr>
          </a:lstStyle>
          <a:p/>
        </p:txBody>
      </p:sp>
      <p:cxnSp>
        <p:nvCxnSpPr>
          <p:cNvPr id="37" name="Google Shape;37;p9"/>
          <p:cNvCxnSpPr/>
          <p:nvPr/>
        </p:nvCxnSpPr>
        <p:spPr>
          <a:xfrm>
            <a:off x="4309800" y="1023550"/>
            <a:ext cx="524400" cy="0"/>
          </a:xfrm>
          <a:prstGeom prst="straightConnector1">
            <a:avLst/>
          </a:prstGeom>
          <a:noFill/>
          <a:ln cap="flat" cmpd="sng" w="38100">
            <a:solidFill>
              <a:schemeClr val="accent6"/>
            </a:solidFill>
            <a:prstDash val="solid"/>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8" name="Shape 38"/>
        <p:cNvGrpSpPr/>
        <p:nvPr/>
      </p:nvGrpSpPr>
      <p:grpSpPr>
        <a:xfrm>
          <a:off x="0" y="0"/>
          <a:ext cx="0" cy="0"/>
          <a:chOff x="0" y="0"/>
          <a:chExt cx="0" cy="0"/>
        </a:xfrm>
      </p:grpSpPr>
      <p:sp>
        <p:nvSpPr>
          <p:cNvPr id="39" name="Google Shape;39;p10"/>
          <p:cNvSpPr txBox="1"/>
          <p:nvPr>
            <p:ph type="title"/>
          </p:nvPr>
        </p:nvSpPr>
        <p:spPr>
          <a:xfrm>
            <a:off x="5108600" y="1906375"/>
            <a:ext cx="3135000" cy="23943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accent1"/>
              </a:buClr>
              <a:buSzPts val="4000"/>
              <a:buNone/>
              <a:defRPr sz="4000">
                <a:solidFill>
                  <a:schemeClr val="lt1"/>
                </a:solidFill>
              </a:defRPr>
            </a:lvl1pPr>
            <a:lvl2pPr lvl="1" rtl="0" algn="r">
              <a:spcBef>
                <a:spcPts val="0"/>
              </a:spcBef>
              <a:spcAft>
                <a:spcPts val="0"/>
              </a:spcAft>
              <a:buClr>
                <a:schemeClr val="accent1"/>
              </a:buClr>
              <a:buSzPts val="3600"/>
              <a:buNone/>
              <a:defRPr sz="3600">
                <a:solidFill>
                  <a:schemeClr val="accent1"/>
                </a:solidFill>
              </a:defRPr>
            </a:lvl2pPr>
            <a:lvl3pPr lvl="2" rtl="0" algn="r">
              <a:spcBef>
                <a:spcPts val="0"/>
              </a:spcBef>
              <a:spcAft>
                <a:spcPts val="0"/>
              </a:spcAft>
              <a:buClr>
                <a:schemeClr val="accent1"/>
              </a:buClr>
              <a:buSzPts val="3600"/>
              <a:buNone/>
              <a:defRPr sz="3600">
                <a:solidFill>
                  <a:schemeClr val="accent1"/>
                </a:solidFill>
              </a:defRPr>
            </a:lvl3pPr>
            <a:lvl4pPr lvl="3" rtl="0" algn="r">
              <a:spcBef>
                <a:spcPts val="0"/>
              </a:spcBef>
              <a:spcAft>
                <a:spcPts val="0"/>
              </a:spcAft>
              <a:buClr>
                <a:schemeClr val="accent1"/>
              </a:buClr>
              <a:buSzPts val="3600"/>
              <a:buNone/>
              <a:defRPr sz="3600">
                <a:solidFill>
                  <a:schemeClr val="accent1"/>
                </a:solidFill>
              </a:defRPr>
            </a:lvl4pPr>
            <a:lvl5pPr lvl="4" rtl="0" algn="r">
              <a:spcBef>
                <a:spcPts val="0"/>
              </a:spcBef>
              <a:spcAft>
                <a:spcPts val="0"/>
              </a:spcAft>
              <a:buClr>
                <a:schemeClr val="accent1"/>
              </a:buClr>
              <a:buSzPts val="3600"/>
              <a:buNone/>
              <a:defRPr sz="3600">
                <a:solidFill>
                  <a:schemeClr val="accent1"/>
                </a:solidFill>
              </a:defRPr>
            </a:lvl5pPr>
            <a:lvl6pPr lvl="5" rtl="0" algn="r">
              <a:spcBef>
                <a:spcPts val="0"/>
              </a:spcBef>
              <a:spcAft>
                <a:spcPts val="0"/>
              </a:spcAft>
              <a:buClr>
                <a:schemeClr val="accent1"/>
              </a:buClr>
              <a:buSzPts val="3600"/>
              <a:buNone/>
              <a:defRPr sz="3600">
                <a:solidFill>
                  <a:schemeClr val="accent1"/>
                </a:solidFill>
              </a:defRPr>
            </a:lvl6pPr>
            <a:lvl7pPr lvl="6" rtl="0" algn="r">
              <a:spcBef>
                <a:spcPts val="0"/>
              </a:spcBef>
              <a:spcAft>
                <a:spcPts val="0"/>
              </a:spcAft>
              <a:buClr>
                <a:schemeClr val="accent1"/>
              </a:buClr>
              <a:buSzPts val="3600"/>
              <a:buNone/>
              <a:defRPr sz="3600">
                <a:solidFill>
                  <a:schemeClr val="accent1"/>
                </a:solidFill>
              </a:defRPr>
            </a:lvl7pPr>
            <a:lvl8pPr lvl="7" rtl="0" algn="r">
              <a:spcBef>
                <a:spcPts val="0"/>
              </a:spcBef>
              <a:spcAft>
                <a:spcPts val="0"/>
              </a:spcAft>
              <a:buClr>
                <a:schemeClr val="accent1"/>
              </a:buClr>
              <a:buSzPts val="3600"/>
              <a:buNone/>
              <a:defRPr sz="3600">
                <a:solidFill>
                  <a:schemeClr val="accent1"/>
                </a:solidFill>
              </a:defRPr>
            </a:lvl8pPr>
            <a:lvl9pPr lvl="8" rtl="0" algn="r">
              <a:spcBef>
                <a:spcPts val="0"/>
              </a:spcBef>
              <a:spcAft>
                <a:spcPts val="0"/>
              </a:spcAft>
              <a:buClr>
                <a:schemeClr val="accent1"/>
              </a:buClr>
              <a:buSzPts val="3600"/>
              <a:buNone/>
              <a:defRPr sz="3600">
                <a:solidFill>
                  <a:schemeClr val="accen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theme" Target="../theme/theme1.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1pPr>
            <a:lvl2pPr lvl="1">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2pPr>
            <a:lvl3pPr lvl="2">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3pPr>
            <a:lvl4pPr lvl="3">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4pPr>
            <a:lvl5pPr lvl="4">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5pPr>
            <a:lvl6pPr lvl="5">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6pPr>
            <a:lvl7pPr lvl="6">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7pPr>
            <a:lvl8pPr lvl="7">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8pPr>
            <a:lvl9pPr lvl="8">
              <a:spcBef>
                <a:spcPts val="0"/>
              </a:spcBef>
              <a:spcAft>
                <a:spcPts val="0"/>
              </a:spcAft>
              <a:buClr>
                <a:srgbClr val="434343"/>
              </a:buClr>
              <a:buSzPts val="2800"/>
              <a:buFont typeface="Advent Pro"/>
              <a:buNone/>
              <a:defRPr b="1" sz="2800">
                <a:solidFill>
                  <a:srgbClr val="434343"/>
                </a:solidFill>
                <a:latin typeface="Advent Pro"/>
                <a:ea typeface="Advent Pro"/>
                <a:cs typeface="Advent Pro"/>
                <a:sym typeface="Advent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00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00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mc:AlternateContent>
    <mc:Choice Requires="p14">
      <p:transition spd="slow" p14:dur="700">
        <p:fade thruBlk="1"/>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0.png"/><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grpSp>
        <p:nvGrpSpPr>
          <p:cNvPr id="244" name="Google Shape;244;p41"/>
          <p:cNvGrpSpPr/>
          <p:nvPr/>
        </p:nvGrpSpPr>
        <p:grpSpPr>
          <a:xfrm>
            <a:off x="4020093" y="607663"/>
            <a:ext cx="5065148" cy="3795451"/>
            <a:chOff x="936525" y="238100"/>
            <a:chExt cx="5319975" cy="3986400"/>
          </a:xfrm>
        </p:grpSpPr>
        <p:sp>
          <p:nvSpPr>
            <p:cNvPr id="245" name="Google Shape;245;p41"/>
            <p:cNvSpPr/>
            <p:nvPr/>
          </p:nvSpPr>
          <p:spPr>
            <a:xfrm>
              <a:off x="1585950" y="238100"/>
              <a:ext cx="4670550" cy="3949625"/>
            </a:xfrm>
            <a:custGeom>
              <a:rect b="b" l="l" r="r" t="t"/>
              <a:pathLst>
                <a:path extrusionOk="0" h="157985" w="186822">
                  <a:moveTo>
                    <a:pt x="91145" y="1"/>
                  </a:moveTo>
                  <a:cubicBezTo>
                    <a:pt x="83069" y="1"/>
                    <a:pt x="75289" y="5146"/>
                    <a:pt x="70242" y="11684"/>
                  </a:cubicBezTo>
                  <a:cubicBezTo>
                    <a:pt x="64470" y="19161"/>
                    <a:pt x="61385" y="28296"/>
                    <a:pt x="57534" y="36921"/>
                  </a:cubicBezTo>
                  <a:cubicBezTo>
                    <a:pt x="53683" y="45547"/>
                    <a:pt x="48606" y="54190"/>
                    <a:pt x="40421" y="58906"/>
                  </a:cubicBezTo>
                  <a:cubicBezTo>
                    <a:pt x="32607" y="63409"/>
                    <a:pt x="22888" y="63771"/>
                    <a:pt x="15215" y="68510"/>
                  </a:cubicBezTo>
                  <a:cubicBezTo>
                    <a:pt x="4141" y="75350"/>
                    <a:pt x="1" y="90547"/>
                    <a:pt x="3903" y="102964"/>
                  </a:cubicBezTo>
                  <a:cubicBezTo>
                    <a:pt x="7804" y="115382"/>
                    <a:pt x="18408" y="124900"/>
                    <a:pt x="30388" y="129989"/>
                  </a:cubicBezTo>
                  <a:cubicBezTo>
                    <a:pt x="42021" y="134933"/>
                    <a:pt x="54885" y="136165"/>
                    <a:pt x="67538" y="136165"/>
                  </a:cubicBezTo>
                  <a:cubicBezTo>
                    <a:pt x="67915" y="136165"/>
                    <a:pt x="68293" y="136164"/>
                    <a:pt x="68670" y="136162"/>
                  </a:cubicBezTo>
                  <a:cubicBezTo>
                    <a:pt x="71151" y="136148"/>
                    <a:pt x="73662" y="136098"/>
                    <a:pt x="76171" y="136098"/>
                  </a:cubicBezTo>
                  <a:cubicBezTo>
                    <a:pt x="83592" y="136098"/>
                    <a:pt x="91005" y="136539"/>
                    <a:pt x="97639" y="139671"/>
                  </a:cubicBezTo>
                  <a:cubicBezTo>
                    <a:pt x="105490" y="143379"/>
                    <a:pt x="111304" y="150460"/>
                    <a:pt x="119003" y="154473"/>
                  </a:cubicBezTo>
                  <a:cubicBezTo>
                    <a:pt x="123471" y="156801"/>
                    <a:pt x="128510" y="157984"/>
                    <a:pt x="133547" y="157984"/>
                  </a:cubicBezTo>
                  <a:cubicBezTo>
                    <a:pt x="137128" y="157984"/>
                    <a:pt x="140707" y="157386"/>
                    <a:pt x="144079" y="156175"/>
                  </a:cubicBezTo>
                  <a:cubicBezTo>
                    <a:pt x="168362" y="147455"/>
                    <a:pt x="180365" y="110227"/>
                    <a:pt x="184842" y="87706"/>
                  </a:cubicBezTo>
                  <a:cubicBezTo>
                    <a:pt x="186018" y="81789"/>
                    <a:pt x="186821" y="75647"/>
                    <a:pt x="185541" y="69753"/>
                  </a:cubicBezTo>
                  <a:cubicBezTo>
                    <a:pt x="184259" y="63857"/>
                    <a:pt x="180546" y="58199"/>
                    <a:pt x="174931" y="55993"/>
                  </a:cubicBezTo>
                  <a:cubicBezTo>
                    <a:pt x="172945" y="55214"/>
                    <a:pt x="170924" y="54904"/>
                    <a:pt x="168876" y="54904"/>
                  </a:cubicBezTo>
                  <a:cubicBezTo>
                    <a:pt x="160991" y="54904"/>
                    <a:pt x="152710" y="59492"/>
                    <a:pt x="144539" y="59492"/>
                  </a:cubicBezTo>
                  <a:cubicBezTo>
                    <a:pt x="143674" y="59492"/>
                    <a:pt x="142810" y="59440"/>
                    <a:pt x="141948" y="59327"/>
                  </a:cubicBezTo>
                  <a:cubicBezTo>
                    <a:pt x="133155" y="58167"/>
                    <a:pt x="126439" y="50691"/>
                    <a:pt x="122614" y="42689"/>
                  </a:cubicBezTo>
                  <a:cubicBezTo>
                    <a:pt x="118789" y="34689"/>
                    <a:pt x="117040" y="25835"/>
                    <a:pt x="113372" y="17761"/>
                  </a:cubicBezTo>
                  <a:cubicBezTo>
                    <a:pt x="109704" y="9688"/>
                    <a:pt x="103348" y="2002"/>
                    <a:pt x="94638" y="331"/>
                  </a:cubicBezTo>
                  <a:cubicBezTo>
                    <a:pt x="93473" y="107"/>
                    <a:pt x="92306" y="1"/>
                    <a:pt x="9114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41"/>
            <p:cNvSpPr/>
            <p:nvPr/>
          </p:nvSpPr>
          <p:spPr>
            <a:xfrm>
              <a:off x="936525" y="2497025"/>
              <a:ext cx="659925" cy="801900"/>
            </a:xfrm>
            <a:custGeom>
              <a:rect b="b" l="l" r="r" t="t"/>
              <a:pathLst>
                <a:path extrusionOk="0" h="32076" w="26397">
                  <a:moveTo>
                    <a:pt x="11422" y="1"/>
                  </a:moveTo>
                  <a:cubicBezTo>
                    <a:pt x="10866" y="1"/>
                    <a:pt x="10274" y="46"/>
                    <a:pt x="9640" y="141"/>
                  </a:cubicBezTo>
                  <a:cubicBezTo>
                    <a:pt x="5702" y="732"/>
                    <a:pt x="2430" y="3940"/>
                    <a:pt x="1216" y="7734"/>
                  </a:cubicBezTo>
                  <a:cubicBezTo>
                    <a:pt x="0" y="11528"/>
                    <a:pt x="664" y="15761"/>
                    <a:pt x="2459" y="19317"/>
                  </a:cubicBezTo>
                  <a:cubicBezTo>
                    <a:pt x="4253" y="22873"/>
                    <a:pt x="7097" y="25808"/>
                    <a:pt x="10241" y="28254"/>
                  </a:cubicBezTo>
                  <a:cubicBezTo>
                    <a:pt x="12805" y="30251"/>
                    <a:pt x="15774" y="32014"/>
                    <a:pt x="19022" y="32074"/>
                  </a:cubicBezTo>
                  <a:cubicBezTo>
                    <a:pt x="19066" y="32075"/>
                    <a:pt x="19109" y="32076"/>
                    <a:pt x="19153" y="32076"/>
                  </a:cubicBezTo>
                  <a:cubicBezTo>
                    <a:pt x="22363" y="32076"/>
                    <a:pt x="25746" y="29895"/>
                    <a:pt x="26096" y="26708"/>
                  </a:cubicBezTo>
                  <a:cubicBezTo>
                    <a:pt x="26397" y="23957"/>
                    <a:pt x="24516" y="21520"/>
                    <a:pt x="23100" y="19145"/>
                  </a:cubicBezTo>
                  <a:cubicBezTo>
                    <a:pt x="19506" y="13117"/>
                    <a:pt x="20856" y="1"/>
                    <a:pt x="1142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41"/>
            <p:cNvSpPr/>
            <p:nvPr/>
          </p:nvSpPr>
          <p:spPr>
            <a:xfrm>
              <a:off x="1602825" y="3328450"/>
              <a:ext cx="359400" cy="312375"/>
            </a:xfrm>
            <a:custGeom>
              <a:rect b="b" l="l" r="r" t="t"/>
              <a:pathLst>
                <a:path extrusionOk="0" h="12495" w="14376">
                  <a:moveTo>
                    <a:pt x="7162" y="0"/>
                  </a:moveTo>
                  <a:cubicBezTo>
                    <a:pt x="3523" y="0"/>
                    <a:pt x="0" y="4267"/>
                    <a:pt x="998" y="8034"/>
                  </a:cubicBezTo>
                  <a:cubicBezTo>
                    <a:pt x="1672" y="10576"/>
                    <a:pt x="4194" y="12494"/>
                    <a:pt x="6817" y="12494"/>
                  </a:cubicBezTo>
                  <a:cubicBezTo>
                    <a:pt x="6883" y="12494"/>
                    <a:pt x="6950" y="12493"/>
                    <a:pt x="7017" y="12490"/>
                  </a:cubicBezTo>
                  <a:cubicBezTo>
                    <a:pt x="13009" y="12267"/>
                    <a:pt x="14375" y="4701"/>
                    <a:pt x="10223" y="1169"/>
                  </a:cubicBezTo>
                  <a:cubicBezTo>
                    <a:pt x="9263" y="352"/>
                    <a:pt x="8208" y="0"/>
                    <a:pt x="716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41"/>
            <p:cNvSpPr/>
            <p:nvPr/>
          </p:nvSpPr>
          <p:spPr>
            <a:xfrm>
              <a:off x="3230125" y="3806550"/>
              <a:ext cx="854375" cy="417950"/>
            </a:xfrm>
            <a:custGeom>
              <a:rect b="b" l="l" r="r" t="t"/>
              <a:pathLst>
                <a:path extrusionOk="0" h="16718" w="34175">
                  <a:moveTo>
                    <a:pt x="14322" y="0"/>
                  </a:moveTo>
                  <a:cubicBezTo>
                    <a:pt x="7249" y="0"/>
                    <a:pt x="1" y="1494"/>
                    <a:pt x="1937" y="7168"/>
                  </a:cubicBezTo>
                  <a:cubicBezTo>
                    <a:pt x="2738" y="9516"/>
                    <a:pt x="5431" y="10528"/>
                    <a:pt x="7804" y="11246"/>
                  </a:cubicBezTo>
                  <a:lnTo>
                    <a:pt x="23084" y="15864"/>
                  </a:lnTo>
                  <a:cubicBezTo>
                    <a:pt x="24492" y="16291"/>
                    <a:pt x="25966" y="16718"/>
                    <a:pt x="27416" y="16718"/>
                  </a:cubicBezTo>
                  <a:cubicBezTo>
                    <a:pt x="27959" y="16718"/>
                    <a:pt x="28498" y="16658"/>
                    <a:pt x="29029" y="16516"/>
                  </a:cubicBezTo>
                  <a:cubicBezTo>
                    <a:pt x="32440" y="15604"/>
                    <a:pt x="34174" y="11336"/>
                    <a:pt x="33114" y="7970"/>
                  </a:cubicBezTo>
                  <a:cubicBezTo>
                    <a:pt x="32054" y="4606"/>
                    <a:pt x="28883" y="2243"/>
                    <a:pt x="25509" y="1211"/>
                  </a:cubicBezTo>
                  <a:cubicBezTo>
                    <a:pt x="23765" y="677"/>
                    <a:pt x="19083" y="0"/>
                    <a:pt x="1432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41"/>
            <p:cNvSpPr/>
            <p:nvPr/>
          </p:nvSpPr>
          <p:spPr>
            <a:xfrm>
              <a:off x="5137450" y="870200"/>
              <a:ext cx="1025675" cy="624125"/>
            </a:xfrm>
            <a:custGeom>
              <a:rect b="b" l="l" r="r" t="t"/>
              <a:pathLst>
                <a:path extrusionOk="0" h="24965" w="41027">
                  <a:moveTo>
                    <a:pt x="25549" y="0"/>
                  </a:moveTo>
                  <a:cubicBezTo>
                    <a:pt x="18911" y="0"/>
                    <a:pt x="13145" y="3402"/>
                    <a:pt x="8571" y="8262"/>
                  </a:cubicBezTo>
                  <a:cubicBezTo>
                    <a:pt x="4815" y="12252"/>
                    <a:pt x="1" y="19959"/>
                    <a:pt x="7114" y="23937"/>
                  </a:cubicBezTo>
                  <a:cubicBezTo>
                    <a:pt x="8457" y="24688"/>
                    <a:pt x="9936" y="24964"/>
                    <a:pt x="11463" y="24964"/>
                  </a:cubicBezTo>
                  <a:cubicBezTo>
                    <a:pt x="13537" y="24964"/>
                    <a:pt x="15699" y="24453"/>
                    <a:pt x="17723" y="23927"/>
                  </a:cubicBezTo>
                  <a:lnTo>
                    <a:pt x="31486" y="20348"/>
                  </a:lnTo>
                  <a:cubicBezTo>
                    <a:pt x="33714" y="19769"/>
                    <a:pt x="36033" y="19142"/>
                    <a:pt x="37758" y="17616"/>
                  </a:cubicBezTo>
                  <a:cubicBezTo>
                    <a:pt x="40848" y="14880"/>
                    <a:pt x="41027" y="9774"/>
                    <a:pt x="38820" y="6286"/>
                  </a:cubicBezTo>
                  <a:cubicBezTo>
                    <a:pt x="36613" y="2799"/>
                    <a:pt x="32548" y="821"/>
                    <a:pt x="28466" y="217"/>
                  </a:cubicBezTo>
                  <a:cubicBezTo>
                    <a:pt x="27476" y="71"/>
                    <a:pt x="26504" y="0"/>
                    <a:pt x="255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0" name="Google Shape;250;p41"/>
          <p:cNvSpPr txBox="1"/>
          <p:nvPr>
            <p:ph type="ctrTitle"/>
          </p:nvPr>
        </p:nvSpPr>
        <p:spPr>
          <a:xfrm>
            <a:off x="699600" y="762775"/>
            <a:ext cx="3618000" cy="2420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FOOD DELIVERY APP</a:t>
            </a:r>
            <a:endParaRPr/>
          </a:p>
        </p:txBody>
      </p:sp>
      <p:sp>
        <p:nvSpPr>
          <p:cNvPr id="251" name="Google Shape;251;p41"/>
          <p:cNvSpPr txBox="1"/>
          <p:nvPr>
            <p:ph idx="1" type="subTitle"/>
          </p:nvPr>
        </p:nvSpPr>
        <p:spPr>
          <a:xfrm>
            <a:off x="699600" y="3372625"/>
            <a:ext cx="36180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Lunch Time</a:t>
            </a:r>
            <a:endParaRPr/>
          </a:p>
        </p:txBody>
      </p:sp>
      <p:cxnSp>
        <p:nvCxnSpPr>
          <p:cNvPr id="252" name="Google Shape;252;p41"/>
          <p:cNvCxnSpPr/>
          <p:nvPr/>
        </p:nvCxnSpPr>
        <p:spPr>
          <a:xfrm>
            <a:off x="711800" y="3258975"/>
            <a:ext cx="524400" cy="0"/>
          </a:xfrm>
          <a:prstGeom prst="straightConnector1">
            <a:avLst/>
          </a:prstGeom>
          <a:noFill/>
          <a:ln cap="flat" cmpd="sng" w="38100">
            <a:solidFill>
              <a:schemeClr val="accent6"/>
            </a:solidFill>
            <a:prstDash val="solid"/>
            <a:round/>
            <a:headEnd len="med" w="med" type="none"/>
            <a:tailEnd len="med" w="med" type="none"/>
          </a:ln>
        </p:spPr>
      </p:cxnSp>
      <p:grpSp>
        <p:nvGrpSpPr>
          <p:cNvPr id="253" name="Google Shape;253;p41"/>
          <p:cNvGrpSpPr/>
          <p:nvPr/>
        </p:nvGrpSpPr>
        <p:grpSpPr>
          <a:xfrm>
            <a:off x="4760184" y="632680"/>
            <a:ext cx="4717227" cy="4962536"/>
            <a:chOff x="1713850" y="264375"/>
            <a:chExt cx="4954550" cy="5212200"/>
          </a:xfrm>
        </p:grpSpPr>
        <p:sp>
          <p:nvSpPr>
            <p:cNvPr id="254" name="Google Shape;254;p41"/>
            <p:cNvSpPr/>
            <p:nvPr/>
          </p:nvSpPr>
          <p:spPr>
            <a:xfrm>
              <a:off x="2555400" y="2170725"/>
              <a:ext cx="694500" cy="332500"/>
            </a:xfrm>
            <a:custGeom>
              <a:rect b="b" l="l" r="r" t="t"/>
              <a:pathLst>
                <a:path extrusionOk="0" h="13300" w="27780">
                  <a:moveTo>
                    <a:pt x="21074" y="0"/>
                  </a:moveTo>
                  <a:lnTo>
                    <a:pt x="1" y="1924"/>
                  </a:lnTo>
                  <a:cubicBezTo>
                    <a:pt x="3646" y="8936"/>
                    <a:pt x="10884" y="13299"/>
                    <a:pt x="18732" y="13299"/>
                  </a:cubicBezTo>
                  <a:cubicBezTo>
                    <a:pt x="19059" y="13299"/>
                    <a:pt x="19387" y="13292"/>
                    <a:pt x="19716" y="13277"/>
                  </a:cubicBezTo>
                  <a:lnTo>
                    <a:pt x="27780" y="12901"/>
                  </a:lnTo>
                  <a:lnTo>
                    <a:pt x="2107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1"/>
            <p:cNvSpPr/>
            <p:nvPr/>
          </p:nvSpPr>
          <p:spPr>
            <a:xfrm>
              <a:off x="2712825" y="2473500"/>
              <a:ext cx="694475" cy="332500"/>
            </a:xfrm>
            <a:custGeom>
              <a:rect b="b" l="l" r="r" t="t"/>
              <a:pathLst>
                <a:path extrusionOk="0" h="13300" w="27779">
                  <a:moveTo>
                    <a:pt x="21072" y="1"/>
                  </a:moveTo>
                  <a:lnTo>
                    <a:pt x="0" y="1924"/>
                  </a:lnTo>
                  <a:cubicBezTo>
                    <a:pt x="3644" y="8936"/>
                    <a:pt x="10882" y="13300"/>
                    <a:pt x="18731" y="13300"/>
                  </a:cubicBezTo>
                  <a:cubicBezTo>
                    <a:pt x="19058" y="13300"/>
                    <a:pt x="19386" y="13292"/>
                    <a:pt x="19714" y="13277"/>
                  </a:cubicBezTo>
                  <a:lnTo>
                    <a:pt x="27778" y="12903"/>
                  </a:lnTo>
                  <a:lnTo>
                    <a:pt x="2107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41"/>
            <p:cNvSpPr/>
            <p:nvPr/>
          </p:nvSpPr>
          <p:spPr>
            <a:xfrm>
              <a:off x="3029050" y="3016525"/>
              <a:ext cx="596800" cy="352825"/>
            </a:xfrm>
            <a:custGeom>
              <a:rect b="b" l="l" r="r" t="t"/>
              <a:pathLst>
                <a:path extrusionOk="0" h="14113" w="23872">
                  <a:moveTo>
                    <a:pt x="19714" y="1"/>
                  </a:moveTo>
                  <a:lnTo>
                    <a:pt x="0" y="10249"/>
                  </a:lnTo>
                  <a:cubicBezTo>
                    <a:pt x="2423" y="12780"/>
                    <a:pt x="5714" y="14113"/>
                    <a:pt x="9052" y="14113"/>
                  </a:cubicBezTo>
                  <a:cubicBezTo>
                    <a:pt x="11016" y="14113"/>
                    <a:pt x="12997" y="13651"/>
                    <a:pt x="14826" y="12700"/>
                  </a:cubicBezTo>
                  <a:lnTo>
                    <a:pt x="23872" y="7999"/>
                  </a:lnTo>
                  <a:lnTo>
                    <a:pt x="1971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41"/>
            <p:cNvSpPr/>
            <p:nvPr/>
          </p:nvSpPr>
          <p:spPr>
            <a:xfrm>
              <a:off x="3560800" y="2996475"/>
              <a:ext cx="1775175" cy="1111100"/>
            </a:xfrm>
            <a:custGeom>
              <a:rect b="b" l="l" r="r" t="t"/>
              <a:pathLst>
                <a:path extrusionOk="0" h="44444" w="71007">
                  <a:moveTo>
                    <a:pt x="65944" y="0"/>
                  </a:moveTo>
                  <a:lnTo>
                    <a:pt x="1" y="34278"/>
                  </a:lnTo>
                  <a:lnTo>
                    <a:pt x="2857" y="39771"/>
                  </a:lnTo>
                  <a:cubicBezTo>
                    <a:pt x="4401" y="42741"/>
                    <a:pt x="7424" y="44443"/>
                    <a:pt x="10556" y="44443"/>
                  </a:cubicBezTo>
                  <a:cubicBezTo>
                    <a:pt x="11903" y="44443"/>
                    <a:pt x="13269" y="44129"/>
                    <a:pt x="14547" y="43465"/>
                  </a:cubicBezTo>
                  <a:lnTo>
                    <a:pt x="65105" y="17184"/>
                  </a:lnTo>
                  <a:cubicBezTo>
                    <a:pt x="69354" y="14976"/>
                    <a:pt x="71007" y="9743"/>
                    <a:pt x="68799" y="5494"/>
                  </a:cubicBezTo>
                  <a:lnTo>
                    <a:pt x="65944"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41"/>
            <p:cNvSpPr/>
            <p:nvPr/>
          </p:nvSpPr>
          <p:spPr>
            <a:xfrm>
              <a:off x="2287850" y="547325"/>
              <a:ext cx="2921650" cy="3305875"/>
            </a:xfrm>
            <a:custGeom>
              <a:rect b="b" l="l" r="r" t="t"/>
              <a:pathLst>
                <a:path extrusionOk="0" h="132235" w="116866">
                  <a:moveTo>
                    <a:pt x="65940" y="0"/>
                  </a:moveTo>
                  <a:lnTo>
                    <a:pt x="0" y="34282"/>
                  </a:lnTo>
                  <a:lnTo>
                    <a:pt x="50925" y="132234"/>
                  </a:lnTo>
                  <a:lnTo>
                    <a:pt x="116865" y="97951"/>
                  </a:lnTo>
                  <a:lnTo>
                    <a:pt x="6594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41"/>
            <p:cNvSpPr/>
            <p:nvPr/>
          </p:nvSpPr>
          <p:spPr>
            <a:xfrm>
              <a:off x="2387300" y="647025"/>
              <a:ext cx="2722650" cy="3107000"/>
            </a:xfrm>
            <a:custGeom>
              <a:rect b="b" l="l" r="r" t="t"/>
              <a:pathLst>
                <a:path extrusionOk="0" h="124280" w="108906">
                  <a:moveTo>
                    <a:pt x="60710" y="1"/>
                  </a:moveTo>
                  <a:lnTo>
                    <a:pt x="0" y="31558"/>
                  </a:lnTo>
                  <a:lnTo>
                    <a:pt x="48197" y="124279"/>
                  </a:lnTo>
                  <a:lnTo>
                    <a:pt x="108906" y="92722"/>
                  </a:lnTo>
                  <a:lnTo>
                    <a:pt x="60710"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41"/>
            <p:cNvSpPr/>
            <p:nvPr/>
          </p:nvSpPr>
          <p:spPr>
            <a:xfrm>
              <a:off x="2187350" y="343625"/>
              <a:ext cx="1749125" cy="1060950"/>
            </a:xfrm>
            <a:custGeom>
              <a:rect b="b" l="l" r="r" t="t"/>
              <a:pathLst>
                <a:path extrusionOk="0" h="42438" w="69965">
                  <a:moveTo>
                    <a:pt x="60453" y="0"/>
                  </a:moveTo>
                  <a:cubicBezTo>
                    <a:pt x="59106" y="0"/>
                    <a:pt x="57739" y="315"/>
                    <a:pt x="56461" y="979"/>
                  </a:cubicBezTo>
                  <a:lnTo>
                    <a:pt x="5902" y="27260"/>
                  </a:lnTo>
                  <a:cubicBezTo>
                    <a:pt x="1654" y="29468"/>
                    <a:pt x="0" y="34702"/>
                    <a:pt x="2209" y="38950"/>
                  </a:cubicBezTo>
                  <a:lnTo>
                    <a:pt x="4022" y="42438"/>
                  </a:lnTo>
                  <a:lnTo>
                    <a:pt x="69964" y="8160"/>
                  </a:lnTo>
                  <a:lnTo>
                    <a:pt x="68151" y="4673"/>
                  </a:lnTo>
                  <a:cubicBezTo>
                    <a:pt x="66607" y="1702"/>
                    <a:pt x="63584" y="0"/>
                    <a:pt x="6045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41"/>
            <p:cNvSpPr/>
            <p:nvPr/>
          </p:nvSpPr>
          <p:spPr>
            <a:xfrm>
              <a:off x="2891850" y="714450"/>
              <a:ext cx="425150" cy="246050"/>
            </a:xfrm>
            <a:custGeom>
              <a:rect b="b" l="l" r="r" t="t"/>
              <a:pathLst>
                <a:path extrusionOk="0" h="9842" w="17006">
                  <a:moveTo>
                    <a:pt x="15603" y="0"/>
                  </a:moveTo>
                  <a:cubicBezTo>
                    <a:pt x="15416" y="0"/>
                    <a:pt x="15226" y="43"/>
                    <a:pt x="15048" y="134"/>
                  </a:cubicBezTo>
                  <a:lnTo>
                    <a:pt x="830" y="7525"/>
                  </a:lnTo>
                  <a:cubicBezTo>
                    <a:pt x="232" y="7840"/>
                    <a:pt x="1" y="8579"/>
                    <a:pt x="313" y="9178"/>
                  </a:cubicBezTo>
                  <a:cubicBezTo>
                    <a:pt x="531" y="9599"/>
                    <a:pt x="960" y="9841"/>
                    <a:pt x="1404" y="9841"/>
                  </a:cubicBezTo>
                  <a:cubicBezTo>
                    <a:pt x="1593" y="9841"/>
                    <a:pt x="1784" y="9798"/>
                    <a:pt x="1963" y="9706"/>
                  </a:cubicBezTo>
                  <a:lnTo>
                    <a:pt x="1963" y="9705"/>
                  </a:lnTo>
                  <a:lnTo>
                    <a:pt x="16182" y="2315"/>
                  </a:lnTo>
                  <a:cubicBezTo>
                    <a:pt x="16777" y="1998"/>
                    <a:pt x="17006" y="1261"/>
                    <a:pt x="16695" y="662"/>
                  </a:cubicBezTo>
                  <a:cubicBezTo>
                    <a:pt x="16476" y="242"/>
                    <a:pt x="16048" y="0"/>
                    <a:pt x="1560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41"/>
            <p:cNvSpPr/>
            <p:nvPr/>
          </p:nvSpPr>
          <p:spPr>
            <a:xfrm>
              <a:off x="2792350" y="951775"/>
              <a:ext cx="64725" cy="61475"/>
            </a:xfrm>
            <a:custGeom>
              <a:rect b="b" l="l" r="r" t="t"/>
              <a:pathLst>
                <a:path extrusionOk="0" h="2459" w="2589">
                  <a:moveTo>
                    <a:pt x="1322" y="0"/>
                  </a:moveTo>
                  <a:cubicBezTo>
                    <a:pt x="965" y="0"/>
                    <a:pt x="618" y="156"/>
                    <a:pt x="380" y="439"/>
                  </a:cubicBezTo>
                  <a:cubicBezTo>
                    <a:pt x="60" y="820"/>
                    <a:pt x="1" y="1355"/>
                    <a:pt x="231" y="1797"/>
                  </a:cubicBezTo>
                  <a:cubicBezTo>
                    <a:pt x="449" y="2217"/>
                    <a:pt x="878" y="2459"/>
                    <a:pt x="1321" y="2459"/>
                  </a:cubicBezTo>
                  <a:cubicBezTo>
                    <a:pt x="1512" y="2459"/>
                    <a:pt x="1706" y="2414"/>
                    <a:pt x="1887" y="2320"/>
                  </a:cubicBezTo>
                  <a:cubicBezTo>
                    <a:pt x="2328" y="2091"/>
                    <a:pt x="2588" y="1619"/>
                    <a:pt x="2545" y="1123"/>
                  </a:cubicBezTo>
                  <a:cubicBezTo>
                    <a:pt x="2502" y="628"/>
                    <a:pt x="2166" y="208"/>
                    <a:pt x="1691" y="57"/>
                  </a:cubicBezTo>
                  <a:cubicBezTo>
                    <a:pt x="1569" y="19"/>
                    <a:pt x="1445" y="0"/>
                    <a:pt x="132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41"/>
            <p:cNvSpPr/>
            <p:nvPr/>
          </p:nvSpPr>
          <p:spPr>
            <a:xfrm>
              <a:off x="4233575" y="3422800"/>
              <a:ext cx="466300" cy="318325"/>
            </a:xfrm>
            <a:custGeom>
              <a:rect b="b" l="l" r="r" t="t"/>
              <a:pathLst>
                <a:path extrusionOk="0" h="12733" w="18652">
                  <a:moveTo>
                    <a:pt x="14382" y="0"/>
                  </a:moveTo>
                  <a:cubicBezTo>
                    <a:pt x="13802" y="0"/>
                    <a:pt x="13212" y="136"/>
                    <a:pt x="12662" y="422"/>
                  </a:cubicBezTo>
                  <a:lnTo>
                    <a:pt x="2544" y="5682"/>
                  </a:lnTo>
                  <a:cubicBezTo>
                    <a:pt x="713" y="6633"/>
                    <a:pt x="1" y="8889"/>
                    <a:pt x="951" y="10720"/>
                  </a:cubicBezTo>
                  <a:cubicBezTo>
                    <a:pt x="1617" y="11999"/>
                    <a:pt x="2920" y="12733"/>
                    <a:pt x="4270" y="12733"/>
                  </a:cubicBezTo>
                  <a:cubicBezTo>
                    <a:pt x="4850" y="12733"/>
                    <a:pt x="5439" y="12597"/>
                    <a:pt x="5989" y="12311"/>
                  </a:cubicBezTo>
                  <a:lnTo>
                    <a:pt x="16107" y="7051"/>
                  </a:lnTo>
                  <a:cubicBezTo>
                    <a:pt x="17938" y="6100"/>
                    <a:pt x="18651" y="3843"/>
                    <a:pt x="17699" y="2014"/>
                  </a:cubicBezTo>
                  <a:cubicBezTo>
                    <a:pt x="17034" y="733"/>
                    <a:pt x="15731" y="0"/>
                    <a:pt x="1438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1"/>
            <p:cNvSpPr/>
            <p:nvPr/>
          </p:nvSpPr>
          <p:spPr>
            <a:xfrm>
              <a:off x="4267250" y="3452325"/>
              <a:ext cx="398925" cy="259300"/>
            </a:xfrm>
            <a:custGeom>
              <a:rect b="b" l="l" r="r" t="t"/>
              <a:pathLst>
                <a:path extrusionOk="0" h="10372" w="15957">
                  <a:moveTo>
                    <a:pt x="13034" y="0"/>
                  </a:moveTo>
                  <a:cubicBezTo>
                    <a:pt x="12637" y="0"/>
                    <a:pt x="12235" y="93"/>
                    <a:pt x="11859" y="288"/>
                  </a:cubicBezTo>
                  <a:lnTo>
                    <a:pt x="1740" y="5548"/>
                  </a:lnTo>
                  <a:cubicBezTo>
                    <a:pt x="489" y="6197"/>
                    <a:pt x="0" y="7744"/>
                    <a:pt x="651" y="8994"/>
                  </a:cubicBezTo>
                  <a:cubicBezTo>
                    <a:pt x="1106" y="9869"/>
                    <a:pt x="1999" y="10371"/>
                    <a:pt x="2923" y="10371"/>
                  </a:cubicBezTo>
                  <a:cubicBezTo>
                    <a:pt x="3320" y="10371"/>
                    <a:pt x="3722" y="10279"/>
                    <a:pt x="4097" y="10083"/>
                  </a:cubicBezTo>
                  <a:lnTo>
                    <a:pt x="14217" y="4824"/>
                  </a:lnTo>
                  <a:cubicBezTo>
                    <a:pt x="15467" y="4173"/>
                    <a:pt x="15956" y="2628"/>
                    <a:pt x="15306" y="1377"/>
                  </a:cubicBezTo>
                  <a:cubicBezTo>
                    <a:pt x="14850" y="502"/>
                    <a:pt x="13957" y="0"/>
                    <a:pt x="1303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41"/>
            <p:cNvSpPr/>
            <p:nvPr/>
          </p:nvSpPr>
          <p:spPr>
            <a:xfrm>
              <a:off x="2987500" y="1043625"/>
              <a:ext cx="703525" cy="454950"/>
            </a:xfrm>
            <a:custGeom>
              <a:rect b="b" l="l" r="r" t="t"/>
              <a:pathLst>
                <a:path extrusionOk="0" h="18198" w="28141">
                  <a:moveTo>
                    <a:pt x="24100" y="0"/>
                  </a:moveTo>
                  <a:cubicBezTo>
                    <a:pt x="23688" y="0"/>
                    <a:pt x="23269" y="97"/>
                    <a:pt x="22877" y="300"/>
                  </a:cubicBezTo>
                  <a:lnTo>
                    <a:pt x="1809" y="11251"/>
                  </a:lnTo>
                  <a:cubicBezTo>
                    <a:pt x="508" y="11928"/>
                    <a:pt x="1" y="13532"/>
                    <a:pt x="678" y="14834"/>
                  </a:cubicBezTo>
                  <a:lnTo>
                    <a:pt x="1683" y="16766"/>
                  </a:lnTo>
                  <a:cubicBezTo>
                    <a:pt x="2155" y="17676"/>
                    <a:pt x="3081" y="18197"/>
                    <a:pt x="4041" y="18197"/>
                  </a:cubicBezTo>
                  <a:cubicBezTo>
                    <a:pt x="4454" y="18197"/>
                    <a:pt x="4872" y="18101"/>
                    <a:pt x="5264" y="17897"/>
                  </a:cubicBezTo>
                  <a:lnTo>
                    <a:pt x="26332" y="6947"/>
                  </a:lnTo>
                  <a:cubicBezTo>
                    <a:pt x="27633" y="6270"/>
                    <a:pt x="28141" y="4667"/>
                    <a:pt x="27463" y="3364"/>
                  </a:cubicBezTo>
                  <a:lnTo>
                    <a:pt x="26460" y="1432"/>
                  </a:lnTo>
                  <a:cubicBezTo>
                    <a:pt x="25987" y="521"/>
                    <a:pt x="25060" y="0"/>
                    <a:pt x="2410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1"/>
            <p:cNvSpPr/>
            <p:nvPr/>
          </p:nvSpPr>
          <p:spPr>
            <a:xfrm>
              <a:off x="3098975" y="1119800"/>
              <a:ext cx="931950" cy="511425"/>
            </a:xfrm>
            <a:custGeom>
              <a:rect b="b" l="l" r="r" t="t"/>
              <a:pathLst>
                <a:path extrusionOk="0" h="20457" w="37278">
                  <a:moveTo>
                    <a:pt x="35759" y="1"/>
                  </a:moveTo>
                  <a:cubicBezTo>
                    <a:pt x="35553" y="1"/>
                    <a:pt x="35343" y="49"/>
                    <a:pt x="35147" y="151"/>
                  </a:cubicBezTo>
                  <a:lnTo>
                    <a:pt x="916" y="17944"/>
                  </a:lnTo>
                  <a:cubicBezTo>
                    <a:pt x="259" y="18279"/>
                    <a:pt x="0" y="19086"/>
                    <a:pt x="341" y="19740"/>
                  </a:cubicBezTo>
                  <a:cubicBezTo>
                    <a:pt x="578" y="20196"/>
                    <a:pt x="1041" y="20456"/>
                    <a:pt x="1520" y="20456"/>
                  </a:cubicBezTo>
                  <a:cubicBezTo>
                    <a:pt x="1730" y="20456"/>
                    <a:pt x="1943" y="20407"/>
                    <a:pt x="2141" y="20301"/>
                  </a:cubicBezTo>
                  <a:lnTo>
                    <a:pt x="36373" y="2509"/>
                  </a:lnTo>
                  <a:cubicBezTo>
                    <a:pt x="37023" y="2170"/>
                    <a:pt x="37277" y="1368"/>
                    <a:pt x="36939" y="717"/>
                  </a:cubicBezTo>
                  <a:cubicBezTo>
                    <a:pt x="36702" y="262"/>
                    <a:pt x="36239" y="1"/>
                    <a:pt x="3575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1"/>
            <p:cNvSpPr/>
            <p:nvPr/>
          </p:nvSpPr>
          <p:spPr>
            <a:xfrm>
              <a:off x="2620925" y="1463425"/>
              <a:ext cx="369575" cy="323675"/>
            </a:xfrm>
            <a:custGeom>
              <a:rect b="b" l="l" r="r" t="t"/>
              <a:pathLst>
                <a:path extrusionOk="0" h="12947" w="14783">
                  <a:moveTo>
                    <a:pt x="7387" y="1"/>
                  </a:moveTo>
                  <a:cubicBezTo>
                    <a:pt x="6381" y="1"/>
                    <a:pt x="5360" y="236"/>
                    <a:pt x="4406" y="732"/>
                  </a:cubicBezTo>
                  <a:cubicBezTo>
                    <a:pt x="1236" y="2380"/>
                    <a:pt x="1" y="6287"/>
                    <a:pt x="1649" y="9458"/>
                  </a:cubicBezTo>
                  <a:cubicBezTo>
                    <a:pt x="2802" y="11676"/>
                    <a:pt x="5059" y="12946"/>
                    <a:pt x="7397" y="12946"/>
                  </a:cubicBezTo>
                  <a:cubicBezTo>
                    <a:pt x="8403" y="12946"/>
                    <a:pt x="9423" y="12711"/>
                    <a:pt x="10377" y="12216"/>
                  </a:cubicBezTo>
                  <a:cubicBezTo>
                    <a:pt x="13547" y="10567"/>
                    <a:pt x="14782" y="6660"/>
                    <a:pt x="13133" y="3488"/>
                  </a:cubicBezTo>
                  <a:cubicBezTo>
                    <a:pt x="11981" y="1271"/>
                    <a:pt x="9724" y="1"/>
                    <a:pt x="738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41"/>
            <p:cNvSpPr/>
            <p:nvPr/>
          </p:nvSpPr>
          <p:spPr>
            <a:xfrm>
              <a:off x="2817025" y="1674850"/>
              <a:ext cx="942525" cy="941950"/>
            </a:xfrm>
            <a:custGeom>
              <a:rect b="b" l="l" r="r" t="t"/>
              <a:pathLst>
                <a:path extrusionOk="0" h="37678" w="37701">
                  <a:moveTo>
                    <a:pt x="24777" y="0"/>
                  </a:moveTo>
                  <a:cubicBezTo>
                    <a:pt x="24765" y="0"/>
                    <a:pt x="24754" y="3"/>
                    <a:pt x="24743" y="9"/>
                  </a:cubicBezTo>
                  <a:lnTo>
                    <a:pt x="52" y="12846"/>
                  </a:lnTo>
                  <a:cubicBezTo>
                    <a:pt x="15" y="12865"/>
                    <a:pt x="0" y="12909"/>
                    <a:pt x="20" y="12947"/>
                  </a:cubicBezTo>
                  <a:lnTo>
                    <a:pt x="12856" y="37637"/>
                  </a:lnTo>
                  <a:cubicBezTo>
                    <a:pt x="12870" y="37663"/>
                    <a:pt x="12896" y="37677"/>
                    <a:pt x="12923" y="37677"/>
                  </a:cubicBezTo>
                  <a:cubicBezTo>
                    <a:pt x="12935" y="37677"/>
                    <a:pt x="12947" y="37675"/>
                    <a:pt x="12958" y="37669"/>
                  </a:cubicBezTo>
                  <a:lnTo>
                    <a:pt x="37648" y="24833"/>
                  </a:lnTo>
                  <a:cubicBezTo>
                    <a:pt x="37686" y="24814"/>
                    <a:pt x="37700" y="24768"/>
                    <a:pt x="37681" y="24731"/>
                  </a:cubicBezTo>
                  <a:lnTo>
                    <a:pt x="24844" y="41"/>
                  </a:lnTo>
                  <a:cubicBezTo>
                    <a:pt x="24831" y="15"/>
                    <a:pt x="24804" y="0"/>
                    <a:pt x="247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41"/>
            <p:cNvSpPr/>
            <p:nvPr/>
          </p:nvSpPr>
          <p:spPr>
            <a:xfrm>
              <a:off x="3497325" y="1321150"/>
              <a:ext cx="942525" cy="941975"/>
            </a:xfrm>
            <a:custGeom>
              <a:rect b="b" l="l" r="r" t="t"/>
              <a:pathLst>
                <a:path extrusionOk="0" h="37679" w="37701">
                  <a:moveTo>
                    <a:pt x="24777" y="1"/>
                  </a:moveTo>
                  <a:cubicBezTo>
                    <a:pt x="24765" y="1"/>
                    <a:pt x="24754" y="4"/>
                    <a:pt x="24743" y="9"/>
                  </a:cubicBezTo>
                  <a:lnTo>
                    <a:pt x="52" y="12846"/>
                  </a:lnTo>
                  <a:cubicBezTo>
                    <a:pt x="15" y="12865"/>
                    <a:pt x="0" y="12911"/>
                    <a:pt x="20" y="12949"/>
                  </a:cubicBezTo>
                  <a:lnTo>
                    <a:pt x="12856" y="37638"/>
                  </a:lnTo>
                  <a:cubicBezTo>
                    <a:pt x="12870" y="37664"/>
                    <a:pt x="12896" y="37679"/>
                    <a:pt x="12923" y="37679"/>
                  </a:cubicBezTo>
                  <a:cubicBezTo>
                    <a:pt x="12935" y="37679"/>
                    <a:pt x="12947" y="37676"/>
                    <a:pt x="12958" y="37670"/>
                  </a:cubicBezTo>
                  <a:lnTo>
                    <a:pt x="37648" y="24834"/>
                  </a:lnTo>
                  <a:cubicBezTo>
                    <a:pt x="37686" y="24814"/>
                    <a:pt x="37700" y="24770"/>
                    <a:pt x="37681" y="24732"/>
                  </a:cubicBezTo>
                  <a:lnTo>
                    <a:pt x="24844" y="42"/>
                  </a:lnTo>
                  <a:cubicBezTo>
                    <a:pt x="24831" y="16"/>
                    <a:pt x="24804" y="1"/>
                    <a:pt x="2477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1"/>
            <p:cNvSpPr/>
            <p:nvPr/>
          </p:nvSpPr>
          <p:spPr>
            <a:xfrm>
              <a:off x="3188400" y="2361350"/>
              <a:ext cx="942475" cy="941975"/>
            </a:xfrm>
            <a:custGeom>
              <a:rect b="b" l="l" r="r" t="t"/>
              <a:pathLst>
                <a:path extrusionOk="0" h="37679" w="37699">
                  <a:moveTo>
                    <a:pt x="24776" y="0"/>
                  </a:moveTo>
                  <a:cubicBezTo>
                    <a:pt x="24764" y="0"/>
                    <a:pt x="24752" y="3"/>
                    <a:pt x="24741" y="9"/>
                  </a:cubicBezTo>
                  <a:lnTo>
                    <a:pt x="51" y="12846"/>
                  </a:lnTo>
                  <a:cubicBezTo>
                    <a:pt x="14" y="12865"/>
                    <a:pt x="0" y="12911"/>
                    <a:pt x="19" y="12947"/>
                  </a:cubicBezTo>
                  <a:lnTo>
                    <a:pt x="12856" y="37638"/>
                  </a:lnTo>
                  <a:cubicBezTo>
                    <a:pt x="12870" y="37664"/>
                    <a:pt x="12895" y="37679"/>
                    <a:pt x="12923" y="37679"/>
                  </a:cubicBezTo>
                  <a:cubicBezTo>
                    <a:pt x="12934" y="37679"/>
                    <a:pt x="12946" y="37676"/>
                    <a:pt x="12957" y="37670"/>
                  </a:cubicBezTo>
                  <a:lnTo>
                    <a:pt x="37648" y="24833"/>
                  </a:lnTo>
                  <a:cubicBezTo>
                    <a:pt x="37684" y="24814"/>
                    <a:pt x="37699" y="24768"/>
                    <a:pt x="37679" y="24732"/>
                  </a:cubicBezTo>
                  <a:lnTo>
                    <a:pt x="24842" y="41"/>
                  </a:lnTo>
                  <a:cubicBezTo>
                    <a:pt x="24829" y="15"/>
                    <a:pt x="24803" y="0"/>
                    <a:pt x="2477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41"/>
            <p:cNvSpPr/>
            <p:nvPr/>
          </p:nvSpPr>
          <p:spPr>
            <a:xfrm>
              <a:off x="3868675" y="2007675"/>
              <a:ext cx="942500" cy="941975"/>
            </a:xfrm>
            <a:custGeom>
              <a:rect b="b" l="l" r="r" t="t"/>
              <a:pathLst>
                <a:path extrusionOk="0" h="37679" w="37700">
                  <a:moveTo>
                    <a:pt x="24778" y="1"/>
                  </a:moveTo>
                  <a:cubicBezTo>
                    <a:pt x="24766" y="1"/>
                    <a:pt x="24754" y="4"/>
                    <a:pt x="24742" y="10"/>
                  </a:cubicBezTo>
                  <a:lnTo>
                    <a:pt x="52" y="12845"/>
                  </a:lnTo>
                  <a:cubicBezTo>
                    <a:pt x="15" y="12865"/>
                    <a:pt x="1" y="12910"/>
                    <a:pt x="20" y="12948"/>
                  </a:cubicBezTo>
                  <a:lnTo>
                    <a:pt x="12857" y="37637"/>
                  </a:lnTo>
                  <a:cubicBezTo>
                    <a:pt x="12871" y="37663"/>
                    <a:pt x="12896" y="37678"/>
                    <a:pt x="12924" y="37678"/>
                  </a:cubicBezTo>
                  <a:cubicBezTo>
                    <a:pt x="12935" y="37678"/>
                    <a:pt x="12947" y="37675"/>
                    <a:pt x="12958" y="37670"/>
                  </a:cubicBezTo>
                  <a:lnTo>
                    <a:pt x="37649" y="24833"/>
                  </a:lnTo>
                  <a:cubicBezTo>
                    <a:pt x="37685" y="24814"/>
                    <a:pt x="37699" y="24769"/>
                    <a:pt x="37680" y="24732"/>
                  </a:cubicBezTo>
                  <a:lnTo>
                    <a:pt x="24843" y="41"/>
                  </a:lnTo>
                  <a:cubicBezTo>
                    <a:pt x="24830" y="15"/>
                    <a:pt x="24805" y="1"/>
                    <a:pt x="2477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41"/>
            <p:cNvSpPr/>
            <p:nvPr/>
          </p:nvSpPr>
          <p:spPr>
            <a:xfrm>
              <a:off x="4203375" y="2307875"/>
              <a:ext cx="449575" cy="374100"/>
            </a:xfrm>
            <a:custGeom>
              <a:rect b="b" l="l" r="r" t="t"/>
              <a:pathLst>
                <a:path extrusionOk="0" h="14964" w="17983">
                  <a:moveTo>
                    <a:pt x="9611" y="0"/>
                  </a:moveTo>
                  <a:cubicBezTo>
                    <a:pt x="8286" y="0"/>
                    <a:pt x="6971" y="318"/>
                    <a:pt x="5761" y="946"/>
                  </a:cubicBezTo>
                  <a:lnTo>
                    <a:pt x="5554" y="1054"/>
                  </a:lnTo>
                  <a:cubicBezTo>
                    <a:pt x="1563" y="3124"/>
                    <a:pt x="0" y="8053"/>
                    <a:pt x="2070" y="12043"/>
                  </a:cubicBezTo>
                  <a:lnTo>
                    <a:pt x="3583" y="14963"/>
                  </a:lnTo>
                  <a:lnTo>
                    <a:pt x="15890" y="8929"/>
                  </a:lnTo>
                  <a:lnTo>
                    <a:pt x="15902" y="8923"/>
                  </a:lnTo>
                  <a:cubicBezTo>
                    <a:pt x="17397" y="8147"/>
                    <a:pt x="17982" y="6299"/>
                    <a:pt x="17208" y="4804"/>
                  </a:cubicBezTo>
                  <a:lnTo>
                    <a:pt x="17065" y="4531"/>
                  </a:lnTo>
                  <a:cubicBezTo>
                    <a:pt x="16034" y="2542"/>
                    <a:pt x="14290" y="1073"/>
                    <a:pt x="12155" y="396"/>
                  </a:cubicBezTo>
                  <a:cubicBezTo>
                    <a:pt x="11320" y="131"/>
                    <a:pt x="10463" y="0"/>
                    <a:pt x="961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1"/>
            <p:cNvSpPr/>
            <p:nvPr/>
          </p:nvSpPr>
          <p:spPr>
            <a:xfrm>
              <a:off x="4159575" y="2310500"/>
              <a:ext cx="424350" cy="376200"/>
            </a:xfrm>
            <a:custGeom>
              <a:rect b="b" l="l" r="r" t="t"/>
              <a:pathLst>
                <a:path extrusionOk="0" h="15048" w="16974">
                  <a:moveTo>
                    <a:pt x="10297" y="1"/>
                  </a:moveTo>
                  <a:cubicBezTo>
                    <a:pt x="9799" y="1"/>
                    <a:pt x="9302" y="74"/>
                    <a:pt x="8815" y="146"/>
                  </a:cubicBezTo>
                  <a:cubicBezTo>
                    <a:pt x="8541" y="185"/>
                    <a:pt x="8280" y="224"/>
                    <a:pt x="8024" y="248"/>
                  </a:cubicBezTo>
                  <a:cubicBezTo>
                    <a:pt x="7778" y="272"/>
                    <a:pt x="7521" y="283"/>
                    <a:pt x="7252" y="295"/>
                  </a:cubicBezTo>
                  <a:cubicBezTo>
                    <a:pt x="6441" y="329"/>
                    <a:pt x="5523" y="367"/>
                    <a:pt x="4687" y="801"/>
                  </a:cubicBezTo>
                  <a:cubicBezTo>
                    <a:pt x="3851" y="1235"/>
                    <a:pt x="3291" y="1962"/>
                    <a:pt x="2796" y="2604"/>
                  </a:cubicBezTo>
                  <a:cubicBezTo>
                    <a:pt x="2629" y="2820"/>
                    <a:pt x="2474" y="3022"/>
                    <a:pt x="2312" y="3210"/>
                  </a:cubicBezTo>
                  <a:cubicBezTo>
                    <a:pt x="2144" y="3405"/>
                    <a:pt x="1963" y="3596"/>
                    <a:pt x="1773" y="3797"/>
                  </a:cubicBezTo>
                  <a:cubicBezTo>
                    <a:pt x="1183" y="4419"/>
                    <a:pt x="572" y="5062"/>
                    <a:pt x="286" y="5913"/>
                  </a:cubicBezTo>
                  <a:cubicBezTo>
                    <a:pt x="1" y="6769"/>
                    <a:pt x="109" y="7630"/>
                    <a:pt x="214" y="8463"/>
                  </a:cubicBezTo>
                  <a:cubicBezTo>
                    <a:pt x="248" y="8731"/>
                    <a:pt x="280" y="8984"/>
                    <a:pt x="298" y="9235"/>
                  </a:cubicBezTo>
                  <a:cubicBezTo>
                    <a:pt x="316" y="9476"/>
                    <a:pt x="320" y="9725"/>
                    <a:pt x="325" y="9990"/>
                  </a:cubicBezTo>
                  <a:cubicBezTo>
                    <a:pt x="339" y="10790"/>
                    <a:pt x="355" y="11697"/>
                    <a:pt x="780" y="12516"/>
                  </a:cubicBezTo>
                  <a:cubicBezTo>
                    <a:pt x="1204" y="13337"/>
                    <a:pt x="1937" y="13871"/>
                    <a:pt x="2582" y="14344"/>
                  </a:cubicBezTo>
                  <a:cubicBezTo>
                    <a:pt x="2797" y="14500"/>
                    <a:pt x="2999" y="14648"/>
                    <a:pt x="3185" y="14800"/>
                  </a:cubicBezTo>
                  <a:lnTo>
                    <a:pt x="3486" y="15047"/>
                  </a:lnTo>
                  <a:lnTo>
                    <a:pt x="16920" y="8081"/>
                  </a:lnTo>
                  <a:cubicBezTo>
                    <a:pt x="16920" y="8081"/>
                    <a:pt x="16973" y="7148"/>
                    <a:pt x="16968" y="6883"/>
                  </a:cubicBezTo>
                  <a:cubicBezTo>
                    <a:pt x="16955" y="6083"/>
                    <a:pt x="16938" y="5177"/>
                    <a:pt x="16514" y="4357"/>
                  </a:cubicBezTo>
                  <a:cubicBezTo>
                    <a:pt x="16089" y="3538"/>
                    <a:pt x="15357" y="3002"/>
                    <a:pt x="14711" y="2531"/>
                  </a:cubicBezTo>
                  <a:cubicBezTo>
                    <a:pt x="14496" y="2374"/>
                    <a:pt x="14294" y="2226"/>
                    <a:pt x="14108" y="2073"/>
                  </a:cubicBezTo>
                  <a:cubicBezTo>
                    <a:pt x="13915" y="1914"/>
                    <a:pt x="13725" y="1742"/>
                    <a:pt x="13525" y="1559"/>
                  </a:cubicBezTo>
                  <a:cubicBezTo>
                    <a:pt x="12905" y="994"/>
                    <a:pt x="12264" y="408"/>
                    <a:pt x="11400" y="150"/>
                  </a:cubicBezTo>
                  <a:cubicBezTo>
                    <a:pt x="11034" y="41"/>
                    <a:pt x="10665" y="1"/>
                    <a:pt x="10297"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41"/>
            <p:cNvSpPr/>
            <p:nvPr/>
          </p:nvSpPr>
          <p:spPr>
            <a:xfrm>
              <a:off x="4276725" y="2310500"/>
              <a:ext cx="307200" cy="288425"/>
            </a:xfrm>
            <a:custGeom>
              <a:rect b="b" l="l" r="r" t="t"/>
              <a:pathLst>
                <a:path extrusionOk="0" h="11537" w="12288">
                  <a:moveTo>
                    <a:pt x="5611" y="1"/>
                  </a:moveTo>
                  <a:cubicBezTo>
                    <a:pt x="5113" y="1"/>
                    <a:pt x="4616" y="74"/>
                    <a:pt x="4129" y="146"/>
                  </a:cubicBezTo>
                  <a:cubicBezTo>
                    <a:pt x="3855" y="185"/>
                    <a:pt x="3594" y="224"/>
                    <a:pt x="3338" y="248"/>
                  </a:cubicBezTo>
                  <a:cubicBezTo>
                    <a:pt x="3092" y="272"/>
                    <a:pt x="2835" y="283"/>
                    <a:pt x="2566" y="295"/>
                  </a:cubicBezTo>
                  <a:cubicBezTo>
                    <a:pt x="1755" y="329"/>
                    <a:pt x="837" y="367"/>
                    <a:pt x="1" y="801"/>
                  </a:cubicBezTo>
                  <a:lnTo>
                    <a:pt x="5569" y="11537"/>
                  </a:lnTo>
                  <a:lnTo>
                    <a:pt x="12233" y="8081"/>
                  </a:lnTo>
                  <a:cubicBezTo>
                    <a:pt x="12233" y="8081"/>
                    <a:pt x="12287" y="7148"/>
                    <a:pt x="12282" y="6883"/>
                  </a:cubicBezTo>
                  <a:cubicBezTo>
                    <a:pt x="12268" y="6083"/>
                    <a:pt x="12252" y="5177"/>
                    <a:pt x="11827" y="4357"/>
                  </a:cubicBezTo>
                  <a:cubicBezTo>
                    <a:pt x="11403" y="3537"/>
                    <a:pt x="10671" y="3002"/>
                    <a:pt x="10025" y="2531"/>
                  </a:cubicBezTo>
                  <a:cubicBezTo>
                    <a:pt x="9810" y="2374"/>
                    <a:pt x="9608" y="2226"/>
                    <a:pt x="9422" y="2073"/>
                  </a:cubicBezTo>
                  <a:cubicBezTo>
                    <a:pt x="9229" y="1914"/>
                    <a:pt x="9039" y="1742"/>
                    <a:pt x="8839" y="1559"/>
                  </a:cubicBezTo>
                  <a:cubicBezTo>
                    <a:pt x="8219" y="994"/>
                    <a:pt x="7578" y="408"/>
                    <a:pt x="6714" y="150"/>
                  </a:cubicBezTo>
                  <a:cubicBezTo>
                    <a:pt x="6348" y="41"/>
                    <a:pt x="5979" y="1"/>
                    <a:pt x="561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41"/>
            <p:cNvSpPr/>
            <p:nvPr/>
          </p:nvSpPr>
          <p:spPr>
            <a:xfrm>
              <a:off x="4144275" y="2373975"/>
              <a:ext cx="449975" cy="353475"/>
            </a:xfrm>
            <a:custGeom>
              <a:rect b="b" l="l" r="r" t="t"/>
              <a:pathLst>
                <a:path extrusionOk="0" h="14139" w="17999">
                  <a:moveTo>
                    <a:pt x="9559" y="1"/>
                  </a:moveTo>
                  <a:cubicBezTo>
                    <a:pt x="8261" y="1"/>
                    <a:pt x="6943" y="303"/>
                    <a:pt x="5713" y="941"/>
                  </a:cubicBezTo>
                  <a:cubicBezTo>
                    <a:pt x="1608" y="3070"/>
                    <a:pt x="1" y="8141"/>
                    <a:pt x="2129" y="12246"/>
                  </a:cubicBezTo>
                  <a:lnTo>
                    <a:pt x="3110" y="14138"/>
                  </a:lnTo>
                  <a:lnTo>
                    <a:pt x="17998" y="6416"/>
                  </a:lnTo>
                  <a:lnTo>
                    <a:pt x="17017" y="4525"/>
                  </a:lnTo>
                  <a:cubicBezTo>
                    <a:pt x="15527" y="1651"/>
                    <a:pt x="12593" y="1"/>
                    <a:pt x="955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41"/>
            <p:cNvSpPr/>
            <p:nvPr/>
          </p:nvSpPr>
          <p:spPr>
            <a:xfrm>
              <a:off x="4287100" y="2374000"/>
              <a:ext cx="307150" cy="256925"/>
            </a:xfrm>
            <a:custGeom>
              <a:rect b="b" l="l" r="r" t="t"/>
              <a:pathLst>
                <a:path extrusionOk="0" h="10277" w="12286">
                  <a:moveTo>
                    <a:pt x="3846" y="0"/>
                  </a:moveTo>
                  <a:cubicBezTo>
                    <a:pt x="2548" y="0"/>
                    <a:pt x="1231" y="302"/>
                    <a:pt x="0" y="940"/>
                  </a:cubicBezTo>
                  <a:lnTo>
                    <a:pt x="4842" y="10276"/>
                  </a:lnTo>
                  <a:lnTo>
                    <a:pt x="12285" y="6416"/>
                  </a:lnTo>
                  <a:lnTo>
                    <a:pt x="11305" y="4525"/>
                  </a:lnTo>
                  <a:cubicBezTo>
                    <a:pt x="9814" y="1650"/>
                    <a:pt x="6881" y="0"/>
                    <a:pt x="38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41"/>
            <p:cNvSpPr/>
            <p:nvPr/>
          </p:nvSpPr>
          <p:spPr>
            <a:xfrm>
              <a:off x="4269125" y="2554275"/>
              <a:ext cx="39775" cy="39775"/>
            </a:xfrm>
            <a:custGeom>
              <a:rect b="b" l="l" r="r" t="t"/>
              <a:pathLst>
                <a:path extrusionOk="0" h="1591" w="1591">
                  <a:moveTo>
                    <a:pt x="1047" y="1"/>
                  </a:moveTo>
                  <a:lnTo>
                    <a:pt x="0" y="543"/>
                  </a:lnTo>
                  <a:lnTo>
                    <a:pt x="543" y="1591"/>
                  </a:lnTo>
                  <a:lnTo>
                    <a:pt x="1590" y="1047"/>
                  </a:lnTo>
                  <a:lnTo>
                    <a:pt x="104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41"/>
            <p:cNvSpPr/>
            <p:nvPr/>
          </p:nvSpPr>
          <p:spPr>
            <a:xfrm>
              <a:off x="4410450" y="2480975"/>
              <a:ext cx="39775" cy="39775"/>
            </a:xfrm>
            <a:custGeom>
              <a:rect b="b" l="l" r="r" t="t"/>
              <a:pathLst>
                <a:path extrusionOk="0" h="1591" w="1591">
                  <a:moveTo>
                    <a:pt x="1047" y="0"/>
                  </a:moveTo>
                  <a:lnTo>
                    <a:pt x="1" y="544"/>
                  </a:lnTo>
                  <a:lnTo>
                    <a:pt x="544" y="1591"/>
                  </a:lnTo>
                  <a:lnTo>
                    <a:pt x="1591" y="1047"/>
                  </a:lnTo>
                  <a:lnTo>
                    <a:pt x="10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41"/>
            <p:cNvSpPr/>
            <p:nvPr/>
          </p:nvSpPr>
          <p:spPr>
            <a:xfrm>
              <a:off x="4315650" y="2471100"/>
              <a:ext cx="39775" cy="39775"/>
            </a:xfrm>
            <a:custGeom>
              <a:rect b="b" l="l" r="r" t="t"/>
              <a:pathLst>
                <a:path extrusionOk="0" h="1591" w="1591">
                  <a:moveTo>
                    <a:pt x="1048" y="0"/>
                  </a:moveTo>
                  <a:lnTo>
                    <a:pt x="0" y="544"/>
                  </a:lnTo>
                  <a:lnTo>
                    <a:pt x="544" y="1590"/>
                  </a:lnTo>
                  <a:lnTo>
                    <a:pt x="1590" y="1047"/>
                  </a:lnTo>
                  <a:lnTo>
                    <a:pt x="104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41"/>
            <p:cNvSpPr/>
            <p:nvPr/>
          </p:nvSpPr>
          <p:spPr>
            <a:xfrm>
              <a:off x="4328750" y="2471100"/>
              <a:ext cx="26675" cy="32975"/>
            </a:xfrm>
            <a:custGeom>
              <a:rect b="b" l="l" r="r" t="t"/>
              <a:pathLst>
                <a:path extrusionOk="0" h="1319" w="1067">
                  <a:moveTo>
                    <a:pt x="523" y="0"/>
                  </a:moveTo>
                  <a:lnTo>
                    <a:pt x="0" y="271"/>
                  </a:lnTo>
                  <a:lnTo>
                    <a:pt x="544" y="1318"/>
                  </a:lnTo>
                  <a:lnTo>
                    <a:pt x="1066" y="1047"/>
                  </a:lnTo>
                  <a:lnTo>
                    <a:pt x="52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1"/>
            <p:cNvSpPr/>
            <p:nvPr/>
          </p:nvSpPr>
          <p:spPr>
            <a:xfrm>
              <a:off x="3823525" y="1789950"/>
              <a:ext cx="408300" cy="276175"/>
            </a:xfrm>
            <a:custGeom>
              <a:rect b="b" l="l" r="r" t="t"/>
              <a:pathLst>
                <a:path extrusionOk="0" h="11047" w="16332">
                  <a:moveTo>
                    <a:pt x="14504" y="1"/>
                  </a:moveTo>
                  <a:lnTo>
                    <a:pt x="0" y="7521"/>
                  </a:lnTo>
                  <a:lnTo>
                    <a:pt x="1829" y="11046"/>
                  </a:lnTo>
                  <a:lnTo>
                    <a:pt x="16332" y="3525"/>
                  </a:lnTo>
                  <a:lnTo>
                    <a:pt x="1450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41"/>
            <p:cNvSpPr/>
            <p:nvPr/>
          </p:nvSpPr>
          <p:spPr>
            <a:xfrm>
              <a:off x="4004825" y="1789950"/>
              <a:ext cx="227000" cy="182175"/>
            </a:xfrm>
            <a:custGeom>
              <a:rect b="b" l="l" r="r" t="t"/>
              <a:pathLst>
                <a:path extrusionOk="0" h="7287" w="9080">
                  <a:moveTo>
                    <a:pt x="7251" y="1"/>
                  </a:moveTo>
                  <a:lnTo>
                    <a:pt x="0" y="3760"/>
                  </a:lnTo>
                  <a:lnTo>
                    <a:pt x="1827" y="7286"/>
                  </a:lnTo>
                  <a:lnTo>
                    <a:pt x="9080" y="3525"/>
                  </a:lnTo>
                  <a:lnTo>
                    <a:pt x="725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41"/>
            <p:cNvSpPr/>
            <p:nvPr/>
          </p:nvSpPr>
          <p:spPr>
            <a:xfrm>
              <a:off x="3719800" y="1578750"/>
              <a:ext cx="448575" cy="366000"/>
            </a:xfrm>
            <a:custGeom>
              <a:rect b="b" l="l" r="r" t="t"/>
              <a:pathLst>
                <a:path extrusionOk="0" h="14640" w="17943">
                  <a:moveTo>
                    <a:pt x="9277" y="1"/>
                  </a:moveTo>
                  <a:cubicBezTo>
                    <a:pt x="8016" y="1"/>
                    <a:pt x="6738" y="294"/>
                    <a:pt x="5544" y="913"/>
                  </a:cubicBezTo>
                  <a:cubicBezTo>
                    <a:pt x="1560" y="2978"/>
                    <a:pt x="0" y="7900"/>
                    <a:pt x="2065" y="11883"/>
                  </a:cubicBezTo>
                  <a:lnTo>
                    <a:pt x="3495" y="14639"/>
                  </a:lnTo>
                  <a:lnTo>
                    <a:pt x="17942" y="7148"/>
                  </a:lnTo>
                  <a:lnTo>
                    <a:pt x="16512" y="4390"/>
                  </a:lnTo>
                  <a:cubicBezTo>
                    <a:pt x="15067" y="1601"/>
                    <a:pt x="12220" y="1"/>
                    <a:pt x="927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41"/>
            <p:cNvSpPr/>
            <p:nvPr/>
          </p:nvSpPr>
          <p:spPr>
            <a:xfrm>
              <a:off x="3858375" y="1578750"/>
              <a:ext cx="310025" cy="272350"/>
            </a:xfrm>
            <a:custGeom>
              <a:rect b="b" l="l" r="r" t="t"/>
              <a:pathLst>
                <a:path extrusionOk="0" h="10894" w="12401">
                  <a:moveTo>
                    <a:pt x="3734" y="1"/>
                  </a:moveTo>
                  <a:cubicBezTo>
                    <a:pt x="2473" y="1"/>
                    <a:pt x="1195" y="294"/>
                    <a:pt x="1" y="913"/>
                  </a:cubicBezTo>
                  <a:lnTo>
                    <a:pt x="5176" y="10894"/>
                  </a:lnTo>
                  <a:lnTo>
                    <a:pt x="12401" y="7148"/>
                  </a:lnTo>
                  <a:lnTo>
                    <a:pt x="10971" y="4390"/>
                  </a:lnTo>
                  <a:cubicBezTo>
                    <a:pt x="9524" y="1601"/>
                    <a:pt x="6678" y="1"/>
                    <a:pt x="373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41"/>
            <p:cNvSpPr/>
            <p:nvPr/>
          </p:nvSpPr>
          <p:spPr>
            <a:xfrm>
              <a:off x="3742250" y="1689100"/>
              <a:ext cx="481275" cy="305050"/>
            </a:xfrm>
            <a:custGeom>
              <a:rect b="b" l="l" r="r" t="t"/>
              <a:pathLst>
                <a:path extrusionOk="0" h="12202" w="19251">
                  <a:moveTo>
                    <a:pt x="16138" y="0"/>
                  </a:moveTo>
                  <a:cubicBezTo>
                    <a:pt x="15717" y="0"/>
                    <a:pt x="15290" y="98"/>
                    <a:pt x="14890" y="305"/>
                  </a:cubicBezTo>
                  <a:lnTo>
                    <a:pt x="1855" y="7065"/>
                  </a:lnTo>
                  <a:cubicBezTo>
                    <a:pt x="522" y="7756"/>
                    <a:pt x="1" y="9401"/>
                    <a:pt x="691" y="10734"/>
                  </a:cubicBezTo>
                  <a:cubicBezTo>
                    <a:pt x="1175" y="11666"/>
                    <a:pt x="2127" y="12202"/>
                    <a:pt x="3111" y="12202"/>
                  </a:cubicBezTo>
                  <a:cubicBezTo>
                    <a:pt x="3533" y="12202"/>
                    <a:pt x="3960" y="12104"/>
                    <a:pt x="4359" y="11896"/>
                  </a:cubicBezTo>
                  <a:lnTo>
                    <a:pt x="17396" y="5137"/>
                  </a:lnTo>
                  <a:cubicBezTo>
                    <a:pt x="18728" y="4445"/>
                    <a:pt x="19250" y="2800"/>
                    <a:pt x="18559" y="1469"/>
                  </a:cubicBezTo>
                  <a:cubicBezTo>
                    <a:pt x="18075" y="536"/>
                    <a:pt x="17123" y="0"/>
                    <a:pt x="1613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41"/>
            <p:cNvSpPr/>
            <p:nvPr/>
          </p:nvSpPr>
          <p:spPr>
            <a:xfrm>
              <a:off x="3825750" y="1730050"/>
              <a:ext cx="39775" cy="39750"/>
            </a:xfrm>
            <a:custGeom>
              <a:rect b="b" l="l" r="r" t="t"/>
              <a:pathLst>
                <a:path extrusionOk="0" h="1590" w="1591">
                  <a:moveTo>
                    <a:pt x="1047" y="0"/>
                  </a:moveTo>
                  <a:lnTo>
                    <a:pt x="0" y="543"/>
                  </a:lnTo>
                  <a:lnTo>
                    <a:pt x="543" y="1589"/>
                  </a:lnTo>
                  <a:lnTo>
                    <a:pt x="1590" y="1047"/>
                  </a:lnTo>
                  <a:lnTo>
                    <a:pt x="10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41"/>
            <p:cNvSpPr/>
            <p:nvPr/>
          </p:nvSpPr>
          <p:spPr>
            <a:xfrm>
              <a:off x="3967075" y="1656750"/>
              <a:ext cx="39775" cy="39775"/>
            </a:xfrm>
            <a:custGeom>
              <a:rect b="b" l="l" r="r" t="t"/>
              <a:pathLst>
                <a:path extrusionOk="0" h="1591" w="1591">
                  <a:moveTo>
                    <a:pt x="1047" y="0"/>
                  </a:moveTo>
                  <a:lnTo>
                    <a:pt x="1" y="544"/>
                  </a:lnTo>
                  <a:lnTo>
                    <a:pt x="544" y="1590"/>
                  </a:lnTo>
                  <a:lnTo>
                    <a:pt x="1591" y="1047"/>
                  </a:lnTo>
                  <a:lnTo>
                    <a:pt x="10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41"/>
            <p:cNvSpPr/>
            <p:nvPr/>
          </p:nvSpPr>
          <p:spPr>
            <a:xfrm>
              <a:off x="3872275" y="1646850"/>
              <a:ext cx="39775" cy="39775"/>
            </a:xfrm>
            <a:custGeom>
              <a:rect b="b" l="l" r="r" t="t"/>
              <a:pathLst>
                <a:path extrusionOk="0" h="1591" w="1591">
                  <a:moveTo>
                    <a:pt x="1047" y="0"/>
                  </a:moveTo>
                  <a:lnTo>
                    <a:pt x="0" y="543"/>
                  </a:lnTo>
                  <a:lnTo>
                    <a:pt x="544" y="1590"/>
                  </a:lnTo>
                  <a:lnTo>
                    <a:pt x="1590" y="1048"/>
                  </a:lnTo>
                  <a:lnTo>
                    <a:pt x="10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41"/>
            <p:cNvSpPr/>
            <p:nvPr/>
          </p:nvSpPr>
          <p:spPr>
            <a:xfrm>
              <a:off x="3885375" y="1646850"/>
              <a:ext cx="26675" cy="33000"/>
            </a:xfrm>
            <a:custGeom>
              <a:rect b="b" l="l" r="r" t="t"/>
              <a:pathLst>
                <a:path extrusionOk="0" h="1320" w="1067">
                  <a:moveTo>
                    <a:pt x="524" y="0"/>
                  </a:moveTo>
                  <a:lnTo>
                    <a:pt x="0" y="272"/>
                  </a:lnTo>
                  <a:lnTo>
                    <a:pt x="544" y="1319"/>
                  </a:lnTo>
                  <a:lnTo>
                    <a:pt x="1066" y="1048"/>
                  </a:lnTo>
                  <a:lnTo>
                    <a:pt x="52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1"/>
            <p:cNvSpPr/>
            <p:nvPr/>
          </p:nvSpPr>
          <p:spPr>
            <a:xfrm>
              <a:off x="3951525" y="1689075"/>
              <a:ext cx="272000" cy="212925"/>
            </a:xfrm>
            <a:custGeom>
              <a:rect b="b" l="l" r="r" t="t"/>
              <a:pathLst>
                <a:path extrusionOk="0" h="8517" w="10880">
                  <a:moveTo>
                    <a:pt x="7768" y="1"/>
                  </a:moveTo>
                  <a:cubicBezTo>
                    <a:pt x="7347" y="1"/>
                    <a:pt x="6919" y="99"/>
                    <a:pt x="6519" y="306"/>
                  </a:cubicBezTo>
                  <a:lnTo>
                    <a:pt x="1" y="3686"/>
                  </a:lnTo>
                  <a:lnTo>
                    <a:pt x="2507" y="8517"/>
                  </a:lnTo>
                  <a:lnTo>
                    <a:pt x="9025" y="5137"/>
                  </a:lnTo>
                  <a:cubicBezTo>
                    <a:pt x="10356" y="4446"/>
                    <a:pt x="10879" y="2801"/>
                    <a:pt x="10188" y="1468"/>
                  </a:cubicBezTo>
                  <a:cubicBezTo>
                    <a:pt x="9704" y="536"/>
                    <a:pt x="8753" y="1"/>
                    <a:pt x="776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41"/>
            <p:cNvSpPr/>
            <p:nvPr/>
          </p:nvSpPr>
          <p:spPr>
            <a:xfrm>
              <a:off x="4025950" y="1713575"/>
              <a:ext cx="97625" cy="111100"/>
            </a:xfrm>
            <a:custGeom>
              <a:rect b="b" l="l" r="r" t="t"/>
              <a:pathLst>
                <a:path extrusionOk="0" h="4444" w="3905">
                  <a:moveTo>
                    <a:pt x="2234" y="1"/>
                  </a:moveTo>
                  <a:lnTo>
                    <a:pt x="1" y="1159"/>
                  </a:lnTo>
                  <a:lnTo>
                    <a:pt x="1351" y="3764"/>
                  </a:lnTo>
                  <a:cubicBezTo>
                    <a:pt x="1576" y="4196"/>
                    <a:pt x="2015" y="4443"/>
                    <a:pt x="2470" y="4443"/>
                  </a:cubicBezTo>
                  <a:cubicBezTo>
                    <a:pt x="2665" y="4443"/>
                    <a:pt x="2862" y="4398"/>
                    <a:pt x="3047" y="4302"/>
                  </a:cubicBezTo>
                  <a:cubicBezTo>
                    <a:pt x="3664" y="3982"/>
                    <a:pt x="3905" y="3223"/>
                    <a:pt x="3585" y="2606"/>
                  </a:cubicBezTo>
                  <a:lnTo>
                    <a:pt x="223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41"/>
            <p:cNvSpPr/>
            <p:nvPr/>
          </p:nvSpPr>
          <p:spPr>
            <a:xfrm>
              <a:off x="3853950" y="1844425"/>
              <a:ext cx="43800" cy="105375"/>
            </a:xfrm>
            <a:custGeom>
              <a:rect b="b" l="l" r="r" t="t"/>
              <a:pathLst>
                <a:path extrusionOk="0" h="4215" w="1752">
                  <a:moveTo>
                    <a:pt x="1751" y="1"/>
                  </a:moveTo>
                  <a:lnTo>
                    <a:pt x="473" y="663"/>
                  </a:lnTo>
                  <a:lnTo>
                    <a:pt x="1" y="4215"/>
                  </a:lnTo>
                  <a:lnTo>
                    <a:pt x="1279" y="3552"/>
                  </a:lnTo>
                  <a:lnTo>
                    <a:pt x="175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41"/>
            <p:cNvSpPr/>
            <p:nvPr/>
          </p:nvSpPr>
          <p:spPr>
            <a:xfrm>
              <a:off x="3961000" y="1788925"/>
              <a:ext cx="43775" cy="105375"/>
            </a:xfrm>
            <a:custGeom>
              <a:rect b="b" l="l" r="r" t="t"/>
              <a:pathLst>
                <a:path extrusionOk="0" h="4215" w="1751">
                  <a:moveTo>
                    <a:pt x="1751" y="1"/>
                  </a:moveTo>
                  <a:lnTo>
                    <a:pt x="472" y="663"/>
                  </a:lnTo>
                  <a:lnTo>
                    <a:pt x="0" y="4214"/>
                  </a:lnTo>
                  <a:lnTo>
                    <a:pt x="1277" y="3552"/>
                  </a:lnTo>
                  <a:lnTo>
                    <a:pt x="175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41"/>
            <p:cNvSpPr/>
            <p:nvPr/>
          </p:nvSpPr>
          <p:spPr>
            <a:xfrm>
              <a:off x="3971025" y="1788925"/>
              <a:ext cx="33750" cy="75525"/>
            </a:xfrm>
            <a:custGeom>
              <a:rect b="b" l="l" r="r" t="t"/>
              <a:pathLst>
                <a:path extrusionOk="0" h="3021" w="1350">
                  <a:moveTo>
                    <a:pt x="1350" y="1"/>
                  </a:moveTo>
                  <a:lnTo>
                    <a:pt x="71" y="663"/>
                  </a:lnTo>
                  <a:lnTo>
                    <a:pt x="0" y="1196"/>
                  </a:lnTo>
                  <a:lnTo>
                    <a:pt x="947" y="3021"/>
                  </a:lnTo>
                  <a:lnTo>
                    <a:pt x="135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41"/>
            <p:cNvSpPr/>
            <p:nvPr/>
          </p:nvSpPr>
          <p:spPr>
            <a:xfrm>
              <a:off x="4053875" y="1713575"/>
              <a:ext cx="69700" cy="107550"/>
            </a:xfrm>
            <a:custGeom>
              <a:rect b="b" l="l" r="r" t="t"/>
              <a:pathLst>
                <a:path extrusionOk="0" h="4302" w="2788">
                  <a:moveTo>
                    <a:pt x="0" y="579"/>
                  </a:moveTo>
                  <a:lnTo>
                    <a:pt x="0" y="580"/>
                  </a:lnTo>
                  <a:lnTo>
                    <a:pt x="1" y="580"/>
                  </a:lnTo>
                  <a:lnTo>
                    <a:pt x="0" y="579"/>
                  </a:lnTo>
                  <a:close/>
                  <a:moveTo>
                    <a:pt x="1117" y="1"/>
                  </a:moveTo>
                  <a:lnTo>
                    <a:pt x="1" y="580"/>
                  </a:lnTo>
                  <a:lnTo>
                    <a:pt x="1930" y="4301"/>
                  </a:lnTo>
                  <a:cubicBezTo>
                    <a:pt x="2547" y="3982"/>
                    <a:pt x="2788" y="3222"/>
                    <a:pt x="2468" y="2605"/>
                  </a:cubicBezTo>
                  <a:lnTo>
                    <a:pt x="111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41"/>
            <p:cNvSpPr/>
            <p:nvPr/>
          </p:nvSpPr>
          <p:spPr>
            <a:xfrm>
              <a:off x="3028200" y="1978900"/>
              <a:ext cx="332225" cy="383625"/>
            </a:xfrm>
            <a:custGeom>
              <a:rect b="b" l="l" r="r" t="t"/>
              <a:pathLst>
                <a:path extrusionOk="0" h="15345" w="13289">
                  <a:moveTo>
                    <a:pt x="3165" y="1"/>
                  </a:moveTo>
                  <a:lnTo>
                    <a:pt x="2916" y="391"/>
                  </a:lnTo>
                  <a:cubicBezTo>
                    <a:pt x="0" y="4964"/>
                    <a:pt x="447" y="10911"/>
                    <a:pt x="4016" y="14996"/>
                  </a:cubicBezTo>
                  <a:lnTo>
                    <a:pt x="4320" y="15344"/>
                  </a:lnTo>
                  <a:lnTo>
                    <a:pt x="13289" y="10693"/>
                  </a:lnTo>
                  <a:lnTo>
                    <a:pt x="8715" y="1876"/>
                  </a:lnTo>
                  <a:lnTo>
                    <a:pt x="316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1"/>
            <p:cNvSpPr/>
            <p:nvPr/>
          </p:nvSpPr>
          <p:spPr>
            <a:xfrm>
              <a:off x="3028200" y="1978900"/>
              <a:ext cx="173275" cy="383625"/>
            </a:xfrm>
            <a:custGeom>
              <a:rect b="b" l="l" r="r" t="t"/>
              <a:pathLst>
                <a:path extrusionOk="0" h="15345" w="6931">
                  <a:moveTo>
                    <a:pt x="3165" y="1"/>
                  </a:moveTo>
                  <a:lnTo>
                    <a:pt x="2916" y="391"/>
                  </a:lnTo>
                  <a:cubicBezTo>
                    <a:pt x="0" y="4964"/>
                    <a:pt x="447" y="10911"/>
                    <a:pt x="4016" y="14996"/>
                  </a:cubicBezTo>
                  <a:lnTo>
                    <a:pt x="4320" y="15344"/>
                  </a:lnTo>
                  <a:lnTo>
                    <a:pt x="6931" y="13990"/>
                  </a:lnTo>
                  <a:cubicBezTo>
                    <a:pt x="4078" y="10204"/>
                    <a:pt x="3670" y="5103"/>
                    <a:pt x="5870" y="915"/>
                  </a:cubicBezTo>
                  <a:lnTo>
                    <a:pt x="31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41"/>
            <p:cNvSpPr/>
            <p:nvPr/>
          </p:nvSpPr>
          <p:spPr>
            <a:xfrm>
              <a:off x="3189650" y="2158375"/>
              <a:ext cx="97275" cy="92375"/>
            </a:xfrm>
            <a:custGeom>
              <a:rect b="b" l="l" r="r" t="t"/>
              <a:pathLst>
                <a:path extrusionOk="0" h="3695" w="3891">
                  <a:moveTo>
                    <a:pt x="1904" y="0"/>
                  </a:moveTo>
                  <a:cubicBezTo>
                    <a:pt x="1618" y="0"/>
                    <a:pt x="1328" y="67"/>
                    <a:pt x="1056" y="207"/>
                  </a:cubicBezTo>
                  <a:cubicBezTo>
                    <a:pt x="392" y="551"/>
                    <a:pt x="1" y="1260"/>
                    <a:pt x="64" y="2006"/>
                  </a:cubicBezTo>
                  <a:cubicBezTo>
                    <a:pt x="130" y="2750"/>
                    <a:pt x="635" y="3383"/>
                    <a:pt x="1347" y="3608"/>
                  </a:cubicBezTo>
                  <a:cubicBezTo>
                    <a:pt x="1531" y="3667"/>
                    <a:pt x="1720" y="3695"/>
                    <a:pt x="1906" y="3695"/>
                  </a:cubicBezTo>
                  <a:cubicBezTo>
                    <a:pt x="2442" y="3695"/>
                    <a:pt x="2962" y="3461"/>
                    <a:pt x="3319" y="3037"/>
                  </a:cubicBezTo>
                  <a:cubicBezTo>
                    <a:pt x="3800" y="2465"/>
                    <a:pt x="3890" y="1660"/>
                    <a:pt x="3546" y="996"/>
                  </a:cubicBezTo>
                  <a:cubicBezTo>
                    <a:pt x="3217" y="363"/>
                    <a:pt x="2572" y="0"/>
                    <a:pt x="190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1"/>
            <p:cNvSpPr/>
            <p:nvPr/>
          </p:nvSpPr>
          <p:spPr>
            <a:xfrm>
              <a:off x="3216000" y="2158350"/>
              <a:ext cx="74050" cy="87225"/>
            </a:xfrm>
            <a:custGeom>
              <a:rect b="b" l="l" r="r" t="t"/>
              <a:pathLst>
                <a:path extrusionOk="0" h="3489" w="2962">
                  <a:moveTo>
                    <a:pt x="850" y="0"/>
                  </a:moveTo>
                  <a:cubicBezTo>
                    <a:pt x="564" y="0"/>
                    <a:pt x="273" y="67"/>
                    <a:pt x="1" y="208"/>
                  </a:cubicBezTo>
                  <a:lnTo>
                    <a:pt x="1703" y="3489"/>
                  </a:lnTo>
                  <a:cubicBezTo>
                    <a:pt x="2609" y="3019"/>
                    <a:pt x="2962" y="1903"/>
                    <a:pt x="2492" y="997"/>
                  </a:cubicBezTo>
                  <a:cubicBezTo>
                    <a:pt x="2163" y="363"/>
                    <a:pt x="1518" y="0"/>
                    <a:pt x="850"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1"/>
            <p:cNvSpPr/>
            <p:nvPr/>
          </p:nvSpPr>
          <p:spPr>
            <a:xfrm>
              <a:off x="3229075" y="2020050"/>
              <a:ext cx="343625" cy="308425"/>
            </a:xfrm>
            <a:custGeom>
              <a:rect b="b" l="l" r="r" t="t"/>
              <a:pathLst>
                <a:path extrusionOk="0" h="12337" w="13745">
                  <a:moveTo>
                    <a:pt x="1" y="0"/>
                  </a:moveTo>
                  <a:lnTo>
                    <a:pt x="4811" y="9276"/>
                  </a:lnTo>
                  <a:lnTo>
                    <a:pt x="6300" y="8504"/>
                  </a:lnTo>
                  <a:lnTo>
                    <a:pt x="7936" y="11658"/>
                  </a:lnTo>
                  <a:cubicBezTo>
                    <a:pt x="8159" y="12089"/>
                    <a:pt x="8598" y="12336"/>
                    <a:pt x="9052" y="12336"/>
                  </a:cubicBezTo>
                  <a:cubicBezTo>
                    <a:pt x="9247" y="12336"/>
                    <a:pt x="9445" y="12291"/>
                    <a:pt x="9631" y="12195"/>
                  </a:cubicBezTo>
                  <a:cubicBezTo>
                    <a:pt x="10247" y="11874"/>
                    <a:pt x="10488" y="11115"/>
                    <a:pt x="10169" y="10499"/>
                  </a:cubicBezTo>
                  <a:lnTo>
                    <a:pt x="8533" y="7346"/>
                  </a:lnTo>
                  <a:lnTo>
                    <a:pt x="13744" y="4644"/>
                  </a:lnTo>
                  <a:lnTo>
                    <a:pt x="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1"/>
            <p:cNvSpPr/>
            <p:nvPr/>
          </p:nvSpPr>
          <p:spPr>
            <a:xfrm>
              <a:off x="3290100" y="2046300"/>
              <a:ext cx="152175" cy="95600"/>
            </a:xfrm>
            <a:custGeom>
              <a:rect b="b" l="l" r="r" t="t"/>
              <a:pathLst>
                <a:path extrusionOk="0" h="3824" w="6087">
                  <a:moveTo>
                    <a:pt x="489" y="1"/>
                  </a:moveTo>
                  <a:lnTo>
                    <a:pt x="489" y="1"/>
                  </a:lnTo>
                  <a:cubicBezTo>
                    <a:pt x="0" y="1546"/>
                    <a:pt x="855" y="3195"/>
                    <a:pt x="2401" y="3686"/>
                  </a:cubicBezTo>
                  <a:cubicBezTo>
                    <a:pt x="2696" y="3779"/>
                    <a:pt x="2994" y="3823"/>
                    <a:pt x="3288" y="3823"/>
                  </a:cubicBezTo>
                  <a:cubicBezTo>
                    <a:pt x="4533" y="3823"/>
                    <a:pt x="5689" y="3025"/>
                    <a:pt x="6086" y="1775"/>
                  </a:cubicBezTo>
                  <a:lnTo>
                    <a:pt x="48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41"/>
            <p:cNvSpPr/>
            <p:nvPr/>
          </p:nvSpPr>
          <p:spPr>
            <a:xfrm>
              <a:off x="3501175" y="2738200"/>
              <a:ext cx="350525" cy="311550"/>
            </a:xfrm>
            <a:custGeom>
              <a:rect b="b" l="l" r="r" t="t"/>
              <a:pathLst>
                <a:path extrusionOk="0" h="12462" w="14021">
                  <a:moveTo>
                    <a:pt x="7364" y="0"/>
                  </a:moveTo>
                  <a:cubicBezTo>
                    <a:pt x="6364" y="0"/>
                    <a:pt x="5349" y="233"/>
                    <a:pt x="4401" y="724"/>
                  </a:cubicBezTo>
                  <a:cubicBezTo>
                    <a:pt x="1239" y="2364"/>
                    <a:pt x="1" y="6271"/>
                    <a:pt x="1640" y="9433"/>
                  </a:cubicBezTo>
                  <a:cubicBezTo>
                    <a:pt x="2356" y="10815"/>
                    <a:pt x="3547" y="11890"/>
                    <a:pt x="4995" y="12461"/>
                  </a:cubicBezTo>
                  <a:lnTo>
                    <a:pt x="13653" y="7972"/>
                  </a:lnTo>
                  <a:cubicBezTo>
                    <a:pt x="14020" y="6460"/>
                    <a:pt x="13828" y="4866"/>
                    <a:pt x="13111" y="3485"/>
                  </a:cubicBezTo>
                  <a:cubicBezTo>
                    <a:pt x="11962" y="1271"/>
                    <a:pt x="9702" y="0"/>
                    <a:pt x="736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1"/>
            <p:cNvSpPr/>
            <p:nvPr/>
          </p:nvSpPr>
          <p:spPr>
            <a:xfrm>
              <a:off x="3611200" y="2738200"/>
              <a:ext cx="240500" cy="255400"/>
            </a:xfrm>
            <a:custGeom>
              <a:rect b="b" l="l" r="r" t="t"/>
              <a:pathLst>
                <a:path extrusionOk="0" h="10216" w="9620">
                  <a:moveTo>
                    <a:pt x="2963" y="0"/>
                  </a:moveTo>
                  <a:cubicBezTo>
                    <a:pt x="1963" y="0"/>
                    <a:pt x="948" y="233"/>
                    <a:pt x="0" y="724"/>
                  </a:cubicBezTo>
                  <a:lnTo>
                    <a:pt x="4924" y="10216"/>
                  </a:lnTo>
                  <a:lnTo>
                    <a:pt x="9252" y="7972"/>
                  </a:lnTo>
                  <a:cubicBezTo>
                    <a:pt x="9619" y="6460"/>
                    <a:pt x="9427" y="4866"/>
                    <a:pt x="8710" y="3485"/>
                  </a:cubicBezTo>
                  <a:cubicBezTo>
                    <a:pt x="7561" y="1271"/>
                    <a:pt x="5301" y="0"/>
                    <a:pt x="2963"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1"/>
            <p:cNvSpPr/>
            <p:nvPr/>
          </p:nvSpPr>
          <p:spPr>
            <a:xfrm>
              <a:off x="3568175" y="2796875"/>
              <a:ext cx="222800" cy="196925"/>
            </a:xfrm>
            <a:custGeom>
              <a:rect b="b" l="l" r="r" t="t"/>
              <a:pathLst>
                <a:path extrusionOk="0" h="7877" w="8912">
                  <a:moveTo>
                    <a:pt x="4688" y="1"/>
                  </a:moveTo>
                  <a:cubicBezTo>
                    <a:pt x="4051" y="1"/>
                    <a:pt x="3405" y="149"/>
                    <a:pt x="2802" y="461"/>
                  </a:cubicBezTo>
                  <a:cubicBezTo>
                    <a:pt x="789" y="1506"/>
                    <a:pt x="1" y="3992"/>
                    <a:pt x="1044" y="6005"/>
                  </a:cubicBezTo>
                  <a:cubicBezTo>
                    <a:pt x="1477" y="6840"/>
                    <a:pt x="2183" y="7500"/>
                    <a:pt x="3044" y="7876"/>
                  </a:cubicBezTo>
                  <a:lnTo>
                    <a:pt x="8723" y="4932"/>
                  </a:lnTo>
                  <a:cubicBezTo>
                    <a:pt x="8912" y="4010"/>
                    <a:pt x="8778" y="3053"/>
                    <a:pt x="8346" y="2219"/>
                  </a:cubicBezTo>
                  <a:cubicBezTo>
                    <a:pt x="7614" y="809"/>
                    <a:pt x="6176" y="1"/>
                    <a:pt x="468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1"/>
            <p:cNvSpPr/>
            <p:nvPr/>
          </p:nvSpPr>
          <p:spPr>
            <a:xfrm>
              <a:off x="3638200" y="2796875"/>
              <a:ext cx="152775" cy="160100"/>
            </a:xfrm>
            <a:custGeom>
              <a:rect b="b" l="l" r="r" t="t"/>
              <a:pathLst>
                <a:path extrusionOk="0" h="6404" w="6111">
                  <a:moveTo>
                    <a:pt x="1887" y="1"/>
                  </a:moveTo>
                  <a:cubicBezTo>
                    <a:pt x="1250" y="1"/>
                    <a:pt x="604" y="149"/>
                    <a:pt x="1" y="461"/>
                  </a:cubicBezTo>
                  <a:lnTo>
                    <a:pt x="3082" y="6404"/>
                  </a:lnTo>
                  <a:lnTo>
                    <a:pt x="5922" y="4932"/>
                  </a:lnTo>
                  <a:cubicBezTo>
                    <a:pt x="6111" y="4010"/>
                    <a:pt x="5977" y="3053"/>
                    <a:pt x="5545" y="2219"/>
                  </a:cubicBezTo>
                  <a:cubicBezTo>
                    <a:pt x="4813" y="809"/>
                    <a:pt x="3375" y="1"/>
                    <a:pt x="188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1"/>
            <p:cNvSpPr/>
            <p:nvPr/>
          </p:nvSpPr>
          <p:spPr>
            <a:xfrm>
              <a:off x="3701400" y="2629925"/>
              <a:ext cx="132350" cy="218350"/>
            </a:xfrm>
            <a:custGeom>
              <a:rect b="b" l="l" r="r" t="t"/>
              <a:pathLst>
                <a:path extrusionOk="0" h="8734" w="5294">
                  <a:moveTo>
                    <a:pt x="1047" y="1"/>
                  </a:moveTo>
                  <a:lnTo>
                    <a:pt x="0" y="543"/>
                  </a:lnTo>
                  <a:lnTo>
                    <a:pt x="4247" y="8733"/>
                  </a:lnTo>
                  <a:lnTo>
                    <a:pt x="5293" y="8190"/>
                  </a:lnTo>
                  <a:lnTo>
                    <a:pt x="104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1"/>
            <p:cNvSpPr/>
            <p:nvPr/>
          </p:nvSpPr>
          <p:spPr>
            <a:xfrm>
              <a:off x="3413050" y="2615250"/>
              <a:ext cx="339325" cy="195125"/>
            </a:xfrm>
            <a:custGeom>
              <a:rect b="b" l="l" r="r" t="t"/>
              <a:pathLst>
                <a:path extrusionOk="0" h="7805" w="13573">
                  <a:moveTo>
                    <a:pt x="13029" y="1"/>
                  </a:moveTo>
                  <a:lnTo>
                    <a:pt x="1" y="6757"/>
                  </a:lnTo>
                  <a:lnTo>
                    <a:pt x="544" y="7805"/>
                  </a:lnTo>
                  <a:lnTo>
                    <a:pt x="13572" y="1048"/>
                  </a:lnTo>
                  <a:lnTo>
                    <a:pt x="1302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41"/>
            <p:cNvSpPr/>
            <p:nvPr/>
          </p:nvSpPr>
          <p:spPr>
            <a:xfrm>
              <a:off x="3388350" y="2612150"/>
              <a:ext cx="364075" cy="111825"/>
            </a:xfrm>
            <a:custGeom>
              <a:rect b="b" l="l" r="r" t="t"/>
              <a:pathLst>
                <a:path extrusionOk="0" h="4473" w="14563">
                  <a:moveTo>
                    <a:pt x="14295" y="1"/>
                  </a:moveTo>
                  <a:lnTo>
                    <a:pt x="1" y="3325"/>
                  </a:lnTo>
                  <a:lnTo>
                    <a:pt x="133" y="3898"/>
                  </a:lnTo>
                  <a:lnTo>
                    <a:pt x="267" y="4473"/>
                  </a:lnTo>
                  <a:lnTo>
                    <a:pt x="14563" y="1149"/>
                  </a:lnTo>
                  <a:lnTo>
                    <a:pt x="14429" y="575"/>
                  </a:lnTo>
                  <a:lnTo>
                    <a:pt x="1429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1"/>
            <p:cNvSpPr/>
            <p:nvPr/>
          </p:nvSpPr>
          <p:spPr>
            <a:xfrm>
              <a:off x="3499100" y="2807875"/>
              <a:ext cx="419525" cy="281075"/>
            </a:xfrm>
            <a:custGeom>
              <a:rect b="b" l="l" r="r" t="t"/>
              <a:pathLst>
                <a:path extrusionOk="0" h="11243" w="16781">
                  <a:moveTo>
                    <a:pt x="15192" y="1"/>
                  </a:moveTo>
                  <a:lnTo>
                    <a:pt x="0" y="7878"/>
                  </a:lnTo>
                  <a:lnTo>
                    <a:pt x="55" y="7983"/>
                  </a:lnTo>
                  <a:cubicBezTo>
                    <a:pt x="1128" y="10054"/>
                    <a:pt x="3242" y="11242"/>
                    <a:pt x="5427" y="11242"/>
                  </a:cubicBezTo>
                  <a:cubicBezTo>
                    <a:pt x="6363" y="11242"/>
                    <a:pt x="7312" y="11024"/>
                    <a:pt x="8198" y="10565"/>
                  </a:cubicBezTo>
                  <a:lnTo>
                    <a:pt x="12665" y="8249"/>
                  </a:lnTo>
                  <a:cubicBezTo>
                    <a:pt x="15622" y="6716"/>
                    <a:pt x="16780" y="3063"/>
                    <a:pt x="15247" y="106"/>
                  </a:cubicBezTo>
                  <a:lnTo>
                    <a:pt x="1519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41"/>
            <p:cNvSpPr/>
            <p:nvPr/>
          </p:nvSpPr>
          <p:spPr>
            <a:xfrm>
              <a:off x="3689025" y="2807875"/>
              <a:ext cx="229600" cy="235175"/>
            </a:xfrm>
            <a:custGeom>
              <a:rect b="b" l="l" r="r" t="t"/>
              <a:pathLst>
                <a:path extrusionOk="0" h="9407" w="9184">
                  <a:moveTo>
                    <a:pt x="0" y="3939"/>
                  </a:moveTo>
                  <a:lnTo>
                    <a:pt x="0" y="3940"/>
                  </a:lnTo>
                  <a:lnTo>
                    <a:pt x="1" y="3940"/>
                  </a:lnTo>
                  <a:lnTo>
                    <a:pt x="1" y="3940"/>
                  </a:lnTo>
                  <a:lnTo>
                    <a:pt x="0" y="3939"/>
                  </a:lnTo>
                  <a:close/>
                  <a:moveTo>
                    <a:pt x="7595" y="1"/>
                  </a:moveTo>
                  <a:lnTo>
                    <a:pt x="1" y="3940"/>
                  </a:lnTo>
                  <a:lnTo>
                    <a:pt x="1" y="3940"/>
                  </a:lnTo>
                  <a:lnTo>
                    <a:pt x="2835" y="9407"/>
                  </a:lnTo>
                  <a:lnTo>
                    <a:pt x="5068" y="8249"/>
                  </a:lnTo>
                  <a:cubicBezTo>
                    <a:pt x="8025" y="6716"/>
                    <a:pt x="9183" y="3063"/>
                    <a:pt x="7650" y="106"/>
                  </a:cubicBezTo>
                  <a:lnTo>
                    <a:pt x="75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1"/>
            <p:cNvSpPr/>
            <p:nvPr/>
          </p:nvSpPr>
          <p:spPr>
            <a:xfrm>
              <a:off x="3460225" y="2780100"/>
              <a:ext cx="460275" cy="257850"/>
            </a:xfrm>
            <a:custGeom>
              <a:rect b="b" l="l" r="r" t="t"/>
              <a:pathLst>
                <a:path extrusionOk="0" h="10314" w="18411">
                  <a:moveTo>
                    <a:pt x="17868" y="0"/>
                  </a:moveTo>
                  <a:lnTo>
                    <a:pt x="0" y="9265"/>
                  </a:lnTo>
                  <a:lnTo>
                    <a:pt x="544" y="10313"/>
                  </a:lnTo>
                  <a:lnTo>
                    <a:pt x="18411" y="1047"/>
                  </a:lnTo>
                  <a:lnTo>
                    <a:pt x="17868"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1"/>
            <p:cNvSpPr/>
            <p:nvPr/>
          </p:nvSpPr>
          <p:spPr>
            <a:xfrm>
              <a:off x="3683550" y="2780100"/>
              <a:ext cx="236950" cy="142000"/>
            </a:xfrm>
            <a:custGeom>
              <a:rect b="b" l="l" r="r" t="t"/>
              <a:pathLst>
                <a:path extrusionOk="0" h="5680" w="9478">
                  <a:moveTo>
                    <a:pt x="8935" y="0"/>
                  </a:moveTo>
                  <a:lnTo>
                    <a:pt x="1" y="4633"/>
                  </a:lnTo>
                  <a:lnTo>
                    <a:pt x="544" y="5680"/>
                  </a:lnTo>
                  <a:lnTo>
                    <a:pt x="9478" y="1047"/>
                  </a:lnTo>
                  <a:lnTo>
                    <a:pt x="893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1"/>
            <p:cNvSpPr/>
            <p:nvPr/>
          </p:nvSpPr>
          <p:spPr>
            <a:xfrm>
              <a:off x="3551025" y="3240350"/>
              <a:ext cx="307700" cy="307725"/>
            </a:xfrm>
            <a:custGeom>
              <a:rect b="b" l="l" r="r" t="t"/>
              <a:pathLst>
                <a:path extrusionOk="0" h="12309" w="12308">
                  <a:moveTo>
                    <a:pt x="6154" y="1"/>
                  </a:moveTo>
                  <a:cubicBezTo>
                    <a:pt x="4521" y="1"/>
                    <a:pt x="2957" y="649"/>
                    <a:pt x="1802" y="1803"/>
                  </a:cubicBezTo>
                  <a:cubicBezTo>
                    <a:pt x="648" y="2957"/>
                    <a:pt x="0" y="4523"/>
                    <a:pt x="0" y="6154"/>
                  </a:cubicBezTo>
                  <a:cubicBezTo>
                    <a:pt x="0" y="7787"/>
                    <a:pt x="648" y="9353"/>
                    <a:pt x="1802" y="10505"/>
                  </a:cubicBezTo>
                  <a:cubicBezTo>
                    <a:pt x="2957" y="11659"/>
                    <a:pt x="4521" y="12309"/>
                    <a:pt x="6154" y="12309"/>
                  </a:cubicBezTo>
                  <a:cubicBezTo>
                    <a:pt x="7786" y="12309"/>
                    <a:pt x="9351" y="11659"/>
                    <a:pt x="10505" y="10505"/>
                  </a:cubicBezTo>
                  <a:cubicBezTo>
                    <a:pt x="11659" y="9353"/>
                    <a:pt x="12307" y="7787"/>
                    <a:pt x="12307" y="6154"/>
                  </a:cubicBezTo>
                  <a:cubicBezTo>
                    <a:pt x="12307" y="4523"/>
                    <a:pt x="11659" y="2957"/>
                    <a:pt x="10505" y="1803"/>
                  </a:cubicBezTo>
                  <a:cubicBezTo>
                    <a:pt x="9351" y="649"/>
                    <a:pt x="7786" y="1"/>
                    <a:pt x="615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41"/>
            <p:cNvSpPr/>
            <p:nvPr/>
          </p:nvSpPr>
          <p:spPr>
            <a:xfrm>
              <a:off x="3877800" y="3059100"/>
              <a:ext cx="351400" cy="307800"/>
            </a:xfrm>
            <a:custGeom>
              <a:rect b="b" l="l" r="r" t="t"/>
              <a:pathLst>
                <a:path extrusionOk="0" h="12312" w="14056">
                  <a:moveTo>
                    <a:pt x="7023" y="1"/>
                  </a:moveTo>
                  <a:cubicBezTo>
                    <a:pt x="6067" y="1"/>
                    <a:pt x="5097" y="225"/>
                    <a:pt x="4190" y="696"/>
                  </a:cubicBezTo>
                  <a:cubicBezTo>
                    <a:pt x="1174" y="2264"/>
                    <a:pt x="1" y="5979"/>
                    <a:pt x="1568" y="8994"/>
                  </a:cubicBezTo>
                  <a:cubicBezTo>
                    <a:pt x="2664" y="11103"/>
                    <a:pt x="4811" y="12311"/>
                    <a:pt x="7034" y="12311"/>
                  </a:cubicBezTo>
                  <a:cubicBezTo>
                    <a:pt x="7990" y="12311"/>
                    <a:pt x="8959" y="12088"/>
                    <a:pt x="9866" y="11616"/>
                  </a:cubicBezTo>
                  <a:cubicBezTo>
                    <a:pt x="12882" y="10049"/>
                    <a:pt x="14056" y="6333"/>
                    <a:pt x="12488" y="3318"/>
                  </a:cubicBezTo>
                  <a:cubicBezTo>
                    <a:pt x="11393" y="1209"/>
                    <a:pt x="9246" y="1"/>
                    <a:pt x="702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41"/>
            <p:cNvSpPr/>
            <p:nvPr/>
          </p:nvSpPr>
          <p:spPr>
            <a:xfrm>
              <a:off x="4248275" y="2877900"/>
              <a:ext cx="307725" cy="307725"/>
            </a:xfrm>
            <a:custGeom>
              <a:rect b="b" l="l" r="r" t="t"/>
              <a:pathLst>
                <a:path extrusionOk="0" h="12309" w="12309">
                  <a:moveTo>
                    <a:pt x="6155" y="1"/>
                  </a:moveTo>
                  <a:cubicBezTo>
                    <a:pt x="4523" y="1"/>
                    <a:pt x="2957" y="650"/>
                    <a:pt x="1803" y="1804"/>
                  </a:cubicBezTo>
                  <a:cubicBezTo>
                    <a:pt x="649" y="2958"/>
                    <a:pt x="0" y="4523"/>
                    <a:pt x="0" y="6155"/>
                  </a:cubicBezTo>
                  <a:cubicBezTo>
                    <a:pt x="0" y="7786"/>
                    <a:pt x="649" y="9353"/>
                    <a:pt x="1803" y="10507"/>
                  </a:cubicBezTo>
                  <a:cubicBezTo>
                    <a:pt x="2957" y="11661"/>
                    <a:pt x="4523" y="12309"/>
                    <a:pt x="6155" y="12309"/>
                  </a:cubicBezTo>
                  <a:cubicBezTo>
                    <a:pt x="7786" y="12309"/>
                    <a:pt x="9352" y="11661"/>
                    <a:pt x="10506" y="10507"/>
                  </a:cubicBezTo>
                  <a:cubicBezTo>
                    <a:pt x="11660" y="9353"/>
                    <a:pt x="12308" y="7786"/>
                    <a:pt x="12308" y="6155"/>
                  </a:cubicBezTo>
                  <a:cubicBezTo>
                    <a:pt x="12308" y="4523"/>
                    <a:pt x="11660" y="2958"/>
                    <a:pt x="10506" y="1804"/>
                  </a:cubicBezTo>
                  <a:cubicBezTo>
                    <a:pt x="9352" y="650"/>
                    <a:pt x="7786" y="1"/>
                    <a:pt x="615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1"/>
            <p:cNvSpPr/>
            <p:nvPr/>
          </p:nvSpPr>
          <p:spPr>
            <a:xfrm>
              <a:off x="4575075" y="2696675"/>
              <a:ext cx="351425" cy="307775"/>
            </a:xfrm>
            <a:custGeom>
              <a:rect b="b" l="l" r="r" t="t"/>
              <a:pathLst>
                <a:path extrusionOk="0" h="12311" w="14057">
                  <a:moveTo>
                    <a:pt x="7023" y="0"/>
                  </a:moveTo>
                  <a:cubicBezTo>
                    <a:pt x="6067" y="0"/>
                    <a:pt x="5097" y="224"/>
                    <a:pt x="4190" y="695"/>
                  </a:cubicBezTo>
                  <a:cubicBezTo>
                    <a:pt x="1175" y="2262"/>
                    <a:pt x="0" y="5978"/>
                    <a:pt x="1567" y="8993"/>
                  </a:cubicBezTo>
                  <a:cubicBezTo>
                    <a:pt x="2663" y="11102"/>
                    <a:pt x="4810" y="12310"/>
                    <a:pt x="7033" y="12310"/>
                  </a:cubicBezTo>
                  <a:cubicBezTo>
                    <a:pt x="7989" y="12310"/>
                    <a:pt x="8959" y="12087"/>
                    <a:pt x="9866" y="11615"/>
                  </a:cubicBezTo>
                  <a:cubicBezTo>
                    <a:pt x="12882" y="10048"/>
                    <a:pt x="14056" y="6332"/>
                    <a:pt x="12488" y="3317"/>
                  </a:cubicBezTo>
                  <a:cubicBezTo>
                    <a:pt x="11392" y="1208"/>
                    <a:pt x="9246" y="0"/>
                    <a:pt x="702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1"/>
            <p:cNvSpPr/>
            <p:nvPr/>
          </p:nvSpPr>
          <p:spPr>
            <a:xfrm>
              <a:off x="3728825" y="1553175"/>
              <a:ext cx="2939575" cy="3923400"/>
            </a:xfrm>
            <a:custGeom>
              <a:rect b="b" l="l" r="r" t="t"/>
              <a:pathLst>
                <a:path extrusionOk="0" h="156936" w="117583">
                  <a:moveTo>
                    <a:pt x="29283" y="1"/>
                  </a:moveTo>
                  <a:lnTo>
                    <a:pt x="49955" y="39769"/>
                  </a:lnTo>
                  <a:lnTo>
                    <a:pt x="50300" y="45191"/>
                  </a:lnTo>
                  <a:cubicBezTo>
                    <a:pt x="50548" y="49116"/>
                    <a:pt x="49623" y="53026"/>
                    <a:pt x="47639" y="56422"/>
                  </a:cubicBezTo>
                  <a:cubicBezTo>
                    <a:pt x="45896" y="59406"/>
                    <a:pt x="42737" y="61123"/>
                    <a:pt x="39451" y="61123"/>
                  </a:cubicBezTo>
                  <a:cubicBezTo>
                    <a:pt x="38294" y="61123"/>
                    <a:pt x="37121" y="60910"/>
                    <a:pt x="35988" y="60465"/>
                  </a:cubicBezTo>
                  <a:lnTo>
                    <a:pt x="33530" y="59500"/>
                  </a:lnTo>
                  <a:cubicBezTo>
                    <a:pt x="30457" y="58293"/>
                    <a:pt x="27888" y="56074"/>
                    <a:pt x="26248" y="53209"/>
                  </a:cubicBezTo>
                  <a:lnTo>
                    <a:pt x="26108" y="52963"/>
                  </a:lnTo>
                  <a:cubicBezTo>
                    <a:pt x="24768" y="50625"/>
                    <a:pt x="22803" y="48705"/>
                    <a:pt x="20434" y="47421"/>
                  </a:cubicBezTo>
                  <a:cubicBezTo>
                    <a:pt x="17335" y="45742"/>
                    <a:pt x="13921" y="44904"/>
                    <a:pt x="10509" y="44904"/>
                  </a:cubicBezTo>
                  <a:cubicBezTo>
                    <a:pt x="6875" y="44904"/>
                    <a:pt x="3243" y="45855"/>
                    <a:pt x="1" y="47750"/>
                  </a:cubicBezTo>
                  <a:lnTo>
                    <a:pt x="27487" y="71780"/>
                  </a:lnTo>
                  <a:lnTo>
                    <a:pt x="39212" y="89578"/>
                  </a:lnTo>
                  <a:cubicBezTo>
                    <a:pt x="42619" y="94749"/>
                    <a:pt x="47346" y="98916"/>
                    <a:pt x="52905" y="101646"/>
                  </a:cubicBezTo>
                  <a:lnTo>
                    <a:pt x="69094" y="109597"/>
                  </a:lnTo>
                  <a:lnTo>
                    <a:pt x="81269" y="156936"/>
                  </a:lnTo>
                  <a:lnTo>
                    <a:pt x="117582" y="138060"/>
                  </a:lnTo>
                  <a:lnTo>
                    <a:pt x="96516" y="83303"/>
                  </a:lnTo>
                  <a:lnTo>
                    <a:pt x="63838" y="42200"/>
                  </a:lnTo>
                  <a:lnTo>
                    <a:pt x="41607" y="4943"/>
                  </a:lnTo>
                  <a:lnTo>
                    <a:pt x="292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1"/>
            <p:cNvSpPr/>
            <p:nvPr/>
          </p:nvSpPr>
          <p:spPr>
            <a:xfrm>
              <a:off x="2262950" y="3080400"/>
              <a:ext cx="577900" cy="577900"/>
            </a:xfrm>
            <a:custGeom>
              <a:rect b="b" l="l" r="r" t="t"/>
              <a:pathLst>
                <a:path extrusionOk="0" h="23116" w="23116">
                  <a:moveTo>
                    <a:pt x="2656" y="1"/>
                  </a:moveTo>
                  <a:cubicBezTo>
                    <a:pt x="1184" y="1"/>
                    <a:pt x="0" y="1185"/>
                    <a:pt x="0" y="2657"/>
                  </a:cubicBezTo>
                  <a:lnTo>
                    <a:pt x="0" y="20460"/>
                  </a:lnTo>
                  <a:cubicBezTo>
                    <a:pt x="0" y="21930"/>
                    <a:pt x="1184" y="23116"/>
                    <a:pt x="2656" y="23116"/>
                  </a:cubicBezTo>
                  <a:lnTo>
                    <a:pt x="20459" y="23116"/>
                  </a:lnTo>
                  <a:cubicBezTo>
                    <a:pt x="21930" y="23116"/>
                    <a:pt x="23115" y="21930"/>
                    <a:pt x="23115" y="20460"/>
                  </a:cubicBezTo>
                  <a:lnTo>
                    <a:pt x="23115" y="2657"/>
                  </a:lnTo>
                  <a:cubicBezTo>
                    <a:pt x="23115" y="1185"/>
                    <a:pt x="21930" y="1"/>
                    <a:pt x="2045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41"/>
            <p:cNvSpPr/>
            <p:nvPr/>
          </p:nvSpPr>
          <p:spPr>
            <a:xfrm>
              <a:off x="2383650" y="3201125"/>
              <a:ext cx="336475" cy="336475"/>
            </a:xfrm>
            <a:custGeom>
              <a:rect b="b" l="l" r="r" t="t"/>
              <a:pathLst>
                <a:path extrusionOk="0" h="13459" w="13459">
                  <a:moveTo>
                    <a:pt x="6730" y="0"/>
                  </a:moveTo>
                  <a:cubicBezTo>
                    <a:pt x="4944" y="0"/>
                    <a:pt x="3232" y="708"/>
                    <a:pt x="1971" y="1971"/>
                  </a:cubicBezTo>
                  <a:cubicBezTo>
                    <a:pt x="709" y="3232"/>
                    <a:pt x="0" y="4944"/>
                    <a:pt x="0" y="6729"/>
                  </a:cubicBezTo>
                  <a:cubicBezTo>
                    <a:pt x="0" y="8513"/>
                    <a:pt x="709" y="10225"/>
                    <a:pt x="1971" y="11488"/>
                  </a:cubicBezTo>
                  <a:cubicBezTo>
                    <a:pt x="3232" y="12749"/>
                    <a:pt x="4944" y="13459"/>
                    <a:pt x="6730" y="13459"/>
                  </a:cubicBezTo>
                  <a:cubicBezTo>
                    <a:pt x="8514" y="13459"/>
                    <a:pt x="10226" y="12749"/>
                    <a:pt x="11488" y="11488"/>
                  </a:cubicBezTo>
                  <a:cubicBezTo>
                    <a:pt x="12749" y="10225"/>
                    <a:pt x="13459" y="8513"/>
                    <a:pt x="13459" y="6729"/>
                  </a:cubicBezTo>
                  <a:cubicBezTo>
                    <a:pt x="13459" y="4944"/>
                    <a:pt x="12749" y="3232"/>
                    <a:pt x="11488" y="1971"/>
                  </a:cubicBezTo>
                  <a:cubicBezTo>
                    <a:pt x="10226" y="708"/>
                    <a:pt x="8514" y="0"/>
                    <a:pt x="6730"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1"/>
            <p:cNvSpPr/>
            <p:nvPr/>
          </p:nvSpPr>
          <p:spPr>
            <a:xfrm>
              <a:off x="5147150" y="1406650"/>
              <a:ext cx="577900" cy="577900"/>
            </a:xfrm>
            <a:custGeom>
              <a:rect b="b" l="l" r="r" t="t"/>
              <a:pathLst>
                <a:path extrusionOk="0" h="23116" w="23116">
                  <a:moveTo>
                    <a:pt x="2657" y="1"/>
                  </a:moveTo>
                  <a:cubicBezTo>
                    <a:pt x="1185" y="1"/>
                    <a:pt x="1" y="1185"/>
                    <a:pt x="1" y="2657"/>
                  </a:cubicBezTo>
                  <a:lnTo>
                    <a:pt x="1" y="20460"/>
                  </a:lnTo>
                  <a:cubicBezTo>
                    <a:pt x="1" y="21930"/>
                    <a:pt x="1185" y="23116"/>
                    <a:pt x="2657" y="23116"/>
                  </a:cubicBezTo>
                  <a:lnTo>
                    <a:pt x="20459" y="23116"/>
                  </a:lnTo>
                  <a:cubicBezTo>
                    <a:pt x="21930" y="23116"/>
                    <a:pt x="23116" y="21930"/>
                    <a:pt x="23116" y="20460"/>
                  </a:cubicBezTo>
                  <a:lnTo>
                    <a:pt x="23116" y="2657"/>
                  </a:lnTo>
                  <a:cubicBezTo>
                    <a:pt x="23116" y="1185"/>
                    <a:pt x="21930" y="1"/>
                    <a:pt x="2045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41"/>
            <p:cNvSpPr/>
            <p:nvPr/>
          </p:nvSpPr>
          <p:spPr>
            <a:xfrm>
              <a:off x="5267875" y="1527375"/>
              <a:ext cx="336475" cy="336475"/>
            </a:xfrm>
            <a:custGeom>
              <a:rect b="b" l="l" r="r" t="t"/>
              <a:pathLst>
                <a:path extrusionOk="0" h="13459" w="13459">
                  <a:moveTo>
                    <a:pt x="6729" y="0"/>
                  </a:moveTo>
                  <a:cubicBezTo>
                    <a:pt x="4944" y="0"/>
                    <a:pt x="3232" y="708"/>
                    <a:pt x="1971" y="1971"/>
                  </a:cubicBezTo>
                  <a:cubicBezTo>
                    <a:pt x="708" y="3232"/>
                    <a:pt x="0" y="4944"/>
                    <a:pt x="0" y="6729"/>
                  </a:cubicBezTo>
                  <a:cubicBezTo>
                    <a:pt x="0" y="8513"/>
                    <a:pt x="708" y="10225"/>
                    <a:pt x="1971" y="11487"/>
                  </a:cubicBezTo>
                  <a:cubicBezTo>
                    <a:pt x="3232" y="12749"/>
                    <a:pt x="4944" y="13459"/>
                    <a:pt x="6729" y="13459"/>
                  </a:cubicBezTo>
                  <a:cubicBezTo>
                    <a:pt x="8513" y="13459"/>
                    <a:pt x="10225" y="12749"/>
                    <a:pt x="11488" y="11487"/>
                  </a:cubicBezTo>
                  <a:cubicBezTo>
                    <a:pt x="12749" y="10225"/>
                    <a:pt x="13458" y="8513"/>
                    <a:pt x="13458" y="6729"/>
                  </a:cubicBezTo>
                  <a:cubicBezTo>
                    <a:pt x="13458" y="4944"/>
                    <a:pt x="12749" y="3232"/>
                    <a:pt x="11488" y="1971"/>
                  </a:cubicBezTo>
                  <a:cubicBezTo>
                    <a:pt x="10225" y="708"/>
                    <a:pt x="8513" y="0"/>
                    <a:pt x="672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41"/>
            <p:cNvSpPr/>
            <p:nvPr/>
          </p:nvSpPr>
          <p:spPr>
            <a:xfrm>
              <a:off x="4206600" y="642725"/>
              <a:ext cx="780600" cy="286200"/>
            </a:xfrm>
            <a:custGeom>
              <a:rect b="b" l="l" r="r" t="t"/>
              <a:pathLst>
                <a:path extrusionOk="0" h="11448" w="31224">
                  <a:moveTo>
                    <a:pt x="0" y="1"/>
                  </a:moveTo>
                  <a:lnTo>
                    <a:pt x="12913" y="10244"/>
                  </a:lnTo>
                  <a:lnTo>
                    <a:pt x="13507" y="10715"/>
                  </a:lnTo>
                  <a:cubicBezTo>
                    <a:pt x="14124" y="11203"/>
                    <a:pt x="14868" y="11448"/>
                    <a:pt x="15612" y="11448"/>
                  </a:cubicBezTo>
                  <a:cubicBezTo>
                    <a:pt x="16356" y="11448"/>
                    <a:pt x="17100" y="11203"/>
                    <a:pt x="17717" y="10715"/>
                  </a:cubicBezTo>
                  <a:lnTo>
                    <a:pt x="18311" y="10244"/>
                  </a:lnTo>
                  <a:lnTo>
                    <a:pt x="31224" y="2"/>
                  </a:lnTo>
                  <a:lnTo>
                    <a:pt x="0"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1"/>
            <p:cNvSpPr/>
            <p:nvPr/>
          </p:nvSpPr>
          <p:spPr>
            <a:xfrm>
              <a:off x="4206600" y="642725"/>
              <a:ext cx="322825" cy="512125"/>
            </a:xfrm>
            <a:custGeom>
              <a:rect b="b" l="l" r="r" t="t"/>
              <a:pathLst>
                <a:path extrusionOk="0" h="20485" w="12913">
                  <a:moveTo>
                    <a:pt x="0" y="1"/>
                  </a:moveTo>
                  <a:lnTo>
                    <a:pt x="0" y="20485"/>
                  </a:lnTo>
                  <a:lnTo>
                    <a:pt x="12913" y="10243"/>
                  </a:lnTo>
                  <a:lnTo>
                    <a:pt x="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41"/>
            <p:cNvSpPr/>
            <p:nvPr/>
          </p:nvSpPr>
          <p:spPr>
            <a:xfrm>
              <a:off x="4206600" y="898800"/>
              <a:ext cx="780600" cy="256050"/>
            </a:xfrm>
            <a:custGeom>
              <a:rect b="b" l="l" r="r" t="t"/>
              <a:pathLst>
                <a:path extrusionOk="0" h="10242" w="31224">
                  <a:moveTo>
                    <a:pt x="12913" y="1"/>
                  </a:moveTo>
                  <a:lnTo>
                    <a:pt x="0" y="10242"/>
                  </a:lnTo>
                  <a:lnTo>
                    <a:pt x="31224" y="10242"/>
                  </a:lnTo>
                  <a:lnTo>
                    <a:pt x="18311" y="1"/>
                  </a:lnTo>
                  <a:lnTo>
                    <a:pt x="17717" y="471"/>
                  </a:lnTo>
                  <a:cubicBezTo>
                    <a:pt x="17100" y="960"/>
                    <a:pt x="16356" y="1204"/>
                    <a:pt x="15612" y="1204"/>
                  </a:cubicBezTo>
                  <a:cubicBezTo>
                    <a:pt x="14868" y="1204"/>
                    <a:pt x="14124" y="960"/>
                    <a:pt x="13507" y="471"/>
                  </a:cubicBezTo>
                  <a:lnTo>
                    <a:pt x="1291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41"/>
            <p:cNvSpPr/>
            <p:nvPr/>
          </p:nvSpPr>
          <p:spPr>
            <a:xfrm>
              <a:off x="4664350" y="642725"/>
              <a:ext cx="322850" cy="512125"/>
            </a:xfrm>
            <a:custGeom>
              <a:rect b="b" l="l" r="r" t="t"/>
              <a:pathLst>
                <a:path extrusionOk="0" h="20485" w="12914">
                  <a:moveTo>
                    <a:pt x="12914" y="1"/>
                  </a:moveTo>
                  <a:lnTo>
                    <a:pt x="1" y="10243"/>
                  </a:lnTo>
                  <a:lnTo>
                    <a:pt x="12914" y="20485"/>
                  </a:lnTo>
                  <a:lnTo>
                    <a:pt x="1291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1"/>
            <p:cNvSpPr/>
            <p:nvPr/>
          </p:nvSpPr>
          <p:spPr>
            <a:xfrm>
              <a:off x="1763725" y="1903150"/>
              <a:ext cx="575550" cy="752650"/>
            </a:xfrm>
            <a:custGeom>
              <a:rect b="b" l="l" r="r" t="t"/>
              <a:pathLst>
                <a:path extrusionOk="0" h="30106" w="23022">
                  <a:moveTo>
                    <a:pt x="1" y="1"/>
                  </a:moveTo>
                  <a:lnTo>
                    <a:pt x="1" y="30105"/>
                  </a:lnTo>
                  <a:lnTo>
                    <a:pt x="23022" y="30105"/>
                  </a:lnTo>
                  <a:lnTo>
                    <a:pt x="23022" y="4834"/>
                  </a:lnTo>
                  <a:lnTo>
                    <a:pt x="18189"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1"/>
            <p:cNvSpPr/>
            <p:nvPr/>
          </p:nvSpPr>
          <p:spPr>
            <a:xfrm>
              <a:off x="1713850" y="1853250"/>
              <a:ext cx="575550" cy="752675"/>
            </a:xfrm>
            <a:custGeom>
              <a:rect b="b" l="l" r="r" t="t"/>
              <a:pathLst>
                <a:path extrusionOk="0" h="30107" w="23022">
                  <a:moveTo>
                    <a:pt x="1" y="1"/>
                  </a:moveTo>
                  <a:lnTo>
                    <a:pt x="1" y="30106"/>
                  </a:lnTo>
                  <a:lnTo>
                    <a:pt x="23022" y="30106"/>
                  </a:lnTo>
                  <a:lnTo>
                    <a:pt x="23022" y="4835"/>
                  </a:lnTo>
                  <a:lnTo>
                    <a:pt x="18188"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41"/>
            <p:cNvSpPr/>
            <p:nvPr/>
          </p:nvSpPr>
          <p:spPr>
            <a:xfrm>
              <a:off x="2168525" y="1853250"/>
              <a:ext cx="120875" cy="120900"/>
            </a:xfrm>
            <a:custGeom>
              <a:rect b="b" l="l" r="r" t="t"/>
              <a:pathLst>
                <a:path extrusionOk="0" h="4836" w="4835">
                  <a:moveTo>
                    <a:pt x="1" y="1"/>
                  </a:moveTo>
                  <a:lnTo>
                    <a:pt x="1" y="4835"/>
                  </a:lnTo>
                  <a:lnTo>
                    <a:pt x="4835" y="4835"/>
                  </a:lnTo>
                  <a:lnTo>
                    <a:pt x="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41"/>
            <p:cNvSpPr/>
            <p:nvPr/>
          </p:nvSpPr>
          <p:spPr>
            <a:xfrm>
              <a:off x="1763725" y="1900425"/>
              <a:ext cx="244900" cy="26575"/>
            </a:xfrm>
            <a:custGeom>
              <a:rect b="b" l="l" r="r" t="t"/>
              <a:pathLst>
                <a:path extrusionOk="0" h="1063" w="9796">
                  <a:moveTo>
                    <a:pt x="1" y="0"/>
                  </a:moveTo>
                  <a:lnTo>
                    <a:pt x="1" y="1063"/>
                  </a:lnTo>
                  <a:lnTo>
                    <a:pt x="9796" y="1063"/>
                  </a:lnTo>
                  <a:lnTo>
                    <a:pt x="979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41"/>
            <p:cNvSpPr/>
            <p:nvPr/>
          </p:nvSpPr>
          <p:spPr>
            <a:xfrm>
              <a:off x="1763725" y="1955375"/>
              <a:ext cx="156600" cy="26600"/>
            </a:xfrm>
            <a:custGeom>
              <a:rect b="b" l="l" r="r" t="t"/>
              <a:pathLst>
                <a:path extrusionOk="0" h="1064" w="6264">
                  <a:moveTo>
                    <a:pt x="1" y="1"/>
                  </a:moveTo>
                  <a:lnTo>
                    <a:pt x="1" y="1063"/>
                  </a:lnTo>
                  <a:lnTo>
                    <a:pt x="6264" y="1063"/>
                  </a:lnTo>
                  <a:lnTo>
                    <a:pt x="626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41"/>
            <p:cNvSpPr/>
            <p:nvPr/>
          </p:nvSpPr>
          <p:spPr>
            <a:xfrm>
              <a:off x="1763725" y="2052775"/>
              <a:ext cx="475775" cy="26600"/>
            </a:xfrm>
            <a:custGeom>
              <a:rect b="b" l="l" r="r" t="t"/>
              <a:pathLst>
                <a:path extrusionOk="0" h="1064" w="19031">
                  <a:moveTo>
                    <a:pt x="1" y="1"/>
                  </a:moveTo>
                  <a:lnTo>
                    <a:pt x="1" y="1063"/>
                  </a:lnTo>
                  <a:lnTo>
                    <a:pt x="19031" y="1063"/>
                  </a:lnTo>
                  <a:lnTo>
                    <a:pt x="1903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1"/>
            <p:cNvSpPr/>
            <p:nvPr/>
          </p:nvSpPr>
          <p:spPr>
            <a:xfrm>
              <a:off x="1763725" y="2128050"/>
              <a:ext cx="475775" cy="26575"/>
            </a:xfrm>
            <a:custGeom>
              <a:rect b="b" l="l" r="r" t="t"/>
              <a:pathLst>
                <a:path extrusionOk="0" h="1063" w="19031">
                  <a:moveTo>
                    <a:pt x="1" y="0"/>
                  </a:moveTo>
                  <a:lnTo>
                    <a:pt x="1" y="1063"/>
                  </a:lnTo>
                  <a:lnTo>
                    <a:pt x="19031" y="1063"/>
                  </a:lnTo>
                  <a:lnTo>
                    <a:pt x="1903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41"/>
            <p:cNvSpPr/>
            <p:nvPr/>
          </p:nvSpPr>
          <p:spPr>
            <a:xfrm>
              <a:off x="1763725" y="2203300"/>
              <a:ext cx="475775" cy="26575"/>
            </a:xfrm>
            <a:custGeom>
              <a:rect b="b" l="l" r="r" t="t"/>
              <a:pathLst>
                <a:path extrusionOk="0" h="1063" w="19031">
                  <a:moveTo>
                    <a:pt x="1" y="0"/>
                  </a:moveTo>
                  <a:lnTo>
                    <a:pt x="1" y="1063"/>
                  </a:lnTo>
                  <a:lnTo>
                    <a:pt x="19031" y="1063"/>
                  </a:lnTo>
                  <a:lnTo>
                    <a:pt x="1903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41"/>
            <p:cNvSpPr/>
            <p:nvPr/>
          </p:nvSpPr>
          <p:spPr>
            <a:xfrm>
              <a:off x="1763725" y="2278550"/>
              <a:ext cx="475775" cy="26600"/>
            </a:xfrm>
            <a:custGeom>
              <a:rect b="b" l="l" r="r" t="t"/>
              <a:pathLst>
                <a:path extrusionOk="0" h="1064" w="19031">
                  <a:moveTo>
                    <a:pt x="1" y="1"/>
                  </a:moveTo>
                  <a:lnTo>
                    <a:pt x="1" y="1063"/>
                  </a:lnTo>
                  <a:lnTo>
                    <a:pt x="19031" y="1063"/>
                  </a:lnTo>
                  <a:lnTo>
                    <a:pt x="1903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41"/>
            <p:cNvSpPr/>
            <p:nvPr/>
          </p:nvSpPr>
          <p:spPr>
            <a:xfrm>
              <a:off x="1763725" y="2353850"/>
              <a:ext cx="475775" cy="26600"/>
            </a:xfrm>
            <a:custGeom>
              <a:rect b="b" l="l" r="r" t="t"/>
              <a:pathLst>
                <a:path extrusionOk="0" h="1064" w="19031">
                  <a:moveTo>
                    <a:pt x="1" y="1"/>
                  </a:moveTo>
                  <a:lnTo>
                    <a:pt x="1" y="1063"/>
                  </a:lnTo>
                  <a:lnTo>
                    <a:pt x="19031" y="1063"/>
                  </a:lnTo>
                  <a:lnTo>
                    <a:pt x="1903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1"/>
            <p:cNvSpPr/>
            <p:nvPr/>
          </p:nvSpPr>
          <p:spPr>
            <a:xfrm>
              <a:off x="1763725" y="2429100"/>
              <a:ext cx="475775" cy="26600"/>
            </a:xfrm>
            <a:custGeom>
              <a:rect b="b" l="l" r="r" t="t"/>
              <a:pathLst>
                <a:path extrusionOk="0" h="1064" w="19031">
                  <a:moveTo>
                    <a:pt x="1" y="1"/>
                  </a:moveTo>
                  <a:lnTo>
                    <a:pt x="1" y="1063"/>
                  </a:lnTo>
                  <a:lnTo>
                    <a:pt x="19031" y="1063"/>
                  </a:lnTo>
                  <a:lnTo>
                    <a:pt x="1903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41"/>
            <p:cNvSpPr/>
            <p:nvPr/>
          </p:nvSpPr>
          <p:spPr>
            <a:xfrm>
              <a:off x="1763725" y="2504350"/>
              <a:ext cx="274900" cy="26575"/>
            </a:xfrm>
            <a:custGeom>
              <a:rect b="b" l="l" r="r" t="t"/>
              <a:pathLst>
                <a:path extrusionOk="0" h="1063" w="10996">
                  <a:moveTo>
                    <a:pt x="1" y="0"/>
                  </a:moveTo>
                  <a:lnTo>
                    <a:pt x="1" y="1063"/>
                  </a:lnTo>
                  <a:lnTo>
                    <a:pt x="10996" y="1063"/>
                  </a:lnTo>
                  <a:lnTo>
                    <a:pt x="1099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41"/>
            <p:cNvSpPr/>
            <p:nvPr/>
          </p:nvSpPr>
          <p:spPr>
            <a:xfrm>
              <a:off x="2275850" y="264375"/>
              <a:ext cx="702625" cy="600125"/>
            </a:xfrm>
            <a:custGeom>
              <a:rect b="b" l="l" r="r" t="t"/>
              <a:pathLst>
                <a:path extrusionOk="0" h="24005" w="28105">
                  <a:moveTo>
                    <a:pt x="2052" y="0"/>
                  </a:moveTo>
                  <a:cubicBezTo>
                    <a:pt x="919" y="0"/>
                    <a:pt x="1" y="918"/>
                    <a:pt x="1" y="2052"/>
                  </a:cubicBezTo>
                  <a:lnTo>
                    <a:pt x="1" y="15485"/>
                  </a:lnTo>
                  <a:cubicBezTo>
                    <a:pt x="1" y="16619"/>
                    <a:pt x="919" y="17537"/>
                    <a:pt x="2052" y="17537"/>
                  </a:cubicBezTo>
                  <a:lnTo>
                    <a:pt x="18239" y="17537"/>
                  </a:lnTo>
                  <a:lnTo>
                    <a:pt x="24707" y="24004"/>
                  </a:lnTo>
                  <a:lnTo>
                    <a:pt x="24707" y="17537"/>
                  </a:lnTo>
                  <a:lnTo>
                    <a:pt x="26053" y="17537"/>
                  </a:lnTo>
                  <a:cubicBezTo>
                    <a:pt x="27185" y="17537"/>
                    <a:pt x="28103" y="16619"/>
                    <a:pt x="28103" y="15485"/>
                  </a:cubicBezTo>
                  <a:lnTo>
                    <a:pt x="28103" y="2052"/>
                  </a:lnTo>
                  <a:cubicBezTo>
                    <a:pt x="28104" y="918"/>
                    <a:pt x="27185" y="0"/>
                    <a:pt x="2605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41"/>
            <p:cNvSpPr/>
            <p:nvPr/>
          </p:nvSpPr>
          <p:spPr>
            <a:xfrm>
              <a:off x="2337200" y="341000"/>
              <a:ext cx="581250" cy="28825"/>
            </a:xfrm>
            <a:custGeom>
              <a:rect b="b" l="l" r="r" t="t"/>
              <a:pathLst>
                <a:path extrusionOk="0" h="1153" w="23250">
                  <a:moveTo>
                    <a:pt x="1" y="0"/>
                  </a:moveTo>
                  <a:lnTo>
                    <a:pt x="1" y="1153"/>
                  </a:lnTo>
                  <a:lnTo>
                    <a:pt x="23249" y="1153"/>
                  </a:lnTo>
                  <a:lnTo>
                    <a:pt x="23249"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41"/>
            <p:cNvSpPr/>
            <p:nvPr/>
          </p:nvSpPr>
          <p:spPr>
            <a:xfrm>
              <a:off x="2337200" y="401050"/>
              <a:ext cx="581250" cy="28850"/>
            </a:xfrm>
            <a:custGeom>
              <a:rect b="b" l="l" r="r" t="t"/>
              <a:pathLst>
                <a:path extrusionOk="0" h="1154" w="23250">
                  <a:moveTo>
                    <a:pt x="1" y="0"/>
                  </a:moveTo>
                  <a:lnTo>
                    <a:pt x="1" y="1153"/>
                  </a:lnTo>
                  <a:lnTo>
                    <a:pt x="23249" y="1153"/>
                  </a:lnTo>
                  <a:lnTo>
                    <a:pt x="23249"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41"/>
            <p:cNvSpPr/>
            <p:nvPr/>
          </p:nvSpPr>
          <p:spPr>
            <a:xfrm>
              <a:off x="2337200" y="461100"/>
              <a:ext cx="581250" cy="28875"/>
            </a:xfrm>
            <a:custGeom>
              <a:rect b="b" l="l" r="r" t="t"/>
              <a:pathLst>
                <a:path extrusionOk="0" h="1155" w="23250">
                  <a:moveTo>
                    <a:pt x="1" y="0"/>
                  </a:moveTo>
                  <a:lnTo>
                    <a:pt x="1" y="1154"/>
                  </a:lnTo>
                  <a:lnTo>
                    <a:pt x="23249" y="1154"/>
                  </a:lnTo>
                  <a:lnTo>
                    <a:pt x="23249"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41"/>
            <p:cNvSpPr/>
            <p:nvPr/>
          </p:nvSpPr>
          <p:spPr>
            <a:xfrm>
              <a:off x="2337200" y="521175"/>
              <a:ext cx="581250" cy="28850"/>
            </a:xfrm>
            <a:custGeom>
              <a:rect b="b" l="l" r="r" t="t"/>
              <a:pathLst>
                <a:path extrusionOk="0" h="1154" w="23250">
                  <a:moveTo>
                    <a:pt x="1" y="1"/>
                  </a:moveTo>
                  <a:lnTo>
                    <a:pt x="1" y="1153"/>
                  </a:lnTo>
                  <a:lnTo>
                    <a:pt x="23249" y="1153"/>
                  </a:lnTo>
                  <a:lnTo>
                    <a:pt x="23249"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41"/>
            <p:cNvSpPr/>
            <p:nvPr/>
          </p:nvSpPr>
          <p:spPr>
            <a:xfrm>
              <a:off x="2337200" y="581225"/>
              <a:ext cx="290625" cy="28850"/>
            </a:xfrm>
            <a:custGeom>
              <a:rect b="b" l="l" r="r" t="t"/>
              <a:pathLst>
                <a:path extrusionOk="0" h="1154" w="11625">
                  <a:moveTo>
                    <a:pt x="1" y="1"/>
                  </a:moveTo>
                  <a:lnTo>
                    <a:pt x="1" y="1154"/>
                  </a:lnTo>
                  <a:lnTo>
                    <a:pt x="11625" y="1154"/>
                  </a:lnTo>
                  <a:lnTo>
                    <a:pt x="11625"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41"/>
            <p:cNvSpPr/>
            <p:nvPr/>
          </p:nvSpPr>
          <p:spPr>
            <a:xfrm>
              <a:off x="5549575" y="2338200"/>
              <a:ext cx="724525" cy="485125"/>
            </a:xfrm>
            <a:custGeom>
              <a:rect b="b" l="l" r="r" t="t"/>
              <a:pathLst>
                <a:path extrusionOk="0" h="19405" w="28981">
                  <a:moveTo>
                    <a:pt x="2657" y="0"/>
                  </a:moveTo>
                  <a:cubicBezTo>
                    <a:pt x="1189" y="0"/>
                    <a:pt x="0" y="1189"/>
                    <a:pt x="0" y="2656"/>
                  </a:cubicBezTo>
                  <a:lnTo>
                    <a:pt x="0" y="16748"/>
                  </a:lnTo>
                  <a:cubicBezTo>
                    <a:pt x="0" y="18216"/>
                    <a:pt x="1189" y="19405"/>
                    <a:pt x="2657" y="19405"/>
                  </a:cubicBezTo>
                  <a:lnTo>
                    <a:pt x="26325" y="19405"/>
                  </a:lnTo>
                  <a:cubicBezTo>
                    <a:pt x="27791" y="19405"/>
                    <a:pt x="28981" y="18216"/>
                    <a:pt x="28981" y="16748"/>
                  </a:cubicBezTo>
                  <a:lnTo>
                    <a:pt x="28981" y="2656"/>
                  </a:lnTo>
                  <a:cubicBezTo>
                    <a:pt x="28981" y="1189"/>
                    <a:pt x="27791" y="0"/>
                    <a:pt x="2632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41"/>
            <p:cNvSpPr/>
            <p:nvPr/>
          </p:nvSpPr>
          <p:spPr>
            <a:xfrm>
              <a:off x="5489925" y="2278500"/>
              <a:ext cx="724500" cy="350525"/>
            </a:xfrm>
            <a:custGeom>
              <a:rect b="b" l="l" r="r" t="t"/>
              <a:pathLst>
                <a:path extrusionOk="0" h="14021" w="28980">
                  <a:moveTo>
                    <a:pt x="2656" y="0"/>
                  </a:moveTo>
                  <a:cubicBezTo>
                    <a:pt x="1189" y="0"/>
                    <a:pt x="0" y="1189"/>
                    <a:pt x="0" y="2657"/>
                  </a:cubicBezTo>
                  <a:lnTo>
                    <a:pt x="0" y="12904"/>
                  </a:lnTo>
                  <a:lnTo>
                    <a:pt x="5734" y="7169"/>
                  </a:lnTo>
                  <a:cubicBezTo>
                    <a:pt x="6365" y="6539"/>
                    <a:pt x="7192" y="6223"/>
                    <a:pt x="8018" y="6223"/>
                  </a:cubicBezTo>
                  <a:cubicBezTo>
                    <a:pt x="8845" y="6223"/>
                    <a:pt x="9671" y="6539"/>
                    <a:pt x="10301" y="7169"/>
                  </a:cubicBezTo>
                  <a:lnTo>
                    <a:pt x="15098" y="11965"/>
                  </a:lnTo>
                  <a:cubicBezTo>
                    <a:pt x="15729" y="12596"/>
                    <a:pt x="16555" y="12911"/>
                    <a:pt x="17381" y="12911"/>
                  </a:cubicBezTo>
                  <a:cubicBezTo>
                    <a:pt x="18208" y="12911"/>
                    <a:pt x="19034" y="12596"/>
                    <a:pt x="19665" y="11965"/>
                  </a:cubicBezTo>
                  <a:lnTo>
                    <a:pt x="21010" y="10620"/>
                  </a:lnTo>
                  <a:cubicBezTo>
                    <a:pt x="21641" y="9989"/>
                    <a:pt x="22468" y="9674"/>
                    <a:pt x="23294" y="9674"/>
                  </a:cubicBezTo>
                  <a:cubicBezTo>
                    <a:pt x="24121" y="9674"/>
                    <a:pt x="24948" y="9989"/>
                    <a:pt x="25578" y="10620"/>
                  </a:cubicBezTo>
                  <a:lnTo>
                    <a:pt x="28979" y="14020"/>
                  </a:lnTo>
                  <a:lnTo>
                    <a:pt x="28979" y="2657"/>
                  </a:lnTo>
                  <a:cubicBezTo>
                    <a:pt x="28979" y="1189"/>
                    <a:pt x="27790" y="0"/>
                    <a:pt x="2632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41"/>
            <p:cNvSpPr/>
            <p:nvPr/>
          </p:nvSpPr>
          <p:spPr>
            <a:xfrm>
              <a:off x="5489925" y="2434075"/>
              <a:ext cx="724500" cy="329575"/>
            </a:xfrm>
            <a:custGeom>
              <a:rect b="b" l="l" r="r" t="t"/>
              <a:pathLst>
                <a:path extrusionOk="0" h="13183" w="28980">
                  <a:moveTo>
                    <a:pt x="8018" y="0"/>
                  </a:moveTo>
                  <a:cubicBezTo>
                    <a:pt x="7192" y="0"/>
                    <a:pt x="6365" y="316"/>
                    <a:pt x="5734" y="946"/>
                  </a:cubicBezTo>
                  <a:lnTo>
                    <a:pt x="0" y="6681"/>
                  </a:lnTo>
                  <a:lnTo>
                    <a:pt x="0" y="10526"/>
                  </a:lnTo>
                  <a:cubicBezTo>
                    <a:pt x="0" y="11993"/>
                    <a:pt x="1189" y="13182"/>
                    <a:pt x="2656" y="13182"/>
                  </a:cubicBezTo>
                  <a:lnTo>
                    <a:pt x="26323" y="13182"/>
                  </a:lnTo>
                  <a:cubicBezTo>
                    <a:pt x="27790" y="13182"/>
                    <a:pt x="28979" y="11993"/>
                    <a:pt x="28979" y="10526"/>
                  </a:cubicBezTo>
                  <a:lnTo>
                    <a:pt x="28979" y="7797"/>
                  </a:lnTo>
                  <a:lnTo>
                    <a:pt x="25578" y="4397"/>
                  </a:lnTo>
                  <a:cubicBezTo>
                    <a:pt x="24948" y="3766"/>
                    <a:pt x="24121" y="3451"/>
                    <a:pt x="23294" y="3451"/>
                  </a:cubicBezTo>
                  <a:cubicBezTo>
                    <a:pt x="22468" y="3451"/>
                    <a:pt x="21641" y="3766"/>
                    <a:pt x="21010" y="4397"/>
                  </a:cubicBezTo>
                  <a:lnTo>
                    <a:pt x="19665" y="5742"/>
                  </a:lnTo>
                  <a:cubicBezTo>
                    <a:pt x="19034" y="6373"/>
                    <a:pt x="18208" y="6688"/>
                    <a:pt x="17381" y="6688"/>
                  </a:cubicBezTo>
                  <a:cubicBezTo>
                    <a:pt x="16555" y="6688"/>
                    <a:pt x="15729" y="6373"/>
                    <a:pt x="15098" y="5742"/>
                  </a:cubicBezTo>
                  <a:lnTo>
                    <a:pt x="10301" y="946"/>
                  </a:lnTo>
                  <a:cubicBezTo>
                    <a:pt x="9671" y="316"/>
                    <a:pt x="8845" y="0"/>
                    <a:pt x="801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41"/>
            <p:cNvSpPr/>
            <p:nvPr/>
          </p:nvSpPr>
          <p:spPr>
            <a:xfrm>
              <a:off x="5947450" y="2324400"/>
              <a:ext cx="134475" cy="129375"/>
            </a:xfrm>
            <a:custGeom>
              <a:rect b="b" l="l" r="r" t="t"/>
              <a:pathLst>
                <a:path extrusionOk="0" h="5175" w="5379">
                  <a:moveTo>
                    <a:pt x="2791" y="0"/>
                  </a:moveTo>
                  <a:cubicBezTo>
                    <a:pt x="1744" y="0"/>
                    <a:pt x="801" y="630"/>
                    <a:pt x="401" y="1598"/>
                  </a:cubicBezTo>
                  <a:cubicBezTo>
                    <a:pt x="0" y="2564"/>
                    <a:pt x="222" y="3677"/>
                    <a:pt x="961" y="4417"/>
                  </a:cubicBezTo>
                  <a:cubicBezTo>
                    <a:pt x="1457" y="4912"/>
                    <a:pt x="2118" y="5175"/>
                    <a:pt x="2792" y="5175"/>
                  </a:cubicBezTo>
                  <a:cubicBezTo>
                    <a:pt x="3125" y="5175"/>
                    <a:pt x="3461" y="5110"/>
                    <a:pt x="3782" y="4978"/>
                  </a:cubicBezTo>
                  <a:cubicBezTo>
                    <a:pt x="4748" y="4577"/>
                    <a:pt x="5379" y="3634"/>
                    <a:pt x="5379" y="2588"/>
                  </a:cubicBezTo>
                  <a:cubicBezTo>
                    <a:pt x="5378" y="1159"/>
                    <a:pt x="4220" y="0"/>
                    <a:pt x="279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253"/>
                                        </p:tgtEl>
                                        <p:attrNameLst>
                                          <p:attrName>style.visibility</p:attrName>
                                        </p:attrNameLst>
                                      </p:cBhvr>
                                      <p:to>
                                        <p:strVal val="visible"/>
                                      </p:to>
                                    </p:set>
                                    <p:anim calcmode="lin" valueType="num">
                                      <p:cBhvr additive="base">
                                        <p:cTn dur="1000"/>
                                        <p:tgtEl>
                                          <p:spTgt spid="25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3" name="Shape 743"/>
        <p:cNvGrpSpPr/>
        <p:nvPr/>
      </p:nvGrpSpPr>
      <p:grpSpPr>
        <a:xfrm>
          <a:off x="0" y="0"/>
          <a:ext cx="0" cy="0"/>
          <a:chOff x="0" y="0"/>
          <a:chExt cx="0" cy="0"/>
        </a:xfrm>
      </p:grpSpPr>
      <p:sp>
        <p:nvSpPr>
          <p:cNvPr id="744" name="Google Shape;744;p50"/>
          <p:cNvSpPr txBox="1"/>
          <p:nvPr>
            <p:ph type="title"/>
          </p:nvPr>
        </p:nvSpPr>
        <p:spPr>
          <a:xfrm>
            <a:off x="713250" y="222225"/>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Main page </a:t>
            </a:r>
            <a:endParaRPr/>
          </a:p>
        </p:txBody>
      </p:sp>
      <p:pic>
        <p:nvPicPr>
          <p:cNvPr id="745" name="Google Shape;745;p50"/>
          <p:cNvPicPr preferRelativeResize="0"/>
          <p:nvPr/>
        </p:nvPicPr>
        <p:blipFill>
          <a:blip r:embed="rId3">
            <a:alphaModFix/>
          </a:blip>
          <a:stretch>
            <a:fillRect/>
          </a:stretch>
        </p:blipFill>
        <p:spPr>
          <a:xfrm>
            <a:off x="152400" y="1109200"/>
            <a:ext cx="1940951" cy="3881902"/>
          </a:xfrm>
          <a:prstGeom prst="rect">
            <a:avLst/>
          </a:prstGeom>
          <a:noFill/>
          <a:ln>
            <a:noFill/>
          </a:ln>
        </p:spPr>
      </p:pic>
      <p:pic>
        <p:nvPicPr>
          <p:cNvPr id="746" name="Google Shape;746;p50"/>
          <p:cNvPicPr preferRelativeResize="0"/>
          <p:nvPr/>
        </p:nvPicPr>
        <p:blipFill>
          <a:blip r:embed="rId4">
            <a:alphaModFix/>
          </a:blip>
          <a:stretch>
            <a:fillRect/>
          </a:stretch>
        </p:blipFill>
        <p:spPr>
          <a:xfrm>
            <a:off x="4346561" y="1109200"/>
            <a:ext cx="1940951" cy="3881902"/>
          </a:xfrm>
          <a:prstGeom prst="rect">
            <a:avLst/>
          </a:prstGeom>
          <a:noFill/>
          <a:ln>
            <a:noFill/>
          </a:ln>
        </p:spPr>
      </p:pic>
      <p:sp>
        <p:nvSpPr>
          <p:cNvPr id="747" name="Google Shape;747;p50"/>
          <p:cNvSpPr txBox="1"/>
          <p:nvPr/>
        </p:nvSpPr>
        <p:spPr>
          <a:xfrm>
            <a:off x="6726025" y="1557050"/>
            <a:ext cx="1837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48" name="Google Shape;748;p50"/>
          <p:cNvSpPr/>
          <p:nvPr/>
        </p:nvSpPr>
        <p:spPr>
          <a:xfrm rot="1085">
            <a:off x="6439897" y="777209"/>
            <a:ext cx="2432977" cy="4151346"/>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4"/>
          </a:solidFill>
          <a:ln>
            <a:noFill/>
          </a:ln>
        </p:spPr>
        <p:txBody>
          <a:bodyPr anchorCtr="0" anchor="ctr" bIns="91425" lIns="91425" spcFirstLastPara="1" rIns="91425" wrap="square" tIns="91425">
            <a:noAutofit/>
          </a:bodyPr>
          <a:lstStyle/>
          <a:p>
            <a:pPr indent="0" lvl="0" marL="27432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    </a:t>
            </a:r>
            <a:r>
              <a:rPr lang="en">
                <a:solidFill>
                  <a:schemeClr val="dk1"/>
                </a:solidFill>
                <a:latin typeface="Roboto"/>
                <a:ea typeface="Roboto"/>
                <a:cs typeface="Roboto"/>
                <a:sym typeface="Roboto"/>
              </a:rPr>
              <a:t>This page contains a      drawer  with user  information, through which we can navigate between    the pages and also contains a search icon to search for existing restaurants and the restaurants have been divided into sections for easy access</a:t>
            </a:r>
            <a:endParaRPr/>
          </a:p>
        </p:txBody>
      </p:sp>
      <p:pic>
        <p:nvPicPr>
          <p:cNvPr id="749" name="Google Shape;749;p50"/>
          <p:cNvPicPr preferRelativeResize="0"/>
          <p:nvPr/>
        </p:nvPicPr>
        <p:blipFill>
          <a:blip r:embed="rId5">
            <a:alphaModFix/>
          </a:blip>
          <a:stretch>
            <a:fillRect/>
          </a:stretch>
        </p:blipFill>
        <p:spPr>
          <a:xfrm>
            <a:off x="2245751" y="1130325"/>
            <a:ext cx="1930388" cy="386077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3" name="Shape 753"/>
        <p:cNvGrpSpPr/>
        <p:nvPr/>
      </p:nvGrpSpPr>
      <p:grpSpPr>
        <a:xfrm>
          <a:off x="0" y="0"/>
          <a:ext cx="0" cy="0"/>
          <a:chOff x="0" y="0"/>
          <a:chExt cx="0" cy="0"/>
        </a:xfrm>
      </p:grpSpPr>
      <p:sp>
        <p:nvSpPr>
          <p:cNvPr id="754" name="Google Shape;754;p51"/>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Resturants page</a:t>
            </a:r>
            <a:endParaRPr/>
          </a:p>
        </p:txBody>
      </p:sp>
      <p:pic>
        <p:nvPicPr>
          <p:cNvPr id="755" name="Google Shape;755;p51"/>
          <p:cNvPicPr preferRelativeResize="0"/>
          <p:nvPr/>
        </p:nvPicPr>
        <p:blipFill>
          <a:blip r:embed="rId3">
            <a:alphaModFix/>
          </a:blip>
          <a:stretch>
            <a:fillRect/>
          </a:stretch>
        </p:blipFill>
        <p:spPr>
          <a:xfrm>
            <a:off x="152400" y="1109200"/>
            <a:ext cx="1940951" cy="3881902"/>
          </a:xfrm>
          <a:prstGeom prst="rect">
            <a:avLst/>
          </a:prstGeom>
          <a:noFill/>
          <a:ln>
            <a:noFill/>
          </a:ln>
        </p:spPr>
      </p:pic>
      <p:pic>
        <p:nvPicPr>
          <p:cNvPr id="756" name="Google Shape;756;p51"/>
          <p:cNvPicPr preferRelativeResize="0"/>
          <p:nvPr/>
        </p:nvPicPr>
        <p:blipFill>
          <a:blip r:embed="rId4">
            <a:alphaModFix/>
          </a:blip>
          <a:stretch>
            <a:fillRect/>
          </a:stretch>
        </p:blipFill>
        <p:spPr>
          <a:xfrm>
            <a:off x="2245751" y="1109200"/>
            <a:ext cx="1940951" cy="3881902"/>
          </a:xfrm>
          <a:prstGeom prst="rect">
            <a:avLst/>
          </a:prstGeom>
          <a:noFill/>
          <a:ln>
            <a:noFill/>
          </a:ln>
        </p:spPr>
      </p:pic>
      <p:sp>
        <p:nvSpPr>
          <p:cNvPr id="757" name="Google Shape;757;p51"/>
          <p:cNvSpPr txBox="1"/>
          <p:nvPr/>
        </p:nvSpPr>
        <p:spPr>
          <a:xfrm>
            <a:off x="5258350" y="2263950"/>
            <a:ext cx="303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58" name="Google Shape;758;p51"/>
          <p:cNvSpPr/>
          <p:nvPr/>
        </p:nvSpPr>
        <p:spPr>
          <a:xfrm>
            <a:off x="4748675" y="2128411"/>
            <a:ext cx="3248066" cy="1843493"/>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4"/>
          </a:solidFill>
          <a:ln>
            <a:noFill/>
          </a:ln>
        </p:spPr>
        <p:txBody>
          <a:bodyPr anchorCtr="0" anchor="ctr" bIns="91425" lIns="91425" spcFirstLastPara="1" rIns="91425" wrap="square" tIns="91425">
            <a:noAutofit/>
          </a:bodyPr>
          <a:lstStyle/>
          <a:p>
            <a:pPr indent="0" lvl="0" marL="27432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This page contains the restaurants in each section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52"/>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Offers page </a:t>
            </a:r>
            <a:endParaRPr/>
          </a:p>
        </p:txBody>
      </p:sp>
      <p:pic>
        <p:nvPicPr>
          <p:cNvPr id="764" name="Google Shape;764;p52"/>
          <p:cNvPicPr preferRelativeResize="0"/>
          <p:nvPr/>
        </p:nvPicPr>
        <p:blipFill>
          <a:blip r:embed="rId3">
            <a:alphaModFix/>
          </a:blip>
          <a:stretch>
            <a:fillRect/>
          </a:stretch>
        </p:blipFill>
        <p:spPr>
          <a:xfrm>
            <a:off x="859850" y="1056400"/>
            <a:ext cx="1940951" cy="3881902"/>
          </a:xfrm>
          <a:prstGeom prst="rect">
            <a:avLst/>
          </a:prstGeom>
          <a:noFill/>
          <a:ln>
            <a:noFill/>
          </a:ln>
        </p:spPr>
      </p:pic>
      <p:sp>
        <p:nvSpPr>
          <p:cNvPr id="765" name="Google Shape;765;p52"/>
          <p:cNvSpPr txBox="1"/>
          <p:nvPr/>
        </p:nvSpPr>
        <p:spPr>
          <a:xfrm>
            <a:off x="4318575" y="2175125"/>
            <a:ext cx="2449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66" name="Google Shape;766;p52"/>
          <p:cNvSpPr/>
          <p:nvPr/>
        </p:nvSpPr>
        <p:spPr>
          <a:xfrm>
            <a:off x="3919437" y="2075611"/>
            <a:ext cx="3248066" cy="1843493"/>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4"/>
          </a:solidFill>
          <a:ln>
            <a:noFill/>
          </a:ln>
        </p:spPr>
        <p:txBody>
          <a:bodyPr anchorCtr="0" anchor="ctr" bIns="91425" lIns="91425" spcFirstLastPara="1" rIns="91425" wrap="square" tIns="91425">
            <a:noAutofit/>
          </a:bodyPr>
          <a:lstStyle/>
          <a:p>
            <a:pPr indent="0" lvl="0" marL="36576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This offers page contains all the offers placed by restaurants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53"/>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Menu &amp; cart page</a:t>
            </a:r>
            <a:endParaRPr/>
          </a:p>
        </p:txBody>
      </p:sp>
      <p:pic>
        <p:nvPicPr>
          <p:cNvPr id="772" name="Google Shape;772;p53"/>
          <p:cNvPicPr preferRelativeResize="0"/>
          <p:nvPr/>
        </p:nvPicPr>
        <p:blipFill>
          <a:blip r:embed="rId3">
            <a:alphaModFix/>
          </a:blip>
          <a:stretch>
            <a:fillRect/>
          </a:stretch>
        </p:blipFill>
        <p:spPr>
          <a:xfrm>
            <a:off x="152400" y="1109200"/>
            <a:ext cx="1940951" cy="3881902"/>
          </a:xfrm>
          <a:prstGeom prst="rect">
            <a:avLst/>
          </a:prstGeom>
          <a:noFill/>
          <a:ln>
            <a:noFill/>
          </a:ln>
        </p:spPr>
      </p:pic>
      <p:pic>
        <p:nvPicPr>
          <p:cNvPr id="773" name="Google Shape;773;p53"/>
          <p:cNvPicPr preferRelativeResize="0"/>
          <p:nvPr/>
        </p:nvPicPr>
        <p:blipFill>
          <a:blip r:embed="rId4">
            <a:alphaModFix/>
          </a:blip>
          <a:stretch>
            <a:fillRect/>
          </a:stretch>
        </p:blipFill>
        <p:spPr>
          <a:xfrm>
            <a:off x="2245751" y="1109200"/>
            <a:ext cx="1940951" cy="3881902"/>
          </a:xfrm>
          <a:prstGeom prst="rect">
            <a:avLst/>
          </a:prstGeom>
          <a:noFill/>
          <a:ln>
            <a:noFill/>
          </a:ln>
        </p:spPr>
      </p:pic>
      <p:sp>
        <p:nvSpPr>
          <p:cNvPr id="774" name="Google Shape;774;p53"/>
          <p:cNvSpPr txBox="1"/>
          <p:nvPr/>
        </p:nvSpPr>
        <p:spPr>
          <a:xfrm>
            <a:off x="5173850" y="2090650"/>
            <a:ext cx="259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75" name="Google Shape;775;p53"/>
          <p:cNvSpPr/>
          <p:nvPr/>
        </p:nvSpPr>
        <p:spPr>
          <a:xfrm>
            <a:off x="4848500" y="1649998"/>
            <a:ext cx="3248066" cy="2129958"/>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4"/>
          </a:solidFill>
          <a:ln>
            <a:noFill/>
          </a:ln>
        </p:spPr>
        <p:txBody>
          <a:bodyPr anchorCtr="0" anchor="ctr" bIns="91425" lIns="91425" spcFirstLastPara="1" rIns="91425" wrap="square" tIns="91425">
            <a:noAutofit/>
          </a:bodyPr>
          <a:lstStyle/>
          <a:p>
            <a:pPr indent="0" lvl="0" marL="27432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Here is the menu page that contains all the foods in each restaurant. Each item you want is added to the cart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54"/>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Conclusion </a:t>
            </a:r>
            <a:endParaRPr/>
          </a:p>
        </p:txBody>
      </p:sp>
      <p:sp>
        <p:nvSpPr>
          <p:cNvPr id="781" name="Google Shape;781;p54"/>
          <p:cNvSpPr txBox="1"/>
          <p:nvPr/>
        </p:nvSpPr>
        <p:spPr>
          <a:xfrm flipH="1">
            <a:off x="3154525" y="2048400"/>
            <a:ext cx="5675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The Food Ordering App in Flutter will streamline the process of browsing nearby restaurants, searching for food, and placing orders. The app will serve as a centralized platform for restaurants to continue their business operation.</a:t>
            </a:r>
            <a:endParaRPr/>
          </a:p>
        </p:txBody>
      </p:sp>
      <p:grpSp>
        <p:nvGrpSpPr>
          <p:cNvPr id="782" name="Google Shape;782;p54"/>
          <p:cNvGrpSpPr/>
          <p:nvPr/>
        </p:nvGrpSpPr>
        <p:grpSpPr>
          <a:xfrm>
            <a:off x="824215" y="956834"/>
            <a:ext cx="1648068" cy="3433220"/>
            <a:chOff x="13172200" y="-1639175"/>
            <a:chExt cx="876725" cy="2519425"/>
          </a:xfrm>
        </p:grpSpPr>
        <p:sp>
          <p:nvSpPr>
            <p:cNvPr id="783" name="Google Shape;783;p54"/>
            <p:cNvSpPr/>
            <p:nvPr/>
          </p:nvSpPr>
          <p:spPr>
            <a:xfrm>
              <a:off x="13253400" y="139225"/>
              <a:ext cx="303125" cy="741025"/>
            </a:xfrm>
            <a:custGeom>
              <a:rect b="b" l="l" r="r" t="t"/>
              <a:pathLst>
                <a:path extrusionOk="0" h="29641" w="12125">
                  <a:moveTo>
                    <a:pt x="4916" y="1"/>
                  </a:moveTo>
                  <a:lnTo>
                    <a:pt x="9205" y="25644"/>
                  </a:lnTo>
                  <a:lnTo>
                    <a:pt x="7722" y="27425"/>
                  </a:lnTo>
                  <a:cubicBezTo>
                    <a:pt x="7722" y="27425"/>
                    <a:pt x="6500" y="27222"/>
                    <a:pt x="5007" y="27222"/>
                  </a:cubicBezTo>
                  <a:cubicBezTo>
                    <a:pt x="3142" y="27222"/>
                    <a:pt x="853" y="27539"/>
                    <a:pt x="1" y="28963"/>
                  </a:cubicBezTo>
                  <a:cubicBezTo>
                    <a:pt x="2301" y="29515"/>
                    <a:pt x="5696" y="29640"/>
                    <a:pt x="8309" y="29640"/>
                  </a:cubicBezTo>
                  <a:cubicBezTo>
                    <a:pt x="10489" y="29640"/>
                    <a:pt x="12125" y="29553"/>
                    <a:pt x="12125" y="29553"/>
                  </a:cubicBezTo>
                  <a:lnTo>
                    <a:pt x="11514" y="25489"/>
                  </a:lnTo>
                  <a:lnTo>
                    <a:pt x="12125" y="715"/>
                  </a:lnTo>
                  <a:lnTo>
                    <a:pt x="4916" y="1"/>
                  </a:ln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54"/>
            <p:cNvSpPr/>
            <p:nvPr/>
          </p:nvSpPr>
          <p:spPr>
            <a:xfrm>
              <a:off x="13616825" y="139225"/>
              <a:ext cx="303100" cy="741025"/>
            </a:xfrm>
            <a:custGeom>
              <a:rect b="b" l="l" r="r" t="t"/>
              <a:pathLst>
                <a:path extrusionOk="0" h="29641" w="12124">
                  <a:moveTo>
                    <a:pt x="7209" y="1"/>
                  </a:moveTo>
                  <a:lnTo>
                    <a:pt x="0" y="715"/>
                  </a:lnTo>
                  <a:lnTo>
                    <a:pt x="611" y="25489"/>
                  </a:lnTo>
                  <a:lnTo>
                    <a:pt x="0" y="29553"/>
                  </a:lnTo>
                  <a:cubicBezTo>
                    <a:pt x="0" y="29553"/>
                    <a:pt x="1636" y="29640"/>
                    <a:pt x="3816" y="29640"/>
                  </a:cubicBezTo>
                  <a:cubicBezTo>
                    <a:pt x="6428" y="29640"/>
                    <a:pt x="9823" y="29515"/>
                    <a:pt x="12123" y="28963"/>
                  </a:cubicBezTo>
                  <a:cubicBezTo>
                    <a:pt x="11272" y="27539"/>
                    <a:pt x="8985" y="27223"/>
                    <a:pt x="7120" y="27223"/>
                  </a:cubicBezTo>
                  <a:cubicBezTo>
                    <a:pt x="5626" y="27223"/>
                    <a:pt x="4403" y="27426"/>
                    <a:pt x="4403" y="27426"/>
                  </a:cubicBezTo>
                  <a:lnTo>
                    <a:pt x="2920" y="25644"/>
                  </a:lnTo>
                  <a:lnTo>
                    <a:pt x="7209" y="1"/>
                  </a:ln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54"/>
            <p:cNvSpPr/>
            <p:nvPr/>
          </p:nvSpPr>
          <p:spPr>
            <a:xfrm>
              <a:off x="13253425" y="819925"/>
              <a:ext cx="303100" cy="60325"/>
            </a:xfrm>
            <a:custGeom>
              <a:rect b="b" l="l" r="r" t="t"/>
              <a:pathLst>
                <a:path extrusionOk="0" h="2413" w="12124">
                  <a:moveTo>
                    <a:pt x="4625" y="0"/>
                  </a:moveTo>
                  <a:cubicBezTo>
                    <a:pt x="2840" y="43"/>
                    <a:pt x="796" y="406"/>
                    <a:pt x="1" y="1735"/>
                  </a:cubicBezTo>
                  <a:cubicBezTo>
                    <a:pt x="2301" y="2287"/>
                    <a:pt x="5696" y="2412"/>
                    <a:pt x="8308" y="2412"/>
                  </a:cubicBezTo>
                  <a:cubicBezTo>
                    <a:pt x="10488" y="2412"/>
                    <a:pt x="12124" y="2325"/>
                    <a:pt x="12124" y="2325"/>
                  </a:cubicBezTo>
                  <a:lnTo>
                    <a:pt x="11820" y="301"/>
                  </a:lnTo>
                  <a:cubicBezTo>
                    <a:pt x="11509" y="453"/>
                    <a:pt x="11215" y="636"/>
                    <a:pt x="10939" y="846"/>
                  </a:cubicBezTo>
                  <a:cubicBezTo>
                    <a:pt x="10774" y="971"/>
                    <a:pt x="10609" y="1108"/>
                    <a:pt x="10411" y="1172"/>
                  </a:cubicBezTo>
                  <a:cubicBezTo>
                    <a:pt x="10279" y="1215"/>
                    <a:pt x="10140" y="1224"/>
                    <a:pt x="10001" y="1224"/>
                  </a:cubicBezTo>
                  <a:cubicBezTo>
                    <a:pt x="9956" y="1224"/>
                    <a:pt x="9912" y="1223"/>
                    <a:pt x="9867" y="1222"/>
                  </a:cubicBezTo>
                  <a:lnTo>
                    <a:pt x="6837" y="1157"/>
                  </a:lnTo>
                  <a:cubicBezTo>
                    <a:pt x="6709" y="1154"/>
                    <a:pt x="6577" y="1151"/>
                    <a:pt x="6456" y="1107"/>
                  </a:cubicBezTo>
                  <a:cubicBezTo>
                    <a:pt x="6325" y="1061"/>
                    <a:pt x="6215" y="971"/>
                    <a:pt x="6105" y="885"/>
                  </a:cubicBezTo>
                  <a:cubicBezTo>
                    <a:pt x="5648" y="532"/>
                    <a:pt x="5151" y="235"/>
                    <a:pt x="4625" y="0"/>
                  </a:cubicBezTo>
                  <a:close/>
                </a:path>
              </a:pathLst>
            </a:custGeom>
            <a:solidFill>
              <a:srgbClr val="5C65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54"/>
            <p:cNvSpPr/>
            <p:nvPr/>
          </p:nvSpPr>
          <p:spPr>
            <a:xfrm>
              <a:off x="13616825" y="819900"/>
              <a:ext cx="303100" cy="60350"/>
            </a:xfrm>
            <a:custGeom>
              <a:rect b="b" l="l" r="r" t="t"/>
              <a:pathLst>
                <a:path extrusionOk="0" h="2414" w="12124">
                  <a:moveTo>
                    <a:pt x="7499" y="0"/>
                  </a:moveTo>
                  <a:cubicBezTo>
                    <a:pt x="6972" y="236"/>
                    <a:pt x="6476" y="533"/>
                    <a:pt x="6019" y="886"/>
                  </a:cubicBezTo>
                  <a:cubicBezTo>
                    <a:pt x="5910" y="971"/>
                    <a:pt x="5800" y="1062"/>
                    <a:pt x="5668" y="1108"/>
                  </a:cubicBezTo>
                  <a:cubicBezTo>
                    <a:pt x="5547" y="1152"/>
                    <a:pt x="5415" y="1155"/>
                    <a:pt x="5287" y="1157"/>
                  </a:cubicBezTo>
                  <a:lnTo>
                    <a:pt x="2257" y="1223"/>
                  </a:lnTo>
                  <a:cubicBezTo>
                    <a:pt x="2212" y="1224"/>
                    <a:pt x="2168" y="1225"/>
                    <a:pt x="2123" y="1225"/>
                  </a:cubicBezTo>
                  <a:cubicBezTo>
                    <a:pt x="1984" y="1225"/>
                    <a:pt x="1845" y="1216"/>
                    <a:pt x="1713" y="1173"/>
                  </a:cubicBezTo>
                  <a:cubicBezTo>
                    <a:pt x="1515" y="1109"/>
                    <a:pt x="1350" y="972"/>
                    <a:pt x="1185" y="847"/>
                  </a:cubicBezTo>
                  <a:cubicBezTo>
                    <a:pt x="909" y="637"/>
                    <a:pt x="614" y="454"/>
                    <a:pt x="304" y="302"/>
                  </a:cubicBezTo>
                  <a:lnTo>
                    <a:pt x="0" y="2326"/>
                  </a:lnTo>
                  <a:cubicBezTo>
                    <a:pt x="0" y="2326"/>
                    <a:pt x="1635" y="2413"/>
                    <a:pt x="3815" y="2413"/>
                  </a:cubicBezTo>
                  <a:cubicBezTo>
                    <a:pt x="6428" y="2413"/>
                    <a:pt x="9823" y="2288"/>
                    <a:pt x="12123" y="1736"/>
                  </a:cubicBezTo>
                  <a:cubicBezTo>
                    <a:pt x="11328" y="407"/>
                    <a:pt x="9285" y="44"/>
                    <a:pt x="7499" y="0"/>
                  </a:cubicBezTo>
                  <a:close/>
                </a:path>
              </a:pathLst>
            </a:custGeom>
            <a:solidFill>
              <a:srgbClr val="5C65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54"/>
            <p:cNvSpPr/>
            <p:nvPr/>
          </p:nvSpPr>
          <p:spPr>
            <a:xfrm>
              <a:off x="13188425" y="-1639175"/>
              <a:ext cx="789075" cy="830450"/>
            </a:xfrm>
            <a:custGeom>
              <a:rect b="b" l="l" r="r" t="t"/>
              <a:pathLst>
                <a:path extrusionOk="0" h="33218" w="31563">
                  <a:moveTo>
                    <a:pt x="15928" y="1"/>
                  </a:moveTo>
                  <a:cubicBezTo>
                    <a:pt x="14681" y="1"/>
                    <a:pt x="13404" y="256"/>
                    <a:pt x="12250" y="558"/>
                  </a:cubicBezTo>
                  <a:cubicBezTo>
                    <a:pt x="10730" y="954"/>
                    <a:pt x="9281" y="1913"/>
                    <a:pt x="8368" y="3214"/>
                  </a:cubicBezTo>
                  <a:cubicBezTo>
                    <a:pt x="7921" y="3852"/>
                    <a:pt x="7621" y="4583"/>
                    <a:pt x="7385" y="5326"/>
                  </a:cubicBezTo>
                  <a:cubicBezTo>
                    <a:pt x="6653" y="7632"/>
                    <a:pt x="7288" y="10649"/>
                    <a:pt x="5095" y="12310"/>
                  </a:cubicBezTo>
                  <a:cubicBezTo>
                    <a:pt x="4600" y="12685"/>
                    <a:pt x="4018" y="12922"/>
                    <a:pt x="3479" y="13231"/>
                  </a:cubicBezTo>
                  <a:cubicBezTo>
                    <a:pt x="1604" y="14306"/>
                    <a:pt x="298" y="16320"/>
                    <a:pt x="83" y="18472"/>
                  </a:cubicBezTo>
                  <a:cubicBezTo>
                    <a:pt x="0" y="19294"/>
                    <a:pt x="85" y="20180"/>
                    <a:pt x="579" y="20842"/>
                  </a:cubicBezTo>
                  <a:cubicBezTo>
                    <a:pt x="1052" y="21479"/>
                    <a:pt x="1855" y="21850"/>
                    <a:pt x="2203" y="22563"/>
                  </a:cubicBezTo>
                  <a:cubicBezTo>
                    <a:pt x="2702" y="23591"/>
                    <a:pt x="2051" y="24766"/>
                    <a:pt x="1725" y="25861"/>
                  </a:cubicBezTo>
                  <a:cubicBezTo>
                    <a:pt x="1274" y="27377"/>
                    <a:pt x="1485" y="29078"/>
                    <a:pt x="2296" y="30437"/>
                  </a:cubicBezTo>
                  <a:cubicBezTo>
                    <a:pt x="3106" y="31795"/>
                    <a:pt x="4503" y="32791"/>
                    <a:pt x="6050" y="33115"/>
                  </a:cubicBezTo>
                  <a:cubicBezTo>
                    <a:pt x="6366" y="33181"/>
                    <a:pt x="6693" y="33217"/>
                    <a:pt x="7018" y="33217"/>
                  </a:cubicBezTo>
                  <a:cubicBezTo>
                    <a:pt x="7683" y="33217"/>
                    <a:pt x="8341" y="33064"/>
                    <a:pt x="8885" y="32690"/>
                  </a:cubicBezTo>
                  <a:lnTo>
                    <a:pt x="25454" y="31082"/>
                  </a:lnTo>
                  <a:cubicBezTo>
                    <a:pt x="27093" y="30405"/>
                    <a:pt x="28792" y="29683"/>
                    <a:pt x="29958" y="28347"/>
                  </a:cubicBezTo>
                  <a:cubicBezTo>
                    <a:pt x="31122" y="27010"/>
                    <a:pt x="31563" y="24862"/>
                    <a:pt x="30464" y="23471"/>
                  </a:cubicBezTo>
                  <a:cubicBezTo>
                    <a:pt x="29893" y="22749"/>
                    <a:pt x="28933" y="22203"/>
                    <a:pt x="28880" y="21284"/>
                  </a:cubicBezTo>
                  <a:cubicBezTo>
                    <a:pt x="28832" y="20442"/>
                    <a:pt x="29581" y="19806"/>
                    <a:pt x="30106" y="19146"/>
                  </a:cubicBezTo>
                  <a:cubicBezTo>
                    <a:pt x="30892" y="18163"/>
                    <a:pt x="31258" y="16855"/>
                    <a:pt x="31099" y="15607"/>
                  </a:cubicBezTo>
                  <a:cubicBezTo>
                    <a:pt x="30796" y="13233"/>
                    <a:pt x="28784" y="11960"/>
                    <a:pt x="26763" y="11075"/>
                  </a:cubicBezTo>
                  <a:cubicBezTo>
                    <a:pt x="26259" y="10854"/>
                    <a:pt x="25734" y="10650"/>
                    <a:pt x="25312" y="10297"/>
                  </a:cubicBezTo>
                  <a:cubicBezTo>
                    <a:pt x="23939" y="9150"/>
                    <a:pt x="24409" y="7378"/>
                    <a:pt x="23924" y="5868"/>
                  </a:cubicBezTo>
                  <a:cubicBezTo>
                    <a:pt x="23460" y="4424"/>
                    <a:pt x="22921" y="2674"/>
                    <a:pt x="21628" y="1741"/>
                  </a:cubicBezTo>
                  <a:cubicBezTo>
                    <a:pt x="20477" y="911"/>
                    <a:pt x="19037" y="534"/>
                    <a:pt x="17681" y="199"/>
                  </a:cubicBezTo>
                  <a:cubicBezTo>
                    <a:pt x="17115" y="59"/>
                    <a:pt x="16525" y="1"/>
                    <a:pt x="15928" y="1"/>
                  </a:cubicBezTo>
                  <a:close/>
                </a:path>
              </a:pathLst>
            </a:custGeom>
            <a:solidFill>
              <a:srgbClr val="D96FA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54"/>
            <p:cNvSpPr/>
            <p:nvPr/>
          </p:nvSpPr>
          <p:spPr>
            <a:xfrm>
              <a:off x="13225750" y="-1078650"/>
              <a:ext cx="702625" cy="454800"/>
            </a:xfrm>
            <a:custGeom>
              <a:rect b="b" l="l" r="r" t="t"/>
              <a:pathLst>
                <a:path extrusionOk="0" h="18192" w="28105">
                  <a:moveTo>
                    <a:pt x="14485" y="0"/>
                  </a:moveTo>
                  <a:lnTo>
                    <a:pt x="12436" y="285"/>
                  </a:lnTo>
                  <a:cubicBezTo>
                    <a:pt x="12436" y="285"/>
                    <a:pt x="5495" y="2224"/>
                    <a:pt x="4655" y="3772"/>
                  </a:cubicBezTo>
                  <a:cubicBezTo>
                    <a:pt x="3814" y="5322"/>
                    <a:pt x="1" y="14307"/>
                    <a:pt x="231" y="15080"/>
                  </a:cubicBezTo>
                  <a:cubicBezTo>
                    <a:pt x="460" y="15854"/>
                    <a:pt x="5427" y="15929"/>
                    <a:pt x="5427" y="15929"/>
                  </a:cubicBezTo>
                  <a:lnTo>
                    <a:pt x="7381" y="9198"/>
                  </a:lnTo>
                  <a:lnTo>
                    <a:pt x="8683" y="17951"/>
                  </a:lnTo>
                  <a:lnTo>
                    <a:pt x="8619" y="18098"/>
                  </a:lnTo>
                  <a:lnTo>
                    <a:pt x="8705" y="18099"/>
                  </a:lnTo>
                  <a:lnTo>
                    <a:pt x="8719" y="18191"/>
                  </a:lnTo>
                  <a:lnTo>
                    <a:pt x="14432" y="18145"/>
                  </a:lnTo>
                  <a:lnTo>
                    <a:pt x="20146" y="18191"/>
                  </a:lnTo>
                  <a:lnTo>
                    <a:pt x="20159" y="18099"/>
                  </a:lnTo>
                  <a:lnTo>
                    <a:pt x="20245" y="18098"/>
                  </a:lnTo>
                  <a:lnTo>
                    <a:pt x="20182" y="17951"/>
                  </a:lnTo>
                  <a:lnTo>
                    <a:pt x="21484" y="9198"/>
                  </a:lnTo>
                  <a:lnTo>
                    <a:pt x="22678" y="14116"/>
                  </a:lnTo>
                  <a:cubicBezTo>
                    <a:pt x="22678" y="14116"/>
                    <a:pt x="27644" y="14040"/>
                    <a:pt x="27875" y="13266"/>
                  </a:cubicBezTo>
                  <a:cubicBezTo>
                    <a:pt x="28105" y="12493"/>
                    <a:pt x="25050" y="5322"/>
                    <a:pt x="24210" y="3772"/>
                  </a:cubicBezTo>
                  <a:cubicBezTo>
                    <a:pt x="23369" y="2224"/>
                    <a:pt x="16429" y="285"/>
                    <a:pt x="16429" y="285"/>
                  </a:cubicBezTo>
                  <a:lnTo>
                    <a:pt x="14485" y="0"/>
                  </a:ln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54"/>
            <p:cNvSpPr/>
            <p:nvPr/>
          </p:nvSpPr>
          <p:spPr>
            <a:xfrm>
              <a:off x="13172225" y="-1046975"/>
              <a:ext cx="876700" cy="1237650"/>
            </a:xfrm>
            <a:custGeom>
              <a:rect b="b" l="l" r="r" t="t"/>
              <a:pathLst>
                <a:path extrusionOk="0" h="49506" w="35068">
                  <a:moveTo>
                    <a:pt x="21649" y="1"/>
                  </a:moveTo>
                  <a:lnTo>
                    <a:pt x="21811" y="7378"/>
                  </a:lnTo>
                  <a:lnTo>
                    <a:pt x="11378" y="7330"/>
                  </a:lnTo>
                  <a:lnTo>
                    <a:pt x="11229" y="130"/>
                  </a:lnTo>
                  <a:lnTo>
                    <a:pt x="10486" y="376"/>
                  </a:lnTo>
                  <a:lnTo>
                    <a:pt x="9718" y="9243"/>
                  </a:lnTo>
                  <a:cubicBezTo>
                    <a:pt x="9718" y="9243"/>
                    <a:pt x="10687" y="16876"/>
                    <a:pt x="10905" y="17336"/>
                  </a:cubicBezTo>
                  <a:cubicBezTo>
                    <a:pt x="8683" y="21467"/>
                    <a:pt x="2514" y="33694"/>
                    <a:pt x="1" y="46526"/>
                  </a:cubicBezTo>
                  <a:cubicBezTo>
                    <a:pt x="4935" y="48590"/>
                    <a:pt x="11848" y="49505"/>
                    <a:pt x="18448" y="49505"/>
                  </a:cubicBezTo>
                  <a:cubicBezTo>
                    <a:pt x="25077" y="49505"/>
                    <a:pt x="31391" y="48582"/>
                    <a:pt x="35068" y="46969"/>
                  </a:cubicBezTo>
                  <a:cubicBezTo>
                    <a:pt x="31831" y="35996"/>
                    <a:pt x="30940" y="30667"/>
                    <a:pt x="22422" y="16515"/>
                  </a:cubicBezTo>
                  <a:lnTo>
                    <a:pt x="23269" y="8964"/>
                  </a:lnTo>
                  <a:lnTo>
                    <a:pt x="22662" y="376"/>
                  </a:lnTo>
                  <a:lnTo>
                    <a:pt x="21649" y="1"/>
                  </a:lnTo>
                  <a:close/>
                </a:path>
              </a:pathLst>
            </a:custGeom>
            <a:solidFill>
              <a:srgbClr val="66B9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54"/>
            <p:cNvSpPr/>
            <p:nvPr/>
          </p:nvSpPr>
          <p:spPr>
            <a:xfrm>
              <a:off x="13172200" y="57175"/>
              <a:ext cx="876725" cy="133500"/>
            </a:xfrm>
            <a:custGeom>
              <a:rect b="b" l="l" r="r" t="t"/>
              <a:pathLst>
                <a:path extrusionOk="0" h="5340" w="35069">
                  <a:moveTo>
                    <a:pt x="505" y="1"/>
                  </a:moveTo>
                  <a:cubicBezTo>
                    <a:pt x="324" y="783"/>
                    <a:pt x="157" y="1570"/>
                    <a:pt x="1" y="2360"/>
                  </a:cubicBezTo>
                  <a:cubicBezTo>
                    <a:pt x="4936" y="4424"/>
                    <a:pt x="11848" y="5339"/>
                    <a:pt x="18448" y="5339"/>
                  </a:cubicBezTo>
                  <a:cubicBezTo>
                    <a:pt x="25078" y="5339"/>
                    <a:pt x="31392" y="4416"/>
                    <a:pt x="35069" y="2803"/>
                  </a:cubicBezTo>
                  <a:cubicBezTo>
                    <a:pt x="34795" y="1876"/>
                    <a:pt x="34538" y="991"/>
                    <a:pt x="34293" y="137"/>
                  </a:cubicBezTo>
                  <a:cubicBezTo>
                    <a:pt x="30701" y="1547"/>
                    <a:pt x="26880" y="2397"/>
                    <a:pt x="23032" y="2742"/>
                  </a:cubicBezTo>
                  <a:cubicBezTo>
                    <a:pt x="21612" y="2869"/>
                    <a:pt x="20189" y="2929"/>
                    <a:pt x="18765" y="2929"/>
                  </a:cubicBezTo>
                  <a:cubicBezTo>
                    <a:pt x="14241" y="2929"/>
                    <a:pt x="9714" y="2322"/>
                    <a:pt x="5297" y="1316"/>
                  </a:cubicBezTo>
                  <a:cubicBezTo>
                    <a:pt x="3684" y="949"/>
                    <a:pt x="2076" y="524"/>
                    <a:pt x="505" y="1"/>
                  </a:cubicBezTo>
                  <a:close/>
                </a:path>
              </a:pathLst>
            </a:custGeom>
            <a:solidFill>
              <a:srgbClr val="5C65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54"/>
            <p:cNvSpPr/>
            <p:nvPr/>
          </p:nvSpPr>
          <p:spPr>
            <a:xfrm>
              <a:off x="13536625" y="-1197325"/>
              <a:ext cx="89050" cy="163875"/>
            </a:xfrm>
            <a:custGeom>
              <a:rect b="b" l="l" r="r" t="t"/>
              <a:pathLst>
                <a:path extrusionOk="0" h="6555" w="3562">
                  <a:moveTo>
                    <a:pt x="1" y="1"/>
                  </a:moveTo>
                  <a:lnTo>
                    <a:pt x="1" y="5032"/>
                  </a:lnTo>
                  <a:cubicBezTo>
                    <a:pt x="1" y="5873"/>
                    <a:pt x="683" y="6555"/>
                    <a:pt x="1524" y="6555"/>
                  </a:cubicBezTo>
                  <a:lnTo>
                    <a:pt x="2039" y="6555"/>
                  </a:lnTo>
                  <a:cubicBezTo>
                    <a:pt x="2879" y="6555"/>
                    <a:pt x="3562" y="5872"/>
                    <a:pt x="3562" y="5032"/>
                  </a:cubicBezTo>
                  <a:lnTo>
                    <a:pt x="3562" y="1"/>
                  </a:ln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54"/>
            <p:cNvSpPr/>
            <p:nvPr/>
          </p:nvSpPr>
          <p:spPr>
            <a:xfrm>
              <a:off x="13397050" y="-1604025"/>
              <a:ext cx="364475" cy="448100"/>
            </a:xfrm>
            <a:custGeom>
              <a:rect b="b" l="l" r="r" t="t"/>
              <a:pathLst>
                <a:path extrusionOk="0" h="17924" w="14579">
                  <a:moveTo>
                    <a:pt x="7005" y="1"/>
                  </a:moveTo>
                  <a:cubicBezTo>
                    <a:pt x="3136" y="1"/>
                    <a:pt x="1" y="3136"/>
                    <a:pt x="1" y="7004"/>
                  </a:cubicBezTo>
                  <a:lnTo>
                    <a:pt x="1" y="12197"/>
                  </a:lnTo>
                  <a:cubicBezTo>
                    <a:pt x="1" y="15360"/>
                    <a:pt x="2565" y="17923"/>
                    <a:pt x="5728" y="17923"/>
                  </a:cubicBezTo>
                  <a:lnTo>
                    <a:pt x="8852" y="17923"/>
                  </a:lnTo>
                  <a:cubicBezTo>
                    <a:pt x="12015" y="17923"/>
                    <a:pt x="14579" y="15359"/>
                    <a:pt x="14579" y="12197"/>
                  </a:cubicBezTo>
                  <a:lnTo>
                    <a:pt x="14579" y="7004"/>
                  </a:lnTo>
                  <a:cubicBezTo>
                    <a:pt x="14579" y="3136"/>
                    <a:pt x="11443" y="1"/>
                    <a:pt x="7575"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54"/>
            <p:cNvSpPr/>
            <p:nvPr/>
          </p:nvSpPr>
          <p:spPr>
            <a:xfrm>
              <a:off x="13728275" y="-1383775"/>
              <a:ext cx="104150" cy="109850"/>
            </a:xfrm>
            <a:custGeom>
              <a:rect b="b" l="l" r="r" t="t"/>
              <a:pathLst>
                <a:path extrusionOk="0" h="4394" w="4166">
                  <a:moveTo>
                    <a:pt x="2647" y="0"/>
                  </a:moveTo>
                  <a:cubicBezTo>
                    <a:pt x="1951" y="0"/>
                    <a:pt x="1160" y="511"/>
                    <a:pt x="661" y="1358"/>
                  </a:cubicBezTo>
                  <a:cubicBezTo>
                    <a:pt x="0" y="2480"/>
                    <a:pt x="102" y="3763"/>
                    <a:pt x="887" y="4227"/>
                  </a:cubicBezTo>
                  <a:cubicBezTo>
                    <a:pt x="1079" y="4340"/>
                    <a:pt x="1294" y="4393"/>
                    <a:pt x="1519" y="4393"/>
                  </a:cubicBezTo>
                  <a:cubicBezTo>
                    <a:pt x="2215" y="4393"/>
                    <a:pt x="3006" y="3882"/>
                    <a:pt x="3506" y="3035"/>
                  </a:cubicBezTo>
                  <a:cubicBezTo>
                    <a:pt x="4166" y="1914"/>
                    <a:pt x="4065" y="630"/>
                    <a:pt x="3280" y="167"/>
                  </a:cubicBezTo>
                  <a:cubicBezTo>
                    <a:pt x="3088" y="54"/>
                    <a:pt x="2872" y="0"/>
                    <a:pt x="2647" y="0"/>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54"/>
            <p:cNvSpPr/>
            <p:nvPr/>
          </p:nvSpPr>
          <p:spPr>
            <a:xfrm>
              <a:off x="13319500" y="-1380700"/>
              <a:ext cx="104200" cy="109850"/>
            </a:xfrm>
            <a:custGeom>
              <a:rect b="b" l="l" r="r" t="t"/>
              <a:pathLst>
                <a:path extrusionOk="0" h="4394" w="4168">
                  <a:moveTo>
                    <a:pt x="1521" y="1"/>
                  </a:moveTo>
                  <a:cubicBezTo>
                    <a:pt x="1295" y="1"/>
                    <a:pt x="1080" y="55"/>
                    <a:pt x="888" y="168"/>
                  </a:cubicBezTo>
                  <a:cubicBezTo>
                    <a:pt x="102" y="631"/>
                    <a:pt x="0" y="1915"/>
                    <a:pt x="662" y="3036"/>
                  </a:cubicBezTo>
                  <a:cubicBezTo>
                    <a:pt x="1161" y="3883"/>
                    <a:pt x="1952" y="4394"/>
                    <a:pt x="2647" y="4394"/>
                  </a:cubicBezTo>
                  <a:cubicBezTo>
                    <a:pt x="2873" y="4394"/>
                    <a:pt x="3088" y="4340"/>
                    <a:pt x="3280" y="4227"/>
                  </a:cubicBezTo>
                  <a:cubicBezTo>
                    <a:pt x="4066" y="3764"/>
                    <a:pt x="4167" y="2480"/>
                    <a:pt x="3506" y="1359"/>
                  </a:cubicBezTo>
                  <a:cubicBezTo>
                    <a:pt x="3007" y="513"/>
                    <a:pt x="2216" y="1"/>
                    <a:pt x="1521"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54"/>
            <p:cNvSpPr/>
            <p:nvPr/>
          </p:nvSpPr>
          <p:spPr>
            <a:xfrm>
              <a:off x="13371375" y="-1619225"/>
              <a:ext cx="233750" cy="224350"/>
            </a:xfrm>
            <a:custGeom>
              <a:rect b="b" l="l" r="r" t="t"/>
              <a:pathLst>
                <a:path extrusionOk="0" h="8974" w="9350">
                  <a:moveTo>
                    <a:pt x="8079" y="0"/>
                  </a:moveTo>
                  <a:cubicBezTo>
                    <a:pt x="6059" y="0"/>
                    <a:pt x="4038" y="800"/>
                    <a:pt x="2596" y="2218"/>
                  </a:cubicBezTo>
                  <a:cubicBezTo>
                    <a:pt x="858" y="3925"/>
                    <a:pt x="0" y="6484"/>
                    <a:pt x="358" y="8893"/>
                  </a:cubicBezTo>
                  <a:lnTo>
                    <a:pt x="10" y="8974"/>
                  </a:lnTo>
                  <a:cubicBezTo>
                    <a:pt x="2154" y="8631"/>
                    <a:pt x="4026" y="7353"/>
                    <a:pt x="5705" y="5975"/>
                  </a:cubicBezTo>
                  <a:cubicBezTo>
                    <a:pt x="6626" y="5220"/>
                    <a:pt x="7522" y="4414"/>
                    <a:pt x="8206" y="3436"/>
                  </a:cubicBezTo>
                  <a:cubicBezTo>
                    <a:pt x="8890" y="2460"/>
                    <a:pt x="9349" y="1292"/>
                    <a:pt x="9309" y="102"/>
                  </a:cubicBezTo>
                  <a:cubicBezTo>
                    <a:pt x="8902" y="34"/>
                    <a:pt x="8491" y="0"/>
                    <a:pt x="8079" y="0"/>
                  </a:cubicBezTo>
                  <a:close/>
                </a:path>
              </a:pathLst>
            </a:custGeom>
            <a:solidFill>
              <a:srgbClr val="D96FA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54"/>
            <p:cNvSpPr/>
            <p:nvPr/>
          </p:nvSpPr>
          <p:spPr>
            <a:xfrm>
              <a:off x="13594125" y="-1625200"/>
              <a:ext cx="183475" cy="188225"/>
            </a:xfrm>
            <a:custGeom>
              <a:rect b="b" l="l" r="r" t="t"/>
              <a:pathLst>
                <a:path extrusionOk="0" h="7529" w="7339">
                  <a:moveTo>
                    <a:pt x="1" y="1"/>
                  </a:moveTo>
                  <a:lnTo>
                    <a:pt x="1" y="1"/>
                  </a:lnTo>
                  <a:cubicBezTo>
                    <a:pt x="820" y="3594"/>
                    <a:pt x="3767" y="6616"/>
                    <a:pt x="7338" y="7528"/>
                  </a:cubicBezTo>
                  <a:cubicBezTo>
                    <a:pt x="6988" y="5764"/>
                    <a:pt x="6244" y="4102"/>
                    <a:pt x="5162" y="2667"/>
                  </a:cubicBezTo>
                  <a:cubicBezTo>
                    <a:pt x="4653" y="1992"/>
                    <a:pt x="4048" y="1355"/>
                    <a:pt x="3272" y="1022"/>
                  </a:cubicBezTo>
                  <a:cubicBezTo>
                    <a:pt x="2804" y="820"/>
                    <a:pt x="2295" y="739"/>
                    <a:pt x="1793" y="659"/>
                  </a:cubicBezTo>
                  <a:lnTo>
                    <a:pt x="133" y="394"/>
                  </a:lnTo>
                  <a:lnTo>
                    <a:pt x="1" y="1"/>
                  </a:lnTo>
                  <a:close/>
                </a:path>
              </a:pathLst>
            </a:custGeom>
            <a:solidFill>
              <a:srgbClr val="D96FA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54"/>
            <p:cNvSpPr/>
            <p:nvPr/>
          </p:nvSpPr>
          <p:spPr>
            <a:xfrm>
              <a:off x="13770100" y="-826550"/>
              <a:ext cx="167300" cy="420200"/>
            </a:xfrm>
            <a:custGeom>
              <a:rect b="b" l="l" r="r" t="t"/>
              <a:pathLst>
                <a:path extrusionOk="0" h="16808" w="6692">
                  <a:moveTo>
                    <a:pt x="5107" y="0"/>
                  </a:moveTo>
                  <a:cubicBezTo>
                    <a:pt x="3409" y="282"/>
                    <a:pt x="1709" y="554"/>
                    <a:pt x="1" y="773"/>
                  </a:cubicBezTo>
                  <a:cubicBezTo>
                    <a:pt x="1217" y="5071"/>
                    <a:pt x="1431" y="9649"/>
                    <a:pt x="605" y="14039"/>
                  </a:cubicBezTo>
                  <a:cubicBezTo>
                    <a:pt x="614" y="14059"/>
                    <a:pt x="622" y="14081"/>
                    <a:pt x="627" y="14103"/>
                  </a:cubicBezTo>
                  <a:cubicBezTo>
                    <a:pt x="862" y="14779"/>
                    <a:pt x="1273" y="15554"/>
                    <a:pt x="1779" y="16051"/>
                  </a:cubicBezTo>
                  <a:cubicBezTo>
                    <a:pt x="2068" y="16336"/>
                    <a:pt x="2352" y="16572"/>
                    <a:pt x="2697" y="16784"/>
                  </a:cubicBezTo>
                  <a:cubicBezTo>
                    <a:pt x="2708" y="16792"/>
                    <a:pt x="2716" y="16800"/>
                    <a:pt x="2726" y="16807"/>
                  </a:cubicBezTo>
                  <a:cubicBezTo>
                    <a:pt x="4828" y="14325"/>
                    <a:pt x="6154" y="11190"/>
                    <a:pt x="6448" y="7948"/>
                  </a:cubicBezTo>
                  <a:cubicBezTo>
                    <a:pt x="6692" y="5242"/>
                    <a:pt x="6214" y="2480"/>
                    <a:pt x="5107" y="0"/>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54"/>
            <p:cNvSpPr/>
            <p:nvPr/>
          </p:nvSpPr>
          <p:spPr>
            <a:xfrm>
              <a:off x="13409300" y="-1049375"/>
              <a:ext cx="349100" cy="150475"/>
            </a:xfrm>
            <a:custGeom>
              <a:rect b="b" l="l" r="r" t="t"/>
              <a:pathLst>
                <a:path extrusionOk="0" h="6019" w="13964">
                  <a:moveTo>
                    <a:pt x="8226" y="0"/>
                  </a:moveTo>
                  <a:cubicBezTo>
                    <a:pt x="7866" y="0"/>
                    <a:pt x="7504" y="157"/>
                    <a:pt x="7272" y="435"/>
                  </a:cubicBezTo>
                  <a:cubicBezTo>
                    <a:pt x="7092" y="196"/>
                    <a:pt x="6801" y="86"/>
                    <a:pt x="6501" y="86"/>
                  </a:cubicBezTo>
                  <a:cubicBezTo>
                    <a:pt x="6254" y="86"/>
                    <a:pt x="6001" y="160"/>
                    <a:pt x="5797" y="299"/>
                  </a:cubicBezTo>
                  <a:cubicBezTo>
                    <a:pt x="5347" y="606"/>
                    <a:pt x="5103" y="1137"/>
                    <a:pt x="4956" y="1661"/>
                  </a:cubicBezTo>
                  <a:cubicBezTo>
                    <a:pt x="4742" y="1327"/>
                    <a:pt x="4447" y="1022"/>
                    <a:pt x="4067" y="913"/>
                  </a:cubicBezTo>
                  <a:cubicBezTo>
                    <a:pt x="3982" y="888"/>
                    <a:pt x="3892" y="876"/>
                    <a:pt x="3802" y="876"/>
                  </a:cubicBezTo>
                  <a:cubicBezTo>
                    <a:pt x="3492" y="876"/>
                    <a:pt x="3180" y="1022"/>
                    <a:pt x="3047" y="1299"/>
                  </a:cubicBezTo>
                  <a:cubicBezTo>
                    <a:pt x="2874" y="1022"/>
                    <a:pt x="2556" y="889"/>
                    <a:pt x="2229" y="889"/>
                  </a:cubicBezTo>
                  <a:cubicBezTo>
                    <a:pt x="1945" y="889"/>
                    <a:pt x="1653" y="990"/>
                    <a:pt x="1444" y="1182"/>
                  </a:cubicBezTo>
                  <a:cubicBezTo>
                    <a:pt x="993" y="1595"/>
                    <a:pt x="887" y="2286"/>
                    <a:pt x="1025" y="2882"/>
                  </a:cubicBezTo>
                  <a:cubicBezTo>
                    <a:pt x="958" y="2853"/>
                    <a:pt x="888" y="2840"/>
                    <a:pt x="818" y="2840"/>
                  </a:cubicBezTo>
                  <a:cubicBezTo>
                    <a:pt x="520" y="2840"/>
                    <a:pt x="222" y="3073"/>
                    <a:pt x="122" y="3367"/>
                  </a:cubicBezTo>
                  <a:cubicBezTo>
                    <a:pt x="0" y="3730"/>
                    <a:pt x="115" y="4135"/>
                    <a:pt x="307" y="4467"/>
                  </a:cubicBezTo>
                  <a:lnTo>
                    <a:pt x="12078" y="6003"/>
                  </a:lnTo>
                  <a:cubicBezTo>
                    <a:pt x="12147" y="6013"/>
                    <a:pt x="12217" y="6018"/>
                    <a:pt x="12287" y="6018"/>
                  </a:cubicBezTo>
                  <a:cubicBezTo>
                    <a:pt x="12947" y="6018"/>
                    <a:pt x="13599" y="5578"/>
                    <a:pt x="13819" y="4951"/>
                  </a:cubicBezTo>
                  <a:cubicBezTo>
                    <a:pt x="13964" y="4539"/>
                    <a:pt x="13799" y="3933"/>
                    <a:pt x="13363" y="3931"/>
                  </a:cubicBezTo>
                  <a:cubicBezTo>
                    <a:pt x="13611" y="3583"/>
                    <a:pt x="13582" y="3062"/>
                    <a:pt x="13293" y="2745"/>
                  </a:cubicBezTo>
                  <a:cubicBezTo>
                    <a:pt x="13114" y="2547"/>
                    <a:pt x="12847" y="2441"/>
                    <a:pt x="12581" y="2441"/>
                  </a:cubicBezTo>
                  <a:cubicBezTo>
                    <a:pt x="12420" y="2441"/>
                    <a:pt x="12259" y="2480"/>
                    <a:pt x="12119" y="2561"/>
                  </a:cubicBezTo>
                  <a:cubicBezTo>
                    <a:pt x="12070" y="2116"/>
                    <a:pt x="11615" y="1802"/>
                    <a:pt x="11180" y="1802"/>
                  </a:cubicBezTo>
                  <a:cubicBezTo>
                    <a:pt x="11010" y="1802"/>
                    <a:pt x="10844" y="1849"/>
                    <a:pt x="10705" y="1955"/>
                  </a:cubicBezTo>
                  <a:cubicBezTo>
                    <a:pt x="10754" y="1643"/>
                    <a:pt x="10598" y="1308"/>
                    <a:pt x="10327" y="1144"/>
                  </a:cubicBezTo>
                  <a:cubicBezTo>
                    <a:pt x="10203" y="1069"/>
                    <a:pt x="10058" y="1031"/>
                    <a:pt x="9913" y="1031"/>
                  </a:cubicBezTo>
                  <a:cubicBezTo>
                    <a:pt x="9742" y="1031"/>
                    <a:pt x="9571" y="1083"/>
                    <a:pt x="9434" y="1184"/>
                  </a:cubicBezTo>
                  <a:cubicBezTo>
                    <a:pt x="9419" y="692"/>
                    <a:pt x="9077" y="224"/>
                    <a:pt x="8611" y="64"/>
                  </a:cubicBezTo>
                  <a:cubicBezTo>
                    <a:pt x="8487" y="21"/>
                    <a:pt x="8357" y="0"/>
                    <a:pt x="8226" y="0"/>
                  </a:cubicBezTo>
                  <a:close/>
                </a:path>
              </a:pathLst>
            </a:custGeom>
            <a:solidFill>
              <a:srgbClr val="F3C34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54"/>
            <p:cNvSpPr/>
            <p:nvPr/>
          </p:nvSpPr>
          <p:spPr>
            <a:xfrm>
              <a:off x="13391225" y="-950300"/>
              <a:ext cx="389100" cy="410550"/>
            </a:xfrm>
            <a:custGeom>
              <a:rect b="b" l="l" r="r" t="t"/>
              <a:pathLst>
                <a:path extrusionOk="0" h="16422" w="15564">
                  <a:moveTo>
                    <a:pt x="15563" y="0"/>
                  </a:moveTo>
                  <a:lnTo>
                    <a:pt x="8923" y="5"/>
                  </a:lnTo>
                  <a:lnTo>
                    <a:pt x="6640" y="8"/>
                  </a:lnTo>
                  <a:lnTo>
                    <a:pt x="0" y="13"/>
                  </a:lnTo>
                  <a:lnTo>
                    <a:pt x="2219" y="16422"/>
                  </a:lnTo>
                  <a:lnTo>
                    <a:pt x="6651" y="16418"/>
                  </a:lnTo>
                  <a:lnTo>
                    <a:pt x="8934" y="16415"/>
                  </a:lnTo>
                  <a:lnTo>
                    <a:pt x="13367" y="16412"/>
                  </a:lnTo>
                  <a:lnTo>
                    <a:pt x="15563" y="0"/>
                  </a:lnTo>
                  <a:close/>
                </a:path>
              </a:pathLst>
            </a:custGeom>
            <a:solidFill>
              <a:srgbClr val="5C65C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54"/>
            <p:cNvSpPr/>
            <p:nvPr/>
          </p:nvSpPr>
          <p:spPr>
            <a:xfrm>
              <a:off x="13682675" y="-950275"/>
              <a:ext cx="59975" cy="410325"/>
            </a:xfrm>
            <a:custGeom>
              <a:rect b="b" l="l" r="r" t="t"/>
              <a:pathLst>
                <a:path extrusionOk="0" h="16413" w="2399">
                  <a:moveTo>
                    <a:pt x="2391" y="0"/>
                  </a:moveTo>
                  <a:lnTo>
                    <a:pt x="1" y="2"/>
                  </a:lnTo>
                  <a:lnTo>
                    <a:pt x="11" y="16412"/>
                  </a:lnTo>
                  <a:lnTo>
                    <a:pt x="1709" y="16411"/>
                  </a:lnTo>
                  <a:lnTo>
                    <a:pt x="2398" y="11266"/>
                  </a:lnTo>
                  <a:lnTo>
                    <a:pt x="23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54"/>
            <p:cNvSpPr/>
            <p:nvPr/>
          </p:nvSpPr>
          <p:spPr>
            <a:xfrm>
              <a:off x="13563650" y="-950175"/>
              <a:ext cx="60050" cy="410325"/>
            </a:xfrm>
            <a:custGeom>
              <a:rect b="b" l="l" r="r" t="t"/>
              <a:pathLst>
                <a:path extrusionOk="0" h="16413" w="2402">
                  <a:moveTo>
                    <a:pt x="2026" y="0"/>
                  </a:moveTo>
                  <a:lnTo>
                    <a:pt x="0" y="3"/>
                  </a:lnTo>
                  <a:lnTo>
                    <a:pt x="12" y="16413"/>
                  </a:lnTo>
                  <a:lnTo>
                    <a:pt x="2037" y="16410"/>
                  </a:lnTo>
                  <a:lnTo>
                    <a:pt x="2401" y="16410"/>
                  </a:lnTo>
                  <a:lnTo>
                    <a:pt x="2390"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54"/>
            <p:cNvSpPr/>
            <p:nvPr/>
          </p:nvSpPr>
          <p:spPr>
            <a:xfrm>
              <a:off x="13444975" y="-950075"/>
              <a:ext cx="60050" cy="410325"/>
            </a:xfrm>
            <a:custGeom>
              <a:rect b="b" l="l" r="r" t="t"/>
              <a:pathLst>
                <a:path extrusionOk="0" h="16413" w="2402">
                  <a:moveTo>
                    <a:pt x="2391" y="1"/>
                  </a:moveTo>
                  <a:lnTo>
                    <a:pt x="1" y="3"/>
                  </a:lnTo>
                  <a:lnTo>
                    <a:pt x="12" y="15993"/>
                  </a:lnTo>
                  <a:lnTo>
                    <a:pt x="69" y="16413"/>
                  </a:lnTo>
                  <a:lnTo>
                    <a:pt x="2402" y="16411"/>
                  </a:lnTo>
                  <a:lnTo>
                    <a:pt x="2391"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54"/>
            <p:cNvSpPr/>
            <p:nvPr/>
          </p:nvSpPr>
          <p:spPr>
            <a:xfrm>
              <a:off x="13474150" y="-883750"/>
              <a:ext cx="214250" cy="212825"/>
            </a:xfrm>
            <a:custGeom>
              <a:rect b="b" l="l" r="r" t="t"/>
              <a:pathLst>
                <a:path extrusionOk="0" h="8513" w="8570">
                  <a:moveTo>
                    <a:pt x="4285" y="0"/>
                  </a:moveTo>
                  <a:cubicBezTo>
                    <a:pt x="1919" y="0"/>
                    <a:pt x="0" y="1906"/>
                    <a:pt x="0" y="4256"/>
                  </a:cubicBezTo>
                  <a:cubicBezTo>
                    <a:pt x="0" y="6607"/>
                    <a:pt x="1919" y="8512"/>
                    <a:pt x="4285" y="8512"/>
                  </a:cubicBezTo>
                  <a:cubicBezTo>
                    <a:pt x="6652" y="8512"/>
                    <a:pt x="8570" y="6607"/>
                    <a:pt x="8570" y="4256"/>
                  </a:cubicBezTo>
                  <a:cubicBezTo>
                    <a:pt x="8570" y="1906"/>
                    <a:pt x="6652" y="0"/>
                    <a:pt x="4285" y="0"/>
                  </a:cubicBezTo>
                  <a:close/>
                </a:path>
              </a:pathLst>
            </a:custGeom>
            <a:solidFill>
              <a:srgbClr val="D96FA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54"/>
            <p:cNvSpPr/>
            <p:nvPr/>
          </p:nvSpPr>
          <p:spPr>
            <a:xfrm>
              <a:off x="13534325" y="-847500"/>
              <a:ext cx="27375" cy="64775"/>
            </a:xfrm>
            <a:custGeom>
              <a:rect b="b" l="l" r="r" t="t"/>
              <a:pathLst>
                <a:path extrusionOk="0" h="2591" w="1095">
                  <a:moveTo>
                    <a:pt x="404" y="319"/>
                  </a:moveTo>
                  <a:lnTo>
                    <a:pt x="404" y="319"/>
                  </a:lnTo>
                  <a:cubicBezTo>
                    <a:pt x="576" y="391"/>
                    <a:pt x="664" y="426"/>
                    <a:pt x="669" y="426"/>
                  </a:cubicBezTo>
                  <a:cubicBezTo>
                    <a:pt x="765" y="483"/>
                    <a:pt x="807" y="560"/>
                    <a:pt x="794" y="659"/>
                  </a:cubicBezTo>
                  <a:cubicBezTo>
                    <a:pt x="770" y="861"/>
                    <a:pt x="649" y="1064"/>
                    <a:pt x="430" y="1273"/>
                  </a:cubicBezTo>
                  <a:cubicBezTo>
                    <a:pt x="440" y="1090"/>
                    <a:pt x="431" y="772"/>
                    <a:pt x="404" y="319"/>
                  </a:cubicBezTo>
                  <a:close/>
                  <a:moveTo>
                    <a:pt x="129" y="1"/>
                  </a:moveTo>
                  <a:cubicBezTo>
                    <a:pt x="100" y="1"/>
                    <a:pt x="78" y="3"/>
                    <a:pt x="63" y="8"/>
                  </a:cubicBezTo>
                  <a:cubicBezTo>
                    <a:pt x="33" y="8"/>
                    <a:pt x="12" y="48"/>
                    <a:pt x="0" y="126"/>
                  </a:cubicBezTo>
                  <a:cubicBezTo>
                    <a:pt x="12" y="132"/>
                    <a:pt x="27" y="151"/>
                    <a:pt x="44" y="182"/>
                  </a:cubicBezTo>
                  <a:cubicBezTo>
                    <a:pt x="58" y="208"/>
                    <a:pt x="73" y="221"/>
                    <a:pt x="89" y="221"/>
                  </a:cubicBezTo>
                  <a:cubicBezTo>
                    <a:pt x="92" y="221"/>
                    <a:pt x="96" y="220"/>
                    <a:pt x="100" y="219"/>
                  </a:cubicBezTo>
                  <a:cubicBezTo>
                    <a:pt x="124" y="394"/>
                    <a:pt x="134" y="571"/>
                    <a:pt x="133" y="747"/>
                  </a:cubicBezTo>
                  <a:cubicBezTo>
                    <a:pt x="134" y="880"/>
                    <a:pt x="127" y="1076"/>
                    <a:pt x="112" y="1335"/>
                  </a:cubicBezTo>
                  <a:cubicBezTo>
                    <a:pt x="97" y="1593"/>
                    <a:pt x="90" y="1788"/>
                    <a:pt x="90" y="1919"/>
                  </a:cubicBezTo>
                  <a:cubicBezTo>
                    <a:pt x="88" y="2097"/>
                    <a:pt x="101" y="2277"/>
                    <a:pt x="128" y="2454"/>
                  </a:cubicBezTo>
                  <a:cubicBezTo>
                    <a:pt x="132" y="2486"/>
                    <a:pt x="155" y="2513"/>
                    <a:pt x="198" y="2536"/>
                  </a:cubicBezTo>
                  <a:lnTo>
                    <a:pt x="301" y="2591"/>
                  </a:lnTo>
                  <a:cubicBezTo>
                    <a:pt x="379" y="2507"/>
                    <a:pt x="419" y="2382"/>
                    <a:pt x="419" y="2214"/>
                  </a:cubicBezTo>
                  <a:cubicBezTo>
                    <a:pt x="419" y="2169"/>
                    <a:pt x="415" y="2099"/>
                    <a:pt x="408" y="2005"/>
                  </a:cubicBezTo>
                  <a:cubicBezTo>
                    <a:pt x="401" y="1910"/>
                    <a:pt x="396" y="1839"/>
                    <a:pt x="396" y="1793"/>
                  </a:cubicBezTo>
                  <a:cubicBezTo>
                    <a:pt x="395" y="1734"/>
                    <a:pt x="401" y="1677"/>
                    <a:pt x="411" y="1620"/>
                  </a:cubicBezTo>
                  <a:cubicBezTo>
                    <a:pt x="482" y="1607"/>
                    <a:pt x="554" y="1573"/>
                    <a:pt x="626" y="1516"/>
                  </a:cubicBezTo>
                  <a:cubicBezTo>
                    <a:pt x="635" y="1506"/>
                    <a:pt x="692" y="1449"/>
                    <a:pt x="795" y="1346"/>
                  </a:cubicBezTo>
                  <a:cubicBezTo>
                    <a:pt x="861" y="1279"/>
                    <a:pt x="942" y="1145"/>
                    <a:pt x="1035" y="942"/>
                  </a:cubicBezTo>
                  <a:cubicBezTo>
                    <a:pt x="1072" y="863"/>
                    <a:pt x="1093" y="776"/>
                    <a:pt x="1094" y="688"/>
                  </a:cubicBezTo>
                  <a:cubicBezTo>
                    <a:pt x="1095" y="597"/>
                    <a:pt x="1068" y="509"/>
                    <a:pt x="1016" y="436"/>
                  </a:cubicBezTo>
                  <a:cubicBezTo>
                    <a:pt x="854" y="207"/>
                    <a:pt x="612" y="67"/>
                    <a:pt x="292" y="16"/>
                  </a:cubicBezTo>
                  <a:cubicBezTo>
                    <a:pt x="224" y="6"/>
                    <a:pt x="170" y="1"/>
                    <a:pt x="129"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54"/>
            <p:cNvSpPr/>
            <p:nvPr/>
          </p:nvSpPr>
          <p:spPr>
            <a:xfrm>
              <a:off x="13565475" y="-836150"/>
              <a:ext cx="33000" cy="39075"/>
            </a:xfrm>
            <a:custGeom>
              <a:rect b="b" l="l" r="r" t="t"/>
              <a:pathLst>
                <a:path extrusionOk="0" h="1563" w="1320">
                  <a:moveTo>
                    <a:pt x="808" y="410"/>
                  </a:moveTo>
                  <a:cubicBezTo>
                    <a:pt x="820" y="411"/>
                    <a:pt x="832" y="413"/>
                    <a:pt x="842" y="417"/>
                  </a:cubicBezTo>
                  <a:cubicBezTo>
                    <a:pt x="921" y="452"/>
                    <a:pt x="968" y="560"/>
                    <a:pt x="985" y="739"/>
                  </a:cubicBezTo>
                  <a:cubicBezTo>
                    <a:pt x="998" y="850"/>
                    <a:pt x="957" y="969"/>
                    <a:pt x="860" y="1098"/>
                  </a:cubicBezTo>
                  <a:cubicBezTo>
                    <a:pt x="759" y="1232"/>
                    <a:pt x="655" y="1300"/>
                    <a:pt x="547" y="1300"/>
                  </a:cubicBezTo>
                  <a:cubicBezTo>
                    <a:pt x="547" y="1300"/>
                    <a:pt x="546" y="1300"/>
                    <a:pt x="546" y="1300"/>
                  </a:cubicBezTo>
                  <a:cubicBezTo>
                    <a:pt x="499" y="1300"/>
                    <a:pt x="441" y="1249"/>
                    <a:pt x="373" y="1150"/>
                  </a:cubicBezTo>
                  <a:cubicBezTo>
                    <a:pt x="324" y="1076"/>
                    <a:pt x="299" y="986"/>
                    <a:pt x="299" y="880"/>
                  </a:cubicBezTo>
                  <a:cubicBezTo>
                    <a:pt x="299" y="725"/>
                    <a:pt x="342" y="610"/>
                    <a:pt x="428" y="536"/>
                  </a:cubicBezTo>
                  <a:cubicBezTo>
                    <a:pt x="432" y="531"/>
                    <a:pt x="440" y="529"/>
                    <a:pt x="446" y="529"/>
                  </a:cubicBezTo>
                  <a:cubicBezTo>
                    <a:pt x="456" y="529"/>
                    <a:pt x="477" y="540"/>
                    <a:pt x="509" y="563"/>
                  </a:cubicBezTo>
                  <a:cubicBezTo>
                    <a:pt x="533" y="579"/>
                    <a:pt x="553" y="587"/>
                    <a:pt x="569" y="587"/>
                  </a:cubicBezTo>
                  <a:cubicBezTo>
                    <a:pt x="574" y="587"/>
                    <a:pt x="579" y="586"/>
                    <a:pt x="583" y="584"/>
                  </a:cubicBezTo>
                  <a:cubicBezTo>
                    <a:pt x="611" y="574"/>
                    <a:pt x="649" y="541"/>
                    <a:pt x="698" y="484"/>
                  </a:cubicBezTo>
                  <a:cubicBezTo>
                    <a:pt x="742" y="435"/>
                    <a:pt x="778" y="410"/>
                    <a:pt x="808" y="410"/>
                  </a:cubicBezTo>
                  <a:close/>
                  <a:moveTo>
                    <a:pt x="550" y="0"/>
                  </a:moveTo>
                  <a:cubicBezTo>
                    <a:pt x="481" y="0"/>
                    <a:pt x="408" y="38"/>
                    <a:pt x="333" y="115"/>
                  </a:cubicBezTo>
                  <a:cubicBezTo>
                    <a:pt x="264" y="182"/>
                    <a:pt x="206" y="259"/>
                    <a:pt x="163" y="344"/>
                  </a:cubicBezTo>
                  <a:cubicBezTo>
                    <a:pt x="55" y="554"/>
                    <a:pt x="0" y="750"/>
                    <a:pt x="0" y="932"/>
                  </a:cubicBezTo>
                  <a:cubicBezTo>
                    <a:pt x="0" y="1097"/>
                    <a:pt x="48" y="1231"/>
                    <a:pt x="145" y="1334"/>
                  </a:cubicBezTo>
                  <a:cubicBezTo>
                    <a:pt x="287" y="1486"/>
                    <a:pt x="428" y="1563"/>
                    <a:pt x="569" y="1563"/>
                  </a:cubicBezTo>
                  <a:cubicBezTo>
                    <a:pt x="601" y="1563"/>
                    <a:pt x="634" y="1559"/>
                    <a:pt x="665" y="1552"/>
                  </a:cubicBezTo>
                  <a:cubicBezTo>
                    <a:pt x="931" y="1489"/>
                    <a:pt x="1136" y="1295"/>
                    <a:pt x="1282" y="968"/>
                  </a:cubicBezTo>
                  <a:cubicBezTo>
                    <a:pt x="1307" y="911"/>
                    <a:pt x="1320" y="848"/>
                    <a:pt x="1319" y="787"/>
                  </a:cubicBezTo>
                  <a:cubicBezTo>
                    <a:pt x="1319" y="668"/>
                    <a:pt x="1276" y="527"/>
                    <a:pt x="1189" y="362"/>
                  </a:cubicBezTo>
                  <a:cubicBezTo>
                    <a:pt x="1140" y="269"/>
                    <a:pt x="1057" y="202"/>
                    <a:pt x="938" y="163"/>
                  </a:cubicBezTo>
                  <a:cubicBezTo>
                    <a:pt x="788" y="114"/>
                    <a:pt x="696" y="74"/>
                    <a:pt x="661" y="45"/>
                  </a:cubicBezTo>
                  <a:cubicBezTo>
                    <a:pt x="631" y="17"/>
                    <a:pt x="592" y="1"/>
                    <a:pt x="550" y="0"/>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54"/>
            <p:cNvSpPr/>
            <p:nvPr/>
          </p:nvSpPr>
          <p:spPr>
            <a:xfrm>
              <a:off x="13602000" y="-847550"/>
              <a:ext cx="27400" cy="64775"/>
            </a:xfrm>
            <a:custGeom>
              <a:rect b="b" l="l" r="r" t="t"/>
              <a:pathLst>
                <a:path extrusionOk="0" h="2591" w="1096">
                  <a:moveTo>
                    <a:pt x="403" y="319"/>
                  </a:moveTo>
                  <a:cubicBezTo>
                    <a:pt x="576" y="390"/>
                    <a:pt x="664" y="425"/>
                    <a:pt x="670" y="425"/>
                  </a:cubicBezTo>
                  <a:cubicBezTo>
                    <a:pt x="765" y="483"/>
                    <a:pt x="808" y="560"/>
                    <a:pt x="795" y="659"/>
                  </a:cubicBezTo>
                  <a:cubicBezTo>
                    <a:pt x="770" y="861"/>
                    <a:pt x="649" y="1064"/>
                    <a:pt x="430" y="1272"/>
                  </a:cubicBezTo>
                  <a:cubicBezTo>
                    <a:pt x="439" y="1090"/>
                    <a:pt x="431" y="772"/>
                    <a:pt x="403" y="319"/>
                  </a:cubicBezTo>
                  <a:close/>
                  <a:moveTo>
                    <a:pt x="132" y="1"/>
                  </a:moveTo>
                  <a:cubicBezTo>
                    <a:pt x="102" y="1"/>
                    <a:pt x="79" y="4"/>
                    <a:pt x="64" y="9"/>
                  </a:cubicBezTo>
                  <a:cubicBezTo>
                    <a:pt x="34" y="9"/>
                    <a:pt x="13" y="49"/>
                    <a:pt x="1" y="127"/>
                  </a:cubicBezTo>
                  <a:cubicBezTo>
                    <a:pt x="13" y="132"/>
                    <a:pt x="28" y="151"/>
                    <a:pt x="44" y="182"/>
                  </a:cubicBezTo>
                  <a:cubicBezTo>
                    <a:pt x="59" y="208"/>
                    <a:pt x="74" y="222"/>
                    <a:pt x="90" y="222"/>
                  </a:cubicBezTo>
                  <a:cubicBezTo>
                    <a:pt x="93" y="222"/>
                    <a:pt x="97" y="221"/>
                    <a:pt x="101" y="220"/>
                  </a:cubicBezTo>
                  <a:cubicBezTo>
                    <a:pt x="124" y="395"/>
                    <a:pt x="135" y="571"/>
                    <a:pt x="134" y="747"/>
                  </a:cubicBezTo>
                  <a:cubicBezTo>
                    <a:pt x="135" y="880"/>
                    <a:pt x="127" y="1076"/>
                    <a:pt x="112" y="1335"/>
                  </a:cubicBezTo>
                  <a:cubicBezTo>
                    <a:pt x="98" y="1594"/>
                    <a:pt x="90" y="1788"/>
                    <a:pt x="90" y="1919"/>
                  </a:cubicBezTo>
                  <a:cubicBezTo>
                    <a:pt x="89" y="2098"/>
                    <a:pt x="102" y="2276"/>
                    <a:pt x="128" y="2454"/>
                  </a:cubicBezTo>
                  <a:cubicBezTo>
                    <a:pt x="133" y="2486"/>
                    <a:pt x="156" y="2513"/>
                    <a:pt x="198" y="2535"/>
                  </a:cubicBezTo>
                  <a:lnTo>
                    <a:pt x="301" y="2591"/>
                  </a:lnTo>
                  <a:cubicBezTo>
                    <a:pt x="380" y="2507"/>
                    <a:pt x="419" y="2382"/>
                    <a:pt x="419" y="2214"/>
                  </a:cubicBezTo>
                  <a:cubicBezTo>
                    <a:pt x="419" y="2169"/>
                    <a:pt x="416" y="2099"/>
                    <a:pt x="409" y="2005"/>
                  </a:cubicBezTo>
                  <a:cubicBezTo>
                    <a:pt x="401" y="1910"/>
                    <a:pt x="397" y="1839"/>
                    <a:pt x="397" y="1792"/>
                  </a:cubicBezTo>
                  <a:cubicBezTo>
                    <a:pt x="396" y="1734"/>
                    <a:pt x="401" y="1677"/>
                    <a:pt x="412" y="1619"/>
                  </a:cubicBezTo>
                  <a:cubicBezTo>
                    <a:pt x="483" y="1607"/>
                    <a:pt x="554" y="1573"/>
                    <a:pt x="626" y="1515"/>
                  </a:cubicBezTo>
                  <a:cubicBezTo>
                    <a:pt x="636" y="1506"/>
                    <a:pt x="692" y="1449"/>
                    <a:pt x="796" y="1346"/>
                  </a:cubicBezTo>
                  <a:cubicBezTo>
                    <a:pt x="862" y="1279"/>
                    <a:pt x="942" y="1145"/>
                    <a:pt x="1036" y="942"/>
                  </a:cubicBezTo>
                  <a:cubicBezTo>
                    <a:pt x="1073" y="863"/>
                    <a:pt x="1093" y="776"/>
                    <a:pt x="1094" y="688"/>
                  </a:cubicBezTo>
                  <a:cubicBezTo>
                    <a:pt x="1095" y="597"/>
                    <a:pt x="1069" y="510"/>
                    <a:pt x="1017" y="437"/>
                  </a:cubicBezTo>
                  <a:cubicBezTo>
                    <a:pt x="854" y="208"/>
                    <a:pt x="612" y="68"/>
                    <a:pt x="293" y="16"/>
                  </a:cubicBezTo>
                  <a:cubicBezTo>
                    <a:pt x="226" y="6"/>
                    <a:pt x="172" y="1"/>
                    <a:pt x="132"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54"/>
            <p:cNvSpPr/>
            <p:nvPr/>
          </p:nvSpPr>
          <p:spPr>
            <a:xfrm>
              <a:off x="13514725" y="-782750"/>
              <a:ext cx="26425" cy="73575"/>
            </a:xfrm>
            <a:custGeom>
              <a:rect b="b" l="l" r="r" t="t"/>
              <a:pathLst>
                <a:path extrusionOk="0" h="2943" w="1057">
                  <a:moveTo>
                    <a:pt x="842" y="1"/>
                  </a:moveTo>
                  <a:cubicBezTo>
                    <a:pt x="681" y="2"/>
                    <a:pt x="528" y="90"/>
                    <a:pt x="380" y="267"/>
                  </a:cubicBezTo>
                  <a:cubicBezTo>
                    <a:pt x="126" y="573"/>
                    <a:pt x="0" y="943"/>
                    <a:pt x="0" y="1379"/>
                  </a:cubicBezTo>
                  <a:cubicBezTo>
                    <a:pt x="0" y="1463"/>
                    <a:pt x="5" y="1547"/>
                    <a:pt x="15" y="1630"/>
                  </a:cubicBezTo>
                  <a:cubicBezTo>
                    <a:pt x="45" y="1909"/>
                    <a:pt x="66" y="2067"/>
                    <a:pt x="79" y="2107"/>
                  </a:cubicBezTo>
                  <a:cubicBezTo>
                    <a:pt x="99" y="2167"/>
                    <a:pt x="125" y="2224"/>
                    <a:pt x="158" y="2278"/>
                  </a:cubicBezTo>
                  <a:cubicBezTo>
                    <a:pt x="194" y="2339"/>
                    <a:pt x="229" y="2397"/>
                    <a:pt x="263" y="2454"/>
                  </a:cubicBezTo>
                  <a:cubicBezTo>
                    <a:pt x="401" y="2678"/>
                    <a:pt x="530" y="2824"/>
                    <a:pt x="649" y="2893"/>
                  </a:cubicBezTo>
                  <a:cubicBezTo>
                    <a:pt x="695" y="2914"/>
                    <a:pt x="745" y="2930"/>
                    <a:pt x="796" y="2941"/>
                  </a:cubicBezTo>
                  <a:cubicBezTo>
                    <a:pt x="802" y="2942"/>
                    <a:pt x="807" y="2943"/>
                    <a:pt x="813" y="2943"/>
                  </a:cubicBezTo>
                  <a:cubicBezTo>
                    <a:pt x="836" y="2943"/>
                    <a:pt x="858" y="2930"/>
                    <a:pt x="879" y="2904"/>
                  </a:cubicBezTo>
                  <a:cubicBezTo>
                    <a:pt x="904" y="2874"/>
                    <a:pt x="918" y="2836"/>
                    <a:pt x="918" y="2796"/>
                  </a:cubicBezTo>
                  <a:cubicBezTo>
                    <a:pt x="918" y="2757"/>
                    <a:pt x="898" y="2726"/>
                    <a:pt x="859" y="2704"/>
                  </a:cubicBezTo>
                  <a:cubicBezTo>
                    <a:pt x="822" y="2689"/>
                    <a:pt x="784" y="2673"/>
                    <a:pt x="747" y="2656"/>
                  </a:cubicBezTo>
                  <a:cubicBezTo>
                    <a:pt x="659" y="2604"/>
                    <a:pt x="584" y="2518"/>
                    <a:pt x="522" y="2398"/>
                  </a:cubicBezTo>
                  <a:cubicBezTo>
                    <a:pt x="498" y="2349"/>
                    <a:pt x="456" y="2246"/>
                    <a:pt x="400" y="2087"/>
                  </a:cubicBezTo>
                  <a:cubicBezTo>
                    <a:pt x="330" y="1891"/>
                    <a:pt x="295" y="1683"/>
                    <a:pt x="296" y="1475"/>
                  </a:cubicBezTo>
                  <a:cubicBezTo>
                    <a:pt x="296" y="1014"/>
                    <a:pt x="433" y="639"/>
                    <a:pt x="709" y="348"/>
                  </a:cubicBezTo>
                  <a:cubicBezTo>
                    <a:pt x="736" y="318"/>
                    <a:pt x="808" y="293"/>
                    <a:pt x="923" y="270"/>
                  </a:cubicBezTo>
                  <a:cubicBezTo>
                    <a:pt x="1012" y="252"/>
                    <a:pt x="1056" y="211"/>
                    <a:pt x="1056" y="144"/>
                  </a:cubicBezTo>
                  <a:cubicBezTo>
                    <a:pt x="1056" y="103"/>
                    <a:pt x="1047" y="75"/>
                    <a:pt x="1030" y="63"/>
                  </a:cubicBezTo>
                  <a:cubicBezTo>
                    <a:pt x="975" y="23"/>
                    <a:pt x="910" y="1"/>
                    <a:pt x="842"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54"/>
            <p:cNvSpPr/>
            <p:nvPr/>
          </p:nvSpPr>
          <p:spPr>
            <a:xfrm>
              <a:off x="13539100" y="-767625"/>
              <a:ext cx="33025" cy="39100"/>
            </a:xfrm>
            <a:custGeom>
              <a:rect b="b" l="l" r="r" t="t"/>
              <a:pathLst>
                <a:path extrusionOk="0" h="1564" w="1321">
                  <a:moveTo>
                    <a:pt x="809" y="410"/>
                  </a:moveTo>
                  <a:cubicBezTo>
                    <a:pt x="821" y="410"/>
                    <a:pt x="831" y="414"/>
                    <a:pt x="842" y="418"/>
                  </a:cubicBezTo>
                  <a:cubicBezTo>
                    <a:pt x="921" y="452"/>
                    <a:pt x="968" y="559"/>
                    <a:pt x="986" y="739"/>
                  </a:cubicBezTo>
                  <a:cubicBezTo>
                    <a:pt x="999" y="850"/>
                    <a:pt x="957" y="970"/>
                    <a:pt x="861" y="1097"/>
                  </a:cubicBezTo>
                  <a:cubicBezTo>
                    <a:pt x="760" y="1233"/>
                    <a:pt x="655" y="1301"/>
                    <a:pt x="547" y="1301"/>
                  </a:cubicBezTo>
                  <a:cubicBezTo>
                    <a:pt x="500" y="1301"/>
                    <a:pt x="443" y="1250"/>
                    <a:pt x="374" y="1149"/>
                  </a:cubicBezTo>
                  <a:cubicBezTo>
                    <a:pt x="324" y="1076"/>
                    <a:pt x="300" y="986"/>
                    <a:pt x="300" y="880"/>
                  </a:cubicBezTo>
                  <a:cubicBezTo>
                    <a:pt x="300" y="725"/>
                    <a:pt x="342" y="610"/>
                    <a:pt x="429" y="537"/>
                  </a:cubicBezTo>
                  <a:cubicBezTo>
                    <a:pt x="433" y="532"/>
                    <a:pt x="438" y="529"/>
                    <a:pt x="444" y="529"/>
                  </a:cubicBezTo>
                  <a:cubicBezTo>
                    <a:pt x="445" y="529"/>
                    <a:pt x="446" y="529"/>
                    <a:pt x="447" y="529"/>
                  </a:cubicBezTo>
                  <a:cubicBezTo>
                    <a:pt x="457" y="529"/>
                    <a:pt x="478" y="540"/>
                    <a:pt x="510" y="562"/>
                  </a:cubicBezTo>
                  <a:cubicBezTo>
                    <a:pt x="534" y="579"/>
                    <a:pt x="553" y="587"/>
                    <a:pt x="569" y="587"/>
                  </a:cubicBezTo>
                  <a:cubicBezTo>
                    <a:pt x="575" y="587"/>
                    <a:pt x="580" y="586"/>
                    <a:pt x="584" y="585"/>
                  </a:cubicBezTo>
                  <a:cubicBezTo>
                    <a:pt x="611" y="574"/>
                    <a:pt x="649" y="541"/>
                    <a:pt x="698" y="485"/>
                  </a:cubicBezTo>
                  <a:cubicBezTo>
                    <a:pt x="742" y="435"/>
                    <a:pt x="779" y="410"/>
                    <a:pt x="809" y="410"/>
                  </a:cubicBezTo>
                  <a:close/>
                  <a:moveTo>
                    <a:pt x="550" y="1"/>
                  </a:moveTo>
                  <a:cubicBezTo>
                    <a:pt x="481" y="1"/>
                    <a:pt x="409" y="39"/>
                    <a:pt x="333" y="115"/>
                  </a:cubicBezTo>
                  <a:cubicBezTo>
                    <a:pt x="265" y="182"/>
                    <a:pt x="207" y="260"/>
                    <a:pt x="163" y="345"/>
                  </a:cubicBezTo>
                  <a:cubicBezTo>
                    <a:pt x="55" y="554"/>
                    <a:pt x="0" y="750"/>
                    <a:pt x="0" y="932"/>
                  </a:cubicBezTo>
                  <a:cubicBezTo>
                    <a:pt x="0" y="1097"/>
                    <a:pt x="49" y="1231"/>
                    <a:pt x="145" y="1334"/>
                  </a:cubicBezTo>
                  <a:cubicBezTo>
                    <a:pt x="288" y="1487"/>
                    <a:pt x="429" y="1563"/>
                    <a:pt x="569" y="1563"/>
                  </a:cubicBezTo>
                  <a:cubicBezTo>
                    <a:pt x="602" y="1563"/>
                    <a:pt x="634" y="1559"/>
                    <a:pt x="666" y="1551"/>
                  </a:cubicBezTo>
                  <a:cubicBezTo>
                    <a:pt x="931" y="1490"/>
                    <a:pt x="1137" y="1295"/>
                    <a:pt x="1283" y="968"/>
                  </a:cubicBezTo>
                  <a:cubicBezTo>
                    <a:pt x="1308" y="910"/>
                    <a:pt x="1321" y="849"/>
                    <a:pt x="1320" y="786"/>
                  </a:cubicBezTo>
                  <a:cubicBezTo>
                    <a:pt x="1320" y="668"/>
                    <a:pt x="1276" y="526"/>
                    <a:pt x="1190" y="362"/>
                  </a:cubicBezTo>
                  <a:cubicBezTo>
                    <a:pt x="1140" y="268"/>
                    <a:pt x="1057" y="202"/>
                    <a:pt x="939" y="163"/>
                  </a:cubicBezTo>
                  <a:cubicBezTo>
                    <a:pt x="788" y="113"/>
                    <a:pt x="696" y="74"/>
                    <a:pt x="662" y="44"/>
                  </a:cubicBezTo>
                  <a:cubicBezTo>
                    <a:pt x="631" y="17"/>
                    <a:pt x="592" y="1"/>
                    <a:pt x="550"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54"/>
            <p:cNvSpPr/>
            <p:nvPr/>
          </p:nvSpPr>
          <p:spPr>
            <a:xfrm>
              <a:off x="13574950" y="-779050"/>
              <a:ext cx="38250" cy="62000"/>
            </a:xfrm>
            <a:custGeom>
              <a:rect b="b" l="l" r="r" t="t"/>
              <a:pathLst>
                <a:path extrusionOk="0" h="2480" w="1530">
                  <a:moveTo>
                    <a:pt x="508" y="268"/>
                  </a:moveTo>
                  <a:cubicBezTo>
                    <a:pt x="587" y="268"/>
                    <a:pt x="645" y="289"/>
                    <a:pt x="681" y="330"/>
                  </a:cubicBezTo>
                  <a:cubicBezTo>
                    <a:pt x="715" y="370"/>
                    <a:pt x="737" y="418"/>
                    <a:pt x="745" y="470"/>
                  </a:cubicBezTo>
                  <a:cubicBezTo>
                    <a:pt x="748" y="511"/>
                    <a:pt x="744" y="550"/>
                    <a:pt x="738" y="589"/>
                  </a:cubicBezTo>
                  <a:cubicBezTo>
                    <a:pt x="710" y="729"/>
                    <a:pt x="595" y="876"/>
                    <a:pt x="390" y="1029"/>
                  </a:cubicBezTo>
                  <a:cubicBezTo>
                    <a:pt x="395" y="946"/>
                    <a:pt x="395" y="864"/>
                    <a:pt x="390" y="781"/>
                  </a:cubicBezTo>
                  <a:cubicBezTo>
                    <a:pt x="382" y="649"/>
                    <a:pt x="379" y="566"/>
                    <a:pt x="379" y="534"/>
                  </a:cubicBezTo>
                  <a:cubicBezTo>
                    <a:pt x="378" y="463"/>
                    <a:pt x="385" y="393"/>
                    <a:pt x="397" y="323"/>
                  </a:cubicBezTo>
                  <a:cubicBezTo>
                    <a:pt x="412" y="287"/>
                    <a:pt x="449" y="268"/>
                    <a:pt x="508" y="268"/>
                  </a:cubicBezTo>
                  <a:close/>
                  <a:moveTo>
                    <a:pt x="484" y="0"/>
                  </a:moveTo>
                  <a:cubicBezTo>
                    <a:pt x="254" y="0"/>
                    <a:pt x="129" y="71"/>
                    <a:pt x="106" y="213"/>
                  </a:cubicBezTo>
                  <a:cubicBezTo>
                    <a:pt x="70" y="442"/>
                    <a:pt x="51" y="724"/>
                    <a:pt x="51" y="1058"/>
                  </a:cubicBezTo>
                  <a:lnTo>
                    <a:pt x="51" y="1462"/>
                  </a:lnTo>
                  <a:cubicBezTo>
                    <a:pt x="49" y="1658"/>
                    <a:pt x="43" y="1828"/>
                    <a:pt x="33" y="1971"/>
                  </a:cubicBezTo>
                  <a:cubicBezTo>
                    <a:pt x="31" y="1988"/>
                    <a:pt x="25" y="2033"/>
                    <a:pt x="15" y="2104"/>
                  </a:cubicBezTo>
                  <a:cubicBezTo>
                    <a:pt x="7" y="2153"/>
                    <a:pt x="1" y="2203"/>
                    <a:pt x="0" y="2251"/>
                  </a:cubicBezTo>
                  <a:cubicBezTo>
                    <a:pt x="0" y="2378"/>
                    <a:pt x="54" y="2453"/>
                    <a:pt x="163" y="2478"/>
                  </a:cubicBezTo>
                  <a:cubicBezTo>
                    <a:pt x="168" y="2479"/>
                    <a:pt x="173" y="2479"/>
                    <a:pt x="178" y="2479"/>
                  </a:cubicBezTo>
                  <a:cubicBezTo>
                    <a:pt x="193" y="2479"/>
                    <a:pt x="209" y="2475"/>
                    <a:pt x="227" y="2466"/>
                  </a:cubicBezTo>
                  <a:cubicBezTo>
                    <a:pt x="242" y="2458"/>
                    <a:pt x="258" y="2452"/>
                    <a:pt x="274" y="2448"/>
                  </a:cubicBezTo>
                  <a:cubicBezTo>
                    <a:pt x="306" y="2327"/>
                    <a:pt x="328" y="2164"/>
                    <a:pt x="340" y="1960"/>
                  </a:cubicBezTo>
                  <a:cubicBezTo>
                    <a:pt x="359" y="1689"/>
                    <a:pt x="373" y="1522"/>
                    <a:pt x="380" y="1458"/>
                  </a:cubicBezTo>
                  <a:cubicBezTo>
                    <a:pt x="486" y="1549"/>
                    <a:pt x="648" y="1711"/>
                    <a:pt x="864" y="1945"/>
                  </a:cubicBezTo>
                  <a:cubicBezTo>
                    <a:pt x="1060" y="2154"/>
                    <a:pt x="1222" y="2309"/>
                    <a:pt x="1353" y="2410"/>
                  </a:cubicBezTo>
                  <a:cubicBezTo>
                    <a:pt x="1470" y="2380"/>
                    <a:pt x="1530" y="2337"/>
                    <a:pt x="1530" y="2280"/>
                  </a:cubicBezTo>
                  <a:cubicBezTo>
                    <a:pt x="1530" y="2268"/>
                    <a:pt x="1526" y="2257"/>
                    <a:pt x="1518" y="2247"/>
                  </a:cubicBezTo>
                  <a:cubicBezTo>
                    <a:pt x="1447" y="2126"/>
                    <a:pt x="1326" y="1990"/>
                    <a:pt x="1157" y="1836"/>
                  </a:cubicBezTo>
                  <a:cubicBezTo>
                    <a:pt x="888" y="1593"/>
                    <a:pt x="753" y="1470"/>
                    <a:pt x="750" y="1468"/>
                  </a:cubicBezTo>
                  <a:lnTo>
                    <a:pt x="632" y="1372"/>
                  </a:lnTo>
                  <a:cubicBezTo>
                    <a:pt x="581" y="1328"/>
                    <a:pt x="554" y="1290"/>
                    <a:pt x="554" y="1257"/>
                  </a:cubicBezTo>
                  <a:cubicBezTo>
                    <a:pt x="554" y="1228"/>
                    <a:pt x="577" y="1201"/>
                    <a:pt x="620" y="1176"/>
                  </a:cubicBezTo>
                  <a:cubicBezTo>
                    <a:pt x="728" y="1117"/>
                    <a:pt x="823" y="1033"/>
                    <a:pt x="894" y="932"/>
                  </a:cubicBezTo>
                  <a:cubicBezTo>
                    <a:pt x="980" y="816"/>
                    <a:pt x="1022" y="701"/>
                    <a:pt x="1022" y="585"/>
                  </a:cubicBezTo>
                  <a:cubicBezTo>
                    <a:pt x="1022" y="447"/>
                    <a:pt x="977" y="319"/>
                    <a:pt x="886" y="201"/>
                  </a:cubicBezTo>
                  <a:cubicBezTo>
                    <a:pt x="787" y="74"/>
                    <a:pt x="671" y="7"/>
                    <a:pt x="538" y="1"/>
                  </a:cubicBezTo>
                  <a:cubicBezTo>
                    <a:pt x="520" y="1"/>
                    <a:pt x="501" y="0"/>
                    <a:pt x="484" y="0"/>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54"/>
            <p:cNvSpPr/>
            <p:nvPr/>
          </p:nvSpPr>
          <p:spPr>
            <a:xfrm>
              <a:off x="13609425" y="-781525"/>
              <a:ext cx="37825" cy="68750"/>
            </a:xfrm>
            <a:custGeom>
              <a:rect b="b" l="l" r="r" t="t"/>
              <a:pathLst>
                <a:path extrusionOk="0" h="2750" w="1513">
                  <a:moveTo>
                    <a:pt x="1316" y="1"/>
                  </a:moveTo>
                  <a:cubicBezTo>
                    <a:pt x="1253" y="1"/>
                    <a:pt x="1216" y="25"/>
                    <a:pt x="1209" y="75"/>
                  </a:cubicBezTo>
                  <a:cubicBezTo>
                    <a:pt x="1132" y="737"/>
                    <a:pt x="1073" y="1232"/>
                    <a:pt x="1037" y="1560"/>
                  </a:cubicBezTo>
                  <a:cubicBezTo>
                    <a:pt x="946" y="1392"/>
                    <a:pt x="845" y="1147"/>
                    <a:pt x="734" y="824"/>
                  </a:cubicBezTo>
                  <a:cubicBezTo>
                    <a:pt x="618" y="488"/>
                    <a:pt x="520" y="244"/>
                    <a:pt x="442" y="93"/>
                  </a:cubicBezTo>
                  <a:cubicBezTo>
                    <a:pt x="366" y="32"/>
                    <a:pt x="308" y="1"/>
                    <a:pt x="266" y="1"/>
                  </a:cubicBezTo>
                  <a:cubicBezTo>
                    <a:pt x="263" y="1"/>
                    <a:pt x="260" y="1"/>
                    <a:pt x="257" y="2"/>
                  </a:cubicBezTo>
                  <a:cubicBezTo>
                    <a:pt x="168" y="2"/>
                    <a:pt x="122" y="28"/>
                    <a:pt x="120" y="82"/>
                  </a:cubicBezTo>
                  <a:cubicBezTo>
                    <a:pt x="116" y="146"/>
                    <a:pt x="89" y="476"/>
                    <a:pt x="44" y="1073"/>
                  </a:cubicBezTo>
                  <a:cubicBezTo>
                    <a:pt x="14" y="1464"/>
                    <a:pt x="0" y="1790"/>
                    <a:pt x="0" y="2051"/>
                  </a:cubicBezTo>
                  <a:cubicBezTo>
                    <a:pt x="0" y="2202"/>
                    <a:pt x="3" y="2345"/>
                    <a:pt x="11" y="2483"/>
                  </a:cubicBezTo>
                  <a:cubicBezTo>
                    <a:pt x="14" y="2526"/>
                    <a:pt x="16" y="2566"/>
                    <a:pt x="18" y="2605"/>
                  </a:cubicBezTo>
                  <a:cubicBezTo>
                    <a:pt x="26" y="2655"/>
                    <a:pt x="46" y="2685"/>
                    <a:pt x="78" y="2694"/>
                  </a:cubicBezTo>
                  <a:cubicBezTo>
                    <a:pt x="88" y="2699"/>
                    <a:pt x="112" y="2709"/>
                    <a:pt x="148" y="2727"/>
                  </a:cubicBezTo>
                  <a:cubicBezTo>
                    <a:pt x="168" y="2740"/>
                    <a:pt x="191" y="2747"/>
                    <a:pt x="214" y="2750"/>
                  </a:cubicBezTo>
                  <a:cubicBezTo>
                    <a:pt x="236" y="2749"/>
                    <a:pt x="256" y="2739"/>
                    <a:pt x="270" y="2723"/>
                  </a:cubicBezTo>
                  <a:cubicBezTo>
                    <a:pt x="314" y="2695"/>
                    <a:pt x="334" y="2647"/>
                    <a:pt x="332" y="2575"/>
                  </a:cubicBezTo>
                  <a:cubicBezTo>
                    <a:pt x="322" y="2380"/>
                    <a:pt x="317" y="2190"/>
                    <a:pt x="317" y="2002"/>
                  </a:cubicBezTo>
                  <a:cubicBezTo>
                    <a:pt x="315" y="1631"/>
                    <a:pt x="337" y="1259"/>
                    <a:pt x="379" y="891"/>
                  </a:cubicBezTo>
                  <a:cubicBezTo>
                    <a:pt x="383" y="856"/>
                    <a:pt x="395" y="839"/>
                    <a:pt x="412" y="839"/>
                  </a:cubicBezTo>
                  <a:cubicBezTo>
                    <a:pt x="419" y="839"/>
                    <a:pt x="426" y="847"/>
                    <a:pt x="431" y="861"/>
                  </a:cubicBezTo>
                  <a:cubicBezTo>
                    <a:pt x="666" y="1518"/>
                    <a:pt x="861" y="2001"/>
                    <a:pt x="1019" y="2309"/>
                  </a:cubicBezTo>
                  <a:cubicBezTo>
                    <a:pt x="1071" y="2412"/>
                    <a:pt x="1135" y="2464"/>
                    <a:pt x="1211" y="2464"/>
                  </a:cubicBezTo>
                  <a:cubicBezTo>
                    <a:pt x="1251" y="2464"/>
                    <a:pt x="1289" y="2448"/>
                    <a:pt x="1316" y="2419"/>
                  </a:cubicBezTo>
                  <a:cubicBezTo>
                    <a:pt x="1346" y="2393"/>
                    <a:pt x="1362" y="2355"/>
                    <a:pt x="1359" y="2315"/>
                  </a:cubicBezTo>
                  <a:cubicBezTo>
                    <a:pt x="1354" y="2233"/>
                    <a:pt x="1351" y="2148"/>
                    <a:pt x="1351" y="2061"/>
                  </a:cubicBezTo>
                  <a:cubicBezTo>
                    <a:pt x="1351" y="1798"/>
                    <a:pt x="1372" y="1468"/>
                    <a:pt x="1414" y="1075"/>
                  </a:cubicBezTo>
                  <a:cubicBezTo>
                    <a:pt x="1445" y="742"/>
                    <a:pt x="1479" y="411"/>
                    <a:pt x="1513" y="81"/>
                  </a:cubicBezTo>
                  <a:cubicBezTo>
                    <a:pt x="1505" y="57"/>
                    <a:pt x="1487" y="38"/>
                    <a:pt x="1464" y="30"/>
                  </a:cubicBezTo>
                  <a:cubicBezTo>
                    <a:pt x="1456" y="27"/>
                    <a:pt x="1434" y="21"/>
                    <a:pt x="1394" y="11"/>
                  </a:cubicBezTo>
                  <a:cubicBezTo>
                    <a:pt x="1369" y="5"/>
                    <a:pt x="1343" y="1"/>
                    <a:pt x="1316"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54"/>
            <p:cNvSpPr/>
            <p:nvPr/>
          </p:nvSpPr>
          <p:spPr>
            <a:xfrm>
              <a:off x="13210600" y="-748025"/>
              <a:ext cx="375950" cy="187600"/>
            </a:xfrm>
            <a:custGeom>
              <a:rect b="b" l="l" r="r" t="t"/>
              <a:pathLst>
                <a:path extrusionOk="0" h="7504" w="15038">
                  <a:moveTo>
                    <a:pt x="1306" y="0"/>
                  </a:moveTo>
                  <a:cubicBezTo>
                    <a:pt x="745" y="1630"/>
                    <a:pt x="232" y="3456"/>
                    <a:pt x="42" y="5170"/>
                  </a:cubicBezTo>
                  <a:cubicBezTo>
                    <a:pt x="20" y="5370"/>
                    <a:pt x="1" y="5580"/>
                    <a:pt x="76" y="5768"/>
                  </a:cubicBezTo>
                  <a:cubicBezTo>
                    <a:pt x="168" y="6000"/>
                    <a:pt x="387" y="6156"/>
                    <a:pt x="602" y="6284"/>
                  </a:cubicBezTo>
                  <a:cubicBezTo>
                    <a:pt x="2235" y="7263"/>
                    <a:pt x="4213" y="7450"/>
                    <a:pt x="6116" y="7503"/>
                  </a:cubicBezTo>
                  <a:cubicBezTo>
                    <a:pt x="6390" y="7503"/>
                    <a:pt x="6664" y="7503"/>
                    <a:pt x="6940" y="7503"/>
                  </a:cubicBezTo>
                  <a:cubicBezTo>
                    <a:pt x="9466" y="7503"/>
                    <a:pt x="12079" y="7489"/>
                    <a:pt x="14600" y="7209"/>
                  </a:cubicBezTo>
                  <a:cubicBezTo>
                    <a:pt x="14917" y="6058"/>
                    <a:pt x="15037" y="5287"/>
                    <a:pt x="15007" y="4062"/>
                  </a:cubicBezTo>
                  <a:cubicBezTo>
                    <a:pt x="11120" y="3006"/>
                    <a:pt x="6820" y="1247"/>
                    <a:pt x="2800" y="1247"/>
                  </a:cubicBezTo>
                  <a:cubicBezTo>
                    <a:pt x="2702" y="1247"/>
                    <a:pt x="2603" y="1248"/>
                    <a:pt x="2504" y="1250"/>
                  </a:cubicBezTo>
                  <a:lnTo>
                    <a:pt x="1306" y="0"/>
                  </a:ln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54"/>
            <p:cNvSpPr/>
            <p:nvPr/>
          </p:nvSpPr>
          <p:spPr>
            <a:xfrm>
              <a:off x="13548675" y="-661150"/>
              <a:ext cx="141475" cy="119525"/>
            </a:xfrm>
            <a:custGeom>
              <a:rect b="b" l="l" r="r" t="t"/>
              <a:pathLst>
                <a:path extrusionOk="0" h="4781" w="5659">
                  <a:moveTo>
                    <a:pt x="4508" y="1"/>
                  </a:moveTo>
                  <a:cubicBezTo>
                    <a:pt x="4503" y="1"/>
                    <a:pt x="4499" y="1"/>
                    <a:pt x="4494" y="1"/>
                  </a:cubicBezTo>
                  <a:cubicBezTo>
                    <a:pt x="4025" y="7"/>
                    <a:pt x="3585" y="213"/>
                    <a:pt x="3140" y="366"/>
                  </a:cubicBezTo>
                  <a:cubicBezTo>
                    <a:pt x="2685" y="522"/>
                    <a:pt x="2197" y="621"/>
                    <a:pt x="1718" y="621"/>
                  </a:cubicBezTo>
                  <a:cubicBezTo>
                    <a:pt x="1326" y="621"/>
                    <a:pt x="939" y="555"/>
                    <a:pt x="579" y="399"/>
                  </a:cubicBezTo>
                  <a:lnTo>
                    <a:pt x="1" y="3837"/>
                  </a:lnTo>
                  <a:cubicBezTo>
                    <a:pt x="202" y="3827"/>
                    <a:pt x="452" y="3817"/>
                    <a:pt x="719" y="3817"/>
                  </a:cubicBezTo>
                  <a:cubicBezTo>
                    <a:pt x="1353" y="3817"/>
                    <a:pt x="2083" y="3876"/>
                    <a:pt x="2478" y="4144"/>
                  </a:cubicBezTo>
                  <a:cubicBezTo>
                    <a:pt x="2760" y="4336"/>
                    <a:pt x="2984" y="4613"/>
                    <a:pt x="3294" y="4754"/>
                  </a:cubicBezTo>
                  <a:cubicBezTo>
                    <a:pt x="3323" y="4768"/>
                    <a:pt x="3356" y="4781"/>
                    <a:pt x="3388" y="4781"/>
                  </a:cubicBezTo>
                  <a:cubicBezTo>
                    <a:pt x="3394" y="4781"/>
                    <a:pt x="3400" y="4780"/>
                    <a:pt x="3406" y="4779"/>
                  </a:cubicBezTo>
                  <a:cubicBezTo>
                    <a:pt x="3532" y="4760"/>
                    <a:pt x="3524" y="4574"/>
                    <a:pt x="3479" y="4454"/>
                  </a:cubicBezTo>
                  <a:cubicBezTo>
                    <a:pt x="3285" y="3952"/>
                    <a:pt x="3028" y="3476"/>
                    <a:pt x="2712" y="3040"/>
                  </a:cubicBezTo>
                  <a:lnTo>
                    <a:pt x="2712" y="3040"/>
                  </a:lnTo>
                  <a:cubicBezTo>
                    <a:pt x="3047" y="3104"/>
                    <a:pt x="3292" y="3378"/>
                    <a:pt x="3527" y="3626"/>
                  </a:cubicBezTo>
                  <a:cubicBezTo>
                    <a:pt x="3755" y="3868"/>
                    <a:pt x="4035" y="4113"/>
                    <a:pt x="4366" y="4113"/>
                  </a:cubicBezTo>
                  <a:cubicBezTo>
                    <a:pt x="4373" y="4113"/>
                    <a:pt x="4380" y="4113"/>
                    <a:pt x="4387" y="4113"/>
                  </a:cubicBezTo>
                  <a:cubicBezTo>
                    <a:pt x="4352" y="3738"/>
                    <a:pt x="4086" y="3426"/>
                    <a:pt x="3793" y="3191"/>
                  </a:cubicBezTo>
                  <a:cubicBezTo>
                    <a:pt x="3501" y="2955"/>
                    <a:pt x="3169" y="2764"/>
                    <a:pt x="2914" y="2487"/>
                  </a:cubicBezTo>
                  <a:lnTo>
                    <a:pt x="2914" y="2487"/>
                  </a:lnTo>
                  <a:cubicBezTo>
                    <a:pt x="3374" y="2733"/>
                    <a:pt x="3844" y="2957"/>
                    <a:pt x="4323" y="3160"/>
                  </a:cubicBezTo>
                  <a:cubicBezTo>
                    <a:pt x="4399" y="3192"/>
                    <a:pt x="4480" y="3224"/>
                    <a:pt x="4562" y="3224"/>
                  </a:cubicBezTo>
                  <a:cubicBezTo>
                    <a:pt x="4570" y="3224"/>
                    <a:pt x="4578" y="3224"/>
                    <a:pt x="4586" y="3223"/>
                  </a:cubicBezTo>
                  <a:cubicBezTo>
                    <a:pt x="4677" y="3217"/>
                    <a:pt x="4770" y="3153"/>
                    <a:pt x="4780" y="3063"/>
                  </a:cubicBezTo>
                  <a:cubicBezTo>
                    <a:pt x="4785" y="3009"/>
                    <a:pt x="4761" y="2957"/>
                    <a:pt x="4732" y="2912"/>
                  </a:cubicBezTo>
                  <a:cubicBezTo>
                    <a:pt x="4632" y="2753"/>
                    <a:pt x="4472" y="2643"/>
                    <a:pt x="4314" y="2542"/>
                  </a:cubicBezTo>
                  <a:cubicBezTo>
                    <a:pt x="3912" y="2284"/>
                    <a:pt x="3491" y="2056"/>
                    <a:pt x="3057" y="1858"/>
                  </a:cubicBezTo>
                  <a:lnTo>
                    <a:pt x="3057" y="1858"/>
                  </a:lnTo>
                  <a:cubicBezTo>
                    <a:pt x="3658" y="2026"/>
                    <a:pt x="4264" y="2177"/>
                    <a:pt x="4874" y="2312"/>
                  </a:cubicBezTo>
                  <a:cubicBezTo>
                    <a:pt x="4998" y="2339"/>
                    <a:pt x="5126" y="2366"/>
                    <a:pt x="5252" y="2366"/>
                  </a:cubicBezTo>
                  <a:cubicBezTo>
                    <a:pt x="5295" y="2366"/>
                    <a:pt x="5339" y="2363"/>
                    <a:pt x="5382" y="2355"/>
                  </a:cubicBezTo>
                  <a:cubicBezTo>
                    <a:pt x="5468" y="2340"/>
                    <a:pt x="5560" y="2302"/>
                    <a:pt x="5594" y="2221"/>
                  </a:cubicBezTo>
                  <a:cubicBezTo>
                    <a:pt x="5659" y="2072"/>
                    <a:pt x="5489" y="1932"/>
                    <a:pt x="5343" y="1861"/>
                  </a:cubicBezTo>
                  <a:cubicBezTo>
                    <a:pt x="4574" y="1488"/>
                    <a:pt x="3743" y="1262"/>
                    <a:pt x="2892" y="1195"/>
                  </a:cubicBezTo>
                  <a:cubicBezTo>
                    <a:pt x="3422" y="815"/>
                    <a:pt x="4189" y="791"/>
                    <a:pt x="4603" y="287"/>
                  </a:cubicBezTo>
                  <a:cubicBezTo>
                    <a:pt x="4660" y="217"/>
                    <a:pt x="4707" y="109"/>
                    <a:pt x="4645" y="44"/>
                  </a:cubicBezTo>
                  <a:cubicBezTo>
                    <a:pt x="4611" y="7"/>
                    <a:pt x="4558" y="1"/>
                    <a:pt x="4508" y="1"/>
                  </a:cubicBezTo>
                  <a:close/>
                </a:path>
              </a:pathLst>
            </a:custGeom>
            <a:solidFill>
              <a:srgbClr val="F5DC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6" name="Shape 816"/>
        <p:cNvGrpSpPr/>
        <p:nvPr/>
      </p:nvGrpSpPr>
      <p:grpSpPr>
        <a:xfrm>
          <a:off x="0" y="0"/>
          <a:ext cx="0" cy="0"/>
          <a:chOff x="0" y="0"/>
          <a:chExt cx="0" cy="0"/>
        </a:xfrm>
      </p:grpSpPr>
      <p:sp>
        <p:nvSpPr>
          <p:cNvPr id="817" name="Google Shape;817;p55"/>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Our Team</a:t>
            </a:r>
            <a:endParaRPr/>
          </a:p>
        </p:txBody>
      </p:sp>
      <p:grpSp>
        <p:nvGrpSpPr>
          <p:cNvPr id="818" name="Google Shape;818;p55"/>
          <p:cNvGrpSpPr/>
          <p:nvPr/>
        </p:nvGrpSpPr>
        <p:grpSpPr>
          <a:xfrm>
            <a:off x="3839807" y="2050633"/>
            <a:ext cx="1553147" cy="1481026"/>
            <a:chOff x="5781682" y="1407683"/>
            <a:chExt cx="1553147" cy="1481026"/>
          </a:xfrm>
        </p:grpSpPr>
        <p:sp>
          <p:nvSpPr>
            <p:cNvPr id="819" name="Google Shape;819;p55"/>
            <p:cNvSpPr/>
            <p:nvPr/>
          </p:nvSpPr>
          <p:spPr>
            <a:xfrm>
              <a:off x="5781682" y="1407683"/>
              <a:ext cx="1553147" cy="1349960"/>
            </a:xfrm>
            <a:custGeom>
              <a:rect b="b" l="l" r="r" t="t"/>
              <a:pathLst>
                <a:path extrusionOk="0" h="12495" w="14376">
                  <a:moveTo>
                    <a:pt x="7162" y="0"/>
                  </a:moveTo>
                  <a:cubicBezTo>
                    <a:pt x="3523" y="0"/>
                    <a:pt x="0" y="4267"/>
                    <a:pt x="998" y="8034"/>
                  </a:cubicBezTo>
                  <a:cubicBezTo>
                    <a:pt x="1672" y="10576"/>
                    <a:pt x="4194" y="12494"/>
                    <a:pt x="6817" y="12494"/>
                  </a:cubicBezTo>
                  <a:cubicBezTo>
                    <a:pt x="6883" y="12494"/>
                    <a:pt x="6950" y="12493"/>
                    <a:pt x="7017" y="12490"/>
                  </a:cubicBezTo>
                  <a:cubicBezTo>
                    <a:pt x="13009" y="12267"/>
                    <a:pt x="14375" y="4701"/>
                    <a:pt x="10223" y="1169"/>
                  </a:cubicBezTo>
                  <a:cubicBezTo>
                    <a:pt x="9263" y="352"/>
                    <a:pt x="8208" y="0"/>
                    <a:pt x="716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55"/>
            <p:cNvSpPr/>
            <p:nvPr/>
          </p:nvSpPr>
          <p:spPr>
            <a:xfrm>
              <a:off x="6911506" y="2614320"/>
              <a:ext cx="315697" cy="274390"/>
            </a:xfrm>
            <a:custGeom>
              <a:rect b="b" l="l" r="r" t="t"/>
              <a:pathLst>
                <a:path extrusionOk="0" h="12495" w="14376">
                  <a:moveTo>
                    <a:pt x="7162" y="0"/>
                  </a:moveTo>
                  <a:cubicBezTo>
                    <a:pt x="3523" y="0"/>
                    <a:pt x="0" y="4267"/>
                    <a:pt x="998" y="8034"/>
                  </a:cubicBezTo>
                  <a:cubicBezTo>
                    <a:pt x="1672" y="10576"/>
                    <a:pt x="4194" y="12494"/>
                    <a:pt x="6817" y="12494"/>
                  </a:cubicBezTo>
                  <a:cubicBezTo>
                    <a:pt x="6883" y="12494"/>
                    <a:pt x="6950" y="12493"/>
                    <a:pt x="7017" y="12490"/>
                  </a:cubicBezTo>
                  <a:cubicBezTo>
                    <a:pt x="13009" y="12267"/>
                    <a:pt x="14375" y="4701"/>
                    <a:pt x="10223" y="1169"/>
                  </a:cubicBezTo>
                  <a:cubicBezTo>
                    <a:pt x="9263" y="352"/>
                    <a:pt x="8208" y="0"/>
                    <a:pt x="716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1" name="Google Shape;821;p55"/>
          <p:cNvSpPr txBox="1"/>
          <p:nvPr>
            <p:ph idx="3" type="title"/>
          </p:nvPr>
        </p:nvSpPr>
        <p:spPr>
          <a:xfrm>
            <a:off x="3133585" y="3815625"/>
            <a:ext cx="2776800" cy="548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Rafeef Hamdan</a:t>
            </a:r>
            <a:endParaRPr/>
          </a:p>
        </p:txBody>
      </p:sp>
      <p:grpSp>
        <p:nvGrpSpPr>
          <p:cNvPr id="822" name="Google Shape;822;p55"/>
          <p:cNvGrpSpPr/>
          <p:nvPr/>
        </p:nvGrpSpPr>
        <p:grpSpPr>
          <a:xfrm>
            <a:off x="3650999" y="1077125"/>
            <a:ext cx="1741958" cy="2738512"/>
            <a:chOff x="4771350" y="238100"/>
            <a:chExt cx="2257300" cy="3548675"/>
          </a:xfrm>
        </p:grpSpPr>
        <p:sp>
          <p:nvSpPr>
            <p:cNvPr id="823" name="Google Shape;823;p55"/>
            <p:cNvSpPr/>
            <p:nvPr/>
          </p:nvSpPr>
          <p:spPr>
            <a:xfrm>
              <a:off x="5160575" y="610775"/>
              <a:ext cx="1868075" cy="881050"/>
            </a:xfrm>
            <a:custGeom>
              <a:rect b="b" l="l" r="r" t="t"/>
              <a:pathLst>
                <a:path extrusionOk="0" h="35242" w="74723">
                  <a:moveTo>
                    <a:pt x="47018" y="1"/>
                  </a:moveTo>
                  <a:cubicBezTo>
                    <a:pt x="40736" y="1"/>
                    <a:pt x="36124" y="6114"/>
                    <a:pt x="30054" y="7780"/>
                  </a:cubicBezTo>
                  <a:cubicBezTo>
                    <a:pt x="28718" y="8147"/>
                    <a:pt x="27350" y="8287"/>
                    <a:pt x="25970" y="8287"/>
                  </a:cubicBezTo>
                  <a:cubicBezTo>
                    <a:pt x="23862" y="8287"/>
                    <a:pt x="21728" y="7960"/>
                    <a:pt x="19642" y="7612"/>
                  </a:cubicBezTo>
                  <a:cubicBezTo>
                    <a:pt x="17305" y="7223"/>
                    <a:pt x="14924" y="6810"/>
                    <a:pt x="12567" y="6810"/>
                  </a:cubicBezTo>
                  <a:cubicBezTo>
                    <a:pt x="11444" y="6810"/>
                    <a:pt x="10325" y="6904"/>
                    <a:pt x="9220" y="7139"/>
                  </a:cubicBezTo>
                  <a:cubicBezTo>
                    <a:pt x="777" y="8929"/>
                    <a:pt x="0" y="18379"/>
                    <a:pt x="5451" y="24015"/>
                  </a:cubicBezTo>
                  <a:cubicBezTo>
                    <a:pt x="10820" y="29567"/>
                    <a:pt x="19783" y="25527"/>
                    <a:pt x="26016" y="28578"/>
                  </a:cubicBezTo>
                  <a:cubicBezTo>
                    <a:pt x="27548" y="29328"/>
                    <a:pt x="28813" y="30517"/>
                    <a:pt x="30177" y="31541"/>
                  </a:cubicBezTo>
                  <a:cubicBezTo>
                    <a:pt x="33247" y="33846"/>
                    <a:pt x="37196" y="35242"/>
                    <a:pt x="40999" y="35242"/>
                  </a:cubicBezTo>
                  <a:cubicBezTo>
                    <a:pt x="43920" y="35242"/>
                    <a:pt x="46755" y="34419"/>
                    <a:pt x="49038" y="32552"/>
                  </a:cubicBezTo>
                  <a:cubicBezTo>
                    <a:pt x="51132" y="30838"/>
                    <a:pt x="52601" y="28414"/>
                    <a:pt x="54849" y="26908"/>
                  </a:cubicBezTo>
                  <a:cubicBezTo>
                    <a:pt x="57071" y="25419"/>
                    <a:pt x="59807" y="24985"/>
                    <a:pt x="62375" y="24237"/>
                  </a:cubicBezTo>
                  <a:cubicBezTo>
                    <a:pt x="66056" y="23164"/>
                    <a:pt x="69649" y="21271"/>
                    <a:pt x="71893" y="18161"/>
                  </a:cubicBezTo>
                  <a:cubicBezTo>
                    <a:pt x="74136" y="15051"/>
                    <a:pt x="74723" y="10561"/>
                    <a:pt x="72584" y="7377"/>
                  </a:cubicBezTo>
                  <a:cubicBezTo>
                    <a:pt x="70782" y="4696"/>
                    <a:pt x="67488" y="3413"/>
                    <a:pt x="64298" y="2893"/>
                  </a:cubicBezTo>
                  <a:cubicBezTo>
                    <a:pt x="61109" y="2372"/>
                    <a:pt x="57830" y="2450"/>
                    <a:pt x="54682" y="1720"/>
                  </a:cubicBezTo>
                  <a:cubicBezTo>
                    <a:pt x="52148" y="1131"/>
                    <a:pt x="49694" y="20"/>
                    <a:pt x="47093" y="1"/>
                  </a:cubicBezTo>
                  <a:cubicBezTo>
                    <a:pt x="47068" y="1"/>
                    <a:pt x="47043" y="1"/>
                    <a:pt x="4701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55"/>
            <p:cNvSpPr/>
            <p:nvPr/>
          </p:nvSpPr>
          <p:spPr>
            <a:xfrm>
              <a:off x="5348300" y="3450450"/>
              <a:ext cx="176200" cy="324475"/>
            </a:xfrm>
            <a:custGeom>
              <a:rect b="b" l="l" r="r" t="t"/>
              <a:pathLst>
                <a:path extrusionOk="0" h="12979" w="7048">
                  <a:moveTo>
                    <a:pt x="3773" y="1"/>
                  </a:moveTo>
                  <a:lnTo>
                    <a:pt x="1" y="2725"/>
                  </a:lnTo>
                  <a:cubicBezTo>
                    <a:pt x="1" y="2725"/>
                    <a:pt x="4785" y="12979"/>
                    <a:pt x="6108" y="12979"/>
                  </a:cubicBezTo>
                  <a:cubicBezTo>
                    <a:pt x="6231" y="12979"/>
                    <a:pt x="6323" y="12891"/>
                    <a:pt x="6380" y="12699"/>
                  </a:cubicBezTo>
                  <a:cubicBezTo>
                    <a:pt x="7047" y="10433"/>
                    <a:pt x="6825" y="4988"/>
                    <a:pt x="6468" y="4210"/>
                  </a:cubicBezTo>
                  <a:cubicBezTo>
                    <a:pt x="6109" y="3433"/>
                    <a:pt x="3773" y="1"/>
                    <a:pt x="377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55"/>
            <p:cNvSpPr/>
            <p:nvPr/>
          </p:nvSpPr>
          <p:spPr>
            <a:xfrm>
              <a:off x="6350500" y="851825"/>
              <a:ext cx="255200" cy="215550"/>
            </a:xfrm>
            <a:custGeom>
              <a:rect b="b" l="l" r="r" t="t"/>
              <a:pathLst>
                <a:path extrusionOk="0" h="8622" w="10208">
                  <a:moveTo>
                    <a:pt x="7184" y="0"/>
                  </a:moveTo>
                  <a:cubicBezTo>
                    <a:pt x="6227" y="0"/>
                    <a:pt x="1376" y="3739"/>
                    <a:pt x="1376" y="3739"/>
                  </a:cubicBezTo>
                  <a:cubicBezTo>
                    <a:pt x="1450" y="1846"/>
                    <a:pt x="184" y="1784"/>
                    <a:pt x="18" y="1784"/>
                  </a:cubicBezTo>
                  <a:cubicBezTo>
                    <a:pt x="7" y="1784"/>
                    <a:pt x="0" y="1784"/>
                    <a:pt x="0" y="1784"/>
                  </a:cubicBezTo>
                  <a:lnTo>
                    <a:pt x="61" y="6732"/>
                  </a:lnTo>
                  <a:cubicBezTo>
                    <a:pt x="61" y="6732"/>
                    <a:pt x="962" y="7383"/>
                    <a:pt x="1204" y="7694"/>
                  </a:cubicBezTo>
                  <a:cubicBezTo>
                    <a:pt x="1732" y="8372"/>
                    <a:pt x="1380" y="7644"/>
                    <a:pt x="1979" y="8621"/>
                  </a:cubicBezTo>
                  <a:cubicBezTo>
                    <a:pt x="4466" y="8533"/>
                    <a:pt x="6136" y="6430"/>
                    <a:pt x="6136" y="6430"/>
                  </a:cubicBezTo>
                  <a:cubicBezTo>
                    <a:pt x="6136" y="6430"/>
                    <a:pt x="6342" y="6435"/>
                    <a:pt x="6660" y="6435"/>
                  </a:cubicBezTo>
                  <a:cubicBezTo>
                    <a:pt x="7733" y="6435"/>
                    <a:pt x="10072" y="6373"/>
                    <a:pt x="10037" y="5830"/>
                  </a:cubicBezTo>
                  <a:cubicBezTo>
                    <a:pt x="10010" y="5425"/>
                    <a:pt x="8773" y="5339"/>
                    <a:pt x="7720" y="5339"/>
                  </a:cubicBezTo>
                  <a:cubicBezTo>
                    <a:pt x="6935" y="5339"/>
                    <a:pt x="6253" y="5387"/>
                    <a:pt x="6253" y="5387"/>
                  </a:cubicBezTo>
                  <a:cubicBezTo>
                    <a:pt x="6253" y="5387"/>
                    <a:pt x="10207" y="4144"/>
                    <a:pt x="9990" y="3523"/>
                  </a:cubicBezTo>
                  <a:cubicBezTo>
                    <a:pt x="9961" y="3440"/>
                    <a:pt x="9852" y="3403"/>
                    <a:pt x="9685" y="3403"/>
                  </a:cubicBezTo>
                  <a:cubicBezTo>
                    <a:pt x="8621" y="3403"/>
                    <a:pt x="5209" y="4881"/>
                    <a:pt x="5209" y="4881"/>
                  </a:cubicBezTo>
                  <a:cubicBezTo>
                    <a:pt x="5209" y="4881"/>
                    <a:pt x="9816" y="2021"/>
                    <a:pt x="9136" y="1563"/>
                  </a:cubicBezTo>
                  <a:cubicBezTo>
                    <a:pt x="9079" y="1524"/>
                    <a:pt x="8995" y="1507"/>
                    <a:pt x="8889" y="1507"/>
                  </a:cubicBezTo>
                  <a:cubicBezTo>
                    <a:pt x="7741" y="1507"/>
                    <a:pt x="4022" y="3602"/>
                    <a:pt x="4022" y="3602"/>
                  </a:cubicBezTo>
                  <a:cubicBezTo>
                    <a:pt x="4022" y="3602"/>
                    <a:pt x="7875" y="437"/>
                    <a:pt x="7297" y="29"/>
                  </a:cubicBezTo>
                  <a:cubicBezTo>
                    <a:pt x="7270" y="9"/>
                    <a:pt x="7232" y="0"/>
                    <a:pt x="718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6" name="Google Shape;826;p55"/>
            <p:cNvSpPr/>
            <p:nvPr/>
          </p:nvSpPr>
          <p:spPr>
            <a:xfrm>
              <a:off x="4771350" y="238100"/>
              <a:ext cx="267250" cy="251250"/>
            </a:xfrm>
            <a:custGeom>
              <a:rect b="b" l="l" r="r" t="t"/>
              <a:pathLst>
                <a:path extrusionOk="0" h="10050" w="10690">
                  <a:moveTo>
                    <a:pt x="3983" y="1"/>
                  </a:moveTo>
                  <a:cubicBezTo>
                    <a:pt x="3226" y="1"/>
                    <a:pt x="4742" y="5091"/>
                    <a:pt x="4742" y="5091"/>
                  </a:cubicBezTo>
                  <a:cubicBezTo>
                    <a:pt x="4742" y="5091"/>
                    <a:pt x="2780" y="886"/>
                    <a:pt x="2129" y="886"/>
                  </a:cubicBezTo>
                  <a:cubicBezTo>
                    <a:pt x="2106" y="886"/>
                    <a:pt x="2085" y="891"/>
                    <a:pt x="2065" y="902"/>
                  </a:cubicBezTo>
                  <a:cubicBezTo>
                    <a:pt x="1492" y="1222"/>
                    <a:pt x="3624" y="4776"/>
                    <a:pt x="3624" y="4776"/>
                  </a:cubicBezTo>
                  <a:cubicBezTo>
                    <a:pt x="3624" y="4776"/>
                    <a:pt x="1431" y="2533"/>
                    <a:pt x="673" y="2533"/>
                  </a:cubicBezTo>
                  <a:cubicBezTo>
                    <a:pt x="602" y="2533"/>
                    <a:pt x="544" y="2553"/>
                    <a:pt x="501" y="2595"/>
                  </a:cubicBezTo>
                  <a:cubicBezTo>
                    <a:pt x="0" y="3092"/>
                    <a:pt x="3020" y="5634"/>
                    <a:pt x="3020" y="5634"/>
                  </a:cubicBezTo>
                  <a:cubicBezTo>
                    <a:pt x="3020" y="5634"/>
                    <a:pt x="2782" y="8333"/>
                    <a:pt x="4582" y="10049"/>
                  </a:cubicBezTo>
                  <a:cubicBezTo>
                    <a:pt x="5033" y="9911"/>
                    <a:pt x="5187" y="9880"/>
                    <a:pt x="5272" y="9880"/>
                  </a:cubicBezTo>
                  <a:cubicBezTo>
                    <a:pt x="5342" y="9880"/>
                    <a:pt x="5364" y="9902"/>
                    <a:pt x="5468" y="9902"/>
                  </a:cubicBezTo>
                  <a:cubicBezTo>
                    <a:pt x="5543" y="9902"/>
                    <a:pt x="5660" y="9891"/>
                    <a:pt x="5867" y="9853"/>
                  </a:cubicBezTo>
                  <a:cubicBezTo>
                    <a:pt x="6056" y="9818"/>
                    <a:pt x="6431" y="9809"/>
                    <a:pt x="6766" y="9809"/>
                  </a:cubicBezTo>
                  <a:cubicBezTo>
                    <a:pt x="7120" y="9809"/>
                    <a:pt x="7429" y="9819"/>
                    <a:pt x="7429" y="9819"/>
                  </a:cubicBezTo>
                  <a:lnTo>
                    <a:pt x="10690" y="6233"/>
                  </a:lnTo>
                  <a:cubicBezTo>
                    <a:pt x="10690" y="6233"/>
                    <a:pt x="10358" y="5908"/>
                    <a:pt x="9837" y="5908"/>
                  </a:cubicBezTo>
                  <a:cubicBezTo>
                    <a:pt x="9436" y="5908"/>
                    <a:pt x="8924" y="6100"/>
                    <a:pt x="8364" y="6781"/>
                  </a:cubicBezTo>
                  <a:cubicBezTo>
                    <a:pt x="8364" y="6781"/>
                    <a:pt x="7101" y="153"/>
                    <a:pt x="6400" y="76"/>
                  </a:cubicBezTo>
                  <a:cubicBezTo>
                    <a:pt x="6395" y="75"/>
                    <a:pt x="6389" y="75"/>
                    <a:pt x="6384" y="75"/>
                  </a:cubicBezTo>
                  <a:cubicBezTo>
                    <a:pt x="5710" y="75"/>
                    <a:pt x="6478" y="4922"/>
                    <a:pt x="6478" y="4922"/>
                  </a:cubicBezTo>
                  <a:cubicBezTo>
                    <a:pt x="6478" y="4922"/>
                    <a:pt x="4822" y="111"/>
                    <a:pt x="4008" y="2"/>
                  </a:cubicBezTo>
                  <a:cubicBezTo>
                    <a:pt x="3999" y="1"/>
                    <a:pt x="3991" y="1"/>
                    <a:pt x="398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55"/>
            <p:cNvSpPr/>
            <p:nvPr/>
          </p:nvSpPr>
          <p:spPr>
            <a:xfrm>
              <a:off x="5272625" y="1000725"/>
              <a:ext cx="295625" cy="408750"/>
            </a:xfrm>
            <a:custGeom>
              <a:rect b="b" l="l" r="r" t="t"/>
              <a:pathLst>
                <a:path extrusionOk="0" h="16350" w="11825">
                  <a:moveTo>
                    <a:pt x="6140" y="0"/>
                  </a:moveTo>
                  <a:cubicBezTo>
                    <a:pt x="4966" y="0"/>
                    <a:pt x="2508" y="1723"/>
                    <a:pt x="1248" y="4449"/>
                  </a:cubicBezTo>
                  <a:cubicBezTo>
                    <a:pt x="509" y="6050"/>
                    <a:pt x="0" y="7675"/>
                    <a:pt x="849" y="10279"/>
                  </a:cubicBezTo>
                  <a:cubicBezTo>
                    <a:pt x="1248" y="11505"/>
                    <a:pt x="2086" y="11657"/>
                    <a:pt x="2272" y="12206"/>
                  </a:cubicBezTo>
                  <a:cubicBezTo>
                    <a:pt x="2508" y="12901"/>
                    <a:pt x="1726" y="15090"/>
                    <a:pt x="1726" y="15090"/>
                  </a:cubicBezTo>
                  <a:lnTo>
                    <a:pt x="4844" y="16350"/>
                  </a:lnTo>
                  <a:cubicBezTo>
                    <a:pt x="5046" y="14846"/>
                    <a:pt x="5276" y="13332"/>
                    <a:pt x="6809" y="12679"/>
                  </a:cubicBezTo>
                  <a:cubicBezTo>
                    <a:pt x="7382" y="12434"/>
                    <a:pt x="7996" y="12279"/>
                    <a:pt x="8537" y="11970"/>
                  </a:cubicBezTo>
                  <a:cubicBezTo>
                    <a:pt x="9998" y="11132"/>
                    <a:pt x="10777" y="9301"/>
                    <a:pt x="11378" y="7801"/>
                  </a:cubicBezTo>
                  <a:cubicBezTo>
                    <a:pt x="11824" y="6682"/>
                    <a:pt x="9040" y="461"/>
                    <a:pt x="6303" y="13"/>
                  </a:cubicBezTo>
                  <a:cubicBezTo>
                    <a:pt x="6252" y="5"/>
                    <a:pt x="6197" y="0"/>
                    <a:pt x="614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55"/>
            <p:cNvSpPr/>
            <p:nvPr/>
          </p:nvSpPr>
          <p:spPr>
            <a:xfrm>
              <a:off x="4819350" y="2011425"/>
              <a:ext cx="623325" cy="1516375"/>
            </a:xfrm>
            <a:custGeom>
              <a:rect b="b" l="l" r="r" t="t"/>
              <a:pathLst>
                <a:path extrusionOk="0" h="60655" w="24933">
                  <a:moveTo>
                    <a:pt x="15500" y="0"/>
                  </a:moveTo>
                  <a:cubicBezTo>
                    <a:pt x="15500" y="0"/>
                    <a:pt x="1" y="28742"/>
                    <a:pt x="65" y="36716"/>
                  </a:cubicBezTo>
                  <a:cubicBezTo>
                    <a:pt x="130" y="44689"/>
                    <a:pt x="21352" y="60655"/>
                    <a:pt x="21352" y="60655"/>
                  </a:cubicBezTo>
                  <a:lnTo>
                    <a:pt x="24932" y="57560"/>
                  </a:lnTo>
                  <a:cubicBezTo>
                    <a:pt x="24932" y="57560"/>
                    <a:pt x="18379" y="46135"/>
                    <a:pt x="14877" y="42106"/>
                  </a:cubicBezTo>
                  <a:cubicBezTo>
                    <a:pt x="11374" y="38077"/>
                    <a:pt x="20723" y="2096"/>
                    <a:pt x="20723" y="2096"/>
                  </a:cubicBezTo>
                  <a:lnTo>
                    <a:pt x="1550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55"/>
            <p:cNvSpPr/>
            <p:nvPr/>
          </p:nvSpPr>
          <p:spPr>
            <a:xfrm>
              <a:off x="5904450" y="2729500"/>
              <a:ext cx="368950" cy="152825"/>
            </a:xfrm>
            <a:custGeom>
              <a:rect b="b" l="l" r="r" t="t"/>
              <a:pathLst>
                <a:path extrusionOk="0" h="6113" w="14758">
                  <a:moveTo>
                    <a:pt x="10277" y="1"/>
                  </a:moveTo>
                  <a:cubicBezTo>
                    <a:pt x="7741" y="1"/>
                    <a:pt x="4540" y="455"/>
                    <a:pt x="3978" y="771"/>
                  </a:cubicBezTo>
                  <a:cubicBezTo>
                    <a:pt x="3234" y="1192"/>
                    <a:pt x="1" y="3797"/>
                    <a:pt x="1" y="3797"/>
                  </a:cubicBezTo>
                  <a:lnTo>
                    <a:pt x="3249" y="6112"/>
                  </a:lnTo>
                  <a:cubicBezTo>
                    <a:pt x="3249" y="6112"/>
                    <a:pt x="14758" y="651"/>
                    <a:pt x="12445" y="170"/>
                  </a:cubicBezTo>
                  <a:cubicBezTo>
                    <a:pt x="11873" y="50"/>
                    <a:pt x="11111" y="1"/>
                    <a:pt x="1027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55"/>
            <p:cNvSpPr/>
            <p:nvPr/>
          </p:nvSpPr>
          <p:spPr>
            <a:xfrm>
              <a:off x="5069450" y="2057550"/>
              <a:ext cx="919600" cy="1147050"/>
            </a:xfrm>
            <a:custGeom>
              <a:rect b="b" l="l" r="r" t="t"/>
              <a:pathLst>
                <a:path extrusionOk="0" h="45882" w="36784">
                  <a:moveTo>
                    <a:pt x="15849" y="1"/>
                  </a:moveTo>
                  <a:lnTo>
                    <a:pt x="7926" y="2884"/>
                  </a:lnTo>
                  <a:cubicBezTo>
                    <a:pt x="7926" y="2884"/>
                    <a:pt x="1" y="37740"/>
                    <a:pt x="3026" y="43213"/>
                  </a:cubicBezTo>
                  <a:cubicBezTo>
                    <a:pt x="4054" y="45072"/>
                    <a:pt x="5713" y="45881"/>
                    <a:pt x="7930" y="45881"/>
                  </a:cubicBezTo>
                  <a:cubicBezTo>
                    <a:pt x="12239" y="45881"/>
                    <a:pt x="18658" y="42821"/>
                    <a:pt x="26648" y="38460"/>
                  </a:cubicBezTo>
                  <a:lnTo>
                    <a:pt x="36783" y="32926"/>
                  </a:lnTo>
                  <a:lnTo>
                    <a:pt x="33401" y="30675"/>
                  </a:lnTo>
                  <a:cubicBezTo>
                    <a:pt x="33401" y="30675"/>
                    <a:pt x="21606" y="32987"/>
                    <a:pt x="18294" y="35290"/>
                  </a:cubicBezTo>
                  <a:cubicBezTo>
                    <a:pt x="18294" y="35290"/>
                    <a:pt x="20022" y="30393"/>
                    <a:pt x="22327" y="23479"/>
                  </a:cubicBezTo>
                  <a:cubicBezTo>
                    <a:pt x="24632" y="16566"/>
                    <a:pt x="26220" y="9507"/>
                    <a:pt x="1584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55"/>
            <p:cNvSpPr/>
            <p:nvPr/>
          </p:nvSpPr>
          <p:spPr>
            <a:xfrm>
              <a:off x="5221850" y="1364125"/>
              <a:ext cx="214500" cy="230200"/>
            </a:xfrm>
            <a:custGeom>
              <a:rect b="b" l="l" r="r" t="t"/>
              <a:pathLst>
                <a:path extrusionOk="0" h="9208" w="8580">
                  <a:moveTo>
                    <a:pt x="3062" y="1"/>
                  </a:moveTo>
                  <a:cubicBezTo>
                    <a:pt x="746" y="1"/>
                    <a:pt x="0" y="1676"/>
                    <a:pt x="0" y="3991"/>
                  </a:cubicBezTo>
                  <a:cubicBezTo>
                    <a:pt x="0" y="6309"/>
                    <a:pt x="2120" y="9207"/>
                    <a:pt x="4437" y="9207"/>
                  </a:cubicBezTo>
                  <a:cubicBezTo>
                    <a:pt x="6753" y="9207"/>
                    <a:pt x="8579" y="5445"/>
                    <a:pt x="8579" y="3129"/>
                  </a:cubicBezTo>
                  <a:cubicBezTo>
                    <a:pt x="8579" y="812"/>
                    <a:pt x="5378" y="1"/>
                    <a:pt x="306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2" name="Google Shape;832;p55"/>
            <p:cNvSpPr/>
            <p:nvPr/>
          </p:nvSpPr>
          <p:spPr>
            <a:xfrm>
              <a:off x="4853450" y="469600"/>
              <a:ext cx="414150" cy="1117425"/>
            </a:xfrm>
            <a:custGeom>
              <a:rect b="b" l="l" r="r" t="t"/>
              <a:pathLst>
                <a:path extrusionOk="0" h="44697" w="16566">
                  <a:moveTo>
                    <a:pt x="4035" y="1"/>
                  </a:moveTo>
                  <a:lnTo>
                    <a:pt x="1298" y="789"/>
                  </a:lnTo>
                  <a:cubicBezTo>
                    <a:pt x="1298" y="789"/>
                    <a:pt x="1" y="17718"/>
                    <a:pt x="1298" y="20311"/>
                  </a:cubicBezTo>
                  <a:cubicBezTo>
                    <a:pt x="2595" y="22902"/>
                    <a:pt x="8927" y="40164"/>
                    <a:pt x="10857" y="44696"/>
                  </a:cubicBezTo>
                  <a:lnTo>
                    <a:pt x="16566" y="35450"/>
                  </a:lnTo>
                  <a:cubicBezTo>
                    <a:pt x="16566" y="35450"/>
                    <a:pt x="9364" y="27656"/>
                    <a:pt x="7923" y="20022"/>
                  </a:cubicBezTo>
                  <a:cubicBezTo>
                    <a:pt x="6483" y="12388"/>
                    <a:pt x="4035" y="1"/>
                    <a:pt x="403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55"/>
            <p:cNvSpPr/>
            <p:nvPr/>
          </p:nvSpPr>
          <p:spPr>
            <a:xfrm>
              <a:off x="5461000" y="1015350"/>
              <a:ext cx="941525" cy="631525"/>
            </a:xfrm>
            <a:custGeom>
              <a:rect b="b" l="l" r="r" t="t"/>
              <a:pathLst>
                <a:path extrusionOk="0" h="25261" w="37661">
                  <a:moveTo>
                    <a:pt x="35947" y="1"/>
                  </a:moveTo>
                  <a:cubicBezTo>
                    <a:pt x="35947" y="1"/>
                    <a:pt x="18767" y="10679"/>
                    <a:pt x="9660" y="13975"/>
                  </a:cubicBezTo>
                  <a:cubicBezTo>
                    <a:pt x="554" y="17269"/>
                    <a:pt x="1" y="19693"/>
                    <a:pt x="1" y="19693"/>
                  </a:cubicBezTo>
                  <a:cubicBezTo>
                    <a:pt x="1904" y="24132"/>
                    <a:pt x="2578" y="25261"/>
                    <a:pt x="3289" y="25261"/>
                  </a:cubicBezTo>
                  <a:cubicBezTo>
                    <a:pt x="3688" y="25261"/>
                    <a:pt x="4099" y="24906"/>
                    <a:pt x="4743" y="24582"/>
                  </a:cubicBezTo>
                  <a:cubicBezTo>
                    <a:pt x="5931" y="23985"/>
                    <a:pt x="17465" y="16529"/>
                    <a:pt x="22896" y="14637"/>
                  </a:cubicBezTo>
                  <a:cubicBezTo>
                    <a:pt x="28326" y="12745"/>
                    <a:pt x="37661" y="1963"/>
                    <a:pt x="37661" y="1963"/>
                  </a:cubicBezTo>
                  <a:lnTo>
                    <a:pt x="3594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55"/>
            <p:cNvSpPr/>
            <p:nvPr/>
          </p:nvSpPr>
          <p:spPr>
            <a:xfrm>
              <a:off x="5084650" y="1355825"/>
              <a:ext cx="524875" cy="796150"/>
            </a:xfrm>
            <a:custGeom>
              <a:rect b="b" l="l" r="r" t="t"/>
              <a:pathLst>
                <a:path extrusionOk="0" h="31846" w="20995">
                  <a:moveTo>
                    <a:pt x="7318" y="1"/>
                  </a:moveTo>
                  <a:cubicBezTo>
                    <a:pt x="7318" y="1"/>
                    <a:pt x="1" y="2372"/>
                    <a:pt x="1" y="13505"/>
                  </a:cubicBezTo>
                  <a:cubicBezTo>
                    <a:pt x="1" y="13505"/>
                    <a:pt x="6" y="28754"/>
                    <a:pt x="1730" y="31527"/>
                  </a:cubicBezTo>
                  <a:cubicBezTo>
                    <a:pt x="1730" y="31527"/>
                    <a:pt x="2976" y="31846"/>
                    <a:pt x="4842" y="31846"/>
                  </a:cubicBezTo>
                  <a:cubicBezTo>
                    <a:pt x="5775" y="31846"/>
                    <a:pt x="6864" y="31766"/>
                    <a:pt x="8029" y="31527"/>
                  </a:cubicBezTo>
                  <a:cubicBezTo>
                    <a:pt x="11693" y="30773"/>
                    <a:pt x="15241" y="28070"/>
                    <a:pt x="15241" y="28070"/>
                  </a:cubicBezTo>
                  <a:lnTo>
                    <a:pt x="20995" y="10791"/>
                  </a:lnTo>
                  <a:lnTo>
                    <a:pt x="20307" y="2696"/>
                  </a:lnTo>
                  <a:lnTo>
                    <a:pt x="12481" y="1184"/>
                  </a:lnTo>
                  <a:lnTo>
                    <a:pt x="12481" y="1184"/>
                  </a:lnTo>
                  <a:cubicBezTo>
                    <a:pt x="12481" y="1185"/>
                    <a:pt x="14003" y="8292"/>
                    <a:pt x="10011" y="8292"/>
                  </a:cubicBezTo>
                  <a:cubicBezTo>
                    <a:pt x="9154" y="8292"/>
                    <a:pt x="8041" y="7964"/>
                    <a:pt x="6604" y="7166"/>
                  </a:cubicBezTo>
                  <a:cubicBezTo>
                    <a:pt x="5026" y="6290"/>
                    <a:pt x="8926" y="336"/>
                    <a:pt x="8926" y="336"/>
                  </a:cubicBezTo>
                  <a:lnTo>
                    <a:pt x="7318"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55"/>
            <p:cNvSpPr/>
            <p:nvPr/>
          </p:nvSpPr>
          <p:spPr>
            <a:xfrm>
              <a:off x="5022650" y="1239700"/>
              <a:ext cx="285250" cy="342525"/>
            </a:xfrm>
            <a:custGeom>
              <a:rect b="b" l="l" r="r" t="t"/>
              <a:pathLst>
                <a:path extrusionOk="0" h="13701" w="11410">
                  <a:moveTo>
                    <a:pt x="7136" y="0"/>
                  </a:moveTo>
                  <a:cubicBezTo>
                    <a:pt x="517" y="1633"/>
                    <a:pt x="0" y="6189"/>
                    <a:pt x="0" y="6189"/>
                  </a:cubicBezTo>
                  <a:lnTo>
                    <a:pt x="3606" y="13700"/>
                  </a:lnTo>
                  <a:lnTo>
                    <a:pt x="11410" y="4985"/>
                  </a:lnTo>
                  <a:cubicBezTo>
                    <a:pt x="11410" y="4985"/>
                    <a:pt x="9274" y="4052"/>
                    <a:pt x="8540" y="3175"/>
                  </a:cubicBezTo>
                  <a:cubicBezTo>
                    <a:pt x="7805" y="2297"/>
                    <a:pt x="7136" y="0"/>
                    <a:pt x="713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55"/>
            <p:cNvSpPr/>
            <p:nvPr/>
          </p:nvSpPr>
          <p:spPr>
            <a:xfrm>
              <a:off x="5390875" y="1372900"/>
              <a:ext cx="399175" cy="284825"/>
            </a:xfrm>
            <a:custGeom>
              <a:rect b="b" l="l" r="r" t="t"/>
              <a:pathLst>
                <a:path extrusionOk="0" h="11393" w="15967">
                  <a:moveTo>
                    <a:pt x="11239" y="1"/>
                  </a:moveTo>
                  <a:cubicBezTo>
                    <a:pt x="11239" y="1"/>
                    <a:pt x="2297" y="540"/>
                    <a:pt x="1140" y="637"/>
                  </a:cubicBezTo>
                  <a:cubicBezTo>
                    <a:pt x="0" y="731"/>
                    <a:pt x="782" y="1609"/>
                    <a:pt x="782" y="1609"/>
                  </a:cubicBezTo>
                  <a:lnTo>
                    <a:pt x="2509" y="11392"/>
                  </a:lnTo>
                  <a:lnTo>
                    <a:pt x="13973" y="9042"/>
                  </a:lnTo>
                  <a:cubicBezTo>
                    <a:pt x="13973" y="9042"/>
                    <a:pt x="15966" y="4912"/>
                    <a:pt x="1123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55"/>
            <p:cNvSpPr/>
            <p:nvPr/>
          </p:nvSpPr>
          <p:spPr>
            <a:xfrm>
              <a:off x="4811550" y="1990525"/>
              <a:ext cx="1124425" cy="794575"/>
            </a:xfrm>
            <a:custGeom>
              <a:rect b="b" l="l" r="r" t="t"/>
              <a:pathLst>
                <a:path extrusionOk="0" h="31783" w="44977">
                  <a:moveTo>
                    <a:pt x="21244" y="0"/>
                  </a:moveTo>
                  <a:lnTo>
                    <a:pt x="12828" y="2328"/>
                  </a:lnTo>
                  <a:lnTo>
                    <a:pt x="12636" y="2425"/>
                  </a:lnTo>
                  <a:cubicBezTo>
                    <a:pt x="12636" y="2425"/>
                    <a:pt x="1792" y="22473"/>
                    <a:pt x="0" y="26056"/>
                  </a:cubicBezTo>
                  <a:cubicBezTo>
                    <a:pt x="0" y="26056"/>
                    <a:pt x="12467" y="31783"/>
                    <a:pt x="24995" y="31783"/>
                  </a:cubicBezTo>
                  <a:cubicBezTo>
                    <a:pt x="32535" y="31783"/>
                    <a:pt x="40097" y="29708"/>
                    <a:pt x="44976" y="23062"/>
                  </a:cubicBezTo>
                  <a:cubicBezTo>
                    <a:pt x="44976" y="23062"/>
                    <a:pt x="37589" y="7427"/>
                    <a:pt x="26170" y="1474"/>
                  </a:cubicBezTo>
                  <a:lnTo>
                    <a:pt x="21244"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55"/>
            <p:cNvSpPr/>
            <p:nvPr/>
          </p:nvSpPr>
          <p:spPr>
            <a:xfrm>
              <a:off x="5527525" y="1173975"/>
              <a:ext cx="87925" cy="59800"/>
            </a:xfrm>
            <a:custGeom>
              <a:rect b="b" l="l" r="r" t="t"/>
              <a:pathLst>
                <a:path extrusionOk="0" h="2392" w="3517">
                  <a:moveTo>
                    <a:pt x="2104" y="0"/>
                  </a:moveTo>
                  <a:cubicBezTo>
                    <a:pt x="1442" y="0"/>
                    <a:pt x="761" y="682"/>
                    <a:pt x="761" y="682"/>
                  </a:cubicBezTo>
                  <a:lnTo>
                    <a:pt x="1" y="2392"/>
                  </a:lnTo>
                  <a:cubicBezTo>
                    <a:pt x="1" y="2392"/>
                    <a:pt x="3516" y="1157"/>
                    <a:pt x="2756" y="302"/>
                  </a:cubicBezTo>
                  <a:cubicBezTo>
                    <a:pt x="2560" y="82"/>
                    <a:pt x="2333" y="0"/>
                    <a:pt x="210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55"/>
            <p:cNvSpPr/>
            <p:nvPr/>
          </p:nvSpPr>
          <p:spPr>
            <a:xfrm>
              <a:off x="5318725" y="1292625"/>
              <a:ext cx="75650" cy="35300"/>
            </a:xfrm>
            <a:custGeom>
              <a:rect b="b" l="l" r="r" t="t"/>
              <a:pathLst>
                <a:path extrusionOk="0" h="1412" w="3026">
                  <a:moveTo>
                    <a:pt x="0" y="1"/>
                  </a:moveTo>
                  <a:cubicBezTo>
                    <a:pt x="1" y="1"/>
                    <a:pt x="15" y="13"/>
                    <a:pt x="42" y="34"/>
                  </a:cubicBezTo>
                  <a:lnTo>
                    <a:pt x="42" y="34"/>
                  </a:lnTo>
                  <a:cubicBezTo>
                    <a:pt x="28" y="22"/>
                    <a:pt x="15" y="11"/>
                    <a:pt x="0" y="1"/>
                  </a:cubicBezTo>
                  <a:close/>
                  <a:moveTo>
                    <a:pt x="42" y="34"/>
                  </a:moveTo>
                  <a:cubicBezTo>
                    <a:pt x="606" y="507"/>
                    <a:pt x="442" y="1347"/>
                    <a:pt x="442" y="1347"/>
                  </a:cubicBezTo>
                  <a:cubicBezTo>
                    <a:pt x="760" y="1392"/>
                    <a:pt x="1041" y="1411"/>
                    <a:pt x="1289" y="1411"/>
                  </a:cubicBezTo>
                  <a:cubicBezTo>
                    <a:pt x="2645" y="1411"/>
                    <a:pt x="3025" y="841"/>
                    <a:pt x="3025" y="841"/>
                  </a:cubicBezTo>
                  <a:lnTo>
                    <a:pt x="3025" y="841"/>
                  </a:lnTo>
                  <a:cubicBezTo>
                    <a:pt x="2811" y="896"/>
                    <a:pt x="2598" y="920"/>
                    <a:pt x="2391" y="920"/>
                  </a:cubicBezTo>
                  <a:cubicBezTo>
                    <a:pt x="1245" y="920"/>
                    <a:pt x="252" y="198"/>
                    <a:pt x="42" y="3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55"/>
            <p:cNvSpPr/>
            <p:nvPr/>
          </p:nvSpPr>
          <p:spPr>
            <a:xfrm>
              <a:off x="5409450" y="3484200"/>
              <a:ext cx="134650" cy="302575"/>
            </a:xfrm>
            <a:custGeom>
              <a:rect b="b" l="l" r="r" t="t"/>
              <a:pathLst>
                <a:path extrusionOk="0" h="12103" w="5386">
                  <a:moveTo>
                    <a:pt x="2211" y="0"/>
                  </a:moveTo>
                  <a:cubicBezTo>
                    <a:pt x="2211" y="1"/>
                    <a:pt x="3246" y="8862"/>
                    <a:pt x="1845" y="8862"/>
                  </a:cubicBezTo>
                  <a:cubicBezTo>
                    <a:pt x="1450" y="8862"/>
                    <a:pt x="861" y="8157"/>
                    <a:pt x="0" y="6349"/>
                  </a:cubicBezTo>
                  <a:lnTo>
                    <a:pt x="0" y="6349"/>
                  </a:lnTo>
                  <a:cubicBezTo>
                    <a:pt x="1" y="6349"/>
                    <a:pt x="1623" y="12103"/>
                    <a:pt x="3358" y="12103"/>
                  </a:cubicBezTo>
                  <a:cubicBezTo>
                    <a:pt x="3429" y="12103"/>
                    <a:pt x="3500" y="12093"/>
                    <a:pt x="3571" y="12073"/>
                  </a:cubicBezTo>
                  <a:cubicBezTo>
                    <a:pt x="5386" y="11562"/>
                    <a:pt x="4022" y="2860"/>
                    <a:pt x="4022" y="2860"/>
                  </a:cubicBezTo>
                  <a:lnTo>
                    <a:pt x="2211" y="0"/>
                  </a:lnTo>
                  <a:close/>
                </a:path>
              </a:pathLst>
            </a:custGeom>
            <a:solidFill>
              <a:srgbClr val="2C37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55"/>
            <p:cNvSpPr/>
            <p:nvPr/>
          </p:nvSpPr>
          <p:spPr>
            <a:xfrm>
              <a:off x="5963275" y="2725675"/>
              <a:ext cx="288425" cy="88550"/>
            </a:xfrm>
            <a:custGeom>
              <a:rect b="b" l="l" r="r" t="t"/>
              <a:pathLst>
                <a:path extrusionOk="0" h="3542" w="11537">
                  <a:moveTo>
                    <a:pt x="8609" y="1"/>
                  </a:moveTo>
                  <a:cubicBezTo>
                    <a:pt x="6617" y="1"/>
                    <a:pt x="3851" y="341"/>
                    <a:pt x="2827" y="494"/>
                  </a:cubicBezTo>
                  <a:cubicBezTo>
                    <a:pt x="1278" y="726"/>
                    <a:pt x="1" y="2120"/>
                    <a:pt x="1" y="2120"/>
                  </a:cubicBezTo>
                  <a:cubicBezTo>
                    <a:pt x="1" y="2120"/>
                    <a:pt x="3042" y="1626"/>
                    <a:pt x="5274" y="1626"/>
                  </a:cubicBezTo>
                  <a:cubicBezTo>
                    <a:pt x="6167" y="1626"/>
                    <a:pt x="6930" y="1705"/>
                    <a:pt x="7318" y="1927"/>
                  </a:cubicBezTo>
                  <a:cubicBezTo>
                    <a:pt x="8083" y="2364"/>
                    <a:pt x="6236" y="3541"/>
                    <a:pt x="6236" y="3541"/>
                  </a:cubicBezTo>
                  <a:cubicBezTo>
                    <a:pt x="6236" y="3541"/>
                    <a:pt x="11536" y="1074"/>
                    <a:pt x="10723" y="339"/>
                  </a:cubicBezTo>
                  <a:cubicBezTo>
                    <a:pt x="10448" y="90"/>
                    <a:pt x="9630" y="1"/>
                    <a:pt x="8609" y="1"/>
                  </a:cubicBezTo>
                  <a:close/>
                </a:path>
              </a:pathLst>
            </a:custGeom>
            <a:solidFill>
              <a:srgbClr val="2C37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55"/>
            <p:cNvSpPr/>
            <p:nvPr/>
          </p:nvSpPr>
          <p:spPr>
            <a:xfrm>
              <a:off x="5908375" y="2808575"/>
              <a:ext cx="66950" cy="99825"/>
            </a:xfrm>
            <a:custGeom>
              <a:rect b="b" l="l" r="r" t="t"/>
              <a:pathLst>
                <a:path extrusionOk="0" h="3993" w="2678">
                  <a:moveTo>
                    <a:pt x="367" y="1"/>
                  </a:moveTo>
                  <a:lnTo>
                    <a:pt x="0" y="473"/>
                  </a:lnTo>
                  <a:lnTo>
                    <a:pt x="1733" y="3992"/>
                  </a:lnTo>
                  <a:lnTo>
                    <a:pt x="2678" y="3467"/>
                  </a:lnTo>
                  <a:lnTo>
                    <a:pt x="367" y="1"/>
                  </a:lnTo>
                  <a:close/>
                </a:path>
              </a:pathLst>
            </a:custGeom>
            <a:solidFill>
              <a:srgbClr val="2C37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55"/>
            <p:cNvSpPr/>
            <p:nvPr/>
          </p:nvSpPr>
          <p:spPr>
            <a:xfrm>
              <a:off x="5317500" y="3415175"/>
              <a:ext cx="120825" cy="122150"/>
            </a:xfrm>
            <a:custGeom>
              <a:rect b="b" l="l" r="r" t="t"/>
              <a:pathLst>
                <a:path extrusionOk="0" h="4886" w="4833">
                  <a:moveTo>
                    <a:pt x="4254" y="1"/>
                  </a:moveTo>
                  <a:lnTo>
                    <a:pt x="0" y="3835"/>
                  </a:lnTo>
                  <a:lnTo>
                    <a:pt x="1261" y="4886"/>
                  </a:lnTo>
                  <a:lnTo>
                    <a:pt x="4832" y="999"/>
                  </a:lnTo>
                  <a:lnTo>
                    <a:pt x="4254" y="1"/>
                  </a:lnTo>
                  <a:close/>
                </a:path>
              </a:pathLst>
            </a:custGeom>
            <a:solidFill>
              <a:srgbClr val="2C37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2">
                                  <p:stCondLst>
                                    <p:cond delay="0"/>
                                  </p:stCondLst>
                                  <p:childTnLst>
                                    <p:set>
                                      <p:cBhvr>
                                        <p:cTn dur="1" fill="hold">
                                          <p:stCondLst>
                                            <p:cond delay="0"/>
                                          </p:stCondLst>
                                        </p:cTn>
                                        <p:tgtEl>
                                          <p:spTgt spid="822"/>
                                        </p:tgtEl>
                                        <p:attrNameLst>
                                          <p:attrName>style.visibility</p:attrName>
                                        </p:attrNameLst>
                                      </p:cBhvr>
                                      <p:to>
                                        <p:strVal val="visible"/>
                                      </p:to>
                                    </p:set>
                                    <p:anim calcmode="lin" valueType="num">
                                      <p:cBhvr additive="base">
                                        <p:cTn dur="1000"/>
                                        <p:tgtEl>
                                          <p:spTgt spid="82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7" name="Shape 847"/>
        <p:cNvGrpSpPr/>
        <p:nvPr/>
      </p:nvGrpSpPr>
      <p:grpSpPr>
        <a:xfrm>
          <a:off x="0" y="0"/>
          <a:ext cx="0" cy="0"/>
          <a:chOff x="0" y="0"/>
          <a:chExt cx="0" cy="0"/>
        </a:xfrm>
      </p:grpSpPr>
      <p:sp>
        <p:nvSpPr>
          <p:cNvPr id="848" name="Google Shape;848;p56"/>
          <p:cNvSpPr txBox="1"/>
          <p:nvPr>
            <p:ph type="title"/>
          </p:nvPr>
        </p:nvSpPr>
        <p:spPr>
          <a:xfrm>
            <a:off x="713250" y="608800"/>
            <a:ext cx="7717500" cy="982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Thanks!</a:t>
            </a:r>
            <a:endParaRPr/>
          </a:p>
        </p:txBody>
      </p:sp>
      <p:sp>
        <p:nvSpPr>
          <p:cNvPr id="849" name="Google Shape;849;p56"/>
          <p:cNvSpPr/>
          <p:nvPr/>
        </p:nvSpPr>
        <p:spPr>
          <a:xfrm flipH="1" rot="2947374">
            <a:off x="-2848510" y="430894"/>
            <a:ext cx="5893510" cy="4582015"/>
          </a:xfrm>
          <a:custGeom>
            <a:rect b="b" l="l" r="r" t="t"/>
            <a:pathLst>
              <a:path extrusionOk="0" h="157985" w="186822">
                <a:moveTo>
                  <a:pt x="91145" y="1"/>
                </a:moveTo>
                <a:cubicBezTo>
                  <a:pt x="83069" y="1"/>
                  <a:pt x="75289" y="5146"/>
                  <a:pt x="70242" y="11684"/>
                </a:cubicBezTo>
                <a:cubicBezTo>
                  <a:pt x="64470" y="19161"/>
                  <a:pt x="61385" y="28296"/>
                  <a:pt x="57534" y="36921"/>
                </a:cubicBezTo>
                <a:cubicBezTo>
                  <a:pt x="53683" y="45547"/>
                  <a:pt x="48606" y="54190"/>
                  <a:pt x="40421" y="58906"/>
                </a:cubicBezTo>
                <a:cubicBezTo>
                  <a:pt x="32607" y="63409"/>
                  <a:pt x="22888" y="63771"/>
                  <a:pt x="15215" y="68510"/>
                </a:cubicBezTo>
                <a:cubicBezTo>
                  <a:pt x="4141" y="75350"/>
                  <a:pt x="1" y="90547"/>
                  <a:pt x="3903" y="102964"/>
                </a:cubicBezTo>
                <a:cubicBezTo>
                  <a:pt x="7804" y="115382"/>
                  <a:pt x="18408" y="124900"/>
                  <a:pt x="30388" y="129989"/>
                </a:cubicBezTo>
                <a:cubicBezTo>
                  <a:pt x="42021" y="134933"/>
                  <a:pt x="54885" y="136165"/>
                  <a:pt x="67538" y="136165"/>
                </a:cubicBezTo>
                <a:cubicBezTo>
                  <a:pt x="67915" y="136165"/>
                  <a:pt x="68293" y="136164"/>
                  <a:pt x="68670" y="136162"/>
                </a:cubicBezTo>
                <a:cubicBezTo>
                  <a:pt x="71151" y="136148"/>
                  <a:pt x="73662" y="136098"/>
                  <a:pt x="76171" y="136098"/>
                </a:cubicBezTo>
                <a:cubicBezTo>
                  <a:pt x="83592" y="136098"/>
                  <a:pt x="91005" y="136539"/>
                  <a:pt x="97639" y="139671"/>
                </a:cubicBezTo>
                <a:cubicBezTo>
                  <a:pt x="105490" y="143379"/>
                  <a:pt x="111304" y="150460"/>
                  <a:pt x="119003" y="154473"/>
                </a:cubicBezTo>
                <a:cubicBezTo>
                  <a:pt x="123471" y="156801"/>
                  <a:pt x="128510" y="157984"/>
                  <a:pt x="133547" y="157984"/>
                </a:cubicBezTo>
                <a:cubicBezTo>
                  <a:pt x="137128" y="157984"/>
                  <a:pt x="140707" y="157386"/>
                  <a:pt x="144079" y="156175"/>
                </a:cubicBezTo>
                <a:cubicBezTo>
                  <a:pt x="168362" y="147455"/>
                  <a:pt x="180365" y="110227"/>
                  <a:pt x="184842" y="87706"/>
                </a:cubicBezTo>
                <a:cubicBezTo>
                  <a:pt x="186018" y="81789"/>
                  <a:pt x="186821" y="75647"/>
                  <a:pt x="185541" y="69753"/>
                </a:cubicBezTo>
                <a:cubicBezTo>
                  <a:pt x="184259" y="63857"/>
                  <a:pt x="180546" y="58199"/>
                  <a:pt x="174931" y="55993"/>
                </a:cubicBezTo>
                <a:cubicBezTo>
                  <a:pt x="172945" y="55214"/>
                  <a:pt x="170924" y="54904"/>
                  <a:pt x="168876" y="54904"/>
                </a:cubicBezTo>
                <a:cubicBezTo>
                  <a:pt x="160991" y="54904"/>
                  <a:pt x="152710" y="59492"/>
                  <a:pt x="144539" y="59492"/>
                </a:cubicBezTo>
                <a:cubicBezTo>
                  <a:pt x="143674" y="59492"/>
                  <a:pt x="142810" y="59440"/>
                  <a:pt x="141948" y="59327"/>
                </a:cubicBezTo>
                <a:cubicBezTo>
                  <a:pt x="133155" y="58167"/>
                  <a:pt x="126439" y="50691"/>
                  <a:pt x="122614" y="42689"/>
                </a:cubicBezTo>
                <a:cubicBezTo>
                  <a:pt x="118789" y="34689"/>
                  <a:pt x="117040" y="25835"/>
                  <a:pt x="113372" y="17761"/>
                </a:cubicBezTo>
                <a:cubicBezTo>
                  <a:pt x="109704" y="9688"/>
                  <a:pt x="103348" y="2002"/>
                  <a:pt x="94638" y="331"/>
                </a:cubicBezTo>
                <a:cubicBezTo>
                  <a:pt x="93473" y="107"/>
                  <a:pt x="92306" y="1"/>
                  <a:pt x="9114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0" name="Google Shape;850;p56"/>
          <p:cNvGrpSpPr/>
          <p:nvPr/>
        </p:nvGrpSpPr>
        <p:grpSpPr>
          <a:xfrm>
            <a:off x="-1014708" y="3824803"/>
            <a:ext cx="1451444" cy="1451549"/>
            <a:chOff x="-1014708" y="3824803"/>
            <a:chExt cx="1451444" cy="1451549"/>
          </a:xfrm>
        </p:grpSpPr>
        <p:sp>
          <p:nvSpPr>
            <p:cNvPr id="851" name="Google Shape;851;p56"/>
            <p:cNvSpPr/>
            <p:nvPr/>
          </p:nvSpPr>
          <p:spPr>
            <a:xfrm>
              <a:off x="-292020" y="4197728"/>
              <a:ext cx="608053" cy="358275"/>
            </a:xfrm>
            <a:custGeom>
              <a:rect b="b" l="l" r="r" t="t"/>
              <a:pathLst>
                <a:path extrusionOk="0" h="20371" w="34573">
                  <a:moveTo>
                    <a:pt x="34231" y="1"/>
                  </a:moveTo>
                  <a:lnTo>
                    <a:pt x="1" y="19778"/>
                  </a:lnTo>
                  <a:lnTo>
                    <a:pt x="342" y="20371"/>
                  </a:lnTo>
                  <a:lnTo>
                    <a:pt x="34573" y="592"/>
                  </a:lnTo>
                  <a:lnTo>
                    <a:pt x="3423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56"/>
            <p:cNvSpPr/>
            <p:nvPr/>
          </p:nvSpPr>
          <p:spPr>
            <a:xfrm>
              <a:off x="-288995" y="4544554"/>
              <a:ext cx="695322" cy="12030"/>
            </a:xfrm>
            <a:custGeom>
              <a:rect b="b" l="l" r="r" t="t"/>
              <a:pathLst>
                <a:path extrusionOk="0" h="684" w="39535">
                  <a:moveTo>
                    <a:pt x="1" y="0"/>
                  </a:moveTo>
                  <a:lnTo>
                    <a:pt x="1" y="684"/>
                  </a:lnTo>
                  <a:lnTo>
                    <a:pt x="39534" y="684"/>
                  </a:lnTo>
                  <a:lnTo>
                    <a:pt x="3953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56"/>
            <p:cNvSpPr/>
            <p:nvPr/>
          </p:nvSpPr>
          <p:spPr>
            <a:xfrm>
              <a:off x="-291985" y="4545345"/>
              <a:ext cx="608176" cy="358064"/>
            </a:xfrm>
            <a:custGeom>
              <a:rect b="b" l="l" r="r" t="t"/>
              <a:pathLst>
                <a:path extrusionOk="0" h="20359" w="34580">
                  <a:moveTo>
                    <a:pt x="342" y="0"/>
                  </a:moveTo>
                  <a:lnTo>
                    <a:pt x="1" y="591"/>
                  </a:lnTo>
                  <a:lnTo>
                    <a:pt x="34238" y="20358"/>
                  </a:lnTo>
                  <a:lnTo>
                    <a:pt x="34580" y="19767"/>
                  </a:lnTo>
                  <a:lnTo>
                    <a:pt x="34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56"/>
            <p:cNvSpPr/>
            <p:nvPr/>
          </p:nvSpPr>
          <p:spPr>
            <a:xfrm>
              <a:off x="-294183" y="4547544"/>
              <a:ext cx="358082" cy="608193"/>
            </a:xfrm>
            <a:custGeom>
              <a:rect b="b" l="l" r="r" t="t"/>
              <a:pathLst>
                <a:path extrusionOk="0" h="34581" w="20360">
                  <a:moveTo>
                    <a:pt x="592" y="1"/>
                  </a:moveTo>
                  <a:lnTo>
                    <a:pt x="0" y="343"/>
                  </a:lnTo>
                  <a:lnTo>
                    <a:pt x="19767" y="34581"/>
                  </a:lnTo>
                  <a:lnTo>
                    <a:pt x="20359" y="34239"/>
                  </a:lnTo>
                  <a:lnTo>
                    <a:pt x="59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56"/>
            <p:cNvSpPr/>
            <p:nvPr/>
          </p:nvSpPr>
          <p:spPr>
            <a:xfrm>
              <a:off x="-295010" y="4550551"/>
              <a:ext cx="12047" cy="695339"/>
            </a:xfrm>
            <a:custGeom>
              <a:rect b="b" l="l" r="r" t="t"/>
              <a:pathLst>
                <a:path extrusionOk="0" h="39536" w="685">
                  <a:moveTo>
                    <a:pt x="1" y="1"/>
                  </a:moveTo>
                  <a:lnTo>
                    <a:pt x="1" y="39536"/>
                  </a:lnTo>
                  <a:lnTo>
                    <a:pt x="685" y="39536"/>
                  </a:lnTo>
                  <a:lnTo>
                    <a:pt x="68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56"/>
            <p:cNvSpPr/>
            <p:nvPr/>
          </p:nvSpPr>
          <p:spPr>
            <a:xfrm>
              <a:off x="-641712" y="4547280"/>
              <a:ext cx="357994" cy="608229"/>
            </a:xfrm>
            <a:custGeom>
              <a:rect b="b" l="l" r="r" t="t"/>
              <a:pathLst>
                <a:path extrusionOk="0" h="34583" w="20355">
                  <a:moveTo>
                    <a:pt x="19762" y="1"/>
                  </a:moveTo>
                  <a:lnTo>
                    <a:pt x="1" y="34241"/>
                  </a:lnTo>
                  <a:lnTo>
                    <a:pt x="593" y="34583"/>
                  </a:lnTo>
                  <a:lnTo>
                    <a:pt x="20354" y="342"/>
                  </a:lnTo>
                  <a:lnTo>
                    <a:pt x="1976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56"/>
            <p:cNvSpPr/>
            <p:nvPr/>
          </p:nvSpPr>
          <p:spPr>
            <a:xfrm>
              <a:off x="-894445" y="4558588"/>
              <a:ext cx="610937" cy="358117"/>
            </a:xfrm>
            <a:custGeom>
              <a:rect b="b" l="l" r="r" t="t"/>
              <a:pathLst>
                <a:path extrusionOk="0" h="20362" w="34737">
                  <a:moveTo>
                    <a:pt x="34395" y="0"/>
                  </a:moveTo>
                  <a:lnTo>
                    <a:pt x="0" y="19767"/>
                  </a:lnTo>
                  <a:lnTo>
                    <a:pt x="342" y="20362"/>
                  </a:lnTo>
                  <a:lnTo>
                    <a:pt x="34737" y="595"/>
                  </a:lnTo>
                  <a:lnTo>
                    <a:pt x="3439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56"/>
            <p:cNvSpPr/>
            <p:nvPr/>
          </p:nvSpPr>
          <p:spPr>
            <a:xfrm>
              <a:off x="-984264" y="4544554"/>
              <a:ext cx="695287" cy="12030"/>
            </a:xfrm>
            <a:custGeom>
              <a:rect b="b" l="l" r="r" t="t"/>
              <a:pathLst>
                <a:path extrusionOk="0" h="684" w="39533">
                  <a:moveTo>
                    <a:pt x="0" y="0"/>
                  </a:moveTo>
                  <a:lnTo>
                    <a:pt x="0" y="684"/>
                  </a:lnTo>
                  <a:lnTo>
                    <a:pt x="39533" y="684"/>
                  </a:lnTo>
                  <a:lnTo>
                    <a:pt x="3953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9" name="Google Shape;859;p56"/>
            <p:cNvSpPr/>
            <p:nvPr/>
          </p:nvSpPr>
          <p:spPr>
            <a:xfrm>
              <a:off x="-894146" y="4197711"/>
              <a:ext cx="608176" cy="358082"/>
            </a:xfrm>
            <a:custGeom>
              <a:rect b="b" l="l" r="r" t="t"/>
              <a:pathLst>
                <a:path extrusionOk="0" h="20360" w="34580">
                  <a:moveTo>
                    <a:pt x="343" y="0"/>
                  </a:moveTo>
                  <a:lnTo>
                    <a:pt x="1" y="593"/>
                  </a:lnTo>
                  <a:lnTo>
                    <a:pt x="34238" y="20360"/>
                  </a:lnTo>
                  <a:lnTo>
                    <a:pt x="34580" y="19767"/>
                  </a:lnTo>
                  <a:lnTo>
                    <a:pt x="34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0" name="Google Shape;860;p56"/>
            <p:cNvSpPr/>
            <p:nvPr/>
          </p:nvSpPr>
          <p:spPr>
            <a:xfrm>
              <a:off x="-641835" y="3945400"/>
              <a:ext cx="358082" cy="608176"/>
            </a:xfrm>
            <a:custGeom>
              <a:rect b="b" l="l" r="r" t="t"/>
              <a:pathLst>
                <a:path extrusionOk="0" h="34580" w="20360">
                  <a:moveTo>
                    <a:pt x="592" y="1"/>
                  </a:moveTo>
                  <a:lnTo>
                    <a:pt x="0" y="343"/>
                  </a:lnTo>
                  <a:lnTo>
                    <a:pt x="19767" y="34580"/>
                  </a:lnTo>
                  <a:lnTo>
                    <a:pt x="20359" y="34238"/>
                  </a:lnTo>
                  <a:lnTo>
                    <a:pt x="59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56"/>
            <p:cNvSpPr/>
            <p:nvPr/>
          </p:nvSpPr>
          <p:spPr>
            <a:xfrm>
              <a:off x="-295010" y="3855282"/>
              <a:ext cx="12047" cy="695287"/>
            </a:xfrm>
            <a:custGeom>
              <a:rect b="b" l="l" r="r" t="t"/>
              <a:pathLst>
                <a:path extrusionOk="0" h="39533" w="685">
                  <a:moveTo>
                    <a:pt x="1" y="0"/>
                  </a:moveTo>
                  <a:lnTo>
                    <a:pt x="1" y="39533"/>
                  </a:lnTo>
                  <a:lnTo>
                    <a:pt x="685" y="39533"/>
                  </a:lnTo>
                  <a:lnTo>
                    <a:pt x="68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2" name="Google Shape;862;p56"/>
            <p:cNvSpPr/>
            <p:nvPr/>
          </p:nvSpPr>
          <p:spPr>
            <a:xfrm>
              <a:off x="-1014708" y="3824803"/>
              <a:ext cx="1451444" cy="1451549"/>
            </a:xfrm>
            <a:custGeom>
              <a:rect b="b" l="l" r="r" t="t"/>
              <a:pathLst>
                <a:path extrusionOk="0" h="82533" w="82527">
                  <a:moveTo>
                    <a:pt x="41265" y="6270"/>
                  </a:moveTo>
                  <a:cubicBezTo>
                    <a:pt x="60556" y="6270"/>
                    <a:pt x="76258" y="21971"/>
                    <a:pt x="76258" y="41264"/>
                  </a:cubicBezTo>
                  <a:cubicBezTo>
                    <a:pt x="76258" y="60562"/>
                    <a:pt x="60557" y="76257"/>
                    <a:pt x="41264" y="76257"/>
                  </a:cubicBezTo>
                  <a:cubicBezTo>
                    <a:pt x="21967" y="76257"/>
                    <a:pt x="6271" y="60562"/>
                    <a:pt x="6271" y="41264"/>
                  </a:cubicBezTo>
                  <a:cubicBezTo>
                    <a:pt x="6271" y="21972"/>
                    <a:pt x="21967" y="6270"/>
                    <a:pt x="41265" y="6270"/>
                  </a:cubicBezTo>
                  <a:close/>
                  <a:moveTo>
                    <a:pt x="41264" y="1"/>
                  </a:moveTo>
                  <a:cubicBezTo>
                    <a:pt x="18473" y="1"/>
                    <a:pt x="1" y="18478"/>
                    <a:pt x="1" y="41264"/>
                  </a:cubicBezTo>
                  <a:cubicBezTo>
                    <a:pt x="1" y="64056"/>
                    <a:pt x="18473" y="82532"/>
                    <a:pt x="41264" y="82532"/>
                  </a:cubicBezTo>
                  <a:cubicBezTo>
                    <a:pt x="64050" y="82532"/>
                    <a:pt x="82527" y="64056"/>
                    <a:pt x="82527" y="41264"/>
                  </a:cubicBezTo>
                  <a:cubicBezTo>
                    <a:pt x="82527" y="18478"/>
                    <a:pt x="64050" y="1"/>
                    <a:pt x="4126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3" name="Google Shape;863;p56"/>
            <p:cNvSpPr/>
            <p:nvPr/>
          </p:nvSpPr>
          <p:spPr>
            <a:xfrm>
              <a:off x="-944534" y="3895012"/>
              <a:ext cx="1311113" cy="1311131"/>
            </a:xfrm>
            <a:custGeom>
              <a:rect b="b" l="l" r="r" t="t"/>
              <a:pathLst>
                <a:path extrusionOk="0" h="74549" w="74548">
                  <a:moveTo>
                    <a:pt x="37275" y="2280"/>
                  </a:moveTo>
                  <a:cubicBezTo>
                    <a:pt x="56567" y="2280"/>
                    <a:pt x="72268" y="17982"/>
                    <a:pt x="72268" y="37275"/>
                  </a:cubicBezTo>
                  <a:cubicBezTo>
                    <a:pt x="72268" y="56572"/>
                    <a:pt x="56567" y="72269"/>
                    <a:pt x="37274" y="72269"/>
                  </a:cubicBezTo>
                  <a:cubicBezTo>
                    <a:pt x="17977" y="72269"/>
                    <a:pt x="2281" y="56572"/>
                    <a:pt x="2281" y="37275"/>
                  </a:cubicBezTo>
                  <a:cubicBezTo>
                    <a:pt x="2281" y="17982"/>
                    <a:pt x="17977" y="2280"/>
                    <a:pt x="37275" y="2280"/>
                  </a:cubicBezTo>
                  <a:close/>
                  <a:moveTo>
                    <a:pt x="37274" y="1"/>
                  </a:moveTo>
                  <a:cubicBezTo>
                    <a:pt x="16717" y="1"/>
                    <a:pt x="1" y="16723"/>
                    <a:pt x="1" y="37275"/>
                  </a:cubicBezTo>
                  <a:cubicBezTo>
                    <a:pt x="1" y="57832"/>
                    <a:pt x="16717" y="74548"/>
                    <a:pt x="37274" y="74548"/>
                  </a:cubicBezTo>
                  <a:cubicBezTo>
                    <a:pt x="57826" y="74548"/>
                    <a:pt x="74548" y="57832"/>
                    <a:pt x="74548" y="37275"/>
                  </a:cubicBezTo>
                  <a:cubicBezTo>
                    <a:pt x="74548" y="16723"/>
                    <a:pt x="57826" y="1"/>
                    <a:pt x="3727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64" name="Google Shape;864;p56"/>
          <p:cNvGrpSpPr/>
          <p:nvPr/>
        </p:nvGrpSpPr>
        <p:grpSpPr>
          <a:xfrm>
            <a:off x="1154112" y="3824803"/>
            <a:ext cx="1451426" cy="1451549"/>
            <a:chOff x="1154112" y="3824803"/>
            <a:chExt cx="1451426" cy="1451549"/>
          </a:xfrm>
        </p:grpSpPr>
        <p:sp>
          <p:nvSpPr>
            <p:cNvPr id="865" name="Google Shape;865;p56"/>
            <p:cNvSpPr/>
            <p:nvPr/>
          </p:nvSpPr>
          <p:spPr>
            <a:xfrm>
              <a:off x="1874426" y="3945295"/>
              <a:ext cx="358293" cy="608053"/>
            </a:xfrm>
            <a:custGeom>
              <a:rect b="b" l="l" r="r" t="t"/>
              <a:pathLst>
                <a:path extrusionOk="0" h="34573" w="20372">
                  <a:moveTo>
                    <a:pt x="19780" y="0"/>
                  </a:moveTo>
                  <a:lnTo>
                    <a:pt x="1" y="34231"/>
                  </a:lnTo>
                  <a:lnTo>
                    <a:pt x="593" y="34573"/>
                  </a:lnTo>
                  <a:lnTo>
                    <a:pt x="20372" y="342"/>
                  </a:lnTo>
                  <a:lnTo>
                    <a:pt x="197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56"/>
            <p:cNvSpPr/>
            <p:nvPr/>
          </p:nvSpPr>
          <p:spPr>
            <a:xfrm>
              <a:off x="1888179" y="4210426"/>
              <a:ext cx="610919" cy="358134"/>
            </a:xfrm>
            <a:custGeom>
              <a:rect b="b" l="l" r="r" t="t"/>
              <a:pathLst>
                <a:path extrusionOk="0" h="20363" w="34736">
                  <a:moveTo>
                    <a:pt x="34395" y="1"/>
                  </a:moveTo>
                  <a:lnTo>
                    <a:pt x="1" y="19768"/>
                  </a:lnTo>
                  <a:lnTo>
                    <a:pt x="341" y="20362"/>
                  </a:lnTo>
                  <a:lnTo>
                    <a:pt x="34736" y="595"/>
                  </a:lnTo>
                  <a:lnTo>
                    <a:pt x="3439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56"/>
            <p:cNvSpPr/>
            <p:nvPr/>
          </p:nvSpPr>
          <p:spPr>
            <a:xfrm>
              <a:off x="1879808" y="4544554"/>
              <a:ext cx="695304" cy="12030"/>
            </a:xfrm>
            <a:custGeom>
              <a:rect b="b" l="l" r="r" t="t"/>
              <a:pathLst>
                <a:path extrusionOk="0" h="684" w="39534">
                  <a:moveTo>
                    <a:pt x="0" y="0"/>
                  </a:moveTo>
                  <a:lnTo>
                    <a:pt x="0" y="684"/>
                  </a:lnTo>
                  <a:lnTo>
                    <a:pt x="39534" y="684"/>
                  </a:lnTo>
                  <a:lnTo>
                    <a:pt x="3953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56"/>
            <p:cNvSpPr/>
            <p:nvPr/>
          </p:nvSpPr>
          <p:spPr>
            <a:xfrm>
              <a:off x="1876800" y="4545345"/>
              <a:ext cx="608158" cy="358082"/>
            </a:xfrm>
            <a:custGeom>
              <a:rect b="b" l="l" r="r" t="t"/>
              <a:pathLst>
                <a:path extrusionOk="0" h="20360" w="34579">
                  <a:moveTo>
                    <a:pt x="342" y="0"/>
                  </a:moveTo>
                  <a:lnTo>
                    <a:pt x="0" y="592"/>
                  </a:lnTo>
                  <a:lnTo>
                    <a:pt x="34238" y="20359"/>
                  </a:lnTo>
                  <a:lnTo>
                    <a:pt x="34579" y="19767"/>
                  </a:lnTo>
                  <a:lnTo>
                    <a:pt x="34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56"/>
            <p:cNvSpPr/>
            <p:nvPr/>
          </p:nvSpPr>
          <p:spPr>
            <a:xfrm>
              <a:off x="1874602" y="4547596"/>
              <a:ext cx="358064" cy="608176"/>
            </a:xfrm>
            <a:custGeom>
              <a:rect b="b" l="l" r="r" t="t"/>
              <a:pathLst>
                <a:path extrusionOk="0" h="34580" w="20359">
                  <a:moveTo>
                    <a:pt x="592" y="0"/>
                  </a:moveTo>
                  <a:lnTo>
                    <a:pt x="1" y="341"/>
                  </a:lnTo>
                  <a:lnTo>
                    <a:pt x="19767" y="34579"/>
                  </a:lnTo>
                  <a:lnTo>
                    <a:pt x="20359" y="34237"/>
                  </a:lnTo>
                  <a:lnTo>
                    <a:pt x="59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0" name="Google Shape;870;p56"/>
            <p:cNvSpPr/>
            <p:nvPr/>
          </p:nvSpPr>
          <p:spPr>
            <a:xfrm>
              <a:off x="1873793" y="4550551"/>
              <a:ext cx="12047" cy="695339"/>
            </a:xfrm>
            <a:custGeom>
              <a:rect b="b" l="l" r="r" t="t"/>
              <a:pathLst>
                <a:path extrusionOk="0" h="39536" w="685">
                  <a:moveTo>
                    <a:pt x="0" y="1"/>
                  </a:moveTo>
                  <a:lnTo>
                    <a:pt x="0" y="39536"/>
                  </a:lnTo>
                  <a:lnTo>
                    <a:pt x="684" y="39536"/>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56"/>
            <p:cNvSpPr/>
            <p:nvPr/>
          </p:nvSpPr>
          <p:spPr>
            <a:xfrm>
              <a:off x="1526826" y="4547420"/>
              <a:ext cx="358275" cy="608053"/>
            </a:xfrm>
            <a:custGeom>
              <a:rect b="b" l="l" r="r" t="t"/>
              <a:pathLst>
                <a:path extrusionOk="0" h="34573" w="20371">
                  <a:moveTo>
                    <a:pt x="19779" y="0"/>
                  </a:moveTo>
                  <a:lnTo>
                    <a:pt x="0" y="34232"/>
                  </a:lnTo>
                  <a:lnTo>
                    <a:pt x="591" y="34573"/>
                  </a:lnTo>
                  <a:lnTo>
                    <a:pt x="20370" y="342"/>
                  </a:lnTo>
                  <a:lnTo>
                    <a:pt x="1977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56"/>
            <p:cNvSpPr/>
            <p:nvPr/>
          </p:nvSpPr>
          <p:spPr>
            <a:xfrm>
              <a:off x="1283398" y="4559327"/>
              <a:ext cx="610937" cy="358117"/>
            </a:xfrm>
            <a:custGeom>
              <a:rect b="b" l="l" r="r" t="t"/>
              <a:pathLst>
                <a:path extrusionOk="0" h="20362" w="34737">
                  <a:moveTo>
                    <a:pt x="34395" y="0"/>
                  </a:moveTo>
                  <a:lnTo>
                    <a:pt x="1" y="19767"/>
                  </a:lnTo>
                  <a:lnTo>
                    <a:pt x="343" y="20362"/>
                  </a:lnTo>
                  <a:lnTo>
                    <a:pt x="34736" y="595"/>
                  </a:lnTo>
                  <a:lnTo>
                    <a:pt x="3439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56"/>
            <p:cNvSpPr/>
            <p:nvPr/>
          </p:nvSpPr>
          <p:spPr>
            <a:xfrm>
              <a:off x="1184521" y="4544554"/>
              <a:ext cx="695304" cy="12030"/>
            </a:xfrm>
            <a:custGeom>
              <a:rect b="b" l="l" r="r" t="t"/>
              <a:pathLst>
                <a:path extrusionOk="0" h="684" w="39534">
                  <a:moveTo>
                    <a:pt x="1" y="0"/>
                  </a:moveTo>
                  <a:lnTo>
                    <a:pt x="1" y="684"/>
                  </a:lnTo>
                  <a:lnTo>
                    <a:pt x="39533" y="684"/>
                  </a:lnTo>
                  <a:lnTo>
                    <a:pt x="3953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56"/>
            <p:cNvSpPr/>
            <p:nvPr/>
          </p:nvSpPr>
          <p:spPr>
            <a:xfrm>
              <a:off x="1274675" y="4197728"/>
              <a:ext cx="608158" cy="358064"/>
            </a:xfrm>
            <a:custGeom>
              <a:rect b="b" l="l" r="r" t="t"/>
              <a:pathLst>
                <a:path extrusionOk="0" h="20359" w="34579">
                  <a:moveTo>
                    <a:pt x="341" y="1"/>
                  </a:moveTo>
                  <a:lnTo>
                    <a:pt x="0" y="592"/>
                  </a:lnTo>
                  <a:lnTo>
                    <a:pt x="34236" y="20359"/>
                  </a:lnTo>
                  <a:lnTo>
                    <a:pt x="34578" y="19766"/>
                  </a:lnTo>
                  <a:lnTo>
                    <a:pt x="34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56"/>
            <p:cNvSpPr/>
            <p:nvPr/>
          </p:nvSpPr>
          <p:spPr>
            <a:xfrm>
              <a:off x="1526950" y="3945400"/>
              <a:ext cx="358081" cy="608176"/>
            </a:xfrm>
            <a:custGeom>
              <a:rect b="b" l="l" r="r" t="t"/>
              <a:pathLst>
                <a:path extrusionOk="0" h="34580" w="20360">
                  <a:moveTo>
                    <a:pt x="593" y="1"/>
                  </a:moveTo>
                  <a:lnTo>
                    <a:pt x="1" y="343"/>
                  </a:lnTo>
                  <a:lnTo>
                    <a:pt x="19768" y="34580"/>
                  </a:lnTo>
                  <a:lnTo>
                    <a:pt x="20360" y="34238"/>
                  </a:lnTo>
                  <a:lnTo>
                    <a:pt x="59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56"/>
            <p:cNvSpPr/>
            <p:nvPr/>
          </p:nvSpPr>
          <p:spPr>
            <a:xfrm>
              <a:off x="1873793" y="3855282"/>
              <a:ext cx="12047" cy="695287"/>
            </a:xfrm>
            <a:custGeom>
              <a:rect b="b" l="l" r="r" t="t"/>
              <a:pathLst>
                <a:path extrusionOk="0" h="39533" w="685">
                  <a:moveTo>
                    <a:pt x="0" y="0"/>
                  </a:moveTo>
                  <a:lnTo>
                    <a:pt x="0" y="39533"/>
                  </a:lnTo>
                  <a:lnTo>
                    <a:pt x="684" y="3953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56"/>
            <p:cNvSpPr/>
            <p:nvPr/>
          </p:nvSpPr>
          <p:spPr>
            <a:xfrm>
              <a:off x="1154112" y="3824803"/>
              <a:ext cx="1451426" cy="1451549"/>
            </a:xfrm>
            <a:custGeom>
              <a:rect b="b" l="l" r="r" t="t"/>
              <a:pathLst>
                <a:path extrusionOk="0" h="82533" w="82526">
                  <a:moveTo>
                    <a:pt x="41263" y="6270"/>
                  </a:moveTo>
                  <a:cubicBezTo>
                    <a:pt x="60555" y="6270"/>
                    <a:pt x="76257" y="21971"/>
                    <a:pt x="76257" y="41264"/>
                  </a:cubicBezTo>
                  <a:cubicBezTo>
                    <a:pt x="76257" y="60562"/>
                    <a:pt x="60555" y="76257"/>
                    <a:pt x="41263" y="76257"/>
                  </a:cubicBezTo>
                  <a:cubicBezTo>
                    <a:pt x="21965" y="76257"/>
                    <a:pt x="6269" y="60562"/>
                    <a:pt x="6269" y="41264"/>
                  </a:cubicBezTo>
                  <a:cubicBezTo>
                    <a:pt x="6269" y="21972"/>
                    <a:pt x="21965" y="6270"/>
                    <a:pt x="41263" y="6270"/>
                  </a:cubicBezTo>
                  <a:close/>
                  <a:moveTo>
                    <a:pt x="41263" y="1"/>
                  </a:moveTo>
                  <a:cubicBezTo>
                    <a:pt x="18471" y="1"/>
                    <a:pt x="0" y="18478"/>
                    <a:pt x="0" y="41264"/>
                  </a:cubicBezTo>
                  <a:cubicBezTo>
                    <a:pt x="0" y="64056"/>
                    <a:pt x="18472" y="82532"/>
                    <a:pt x="41263" y="82532"/>
                  </a:cubicBezTo>
                  <a:cubicBezTo>
                    <a:pt x="64049" y="82532"/>
                    <a:pt x="82525" y="64056"/>
                    <a:pt x="82525" y="41264"/>
                  </a:cubicBezTo>
                  <a:cubicBezTo>
                    <a:pt x="82525" y="18478"/>
                    <a:pt x="64049" y="1"/>
                    <a:pt x="4126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56"/>
            <p:cNvSpPr/>
            <p:nvPr/>
          </p:nvSpPr>
          <p:spPr>
            <a:xfrm>
              <a:off x="1224269" y="3895012"/>
              <a:ext cx="1311113" cy="1311131"/>
            </a:xfrm>
            <a:custGeom>
              <a:rect b="b" l="l" r="r" t="t"/>
              <a:pathLst>
                <a:path extrusionOk="0" h="74549" w="74548">
                  <a:moveTo>
                    <a:pt x="37274" y="2280"/>
                  </a:moveTo>
                  <a:cubicBezTo>
                    <a:pt x="56566" y="2280"/>
                    <a:pt x="72268" y="17982"/>
                    <a:pt x="72268" y="37275"/>
                  </a:cubicBezTo>
                  <a:cubicBezTo>
                    <a:pt x="72268" y="56572"/>
                    <a:pt x="56566" y="72269"/>
                    <a:pt x="37274" y="72269"/>
                  </a:cubicBezTo>
                  <a:cubicBezTo>
                    <a:pt x="17976" y="72269"/>
                    <a:pt x="2280" y="56572"/>
                    <a:pt x="2280" y="37275"/>
                  </a:cubicBezTo>
                  <a:cubicBezTo>
                    <a:pt x="2280" y="17982"/>
                    <a:pt x="17976" y="2280"/>
                    <a:pt x="37274" y="2280"/>
                  </a:cubicBezTo>
                  <a:close/>
                  <a:moveTo>
                    <a:pt x="37274" y="1"/>
                  </a:moveTo>
                  <a:cubicBezTo>
                    <a:pt x="16717" y="1"/>
                    <a:pt x="0" y="16723"/>
                    <a:pt x="0" y="37275"/>
                  </a:cubicBezTo>
                  <a:cubicBezTo>
                    <a:pt x="0" y="57832"/>
                    <a:pt x="16717" y="74548"/>
                    <a:pt x="37273" y="74548"/>
                  </a:cubicBezTo>
                  <a:cubicBezTo>
                    <a:pt x="57825" y="74548"/>
                    <a:pt x="74547" y="57832"/>
                    <a:pt x="74547" y="37275"/>
                  </a:cubicBezTo>
                  <a:cubicBezTo>
                    <a:pt x="74547" y="16723"/>
                    <a:pt x="57825" y="1"/>
                    <a:pt x="3727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79" name="Google Shape;879;p56"/>
          <p:cNvSpPr/>
          <p:nvPr/>
        </p:nvSpPr>
        <p:spPr>
          <a:xfrm>
            <a:off x="339494" y="4998804"/>
            <a:ext cx="189892" cy="95957"/>
          </a:xfrm>
          <a:custGeom>
            <a:rect b="b" l="l" r="r" t="t"/>
            <a:pathLst>
              <a:path extrusionOk="0" h="5456" w="10797">
                <a:moveTo>
                  <a:pt x="1563" y="1"/>
                </a:moveTo>
                <a:cubicBezTo>
                  <a:pt x="990" y="1"/>
                  <a:pt x="451" y="360"/>
                  <a:pt x="252" y="930"/>
                </a:cubicBezTo>
                <a:cubicBezTo>
                  <a:pt x="0" y="1650"/>
                  <a:pt x="383" y="2445"/>
                  <a:pt x="1104" y="2698"/>
                </a:cubicBezTo>
                <a:lnTo>
                  <a:pt x="8777" y="5378"/>
                </a:lnTo>
                <a:cubicBezTo>
                  <a:pt x="8927" y="5431"/>
                  <a:pt x="9080" y="5456"/>
                  <a:pt x="9231" y="5456"/>
                </a:cubicBezTo>
                <a:cubicBezTo>
                  <a:pt x="9805" y="5456"/>
                  <a:pt x="10345" y="5096"/>
                  <a:pt x="10545" y="4526"/>
                </a:cubicBezTo>
                <a:cubicBezTo>
                  <a:pt x="10797" y="3806"/>
                  <a:pt x="10413" y="3011"/>
                  <a:pt x="9693" y="2759"/>
                </a:cubicBezTo>
                <a:lnTo>
                  <a:pt x="2018" y="78"/>
                </a:lnTo>
                <a:cubicBezTo>
                  <a:pt x="1868" y="26"/>
                  <a:pt x="1714" y="1"/>
                  <a:pt x="156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80" name="Google Shape;880;p56"/>
          <p:cNvGrpSpPr/>
          <p:nvPr/>
        </p:nvGrpSpPr>
        <p:grpSpPr>
          <a:xfrm>
            <a:off x="-1104439" y="1590997"/>
            <a:ext cx="3109822" cy="3508267"/>
            <a:chOff x="-1104439" y="1590997"/>
            <a:chExt cx="3109822" cy="3508267"/>
          </a:xfrm>
        </p:grpSpPr>
        <p:sp>
          <p:nvSpPr>
            <p:cNvPr id="881" name="Google Shape;881;p56"/>
            <p:cNvSpPr/>
            <p:nvPr/>
          </p:nvSpPr>
          <p:spPr>
            <a:xfrm>
              <a:off x="339283" y="4633511"/>
              <a:ext cx="249707" cy="404389"/>
            </a:xfrm>
            <a:custGeom>
              <a:rect b="b" l="l" r="r" t="t"/>
              <a:pathLst>
                <a:path extrusionOk="0" h="22993" w="14198">
                  <a:moveTo>
                    <a:pt x="11618" y="1"/>
                  </a:moveTo>
                  <a:lnTo>
                    <a:pt x="0" y="21605"/>
                  </a:lnTo>
                  <a:lnTo>
                    <a:pt x="2579" y="22992"/>
                  </a:lnTo>
                  <a:lnTo>
                    <a:pt x="14198" y="1388"/>
                  </a:lnTo>
                  <a:lnTo>
                    <a:pt x="11618"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56"/>
            <p:cNvSpPr/>
            <p:nvPr/>
          </p:nvSpPr>
          <p:spPr>
            <a:xfrm>
              <a:off x="-294095" y="3945154"/>
              <a:ext cx="357976" cy="608229"/>
            </a:xfrm>
            <a:custGeom>
              <a:rect b="b" l="l" r="r" t="t"/>
              <a:pathLst>
                <a:path extrusionOk="0" h="34583" w="20354">
                  <a:moveTo>
                    <a:pt x="19761" y="1"/>
                  </a:moveTo>
                  <a:lnTo>
                    <a:pt x="1" y="34241"/>
                  </a:lnTo>
                  <a:lnTo>
                    <a:pt x="593" y="34583"/>
                  </a:lnTo>
                  <a:lnTo>
                    <a:pt x="20353" y="342"/>
                  </a:lnTo>
                  <a:lnTo>
                    <a:pt x="19761" y="1"/>
                  </a:lnTo>
                  <a:close/>
                </a:path>
              </a:pathLst>
            </a:custGeom>
            <a:solidFill>
              <a:srgbClr val="FFAA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56"/>
            <p:cNvSpPr/>
            <p:nvPr/>
          </p:nvSpPr>
          <p:spPr>
            <a:xfrm>
              <a:off x="1777677" y="4448438"/>
              <a:ext cx="204279" cy="204279"/>
            </a:xfrm>
            <a:custGeom>
              <a:rect b="b" l="l" r="r" t="t"/>
              <a:pathLst>
                <a:path extrusionOk="0" h="11615" w="11615">
                  <a:moveTo>
                    <a:pt x="5807" y="1"/>
                  </a:moveTo>
                  <a:cubicBezTo>
                    <a:pt x="4268" y="1"/>
                    <a:pt x="2791" y="613"/>
                    <a:pt x="1701" y="1701"/>
                  </a:cubicBezTo>
                  <a:cubicBezTo>
                    <a:pt x="613" y="2791"/>
                    <a:pt x="1" y="4267"/>
                    <a:pt x="1" y="5808"/>
                  </a:cubicBezTo>
                  <a:cubicBezTo>
                    <a:pt x="1" y="7348"/>
                    <a:pt x="613" y="8824"/>
                    <a:pt x="1701" y="9914"/>
                  </a:cubicBezTo>
                  <a:cubicBezTo>
                    <a:pt x="2791" y="11002"/>
                    <a:pt x="4268" y="11614"/>
                    <a:pt x="5807" y="11614"/>
                  </a:cubicBezTo>
                  <a:cubicBezTo>
                    <a:pt x="7348" y="11614"/>
                    <a:pt x="8824" y="11002"/>
                    <a:pt x="9914" y="9914"/>
                  </a:cubicBezTo>
                  <a:cubicBezTo>
                    <a:pt x="11003" y="8824"/>
                    <a:pt x="11615" y="7348"/>
                    <a:pt x="11615" y="5808"/>
                  </a:cubicBezTo>
                  <a:cubicBezTo>
                    <a:pt x="11615" y="4267"/>
                    <a:pt x="11003" y="2791"/>
                    <a:pt x="9914" y="1701"/>
                  </a:cubicBezTo>
                  <a:cubicBezTo>
                    <a:pt x="8824" y="613"/>
                    <a:pt x="7348" y="1"/>
                    <a:pt x="580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56"/>
            <p:cNvSpPr/>
            <p:nvPr/>
          </p:nvSpPr>
          <p:spPr>
            <a:xfrm>
              <a:off x="-305949" y="4428969"/>
              <a:ext cx="911771" cy="430278"/>
            </a:xfrm>
            <a:custGeom>
              <a:rect b="b" l="l" r="r" t="t"/>
              <a:pathLst>
                <a:path extrusionOk="0" h="24465" w="51842">
                  <a:moveTo>
                    <a:pt x="51063" y="712"/>
                  </a:moveTo>
                  <a:lnTo>
                    <a:pt x="48190" y="23603"/>
                  </a:lnTo>
                  <a:lnTo>
                    <a:pt x="717" y="10995"/>
                  </a:lnTo>
                  <a:lnTo>
                    <a:pt x="1232" y="2391"/>
                  </a:lnTo>
                  <a:lnTo>
                    <a:pt x="51063" y="712"/>
                  </a:lnTo>
                  <a:close/>
                  <a:moveTo>
                    <a:pt x="51842" y="0"/>
                  </a:moveTo>
                  <a:lnTo>
                    <a:pt x="585" y="1728"/>
                  </a:lnTo>
                  <a:lnTo>
                    <a:pt x="1" y="11513"/>
                  </a:lnTo>
                  <a:lnTo>
                    <a:pt x="48393" y="24364"/>
                  </a:lnTo>
                  <a:lnTo>
                    <a:pt x="48771" y="24464"/>
                  </a:lnTo>
                  <a:lnTo>
                    <a:pt x="5184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56"/>
            <p:cNvSpPr/>
            <p:nvPr/>
          </p:nvSpPr>
          <p:spPr>
            <a:xfrm>
              <a:off x="-391108" y="4448438"/>
              <a:ext cx="204279" cy="204279"/>
            </a:xfrm>
            <a:custGeom>
              <a:rect b="b" l="l" r="r" t="t"/>
              <a:pathLst>
                <a:path extrusionOk="0" h="11615" w="11615">
                  <a:moveTo>
                    <a:pt x="5807" y="1"/>
                  </a:moveTo>
                  <a:cubicBezTo>
                    <a:pt x="4267" y="1"/>
                    <a:pt x="2790" y="613"/>
                    <a:pt x="1701" y="1701"/>
                  </a:cubicBezTo>
                  <a:cubicBezTo>
                    <a:pt x="612" y="2791"/>
                    <a:pt x="0" y="4267"/>
                    <a:pt x="0" y="5808"/>
                  </a:cubicBezTo>
                  <a:cubicBezTo>
                    <a:pt x="0" y="7348"/>
                    <a:pt x="612" y="8824"/>
                    <a:pt x="1701" y="9914"/>
                  </a:cubicBezTo>
                  <a:cubicBezTo>
                    <a:pt x="2790" y="11002"/>
                    <a:pt x="4267" y="11614"/>
                    <a:pt x="5807" y="11614"/>
                  </a:cubicBezTo>
                  <a:cubicBezTo>
                    <a:pt x="7347" y="11614"/>
                    <a:pt x="8824" y="11002"/>
                    <a:pt x="9914" y="9914"/>
                  </a:cubicBezTo>
                  <a:cubicBezTo>
                    <a:pt x="11002" y="8824"/>
                    <a:pt x="11614" y="7348"/>
                    <a:pt x="11614" y="5808"/>
                  </a:cubicBezTo>
                  <a:cubicBezTo>
                    <a:pt x="11614" y="4267"/>
                    <a:pt x="11002" y="2791"/>
                    <a:pt x="9914" y="1701"/>
                  </a:cubicBezTo>
                  <a:cubicBezTo>
                    <a:pt x="8824" y="613"/>
                    <a:pt x="7347" y="1"/>
                    <a:pt x="580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56"/>
            <p:cNvSpPr/>
            <p:nvPr/>
          </p:nvSpPr>
          <p:spPr>
            <a:xfrm>
              <a:off x="1460768" y="3534081"/>
              <a:ext cx="469938" cy="1034989"/>
            </a:xfrm>
            <a:custGeom>
              <a:rect b="b" l="l" r="r" t="t"/>
              <a:pathLst>
                <a:path extrusionOk="0" h="58848" w="26720">
                  <a:moveTo>
                    <a:pt x="5773" y="0"/>
                  </a:moveTo>
                  <a:lnTo>
                    <a:pt x="1" y="2132"/>
                  </a:lnTo>
                  <a:lnTo>
                    <a:pt x="20948" y="58848"/>
                  </a:lnTo>
                  <a:lnTo>
                    <a:pt x="26720" y="56716"/>
                  </a:lnTo>
                  <a:lnTo>
                    <a:pt x="577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56"/>
            <p:cNvSpPr/>
            <p:nvPr/>
          </p:nvSpPr>
          <p:spPr>
            <a:xfrm>
              <a:off x="505151" y="4575965"/>
              <a:ext cx="142687" cy="142723"/>
            </a:xfrm>
            <a:custGeom>
              <a:rect b="b" l="l" r="r" t="t"/>
              <a:pathLst>
                <a:path extrusionOk="0" h="8115" w="8113">
                  <a:moveTo>
                    <a:pt x="4056" y="1"/>
                  </a:moveTo>
                  <a:cubicBezTo>
                    <a:pt x="1816" y="1"/>
                    <a:pt x="0" y="1817"/>
                    <a:pt x="0" y="4057"/>
                  </a:cubicBezTo>
                  <a:cubicBezTo>
                    <a:pt x="0" y="6298"/>
                    <a:pt x="1816" y="8114"/>
                    <a:pt x="4056" y="8114"/>
                  </a:cubicBezTo>
                  <a:cubicBezTo>
                    <a:pt x="6296" y="8114"/>
                    <a:pt x="8113" y="6298"/>
                    <a:pt x="8113" y="4057"/>
                  </a:cubicBezTo>
                  <a:cubicBezTo>
                    <a:pt x="8113" y="1817"/>
                    <a:pt x="6296" y="1"/>
                    <a:pt x="405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56"/>
            <p:cNvSpPr/>
            <p:nvPr/>
          </p:nvSpPr>
          <p:spPr>
            <a:xfrm>
              <a:off x="680481" y="4238531"/>
              <a:ext cx="189910" cy="95957"/>
            </a:xfrm>
            <a:custGeom>
              <a:rect b="b" l="l" r="r" t="t"/>
              <a:pathLst>
                <a:path extrusionOk="0" h="5456" w="10798">
                  <a:moveTo>
                    <a:pt x="1565" y="1"/>
                  </a:moveTo>
                  <a:cubicBezTo>
                    <a:pt x="992" y="1"/>
                    <a:pt x="451" y="359"/>
                    <a:pt x="252" y="929"/>
                  </a:cubicBezTo>
                  <a:cubicBezTo>
                    <a:pt x="1" y="1651"/>
                    <a:pt x="384" y="2446"/>
                    <a:pt x="1105" y="2697"/>
                  </a:cubicBezTo>
                  <a:lnTo>
                    <a:pt x="8779" y="5378"/>
                  </a:lnTo>
                  <a:cubicBezTo>
                    <a:pt x="8929" y="5431"/>
                    <a:pt x="9082" y="5455"/>
                    <a:pt x="9233" y="5455"/>
                  </a:cubicBezTo>
                  <a:cubicBezTo>
                    <a:pt x="9807" y="5455"/>
                    <a:pt x="10347" y="5096"/>
                    <a:pt x="10546" y="4526"/>
                  </a:cubicBezTo>
                  <a:cubicBezTo>
                    <a:pt x="10797" y="3806"/>
                    <a:pt x="10415" y="3010"/>
                    <a:pt x="9693" y="2759"/>
                  </a:cubicBezTo>
                  <a:lnTo>
                    <a:pt x="2020" y="78"/>
                  </a:lnTo>
                  <a:cubicBezTo>
                    <a:pt x="1870" y="26"/>
                    <a:pt x="1716" y="1"/>
                    <a:pt x="156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56"/>
            <p:cNvSpPr/>
            <p:nvPr/>
          </p:nvSpPr>
          <p:spPr>
            <a:xfrm>
              <a:off x="-963704" y="2930109"/>
              <a:ext cx="785563" cy="798631"/>
            </a:xfrm>
            <a:custGeom>
              <a:rect b="b" l="l" r="r" t="t"/>
              <a:pathLst>
                <a:path extrusionOk="0" h="45409" w="44666">
                  <a:moveTo>
                    <a:pt x="0" y="1"/>
                  </a:moveTo>
                  <a:lnTo>
                    <a:pt x="0" y="45408"/>
                  </a:lnTo>
                  <a:lnTo>
                    <a:pt x="44665" y="45408"/>
                  </a:lnTo>
                  <a:lnTo>
                    <a:pt x="44665"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56"/>
            <p:cNvSpPr/>
            <p:nvPr/>
          </p:nvSpPr>
          <p:spPr>
            <a:xfrm>
              <a:off x="-998387" y="2873495"/>
              <a:ext cx="852642" cy="119208"/>
            </a:xfrm>
            <a:custGeom>
              <a:rect b="b" l="l" r="r" t="t"/>
              <a:pathLst>
                <a:path extrusionOk="0" h="6778" w="48480">
                  <a:moveTo>
                    <a:pt x="0" y="1"/>
                  </a:moveTo>
                  <a:lnTo>
                    <a:pt x="0" y="6777"/>
                  </a:lnTo>
                  <a:lnTo>
                    <a:pt x="48480" y="6777"/>
                  </a:lnTo>
                  <a:lnTo>
                    <a:pt x="4848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56"/>
            <p:cNvSpPr/>
            <p:nvPr/>
          </p:nvSpPr>
          <p:spPr>
            <a:xfrm>
              <a:off x="-809339" y="2874163"/>
              <a:ext cx="65724" cy="904244"/>
            </a:xfrm>
            <a:custGeom>
              <a:rect b="b" l="l" r="r" t="t"/>
              <a:pathLst>
                <a:path extrusionOk="0" h="51414" w="3737">
                  <a:moveTo>
                    <a:pt x="0" y="0"/>
                  </a:moveTo>
                  <a:lnTo>
                    <a:pt x="0" y="51414"/>
                  </a:lnTo>
                  <a:lnTo>
                    <a:pt x="3737" y="51414"/>
                  </a:lnTo>
                  <a:lnTo>
                    <a:pt x="373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56"/>
            <p:cNvSpPr/>
            <p:nvPr/>
          </p:nvSpPr>
          <p:spPr>
            <a:xfrm>
              <a:off x="-401274" y="2874163"/>
              <a:ext cx="65724" cy="904244"/>
            </a:xfrm>
            <a:custGeom>
              <a:rect b="b" l="l" r="r" t="t"/>
              <a:pathLst>
                <a:path extrusionOk="0" h="51414" w="3737">
                  <a:moveTo>
                    <a:pt x="0" y="0"/>
                  </a:moveTo>
                  <a:lnTo>
                    <a:pt x="0" y="51414"/>
                  </a:lnTo>
                  <a:lnTo>
                    <a:pt x="3737" y="51414"/>
                  </a:lnTo>
                  <a:lnTo>
                    <a:pt x="373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56"/>
            <p:cNvSpPr/>
            <p:nvPr/>
          </p:nvSpPr>
          <p:spPr>
            <a:xfrm>
              <a:off x="247195" y="4812095"/>
              <a:ext cx="427288" cy="287169"/>
            </a:xfrm>
            <a:custGeom>
              <a:rect b="b" l="l" r="r" t="t"/>
              <a:pathLst>
                <a:path extrusionOk="0" h="16328" w="24295">
                  <a:moveTo>
                    <a:pt x="3798" y="0"/>
                  </a:moveTo>
                  <a:cubicBezTo>
                    <a:pt x="3798" y="0"/>
                    <a:pt x="964" y="3108"/>
                    <a:pt x="613" y="5217"/>
                  </a:cubicBezTo>
                  <a:cubicBezTo>
                    <a:pt x="263" y="7325"/>
                    <a:pt x="1" y="8592"/>
                    <a:pt x="1" y="8592"/>
                  </a:cubicBezTo>
                  <a:lnTo>
                    <a:pt x="21085" y="16328"/>
                  </a:lnTo>
                  <a:cubicBezTo>
                    <a:pt x="21085" y="16328"/>
                    <a:pt x="24295" y="15004"/>
                    <a:pt x="23428" y="13084"/>
                  </a:cubicBezTo>
                  <a:cubicBezTo>
                    <a:pt x="22561" y="11164"/>
                    <a:pt x="12532" y="2637"/>
                    <a:pt x="12532" y="2637"/>
                  </a:cubicBezTo>
                  <a:lnTo>
                    <a:pt x="3798"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56"/>
            <p:cNvSpPr/>
            <p:nvPr/>
          </p:nvSpPr>
          <p:spPr>
            <a:xfrm>
              <a:off x="-140785" y="2919856"/>
              <a:ext cx="890420" cy="1969818"/>
            </a:xfrm>
            <a:custGeom>
              <a:rect b="b" l="l" r="r" t="t"/>
              <a:pathLst>
                <a:path extrusionOk="0" h="112001" w="50628">
                  <a:moveTo>
                    <a:pt x="15275" y="1"/>
                  </a:moveTo>
                  <a:cubicBezTo>
                    <a:pt x="6459" y="1"/>
                    <a:pt x="1" y="3596"/>
                    <a:pt x="11368" y="18581"/>
                  </a:cubicBezTo>
                  <a:cubicBezTo>
                    <a:pt x="40733" y="57290"/>
                    <a:pt x="28271" y="108913"/>
                    <a:pt x="28271" y="108913"/>
                  </a:cubicBezTo>
                  <a:lnTo>
                    <a:pt x="36666" y="112000"/>
                  </a:lnTo>
                  <a:cubicBezTo>
                    <a:pt x="36666" y="112000"/>
                    <a:pt x="50627" y="70614"/>
                    <a:pt x="49622" y="56048"/>
                  </a:cubicBezTo>
                  <a:cubicBezTo>
                    <a:pt x="48618" y="41483"/>
                    <a:pt x="33551" y="3062"/>
                    <a:pt x="33551" y="3062"/>
                  </a:cubicBezTo>
                  <a:cubicBezTo>
                    <a:pt x="33551" y="3062"/>
                    <a:pt x="23409" y="1"/>
                    <a:pt x="1527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56"/>
            <p:cNvSpPr/>
            <p:nvPr/>
          </p:nvSpPr>
          <p:spPr>
            <a:xfrm>
              <a:off x="-53023" y="1972347"/>
              <a:ext cx="533288" cy="217522"/>
            </a:xfrm>
            <a:custGeom>
              <a:rect b="b" l="l" r="r" t="t"/>
              <a:pathLst>
                <a:path extrusionOk="0" h="12368" w="30322">
                  <a:moveTo>
                    <a:pt x="27261" y="0"/>
                  </a:moveTo>
                  <a:cubicBezTo>
                    <a:pt x="25098" y="0"/>
                    <a:pt x="4401" y="4324"/>
                    <a:pt x="2475" y="5064"/>
                  </a:cubicBezTo>
                  <a:cubicBezTo>
                    <a:pt x="487" y="5829"/>
                    <a:pt x="0" y="12368"/>
                    <a:pt x="0" y="12368"/>
                  </a:cubicBezTo>
                  <a:lnTo>
                    <a:pt x="30321" y="2310"/>
                  </a:lnTo>
                  <a:cubicBezTo>
                    <a:pt x="30321" y="2310"/>
                    <a:pt x="28332" y="321"/>
                    <a:pt x="27414" y="15"/>
                  </a:cubicBezTo>
                  <a:cubicBezTo>
                    <a:pt x="27385" y="5"/>
                    <a:pt x="27333" y="0"/>
                    <a:pt x="2726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56"/>
            <p:cNvSpPr/>
            <p:nvPr/>
          </p:nvSpPr>
          <p:spPr>
            <a:xfrm>
              <a:off x="78127" y="3264729"/>
              <a:ext cx="550893" cy="1395252"/>
            </a:xfrm>
            <a:custGeom>
              <a:rect b="b" l="l" r="r" t="t"/>
              <a:pathLst>
                <a:path extrusionOk="0" h="79332" w="31323">
                  <a:moveTo>
                    <a:pt x="4925" y="1"/>
                  </a:moveTo>
                  <a:lnTo>
                    <a:pt x="1" y="3690"/>
                  </a:lnTo>
                  <a:lnTo>
                    <a:pt x="10522" y="17731"/>
                  </a:lnTo>
                  <a:lnTo>
                    <a:pt x="25340" y="79332"/>
                  </a:lnTo>
                  <a:lnTo>
                    <a:pt x="31323" y="77893"/>
                  </a:lnTo>
                  <a:lnTo>
                    <a:pt x="16207" y="15057"/>
                  </a:lnTo>
                  <a:lnTo>
                    <a:pt x="492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56"/>
            <p:cNvSpPr/>
            <p:nvPr/>
          </p:nvSpPr>
          <p:spPr>
            <a:xfrm>
              <a:off x="-1104439" y="3729320"/>
              <a:ext cx="1300068" cy="58918"/>
            </a:xfrm>
            <a:custGeom>
              <a:rect b="b" l="l" r="r" t="t"/>
              <a:pathLst>
                <a:path extrusionOk="0" h="3350" w="73920">
                  <a:moveTo>
                    <a:pt x="1674" y="0"/>
                  </a:moveTo>
                  <a:cubicBezTo>
                    <a:pt x="750" y="0"/>
                    <a:pt x="0" y="750"/>
                    <a:pt x="0" y="1675"/>
                  </a:cubicBezTo>
                  <a:cubicBezTo>
                    <a:pt x="0" y="2600"/>
                    <a:pt x="750" y="3350"/>
                    <a:pt x="1674" y="3350"/>
                  </a:cubicBezTo>
                  <a:lnTo>
                    <a:pt x="72244" y="3350"/>
                  </a:lnTo>
                  <a:cubicBezTo>
                    <a:pt x="73170" y="3350"/>
                    <a:pt x="73919" y="2600"/>
                    <a:pt x="73919" y="1675"/>
                  </a:cubicBezTo>
                  <a:cubicBezTo>
                    <a:pt x="73919" y="750"/>
                    <a:pt x="73170" y="0"/>
                    <a:pt x="7224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56"/>
            <p:cNvSpPr/>
            <p:nvPr/>
          </p:nvSpPr>
          <p:spPr>
            <a:xfrm>
              <a:off x="-95919" y="3077774"/>
              <a:ext cx="601281" cy="288822"/>
            </a:xfrm>
            <a:custGeom>
              <a:rect b="b" l="l" r="r" t="t"/>
              <a:pathLst>
                <a:path extrusionOk="0" h="16422" w="34188">
                  <a:moveTo>
                    <a:pt x="4071" y="1"/>
                  </a:moveTo>
                  <a:cubicBezTo>
                    <a:pt x="4071" y="1"/>
                    <a:pt x="0" y="7507"/>
                    <a:pt x="4071" y="13278"/>
                  </a:cubicBezTo>
                  <a:cubicBezTo>
                    <a:pt x="5710" y="15604"/>
                    <a:pt x="10444" y="16422"/>
                    <a:pt x="15607" y="16422"/>
                  </a:cubicBezTo>
                  <a:cubicBezTo>
                    <a:pt x="23258" y="16422"/>
                    <a:pt x="31852" y="14626"/>
                    <a:pt x="32725" y="13278"/>
                  </a:cubicBezTo>
                  <a:cubicBezTo>
                    <a:pt x="34187" y="11020"/>
                    <a:pt x="30286" y="6160"/>
                    <a:pt x="30286" y="6160"/>
                  </a:cubicBezTo>
                  <a:lnTo>
                    <a:pt x="407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56"/>
            <p:cNvSpPr/>
            <p:nvPr/>
          </p:nvSpPr>
          <p:spPr>
            <a:xfrm>
              <a:off x="-192316" y="2005622"/>
              <a:ext cx="1019037" cy="625605"/>
            </a:xfrm>
            <a:custGeom>
              <a:rect b="b" l="l" r="r" t="t"/>
              <a:pathLst>
                <a:path extrusionOk="0" h="35571" w="57941">
                  <a:moveTo>
                    <a:pt x="41241" y="1"/>
                  </a:moveTo>
                  <a:cubicBezTo>
                    <a:pt x="34544" y="1"/>
                    <a:pt x="11489" y="7203"/>
                    <a:pt x="7920" y="10474"/>
                  </a:cubicBezTo>
                  <a:cubicBezTo>
                    <a:pt x="4069" y="14007"/>
                    <a:pt x="0" y="22376"/>
                    <a:pt x="2485" y="26955"/>
                  </a:cubicBezTo>
                  <a:cubicBezTo>
                    <a:pt x="4970" y="31533"/>
                    <a:pt x="15299" y="35570"/>
                    <a:pt x="15299" y="35570"/>
                  </a:cubicBezTo>
                  <a:lnTo>
                    <a:pt x="57941" y="8644"/>
                  </a:lnTo>
                  <a:cubicBezTo>
                    <a:pt x="57941" y="8644"/>
                    <a:pt x="46692" y="1450"/>
                    <a:pt x="42507" y="142"/>
                  </a:cubicBezTo>
                  <a:cubicBezTo>
                    <a:pt x="42200" y="46"/>
                    <a:pt x="41771" y="1"/>
                    <a:pt x="4124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56"/>
            <p:cNvSpPr/>
            <p:nvPr/>
          </p:nvSpPr>
          <p:spPr>
            <a:xfrm>
              <a:off x="344208" y="4415092"/>
              <a:ext cx="464398" cy="464433"/>
            </a:xfrm>
            <a:custGeom>
              <a:rect b="b" l="l" r="r" t="t"/>
              <a:pathLst>
                <a:path extrusionOk="0" h="26407" w="26405">
                  <a:moveTo>
                    <a:pt x="13202" y="1"/>
                  </a:moveTo>
                  <a:cubicBezTo>
                    <a:pt x="9700" y="1"/>
                    <a:pt x="6342" y="1393"/>
                    <a:pt x="3867" y="3868"/>
                  </a:cubicBezTo>
                  <a:cubicBezTo>
                    <a:pt x="1391" y="6344"/>
                    <a:pt x="0" y="9702"/>
                    <a:pt x="0" y="13204"/>
                  </a:cubicBezTo>
                  <a:cubicBezTo>
                    <a:pt x="0" y="16705"/>
                    <a:pt x="1391" y="20064"/>
                    <a:pt x="3867" y="22540"/>
                  </a:cubicBezTo>
                  <a:cubicBezTo>
                    <a:pt x="6342" y="25016"/>
                    <a:pt x="9700" y="26407"/>
                    <a:pt x="13202" y="26407"/>
                  </a:cubicBezTo>
                  <a:cubicBezTo>
                    <a:pt x="16704" y="26407"/>
                    <a:pt x="20063" y="25016"/>
                    <a:pt x="22538" y="22540"/>
                  </a:cubicBezTo>
                  <a:cubicBezTo>
                    <a:pt x="25014" y="20064"/>
                    <a:pt x="26405" y="16705"/>
                    <a:pt x="26405" y="13204"/>
                  </a:cubicBezTo>
                  <a:cubicBezTo>
                    <a:pt x="26405" y="9702"/>
                    <a:pt x="25014" y="6344"/>
                    <a:pt x="22538" y="3868"/>
                  </a:cubicBezTo>
                  <a:cubicBezTo>
                    <a:pt x="20063" y="1393"/>
                    <a:pt x="16704" y="1"/>
                    <a:pt x="1320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56"/>
            <p:cNvSpPr/>
            <p:nvPr/>
          </p:nvSpPr>
          <p:spPr>
            <a:xfrm>
              <a:off x="-335232" y="3524901"/>
              <a:ext cx="694689" cy="1053526"/>
            </a:xfrm>
            <a:custGeom>
              <a:rect b="b" l="l" r="r" t="t"/>
              <a:pathLst>
                <a:path extrusionOk="0" h="59902" w="39499">
                  <a:moveTo>
                    <a:pt x="34231" y="1"/>
                  </a:moveTo>
                  <a:lnTo>
                    <a:pt x="1" y="56723"/>
                  </a:lnTo>
                  <a:lnTo>
                    <a:pt x="5269" y="59902"/>
                  </a:lnTo>
                  <a:lnTo>
                    <a:pt x="39499" y="3180"/>
                  </a:lnTo>
                  <a:lnTo>
                    <a:pt x="3423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56"/>
            <p:cNvSpPr/>
            <p:nvPr/>
          </p:nvSpPr>
          <p:spPr>
            <a:xfrm>
              <a:off x="585473" y="3645727"/>
              <a:ext cx="1012161" cy="996121"/>
            </a:xfrm>
            <a:custGeom>
              <a:rect b="b" l="l" r="r" t="t"/>
              <a:pathLst>
                <a:path extrusionOk="0" h="56638" w="57550">
                  <a:moveTo>
                    <a:pt x="53240" y="0"/>
                  </a:moveTo>
                  <a:lnTo>
                    <a:pt x="0" y="52245"/>
                  </a:lnTo>
                  <a:lnTo>
                    <a:pt x="4310" y="56638"/>
                  </a:lnTo>
                  <a:lnTo>
                    <a:pt x="57549" y="4392"/>
                  </a:lnTo>
                  <a:lnTo>
                    <a:pt x="5324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56"/>
            <p:cNvSpPr/>
            <p:nvPr/>
          </p:nvSpPr>
          <p:spPr>
            <a:xfrm>
              <a:off x="259049" y="3173960"/>
              <a:ext cx="1746333" cy="433198"/>
            </a:xfrm>
            <a:custGeom>
              <a:rect b="b" l="l" r="r" t="t"/>
              <a:pathLst>
                <a:path extrusionOk="0" h="24631" w="99294">
                  <a:moveTo>
                    <a:pt x="68136" y="0"/>
                  </a:moveTo>
                  <a:lnTo>
                    <a:pt x="68136" y="18478"/>
                  </a:lnTo>
                  <a:lnTo>
                    <a:pt x="3078" y="18478"/>
                  </a:lnTo>
                  <a:cubicBezTo>
                    <a:pt x="1378" y="18478"/>
                    <a:pt x="1" y="19856"/>
                    <a:pt x="1" y="21555"/>
                  </a:cubicBezTo>
                  <a:cubicBezTo>
                    <a:pt x="1" y="23253"/>
                    <a:pt x="1378" y="24631"/>
                    <a:pt x="3078" y="24631"/>
                  </a:cubicBezTo>
                  <a:lnTo>
                    <a:pt x="74289" y="24631"/>
                  </a:lnTo>
                  <a:lnTo>
                    <a:pt x="74289" y="6153"/>
                  </a:lnTo>
                  <a:lnTo>
                    <a:pt x="85852" y="6153"/>
                  </a:lnTo>
                  <a:cubicBezTo>
                    <a:pt x="89870" y="6153"/>
                    <a:pt x="93140" y="9423"/>
                    <a:pt x="93140" y="13443"/>
                  </a:cubicBezTo>
                  <a:lnTo>
                    <a:pt x="93140" y="21555"/>
                  </a:lnTo>
                  <a:cubicBezTo>
                    <a:pt x="93140" y="23253"/>
                    <a:pt x="94517" y="24631"/>
                    <a:pt x="96217" y="24631"/>
                  </a:cubicBezTo>
                  <a:cubicBezTo>
                    <a:pt x="97916" y="24631"/>
                    <a:pt x="99294" y="23253"/>
                    <a:pt x="99294" y="21555"/>
                  </a:cubicBezTo>
                  <a:lnTo>
                    <a:pt x="99294" y="13442"/>
                  </a:lnTo>
                  <a:cubicBezTo>
                    <a:pt x="99294" y="6030"/>
                    <a:pt x="93264" y="0"/>
                    <a:pt x="8585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56"/>
            <p:cNvSpPr/>
            <p:nvPr/>
          </p:nvSpPr>
          <p:spPr>
            <a:xfrm>
              <a:off x="-172443" y="2631051"/>
              <a:ext cx="1535793" cy="1512525"/>
            </a:xfrm>
            <a:custGeom>
              <a:rect b="b" l="l" r="r" t="t"/>
              <a:pathLst>
                <a:path extrusionOk="0" h="86000" w="87323">
                  <a:moveTo>
                    <a:pt x="14128" y="0"/>
                  </a:moveTo>
                  <a:cubicBezTo>
                    <a:pt x="12837" y="0"/>
                    <a:pt x="0" y="20478"/>
                    <a:pt x="6536" y="29779"/>
                  </a:cubicBezTo>
                  <a:cubicBezTo>
                    <a:pt x="12500" y="38266"/>
                    <a:pt x="51845" y="38683"/>
                    <a:pt x="59534" y="38683"/>
                  </a:cubicBezTo>
                  <a:cubicBezTo>
                    <a:pt x="60373" y="38683"/>
                    <a:pt x="60835" y="38678"/>
                    <a:pt x="60835" y="38678"/>
                  </a:cubicBezTo>
                  <a:lnTo>
                    <a:pt x="60835" y="38678"/>
                  </a:lnTo>
                  <a:cubicBezTo>
                    <a:pt x="60835" y="38679"/>
                    <a:pt x="53371" y="46910"/>
                    <a:pt x="49926" y="65159"/>
                  </a:cubicBezTo>
                  <a:cubicBezTo>
                    <a:pt x="46652" y="82499"/>
                    <a:pt x="47133" y="84451"/>
                    <a:pt x="47133" y="84451"/>
                  </a:cubicBezTo>
                  <a:lnTo>
                    <a:pt x="54058" y="85999"/>
                  </a:lnTo>
                  <a:cubicBezTo>
                    <a:pt x="54058" y="85999"/>
                    <a:pt x="87322" y="36876"/>
                    <a:pt x="83404" y="29244"/>
                  </a:cubicBezTo>
                  <a:cubicBezTo>
                    <a:pt x="79486" y="21610"/>
                    <a:pt x="32068" y="10683"/>
                    <a:pt x="32068" y="10683"/>
                  </a:cubicBezTo>
                  <a:lnTo>
                    <a:pt x="35796" y="5862"/>
                  </a:lnTo>
                  <a:lnTo>
                    <a:pt x="14169" y="9"/>
                  </a:lnTo>
                  <a:cubicBezTo>
                    <a:pt x="14157" y="3"/>
                    <a:pt x="14143" y="0"/>
                    <a:pt x="1412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56"/>
            <p:cNvSpPr/>
            <p:nvPr/>
          </p:nvSpPr>
          <p:spPr>
            <a:xfrm>
              <a:off x="1383312" y="1766749"/>
              <a:ext cx="324964" cy="32678"/>
            </a:xfrm>
            <a:custGeom>
              <a:rect b="b" l="l" r="r" t="t"/>
              <a:pathLst>
                <a:path extrusionOk="0" h="1858" w="18477">
                  <a:moveTo>
                    <a:pt x="930" y="1"/>
                  </a:moveTo>
                  <a:cubicBezTo>
                    <a:pt x="416" y="1"/>
                    <a:pt x="0" y="416"/>
                    <a:pt x="0" y="929"/>
                  </a:cubicBezTo>
                  <a:cubicBezTo>
                    <a:pt x="0" y="1442"/>
                    <a:pt x="416" y="1858"/>
                    <a:pt x="930" y="1858"/>
                  </a:cubicBezTo>
                  <a:lnTo>
                    <a:pt x="17548" y="1858"/>
                  </a:lnTo>
                  <a:cubicBezTo>
                    <a:pt x="18061" y="1858"/>
                    <a:pt x="18477" y="1442"/>
                    <a:pt x="18477" y="929"/>
                  </a:cubicBezTo>
                  <a:cubicBezTo>
                    <a:pt x="18477" y="416"/>
                    <a:pt x="18061" y="1"/>
                    <a:pt x="1754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56"/>
            <p:cNvSpPr/>
            <p:nvPr/>
          </p:nvSpPr>
          <p:spPr>
            <a:xfrm>
              <a:off x="937874" y="1707338"/>
              <a:ext cx="606030" cy="381526"/>
            </a:xfrm>
            <a:custGeom>
              <a:rect b="b" l="l" r="r" t="t"/>
              <a:pathLst>
                <a:path extrusionOk="0" h="21693" w="34458">
                  <a:moveTo>
                    <a:pt x="6187" y="1"/>
                  </a:moveTo>
                  <a:cubicBezTo>
                    <a:pt x="5795" y="137"/>
                    <a:pt x="0" y="7812"/>
                    <a:pt x="1175" y="12824"/>
                  </a:cubicBezTo>
                  <a:cubicBezTo>
                    <a:pt x="2350" y="17837"/>
                    <a:pt x="6795" y="21692"/>
                    <a:pt x="6795" y="21692"/>
                  </a:cubicBezTo>
                  <a:cubicBezTo>
                    <a:pt x="6795" y="21692"/>
                    <a:pt x="32657" y="12433"/>
                    <a:pt x="34458" y="6168"/>
                  </a:cubicBezTo>
                  <a:lnTo>
                    <a:pt x="618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56"/>
            <p:cNvSpPr/>
            <p:nvPr/>
          </p:nvSpPr>
          <p:spPr>
            <a:xfrm>
              <a:off x="983039" y="1590997"/>
              <a:ext cx="493189" cy="208570"/>
            </a:xfrm>
            <a:custGeom>
              <a:rect b="b" l="l" r="r" t="t"/>
              <a:pathLst>
                <a:path extrusionOk="0" h="11859" w="28042">
                  <a:moveTo>
                    <a:pt x="12660" y="1"/>
                  </a:moveTo>
                  <a:cubicBezTo>
                    <a:pt x="8783" y="1"/>
                    <a:pt x="5408" y="1266"/>
                    <a:pt x="3313" y="3370"/>
                  </a:cubicBezTo>
                  <a:cubicBezTo>
                    <a:pt x="1" y="6698"/>
                    <a:pt x="293" y="11650"/>
                    <a:pt x="293" y="11859"/>
                  </a:cubicBezTo>
                  <a:cubicBezTo>
                    <a:pt x="293" y="11859"/>
                    <a:pt x="12379" y="11849"/>
                    <a:pt x="20520" y="11849"/>
                  </a:cubicBezTo>
                  <a:cubicBezTo>
                    <a:pt x="24590" y="11849"/>
                    <a:pt x="27674" y="11851"/>
                    <a:pt x="27767" y="11859"/>
                  </a:cubicBezTo>
                  <a:cubicBezTo>
                    <a:pt x="27768" y="11859"/>
                    <a:pt x="27768" y="11859"/>
                    <a:pt x="27768" y="11859"/>
                  </a:cubicBezTo>
                  <a:cubicBezTo>
                    <a:pt x="28042" y="11859"/>
                    <a:pt x="25814" y="4306"/>
                    <a:pt x="21880" y="2305"/>
                  </a:cubicBezTo>
                  <a:cubicBezTo>
                    <a:pt x="18744" y="709"/>
                    <a:pt x="15562" y="1"/>
                    <a:pt x="1266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8" name="Google Shape;908;p56"/>
            <p:cNvSpPr/>
            <p:nvPr/>
          </p:nvSpPr>
          <p:spPr>
            <a:xfrm>
              <a:off x="974298" y="1799549"/>
              <a:ext cx="549609" cy="504691"/>
            </a:xfrm>
            <a:custGeom>
              <a:rect b="b" l="l" r="r" t="t"/>
              <a:pathLst>
                <a:path extrusionOk="0" h="28696" w="31250">
                  <a:moveTo>
                    <a:pt x="21401" y="1"/>
                  </a:moveTo>
                  <a:cubicBezTo>
                    <a:pt x="12725" y="1"/>
                    <a:pt x="9320" y="9584"/>
                    <a:pt x="9320" y="9584"/>
                  </a:cubicBezTo>
                  <a:cubicBezTo>
                    <a:pt x="9320" y="9584"/>
                    <a:pt x="8993" y="5333"/>
                    <a:pt x="6439" y="5333"/>
                  </a:cubicBezTo>
                  <a:cubicBezTo>
                    <a:pt x="6210" y="5333"/>
                    <a:pt x="5963" y="5367"/>
                    <a:pt x="5696" y="5442"/>
                  </a:cubicBezTo>
                  <a:cubicBezTo>
                    <a:pt x="2459" y="6348"/>
                    <a:pt x="3625" y="11008"/>
                    <a:pt x="5696" y="12302"/>
                  </a:cubicBezTo>
                  <a:cubicBezTo>
                    <a:pt x="7767" y="13597"/>
                    <a:pt x="5696" y="18516"/>
                    <a:pt x="0" y="20328"/>
                  </a:cubicBezTo>
                  <a:cubicBezTo>
                    <a:pt x="0" y="20328"/>
                    <a:pt x="1151" y="28695"/>
                    <a:pt x="7119" y="28695"/>
                  </a:cubicBezTo>
                  <a:cubicBezTo>
                    <a:pt x="7790" y="28695"/>
                    <a:pt x="8522" y="28589"/>
                    <a:pt x="9320" y="28354"/>
                  </a:cubicBezTo>
                  <a:lnTo>
                    <a:pt x="14627" y="24729"/>
                  </a:lnTo>
                  <a:cubicBezTo>
                    <a:pt x="14627" y="24729"/>
                    <a:pt x="16936" y="26364"/>
                    <a:pt x="19836" y="26364"/>
                  </a:cubicBezTo>
                  <a:cubicBezTo>
                    <a:pt x="21376" y="26364"/>
                    <a:pt x="23082" y="25904"/>
                    <a:pt x="24699" y="24493"/>
                  </a:cubicBezTo>
                  <a:cubicBezTo>
                    <a:pt x="31250" y="18776"/>
                    <a:pt x="30678" y="265"/>
                    <a:pt x="21747" y="6"/>
                  </a:cubicBezTo>
                  <a:cubicBezTo>
                    <a:pt x="21630" y="3"/>
                    <a:pt x="21515" y="1"/>
                    <a:pt x="2140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56"/>
            <p:cNvSpPr/>
            <p:nvPr/>
          </p:nvSpPr>
          <p:spPr>
            <a:xfrm>
              <a:off x="736989" y="2120134"/>
              <a:ext cx="1036660" cy="1081772"/>
            </a:xfrm>
            <a:custGeom>
              <a:rect b="b" l="l" r="r" t="t"/>
              <a:pathLst>
                <a:path extrusionOk="0" h="61508" w="58943">
                  <a:moveTo>
                    <a:pt x="14891" y="1"/>
                  </a:moveTo>
                  <a:cubicBezTo>
                    <a:pt x="8791" y="1"/>
                    <a:pt x="725" y="8136"/>
                    <a:pt x="0" y="11275"/>
                  </a:cubicBezTo>
                  <a:cubicBezTo>
                    <a:pt x="0" y="11275"/>
                    <a:pt x="3915" y="24131"/>
                    <a:pt x="20161" y="41942"/>
                  </a:cubicBezTo>
                  <a:cubicBezTo>
                    <a:pt x="36407" y="59754"/>
                    <a:pt x="53512" y="61507"/>
                    <a:pt x="53512" y="61507"/>
                  </a:cubicBezTo>
                  <a:lnTo>
                    <a:pt x="58942" y="56515"/>
                  </a:lnTo>
                  <a:cubicBezTo>
                    <a:pt x="58942" y="56515"/>
                    <a:pt x="40944" y="49092"/>
                    <a:pt x="34384" y="34116"/>
                  </a:cubicBezTo>
                  <a:cubicBezTo>
                    <a:pt x="26203" y="15443"/>
                    <a:pt x="22801" y="2585"/>
                    <a:pt x="16946" y="359"/>
                  </a:cubicBezTo>
                  <a:cubicBezTo>
                    <a:pt x="16298" y="113"/>
                    <a:pt x="15609" y="1"/>
                    <a:pt x="1489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56"/>
            <p:cNvSpPr/>
            <p:nvPr/>
          </p:nvSpPr>
          <p:spPr>
            <a:xfrm>
              <a:off x="1137738" y="1816838"/>
              <a:ext cx="132874" cy="155614"/>
            </a:xfrm>
            <a:custGeom>
              <a:rect b="b" l="l" r="r" t="t"/>
              <a:pathLst>
                <a:path extrusionOk="0" h="8848" w="7555">
                  <a:moveTo>
                    <a:pt x="7555" y="0"/>
                  </a:moveTo>
                  <a:lnTo>
                    <a:pt x="7555" y="0"/>
                  </a:lnTo>
                  <a:cubicBezTo>
                    <a:pt x="7554" y="0"/>
                    <a:pt x="54" y="1684"/>
                    <a:pt x="27" y="1684"/>
                  </a:cubicBezTo>
                  <a:cubicBezTo>
                    <a:pt x="1" y="1684"/>
                    <a:pt x="27" y="8601"/>
                    <a:pt x="27" y="8601"/>
                  </a:cubicBezTo>
                  <a:cubicBezTo>
                    <a:pt x="27" y="8601"/>
                    <a:pt x="306" y="8847"/>
                    <a:pt x="743" y="8847"/>
                  </a:cubicBezTo>
                  <a:cubicBezTo>
                    <a:pt x="1246" y="8847"/>
                    <a:pt x="1959" y="8520"/>
                    <a:pt x="2696" y="7112"/>
                  </a:cubicBezTo>
                  <a:cubicBezTo>
                    <a:pt x="4071" y="4483"/>
                    <a:pt x="4508" y="2133"/>
                    <a:pt x="755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56"/>
            <p:cNvSpPr/>
            <p:nvPr/>
          </p:nvSpPr>
          <p:spPr>
            <a:xfrm>
              <a:off x="1197536" y="1799426"/>
              <a:ext cx="403387" cy="102324"/>
            </a:xfrm>
            <a:custGeom>
              <a:rect b="b" l="l" r="r" t="t"/>
              <a:pathLst>
                <a:path extrusionOk="0" h="5818" w="22936">
                  <a:moveTo>
                    <a:pt x="1" y="1"/>
                  </a:moveTo>
                  <a:lnTo>
                    <a:pt x="731" y="1759"/>
                  </a:lnTo>
                  <a:cubicBezTo>
                    <a:pt x="731" y="1759"/>
                    <a:pt x="5152" y="5613"/>
                    <a:pt x="10110" y="5613"/>
                  </a:cubicBezTo>
                  <a:cubicBezTo>
                    <a:pt x="10178" y="5613"/>
                    <a:pt x="10247" y="5612"/>
                    <a:pt x="10315" y="5611"/>
                  </a:cubicBezTo>
                  <a:lnTo>
                    <a:pt x="9468" y="3687"/>
                  </a:lnTo>
                  <a:lnTo>
                    <a:pt x="9468" y="3687"/>
                  </a:lnTo>
                  <a:cubicBezTo>
                    <a:pt x="9469" y="3687"/>
                    <a:pt x="11816" y="5817"/>
                    <a:pt x="14953" y="5817"/>
                  </a:cubicBezTo>
                  <a:cubicBezTo>
                    <a:pt x="17381" y="5817"/>
                    <a:pt x="20283" y="4540"/>
                    <a:pt x="22936" y="9"/>
                  </a:cubicBezTo>
                  <a:lnTo>
                    <a:pt x="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2" name="Google Shape;912;p56"/>
            <p:cNvSpPr/>
            <p:nvPr/>
          </p:nvSpPr>
          <p:spPr>
            <a:xfrm>
              <a:off x="1571499" y="3060925"/>
              <a:ext cx="297246" cy="250393"/>
            </a:xfrm>
            <a:custGeom>
              <a:rect b="b" l="l" r="r" t="t"/>
              <a:pathLst>
                <a:path extrusionOk="0" h="14237" w="16901">
                  <a:moveTo>
                    <a:pt x="5648" y="0"/>
                  </a:moveTo>
                  <a:lnTo>
                    <a:pt x="1" y="6587"/>
                  </a:lnTo>
                  <a:lnTo>
                    <a:pt x="5017" y="8015"/>
                  </a:lnTo>
                  <a:lnTo>
                    <a:pt x="8683" y="13433"/>
                  </a:lnTo>
                  <a:cubicBezTo>
                    <a:pt x="8683" y="13433"/>
                    <a:pt x="12273" y="14236"/>
                    <a:pt x="13876" y="14236"/>
                  </a:cubicBezTo>
                  <a:cubicBezTo>
                    <a:pt x="14152" y="14236"/>
                    <a:pt x="14369" y="14213"/>
                    <a:pt x="14499" y="14157"/>
                  </a:cubicBezTo>
                  <a:cubicBezTo>
                    <a:pt x="15383" y="13778"/>
                    <a:pt x="16900" y="8089"/>
                    <a:pt x="15762" y="5687"/>
                  </a:cubicBezTo>
                  <a:cubicBezTo>
                    <a:pt x="14624" y="3285"/>
                    <a:pt x="5648" y="0"/>
                    <a:pt x="564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56"/>
            <p:cNvSpPr/>
            <p:nvPr/>
          </p:nvSpPr>
          <p:spPr>
            <a:xfrm>
              <a:off x="588217" y="4051805"/>
              <a:ext cx="427288" cy="287186"/>
            </a:xfrm>
            <a:custGeom>
              <a:rect b="b" l="l" r="r" t="t"/>
              <a:pathLst>
                <a:path extrusionOk="0" h="16329" w="24295">
                  <a:moveTo>
                    <a:pt x="3798" y="1"/>
                  </a:moveTo>
                  <a:cubicBezTo>
                    <a:pt x="3798" y="1"/>
                    <a:pt x="963" y="3109"/>
                    <a:pt x="613" y="5217"/>
                  </a:cubicBezTo>
                  <a:cubicBezTo>
                    <a:pt x="262" y="7326"/>
                    <a:pt x="1" y="8593"/>
                    <a:pt x="1" y="8593"/>
                  </a:cubicBezTo>
                  <a:lnTo>
                    <a:pt x="21084" y="16328"/>
                  </a:lnTo>
                  <a:cubicBezTo>
                    <a:pt x="21084" y="16328"/>
                    <a:pt x="24295" y="15005"/>
                    <a:pt x="23428" y="13085"/>
                  </a:cubicBezTo>
                  <a:cubicBezTo>
                    <a:pt x="22561" y="11165"/>
                    <a:pt x="12532" y="2638"/>
                    <a:pt x="12532" y="2638"/>
                  </a:cubicBezTo>
                  <a:lnTo>
                    <a:pt x="3798"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56"/>
            <p:cNvSpPr/>
            <p:nvPr/>
          </p:nvSpPr>
          <p:spPr>
            <a:xfrm>
              <a:off x="541522" y="4287565"/>
              <a:ext cx="249707" cy="404389"/>
            </a:xfrm>
            <a:custGeom>
              <a:rect b="b" l="l" r="r" t="t"/>
              <a:pathLst>
                <a:path extrusionOk="0" h="22993" w="14198">
                  <a:moveTo>
                    <a:pt x="11618" y="1"/>
                  </a:moveTo>
                  <a:lnTo>
                    <a:pt x="0" y="21605"/>
                  </a:lnTo>
                  <a:lnTo>
                    <a:pt x="2580" y="22992"/>
                  </a:lnTo>
                  <a:lnTo>
                    <a:pt x="14198" y="1388"/>
                  </a:lnTo>
                  <a:lnTo>
                    <a:pt x="11618"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56"/>
            <p:cNvSpPr/>
            <p:nvPr/>
          </p:nvSpPr>
          <p:spPr>
            <a:xfrm>
              <a:off x="-53023" y="2095406"/>
              <a:ext cx="1225690" cy="796239"/>
            </a:xfrm>
            <a:custGeom>
              <a:rect b="b" l="l" r="r" t="t"/>
              <a:pathLst>
                <a:path extrusionOk="0" h="45273" w="69691">
                  <a:moveTo>
                    <a:pt x="53649" y="0"/>
                  </a:moveTo>
                  <a:cubicBezTo>
                    <a:pt x="51445" y="0"/>
                    <a:pt x="48985" y="294"/>
                    <a:pt x="46257" y="944"/>
                  </a:cubicBezTo>
                  <a:cubicBezTo>
                    <a:pt x="29314" y="4978"/>
                    <a:pt x="0" y="32845"/>
                    <a:pt x="0" y="32845"/>
                  </a:cubicBezTo>
                  <a:cubicBezTo>
                    <a:pt x="0" y="32845"/>
                    <a:pt x="0" y="45272"/>
                    <a:pt x="25841" y="45272"/>
                  </a:cubicBezTo>
                  <a:cubicBezTo>
                    <a:pt x="29504" y="45272"/>
                    <a:pt x="33687" y="45023"/>
                    <a:pt x="38462" y="44452"/>
                  </a:cubicBezTo>
                  <a:cubicBezTo>
                    <a:pt x="38462" y="44452"/>
                    <a:pt x="68525" y="23805"/>
                    <a:pt x="69159" y="15200"/>
                  </a:cubicBezTo>
                  <a:cubicBezTo>
                    <a:pt x="69690" y="7979"/>
                    <a:pt x="65135" y="0"/>
                    <a:pt x="5364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56"/>
            <p:cNvSpPr/>
            <p:nvPr/>
          </p:nvSpPr>
          <p:spPr>
            <a:xfrm>
              <a:off x="68418" y="2346872"/>
              <a:ext cx="854454" cy="397917"/>
            </a:xfrm>
            <a:custGeom>
              <a:rect b="b" l="l" r="r" t="t"/>
              <a:pathLst>
                <a:path extrusionOk="0" h="22625" w="48583">
                  <a:moveTo>
                    <a:pt x="7640" y="1"/>
                  </a:moveTo>
                  <a:lnTo>
                    <a:pt x="0" y="7828"/>
                  </a:lnTo>
                  <a:cubicBezTo>
                    <a:pt x="0" y="7828"/>
                    <a:pt x="19332" y="22624"/>
                    <a:pt x="37592" y="22624"/>
                  </a:cubicBezTo>
                  <a:cubicBezTo>
                    <a:pt x="39474" y="22624"/>
                    <a:pt x="41345" y="22467"/>
                    <a:pt x="43182" y="22120"/>
                  </a:cubicBezTo>
                  <a:cubicBezTo>
                    <a:pt x="43494" y="22060"/>
                    <a:pt x="43782" y="21910"/>
                    <a:pt x="44009" y="21688"/>
                  </a:cubicBezTo>
                  <a:lnTo>
                    <a:pt x="48582" y="17283"/>
                  </a:lnTo>
                  <a:cubicBezTo>
                    <a:pt x="48582" y="17283"/>
                    <a:pt x="16213" y="12672"/>
                    <a:pt x="764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56"/>
            <p:cNvSpPr/>
            <p:nvPr/>
          </p:nvSpPr>
          <p:spPr>
            <a:xfrm>
              <a:off x="401578" y="2031001"/>
              <a:ext cx="818382" cy="310542"/>
            </a:xfrm>
            <a:custGeom>
              <a:rect b="b" l="l" r="r" t="t"/>
              <a:pathLst>
                <a:path extrusionOk="0" h="17657" w="46532">
                  <a:moveTo>
                    <a:pt x="20001" y="1"/>
                  </a:moveTo>
                  <a:cubicBezTo>
                    <a:pt x="8301" y="1"/>
                    <a:pt x="0" y="7749"/>
                    <a:pt x="0" y="7749"/>
                  </a:cubicBezTo>
                  <a:lnTo>
                    <a:pt x="12384" y="7218"/>
                  </a:lnTo>
                  <a:cubicBezTo>
                    <a:pt x="12559" y="6956"/>
                    <a:pt x="18170" y="5227"/>
                    <a:pt x="24722" y="5227"/>
                  </a:cubicBezTo>
                  <a:cubicBezTo>
                    <a:pt x="31437" y="5227"/>
                    <a:pt x="39141" y="7044"/>
                    <a:pt x="42992" y="14119"/>
                  </a:cubicBezTo>
                  <a:lnTo>
                    <a:pt x="44585" y="17657"/>
                  </a:lnTo>
                  <a:cubicBezTo>
                    <a:pt x="44585" y="17657"/>
                    <a:pt x="46531" y="8457"/>
                    <a:pt x="29900" y="1911"/>
                  </a:cubicBezTo>
                  <a:cubicBezTo>
                    <a:pt x="26423" y="542"/>
                    <a:pt x="23093" y="1"/>
                    <a:pt x="2000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56"/>
            <p:cNvSpPr/>
            <p:nvPr/>
          </p:nvSpPr>
          <p:spPr>
            <a:xfrm>
              <a:off x="-40448" y="2204361"/>
              <a:ext cx="498184" cy="360579"/>
            </a:xfrm>
            <a:custGeom>
              <a:rect b="b" l="l" r="r" t="t"/>
              <a:pathLst>
                <a:path extrusionOk="0" h="20502" w="28326">
                  <a:moveTo>
                    <a:pt x="20436" y="1"/>
                  </a:moveTo>
                  <a:cubicBezTo>
                    <a:pt x="13268" y="1"/>
                    <a:pt x="5782" y="5092"/>
                    <a:pt x="3361" y="7858"/>
                  </a:cubicBezTo>
                  <a:cubicBezTo>
                    <a:pt x="0" y="11699"/>
                    <a:pt x="6082" y="20502"/>
                    <a:pt x="6082" y="20502"/>
                  </a:cubicBezTo>
                  <a:lnTo>
                    <a:pt x="28326" y="2738"/>
                  </a:lnTo>
                  <a:cubicBezTo>
                    <a:pt x="25954" y="768"/>
                    <a:pt x="23219" y="1"/>
                    <a:pt x="2043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850"/>
                                        </p:tgtEl>
                                        <p:attrNameLst>
                                          <p:attrName>r</p:attrName>
                                        </p:attrNameLst>
                                      </p:cBhvr>
                                    </p:animRot>
                                  </p:childTnLst>
                                </p:cTn>
                              </p:par>
                              <p:par>
                                <p:cTn fill="hold" nodeType="withEffect" presetClass="emph" presetID="8" presetSubtype="0">
                                  <p:stCondLst>
                                    <p:cond delay="0"/>
                                  </p:stCondLst>
                                  <p:childTnLst>
                                    <p:animRot by="-21600000">
                                      <p:cBhvr>
                                        <p:cTn dur="1000" fill="hold"/>
                                        <p:tgtEl>
                                          <p:spTgt spid="864"/>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2"/>
          <p:cNvSpPr txBox="1"/>
          <p:nvPr>
            <p:ph type="title"/>
          </p:nvPr>
        </p:nvSpPr>
        <p:spPr>
          <a:xfrm>
            <a:off x="1186525" y="2463400"/>
            <a:ext cx="1604700" cy="893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Problem vs. Solution</a:t>
            </a:r>
            <a:endParaRPr/>
          </a:p>
        </p:txBody>
      </p:sp>
      <p:sp>
        <p:nvSpPr>
          <p:cNvPr id="353" name="Google Shape;353;p42"/>
          <p:cNvSpPr txBox="1"/>
          <p:nvPr>
            <p:ph idx="1" type="subTitle"/>
          </p:nvPr>
        </p:nvSpPr>
        <p:spPr>
          <a:xfrm>
            <a:off x="894073" y="3291775"/>
            <a:ext cx="1897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t/>
            </a:r>
            <a:endParaRPr/>
          </a:p>
          <a:p>
            <a:pPr indent="0" lvl="0" marL="0" rtl="0" algn="ctr">
              <a:spcBef>
                <a:spcPts val="0"/>
              </a:spcBef>
              <a:spcAft>
                <a:spcPts val="0"/>
              </a:spcAft>
              <a:buNone/>
            </a:pPr>
            <a:r>
              <a:t/>
            </a:r>
            <a:endParaRPr/>
          </a:p>
        </p:txBody>
      </p:sp>
      <p:sp>
        <p:nvSpPr>
          <p:cNvPr id="354" name="Google Shape;354;p42"/>
          <p:cNvSpPr txBox="1"/>
          <p:nvPr>
            <p:ph idx="2" type="title"/>
          </p:nvPr>
        </p:nvSpPr>
        <p:spPr>
          <a:xfrm>
            <a:off x="2908609" y="2463400"/>
            <a:ext cx="1604700" cy="893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All about the Product</a:t>
            </a:r>
            <a:endParaRPr/>
          </a:p>
        </p:txBody>
      </p:sp>
      <p:sp>
        <p:nvSpPr>
          <p:cNvPr id="355" name="Google Shape;355;p42"/>
          <p:cNvSpPr txBox="1"/>
          <p:nvPr>
            <p:ph idx="4" type="title"/>
          </p:nvPr>
        </p:nvSpPr>
        <p:spPr>
          <a:xfrm>
            <a:off x="4630692" y="2463400"/>
            <a:ext cx="1604700" cy="893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System works</a:t>
            </a:r>
            <a:endParaRPr/>
          </a:p>
        </p:txBody>
      </p:sp>
      <p:sp>
        <p:nvSpPr>
          <p:cNvPr id="356" name="Google Shape;356;p42"/>
          <p:cNvSpPr/>
          <p:nvPr/>
        </p:nvSpPr>
        <p:spPr>
          <a:xfrm>
            <a:off x="1397125" y="763925"/>
            <a:ext cx="1183500" cy="13248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42"/>
          <p:cNvSpPr/>
          <p:nvPr/>
        </p:nvSpPr>
        <p:spPr>
          <a:xfrm>
            <a:off x="3119213" y="763925"/>
            <a:ext cx="1183500" cy="13248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42"/>
          <p:cNvSpPr/>
          <p:nvPr/>
        </p:nvSpPr>
        <p:spPr>
          <a:xfrm>
            <a:off x="4841275" y="763925"/>
            <a:ext cx="1183500" cy="13248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42"/>
          <p:cNvSpPr/>
          <p:nvPr/>
        </p:nvSpPr>
        <p:spPr>
          <a:xfrm>
            <a:off x="6563375" y="763925"/>
            <a:ext cx="1183500" cy="13248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42"/>
          <p:cNvSpPr txBox="1"/>
          <p:nvPr>
            <p:ph idx="6" type="title"/>
          </p:nvPr>
        </p:nvSpPr>
        <p:spPr>
          <a:xfrm>
            <a:off x="6352776" y="2463400"/>
            <a:ext cx="1604700" cy="893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Conclusion </a:t>
            </a:r>
            <a:endParaRPr/>
          </a:p>
          <a:p>
            <a:pPr indent="0" lvl="0" marL="0" rtl="0" algn="ctr">
              <a:spcBef>
                <a:spcPts val="0"/>
              </a:spcBef>
              <a:spcAft>
                <a:spcPts val="0"/>
              </a:spcAft>
              <a:buNone/>
            </a:pPr>
            <a:r>
              <a:t/>
            </a:r>
            <a:endParaRPr/>
          </a:p>
        </p:txBody>
      </p:sp>
      <p:sp>
        <p:nvSpPr>
          <p:cNvPr id="361" name="Google Shape;361;p42"/>
          <p:cNvSpPr txBox="1"/>
          <p:nvPr>
            <p:ph idx="8" type="title"/>
          </p:nvPr>
        </p:nvSpPr>
        <p:spPr>
          <a:xfrm>
            <a:off x="955525" y="1057000"/>
            <a:ext cx="2066700" cy="140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362" name="Google Shape;362;p42"/>
          <p:cNvSpPr txBox="1"/>
          <p:nvPr>
            <p:ph idx="9" type="title"/>
          </p:nvPr>
        </p:nvSpPr>
        <p:spPr>
          <a:xfrm>
            <a:off x="2677600" y="1057000"/>
            <a:ext cx="2066700" cy="140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363" name="Google Shape;363;p42"/>
          <p:cNvSpPr txBox="1"/>
          <p:nvPr>
            <p:ph idx="13" type="title"/>
          </p:nvPr>
        </p:nvSpPr>
        <p:spPr>
          <a:xfrm>
            <a:off x="4399700" y="1057000"/>
            <a:ext cx="2066700" cy="140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364" name="Google Shape;364;p42"/>
          <p:cNvSpPr txBox="1"/>
          <p:nvPr>
            <p:ph idx="14" type="title"/>
          </p:nvPr>
        </p:nvSpPr>
        <p:spPr>
          <a:xfrm>
            <a:off x="6121775" y="1057000"/>
            <a:ext cx="2066700" cy="140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356"/>
                                        </p:tgtEl>
                                        <p:attrNameLst>
                                          <p:attrName>style.visibility</p:attrName>
                                        </p:attrNameLst>
                                      </p:cBhvr>
                                      <p:to>
                                        <p:strVal val="visible"/>
                                      </p:to>
                                    </p:set>
                                    <p:anim calcmode="lin" valueType="num">
                                      <p:cBhvr additive="base">
                                        <p:cTn dur="1000"/>
                                        <p:tgtEl>
                                          <p:spTgt spid="3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7"/>
                                        </p:tgtEl>
                                        <p:attrNameLst>
                                          <p:attrName>style.visibility</p:attrName>
                                        </p:attrNameLst>
                                      </p:cBhvr>
                                      <p:to>
                                        <p:strVal val="visible"/>
                                      </p:to>
                                    </p:set>
                                    <p:anim calcmode="lin" valueType="num">
                                      <p:cBhvr additive="base">
                                        <p:cTn dur="1000"/>
                                        <p:tgtEl>
                                          <p:spTgt spid="35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1000"/>
                                        <p:tgtEl>
                                          <p:spTgt spid="3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358"/>
                                        </p:tgtEl>
                                        <p:attrNameLst>
                                          <p:attrName>style.visibility</p:attrName>
                                        </p:attrNameLst>
                                      </p:cBhvr>
                                      <p:to>
                                        <p:strVal val="visible"/>
                                      </p:to>
                                    </p:set>
                                    <p:anim calcmode="lin" valueType="num">
                                      <p:cBhvr additive="base">
                                        <p:cTn dur="1000"/>
                                        <p:tgtEl>
                                          <p:spTgt spid="35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3"/>
          <p:cNvSpPr/>
          <p:nvPr/>
        </p:nvSpPr>
        <p:spPr>
          <a:xfrm flipH="1" rot="10800000">
            <a:off x="-905570" y="1593628"/>
            <a:ext cx="5893767" cy="4581960"/>
          </a:xfrm>
          <a:custGeom>
            <a:rect b="b" l="l" r="r" t="t"/>
            <a:pathLst>
              <a:path extrusionOk="0" h="157985" w="186822">
                <a:moveTo>
                  <a:pt x="91145" y="1"/>
                </a:moveTo>
                <a:cubicBezTo>
                  <a:pt x="83069" y="1"/>
                  <a:pt x="75289" y="5146"/>
                  <a:pt x="70242" y="11684"/>
                </a:cubicBezTo>
                <a:cubicBezTo>
                  <a:pt x="64470" y="19161"/>
                  <a:pt x="61385" y="28296"/>
                  <a:pt x="57534" y="36921"/>
                </a:cubicBezTo>
                <a:cubicBezTo>
                  <a:pt x="53683" y="45547"/>
                  <a:pt x="48606" y="54190"/>
                  <a:pt x="40421" y="58906"/>
                </a:cubicBezTo>
                <a:cubicBezTo>
                  <a:pt x="32607" y="63409"/>
                  <a:pt x="22888" y="63771"/>
                  <a:pt x="15215" y="68510"/>
                </a:cubicBezTo>
                <a:cubicBezTo>
                  <a:pt x="4141" y="75350"/>
                  <a:pt x="1" y="90547"/>
                  <a:pt x="3903" y="102964"/>
                </a:cubicBezTo>
                <a:cubicBezTo>
                  <a:pt x="7804" y="115382"/>
                  <a:pt x="18408" y="124900"/>
                  <a:pt x="30388" y="129989"/>
                </a:cubicBezTo>
                <a:cubicBezTo>
                  <a:pt x="42021" y="134933"/>
                  <a:pt x="54885" y="136165"/>
                  <a:pt x="67538" y="136165"/>
                </a:cubicBezTo>
                <a:cubicBezTo>
                  <a:pt x="67915" y="136165"/>
                  <a:pt x="68293" y="136164"/>
                  <a:pt x="68670" y="136162"/>
                </a:cubicBezTo>
                <a:cubicBezTo>
                  <a:pt x="71151" y="136148"/>
                  <a:pt x="73662" y="136098"/>
                  <a:pt x="76171" y="136098"/>
                </a:cubicBezTo>
                <a:cubicBezTo>
                  <a:pt x="83592" y="136098"/>
                  <a:pt x="91005" y="136539"/>
                  <a:pt x="97639" y="139671"/>
                </a:cubicBezTo>
                <a:cubicBezTo>
                  <a:pt x="105490" y="143379"/>
                  <a:pt x="111304" y="150460"/>
                  <a:pt x="119003" y="154473"/>
                </a:cubicBezTo>
                <a:cubicBezTo>
                  <a:pt x="123471" y="156801"/>
                  <a:pt x="128510" y="157984"/>
                  <a:pt x="133547" y="157984"/>
                </a:cubicBezTo>
                <a:cubicBezTo>
                  <a:pt x="137128" y="157984"/>
                  <a:pt x="140707" y="157386"/>
                  <a:pt x="144079" y="156175"/>
                </a:cubicBezTo>
                <a:cubicBezTo>
                  <a:pt x="168362" y="147455"/>
                  <a:pt x="180365" y="110227"/>
                  <a:pt x="184842" y="87706"/>
                </a:cubicBezTo>
                <a:cubicBezTo>
                  <a:pt x="186018" y="81789"/>
                  <a:pt x="186821" y="75647"/>
                  <a:pt x="185541" y="69753"/>
                </a:cubicBezTo>
                <a:cubicBezTo>
                  <a:pt x="184259" y="63857"/>
                  <a:pt x="180546" y="58199"/>
                  <a:pt x="174931" y="55993"/>
                </a:cubicBezTo>
                <a:cubicBezTo>
                  <a:pt x="172945" y="55214"/>
                  <a:pt x="170924" y="54904"/>
                  <a:pt x="168876" y="54904"/>
                </a:cubicBezTo>
                <a:cubicBezTo>
                  <a:pt x="160991" y="54904"/>
                  <a:pt x="152710" y="59492"/>
                  <a:pt x="144539" y="59492"/>
                </a:cubicBezTo>
                <a:cubicBezTo>
                  <a:pt x="143674" y="59492"/>
                  <a:pt x="142810" y="59440"/>
                  <a:pt x="141948" y="59327"/>
                </a:cubicBezTo>
                <a:cubicBezTo>
                  <a:pt x="133155" y="58167"/>
                  <a:pt x="126439" y="50691"/>
                  <a:pt x="122614" y="42689"/>
                </a:cubicBezTo>
                <a:cubicBezTo>
                  <a:pt x="118789" y="34689"/>
                  <a:pt x="117040" y="25835"/>
                  <a:pt x="113372" y="17761"/>
                </a:cubicBezTo>
                <a:cubicBezTo>
                  <a:pt x="109704" y="9688"/>
                  <a:pt x="103348" y="2002"/>
                  <a:pt x="94638" y="331"/>
                </a:cubicBezTo>
                <a:cubicBezTo>
                  <a:pt x="93473" y="107"/>
                  <a:pt x="92306" y="1"/>
                  <a:pt x="9114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43"/>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Introduction</a:t>
            </a:r>
            <a:endParaRPr/>
          </a:p>
        </p:txBody>
      </p:sp>
      <p:sp>
        <p:nvSpPr>
          <p:cNvPr id="371" name="Google Shape;371;p43"/>
          <p:cNvSpPr txBox="1"/>
          <p:nvPr>
            <p:ph idx="1" type="body"/>
          </p:nvPr>
        </p:nvSpPr>
        <p:spPr>
          <a:xfrm>
            <a:off x="4832075" y="1239675"/>
            <a:ext cx="4098600" cy="2794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400"/>
              <a:t>This study generally aims to implement an application for ordering foods easily from nearby restaurants The Food Ordering app is developed with Flutter, a cross-platform system that uses Android </a:t>
            </a:r>
            <a:endParaRPr sz="1400"/>
          </a:p>
        </p:txBody>
      </p:sp>
      <p:grpSp>
        <p:nvGrpSpPr>
          <p:cNvPr id="372" name="Google Shape;372;p43"/>
          <p:cNvGrpSpPr/>
          <p:nvPr/>
        </p:nvGrpSpPr>
        <p:grpSpPr>
          <a:xfrm>
            <a:off x="886600" y="1400288"/>
            <a:ext cx="3137921" cy="3359131"/>
            <a:chOff x="886600" y="1400288"/>
            <a:chExt cx="3137921" cy="3359131"/>
          </a:xfrm>
        </p:grpSpPr>
        <p:grpSp>
          <p:nvGrpSpPr>
            <p:cNvPr id="373" name="Google Shape;373;p43"/>
            <p:cNvGrpSpPr/>
            <p:nvPr/>
          </p:nvGrpSpPr>
          <p:grpSpPr>
            <a:xfrm>
              <a:off x="1623201" y="1400288"/>
              <a:ext cx="1658721" cy="1139708"/>
              <a:chOff x="1623201" y="1400288"/>
              <a:chExt cx="1658721" cy="1139708"/>
            </a:xfrm>
          </p:grpSpPr>
          <p:grpSp>
            <p:nvGrpSpPr>
              <p:cNvPr id="374" name="Google Shape;374;p43"/>
              <p:cNvGrpSpPr/>
              <p:nvPr/>
            </p:nvGrpSpPr>
            <p:grpSpPr>
              <a:xfrm>
                <a:off x="1623201" y="1930145"/>
                <a:ext cx="647710" cy="609850"/>
                <a:chOff x="1623201" y="1930145"/>
                <a:chExt cx="647710" cy="609850"/>
              </a:xfrm>
            </p:grpSpPr>
            <p:sp>
              <p:nvSpPr>
                <p:cNvPr id="375" name="Google Shape;375;p43"/>
                <p:cNvSpPr/>
                <p:nvPr/>
              </p:nvSpPr>
              <p:spPr>
                <a:xfrm>
                  <a:off x="1658420" y="1965364"/>
                  <a:ext cx="577249" cy="539433"/>
                </a:xfrm>
                <a:custGeom>
                  <a:rect b="b" l="l" r="r" t="t"/>
                  <a:pathLst>
                    <a:path extrusionOk="0" h="24307" w="26011">
                      <a:moveTo>
                        <a:pt x="1" y="1"/>
                      </a:moveTo>
                      <a:lnTo>
                        <a:pt x="1" y="24306"/>
                      </a:lnTo>
                      <a:lnTo>
                        <a:pt x="26011" y="24306"/>
                      </a:lnTo>
                      <a:lnTo>
                        <a:pt x="2601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43"/>
                <p:cNvSpPr/>
                <p:nvPr/>
              </p:nvSpPr>
              <p:spPr>
                <a:xfrm>
                  <a:off x="1740731" y="1965342"/>
                  <a:ext cx="494937" cy="434196"/>
                </a:xfrm>
                <a:custGeom>
                  <a:rect b="b" l="l" r="r" t="t"/>
                  <a:pathLst>
                    <a:path extrusionOk="0" h="19565" w="22302">
                      <a:moveTo>
                        <a:pt x="0" y="1"/>
                      </a:moveTo>
                      <a:cubicBezTo>
                        <a:pt x="2510" y="2314"/>
                        <a:pt x="4480" y="5285"/>
                        <a:pt x="3376" y="8599"/>
                      </a:cubicBezTo>
                      <a:cubicBezTo>
                        <a:pt x="2185" y="11773"/>
                        <a:pt x="200" y="16535"/>
                        <a:pt x="4169" y="18520"/>
                      </a:cubicBezTo>
                      <a:cubicBezTo>
                        <a:pt x="5494" y="19088"/>
                        <a:pt x="7089" y="19565"/>
                        <a:pt x="8611" y="19565"/>
                      </a:cubicBezTo>
                      <a:cubicBezTo>
                        <a:pt x="10280" y="19565"/>
                        <a:pt x="11861" y="18990"/>
                        <a:pt x="12900" y="17329"/>
                      </a:cubicBezTo>
                      <a:cubicBezTo>
                        <a:pt x="14486" y="14155"/>
                        <a:pt x="14090" y="9393"/>
                        <a:pt x="17265" y="7805"/>
                      </a:cubicBezTo>
                      <a:cubicBezTo>
                        <a:pt x="19357" y="6854"/>
                        <a:pt x="20991" y="5444"/>
                        <a:pt x="22302" y="3755"/>
                      </a:cubicBezTo>
                      <a:lnTo>
                        <a:pt x="2230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43"/>
                <p:cNvSpPr/>
                <p:nvPr/>
              </p:nvSpPr>
              <p:spPr>
                <a:xfrm>
                  <a:off x="2028363" y="2291632"/>
                  <a:ext cx="207300" cy="213159"/>
                </a:xfrm>
                <a:custGeom>
                  <a:rect b="b" l="l" r="r" t="t"/>
                  <a:pathLst>
                    <a:path extrusionOk="0" h="9605" w="9341">
                      <a:moveTo>
                        <a:pt x="9341" y="1"/>
                      </a:moveTo>
                      <a:cubicBezTo>
                        <a:pt x="4474" y="865"/>
                        <a:pt x="931" y="4927"/>
                        <a:pt x="1" y="9604"/>
                      </a:cubicBezTo>
                      <a:lnTo>
                        <a:pt x="9341" y="9604"/>
                      </a:lnTo>
                      <a:lnTo>
                        <a:pt x="934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43"/>
                <p:cNvSpPr/>
                <p:nvPr/>
              </p:nvSpPr>
              <p:spPr>
                <a:xfrm>
                  <a:off x="1623201" y="1930145"/>
                  <a:ext cx="647710" cy="609850"/>
                </a:xfrm>
                <a:custGeom>
                  <a:rect b="b" l="l" r="r" t="t"/>
                  <a:pathLst>
                    <a:path extrusionOk="0" h="27480" w="29186">
                      <a:moveTo>
                        <a:pt x="26011" y="3174"/>
                      </a:moveTo>
                      <a:lnTo>
                        <a:pt x="26011" y="24305"/>
                      </a:lnTo>
                      <a:lnTo>
                        <a:pt x="3175" y="24305"/>
                      </a:lnTo>
                      <a:lnTo>
                        <a:pt x="3175" y="3174"/>
                      </a:lnTo>
                      <a:close/>
                      <a:moveTo>
                        <a:pt x="1" y="0"/>
                      </a:moveTo>
                      <a:lnTo>
                        <a:pt x="1" y="27480"/>
                      </a:lnTo>
                      <a:lnTo>
                        <a:pt x="29186" y="27480"/>
                      </a:lnTo>
                      <a:lnTo>
                        <a:pt x="29186"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9" name="Google Shape;379;p43"/>
              <p:cNvGrpSpPr/>
              <p:nvPr/>
            </p:nvGrpSpPr>
            <p:grpSpPr>
              <a:xfrm>
                <a:off x="2402677" y="1400288"/>
                <a:ext cx="879245" cy="826249"/>
                <a:chOff x="2402677" y="1400288"/>
                <a:chExt cx="879245" cy="826249"/>
              </a:xfrm>
            </p:grpSpPr>
            <p:sp>
              <p:nvSpPr>
                <p:cNvPr id="380" name="Google Shape;380;p43"/>
                <p:cNvSpPr/>
                <p:nvPr/>
              </p:nvSpPr>
              <p:spPr>
                <a:xfrm>
                  <a:off x="2437874" y="1435529"/>
                  <a:ext cx="808806" cy="755766"/>
                </a:xfrm>
                <a:custGeom>
                  <a:rect b="b" l="l" r="r" t="t"/>
                  <a:pathLst>
                    <a:path extrusionOk="0" h="34055" w="36445">
                      <a:moveTo>
                        <a:pt x="1" y="1"/>
                      </a:moveTo>
                      <a:lnTo>
                        <a:pt x="1" y="34055"/>
                      </a:lnTo>
                      <a:lnTo>
                        <a:pt x="36445" y="34055"/>
                      </a:lnTo>
                      <a:lnTo>
                        <a:pt x="36445"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43"/>
                <p:cNvSpPr/>
                <p:nvPr/>
              </p:nvSpPr>
              <p:spPr>
                <a:xfrm>
                  <a:off x="2663612" y="1435529"/>
                  <a:ext cx="583086" cy="601461"/>
                </a:xfrm>
                <a:custGeom>
                  <a:rect b="b" l="l" r="r" t="t"/>
                  <a:pathLst>
                    <a:path extrusionOk="0" h="27102" w="26274">
                      <a:moveTo>
                        <a:pt x="0" y="1"/>
                      </a:moveTo>
                      <a:cubicBezTo>
                        <a:pt x="292" y="3003"/>
                        <a:pt x="1179" y="5759"/>
                        <a:pt x="3060" y="8267"/>
                      </a:cubicBezTo>
                      <a:cubicBezTo>
                        <a:pt x="4507" y="10679"/>
                        <a:pt x="6834" y="11038"/>
                        <a:pt x="9328" y="11038"/>
                      </a:cubicBezTo>
                      <a:cubicBezTo>
                        <a:pt x="10386" y="11038"/>
                        <a:pt x="11473" y="10974"/>
                        <a:pt x="12536" y="10974"/>
                      </a:cubicBezTo>
                      <a:cubicBezTo>
                        <a:pt x="13090" y="10974"/>
                        <a:pt x="13638" y="10991"/>
                        <a:pt x="14171" y="11045"/>
                      </a:cubicBezTo>
                      <a:cubicBezTo>
                        <a:pt x="20917" y="11838"/>
                        <a:pt x="14964" y="21759"/>
                        <a:pt x="18536" y="24934"/>
                      </a:cubicBezTo>
                      <a:cubicBezTo>
                        <a:pt x="20074" y="26471"/>
                        <a:pt x="21736" y="27101"/>
                        <a:pt x="23465" y="27101"/>
                      </a:cubicBezTo>
                      <a:cubicBezTo>
                        <a:pt x="24385" y="27101"/>
                        <a:pt x="25324" y="26923"/>
                        <a:pt x="26274" y="26608"/>
                      </a:cubicBezTo>
                      <a:lnTo>
                        <a:pt x="2627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43"/>
                <p:cNvSpPr/>
                <p:nvPr/>
              </p:nvSpPr>
              <p:spPr>
                <a:xfrm>
                  <a:off x="2437874" y="1666215"/>
                  <a:ext cx="665220" cy="525075"/>
                </a:xfrm>
                <a:custGeom>
                  <a:rect b="b" l="l" r="r" t="t"/>
                  <a:pathLst>
                    <a:path extrusionOk="0" h="23660" w="29975">
                      <a:moveTo>
                        <a:pt x="6869" y="1"/>
                      </a:moveTo>
                      <a:cubicBezTo>
                        <a:pt x="4602" y="1"/>
                        <a:pt x="2252" y="613"/>
                        <a:pt x="1" y="1472"/>
                      </a:cubicBezTo>
                      <a:lnTo>
                        <a:pt x="1" y="23660"/>
                      </a:lnTo>
                      <a:lnTo>
                        <a:pt x="29974" y="23660"/>
                      </a:lnTo>
                      <a:cubicBezTo>
                        <a:pt x="29531" y="21531"/>
                        <a:pt x="28658" y="19598"/>
                        <a:pt x="26724" y="18110"/>
                      </a:cubicBezTo>
                      <a:cubicBezTo>
                        <a:pt x="25242" y="16957"/>
                        <a:pt x="23555" y="16693"/>
                        <a:pt x="21777" y="16693"/>
                      </a:cubicBezTo>
                      <a:cubicBezTo>
                        <a:pt x="20268" y="16693"/>
                        <a:pt x="18693" y="16883"/>
                        <a:pt x="17121" y="16883"/>
                      </a:cubicBezTo>
                      <a:cubicBezTo>
                        <a:pt x="16081" y="16883"/>
                        <a:pt x="15042" y="16800"/>
                        <a:pt x="14024" y="16522"/>
                      </a:cubicBezTo>
                      <a:cubicBezTo>
                        <a:pt x="11247" y="15332"/>
                        <a:pt x="12041" y="12555"/>
                        <a:pt x="12834" y="10174"/>
                      </a:cubicBezTo>
                      <a:cubicBezTo>
                        <a:pt x="14422" y="6205"/>
                        <a:pt x="13231" y="1443"/>
                        <a:pt x="9262" y="253"/>
                      </a:cubicBezTo>
                      <a:cubicBezTo>
                        <a:pt x="8481" y="79"/>
                        <a:pt x="7680" y="1"/>
                        <a:pt x="686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43"/>
                <p:cNvSpPr/>
                <p:nvPr/>
              </p:nvSpPr>
              <p:spPr>
                <a:xfrm>
                  <a:off x="2402677" y="1400288"/>
                  <a:ext cx="879245" cy="826249"/>
                </a:xfrm>
                <a:custGeom>
                  <a:rect b="b" l="l" r="r" t="t"/>
                  <a:pathLst>
                    <a:path extrusionOk="0" h="37231" w="39619">
                      <a:moveTo>
                        <a:pt x="36444" y="3176"/>
                      </a:moveTo>
                      <a:lnTo>
                        <a:pt x="36444" y="34056"/>
                      </a:lnTo>
                      <a:lnTo>
                        <a:pt x="3174" y="34056"/>
                      </a:lnTo>
                      <a:lnTo>
                        <a:pt x="3174" y="3176"/>
                      </a:lnTo>
                      <a:close/>
                      <a:moveTo>
                        <a:pt x="0" y="1"/>
                      </a:moveTo>
                      <a:lnTo>
                        <a:pt x="0" y="37231"/>
                      </a:lnTo>
                      <a:lnTo>
                        <a:pt x="39618" y="37231"/>
                      </a:lnTo>
                      <a:lnTo>
                        <a:pt x="3961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84" name="Google Shape;384;p43"/>
            <p:cNvGrpSpPr/>
            <p:nvPr/>
          </p:nvGrpSpPr>
          <p:grpSpPr>
            <a:xfrm>
              <a:off x="886600" y="2083936"/>
              <a:ext cx="3137921" cy="2675482"/>
              <a:chOff x="886600" y="2083936"/>
              <a:chExt cx="3137921" cy="2675482"/>
            </a:xfrm>
          </p:grpSpPr>
          <p:sp>
            <p:nvSpPr>
              <p:cNvPr id="385" name="Google Shape;385;p43"/>
              <p:cNvSpPr/>
              <p:nvPr/>
            </p:nvSpPr>
            <p:spPr>
              <a:xfrm>
                <a:off x="886600" y="3482126"/>
                <a:ext cx="3043945" cy="1117548"/>
              </a:xfrm>
              <a:custGeom>
                <a:rect b="b" l="l" r="r" t="t"/>
                <a:pathLst>
                  <a:path extrusionOk="0" h="50357" w="137161">
                    <a:moveTo>
                      <a:pt x="54608" y="0"/>
                    </a:moveTo>
                    <a:cubicBezTo>
                      <a:pt x="35108" y="0"/>
                      <a:pt x="18099" y="137"/>
                      <a:pt x="14828" y="586"/>
                    </a:cubicBezTo>
                    <a:cubicBezTo>
                      <a:pt x="6467" y="1736"/>
                      <a:pt x="0" y="6158"/>
                      <a:pt x="4719" y="12227"/>
                    </a:cubicBezTo>
                    <a:cubicBezTo>
                      <a:pt x="14145" y="24349"/>
                      <a:pt x="10034" y="50357"/>
                      <a:pt x="10034" y="50357"/>
                    </a:cubicBezTo>
                    <a:lnTo>
                      <a:pt x="129035" y="50357"/>
                    </a:lnTo>
                    <a:cubicBezTo>
                      <a:pt x="129035" y="50357"/>
                      <a:pt x="128238" y="29759"/>
                      <a:pt x="129234" y="24784"/>
                    </a:cubicBezTo>
                    <a:cubicBezTo>
                      <a:pt x="130229" y="19809"/>
                      <a:pt x="137161" y="14607"/>
                      <a:pt x="133291" y="6075"/>
                    </a:cubicBezTo>
                    <a:cubicBezTo>
                      <a:pt x="131284" y="1650"/>
                      <a:pt x="119689" y="332"/>
                      <a:pt x="119689" y="332"/>
                    </a:cubicBezTo>
                    <a:lnTo>
                      <a:pt x="121364" y="332"/>
                    </a:lnTo>
                    <a:cubicBezTo>
                      <a:pt x="121364" y="332"/>
                      <a:pt x="84967" y="0"/>
                      <a:pt x="5460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43"/>
              <p:cNvSpPr/>
              <p:nvPr/>
            </p:nvSpPr>
            <p:spPr>
              <a:xfrm>
                <a:off x="886600" y="3482103"/>
                <a:ext cx="3043945" cy="755055"/>
              </a:xfrm>
              <a:custGeom>
                <a:rect b="b" l="l" r="r" t="t"/>
                <a:pathLst>
                  <a:path extrusionOk="0" h="34023" w="137161">
                    <a:moveTo>
                      <a:pt x="54651" y="1"/>
                    </a:moveTo>
                    <a:cubicBezTo>
                      <a:pt x="35132" y="1"/>
                      <a:pt x="18101" y="138"/>
                      <a:pt x="14827" y="587"/>
                    </a:cubicBezTo>
                    <a:cubicBezTo>
                      <a:pt x="6464" y="1737"/>
                      <a:pt x="0" y="6159"/>
                      <a:pt x="4719" y="12227"/>
                    </a:cubicBezTo>
                    <a:cubicBezTo>
                      <a:pt x="8143" y="16632"/>
                      <a:pt x="9780" y="27866"/>
                      <a:pt x="10478" y="34023"/>
                    </a:cubicBezTo>
                    <a:lnTo>
                      <a:pt x="128844" y="34023"/>
                    </a:lnTo>
                    <a:cubicBezTo>
                      <a:pt x="128922" y="32215"/>
                      <a:pt x="129046" y="25724"/>
                      <a:pt x="129234" y="24785"/>
                    </a:cubicBezTo>
                    <a:cubicBezTo>
                      <a:pt x="130229" y="19810"/>
                      <a:pt x="137161" y="14608"/>
                      <a:pt x="133291" y="6076"/>
                    </a:cubicBezTo>
                    <a:cubicBezTo>
                      <a:pt x="131284" y="1651"/>
                      <a:pt x="119689" y="332"/>
                      <a:pt x="119689" y="332"/>
                    </a:cubicBezTo>
                    <a:lnTo>
                      <a:pt x="121363" y="332"/>
                    </a:lnTo>
                    <a:cubicBezTo>
                      <a:pt x="121363" y="332"/>
                      <a:pt x="85000" y="1"/>
                      <a:pt x="54651" y="1"/>
                    </a:cubicBezTo>
                    <a:close/>
                  </a:path>
                </a:pathLst>
              </a:custGeom>
              <a:solidFill>
                <a:srgbClr val="E9B7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43"/>
              <p:cNvSpPr/>
              <p:nvPr/>
            </p:nvSpPr>
            <p:spPr>
              <a:xfrm>
                <a:off x="1185239" y="3147447"/>
                <a:ext cx="2409573" cy="878068"/>
              </a:xfrm>
              <a:custGeom>
                <a:rect b="b" l="l" r="r" t="t"/>
                <a:pathLst>
                  <a:path extrusionOk="0" h="39566" w="108576">
                    <a:moveTo>
                      <a:pt x="79246" y="0"/>
                    </a:moveTo>
                    <a:cubicBezTo>
                      <a:pt x="64677" y="0"/>
                      <a:pt x="42243" y="119"/>
                      <a:pt x="27164" y="119"/>
                    </a:cubicBezTo>
                    <a:cubicBezTo>
                      <a:pt x="21761" y="119"/>
                      <a:pt x="17302" y="104"/>
                      <a:pt x="14488" y="63"/>
                    </a:cubicBezTo>
                    <a:cubicBezTo>
                      <a:pt x="14320" y="60"/>
                      <a:pt x="14155" y="59"/>
                      <a:pt x="13992" y="59"/>
                    </a:cubicBezTo>
                    <a:cubicBezTo>
                      <a:pt x="942" y="59"/>
                      <a:pt x="438" y="7824"/>
                      <a:pt x="438" y="7824"/>
                    </a:cubicBezTo>
                    <a:lnTo>
                      <a:pt x="0" y="38918"/>
                    </a:lnTo>
                    <a:lnTo>
                      <a:pt x="108575" y="39566"/>
                    </a:lnTo>
                    <a:cubicBezTo>
                      <a:pt x="108575" y="39566"/>
                      <a:pt x="108024" y="15784"/>
                      <a:pt x="107824" y="9416"/>
                    </a:cubicBezTo>
                    <a:cubicBezTo>
                      <a:pt x="107625" y="3048"/>
                      <a:pt x="103048" y="262"/>
                      <a:pt x="91306" y="59"/>
                    </a:cubicBezTo>
                    <a:cubicBezTo>
                      <a:pt x="88822" y="16"/>
                      <a:pt x="84557" y="0"/>
                      <a:pt x="792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43"/>
              <p:cNvSpPr/>
              <p:nvPr/>
            </p:nvSpPr>
            <p:spPr>
              <a:xfrm>
                <a:off x="1185239" y="3147447"/>
                <a:ext cx="2390953" cy="864176"/>
              </a:xfrm>
              <a:custGeom>
                <a:rect b="b" l="l" r="r" t="t"/>
                <a:pathLst>
                  <a:path extrusionOk="0" h="38940" w="107737">
                    <a:moveTo>
                      <a:pt x="79280" y="1"/>
                    </a:moveTo>
                    <a:cubicBezTo>
                      <a:pt x="64722" y="1"/>
                      <a:pt x="42289" y="119"/>
                      <a:pt x="27198" y="119"/>
                    </a:cubicBezTo>
                    <a:cubicBezTo>
                      <a:pt x="21780" y="119"/>
                      <a:pt x="17308" y="104"/>
                      <a:pt x="14488" y="63"/>
                    </a:cubicBezTo>
                    <a:cubicBezTo>
                      <a:pt x="14321" y="60"/>
                      <a:pt x="14157" y="59"/>
                      <a:pt x="13994" y="59"/>
                    </a:cubicBezTo>
                    <a:cubicBezTo>
                      <a:pt x="942" y="59"/>
                      <a:pt x="438" y="7824"/>
                      <a:pt x="438" y="7824"/>
                    </a:cubicBezTo>
                    <a:lnTo>
                      <a:pt x="0" y="38918"/>
                    </a:lnTo>
                    <a:lnTo>
                      <a:pt x="3660" y="38940"/>
                    </a:lnTo>
                    <a:lnTo>
                      <a:pt x="4017" y="13508"/>
                    </a:lnTo>
                    <a:cubicBezTo>
                      <a:pt x="4017" y="13508"/>
                      <a:pt x="4521" y="5744"/>
                      <a:pt x="17571" y="5744"/>
                    </a:cubicBezTo>
                    <a:cubicBezTo>
                      <a:pt x="17734" y="5744"/>
                      <a:pt x="17899" y="5745"/>
                      <a:pt x="18067" y="5747"/>
                    </a:cubicBezTo>
                    <a:cubicBezTo>
                      <a:pt x="20880" y="5789"/>
                      <a:pt x="25337" y="5804"/>
                      <a:pt x="30738" y="5804"/>
                    </a:cubicBezTo>
                    <a:cubicBezTo>
                      <a:pt x="45842" y="5804"/>
                      <a:pt x="68329" y="5685"/>
                      <a:pt x="82898" y="5685"/>
                    </a:cubicBezTo>
                    <a:cubicBezTo>
                      <a:pt x="88175" y="5685"/>
                      <a:pt x="92413" y="5700"/>
                      <a:pt x="94886" y="5743"/>
                    </a:cubicBezTo>
                    <a:cubicBezTo>
                      <a:pt x="100959" y="5849"/>
                      <a:pt x="105111" y="6646"/>
                      <a:pt x="107736" y="8271"/>
                    </a:cubicBezTo>
                    <a:cubicBezTo>
                      <a:pt x="107030" y="2712"/>
                      <a:pt x="102320" y="250"/>
                      <a:pt x="91306" y="59"/>
                    </a:cubicBezTo>
                    <a:cubicBezTo>
                      <a:pt x="88828" y="17"/>
                      <a:pt x="84575" y="1"/>
                      <a:pt x="7928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43"/>
              <p:cNvSpPr/>
              <p:nvPr/>
            </p:nvSpPr>
            <p:spPr>
              <a:xfrm>
                <a:off x="1185239" y="3864340"/>
                <a:ext cx="2409573" cy="161162"/>
              </a:xfrm>
              <a:custGeom>
                <a:rect b="b" l="l" r="r" t="t"/>
                <a:pathLst>
                  <a:path extrusionOk="0" h="7262" w="108576">
                    <a:moveTo>
                      <a:pt x="94" y="0"/>
                    </a:moveTo>
                    <a:lnTo>
                      <a:pt x="0" y="6614"/>
                    </a:lnTo>
                    <a:lnTo>
                      <a:pt x="108575" y="7262"/>
                    </a:lnTo>
                    <a:cubicBezTo>
                      <a:pt x="108575" y="7262"/>
                      <a:pt x="108504" y="4210"/>
                      <a:pt x="10840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43"/>
              <p:cNvSpPr/>
              <p:nvPr/>
            </p:nvSpPr>
            <p:spPr>
              <a:xfrm>
                <a:off x="3461530" y="3551210"/>
                <a:ext cx="446957" cy="1048440"/>
              </a:xfrm>
              <a:custGeom>
                <a:rect b="b" l="l" r="r" t="t"/>
                <a:pathLst>
                  <a:path extrusionOk="0" h="47243" w="20140">
                    <a:moveTo>
                      <a:pt x="12914" y="0"/>
                    </a:moveTo>
                    <a:cubicBezTo>
                      <a:pt x="7917" y="0"/>
                      <a:pt x="4173" y="8880"/>
                      <a:pt x="2183" y="14669"/>
                    </a:cubicBezTo>
                    <a:cubicBezTo>
                      <a:pt x="1" y="21018"/>
                      <a:pt x="397" y="47243"/>
                      <a:pt x="397" y="47243"/>
                    </a:cubicBezTo>
                    <a:lnTo>
                      <a:pt x="13889" y="47243"/>
                    </a:lnTo>
                    <a:cubicBezTo>
                      <a:pt x="13889" y="47243"/>
                      <a:pt x="13228" y="32394"/>
                      <a:pt x="13161" y="28558"/>
                    </a:cubicBezTo>
                    <a:cubicBezTo>
                      <a:pt x="13096" y="24722"/>
                      <a:pt x="13130" y="22099"/>
                      <a:pt x="16270" y="16455"/>
                    </a:cubicBezTo>
                    <a:cubicBezTo>
                      <a:pt x="19411" y="10811"/>
                      <a:pt x="20139" y="2268"/>
                      <a:pt x="14399" y="260"/>
                    </a:cubicBezTo>
                    <a:cubicBezTo>
                      <a:pt x="13892" y="83"/>
                      <a:pt x="13397" y="0"/>
                      <a:pt x="1291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43"/>
              <p:cNvSpPr/>
              <p:nvPr/>
            </p:nvSpPr>
            <p:spPr>
              <a:xfrm>
                <a:off x="910212" y="3551210"/>
                <a:ext cx="446979" cy="1048440"/>
              </a:xfrm>
              <a:custGeom>
                <a:rect b="b" l="l" r="r" t="t"/>
                <a:pathLst>
                  <a:path extrusionOk="0" h="47243" w="20141">
                    <a:moveTo>
                      <a:pt x="7227" y="0"/>
                    </a:moveTo>
                    <a:cubicBezTo>
                      <a:pt x="6744" y="0"/>
                      <a:pt x="6249" y="83"/>
                      <a:pt x="5742" y="260"/>
                    </a:cubicBezTo>
                    <a:cubicBezTo>
                      <a:pt x="1" y="2268"/>
                      <a:pt x="730" y="10811"/>
                      <a:pt x="3870" y="16455"/>
                    </a:cubicBezTo>
                    <a:cubicBezTo>
                      <a:pt x="7011" y="22099"/>
                      <a:pt x="7045" y="24722"/>
                      <a:pt x="6978" y="28558"/>
                    </a:cubicBezTo>
                    <a:cubicBezTo>
                      <a:pt x="6913" y="32394"/>
                      <a:pt x="6251" y="47243"/>
                      <a:pt x="6251" y="47243"/>
                    </a:cubicBezTo>
                    <a:lnTo>
                      <a:pt x="19743" y="47243"/>
                    </a:lnTo>
                    <a:cubicBezTo>
                      <a:pt x="19743" y="47243"/>
                      <a:pt x="20140" y="21018"/>
                      <a:pt x="17957" y="14669"/>
                    </a:cubicBezTo>
                    <a:cubicBezTo>
                      <a:pt x="15968" y="8880"/>
                      <a:pt x="12223" y="0"/>
                      <a:pt x="722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43"/>
              <p:cNvSpPr/>
              <p:nvPr/>
            </p:nvSpPr>
            <p:spPr>
              <a:xfrm>
                <a:off x="2480106" y="4451875"/>
                <a:ext cx="337148" cy="259430"/>
              </a:xfrm>
              <a:custGeom>
                <a:rect b="b" l="l" r="r" t="t"/>
                <a:pathLst>
                  <a:path extrusionOk="0" h="11690" w="15192">
                    <a:moveTo>
                      <a:pt x="5594" y="0"/>
                    </a:moveTo>
                    <a:lnTo>
                      <a:pt x="1415" y="464"/>
                    </a:lnTo>
                    <a:cubicBezTo>
                      <a:pt x="1415" y="464"/>
                      <a:pt x="1515" y="2959"/>
                      <a:pt x="757" y="3939"/>
                    </a:cubicBezTo>
                    <a:cubicBezTo>
                      <a:pt x="1" y="4920"/>
                      <a:pt x="747" y="6789"/>
                      <a:pt x="2644" y="7454"/>
                    </a:cubicBezTo>
                    <a:cubicBezTo>
                      <a:pt x="4542" y="8120"/>
                      <a:pt x="5742" y="10378"/>
                      <a:pt x="8071" y="11365"/>
                    </a:cubicBezTo>
                    <a:cubicBezTo>
                      <a:pt x="8608" y="11593"/>
                      <a:pt x="9228" y="11690"/>
                      <a:pt x="9870" y="11690"/>
                    </a:cubicBezTo>
                    <a:cubicBezTo>
                      <a:pt x="12014" y="11690"/>
                      <a:pt x="14403" y="10609"/>
                      <a:pt x="14745" y="9696"/>
                    </a:cubicBezTo>
                    <a:cubicBezTo>
                      <a:pt x="15191" y="8509"/>
                      <a:pt x="12563" y="8894"/>
                      <a:pt x="10496" y="7972"/>
                    </a:cubicBezTo>
                    <a:cubicBezTo>
                      <a:pt x="8428" y="7051"/>
                      <a:pt x="5594" y="0"/>
                      <a:pt x="559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43"/>
              <p:cNvSpPr/>
              <p:nvPr/>
            </p:nvSpPr>
            <p:spPr>
              <a:xfrm>
                <a:off x="2480106" y="4506667"/>
                <a:ext cx="337126" cy="204637"/>
              </a:xfrm>
              <a:custGeom>
                <a:rect b="b" l="l" r="r" t="t"/>
                <a:pathLst>
                  <a:path extrusionOk="0" h="9221" w="15191">
                    <a:moveTo>
                      <a:pt x="1286" y="0"/>
                    </a:moveTo>
                    <a:cubicBezTo>
                      <a:pt x="1191" y="562"/>
                      <a:pt x="1031" y="1116"/>
                      <a:pt x="757" y="1470"/>
                    </a:cubicBezTo>
                    <a:cubicBezTo>
                      <a:pt x="1" y="2451"/>
                      <a:pt x="746" y="4319"/>
                      <a:pt x="2644" y="4985"/>
                    </a:cubicBezTo>
                    <a:cubicBezTo>
                      <a:pt x="4542" y="5652"/>
                      <a:pt x="5742" y="7910"/>
                      <a:pt x="8071" y="8896"/>
                    </a:cubicBezTo>
                    <a:cubicBezTo>
                      <a:pt x="8608" y="9124"/>
                      <a:pt x="9228" y="9221"/>
                      <a:pt x="9870" y="9221"/>
                    </a:cubicBezTo>
                    <a:cubicBezTo>
                      <a:pt x="12014" y="9221"/>
                      <a:pt x="14403" y="8140"/>
                      <a:pt x="14745" y="7227"/>
                    </a:cubicBezTo>
                    <a:cubicBezTo>
                      <a:pt x="15190" y="6040"/>
                      <a:pt x="12562" y="6425"/>
                      <a:pt x="10496" y="5503"/>
                    </a:cubicBezTo>
                    <a:cubicBezTo>
                      <a:pt x="9710" y="5153"/>
                      <a:pt x="8815" y="3919"/>
                      <a:pt x="8006" y="2523"/>
                    </a:cubicBezTo>
                    <a:cubicBezTo>
                      <a:pt x="7346" y="3047"/>
                      <a:pt x="6687" y="3265"/>
                      <a:pt x="6045" y="3265"/>
                    </a:cubicBezTo>
                    <a:cubicBezTo>
                      <a:pt x="4187" y="3265"/>
                      <a:pt x="2472" y="1446"/>
                      <a:pt x="128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43"/>
              <p:cNvSpPr/>
              <p:nvPr/>
            </p:nvSpPr>
            <p:spPr>
              <a:xfrm>
                <a:off x="2483479" y="4545792"/>
                <a:ext cx="326696" cy="165512"/>
              </a:xfrm>
              <a:custGeom>
                <a:rect b="b" l="l" r="r" t="t"/>
                <a:pathLst>
                  <a:path extrusionOk="0" h="7458" w="14721">
                    <a:moveTo>
                      <a:pt x="440" y="0"/>
                    </a:moveTo>
                    <a:lnTo>
                      <a:pt x="440" y="0"/>
                    </a:lnTo>
                    <a:cubicBezTo>
                      <a:pt x="0" y="1022"/>
                      <a:pt x="768" y="2617"/>
                      <a:pt x="2492" y="3222"/>
                    </a:cubicBezTo>
                    <a:cubicBezTo>
                      <a:pt x="4390" y="3887"/>
                      <a:pt x="5590" y="6146"/>
                      <a:pt x="7919" y="7133"/>
                    </a:cubicBezTo>
                    <a:cubicBezTo>
                      <a:pt x="8456" y="7361"/>
                      <a:pt x="9076" y="7458"/>
                      <a:pt x="9718" y="7458"/>
                    </a:cubicBezTo>
                    <a:cubicBezTo>
                      <a:pt x="11862" y="7458"/>
                      <a:pt x="14251" y="6377"/>
                      <a:pt x="14593" y="5463"/>
                    </a:cubicBezTo>
                    <a:cubicBezTo>
                      <a:pt x="14720" y="5127"/>
                      <a:pt x="14593" y="4919"/>
                      <a:pt x="14307" y="4770"/>
                    </a:cubicBezTo>
                    <a:cubicBezTo>
                      <a:pt x="13507" y="5549"/>
                      <a:pt x="11550" y="6301"/>
                      <a:pt x="9762" y="6301"/>
                    </a:cubicBezTo>
                    <a:cubicBezTo>
                      <a:pt x="9120" y="6301"/>
                      <a:pt x="8500" y="6204"/>
                      <a:pt x="7964" y="5977"/>
                    </a:cubicBezTo>
                    <a:cubicBezTo>
                      <a:pt x="5635" y="4990"/>
                      <a:pt x="4435" y="2730"/>
                      <a:pt x="2538" y="2064"/>
                    </a:cubicBezTo>
                    <a:cubicBezTo>
                      <a:pt x="1390" y="1662"/>
                      <a:pt x="667" y="820"/>
                      <a:pt x="440"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43"/>
              <p:cNvSpPr/>
              <p:nvPr/>
            </p:nvSpPr>
            <p:spPr>
              <a:xfrm>
                <a:off x="2511485" y="4462105"/>
                <a:ext cx="399" cy="3906"/>
              </a:xfrm>
              <a:custGeom>
                <a:rect b="b" l="l" r="r" t="t"/>
                <a:pathLst>
                  <a:path extrusionOk="0" h="176" w="18">
                    <a:moveTo>
                      <a:pt x="18" y="0"/>
                    </a:moveTo>
                    <a:lnTo>
                      <a:pt x="1" y="3"/>
                    </a:lnTo>
                    <a:cubicBezTo>
                      <a:pt x="1" y="3"/>
                      <a:pt x="3" y="69"/>
                      <a:pt x="4" y="176"/>
                    </a:cubicBezTo>
                    <a:cubicBezTo>
                      <a:pt x="10" y="117"/>
                      <a:pt x="14" y="58"/>
                      <a:pt x="18" y="0"/>
                    </a:cubicBezTo>
                    <a:close/>
                  </a:path>
                </a:pathLst>
              </a:custGeom>
              <a:solidFill>
                <a:srgbClr val="9B839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43"/>
              <p:cNvSpPr/>
              <p:nvPr/>
            </p:nvSpPr>
            <p:spPr>
              <a:xfrm>
                <a:off x="2319523" y="4451875"/>
                <a:ext cx="304437" cy="307544"/>
              </a:xfrm>
              <a:custGeom>
                <a:rect b="b" l="l" r="r" t="t"/>
                <a:pathLst>
                  <a:path extrusionOk="0" h="13858" w="13718">
                    <a:moveTo>
                      <a:pt x="3446" y="0"/>
                    </a:moveTo>
                    <a:cubicBezTo>
                      <a:pt x="3446" y="0"/>
                      <a:pt x="2701" y="2383"/>
                      <a:pt x="1659" y="3053"/>
                    </a:cubicBezTo>
                    <a:cubicBezTo>
                      <a:pt x="617" y="3722"/>
                      <a:pt x="0" y="5663"/>
                      <a:pt x="1564" y="6929"/>
                    </a:cubicBezTo>
                    <a:cubicBezTo>
                      <a:pt x="3127" y="8193"/>
                      <a:pt x="4190" y="10792"/>
                      <a:pt x="6051" y="12505"/>
                    </a:cubicBezTo>
                    <a:cubicBezTo>
                      <a:pt x="7087" y="13458"/>
                      <a:pt x="8838" y="13858"/>
                      <a:pt x="10328" y="13858"/>
                    </a:cubicBezTo>
                    <a:cubicBezTo>
                      <a:pt x="11515" y="13858"/>
                      <a:pt x="12536" y="13604"/>
                      <a:pt x="12899" y="13175"/>
                    </a:cubicBezTo>
                    <a:cubicBezTo>
                      <a:pt x="13717" y="12207"/>
                      <a:pt x="11112" y="11687"/>
                      <a:pt x="9475" y="10124"/>
                    </a:cubicBezTo>
                    <a:cubicBezTo>
                      <a:pt x="7838" y="8560"/>
                      <a:pt x="7538" y="968"/>
                      <a:pt x="7538" y="968"/>
                    </a:cubicBezTo>
                    <a:lnTo>
                      <a:pt x="344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43"/>
              <p:cNvSpPr/>
              <p:nvPr/>
            </p:nvSpPr>
            <p:spPr>
              <a:xfrm>
                <a:off x="2319523" y="4503360"/>
                <a:ext cx="304415" cy="256035"/>
              </a:xfrm>
              <a:custGeom>
                <a:rect b="b" l="l" r="r" t="t"/>
                <a:pathLst>
                  <a:path extrusionOk="0" h="11537" w="13717">
                    <a:moveTo>
                      <a:pt x="2356" y="0"/>
                    </a:moveTo>
                    <a:cubicBezTo>
                      <a:pt x="2145" y="306"/>
                      <a:pt x="1911" y="569"/>
                      <a:pt x="1659" y="731"/>
                    </a:cubicBezTo>
                    <a:cubicBezTo>
                      <a:pt x="616" y="1402"/>
                      <a:pt x="0" y="3343"/>
                      <a:pt x="1563" y="4608"/>
                    </a:cubicBezTo>
                    <a:cubicBezTo>
                      <a:pt x="3126" y="5873"/>
                      <a:pt x="4189" y="8473"/>
                      <a:pt x="6051" y="10184"/>
                    </a:cubicBezTo>
                    <a:cubicBezTo>
                      <a:pt x="7087" y="11137"/>
                      <a:pt x="8839" y="11537"/>
                      <a:pt x="10329" y="11537"/>
                    </a:cubicBezTo>
                    <a:cubicBezTo>
                      <a:pt x="11515" y="11537"/>
                      <a:pt x="12535" y="11283"/>
                      <a:pt x="12898" y="10854"/>
                    </a:cubicBezTo>
                    <a:cubicBezTo>
                      <a:pt x="13716" y="9885"/>
                      <a:pt x="11112" y="9366"/>
                      <a:pt x="9475" y="7804"/>
                    </a:cubicBezTo>
                    <a:cubicBezTo>
                      <a:pt x="8966" y="7317"/>
                      <a:pt x="8586" y="6248"/>
                      <a:pt x="8304" y="5005"/>
                    </a:cubicBezTo>
                    <a:cubicBezTo>
                      <a:pt x="8041" y="5420"/>
                      <a:pt x="7638" y="5656"/>
                      <a:pt x="7181" y="5656"/>
                    </a:cubicBezTo>
                    <a:cubicBezTo>
                      <a:pt x="6885" y="5656"/>
                      <a:pt x="6566" y="5557"/>
                      <a:pt x="6247" y="5344"/>
                    </a:cubicBezTo>
                    <a:cubicBezTo>
                      <a:pt x="4324" y="3806"/>
                      <a:pt x="3151" y="2261"/>
                      <a:pt x="235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43"/>
              <p:cNvSpPr/>
              <p:nvPr/>
            </p:nvSpPr>
            <p:spPr>
              <a:xfrm>
                <a:off x="2329377" y="4540244"/>
                <a:ext cx="282089" cy="219173"/>
              </a:xfrm>
              <a:custGeom>
                <a:rect b="b" l="l" r="r" t="t"/>
                <a:pathLst>
                  <a:path extrusionOk="0" h="9876" w="12711">
                    <a:moveTo>
                      <a:pt x="423" y="1"/>
                    </a:moveTo>
                    <a:lnTo>
                      <a:pt x="423" y="1"/>
                    </a:lnTo>
                    <a:cubicBezTo>
                      <a:pt x="0" y="878"/>
                      <a:pt x="41" y="2073"/>
                      <a:pt x="1120" y="2947"/>
                    </a:cubicBezTo>
                    <a:cubicBezTo>
                      <a:pt x="2683" y="4211"/>
                      <a:pt x="3745" y="6811"/>
                      <a:pt x="5607" y="8523"/>
                    </a:cubicBezTo>
                    <a:cubicBezTo>
                      <a:pt x="6644" y="9475"/>
                      <a:pt x="8396" y="9875"/>
                      <a:pt x="9886" y="9875"/>
                    </a:cubicBezTo>
                    <a:cubicBezTo>
                      <a:pt x="11072" y="9875"/>
                      <a:pt x="12092" y="9622"/>
                      <a:pt x="12455" y="9193"/>
                    </a:cubicBezTo>
                    <a:cubicBezTo>
                      <a:pt x="12711" y="8891"/>
                      <a:pt x="12631" y="8632"/>
                      <a:pt x="12351" y="8370"/>
                    </a:cubicBezTo>
                    <a:cubicBezTo>
                      <a:pt x="11859" y="8638"/>
                      <a:pt x="11039" y="8790"/>
                      <a:pt x="10121" y="8790"/>
                    </a:cubicBezTo>
                    <a:cubicBezTo>
                      <a:pt x="8635" y="8790"/>
                      <a:pt x="6890" y="8391"/>
                      <a:pt x="5855" y="7439"/>
                    </a:cubicBezTo>
                    <a:cubicBezTo>
                      <a:pt x="3993" y="5728"/>
                      <a:pt x="2931" y="3128"/>
                      <a:pt x="1368" y="1863"/>
                    </a:cubicBezTo>
                    <a:cubicBezTo>
                      <a:pt x="692" y="1315"/>
                      <a:pt x="425" y="643"/>
                      <a:pt x="42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43"/>
              <p:cNvSpPr/>
              <p:nvPr/>
            </p:nvSpPr>
            <p:spPr>
              <a:xfrm>
                <a:off x="2207542" y="3273609"/>
                <a:ext cx="184819" cy="295804"/>
              </a:xfrm>
              <a:custGeom>
                <a:rect b="b" l="l" r="r" t="t"/>
                <a:pathLst>
                  <a:path extrusionOk="0" h="13329" w="8328">
                    <a:moveTo>
                      <a:pt x="0" y="0"/>
                    </a:moveTo>
                    <a:cubicBezTo>
                      <a:pt x="0" y="1"/>
                      <a:pt x="1292" y="11678"/>
                      <a:pt x="2725" y="12976"/>
                    </a:cubicBezTo>
                    <a:cubicBezTo>
                      <a:pt x="3178" y="13222"/>
                      <a:pt x="3668" y="13329"/>
                      <a:pt x="4156" y="13329"/>
                    </a:cubicBezTo>
                    <a:cubicBezTo>
                      <a:pt x="6248" y="13329"/>
                      <a:pt x="8328" y="11381"/>
                      <a:pt x="7483" y="10109"/>
                    </a:cubicBezTo>
                    <a:cubicBezTo>
                      <a:pt x="6440" y="8541"/>
                      <a:pt x="3351" y="332"/>
                      <a:pt x="3351" y="332"/>
                    </a:cubicBezTo>
                    <a:lnTo>
                      <a:pt x="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43"/>
              <p:cNvSpPr/>
              <p:nvPr/>
            </p:nvSpPr>
            <p:spPr>
              <a:xfrm>
                <a:off x="1822375" y="2872620"/>
                <a:ext cx="135951" cy="138748"/>
              </a:xfrm>
              <a:custGeom>
                <a:rect b="b" l="l" r="r" t="t"/>
                <a:pathLst>
                  <a:path extrusionOk="0" h="6252" w="6126">
                    <a:moveTo>
                      <a:pt x="3063" y="1"/>
                    </a:moveTo>
                    <a:cubicBezTo>
                      <a:pt x="1372" y="1"/>
                      <a:pt x="0" y="1399"/>
                      <a:pt x="0" y="3126"/>
                    </a:cubicBezTo>
                    <a:cubicBezTo>
                      <a:pt x="0" y="4852"/>
                      <a:pt x="1372" y="6251"/>
                      <a:pt x="3063" y="6251"/>
                    </a:cubicBezTo>
                    <a:cubicBezTo>
                      <a:pt x="4754" y="6251"/>
                      <a:pt x="6126" y="4852"/>
                      <a:pt x="6126" y="3126"/>
                    </a:cubicBezTo>
                    <a:cubicBezTo>
                      <a:pt x="6126" y="1399"/>
                      <a:pt x="4754" y="1"/>
                      <a:pt x="306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43"/>
              <p:cNvSpPr/>
              <p:nvPr/>
            </p:nvSpPr>
            <p:spPr>
              <a:xfrm>
                <a:off x="2061984" y="3630480"/>
                <a:ext cx="762690" cy="857496"/>
              </a:xfrm>
              <a:custGeom>
                <a:rect b="b" l="l" r="r" t="t"/>
                <a:pathLst>
                  <a:path extrusionOk="0" h="38639" w="34367">
                    <a:moveTo>
                      <a:pt x="21109" y="0"/>
                    </a:moveTo>
                    <a:cubicBezTo>
                      <a:pt x="14584" y="0"/>
                      <a:pt x="7960" y="733"/>
                      <a:pt x="7960" y="733"/>
                    </a:cubicBezTo>
                    <a:lnTo>
                      <a:pt x="920" y="6655"/>
                    </a:lnTo>
                    <a:lnTo>
                      <a:pt x="970" y="7430"/>
                    </a:lnTo>
                    <a:cubicBezTo>
                      <a:pt x="970" y="7430"/>
                      <a:pt x="1" y="13053"/>
                      <a:pt x="6591" y="13246"/>
                    </a:cubicBezTo>
                    <a:cubicBezTo>
                      <a:pt x="6693" y="13248"/>
                      <a:pt x="6796" y="13250"/>
                      <a:pt x="6901" y="13250"/>
                    </a:cubicBezTo>
                    <a:cubicBezTo>
                      <a:pt x="13566" y="13250"/>
                      <a:pt x="25745" y="7302"/>
                      <a:pt x="25746" y="7302"/>
                    </a:cubicBezTo>
                    <a:lnTo>
                      <a:pt x="25746" y="7302"/>
                    </a:lnTo>
                    <a:lnTo>
                      <a:pt x="19580" y="37670"/>
                    </a:lnTo>
                    <a:lnTo>
                      <a:pt x="25976" y="38639"/>
                    </a:lnTo>
                    <a:cubicBezTo>
                      <a:pt x="25976" y="38639"/>
                      <a:pt x="34366" y="6310"/>
                      <a:pt x="33636" y="3044"/>
                    </a:cubicBezTo>
                    <a:cubicBezTo>
                      <a:pt x="33097" y="628"/>
                      <a:pt x="27145" y="0"/>
                      <a:pt x="2110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43"/>
              <p:cNvSpPr/>
              <p:nvPr/>
            </p:nvSpPr>
            <p:spPr>
              <a:xfrm>
                <a:off x="1905840" y="3667363"/>
                <a:ext cx="810093" cy="840008"/>
              </a:xfrm>
              <a:custGeom>
                <a:rect b="b" l="l" r="r" t="t"/>
                <a:pathLst>
                  <a:path extrusionOk="0" h="37851" w="36503">
                    <a:moveTo>
                      <a:pt x="25936" y="0"/>
                    </a:moveTo>
                    <a:cubicBezTo>
                      <a:pt x="19762" y="0"/>
                      <a:pt x="13012" y="609"/>
                      <a:pt x="13012" y="609"/>
                    </a:cubicBezTo>
                    <a:lnTo>
                      <a:pt x="1996" y="5865"/>
                    </a:lnTo>
                    <a:lnTo>
                      <a:pt x="0" y="8664"/>
                    </a:lnTo>
                    <a:cubicBezTo>
                      <a:pt x="0" y="8664"/>
                      <a:pt x="487" y="13709"/>
                      <a:pt x="7077" y="13902"/>
                    </a:cubicBezTo>
                    <a:cubicBezTo>
                      <a:pt x="7193" y="13906"/>
                      <a:pt x="7311" y="13908"/>
                      <a:pt x="7430" y="13908"/>
                    </a:cubicBezTo>
                    <a:cubicBezTo>
                      <a:pt x="14084" y="13908"/>
                      <a:pt x="25578" y="8662"/>
                      <a:pt x="25579" y="8662"/>
                    </a:cubicBezTo>
                    <a:lnTo>
                      <a:pt x="25579" y="8662"/>
                    </a:lnTo>
                    <a:lnTo>
                      <a:pt x="20656" y="36882"/>
                    </a:lnTo>
                    <a:lnTo>
                      <a:pt x="27053" y="37851"/>
                    </a:lnTo>
                    <a:cubicBezTo>
                      <a:pt x="27053" y="37851"/>
                      <a:pt x="36502" y="5187"/>
                      <a:pt x="35920" y="1892"/>
                    </a:cubicBezTo>
                    <a:cubicBezTo>
                      <a:pt x="35658" y="408"/>
                      <a:pt x="30990" y="0"/>
                      <a:pt x="2593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43"/>
              <p:cNvSpPr/>
              <p:nvPr/>
            </p:nvSpPr>
            <p:spPr>
              <a:xfrm>
                <a:off x="1747699" y="2600723"/>
                <a:ext cx="520658" cy="539145"/>
              </a:xfrm>
              <a:custGeom>
                <a:rect b="b" l="l" r="r" t="t"/>
                <a:pathLst>
                  <a:path extrusionOk="0" h="24294" w="23461">
                    <a:moveTo>
                      <a:pt x="10743" y="0"/>
                    </a:moveTo>
                    <a:cubicBezTo>
                      <a:pt x="8084" y="0"/>
                      <a:pt x="5311" y="1494"/>
                      <a:pt x="3365" y="3916"/>
                    </a:cubicBezTo>
                    <a:cubicBezTo>
                      <a:pt x="1161" y="6660"/>
                      <a:pt x="1" y="15707"/>
                      <a:pt x="1006" y="19545"/>
                    </a:cubicBezTo>
                    <a:cubicBezTo>
                      <a:pt x="2128" y="23833"/>
                      <a:pt x="6857" y="24293"/>
                      <a:pt x="8835" y="24293"/>
                    </a:cubicBezTo>
                    <a:cubicBezTo>
                      <a:pt x="9376" y="24293"/>
                      <a:pt x="9712" y="24259"/>
                      <a:pt x="9712" y="24259"/>
                    </a:cubicBezTo>
                    <a:cubicBezTo>
                      <a:pt x="9712" y="24259"/>
                      <a:pt x="10598" y="22561"/>
                      <a:pt x="10825" y="21001"/>
                    </a:cubicBezTo>
                    <a:cubicBezTo>
                      <a:pt x="10054" y="20642"/>
                      <a:pt x="8705" y="19312"/>
                      <a:pt x="7466" y="17353"/>
                    </a:cubicBezTo>
                    <a:cubicBezTo>
                      <a:pt x="5958" y="17237"/>
                      <a:pt x="4251" y="15255"/>
                      <a:pt x="5137" y="13779"/>
                    </a:cubicBezTo>
                    <a:cubicBezTo>
                      <a:pt x="8235" y="13337"/>
                      <a:pt x="15246" y="5294"/>
                      <a:pt x="15247" y="5294"/>
                    </a:cubicBezTo>
                    <a:lnTo>
                      <a:pt x="15247" y="5294"/>
                    </a:lnTo>
                    <a:lnTo>
                      <a:pt x="11513" y="22479"/>
                    </a:lnTo>
                    <a:cubicBezTo>
                      <a:pt x="11513" y="22479"/>
                      <a:pt x="12312" y="22320"/>
                      <a:pt x="13172" y="22320"/>
                    </a:cubicBezTo>
                    <a:cubicBezTo>
                      <a:pt x="14157" y="22320"/>
                      <a:pt x="15221" y="22529"/>
                      <a:pt x="15247" y="23422"/>
                    </a:cubicBezTo>
                    <a:cubicBezTo>
                      <a:pt x="23460" y="20474"/>
                      <a:pt x="19400" y="1945"/>
                      <a:pt x="15247" y="1777"/>
                    </a:cubicBezTo>
                    <a:cubicBezTo>
                      <a:pt x="13927" y="550"/>
                      <a:pt x="12356" y="0"/>
                      <a:pt x="1074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43"/>
              <p:cNvSpPr/>
              <p:nvPr/>
            </p:nvSpPr>
            <p:spPr>
              <a:xfrm>
                <a:off x="2003175" y="2640314"/>
                <a:ext cx="264046" cy="480224"/>
              </a:xfrm>
              <a:custGeom>
                <a:rect b="b" l="l" r="r" t="t"/>
                <a:pathLst>
                  <a:path extrusionOk="0" h="21639" w="11898">
                    <a:moveTo>
                      <a:pt x="3811" y="0"/>
                    </a:moveTo>
                    <a:lnTo>
                      <a:pt x="3811" y="0"/>
                    </a:lnTo>
                    <a:cubicBezTo>
                      <a:pt x="6661" y="5007"/>
                      <a:pt x="7868" y="17146"/>
                      <a:pt x="1354" y="19483"/>
                    </a:cubicBezTo>
                    <a:cubicBezTo>
                      <a:pt x="1338" y="18963"/>
                      <a:pt x="970" y="18675"/>
                      <a:pt x="472" y="18526"/>
                    </a:cubicBezTo>
                    <a:lnTo>
                      <a:pt x="1" y="20695"/>
                    </a:lnTo>
                    <a:cubicBezTo>
                      <a:pt x="1" y="20695"/>
                      <a:pt x="800" y="20536"/>
                      <a:pt x="1659" y="20536"/>
                    </a:cubicBezTo>
                    <a:cubicBezTo>
                      <a:pt x="2645" y="20536"/>
                      <a:pt x="3708" y="20745"/>
                      <a:pt x="3735" y="21638"/>
                    </a:cubicBezTo>
                    <a:cubicBezTo>
                      <a:pt x="11897" y="18709"/>
                      <a:pt x="7936" y="390"/>
                      <a:pt x="381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43"/>
              <p:cNvSpPr/>
              <p:nvPr/>
            </p:nvSpPr>
            <p:spPr>
              <a:xfrm>
                <a:off x="1675907" y="3079229"/>
                <a:ext cx="641008" cy="821855"/>
              </a:xfrm>
              <a:custGeom>
                <a:rect b="b" l="l" r="r" t="t"/>
                <a:pathLst>
                  <a:path extrusionOk="0" h="37033" w="28884">
                    <a:moveTo>
                      <a:pt x="12482" y="0"/>
                    </a:moveTo>
                    <a:cubicBezTo>
                      <a:pt x="12482" y="0"/>
                      <a:pt x="6494" y="383"/>
                      <a:pt x="3975" y="2225"/>
                    </a:cubicBezTo>
                    <a:cubicBezTo>
                      <a:pt x="1454" y="4066"/>
                      <a:pt x="0" y="12692"/>
                      <a:pt x="0" y="12692"/>
                    </a:cubicBezTo>
                    <a:lnTo>
                      <a:pt x="7321" y="14958"/>
                    </a:lnTo>
                    <a:cubicBezTo>
                      <a:pt x="7321" y="14958"/>
                      <a:pt x="638" y="27045"/>
                      <a:pt x="10824" y="37032"/>
                    </a:cubicBezTo>
                    <a:cubicBezTo>
                      <a:pt x="17414" y="30055"/>
                      <a:pt x="24813" y="26165"/>
                      <a:pt x="28884" y="25196"/>
                    </a:cubicBezTo>
                    <a:cubicBezTo>
                      <a:pt x="25588" y="16085"/>
                      <a:pt x="25610" y="12164"/>
                      <a:pt x="25610" y="12164"/>
                    </a:cubicBezTo>
                    <a:lnTo>
                      <a:pt x="28392" y="11112"/>
                    </a:lnTo>
                    <a:cubicBezTo>
                      <a:pt x="28392" y="11112"/>
                      <a:pt x="26247" y="5582"/>
                      <a:pt x="21950" y="2093"/>
                    </a:cubicBezTo>
                    <a:cubicBezTo>
                      <a:pt x="19966" y="481"/>
                      <a:pt x="16190" y="381"/>
                      <a:pt x="1248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43"/>
              <p:cNvSpPr/>
              <p:nvPr/>
            </p:nvSpPr>
            <p:spPr>
              <a:xfrm>
                <a:off x="1910633" y="2980674"/>
                <a:ext cx="114824" cy="165645"/>
              </a:xfrm>
              <a:custGeom>
                <a:rect b="b" l="l" r="r" t="t"/>
                <a:pathLst>
                  <a:path extrusionOk="0" h="7464" w="5174">
                    <a:moveTo>
                      <a:pt x="295" y="0"/>
                    </a:moveTo>
                    <a:cubicBezTo>
                      <a:pt x="295" y="0"/>
                      <a:pt x="1" y="4760"/>
                      <a:pt x="105" y="5363"/>
                    </a:cubicBezTo>
                    <a:cubicBezTo>
                      <a:pt x="365" y="6871"/>
                      <a:pt x="2131" y="7464"/>
                      <a:pt x="3523" y="7464"/>
                    </a:cubicBezTo>
                    <a:cubicBezTo>
                      <a:pt x="4297" y="7464"/>
                      <a:pt x="4955" y="7280"/>
                      <a:pt x="5173" y="6969"/>
                    </a:cubicBezTo>
                    <a:lnTo>
                      <a:pt x="5173" y="3310"/>
                    </a:lnTo>
                    <a:lnTo>
                      <a:pt x="29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3"/>
              <p:cNvSpPr/>
              <p:nvPr/>
            </p:nvSpPr>
            <p:spPr>
              <a:xfrm>
                <a:off x="1861700" y="2677197"/>
                <a:ext cx="287304" cy="409496"/>
              </a:xfrm>
              <a:custGeom>
                <a:rect b="b" l="l" r="r" t="t"/>
                <a:pathLst>
                  <a:path extrusionOk="0" h="18452" w="12946">
                    <a:moveTo>
                      <a:pt x="7667" y="0"/>
                    </a:moveTo>
                    <a:cubicBezTo>
                      <a:pt x="7621" y="0"/>
                      <a:pt x="7574" y="1"/>
                      <a:pt x="7527" y="2"/>
                    </a:cubicBezTo>
                    <a:cubicBezTo>
                      <a:pt x="4354" y="76"/>
                      <a:pt x="1476" y="7382"/>
                      <a:pt x="1476" y="7382"/>
                    </a:cubicBezTo>
                    <a:cubicBezTo>
                      <a:pt x="1476" y="7382"/>
                      <a:pt x="0" y="16828"/>
                      <a:pt x="8265" y="18452"/>
                    </a:cubicBezTo>
                    <a:cubicBezTo>
                      <a:pt x="11648" y="17530"/>
                      <a:pt x="12545" y="14687"/>
                      <a:pt x="12471" y="10850"/>
                    </a:cubicBezTo>
                    <a:cubicBezTo>
                      <a:pt x="12545" y="8268"/>
                      <a:pt x="12945" y="7087"/>
                      <a:pt x="12487" y="4726"/>
                    </a:cubicBezTo>
                    <a:cubicBezTo>
                      <a:pt x="12036" y="2400"/>
                      <a:pt x="10739" y="0"/>
                      <a:pt x="766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43"/>
              <p:cNvSpPr/>
              <p:nvPr/>
            </p:nvSpPr>
            <p:spPr>
              <a:xfrm>
                <a:off x="1933624" y="2698435"/>
                <a:ext cx="215378" cy="387370"/>
              </a:xfrm>
              <a:custGeom>
                <a:rect b="b" l="l" r="r" t="t"/>
                <a:pathLst>
                  <a:path extrusionOk="0" h="17455" w="9705">
                    <a:moveTo>
                      <a:pt x="7181" y="0"/>
                    </a:moveTo>
                    <a:cubicBezTo>
                      <a:pt x="7176" y="0"/>
                      <a:pt x="7171" y="0"/>
                      <a:pt x="7166" y="0"/>
                    </a:cubicBezTo>
                    <a:cubicBezTo>
                      <a:pt x="3992" y="74"/>
                      <a:pt x="1115" y="7380"/>
                      <a:pt x="1115" y="7380"/>
                    </a:cubicBezTo>
                    <a:cubicBezTo>
                      <a:pt x="1115" y="7380"/>
                      <a:pt x="1" y="14525"/>
                      <a:pt x="5150" y="17454"/>
                    </a:cubicBezTo>
                    <a:cubicBezTo>
                      <a:pt x="8426" y="16494"/>
                      <a:pt x="9303" y="13680"/>
                      <a:pt x="9230" y="9893"/>
                    </a:cubicBezTo>
                    <a:cubicBezTo>
                      <a:pt x="9304" y="7311"/>
                      <a:pt x="9704" y="6130"/>
                      <a:pt x="9246" y="3769"/>
                    </a:cubicBezTo>
                    <a:cubicBezTo>
                      <a:pt x="8971" y="2353"/>
                      <a:pt x="8380" y="916"/>
                      <a:pt x="7270" y="3"/>
                    </a:cubicBezTo>
                    <a:cubicBezTo>
                      <a:pt x="7239" y="3"/>
                      <a:pt x="7211" y="0"/>
                      <a:pt x="718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43"/>
              <p:cNvSpPr/>
              <p:nvPr/>
            </p:nvSpPr>
            <p:spPr>
              <a:xfrm>
                <a:off x="1828634" y="2667410"/>
                <a:ext cx="328072" cy="257144"/>
              </a:xfrm>
              <a:custGeom>
                <a:rect b="b" l="l" r="r" t="t"/>
                <a:pathLst>
                  <a:path extrusionOk="0" h="11587" w="14783">
                    <a:moveTo>
                      <a:pt x="9799" y="0"/>
                    </a:moveTo>
                    <a:cubicBezTo>
                      <a:pt x="8715" y="0"/>
                      <a:pt x="7548" y="222"/>
                      <a:pt x="6482" y="649"/>
                    </a:cubicBezTo>
                    <a:cubicBezTo>
                      <a:pt x="3898" y="1682"/>
                      <a:pt x="0" y="7354"/>
                      <a:pt x="530" y="11586"/>
                    </a:cubicBezTo>
                    <a:cubicBezTo>
                      <a:pt x="6360" y="10406"/>
                      <a:pt x="14121" y="6263"/>
                      <a:pt x="14121" y="6263"/>
                    </a:cubicBezTo>
                    <a:cubicBezTo>
                      <a:pt x="14783" y="4939"/>
                      <a:pt x="14309" y="2678"/>
                      <a:pt x="13393" y="1398"/>
                    </a:cubicBezTo>
                    <a:cubicBezTo>
                      <a:pt x="12713" y="449"/>
                      <a:pt x="11340" y="0"/>
                      <a:pt x="979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43"/>
              <p:cNvSpPr/>
              <p:nvPr/>
            </p:nvSpPr>
            <p:spPr>
              <a:xfrm>
                <a:off x="2153704" y="3352391"/>
                <a:ext cx="220016" cy="158832"/>
              </a:xfrm>
              <a:custGeom>
                <a:rect b="b" l="l" r="r" t="t"/>
                <a:pathLst>
                  <a:path extrusionOk="0" h="7157" w="9914">
                    <a:moveTo>
                      <a:pt x="4534" y="1"/>
                    </a:moveTo>
                    <a:cubicBezTo>
                      <a:pt x="3816" y="1"/>
                      <a:pt x="3754" y="348"/>
                      <a:pt x="3500" y="633"/>
                    </a:cubicBezTo>
                    <a:cubicBezTo>
                      <a:pt x="3152" y="1025"/>
                      <a:pt x="756" y="4947"/>
                      <a:pt x="756" y="4947"/>
                    </a:cubicBezTo>
                    <a:cubicBezTo>
                      <a:pt x="756" y="4947"/>
                      <a:pt x="1" y="6560"/>
                      <a:pt x="756" y="6995"/>
                    </a:cubicBezTo>
                    <a:cubicBezTo>
                      <a:pt x="962" y="7114"/>
                      <a:pt x="1418" y="7157"/>
                      <a:pt x="1973" y="7157"/>
                    </a:cubicBezTo>
                    <a:cubicBezTo>
                      <a:pt x="3454" y="7157"/>
                      <a:pt x="5637" y="6849"/>
                      <a:pt x="5637" y="6849"/>
                    </a:cubicBezTo>
                    <a:cubicBezTo>
                      <a:pt x="5637" y="6849"/>
                      <a:pt x="7060" y="5368"/>
                      <a:pt x="7786" y="4526"/>
                    </a:cubicBezTo>
                    <a:cubicBezTo>
                      <a:pt x="8512" y="3684"/>
                      <a:pt x="9913" y="2038"/>
                      <a:pt x="9884" y="1820"/>
                    </a:cubicBezTo>
                    <a:cubicBezTo>
                      <a:pt x="9830" y="1435"/>
                      <a:pt x="7495" y="604"/>
                      <a:pt x="5665" y="169"/>
                    </a:cubicBezTo>
                    <a:cubicBezTo>
                      <a:pt x="5166" y="50"/>
                      <a:pt x="4804" y="1"/>
                      <a:pt x="453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43"/>
              <p:cNvSpPr/>
              <p:nvPr/>
            </p:nvSpPr>
            <p:spPr>
              <a:xfrm>
                <a:off x="2153859" y="3352391"/>
                <a:ext cx="221437" cy="155126"/>
              </a:xfrm>
              <a:custGeom>
                <a:rect b="b" l="l" r="r" t="t"/>
                <a:pathLst>
                  <a:path extrusionOk="0" h="6990" w="9978">
                    <a:moveTo>
                      <a:pt x="4527" y="1"/>
                    </a:moveTo>
                    <a:cubicBezTo>
                      <a:pt x="3809" y="1"/>
                      <a:pt x="3747" y="348"/>
                      <a:pt x="3493" y="633"/>
                    </a:cubicBezTo>
                    <a:cubicBezTo>
                      <a:pt x="3145" y="1025"/>
                      <a:pt x="749" y="4947"/>
                      <a:pt x="749" y="4947"/>
                    </a:cubicBezTo>
                    <a:cubicBezTo>
                      <a:pt x="749" y="4947"/>
                      <a:pt x="0" y="6547"/>
                      <a:pt x="741" y="6990"/>
                    </a:cubicBezTo>
                    <a:cubicBezTo>
                      <a:pt x="734" y="6378"/>
                      <a:pt x="1075" y="5644"/>
                      <a:pt x="1075" y="5644"/>
                    </a:cubicBezTo>
                    <a:cubicBezTo>
                      <a:pt x="1075" y="5644"/>
                      <a:pt x="3473" y="1723"/>
                      <a:pt x="3821" y="1330"/>
                    </a:cubicBezTo>
                    <a:cubicBezTo>
                      <a:pt x="4074" y="1045"/>
                      <a:pt x="4136" y="698"/>
                      <a:pt x="4855" y="698"/>
                    </a:cubicBezTo>
                    <a:cubicBezTo>
                      <a:pt x="5125" y="698"/>
                      <a:pt x="5486" y="747"/>
                      <a:pt x="5984" y="865"/>
                    </a:cubicBezTo>
                    <a:cubicBezTo>
                      <a:pt x="7354" y="1192"/>
                      <a:pt x="9065" y="1518"/>
                      <a:pt x="9877" y="1820"/>
                    </a:cubicBezTo>
                    <a:cubicBezTo>
                      <a:pt x="9978" y="1638"/>
                      <a:pt x="9753" y="1326"/>
                      <a:pt x="9708" y="1259"/>
                    </a:cubicBezTo>
                    <a:cubicBezTo>
                      <a:pt x="9447" y="867"/>
                      <a:pt x="7488" y="604"/>
                      <a:pt x="5658" y="169"/>
                    </a:cubicBezTo>
                    <a:cubicBezTo>
                      <a:pt x="5159" y="50"/>
                      <a:pt x="4797" y="1"/>
                      <a:pt x="452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43"/>
              <p:cNvSpPr/>
              <p:nvPr/>
            </p:nvSpPr>
            <p:spPr>
              <a:xfrm>
                <a:off x="1640666" y="3370034"/>
                <a:ext cx="647799" cy="376185"/>
              </a:xfrm>
              <a:custGeom>
                <a:rect b="b" l="l" r="r" t="t"/>
                <a:pathLst>
                  <a:path extrusionOk="0" h="16951" w="29190">
                    <a:moveTo>
                      <a:pt x="2919" y="1"/>
                    </a:moveTo>
                    <a:cubicBezTo>
                      <a:pt x="2919" y="1"/>
                      <a:pt x="1" y="11951"/>
                      <a:pt x="693" y="15785"/>
                    </a:cubicBezTo>
                    <a:cubicBezTo>
                      <a:pt x="842" y="16609"/>
                      <a:pt x="1799" y="16950"/>
                      <a:pt x="3248" y="16950"/>
                    </a:cubicBezTo>
                    <a:cubicBezTo>
                      <a:pt x="8541" y="16950"/>
                      <a:pt x="20406" y="12398"/>
                      <a:pt x="23464" y="10208"/>
                    </a:cubicBezTo>
                    <a:cubicBezTo>
                      <a:pt x="27010" y="9512"/>
                      <a:pt x="29098" y="7856"/>
                      <a:pt x="29190" y="5597"/>
                    </a:cubicBezTo>
                    <a:lnTo>
                      <a:pt x="29190" y="5597"/>
                    </a:lnTo>
                    <a:cubicBezTo>
                      <a:pt x="28296" y="5619"/>
                      <a:pt x="27538" y="5634"/>
                      <a:pt x="26902" y="5634"/>
                    </a:cubicBezTo>
                    <a:cubicBezTo>
                      <a:pt x="24995" y="5634"/>
                      <a:pt x="24179" y="5500"/>
                      <a:pt x="24048" y="5016"/>
                    </a:cubicBezTo>
                    <a:cubicBezTo>
                      <a:pt x="23873" y="4370"/>
                      <a:pt x="24483" y="3411"/>
                      <a:pt x="24048" y="3324"/>
                    </a:cubicBezTo>
                    <a:cubicBezTo>
                      <a:pt x="24041" y="3322"/>
                      <a:pt x="24033" y="3322"/>
                      <a:pt x="24025" y="3322"/>
                    </a:cubicBezTo>
                    <a:cubicBezTo>
                      <a:pt x="23563" y="3322"/>
                      <a:pt x="22116" y="5783"/>
                      <a:pt x="21259" y="6897"/>
                    </a:cubicBezTo>
                    <a:cubicBezTo>
                      <a:pt x="20387" y="8029"/>
                      <a:pt x="14810" y="9947"/>
                      <a:pt x="11760" y="10382"/>
                    </a:cubicBezTo>
                    <a:cubicBezTo>
                      <a:pt x="10956" y="10497"/>
                      <a:pt x="10241" y="10539"/>
                      <a:pt x="9625" y="10539"/>
                    </a:cubicBezTo>
                    <a:cubicBezTo>
                      <a:pt x="7903" y="10539"/>
                      <a:pt x="6948" y="10209"/>
                      <a:pt x="6948" y="10209"/>
                    </a:cubicBezTo>
                    <a:lnTo>
                      <a:pt x="8908" y="1854"/>
                    </a:lnTo>
                    <a:lnTo>
                      <a:pt x="291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43"/>
              <p:cNvSpPr/>
              <p:nvPr/>
            </p:nvSpPr>
            <p:spPr>
              <a:xfrm>
                <a:off x="2248131" y="3396642"/>
                <a:ext cx="112161" cy="102241"/>
              </a:xfrm>
              <a:custGeom>
                <a:rect b="b" l="l" r="r" t="t"/>
                <a:pathLst>
                  <a:path extrusionOk="0" h="4607" w="5054">
                    <a:moveTo>
                      <a:pt x="2766" y="1"/>
                    </a:moveTo>
                    <a:cubicBezTo>
                      <a:pt x="2599" y="1"/>
                      <a:pt x="2512" y="78"/>
                      <a:pt x="2474" y="136"/>
                    </a:cubicBezTo>
                    <a:cubicBezTo>
                      <a:pt x="2398" y="251"/>
                      <a:pt x="2514" y="600"/>
                      <a:pt x="2964" y="992"/>
                    </a:cubicBezTo>
                    <a:cubicBezTo>
                      <a:pt x="3413" y="1385"/>
                      <a:pt x="3748" y="2067"/>
                      <a:pt x="3748" y="2067"/>
                    </a:cubicBezTo>
                    <a:cubicBezTo>
                      <a:pt x="3748" y="2067"/>
                      <a:pt x="2774" y="1006"/>
                      <a:pt x="2194" y="847"/>
                    </a:cubicBezTo>
                    <a:cubicBezTo>
                      <a:pt x="2068" y="813"/>
                      <a:pt x="1950" y="797"/>
                      <a:pt x="1842" y="797"/>
                    </a:cubicBezTo>
                    <a:cubicBezTo>
                      <a:pt x="1455" y="797"/>
                      <a:pt x="1221" y="1000"/>
                      <a:pt x="1361" y="1239"/>
                    </a:cubicBezTo>
                    <a:cubicBezTo>
                      <a:pt x="1540" y="1544"/>
                      <a:pt x="2412" y="1863"/>
                      <a:pt x="2717" y="2226"/>
                    </a:cubicBezTo>
                    <a:cubicBezTo>
                      <a:pt x="3021" y="2590"/>
                      <a:pt x="3153" y="2908"/>
                      <a:pt x="3153" y="2908"/>
                    </a:cubicBezTo>
                    <a:cubicBezTo>
                      <a:pt x="3153" y="2908"/>
                      <a:pt x="1874" y="2168"/>
                      <a:pt x="1149" y="2038"/>
                    </a:cubicBezTo>
                    <a:cubicBezTo>
                      <a:pt x="1071" y="2024"/>
                      <a:pt x="1000" y="2017"/>
                      <a:pt x="935" y="2017"/>
                    </a:cubicBezTo>
                    <a:cubicBezTo>
                      <a:pt x="387" y="2017"/>
                      <a:pt x="275" y="2470"/>
                      <a:pt x="742" y="2677"/>
                    </a:cubicBezTo>
                    <a:cubicBezTo>
                      <a:pt x="1264" y="2908"/>
                      <a:pt x="2063" y="3345"/>
                      <a:pt x="2223" y="3562"/>
                    </a:cubicBezTo>
                    <a:cubicBezTo>
                      <a:pt x="1804" y="3553"/>
                      <a:pt x="1180" y="3469"/>
                      <a:pt x="734" y="3469"/>
                    </a:cubicBezTo>
                    <a:cubicBezTo>
                      <a:pt x="499" y="3469"/>
                      <a:pt x="313" y="3492"/>
                      <a:pt x="233" y="3562"/>
                    </a:cubicBezTo>
                    <a:cubicBezTo>
                      <a:pt x="1" y="3767"/>
                      <a:pt x="263" y="4260"/>
                      <a:pt x="2034" y="4565"/>
                    </a:cubicBezTo>
                    <a:cubicBezTo>
                      <a:pt x="2203" y="4594"/>
                      <a:pt x="2366" y="4607"/>
                      <a:pt x="2525" y="4607"/>
                    </a:cubicBezTo>
                    <a:cubicBezTo>
                      <a:pt x="4032" y="4607"/>
                      <a:pt x="5053" y="3419"/>
                      <a:pt x="5053" y="3419"/>
                    </a:cubicBezTo>
                    <a:cubicBezTo>
                      <a:pt x="5053" y="3419"/>
                      <a:pt x="4853" y="1283"/>
                      <a:pt x="3564" y="351"/>
                    </a:cubicBezTo>
                    <a:cubicBezTo>
                      <a:pt x="3193" y="82"/>
                      <a:pt x="2938" y="1"/>
                      <a:pt x="276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43"/>
              <p:cNvSpPr/>
              <p:nvPr/>
            </p:nvSpPr>
            <p:spPr>
              <a:xfrm>
                <a:off x="3320477" y="3674819"/>
                <a:ext cx="122103" cy="116045"/>
              </a:xfrm>
              <a:custGeom>
                <a:rect b="b" l="l" r="r" t="t"/>
                <a:pathLst>
                  <a:path extrusionOk="0" h="5229" w="5502">
                    <a:moveTo>
                      <a:pt x="3652" y="1"/>
                    </a:moveTo>
                    <a:lnTo>
                      <a:pt x="0" y="1892"/>
                    </a:lnTo>
                    <a:lnTo>
                      <a:pt x="1892" y="5229"/>
                    </a:lnTo>
                    <a:lnTo>
                      <a:pt x="5501" y="3258"/>
                    </a:lnTo>
                    <a:lnTo>
                      <a:pt x="365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43"/>
              <p:cNvSpPr/>
              <p:nvPr/>
            </p:nvSpPr>
            <p:spPr>
              <a:xfrm>
                <a:off x="3146580" y="3724374"/>
                <a:ext cx="377827" cy="224055"/>
              </a:xfrm>
              <a:custGeom>
                <a:rect b="b" l="l" r="r" t="t"/>
                <a:pathLst>
                  <a:path extrusionOk="0" h="10096" w="17025">
                    <a:moveTo>
                      <a:pt x="13277" y="1"/>
                    </a:moveTo>
                    <a:cubicBezTo>
                      <a:pt x="12780" y="1039"/>
                      <a:pt x="9274" y="2827"/>
                      <a:pt x="9274" y="2827"/>
                    </a:cubicBezTo>
                    <a:cubicBezTo>
                      <a:pt x="9274" y="2827"/>
                      <a:pt x="9191" y="4847"/>
                      <a:pt x="7477" y="5824"/>
                    </a:cubicBezTo>
                    <a:cubicBezTo>
                      <a:pt x="5762" y="6802"/>
                      <a:pt x="1998" y="5688"/>
                      <a:pt x="1061" y="7380"/>
                    </a:cubicBezTo>
                    <a:cubicBezTo>
                      <a:pt x="1" y="9297"/>
                      <a:pt x="4042" y="10095"/>
                      <a:pt x="6968" y="10095"/>
                    </a:cubicBezTo>
                    <a:cubicBezTo>
                      <a:pt x="7882" y="10095"/>
                      <a:pt x="8688" y="10017"/>
                      <a:pt x="9195" y="9871"/>
                    </a:cubicBezTo>
                    <a:cubicBezTo>
                      <a:pt x="11323" y="9256"/>
                      <a:pt x="16222" y="6845"/>
                      <a:pt x="16624" y="5934"/>
                    </a:cubicBezTo>
                    <a:cubicBezTo>
                      <a:pt x="17024" y="5023"/>
                      <a:pt x="16137" y="3927"/>
                      <a:pt x="15333" y="3123"/>
                    </a:cubicBezTo>
                    <a:cubicBezTo>
                      <a:pt x="14530" y="2320"/>
                      <a:pt x="13277" y="1"/>
                      <a:pt x="1327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43"/>
              <p:cNvSpPr/>
              <p:nvPr/>
            </p:nvSpPr>
            <p:spPr>
              <a:xfrm>
                <a:off x="3149154" y="3820843"/>
                <a:ext cx="371236" cy="127540"/>
              </a:xfrm>
              <a:custGeom>
                <a:rect b="b" l="l" r="r" t="t"/>
                <a:pathLst>
                  <a:path extrusionOk="0" h="5747" w="16728">
                    <a:moveTo>
                      <a:pt x="16229" y="0"/>
                    </a:moveTo>
                    <a:cubicBezTo>
                      <a:pt x="16214" y="65"/>
                      <a:pt x="16192" y="131"/>
                      <a:pt x="16165" y="193"/>
                    </a:cubicBezTo>
                    <a:cubicBezTo>
                      <a:pt x="15764" y="1106"/>
                      <a:pt x="10865" y="3516"/>
                      <a:pt x="8737" y="4130"/>
                    </a:cubicBezTo>
                    <a:cubicBezTo>
                      <a:pt x="8231" y="4276"/>
                      <a:pt x="7428" y="4354"/>
                      <a:pt x="6515" y="4354"/>
                    </a:cubicBezTo>
                    <a:cubicBezTo>
                      <a:pt x="4499" y="4354"/>
                      <a:pt x="1952" y="3974"/>
                      <a:pt x="910" y="3110"/>
                    </a:cubicBezTo>
                    <a:lnTo>
                      <a:pt x="910" y="3110"/>
                    </a:lnTo>
                    <a:cubicBezTo>
                      <a:pt x="0" y="4970"/>
                      <a:pt x="3971" y="5747"/>
                      <a:pt x="6855" y="5747"/>
                    </a:cubicBezTo>
                    <a:cubicBezTo>
                      <a:pt x="7768" y="5747"/>
                      <a:pt x="8573" y="5669"/>
                      <a:pt x="9079" y="5523"/>
                    </a:cubicBezTo>
                    <a:cubicBezTo>
                      <a:pt x="11207" y="4909"/>
                      <a:pt x="16106" y="2499"/>
                      <a:pt x="16508" y="1586"/>
                    </a:cubicBezTo>
                    <a:cubicBezTo>
                      <a:pt x="16728" y="1087"/>
                      <a:pt x="16559" y="532"/>
                      <a:pt x="1622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43"/>
              <p:cNvSpPr/>
              <p:nvPr/>
            </p:nvSpPr>
            <p:spPr>
              <a:xfrm>
                <a:off x="2893412" y="2854312"/>
                <a:ext cx="644182" cy="892538"/>
              </a:xfrm>
              <a:custGeom>
                <a:rect b="b" l="l" r="r" t="t"/>
                <a:pathLst>
                  <a:path extrusionOk="0" h="40218" w="29027">
                    <a:moveTo>
                      <a:pt x="6430" y="0"/>
                    </a:moveTo>
                    <a:cubicBezTo>
                      <a:pt x="5762" y="0"/>
                      <a:pt x="5130" y="100"/>
                      <a:pt x="4544" y="314"/>
                    </a:cubicBezTo>
                    <a:cubicBezTo>
                      <a:pt x="3342" y="754"/>
                      <a:pt x="1" y="10133"/>
                      <a:pt x="1448" y="13924"/>
                    </a:cubicBezTo>
                    <a:cubicBezTo>
                      <a:pt x="5244" y="23870"/>
                      <a:pt x="19395" y="40218"/>
                      <a:pt x="19395" y="40218"/>
                    </a:cubicBezTo>
                    <a:lnTo>
                      <a:pt x="23812" y="37965"/>
                    </a:lnTo>
                    <a:cubicBezTo>
                      <a:pt x="23812" y="37965"/>
                      <a:pt x="15222" y="14728"/>
                      <a:pt x="9950" y="12456"/>
                    </a:cubicBezTo>
                    <a:lnTo>
                      <a:pt x="9950" y="12456"/>
                    </a:lnTo>
                    <a:cubicBezTo>
                      <a:pt x="11953" y="12790"/>
                      <a:pt x="20864" y="16542"/>
                      <a:pt x="26108" y="16542"/>
                    </a:cubicBezTo>
                    <a:cubicBezTo>
                      <a:pt x="27321" y="16542"/>
                      <a:pt x="28337" y="16341"/>
                      <a:pt x="29026" y="15852"/>
                    </a:cubicBezTo>
                    <a:cubicBezTo>
                      <a:pt x="29026" y="15852"/>
                      <a:pt x="14860" y="0"/>
                      <a:pt x="6430"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43"/>
              <p:cNvSpPr/>
              <p:nvPr/>
            </p:nvSpPr>
            <p:spPr>
              <a:xfrm>
                <a:off x="3025189" y="3756553"/>
                <a:ext cx="106790" cy="91455"/>
              </a:xfrm>
              <a:custGeom>
                <a:rect b="b" l="l" r="r" t="t"/>
                <a:pathLst>
                  <a:path extrusionOk="0" h="4121" w="4812">
                    <a:moveTo>
                      <a:pt x="4387" y="0"/>
                    </a:moveTo>
                    <a:lnTo>
                      <a:pt x="1" y="1542"/>
                    </a:lnTo>
                    <a:lnTo>
                      <a:pt x="719" y="4120"/>
                    </a:lnTo>
                    <a:lnTo>
                      <a:pt x="4812" y="3721"/>
                    </a:lnTo>
                    <a:lnTo>
                      <a:pt x="4387"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3"/>
              <p:cNvSpPr/>
              <p:nvPr/>
            </p:nvSpPr>
            <p:spPr>
              <a:xfrm>
                <a:off x="2790396" y="2890663"/>
                <a:ext cx="1234125" cy="910580"/>
              </a:xfrm>
              <a:custGeom>
                <a:rect b="b" l="l" r="r" t="t"/>
                <a:pathLst>
                  <a:path extrusionOk="0" h="41031" w="55610">
                    <a:moveTo>
                      <a:pt x="6173" y="0"/>
                    </a:moveTo>
                    <a:cubicBezTo>
                      <a:pt x="5860" y="0"/>
                      <a:pt x="5561" y="42"/>
                      <a:pt x="5279" y="130"/>
                    </a:cubicBezTo>
                    <a:cubicBezTo>
                      <a:pt x="1386" y="1349"/>
                      <a:pt x="0" y="6185"/>
                      <a:pt x="344" y="10228"/>
                    </a:cubicBezTo>
                    <a:cubicBezTo>
                      <a:pt x="1244" y="20835"/>
                      <a:pt x="10335" y="41030"/>
                      <a:pt x="10335" y="41030"/>
                    </a:cubicBezTo>
                    <a:lnTo>
                      <a:pt x="15243" y="39434"/>
                    </a:lnTo>
                    <a:cubicBezTo>
                      <a:pt x="15243" y="39434"/>
                      <a:pt x="13408" y="16325"/>
                      <a:pt x="8968" y="12685"/>
                    </a:cubicBezTo>
                    <a:lnTo>
                      <a:pt x="8968" y="12685"/>
                    </a:lnTo>
                    <a:cubicBezTo>
                      <a:pt x="13882" y="15026"/>
                      <a:pt x="25772" y="31014"/>
                      <a:pt x="39551" y="31014"/>
                    </a:cubicBezTo>
                    <a:cubicBezTo>
                      <a:pt x="40883" y="31014"/>
                      <a:pt x="42232" y="30865"/>
                      <a:pt x="43595" y="30539"/>
                    </a:cubicBezTo>
                    <a:cubicBezTo>
                      <a:pt x="55610" y="27668"/>
                      <a:pt x="49976" y="13162"/>
                      <a:pt x="49976" y="13162"/>
                    </a:cubicBezTo>
                    <a:cubicBezTo>
                      <a:pt x="49976" y="13162"/>
                      <a:pt x="41802" y="10255"/>
                      <a:pt x="36401" y="10255"/>
                    </a:cubicBezTo>
                    <a:cubicBezTo>
                      <a:pt x="34616" y="10255"/>
                      <a:pt x="33133" y="10573"/>
                      <a:pt x="32349" y="11419"/>
                    </a:cubicBezTo>
                    <a:cubicBezTo>
                      <a:pt x="31512" y="12324"/>
                      <a:pt x="30762" y="12688"/>
                      <a:pt x="29999" y="12688"/>
                    </a:cubicBezTo>
                    <a:cubicBezTo>
                      <a:pt x="27889" y="12688"/>
                      <a:pt x="25676" y="9904"/>
                      <a:pt x="21232" y="8060"/>
                    </a:cubicBezTo>
                    <a:cubicBezTo>
                      <a:pt x="15654" y="5747"/>
                      <a:pt x="9870" y="0"/>
                      <a:pt x="617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43"/>
              <p:cNvSpPr/>
              <p:nvPr/>
            </p:nvSpPr>
            <p:spPr>
              <a:xfrm>
                <a:off x="2765874" y="3817692"/>
                <a:ext cx="406611" cy="166710"/>
              </a:xfrm>
              <a:custGeom>
                <a:rect b="b" l="l" r="r" t="t"/>
                <a:pathLst>
                  <a:path extrusionOk="0" h="7512" w="18322">
                    <a:moveTo>
                      <a:pt x="16843" y="1"/>
                    </a:moveTo>
                    <a:cubicBezTo>
                      <a:pt x="15979" y="761"/>
                      <a:pt x="12053" y="1031"/>
                      <a:pt x="12053" y="1031"/>
                    </a:cubicBezTo>
                    <a:cubicBezTo>
                      <a:pt x="12053" y="1031"/>
                      <a:pt x="10203" y="2792"/>
                      <a:pt x="8242" y="3020"/>
                    </a:cubicBezTo>
                    <a:cubicBezTo>
                      <a:pt x="6281" y="3248"/>
                      <a:pt x="3264" y="3266"/>
                      <a:pt x="1633" y="4309"/>
                    </a:cubicBezTo>
                    <a:cubicBezTo>
                      <a:pt x="1" y="5351"/>
                      <a:pt x="1719" y="7130"/>
                      <a:pt x="3915" y="7399"/>
                    </a:cubicBezTo>
                    <a:cubicBezTo>
                      <a:pt x="4527" y="7474"/>
                      <a:pt x="5804" y="7512"/>
                      <a:pt x="7342" y="7512"/>
                    </a:cubicBezTo>
                    <a:cubicBezTo>
                      <a:pt x="11327" y="7512"/>
                      <a:pt x="17071" y="7262"/>
                      <a:pt x="17595" y="6770"/>
                    </a:cubicBezTo>
                    <a:cubicBezTo>
                      <a:pt x="18322" y="6089"/>
                      <a:pt x="17934" y="4733"/>
                      <a:pt x="17510" y="3679"/>
                    </a:cubicBezTo>
                    <a:cubicBezTo>
                      <a:pt x="17087" y="2624"/>
                      <a:pt x="16843" y="1"/>
                      <a:pt x="1684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43"/>
              <p:cNvSpPr/>
              <p:nvPr/>
            </p:nvSpPr>
            <p:spPr>
              <a:xfrm>
                <a:off x="2771910" y="3918977"/>
                <a:ext cx="394472" cy="65446"/>
              </a:xfrm>
              <a:custGeom>
                <a:rect b="b" l="l" r="r" t="t"/>
                <a:pathLst>
                  <a:path extrusionOk="0" h="2949" w="17775">
                    <a:moveTo>
                      <a:pt x="1042" y="1"/>
                    </a:moveTo>
                    <a:lnTo>
                      <a:pt x="1042" y="1"/>
                    </a:lnTo>
                    <a:cubicBezTo>
                      <a:pt x="1" y="1055"/>
                      <a:pt x="1618" y="2587"/>
                      <a:pt x="3643" y="2837"/>
                    </a:cubicBezTo>
                    <a:cubicBezTo>
                      <a:pt x="4255" y="2911"/>
                      <a:pt x="5531" y="2949"/>
                      <a:pt x="7069" y="2949"/>
                    </a:cubicBezTo>
                    <a:cubicBezTo>
                      <a:pt x="11054" y="2949"/>
                      <a:pt x="16799" y="2699"/>
                      <a:pt x="17323" y="2206"/>
                    </a:cubicBezTo>
                    <a:cubicBezTo>
                      <a:pt x="17697" y="1857"/>
                      <a:pt x="17774" y="1329"/>
                      <a:pt x="17706" y="756"/>
                    </a:cubicBezTo>
                    <a:lnTo>
                      <a:pt x="17706" y="756"/>
                    </a:lnTo>
                    <a:cubicBezTo>
                      <a:pt x="17656" y="836"/>
                      <a:pt x="17595" y="910"/>
                      <a:pt x="17526" y="977"/>
                    </a:cubicBezTo>
                    <a:cubicBezTo>
                      <a:pt x="17002" y="1468"/>
                      <a:pt x="11260" y="1718"/>
                      <a:pt x="7276" y="1718"/>
                    </a:cubicBezTo>
                    <a:cubicBezTo>
                      <a:pt x="5736" y="1718"/>
                      <a:pt x="4459" y="1681"/>
                      <a:pt x="3846" y="1606"/>
                    </a:cubicBezTo>
                    <a:cubicBezTo>
                      <a:pt x="2543" y="1445"/>
                      <a:pt x="1408" y="754"/>
                      <a:pt x="104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43"/>
              <p:cNvSpPr/>
              <p:nvPr/>
            </p:nvSpPr>
            <p:spPr>
              <a:xfrm>
                <a:off x="2991745" y="2240923"/>
                <a:ext cx="250176" cy="370437"/>
              </a:xfrm>
              <a:custGeom>
                <a:rect b="b" l="l" r="r" t="t"/>
                <a:pathLst>
                  <a:path extrusionOk="0" h="16692" w="11273">
                    <a:moveTo>
                      <a:pt x="1290" y="0"/>
                    </a:moveTo>
                    <a:cubicBezTo>
                      <a:pt x="1071" y="0"/>
                      <a:pt x="888" y="38"/>
                      <a:pt x="748" y="112"/>
                    </a:cubicBezTo>
                    <a:cubicBezTo>
                      <a:pt x="1" y="511"/>
                      <a:pt x="1316" y="13582"/>
                      <a:pt x="3325" y="14971"/>
                    </a:cubicBezTo>
                    <a:cubicBezTo>
                      <a:pt x="3325" y="14971"/>
                      <a:pt x="3612" y="14900"/>
                      <a:pt x="4044" y="14900"/>
                    </a:cubicBezTo>
                    <a:cubicBezTo>
                      <a:pt x="4872" y="14900"/>
                      <a:pt x="6231" y="15162"/>
                      <a:pt x="7113" y="16691"/>
                    </a:cubicBezTo>
                    <a:cubicBezTo>
                      <a:pt x="9079" y="15389"/>
                      <a:pt x="11272" y="10560"/>
                      <a:pt x="11272" y="10560"/>
                    </a:cubicBezTo>
                    <a:cubicBezTo>
                      <a:pt x="11272" y="10560"/>
                      <a:pt x="7357" y="5892"/>
                      <a:pt x="5506" y="2366"/>
                    </a:cubicBezTo>
                    <a:cubicBezTo>
                      <a:pt x="3892" y="730"/>
                      <a:pt x="2249" y="0"/>
                      <a:pt x="129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43"/>
              <p:cNvSpPr/>
              <p:nvPr/>
            </p:nvSpPr>
            <p:spPr>
              <a:xfrm>
                <a:off x="2771910" y="2177143"/>
                <a:ext cx="326829" cy="475852"/>
              </a:xfrm>
              <a:custGeom>
                <a:rect b="b" l="l" r="r" t="t"/>
                <a:pathLst>
                  <a:path extrusionOk="0" h="21442" w="14727">
                    <a:moveTo>
                      <a:pt x="7825" y="0"/>
                    </a:moveTo>
                    <a:cubicBezTo>
                      <a:pt x="7613" y="0"/>
                      <a:pt x="7378" y="20"/>
                      <a:pt x="7115" y="62"/>
                    </a:cubicBezTo>
                    <a:cubicBezTo>
                      <a:pt x="3254" y="682"/>
                      <a:pt x="1" y="4770"/>
                      <a:pt x="594" y="8241"/>
                    </a:cubicBezTo>
                    <a:cubicBezTo>
                      <a:pt x="594" y="8241"/>
                      <a:pt x="1514" y="13314"/>
                      <a:pt x="2383" y="13394"/>
                    </a:cubicBezTo>
                    <a:cubicBezTo>
                      <a:pt x="3251" y="13476"/>
                      <a:pt x="2960" y="14693"/>
                      <a:pt x="2918" y="15551"/>
                    </a:cubicBezTo>
                    <a:cubicBezTo>
                      <a:pt x="2878" y="16408"/>
                      <a:pt x="2809" y="17331"/>
                      <a:pt x="3248" y="17617"/>
                    </a:cubicBezTo>
                    <a:cubicBezTo>
                      <a:pt x="3348" y="17683"/>
                      <a:pt x="3492" y="17708"/>
                      <a:pt x="3654" y="17708"/>
                    </a:cubicBezTo>
                    <a:cubicBezTo>
                      <a:pt x="4199" y="17708"/>
                      <a:pt x="4952" y="17420"/>
                      <a:pt x="4952" y="17420"/>
                    </a:cubicBezTo>
                    <a:cubicBezTo>
                      <a:pt x="4952" y="17420"/>
                      <a:pt x="5407" y="18057"/>
                      <a:pt x="5380" y="18290"/>
                    </a:cubicBezTo>
                    <a:cubicBezTo>
                      <a:pt x="5434" y="18429"/>
                      <a:pt x="5603" y="18467"/>
                      <a:pt x="5773" y="18467"/>
                    </a:cubicBezTo>
                    <a:cubicBezTo>
                      <a:pt x="5980" y="18467"/>
                      <a:pt x="6187" y="18411"/>
                      <a:pt x="6187" y="18411"/>
                    </a:cubicBezTo>
                    <a:cubicBezTo>
                      <a:pt x="6187" y="18411"/>
                      <a:pt x="7329" y="17171"/>
                      <a:pt x="7526" y="16599"/>
                    </a:cubicBezTo>
                    <a:lnTo>
                      <a:pt x="7526" y="16599"/>
                    </a:lnTo>
                    <a:cubicBezTo>
                      <a:pt x="8403" y="18071"/>
                      <a:pt x="6852" y="19041"/>
                      <a:pt x="6723" y="19144"/>
                    </a:cubicBezTo>
                    <a:cubicBezTo>
                      <a:pt x="6615" y="19230"/>
                      <a:pt x="6781" y="19441"/>
                      <a:pt x="7057" y="19441"/>
                    </a:cubicBezTo>
                    <a:cubicBezTo>
                      <a:pt x="7114" y="19441"/>
                      <a:pt x="7176" y="19432"/>
                      <a:pt x="7241" y="19411"/>
                    </a:cubicBezTo>
                    <a:cubicBezTo>
                      <a:pt x="7282" y="19397"/>
                      <a:pt x="7325" y="19391"/>
                      <a:pt x="7369" y="19391"/>
                    </a:cubicBezTo>
                    <a:cubicBezTo>
                      <a:pt x="7730" y="19391"/>
                      <a:pt x="8162" y="19838"/>
                      <a:pt x="8220" y="20680"/>
                    </a:cubicBezTo>
                    <a:cubicBezTo>
                      <a:pt x="8252" y="21140"/>
                      <a:pt x="8680" y="21441"/>
                      <a:pt x="9250" y="21441"/>
                    </a:cubicBezTo>
                    <a:cubicBezTo>
                      <a:pt x="9851" y="21441"/>
                      <a:pt x="10609" y="21107"/>
                      <a:pt x="11228" y="20272"/>
                    </a:cubicBezTo>
                    <a:cubicBezTo>
                      <a:pt x="12435" y="18642"/>
                      <a:pt x="14548" y="16677"/>
                      <a:pt x="14637" y="15326"/>
                    </a:cubicBezTo>
                    <a:cubicBezTo>
                      <a:pt x="14726" y="13975"/>
                      <a:pt x="12739" y="11218"/>
                      <a:pt x="12739" y="11218"/>
                    </a:cubicBezTo>
                    <a:cubicBezTo>
                      <a:pt x="12739" y="11218"/>
                      <a:pt x="11605" y="9152"/>
                      <a:pt x="10293" y="6369"/>
                    </a:cubicBezTo>
                    <a:cubicBezTo>
                      <a:pt x="9069" y="3774"/>
                      <a:pt x="10719" y="0"/>
                      <a:pt x="782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43"/>
              <p:cNvSpPr/>
              <p:nvPr/>
            </p:nvSpPr>
            <p:spPr>
              <a:xfrm>
                <a:off x="2687957" y="2142590"/>
                <a:ext cx="499908" cy="530112"/>
              </a:xfrm>
              <a:custGeom>
                <a:rect b="b" l="l" r="r" t="t"/>
                <a:pathLst>
                  <a:path extrusionOk="0" h="23887" w="22526">
                    <a:moveTo>
                      <a:pt x="9708" y="0"/>
                    </a:moveTo>
                    <a:cubicBezTo>
                      <a:pt x="8178" y="0"/>
                      <a:pt x="6792" y="689"/>
                      <a:pt x="5628" y="1856"/>
                    </a:cubicBezTo>
                    <a:cubicBezTo>
                      <a:pt x="3659" y="3828"/>
                      <a:pt x="0" y="7195"/>
                      <a:pt x="2856" y="12550"/>
                    </a:cubicBezTo>
                    <a:cubicBezTo>
                      <a:pt x="3935" y="11943"/>
                      <a:pt x="4651" y="11127"/>
                      <a:pt x="4651" y="11127"/>
                    </a:cubicBezTo>
                    <a:cubicBezTo>
                      <a:pt x="4651" y="11127"/>
                      <a:pt x="6652" y="9912"/>
                      <a:pt x="7425" y="8066"/>
                    </a:cubicBezTo>
                    <a:cubicBezTo>
                      <a:pt x="7601" y="7644"/>
                      <a:pt x="7760" y="7475"/>
                      <a:pt x="7901" y="7475"/>
                    </a:cubicBezTo>
                    <a:cubicBezTo>
                      <a:pt x="8378" y="7475"/>
                      <a:pt x="8645" y="9416"/>
                      <a:pt x="8659" y="10134"/>
                    </a:cubicBezTo>
                    <a:cubicBezTo>
                      <a:pt x="8677" y="11063"/>
                      <a:pt x="10163" y="11238"/>
                      <a:pt x="11042" y="11363"/>
                    </a:cubicBezTo>
                    <a:cubicBezTo>
                      <a:pt x="11921" y="11487"/>
                      <a:pt x="13005" y="13804"/>
                      <a:pt x="12814" y="14742"/>
                    </a:cubicBezTo>
                    <a:cubicBezTo>
                      <a:pt x="12623" y="15680"/>
                      <a:pt x="11942" y="16528"/>
                      <a:pt x="12909" y="17517"/>
                    </a:cubicBezTo>
                    <a:cubicBezTo>
                      <a:pt x="13876" y="18506"/>
                      <a:pt x="14212" y="20205"/>
                      <a:pt x="13482" y="21022"/>
                    </a:cubicBezTo>
                    <a:cubicBezTo>
                      <a:pt x="12930" y="21640"/>
                      <a:pt x="12602" y="21912"/>
                      <a:pt x="12269" y="21912"/>
                    </a:cubicBezTo>
                    <a:cubicBezTo>
                      <a:pt x="12162" y="21912"/>
                      <a:pt x="12054" y="21884"/>
                      <a:pt x="11938" y="21830"/>
                    </a:cubicBezTo>
                    <a:lnTo>
                      <a:pt x="11938" y="21830"/>
                    </a:lnTo>
                    <a:cubicBezTo>
                      <a:pt x="11912" y="22896"/>
                      <a:pt x="12708" y="23886"/>
                      <a:pt x="12708" y="23886"/>
                    </a:cubicBezTo>
                    <a:cubicBezTo>
                      <a:pt x="12708" y="23886"/>
                      <a:pt x="14072" y="23738"/>
                      <a:pt x="15728" y="22382"/>
                    </a:cubicBezTo>
                    <a:cubicBezTo>
                      <a:pt x="17385" y="21028"/>
                      <a:pt x="18544" y="18157"/>
                      <a:pt x="18282" y="17457"/>
                    </a:cubicBezTo>
                    <a:cubicBezTo>
                      <a:pt x="18021" y="16757"/>
                      <a:pt x="16298" y="16718"/>
                      <a:pt x="15359" y="15382"/>
                    </a:cubicBezTo>
                    <a:cubicBezTo>
                      <a:pt x="14423" y="14047"/>
                      <a:pt x="12375" y="9794"/>
                      <a:pt x="13824" y="8765"/>
                    </a:cubicBezTo>
                    <a:cubicBezTo>
                      <a:pt x="14366" y="8379"/>
                      <a:pt x="14761" y="8242"/>
                      <a:pt x="15085" y="8242"/>
                    </a:cubicBezTo>
                    <a:cubicBezTo>
                      <a:pt x="15628" y="8242"/>
                      <a:pt x="15975" y="8625"/>
                      <a:pt x="16486" y="8870"/>
                    </a:cubicBezTo>
                    <a:cubicBezTo>
                      <a:pt x="17304" y="9261"/>
                      <a:pt x="18269" y="11267"/>
                      <a:pt x="19595" y="11829"/>
                    </a:cubicBezTo>
                    <a:cubicBezTo>
                      <a:pt x="20071" y="12030"/>
                      <a:pt x="20582" y="12095"/>
                      <a:pt x="21042" y="12095"/>
                    </a:cubicBezTo>
                    <a:cubicBezTo>
                      <a:pt x="21866" y="12095"/>
                      <a:pt x="22526" y="11888"/>
                      <a:pt x="22526" y="11888"/>
                    </a:cubicBezTo>
                    <a:cubicBezTo>
                      <a:pt x="22526" y="11888"/>
                      <a:pt x="19884" y="6840"/>
                      <a:pt x="19268" y="5041"/>
                    </a:cubicBezTo>
                    <a:cubicBezTo>
                      <a:pt x="18693" y="3365"/>
                      <a:pt x="17033" y="1021"/>
                      <a:pt x="13795" y="1021"/>
                    </a:cubicBezTo>
                    <a:cubicBezTo>
                      <a:pt x="13559" y="1021"/>
                      <a:pt x="13315" y="1033"/>
                      <a:pt x="13063" y="1059"/>
                    </a:cubicBezTo>
                    <a:cubicBezTo>
                      <a:pt x="11893" y="330"/>
                      <a:pt x="10766" y="0"/>
                      <a:pt x="970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43"/>
              <p:cNvSpPr/>
              <p:nvPr/>
            </p:nvSpPr>
            <p:spPr>
              <a:xfrm>
                <a:off x="2769136" y="2142568"/>
                <a:ext cx="418728" cy="515110"/>
              </a:xfrm>
              <a:custGeom>
                <a:rect b="b" l="l" r="r" t="t"/>
                <a:pathLst>
                  <a:path extrusionOk="0" h="23211" w="18868">
                    <a:moveTo>
                      <a:pt x="6049" y="1"/>
                    </a:moveTo>
                    <a:cubicBezTo>
                      <a:pt x="4520" y="1"/>
                      <a:pt x="3134" y="689"/>
                      <a:pt x="1970" y="1855"/>
                    </a:cubicBezTo>
                    <a:cubicBezTo>
                      <a:pt x="1" y="3829"/>
                      <a:pt x="993" y="11128"/>
                      <a:pt x="993" y="11128"/>
                    </a:cubicBezTo>
                    <a:cubicBezTo>
                      <a:pt x="993" y="11128"/>
                      <a:pt x="2994" y="9913"/>
                      <a:pt x="3767" y="8067"/>
                    </a:cubicBezTo>
                    <a:cubicBezTo>
                      <a:pt x="4053" y="7383"/>
                      <a:pt x="4446" y="7130"/>
                      <a:pt x="4827" y="7130"/>
                    </a:cubicBezTo>
                    <a:cubicBezTo>
                      <a:pt x="5476" y="7130"/>
                      <a:pt x="6093" y="7860"/>
                      <a:pt x="6104" y="8445"/>
                    </a:cubicBezTo>
                    <a:cubicBezTo>
                      <a:pt x="6123" y="9374"/>
                      <a:pt x="7342" y="10575"/>
                      <a:pt x="8221" y="10699"/>
                    </a:cubicBezTo>
                    <a:cubicBezTo>
                      <a:pt x="9099" y="10824"/>
                      <a:pt x="9788" y="14211"/>
                      <a:pt x="9596" y="15148"/>
                    </a:cubicBezTo>
                    <a:cubicBezTo>
                      <a:pt x="9406" y="16086"/>
                      <a:pt x="8284" y="16529"/>
                      <a:pt x="9251" y="17518"/>
                    </a:cubicBezTo>
                    <a:cubicBezTo>
                      <a:pt x="10219" y="18507"/>
                      <a:pt x="10555" y="20206"/>
                      <a:pt x="9825" y="21023"/>
                    </a:cubicBezTo>
                    <a:cubicBezTo>
                      <a:pt x="9744" y="21112"/>
                      <a:pt x="9672" y="21192"/>
                      <a:pt x="9600" y="21267"/>
                    </a:cubicBezTo>
                    <a:cubicBezTo>
                      <a:pt x="9898" y="21986"/>
                      <a:pt x="10326" y="22646"/>
                      <a:pt x="10863" y="23210"/>
                    </a:cubicBezTo>
                    <a:cubicBezTo>
                      <a:pt x="11289" y="22970"/>
                      <a:pt x="11693" y="22694"/>
                      <a:pt x="12070" y="22383"/>
                    </a:cubicBezTo>
                    <a:cubicBezTo>
                      <a:pt x="13726" y="21029"/>
                      <a:pt x="14886" y="18157"/>
                      <a:pt x="14624" y="17457"/>
                    </a:cubicBezTo>
                    <a:cubicBezTo>
                      <a:pt x="14363" y="16757"/>
                      <a:pt x="12640" y="16719"/>
                      <a:pt x="11701" y="15383"/>
                    </a:cubicBezTo>
                    <a:cubicBezTo>
                      <a:pt x="10765" y="14048"/>
                      <a:pt x="8717" y="9794"/>
                      <a:pt x="10166" y="8764"/>
                    </a:cubicBezTo>
                    <a:cubicBezTo>
                      <a:pt x="10707" y="8379"/>
                      <a:pt x="11102" y="8242"/>
                      <a:pt x="11427" y="8242"/>
                    </a:cubicBezTo>
                    <a:cubicBezTo>
                      <a:pt x="11970" y="8242"/>
                      <a:pt x="12317" y="8626"/>
                      <a:pt x="12828" y="8870"/>
                    </a:cubicBezTo>
                    <a:cubicBezTo>
                      <a:pt x="13646" y="9261"/>
                      <a:pt x="14611" y="11267"/>
                      <a:pt x="15937" y="11830"/>
                    </a:cubicBezTo>
                    <a:cubicBezTo>
                      <a:pt x="16413" y="12031"/>
                      <a:pt x="16924" y="12096"/>
                      <a:pt x="17384" y="12096"/>
                    </a:cubicBezTo>
                    <a:cubicBezTo>
                      <a:pt x="18208" y="12096"/>
                      <a:pt x="18868" y="11889"/>
                      <a:pt x="18868" y="11889"/>
                    </a:cubicBezTo>
                    <a:cubicBezTo>
                      <a:pt x="18868" y="11889"/>
                      <a:pt x="16226" y="6839"/>
                      <a:pt x="15610" y="5042"/>
                    </a:cubicBezTo>
                    <a:cubicBezTo>
                      <a:pt x="15036" y="3366"/>
                      <a:pt x="13374" y="1021"/>
                      <a:pt x="10135" y="1021"/>
                    </a:cubicBezTo>
                    <a:cubicBezTo>
                      <a:pt x="9900" y="1021"/>
                      <a:pt x="9657" y="1033"/>
                      <a:pt x="9405" y="1059"/>
                    </a:cubicBezTo>
                    <a:cubicBezTo>
                      <a:pt x="8235" y="330"/>
                      <a:pt x="7108" y="1"/>
                      <a:pt x="604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43"/>
              <p:cNvSpPr/>
              <p:nvPr/>
            </p:nvSpPr>
            <p:spPr>
              <a:xfrm>
                <a:off x="2975434" y="2315688"/>
                <a:ext cx="95827" cy="113714"/>
              </a:xfrm>
              <a:custGeom>
                <a:rect b="b" l="l" r="r" t="t"/>
                <a:pathLst>
                  <a:path extrusionOk="0" h="5124" w="4318">
                    <a:moveTo>
                      <a:pt x="1336" y="1"/>
                    </a:moveTo>
                    <a:cubicBezTo>
                      <a:pt x="0" y="1"/>
                      <a:pt x="219" y="1960"/>
                      <a:pt x="558" y="2359"/>
                    </a:cubicBezTo>
                    <a:cubicBezTo>
                      <a:pt x="917" y="2779"/>
                      <a:pt x="1802" y="3832"/>
                      <a:pt x="1802" y="3832"/>
                    </a:cubicBezTo>
                    <a:cubicBezTo>
                      <a:pt x="1802" y="3832"/>
                      <a:pt x="2208" y="4551"/>
                      <a:pt x="2659" y="5004"/>
                    </a:cubicBezTo>
                    <a:cubicBezTo>
                      <a:pt x="2740" y="5086"/>
                      <a:pt x="2847" y="5124"/>
                      <a:pt x="2967" y="5124"/>
                    </a:cubicBezTo>
                    <a:cubicBezTo>
                      <a:pt x="3510" y="5124"/>
                      <a:pt x="4318" y="4358"/>
                      <a:pt x="4238" y="3509"/>
                    </a:cubicBezTo>
                    <a:cubicBezTo>
                      <a:pt x="4140" y="2472"/>
                      <a:pt x="3145" y="246"/>
                      <a:pt x="1562" y="18"/>
                    </a:cubicBezTo>
                    <a:cubicBezTo>
                      <a:pt x="1482" y="6"/>
                      <a:pt x="1407" y="1"/>
                      <a:pt x="133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43"/>
              <p:cNvSpPr/>
              <p:nvPr/>
            </p:nvSpPr>
            <p:spPr>
              <a:xfrm>
                <a:off x="2637714" y="2202464"/>
                <a:ext cx="668593" cy="148668"/>
              </a:xfrm>
              <a:custGeom>
                <a:rect b="b" l="l" r="r" t="t"/>
                <a:pathLst>
                  <a:path extrusionOk="0" h="6699" w="30127">
                    <a:moveTo>
                      <a:pt x="3209" y="1"/>
                    </a:moveTo>
                    <a:cubicBezTo>
                      <a:pt x="2173" y="1"/>
                      <a:pt x="1333" y="215"/>
                      <a:pt x="1114" y="903"/>
                    </a:cubicBezTo>
                    <a:cubicBezTo>
                      <a:pt x="1" y="4395"/>
                      <a:pt x="15349" y="6699"/>
                      <a:pt x="22483" y="6699"/>
                    </a:cubicBezTo>
                    <a:cubicBezTo>
                      <a:pt x="22986" y="6699"/>
                      <a:pt x="23448" y="6687"/>
                      <a:pt x="23861" y="6664"/>
                    </a:cubicBezTo>
                    <a:cubicBezTo>
                      <a:pt x="30127" y="6311"/>
                      <a:pt x="27774" y="3839"/>
                      <a:pt x="20986" y="2713"/>
                    </a:cubicBezTo>
                    <a:lnTo>
                      <a:pt x="9313" y="1294"/>
                    </a:lnTo>
                    <a:cubicBezTo>
                      <a:pt x="9313" y="1294"/>
                      <a:pt x="8135" y="599"/>
                      <a:pt x="7853" y="580"/>
                    </a:cubicBezTo>
                    <a:cubicBezTo>
                      <a:pt x="6885" y="514"/>
                      <a:pt x="4812" y="1"/>
                      <a:pt x="320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43"/>
              <p:cNvSpPr/>
              <p:nvPr/>
            </p:nvSpPr>
            <p:spPr>
              <a:xfrm>
                <a:off x="2767538" y="2083936"/>
                <a:ext cx="380047" cy="217265"/>
              </a:xfrm>
              <a:custGeom>
                <a:rect b="b" l="l" r="r" t="t"/>
                <a:pathLst>
                  <a:path extrusionOk="0" h="9790" w="17125">
                    <a:moveTo>
                      <a:pt x="4882" y="1"/>
                    </a:moveTo>
                    <a:cubicBezTo>
                      <a:pt x="4174" y="1"/>
                      <a:pt x="3692" y="87"/>
                      <a:pt x="3580" y="296"/>
                    </a:cubicBezTo>
                    <a:cubicBezTo>
                      <a:pt x="3075" y="1243"/>
                      <a:pt x="752" y="6086"/>
                      <a:pt x="752" y="6086"/>
                    </a:cubicBezTo>
                    <a:cubicBezTo>
                      <a:pt x="1" y="7429"/>
                      <a:pt x="5371" y="8727"/>
                      <a:pt x="9280" y="9178"/>
                    </a:cubicBezTo>
                    <a:cubicBezTo>
                      <a:pt x="11679" y="9455"/>
                      <a:pt x="13531" y="9790"/>
                      <a:pt x="14810" y="9790"/>
                    </a:cubicBezTo>
                    <a:cubicBezTo>
                      <a:pt x="15614" y="9790"/>
                      <a:pt x="16191" y="9657"/>
                      <a:pt x="16536" y="9295"/>
                    </a:cubicBezTo>
                    <a:cubicBezTo>
                      <a:pt x="17125" y="5259"/>
                      <a:pt x="16570" y="2161"/>
                      <a:pt x="14449" y="1565"/>
                    </a:cubicBezTo>
                    <a:cubicBezTo>
                      <a:pt x="12686" y="1069"/>
                      <a:pt x="7380" y="1"/>
                      <a:pt x="488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43"/>
              <p:cNvSpPr/>
              <p:nvPr/>
            </p:nvSpPr>
            <p:spPr>
              <a:xfrm>
                <a:off x="2762434" y="2703828"/>
                <a:ext cx="581799" cy="424853"/>
              </a:xfrm>
              <a:custGeom>
                <a:rect b="b" l="l" r="r" t="t"/>
                <a:pathLst>
                  <a:path extrusionOk="0" h="19144" w="26216">
                    <a:moveTo>
                      <a:pt x="6207" y="0"/>
                    </a:moveTo>
                    <a:cubicBezTo>
                      <a:pt x="5903" y="0"/>
                      <a:pt x="5585" y="24"/>
                      <a:pt x="5252" y="49"/>
                    </a:cubicBezTo>
                    <a:cubicBezTo>
                      <a:pt x="4858" y="79"/>
                      <a:pt x="4253" y="86"/>
                      <a:pt x="3606" y="86"/>
                    </a:cubicBezTo>
                    <a:cubicBezTo>
                      <a:pt x="3057" y="86"/>
                      <a:pt x="2477" y="81"/>
                      <a:pt x="1971" y="81"/>
                    </a:cubicBezTo>
                    <a:cubicBezTo>
                      <a:pt x="1406" y="81"/>
                      <a:pt x="934" y="87"/>
                      <a:pt x="698" y="113"/>
                    </a:cubicBezTo>
                    <a:cubicBezTo>
                      <a:pt x="0" y="191"/>
                      <a:pt x="330" y="257"/>
                      <a:pt x="623" y="376"/>
                    </a:cubicBezTo>
                    <a:cubicBezTo>
                      <a:pt x="914" y="495"/>
                      <a:pt x="2801" y="776"/>
                      <a:pt x="2801" y="776"/>
                    </a:cubicBezTo>
                    <a:cubicBezTo>
                      <a:pt x="2801" y="776"/>
                      <a:pt x="1738" y="825"/>
                      <a:pt x="1360" y="1134"/>
                    </a:cubicBezTo>
                    <a:cubicBezTo>
                      <a:pt x="983" y="1443"/>
                      <a:pt x="0" y="1114"/>
                      <a:pt x="834" y="2437"/>
                    </a:cubicBezTo>
                    <a:cubicBezTo>
                      <a:pt x="230" y="4045"/>
                      <a:pt x="2310" y="3517"/>
                      <a:pt x="3027" y="3805"/>
                    </a:cubicBezTo>
                    <a:cubicBezTo>
                      <a:pt x="3111" y="4143"/>
                      <a:pt x="3585" y="4744"/>
                      <a:pt x="4411" y="5183"/>
                    </a:cubicBezTo>
                    <a:cubicBezTo>
                      <a:pt x="5235" y="5624"/>
                      <a:pt x="7230" y="5415"/>
                      <a:pt x="8260" y="5518"/>
                    </a:cubicBezTo>
                    <a:cubicBezTo>
                      <a:pt x="9290" y="5622"/>
                      <a:pt x="10435" y="7059"/>
                      <a:pt x="12247" y="9694"/>
                    </a:cubicBezTo>
                    <a:cubicBezTo>
                      <a:pt x="14036" y="12296"/>
                      <a:pt x="20141" y="19144"/>
                      <a:pt x="22367" y="19144"/>
                    </a:cubicBezTo>
                    <a:cubicBezTo>
                      <a:pt x="22395" y="19144"/>
                      <a:pt x="22422" y="19143"/>
                      <a:pt x="22449" y="19141"/>
                    </a:cubicBezTo>
                    <a:cubicBezTo>
                      <a:pt x="24602" y="18964"/>
                      <a:pt x="26215" y="11964"/>
                      <a:pt x="26215" y="11964"/>
                    </a:cubicBezTo>
                    <a:lnTo>
                      <a:pt x="20230" y="7104"/>
                    </a:lnTo>
                    <a:cubicBezTo>
                      <a:pt x="20230" y="7104"/>
                      <a:pt x="19712" y="10451"/>
                      <a:pt x="19339" y="10936"/>
                    </a:cubicBezTo>
                    <a:cubicBezTo>
                      <a:pt x="18145" y="10275"/>
                      <a:pt x="11365" y="4914"/>
                      <a:pt x="10606" y="4362"/>
                    </a:cubicBezTo>
                    <a:cubicBezTo>
                      <a:pt x="9846" y="3810"/>
                      <a:pt x="8914" y="1410"/>
                      <a:pt x="8104" y="655"/>
                    </a:cubicBezTo>
                    <a:cubicBezTo>
                      <a:pt x="7539" y="127"/>
                      <a:pt x="6910" y="0"/>
                      <a:pt x="620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43"/>
              <p:cNvSpPr/>
              <p:nvPr/>
            </p:nvSpPr>
            <p:spPr>
              <a:xfrm>
                <a:off x="3183884" y="2542402"/>
                <a:ext cx="284796" cy="463845"/>
              </a:xfrm>
              <a:custGeom>
                <a:rect b="b" l="l" r="r" t="t"/>
                <a:pathLst>
                  <a:path extrusionOk="0" h="20901" w="12833">
                    <a:moveTo>
                      <a:pt x="6550" y="0"/>
                    </a:moveTo>
                    <a:cubicBezTo>
                      <a:pt x="5771" y="0"/>
                      <a:pt x="5067" y="253"/>
                      <a:pt x="4575" y="622"/>
                    </a:cubicBezTo>
                    <a:cubicBezTo>
                      <a:pt x="3002" y="1802"/>
                      <a:pt x="1671" y="5489"/>
                      <a:pt x="1793" y="8630"/>
                    </a:cubicBezTo>
                    <a:cubicBezTo>
                      <a:pt x="1915" y="11771"/>
                      <a:pt x="1" y="17539"/>
                      <a:pt x="1" y="17539"/>
                    </a:cubicBezTo>
                    <a:cubicBezTo>
                      <a:pt x="2929" y="18248"/>
                      <a:pt x="7648" y="20901"/>
                      <a:pt x="7648" y="20901"/>
                    </a:cubicBezTo>
                    <a:cubicBezTo>
                      <a:pt x="7648" y="20901"/>
                      <a:pt x="8614" y="19777"/>
                      <a:pt x="9175" y="17414"/>
                    </a:cubicBezTo>
                    <a:cubicBezTo>
                      <a:pt x="9736" y="15052"/>
                      <a:pt x="12833" y="10767"/>
                      <a:pt x="11356" y="5107"/>
                    </a:cubicBezTo>
                    <a:cubicBezTo>
                      <a:pt x="10341" y="1219"/>
                      <a:pt x="8262" y="0"/>
                      <a:pt x="6550" y="0"/>
                    </a:cubicBezTo>
                    <a:close/>
                  </a:path>
                </a:pathLst>
              </a:custGeom>
              <a:solidFill>
                <a:srgbClr val="03B4A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43"/>
              <p:cNvSpPr/>
              <p:nvPr/>
            </p:nvSpPr>
            <p:spPr>
              <a:xfrm>
                <a:off x="2645659" y="2575291"/>
                <a:ext cx="135197" cy="143741"/>
              </a:xfrm>
              <a:custGeom>
                <a:rect b="b" l="l" r="r" t="t"/>
                <a:pathLst>
                  <a:path extrusionOk="0" h="6477" w="6092">
                    <a:moveTo>
                      <a:pt x="583" y="1"/>
                    </a:moveTo>
                    <a:cubicBezTo>
                      <a:pt x="220" y="1"/>
                      <a:pt x="0" y="438"/>
                      <a:pt x="212" y="745"/>
                    </a:cubicBezTo>
                    <a:cubicBezTo>
                      <a:pt x="509" y="1173"/>
                      <a:pt x="5054" y="6477"/>
                      <a:pt x="5054" y="6477"/>
                    </a:cubicBezTo>
                    <a:lnTo>
                      <a:pt x="6091" y="6220"/>
                    </a:lnTo>
                    <a:cubicBezTo>
                      <a:pt x="6091" y="6220"/>
                      <a:pt x="1675" y="860"/>
                      <a:pt x="1069" y="246"/>
                    </a:cubicBezTo>
                    <a:cubicBezTo>
                      <a:pt x="896" y="70"/>
                      <a:pt x="728" y="1"/>
                      <a:pt x="58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43"/>
              <p:cNvSpPr/>
              <p:nvPr/>
            </p:nvSpPr>
            <p:spPr>
              <a:xfrm>
                <a:off x="3109496" y="2443958"/>
                <a:ext cx="827225" cy="915041"/>
              </a:xfrm>
              <a:custGeom>
                <a:rect b="b" l="l" r="r" t="t"/>
                <a:pathLst>
                  <a:path extrusionOk="0" h="41232" w="37275">
                    <a:moveTo>
                      <a:pt x="5745" y="1"/>
                    </a:moveTo>
                    <a:cubicBezTo>
                      <a:pt x="5506" y="1"/>
                      <a:pt x="5305" y="13"/>
                      <a:pt x="5155" y="41"/>
                    </a:cubicBezTo>
                    <a:cubicBezTo>
                      <a:pt x="3161" y="2368"/>
                      <a:pt x="1" y="9858"/>
                      <a:pt x="1085" y="13650"/>
                    </a:cubicBezTo>
                    <a:cubicBezTo>
                      <a:pt x="2169" y="17443"/>
                      <a:pt x="10930" y="27280"/>
                      <a:pt x="11885" y="29297"/>
                    </a:cubicBezTo>
                    <a:cubicBezTo>
                      <a:pt x="12252" y="30069"/>
                      <a:pt x="12871" y="31697"/>
                      <a:pt x="12871" y="31697"/>
                    </a:cubicBezTo>
                    <a:cubicBezTo>
                      <a:pt x="12871" y="31697"/>
                      <a:pt x="21789" y="41231"/>
                      <a:pt x="29767" y="41231"/>
                    </a:cubicBezTo>
                    <a:cubicBezTo>
                      <a:pt x="32515" y="41231"/>
                      <a:pt x="35152" y="40100"/>
                      <a:pt x="37274" y="37059"/>
                    </a:cubicBezTo>
                    <a:cubicBezTo>
                      <a:pt x="32431" y="21810"/>
                      <a:pt x="22349" y="3988"/>
                      <a:pt x="11327" y="683"/>
                    </a:cubicBezTo>
                    <a:cubicBezTo>
                      <a:pt x="11327" y="683"/>
                      <a:pt x="7517" y="1"/>
                      <a:pt x="574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43"/>
              <p:cNvSpPr/>
              <p:nvPr/>
            </p:nvSpPr>
            <p:spPr>
              <a:xfrm>
                <a:off x="2720269" y="2698413"/>
                <a:ext cx="593427" cy="473765"/>
              </a:xfrm>
              <a:custGeom>
                <a:rect b="b" l="l" r="r" t="t"/>
                <a:pathLst>
                  <a:path extrusionOk="0" h="21348" w="26740">
                    <a:moveTo>
                      <a:pt x="789" y="0"/>
                    </a:moveTo>
                    <a:cubicBezTo>
                      <a:pt x="755" y="0"/>
                      <a:pt x="725" y="2"/>
                      <a:pt x="698" y="5"/>
                    </a:cubicBezTo>
                    <a:cubicBezTo>
                      <a:pt x="0" y="81"/>
                      <a:pt x="238" y="978"/>
                      <a:pt x="595" y="1242"/>
                    </a:cubicBezTo>
                    <a:cubicBezTo>
                      <a:pt x="1170" y="1667"/>
                      <a:pt x="2935" y="2270"/>
                      <a:pt x="2935" y="2270"/>
                    </a:cubicBezTo>
                    <a:cubicBezTo>
                      <a:pt x="2935" y="2270"/>
                      <a:pt x="1870" y="2319"/>
                      <a:pt x="1493" y="2628"/>
                    </a:cubicBezTo>
                    <a:cubicBezTo>
                      <a:pt x="1117" y="2936"/>
                      <a:pt x="1323" y="3244"/>
                      <a:pt x="1770" y="3743"/>
                    </a:cubicBezTo>
                    <a:cubicBezTo>
                      <a:pt x="1524" y="4342"/>
                      <a:pt x="2444" y="5010"/>
                      <a:pt x="3161" y="5299"/>
                    </a:cubicBezTo>
                    <a:cubicBezTo>
                      <a:pt x="3244" y="5636"/>
                      <a:pt x="3717" y="6238"/>
                      <a:pt x="4543" y="6678"/>
                    </a:cubicBezTo>
                    <a:cubicBezTo>
                      <a:pt x="5369" y="7117"/>
                      <a:pt x="7363" y="6909"/>
                      <a:pt x="8393" y="7013"/>
                    </a:cubicBezTo>
                    <a:cubicBezTo>
                      <a:pt x="9423" y="7115"/>
                      <a:pt x="10569" y="8554"/>
                      <a:pt x="12381" y="11188"/>
                    </a:cubicBezTo>
                    <a:cubicBezTo>
                      <a:pt x="14172" y="13793"/>
                      <a:pt x="19930" y="21347"/>
                      <a:pt x="22144" y="21347"/>
                    </a:cubicBezTo>
                    <a:cubicBezTo>
                      <a:pt x="22169" y="21347"/>
                      <a:pt x="22194" y="21347"/>
                      <a:pt x="22218" y="21345"/>
                    </a:cubicBezTo>
                    <a:cubicBezTo>
                      <a:pt x="24373" y="21168"/>
                      <a:pt x="26740" y="13377"/>
                      <a:pt x="26740" y="13377"/>
                    </a:cubicBezTo>
                    <a:lnTo>
                      <a:pt x="22019" y="8289"/>
                    </a:lnTo>
                    <a:cubicBezTo>
                      <a:pt x="22019" y="8289"/>
                      <a:pt x="21663" y="12211"/>
                      <a:pt x="20680" y="12981"/>
                    </a:cubicBezTo>
                    <a:cubicBezTo>
                      <a:pt x="19488" y="12320"/>
                      <a:pt x="10844" y="4754"/>
                      <a:pt x="10086" y="4201"/>
                    </a:cubicBezTo>
                    <a:cubicBezTo>
                      <a:pt x="9326" y="3649"/>
                      <a:pt x="8551" y="1784"/>
                      <a:pt x="7743" y="1029"/>
                    </a:cubicBezTo>
                    <a:cubicBezTo>
                      <a:pt x="7383" y="692"/>
                      <a:pt x="7082" y="592"/>
                      <a:pt x="6762" y="592"/>
                    </a:cubicBezTo>
                    <a:cubicBezTo>
                      <a:pt x="6361" y="592"/>
                      <a:pt x="5931" y="748"/>
                      <a:pt x="5318" y="795"/>
                    </a:cubicBezTo>
                    <a:cubicBezTo>
                      <a:pt x="5272" y="798"/>
                      <a:pt x="5222" y="800"/>
                      <a:pt x="5169" y="800"/>
                    </a:cubicBezTo>
                    <a:cubicBezTo>
                      <a:pt x="4030" y="800"/>
                      <a:pt x="1577" y="0"/>
                      <a:pt x="78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43"/>
              <p:cNvSpPr/>
              <p:nvPr/>
            </p:nvSpPr>
            <p:spPr>
              <a:xfrm>
                <a:off x="3174408" y="2549637"/>
                <a:ext cx="265112" cy="463868"/>
              </a:xfrm>
              <a:custGeom>
                <a:rect b="b" l="l" r="r" t="t"/>
                <a:pathLst>
                  <a:path extrusionOk="0" h="20902" w="11946">
                    <a:moveTo>
                      <a:pt x="5663" y="1"/>
                    </a:moveTo>
                    <a:cubicBezTo>
                      <a:pt x="4884" y="1"/>
                      <a:pt x="4180" y="254"/>
                      <a:pt x="3688" y="622"/>
                    </a:cubicBezTo>
                    <a:cubicBezTo>
                      <a:pt x="2114" y="1801"/>
                      <a:pt x="1398" y="5279"/>
                      <a:pt x="1521" y="8420"/>
                    </a:cubicBezTo>
                    <a:cubicBezTo>
                      <a:pt x="1644" y="11561"/>
                      <a:pt x="1" y="17940"/>
                      <a:pt x="1" y="17940"/>
                    </a:cubicBezTo>
                    <a:cubicBezTo>
                      <a:pt x="2930" y="18649"/>
                      <a:pt x="6762" y="20901"/>
                      <a:pt x="6762" y="20901"/>
                    </a:cubicBezTo>
                    <a:cubicBezTo>
                      <a:pt x="6762" y="20901"/>
                      <a:pt x="7726" y="19777"/>
                      <a:pt x="8288" y="17413"/>
                    </a:cubicBezTo>
                    <a:cubicBezTo>
                      <a:pt x="8848" y="15051"/>
                      <a:pt x="11945" y="10767"/>
                      <a:pt x="10468" y="5108"/>
                    </a:cubicBezTo>
                    <a:cubicBezTo>
                      <a:pt x="9454" y="1220"/>
                      <a:pt x="7375" y="1"/>
                      <a:pt x="566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43"/>
              <p:cNvSpPr/>
              <p:nvPr/>
            </p:nvSpPr>
            <p:spPr>
              <a:xfrm>
                <a:off x="3174408" y="2549681"/>
                <a:ext cx="124189" cy="412869"/>
              </a:xfrm>
              <a:custGeom>
                <a:rect b="b" l="l" r="r" t="t"/>
                <a:pathLst>
                  <a:path extrusionOk="0" h="18604" w="5596">
                    <a:moveTo>
                      <a:pt x="5595" y="0"/>
                    </a:moveTo>
                    <a:lnTo>
                      <a:pt x="5595" y="0"/>
                    </a:lnTo>
                    <a:cubicBezTo>
                      <a:pt x="4843" y="13"/>
                      <a:pt x="4166" y="261"/>
                      <a:pt x="3688" y="620"/>
                    </a:cubicBezTo>
                    <a:cubicBezTo>
                      <a:pt x="2114" y="1799"/>
                      <a:pt x="1398" y="5277"/>
                      <a:pt x="1521" y="8417"/>
                    </a:cubicBezTo>
                    <a:cubicBezTo>
                      <a:pt x="1644" y="11558"/>
                      <a:pt x="1" y="17938"/>
                      <a:pt x="1" y="17938"/>
                    </a:cubicBezTo>
                    <a:cubicBezTo>
                      <a:pt x="656" y="18097"/>
                      <a:pt x="1355" y="18333"/>
                      <a:pt x="2047" y="18603"/>
                    </a:cubicBezTo>
                    <a:cubicBezTo>
                      <a:pt x="2280" y="17678"/>
                      <a:pt x="3645" y="12092"/>
                      <a:pt x="3534" y="9216"/>
                    </a:cubicBezTo>
                    <a:cubicBezTo>
                      <a:pt x="3412" y="6074"/>
                      <a:pt x="3429" y="1472"/>
                      <a:pt x="5002" y="294"/>
                    </a:cubicBezTo>
                    <a:cubicBezTo>
                      <a:pt x="5169" y="169"/>
                      <a:pt x="5371" y="71"/>
                      <a:pt x="559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372"/>
                                        </p:tgtEl>
                                        <p:attrNameLst>
                                          <p:attrName>style.visibility</p:attrName>
                                        </p:attrNameLst>
                                      </p:cBhvr>
                                      <p:to>
                                        <p:strVal val="visible"/>
                                      </p:to>
                                    </p:set>
                                    <p:anim calcmode="lin" valueType="num">
                                      <p:cBhvr additive="base">
                                        <p:cTn dur="1000"/>
                                        <p:tgtEl>
                                          <p:spTgt spid="37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371"/>
                                        </p:tgtEl>
                                        <p:attrNameLst>
                                          <p:attrName>style.visibility</p:attrName>
                                        </p:attrNameLst>
                                      </p:cBhvr>
                                      <p:to>
                                        <p:strVal val="visible"/>
                                      </p:to>
                                    </p:set>
                                    <p:anim calcmode="lin" valueType="num">
                                      <p:cBhvr additive="base">
                                        <p:cTn dur="1000"/>
                                        <p:tgtEl>
                                          <p:spTgt spid="37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44"/>
          <p:cNvSpPr/>
          <p:nvPr/>
        </p:nvSpPr>
        <p:spPr>
          <a:xfrm>
            <a:off x="5301292" y="1411400"/>
            <a:ext cx="2927400" cy="29274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4"/>
          <p:cNvSpPr/>
          <p:nvPr/>
        </p:nvSpPr>
        <p:spPr>
          <a:xfrm>
            <a:off x="5443649" y="1553750"/>
            <a:ext cx="2642700" cy="26427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44"/>
          <p:cNvSpPr txBox="1"/>
          <p:nvPr>
            <p:ph idx="1" type="subTitle"/>
          </p:nvPr>
        </p:nvSpPr>
        <p:spPr>
          <a:xfrm>
            <a:off x="719850" y="1550350"/>
            <a:ext cx="3821700" cy="50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Aims</a:t>
            </a:r>
            <a:endParaRPr/>
          </a:p>
        </p:txBody>
      </p:sp>
      <p:sp>
        <p:nvSpPr>
          <p:cNvPr id="443" name="Google Shape;443;p44"/>
          <p:cNvSpPr txBox="1"/>
          <p:nvPr>
            <p:ph idx="2" type="body"/>
          </p:nvPr>
        </p:nvSpPr>
        <p:spPr>
          <a:xfrm>
            <a:off x="719850" y="2187075"/>
            <a:ext cx="3821700" cy="2171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Char char="●"/>
            </a:pPr>
            <a:r>
              <a:rPr lang="en" sz="1350">
                <a:solidFill>
                  <a:srgbClr val="333333"/>
                </a:solidFill>
                <a:latin typeface="Arial"/>
                <a:ea typeface="Arial"/>
                <a:cs typeface="Arial"/>
                <a:sym typeface="Arial"/>
              </a:rPr>
              <a:t>design a food ordering app using flutter.</a:t>
            </a:r>
            <a:endParaRPr>
              <a:solidFill>
                <a:schemeClr val="dk1"/>
              </a:solidFill>
            </a:endParaRPr>
          </a:p>
          <a:p>
            <a:pPr indent="-317500" lvl="0" marL="457200" rtl="0" algn="l">
              <a:spcBef>
                <a:spcPts val="1000"/>
              </a:spcBef>
              <a:spcAft>
                <a:spcPts val="0"/>
              </a:spcAft>
              <a:buClr>
                <a:schemeClr val="dk1"/>
              </a:buClr>
              <a:buSzPts val="1400"/>
              <a:buChar char="●"/>
            </a:pPr>
            <a:r>
              <a:rPr lang="en" sz="1350">
                <a:solidFill>
                  <a:srgbClr val="333333"/>
                </a:solidFill>
                <a:latin typeface="Arial"/>
                <a:ea typeface="Arial"/>
                <a:cs typeface="Arial"/>
                <a:sym typeface="Arial"/>
              </a:rPr>
              <a:t>implement an application that will allow users to browse  restaurants</a:t>
            </a:r>
            <a:endParaRPr>
              <a:solidFill>
                <a:schemeClr val="dk1"/>
              </a:solidFill>
            </a:endParaRPr>
          </a:p>
          <a:p>
            <a:pPr indent="-317500" lvl="0" marL="457200" rtl="0" algn="l">
              <a:spcBef>
                <a:spcPts val="1000"/>
              </a:spcBef>
              <a:spcAft>
                <a:spcPts val="0"/>
              </a:spcAft>
              <a:buClr>
                <a:schemeClr val="dk1"/>
              </a:buClr>
              <a:buSzPts val="1400"/>
              <a:buChar char="●"/>
            </a:pPr>
            <a:r>
              <a:rPr lang="en" sz="1350">
                <a:solidFill>
                  <a:srgbClr val="333333"/>
                </a:solidFill>
                <a:latin typeface="Arial"/>
                <a:ea typeface="Arial"/>
                <a:cs typeface="Arial"/>
                <a:sym typeface="Arial"/>
              </a:rPr>
              <a:t>lessen the time spent searching for restaurants and ordering food</a:t>
            </a:r>
            <a:endParaRPr>
              <a:solidFill>
                <a:schemeClr val="dk1"/>
              </a:solidFill>
            </a:endParaRPr>
          </a:p>
          <a:p>
            <a:pPr indent="-317500" lvl="0" marL="457200" rtl="0" algn="l">
              <a:spcBef>
                <a:spcPts val="1000"/>
              </a:spcBef>
              <a:spcAft>
                <a:spcPts val="1000"/>
              </a:spcAft>
              <a:buClr>
                <a:schemeClr val="dk1"/>
              </a:buClr>
              <a:buSzPts val="1400"/>
              <a:buChar char="●"/>
            </a:pPr>
            <a:r>
              <a:rPr lang="en" sz="1350">
                <a:solidFill>
                  <a:srgbClr val="333333"/>
                </a:solidFill>
                <a:latin typeface="Arial"/>
                <a:ea typeface="Arial"/>
                <a:cs typeface="Arial"/>
                <a:sym typeface="Arial"/>
              </a:rPr>
              <a:t> develop a consolidated platform for restaurants to market their food services</a:t>
            </a:r>
            <a:endParaRPr>
              <a:solidFill>
                <a:schemeClr val="dk1"/>
              </a:solidFill>
            </a:endParaRPr>
          </a:p>
        </p:txBody>
      </p:sp>
      <p:sp>
        <p:nvSpPr>
          <p:cNvPr id="444" name="Google Shape;444;p44"/>
          <p:cNvSpPr txBox="1"/>
          <p:nvPr>
            <p:ph type="title"/>
          </p:nvPr>
        </p:nvSpPr>
        <p:spPr>
          <a:xfrm>
            <a:off x="713250" y="1708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Aims</a:t>
            </a:r>
            <a:endParaRPr/>
          </a:p>
        </p:txBody>
      </p:sp>
      <p:sp>
        <p:nvSpPr>
          <p:cNvPr id="445" name="Google Shape;445;p44"/>
          <p:cNvSpPr txBox="1"/>
          <p:nvPr>
            <p:ph idx="1" type="subTitle"/>
          </p:nvPr>
        </p:nvSpPr>
        <p:spPr>
          <a:xfrm>
            <a:off x="5396400" y="3189425"/>
            <a:ext cx="2737200" cy="50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chemeClr val="accent4"/>
                </a:solidFill>
                <a:latin typeface="Coiny"/>
                <a:ea typeface="Coiny"/>
                <a:cs typeface="Coiny"/>
                <a:sym typeface="Coiny"/>
              </a:rPr>
              <a:t>MyDelivery</a:t>
            </a:r>
            <a:endParaRPr sz="2200">
              <a:solidFill>
                <a:schemeClr val="accent4"/>
              </a:solidFill>
              <a:latin typeface="Coiny"/>
              <a:ea typeface="Coiny"/>
              <a:cs typeface="Coiny"/>
              <a:sym typeface="Coiny"/>
            </a:endParaRPr>
          </a:p>
        </p:txBody>
      </p:sp>
      <p:grpSp>
        <p:nvGrpSpPr>
          <p:cNvPr id="446" name="Google Shape;446;p44"/>
          <p:cNvGrpSpPr/>
          <p:nvPr/>
        </p:nvGrpSpPr>
        <p:grpSpPr>
          <a:xfrm>
            <a:off x="5977749" y="2108678"/>
            <a:ext cx="1574500" cy="1125798"/>
            <a:chOff x="2135100" y="238125"/>
            <a:chExt cx="2240325" cy="1601875"/>
          </a:xfrm>
        </p:grpSpPr>
        <p:sp>
          <p:nvSpPr>
            <p:cNvPr id="447" name="Google Shape;447;p44"/>
            <p:cNvSpPr/>
            <p:nvPr/>
          </p:nvSpPr>
          <p:spPr>
            <a:xfrm>
              <a:off x="2135100" y="998650"/>
              <a:ext cx="215350" cy="41450"/>
            </a:xfrm>
            <a:custGeom>
              <a:rect b="b" l="l" r="r" t="t"/>
              <a:pathLst>
                <a:path extrusionOk="0" h="1658" w="8614">
                  <a:moveTo>
                    <a:pt x="829" y="1"/>
                  </a:moveTo>
                  <a:cubicBezTo>
                    <a:pt x="371" y="1"/>
                    <a:pt x="1" y="372"/>
                    <a:pt x="1" y="829"/>
                  </a:cubicBezTo>
                  <a:cubicBezTo>
                    <a:pt x="1" y="1286"/>
                    <a:pt x="371" y="1657"/>
                    <a:pt x="829" y="1657"/>
                  </a:cubicBezTo>
                  <a:lnTo>
                    <a:pt x="7785" y="1657"/>
                  </a:lnTo>
                  <a:cubicBezTo>
                    <a:pt x="8242" y="1656"/>
                    <a:pt x="8611" y="1286"/>
                    <a:pt x="8613" y="829"/>
                  </a:cubicBezTo>
                  <a:cubicBezTo>
                    <a:pt x="8611" y="372"/>
                    <a:pt x="8241" y="2"/>
                    <a:pt x="778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44"/>
            <p:cNvSpPr/>
            <p:nvPr/>
          </p:nvSpPr>
          <p:spPr>
            <a:xfrm>
              <a:off x="2281900" y="238125"/>
              <a:ext cx="2093525" cy="1601875"/>
            </a:xfrm>
            <a:custGeom>
              <a:rect b="b" l="l" r="r" t="t"/>
              <a:pathLst>
                <a:path extrusionOk="0" h="64075" w="83741">
                  <a:moveTo>
                    <a:pt x="69637" y="51592"/>
                  </a:moveTo>
                  <a:cubicBezTo>
                    <a:pt x="69668" y="51592"/>
                    <a:pt x="69699" y="51592"/>
                    <a:pt x="69729" y="51593"/>
                  </a:cubicBezTo>
                  <a:cubicBezTo>
                    <a:pt x="71553" y="51641"/>
                    <a:pt x="72515" y="53113"/>
                    <a:pt x="71868" y="54882"/>
                  </a:cubicBezTo>
                  <a:cubicBezTo>
                    <a:pt x="71236" y="56615"/>
                    <a:pt x="69290" y="57991"/>
                    <a:pt x="67487" y="57991"/>
                  </a:cubicBezTo>
                  <a:cubicBezTo>
                    <a:pt x="67456" y="57991"/>
                    <a:pt x="67425" y="57990"/>
                    <a:pt x="67395" y="57990"/>
                  </a:cubicBezTo>
                  <a:cubicBezTo>
                    <a:pt x="65568" y="57942"/>
                    <a:pt x="64610" y="56469"/>
                    <a:pt x="65252" y="54701"/>
                  </a:cubicBezTo>
                  <a:cubicBezTo>
                    <a:pt x="65888" y="52968"/>
                    <a:pt x="67835" y="51592"/>
                    <a:pt x="69637" y="51592"/>
                  </a:cubicBezTo>
                  <a:close/>
                  <a:moveTo>
                    <a:pt x="54012" y="0"/>
                  </a:moveTo>
                  <a:cubicBezTo>
                    <a:pt x="49440" y="0"/>
                    <a:pt x="45700" y="3741"/>
                    <a:pt x="45700" y="8312"/>
                  </a:cubicBezTo>
                  <a:cubicBezTo>
                    <a:pt x="45700" y="10834"/>
                    <a:pt x="46842" y="13099"/>
                    <a:pt x="48630" y="14627"/>
                  </a:cubicBezTo>
                  <a:cubicBezTo>
                    <a:pt x="37913" y="14823"/>
                    <a:pt x="31942" y="19434"/>
                    <a:pt x="30204" y="21018"/>
                  </a:cubicBezTo>
                  <a:cubicBezTo>
                    <a:pt x="29521" y="21451"/>
                    <a:pt x="29062" y="22214"/>
                    <a:pt x="29062" y="23081"/>
                  </a:cubicBezTo>
                  <a:lnTo>
                    <a:pt x="29062" y="23257"/>
                  </a:lnTo>
                  <a:cubicBezTo>
                    <a:pt x="29062" y="24599"/>
                    <a:pt x="30156" y="25697"/>
                    <a:pt x="31494" y="25697"/>
                  </a:cubicBezTo>
                  <a:lnTo>
                    <a:pt x="33945" y="25707"/>
                  </a:lnTo>
                  <a:cubicBezTo>
                    <a:pt x="31418" y="28913"/>
                    <a:pt x="29669" y="32039"/>
                    <a:pt x="28656" y="34072"/>
                  </a:cubicBezTo>
                  <a:lnTo>
                    <a:pt x="25659" y="34072"/>
                  </a:lnTo>
                  <a:cubicBezTo>
                    <a:pt x="25743" y="33913"/>
                    <a:pt x="25809" y="33746"/>
                    <a:pt x="25839" y="33570"/>
                  </a:cubicBezTo>
                  <a:lnTo>
                    <a:pt x="28861" y="16124"/>
                  </a:lnTo>
                  <a:cubicBezTo>
                    <a:pt x="29018" y="15219"/>
                    <a:pt x="28355" y="14474"/>
                    <a:pt x="27388" y="14468"/>
                  </a:cubicBezTo>
                  <a:lnTo>
                    <a:pt x="10851" y="14360"/>
                  </a:lnTo>
                  <a:cubicBezTo>
                    <a:pt x="10848" y="14360"/>
                    <a:pt x="10844" y="14360"/>
                    <a:pt x="10841" y="14360"/>
                  </a:cubicBezTo>
                  <a:cubicBezTo>
                    <a:pt x="9877" y="14360"/>
                    <a:pt x="8964" y="15092"/>
                    <a:pt x="8808" y="15993"/>
                  </a:cubicBezTo>
                  <a:lnTo>
                    <a:pt x="5786" y="33442"/>
                  </a:lnTo>
                  <a:cubicBezTo>
                    <a:pt x="5748" y="33651"/>
                    <a:pt x="5758" y="33866"/>
                    <a:pt x="5813" y="34073"/>
                  </a:cubicBezTo>
                  <a:lnTo>
                    <a:pt x="1097" y="34073"/>
                  </a:lnTo>
                  <a:cubicBezTo>
                    <a:pt x="493" y="34074"/>
                    <a:pt x="3" y="34564"/>
                    <a:pt x="1" y="35169"/>
                  </a:cubicBezTo>
                  <a:lnTo>
                    <a:pt x="1" y="35288"/>
                  </a:lnTo>
                  <a:cubicBezTo>
                    <a:pt x="3" y="35892"/>
                    <a:pt x="493" y="36382"/>
                    <a:pt x="1097" y="36384"/>
                  </a:cubicBezTo>
                  <a:lnTo>
                    <a:pt x="11330" y="36384"/>
                  </a:lnTo>
                  <a:cubicBezTo>
                    <a:pt x="11347" y="36385"/>
                    <a:pt x="11362" y="36389"/>
                    <a:pt x="11378" y="36389"/>
                  </a:cubicBezTo>
                  <a:lnTo>
                    <a:pt x="58876" y="36389"/>
                  </a:lnTo>
                  <a:cubicBezTo>
                    <a:pt x="53718" y="32229"/>
                    <a:pt x="48559" y="31554"/>
                    <a:pt x="45756" y="31554"/>
                  </a:cubicBezTo>
                  <a:cubicBezTo>
                    <a:pt x="44410" y="31554"/>
                    <a:pt x="43607" y="31709"/>
                    <a:pt x="43607" y="31709"/>
                  </a:cubicBezTo>
                  <a:cubicBezTo>
                    <a:pt x="43607" y="31709"/>
                    <a:pt x="45300" y="28931"/>
                    <a:pt x="47324" y="25757"/>
                  </a:cubicBezTo>
                  <a:lnTo>
                    <a:pt x="50707" y="25770"/>
                  </a:lnTo>
                  <a:cubicBezTo>
                    <a:pt x="50434" y="26081"/>
                    <a:pt x="50263" y="26484"/>
                    <a:pt x="50263" y="26928"/>
                  </a:cubicBezTo>
                  <a:cubicBezTo>
                    <a:pt x="50263" y="27901"/>
                    <a:pt x="51059" y="28695"/>
                    <a:pt x="52030" y="28695"/>
                  </a:cubicBezTo>
                  <a:lnTo>
                    <a:pt x="60731" y="28695"/>
                  </a:lnTo>
                  <a:cubicBezTo>
                    <a:pt x="60772" y="28998"/>
                    <a:pt x="60858" y="29292"/>
                    <a:pt x="60985" y="29569"/>
                  </a:cubicBezTo>
                  <a:lnTo>
                    <a:pt x="64514" y="37214"/>
                  </a:lnTo>
                  <a:lnTo>
                    <a:pt x="63155" y="38573"/>
                  </a:lnTo>
                  <a:lnTo>
                    <a:pt x="51108" y="38573"/>
                  </a:lnTo>
                  <a:cubicBezTo>
                    <a:pt x="50698" y="38573"/>
                    <a:pt x="50367" y="38905"/>
                    <a:pt x="50367" y="39314"/>
                  </a:cubicBezTo>
                  <a:cubicBezTo>
                    <a:pt x="50367" y="39722"/>
                    <a:pt x="50698" y="40054"/>
                    <a:pt x="51108" y="40054"/>
                  </a:cubicBezTo>
                  <a:lnTo>
                    <a:pt x="62182" y="40054"/>
                  </a:lnTo>
                  <a:cubicBezTo>
                    <a:pt x="62454" y="40121"/>
                    <a:pt x="62645" y="40365"/>
                    <a:pt x="62647" y="40645"/>
                  </a:cubicBezTo>
                  <a:lnTo>
                    <a:pt x="62647" y="40721"/>
                  </a:lnTo>
                  <a:cubicBezTo>
                    <a:pt x="62646" y="40893"/>
                    <a:pt x="62572" y="41057"/>
                    <a:pt x="62442" y="41171"/>
                  </a:cubicBezTo>
                  <a:lnTo>
                    <a:pt x="41945" y="41171"/>
                  </a:lnTo>
                  <a:cubicBezTo>
                    <a:pt x="41941" y="41171"/>
                    <a:pt x="41937" y="41171"/>
                    <a:pt x="41933" y="41171"/>
                  </a:cubicBezTo>
                  <a:cubicBezTo>
                    <a:pt x="41359" y="41171"/>
                    <a:pt x="40894" y="41637"/>
                    <a:pt x="40894" y="42212"/>
                  </a:cubicBezTo>
                  <a:cubicBezTo>
                    <a:pt x="40894" y="42787"/>
                    <a:pt x="41359" y="43251"/>
                    <a:pt x="41933" y="43251"/>
                  </a:cubicBezTo>
                  <a:cubicBezTo>
                    <a:pt x="41937" y="43251"/>
                    <a:pt x="41941" y="43251"/>
                    <a:pt x="41945" y="43251"/>
                  </a:cubicBezTo>
                  <a:lnTo>
                    <a:pt x="58476" y="43251"/>
                  </a:lnTo>
                  <a:lnTo>
                    <a:pt x="58414" y="43314"/>
                  </a:lnTo>
                  <a:lnTo>
                    <a:pt x="58493" y="43314"/>
                  </a:lnTo>
                  <a:cubicBezTo>
                    <a:pt x="58879" y="43316"/>
                    <a:pt x="59190" y="43627"/>
                    <a:pt x="59192" y="44013"/>
                  </a:cubicBezTo>
                  <a:lnTo>
                    <a:pt x="59192" y="44092"/>
                  </a:lnTo>
                  <a:cubicBezTo>
                    <a:pt x="59190" y="44477"/>
                    <a:pt x="58879" y="44789"/>
                    <a:pt x="58493" y="44791"/>
                  </a:cubicBezTo>
                  <a:lnTo>
                    <a:pt x="57914" y="44791"/>
                  </a:lnTo>
                  <a:cubicBezTo>
                    <a:pt x="57839" y="44772"/>
                    <a:pt x="57762" y="44764"/>
                    <a:pt x="57686" y="44764"/>
                  </a:cubicBezTo>
                  <a:lnTo>
                    <a:pt x="36060" y="44764"/>
                  </a:lnTo>
                  <a:cubicBezTo>
                    <a:pt x="35491" y="44770"/>
                    <a:pt x="35032" y="45234"/>
                    <a:pt x="35032" y="45803"/>
                  </a:cubicBezTo>
                  <a:cubicBezTo>
                    <a:pt x="35032" y="46373"/>
                    <a:pt x="35491" y="46837"/>
                    <a:pt x="36060" y="46843"/>
                  </a:cubicBezTo>
                  <a:lnTo>
                    <a:pt x="56524" y="46843"/>
                  </a:lnTo>
                  <a:cubicBezTo>
                    <a:pt x="56777" y="47034"/>
                    <a:pt x="56927" y="47333"/>
                    <a:pt x="56928" y="47652"/>
                  </a:cubicBezTo>
                  <a:lnTo>
                    <a:pt x="56928" y="47664"/>
                  </a:lnTo>
                  <a:cubicBezTo>
                    <a:pt x="56928" y="48227"/>
                    <a:pt x="56471" y="48684"/>
                    <a:pt x="55908" y="48685"/>
                  </a:cubicBezTo>
                  <a:lnTo>
                    <a:pt x="31510" y="48463"/>
                  </a:lnTo>
                  <a:cubicBezTo>
                    <a:pt x="30860" y="48466"/>
                    <a:pt x="30335" y="48991"/>
                    <a:pt x="30333" y="49641"/>
                  </a:cubicBezTo>
                  <a:lnTo>
                    <a:pt x="30333" y="49954"/>
                  </a:lnTo>
                  <a:cubicBezTo>
                    <a:pt x="30335" y="50604"/>
                    <a:pt x="30860" y="51130"/>
                    <a:pt x="31510" y="51132"/>
                  </a:cubicBezTo>
                  <a:lnTo>
                    <a:pt x="52859" y="51132"/>
                  </a:lnTo>
                  <a:cubicBezTo>
                    <a:pt x="52989" y="51131"/>
                    <a:pt x="53118" y="51107"/>
                    <a:pt x="53239" y="51063"/>
                  </a:cubicBezTo>
                  <a:cubicBezTo>
                    <a:pt x="53533" y="51149"/>
                    <a:pt x="53736" y="51419"/>
                    <a:pt x="53737" y="51726"/>
                  </a:cubicBezTo>
                  <a:lnTo>
                    <a:pt x="53737" y="51810"/>
                  </a:lnTo>
                  <a:cubicBezTo>
                    <a:pt x="53736" y="52051"/>
                    <a:pt x="53608" y="52274"/>
                    <a:pt x="53402" y="52399"/>
                  </a:cubicBezTo>
                  <a:lnTo>
                    <a:pt x="28436" y="52399"/>
                  </a:lnTo>
                  <a:cubicBezTo>
                    <a:pt x="28328" y="53058"/>
                    <a:pt x="28149" y="53737"/>
                    <a:pt x="27897" y="54427"/>
                  </a:cubicBezTo>
                  <a:cubicBezTo>
                    <a:pt x="27688" y="54998"/>
                    <a:pt x="27439" y="55554"/>
                    <a:pt x="27151" y="56091"/>
                  </a:cubicBezTo>
                  <a:lnTo>
                    <a:pt x="36591" y="56091"/>
                  </a:lnTo>
                  <a:lnTo>
                    <a:pt x="36540" y="56143"/>
                  </a:lnTo>
                  <a:lnTo>
                    <a:pt x="58525" y="56143"/>
                  </a:lnTo>
                  <a:cubicBezTo>
                    <a:pt x="57723" y="60523"/>
                    <a:pt x="60443" y="63942"/>
                    <a:pt x="65177" y="64071"/>
                  </a:cubicBezTo>
                  <a:cubicBezTo>
                    <a:pt x="65267" y="64073"/>
                    <a:pt x="65356" y="64074"/>
                    <a:pt x="65446" y="64074"/>
                  </a:cubicBezTo>
                  <a:cubicBezTo>
                    <a:pt x="70671" y="64074"/>
                    <a:pt x="76317" y="60086"/>
                    <a:pt x="78156" y="55049"/>
                  </a:cubicBezTo>
                  <a:cubicBezTo>
                    <a:pt x="78797" y="53294"/>
                    <a:pt x="78892" y="51640"/>
                    <a:pt x="78527" y="50218"/>
                  </a:cubicBezTo>
                  <a:lnTo>
                    <a:pt x="83715" y="50218"/>
                  </a:lnTo>
                  <a:cubicBezTo>
                    <a:pt x="83722" y="50043"/>
                    <a:pt x="83741" y="49873"/>
                    <a:pt x="83741" y="49697"/>
                  </a:cubicBezTo>
                  <a:cubicBezTo>
                    <a:pt x="83741" y="43725"/>
                    <a:pt x="78899" y="38884"/>
                    <a:pt x="72928" y="38884"/>
                  </a:cubicBezTo>
                  <a:cubicBezTo>
                    <a:pt x="72673" y="38884"/>
                    <a:pt x="72421" y="38896"/>
                    <a:pt x="72171" y="38913"/>
                  </a:cubicBezTo>
                  <a:lnTo>
                    <a:pt x="66649" y="26954"/>
                  </a:lnTo>
                  <a:cubicBezTo>
                    <a:pt x="66501" y="26635"/>
                    <a:pt x="66300" y="26344"/>
                    <a:pt x="66054" y="26093"/>
                  </a:cubicBezTo>
                  <a:cubicBezTo>
                    <a:pt x="65755" y="25541"/>
                    <a:pt x="65176" y="25160"/>
                    <a:pt x="64507" y="25160"/>
                  </a:cubicBezTo>
                  <a:lnTo>
                    <a:pt x="64098" y="25160"/>
                  </a:lnTo>
                  <a:cubicBezTo>
                    <a:pt x="64002" y="25152"/>
                    <a:pt x="63907" y="25147"/>
                    <a:pt x="63812" y="25147"/>
                  </a:cubicBezTo>
                  <a:cubicBezTo>
                    <a:pt x="63717" y="25147"/>
                    <a:pt x="63621" y="25152"/>
                    <a:pt x="63526" y="25160"/>
                  </a:cubicBezTo>
                  <a:lnTo>
                    <a:pt x="60537" y="25160"/>
                  </a:lnTo>
                  <a:lnTo>
                    <a:pt x="60265" y="23081"/>
                  </a:lnTo>
                  <a:cubicBezTo>
                    <a:pt x="60265" y="21739"/>
                    <a:pt x="59170" y="20641"/>
                    <a:pt x="57833" y="20641"/>
                  </a:cubicBezTo>
                  <a:lnTo>
                    <a:pt x="50680" y="20641"/>
                  </a:lnTo>
                  <a:cubicBezTo>
                    <a:pt x="52173" y="18455"/>
                    <a:pt x="53434" y="16776"/>
                    <a:pt x="53887" y="16618"/>
                  </a:cubicBezTo>
                  <a:cubicBezTo>
                    <a:pt x="53929" y="16618"/>
                    <a:pt x="53970" y="16625"/>
                    <a:pt x="54013" y="16625"/>
                  </a:cubicBezTo>
                  <a:cubicBezTo>
                    <a:pt x="57883" y="16625"/>
                    <a:pt x="61147" y="13940"/>
                    <a:pt x="62062" y="10345"/>
                  </a:cubicBezTo>
                  <a:lnTo>
                    <a:pt x="64456" y="10345"/>
                  </a:lnTo>
                  <a:cubicBezTo>
                    <a:pt x="64196" y="8650"/>
                    <a:pt x="63298" y="7162"/>
                    <a:pt x="62020" y="6126"/>
                  </a:cubicBezTo>
                  <a:cubicBezTo>
                    <a:pt x="61054" y="2607"/>
                    <a:pt x="57826" y="0"/>
                    <a:pt x="54012"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44"/>
            <p:cNvSpPr/>
            <p:nvPr/>
          </p:nvSpPr>
          <p:spPr>
            <a:xfrm>
              <a:off x="4032300" y="960675"/>
              <a:ext cx="91000" cy="166400"/>
            </a:xfrm>
            <a:custGeom>
              <a:rect b="b" l="l" r="r" t="t"/>
              <a:pathLst>
                <a:path extrusionOk="0" h="6656" w="3640">
                  <a:moveTo>
                    <a:pt x="3120" y="1"/>
                  </a:moveTo>
                  <a:cubicBezTo>
                    <a:pt x="1404" y="1"/>
                    <a:pt x="0" y="1405"/>
                    <a:pt x="0" y="3121"/>
                  </a:cubicBezTo>
                  <a:lnTo>
                    <a:pt x="0" y="3536"/>
                  </a:lnTo>
                  <a:cubicBezTo>
                    <a:pt x="0" y="5251"/>
                    <a:pt x="1404" y="6655"/>
                    <a:pt x="3120" y="6655"/>
                  </a:cubicBezTo>
                  <a:cubicBezTo>
                    <a:pt x="3298" y="6655"/>
                    <a:pt x="3470" y="6631"/>
                    <a:pt x="3639" y="6603"/>
                  </a:cubicBezTo>
                  <a:lnTo>
                    <a:pt x="3639" y="54"/>
                  </a:lnTo>
                  <a:cubicBezTo>
                    <a:pt x="3470" y="25"/>
                    <a:pt x="3298" y="1"/>
                    <a:pt x="312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44"/>
            <p:cNvSpPr/>
            <p:nvPr/>
          </p:nvSpPr>
          <p:spPr>
            <a:xfrm>
              <a:off x="3018625" y="1268700"/>
              <a:ext cx="239800" cy="50700"/>
            </a:xfrm>
            <a:custGeom>
              <a:rect b="b" l="l" r="r" t="t"/>
              <a:pathLst>
                <a:path extrusionOk="0" h="2028" w="9592">
                  <a:moveTo>
                    <a:pt x="1015" y="1"/>
                  </a:moveTo>
                  <a:cubicBezTo>
                    <a:pt x="456" y="2"/>
                    <a:pt x="2" y="455"/>
                    <a:pt x="1" y="1015"/>
                  </a:cubicBezTo>
                  <a:cubicBezTo>
                    <a:pt x="2" y="1573"/>
                    <a:pt x="456" y="2026"/>
                    <a:pt x="1015" y="2028"/>
                  </a:cubicBezTo>
                  <a:lnTo>
                    <a:pt x="8578" y="2028"/>
                  </a:lnTo>
                  <a:cubicBezTo>
                    <a:pt x="9136" y="2026"/>
                    <a:pt x="9590" y="1573"/>
                    <a:pt x="9591" y="1015"/>
                  </a:cubicBezTo>
                  <a:cubicBezTo>
                    <a:pt x="9590" y="455"/>
                    <a:pt x="9136" y="2"/>
                    <a:pt x="857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44"/>
            <p:cNvSpPr/>
            <p:nvPr/>
          </p:nvSpPr>
          <p:spPr>
            <a:xfrm>
              <a:off x="3344175" y="1196575"/>
              <a:ext cx="111125" cy="31200"/>
            </a:xfrm>
            <a:custGeom>
              <a:rect b="b" l="l" r="r" t="t"/>
              <a:pathLst>
                <a:path extrusionOk="0" h="1248" w="4445">
                  <a:moveTo>
                    <a:pt x="625" y="1"/>
                  </a:moveTo>
                  <a:cubicBezTo>
                    <a:pt x="280" y="1"/>
                    <a:pt x="0" y="279"/>
                    <a:pt x="0" y="624"/>
                  </a:cubicBezTo>
                  <a:cubicBezTo>
                    <a:pt x="0" y="968"/>
                    <a:pt x="280" y="1248"/>
                    <a:pt x="625" y="1248"/>
                  </a:cubicBezTo>
                  <a:lnTo>
                    <a:pt x="3821" y="1248"/>
                  </a:lnTo>
                  <a:cubicBezTo>
                    <a:pt x="4166" y="1248"/>
                    <a:pt x="4444" y="968"/>
                    <a:pt x="4444" y="624"/>
                  </a:cubicBezTo>
                  <a:cubicBezTo>
                    <a:pt x="4444" y="279"/>
                    <a:pt x="4166" y="1"/>
                    <a:pt x="3821"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44"/>
            <p:cNvSpPr/>
            <p:nvPr/>
          </p:nvSpPr>
          <p:spPr>
            <a:xfrm>
              <a:off x="2296025" y="872325"/>
              <a:ext cx="111125" cy="31225"/>
            </a:xfrm>
            <a:custGeom>
              <a:rect b="b" l="l" r="r" t="t"/>
              <a:pathLst>
                <a:path extrusionOk="0" h="1249" w="4445">
                  <a:moveTo>
                    <a:pt x="625" y="0"/>
                  </a:moveTo>
                  <a:cubicBezTo>
                    <a:pt x="280" y="0"/>
                    <a:pt x="1" y="280"/>
                    <a:pt x="1" y="624"/>
                  </a:cubicBezTo>
                  <a:cubicBezTo>
                    <a:pt x="1" y="969"/>
                    <a:pt x="280" y="1247"/>
                    <a:pt x="625" y="1249"/>
                  </a:cubicBezTo>
                  <a:lnTo>
                    <a:pt x="3821" y="1249"/>
                  </a:lnTo>
                  <a:cubicBezTo>
                    <a:pt x="4166" y="1249"/>
                    <a:pt x="4445" y="969"/>
                    <a:pt x="4445" y="624"/>
                  </a:cubicBezTo>
                  <a:cubicBezTo>
                    <a:pt x="4445" y="280"/>
                    <a:pt x="4166" y="0"/>
                    <a:pt x="382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44"/>
            <p:cNvSpPr/>
            <p:nvPr/>
          </p:nvSpPr>
          <p:spPr>
            <a:xfrm>
              <a:off x="2366850" y="1479425"/>
              <a:ext cx="111125" cy="31200"/>
            </a:xfrm>
            <a:custGeom>
              <a:rect b="b" l="l" r="r" t="t"/>
              <a:pathLst>
                <a:path extrusionOk="0" h="1248" w="4445">
                  <a:moveTo>
                    <a:pt x="624" y="1"/>
                  </a:moveTo>
                  <a:cubicBezTo>
                    <a:pt x="280" y="1"/>
                    <a:pt x="0" y="281"/>
                    <a:pt x="0" y="624"/>
                  </a:cubicBezTo>
                  <a:cubicBezTo>
                    <a:pt x="0" y="969"/>
                    <a:pt x="280" y="1248"/>
                    <a:pt x="624" y="1248"/>
                  </a:cubicBezTo>
                  <a:lnTo>
                    <a:pt x="3821" y="1248"/>
                  </a:lnTo>
                  <a:cubicBezTo>
                    <a:pt x="4165" y="1248"/>
                    <a:pt x="4444" y="968"/>
                    <a:pt x="4445" y="624"/>
                  </a:cubicBezTo>
                  <a:cubicBezTo>
                    <a:pt x="4444" y="281"/>
                    <a:pt x="4165" y="2"/>
                    <a:pt x="382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44"/>
            <p:cNvSpPr/>
            <p:nvPr/>
          </p:nvSpPr>
          <p:spPr>
            <a:xfrm>
              <a:off x="3054525" y="583875"/>
              <a:ext cx="217525" cy="38775"/>
            </a:xfrm>
            <a:custGeom>
              <a:rect b="b" l="l" r="r" t="t"/>
              <a:pathLst>
                <a:path extrusionOk="0" h="1551" w="8701">
                  <a:moveTo>
                    <a:pt x="775" y="0"/>
                  </a:moveTo>
                  <a:cubicBezTo>
                    <a:pt x="346" y="0"/>
                    <a:pt x="0" y="347"/>
                    <a:pt x="0" y="775"/>
                  </a:cubicBezTo>
                  <a:cubicBezTo>
                    <a:pt x="0" y="1204"/>
                    <a:pt x="346" y="1551"/>
                    <a:pt x="775" y="1551"/>
                  </a:cubicBezTo>
                  <a:lnTo>
                    <a:pt x="7924" y="1551"/>
                  </a:lnTo>
                  <a:cubicBezTo>
                    <a:pt x="8353" y="1551"/>
                    <a:pt x="8700" y="1204"/>
                    <a:pt x="8700" y="775"/>
                  </a:cubicBezTo>
                  <a:cubicBezTo>
                    <a:pt x="8700" y="347"/>
                    <a:pt x="8353" y="0"/>
                    <a:pt x="79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44"/>
            <p:cNvSpPr/>
            <p:nvPr/>
          </p:nvSpPr>
          <p:spPr>
            <a:xfrm>
              <a:off x="2744000" y="1276500"/>
              <a:ext cx="210050" cy="39025"/>
            </a:xfrm>
            <a:custGeom>
              <a:rect b="b" l="l" r="r" t="t"/>
              <a:pathLst>
                <a:path extrusionOk="0" h="1561" w="8402">
                  <a:moveTo>
                    <a:pt x="771" y="1"/>
                  </a:moveTo>
                  <a:cubicBezTo>
                    <a:pt x="343" y="6"/>
                    <a:pt x="0" y="353"/>
                    <a:pt x="0" y="780"/>
                  </a:cubicBezTo>
                  <a:cubicBezTo>
                    <a:pt x="0" y="1207"/>
                    <a:pt x="343" y="1554"/>
                    <a:pt x="771" y="1560"/>
                  </a:cubicBezTo>
                  <a:lnTo>
                    <a:pt x="7632" y="1560"/>
                  </a:lnTo>
                  <a:cubicBezTo>
                    <a:pt x="8058" y="1554"/>
                    <a:pt x="8401" y="1207"/>
                    <a:pt x="8401" y="780"/>
                  </a:cubicBezTo>
                  <a:cubicBezTo>
                    <a:pt x="8401" y="353"/>
                    <a:pt x="8058" y="6"/>
                    <a:pt x="763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44"/>
            <p:cNvSpPr/>
            <p:nvPr/>
          </p:nvSpPr>
          <p:spPr>
            <a:xfrm>
              <a:off x="2310725" y="1402400"/>
              <a:ext cx="210325" cy="39000"/>
            </a:xfrm>
            <a:custGeom>
              <a:rect b="b" l="l" r="r" t="t"/>
              <a:pathLst>
                <a:path extrusionOk="0" h="1560" w="8413">
                  <a:moveTo>
                    <a:pt x="771" y="0"/>
                  </a:moveTo>
                  <a:cubicBezTo>
                    <a:pt x="343" y="5"/>
                    <a:pt x="0" y="353"/>
                    <a:pt x="0" y="780"/>
                  </a:cubicBezTo>
                  <a:cubicBezTo>
                    <a:pt x="0" y="1207"/>
                    <a:pt x="343" y="1554"/>
                    <a:pt x="771" y="1559"/>
                  </a:cubicBezTo>
                  <a:lnTo>
                    <a:pt x="7632" y="1559"/>
                  </a:lnTo>
                  <a:cubicBezTo>
                    <a:pt x="8063" y="1558"/>
                    <a:pt x="8411" y="1210"/>
                    <a:pt x="8412" y="780"/>
                  </a:cubicBezTo>
                  <a:cubicBezTo>
                    <a:pt x="8411" y="349"/>
                    <a:pt x="8062" y="1"/>
                    <a:pt x="763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44"/>
            <p:cNvSpPr/>
            <p:nvPr/>
          </p:nvSpPr>
          <p:spPr>
            <a:xfrm>
              <a:off x="2415825" y="1359275"/>
              <a:ext cx="573275" cy="464075"/>
            </a:xfrm>
            <a:custGeom>
              <a:rect b="b" l="l" r="r" t="t"/>
              <a:pathLst>
                <a:path extrusionOk="0" h="18563" w="22931">
                  <a:moveTo>
                    <a:pt x="12072" y="6255"/>
                  </a:moveTo>
                  <a:cubicBezTo>
                    <a:pt x="12102" y="6255"/>
                    <a:pt x="12132" y="6256"/>
                    <a:pt x="12162" y="6256"/>
                  </a:cubicBezTo>
                  <a:cubicBezTo>
                    <a:pt x="13989" y="6309"/>
                    <a:pt x="14947" y="7777"/>
                    <a:pt x="14300" y="9545"/>
                  </a:cubicBezTo>
                  <a:cubicBezTo>
                    <a:pt x="13669" y="11284"/>
                    <a:pt x="11722" y="12654"/>
                    <a:pt x="9920" y="12654"/>
                  </a:cubicBezTo>
                  <a:cubicBezTo>
                    <a:pt x="9889" y="12654"/>
                    <a:pt x="9858" y="12654"/>
                    <a:pt x="9828" y="12653"/>
                  </a:cubicBezTo>
                  <a:cubicBezTo>
                    <a:pt x="8001" y="12605"/>
                    <a:pt x="7043" y="11133"/>
                    <a:pt x="7689" y="9365"/>
                  </a:cubicBezTo>
                  <a:cubicBezTo>
                    <a:pt x="8321" y="7630"/>
                    <a:pt x="10270" y="6255"/>
                    <a:pt x="12072" y="6255"/>
                  </a:cubicBezTo>
                  <a:close/>
                  <a:moveTo>
                    <a:pt x="14576" y="1"/>
                  </a:moveTo>
                  <a:cubicBezTo>
                    <a:pt x="9353" y="1"/>
                    <a:pt x="3707" y="3987"/>
                    <a:pt x="1872" y="9021"/>
                  </a:cubicBezTo>
                  <a:cubicBezTo>
                    <a:pt x="0" y="14145"/>
                    <a:pt x="2782" y="18415"/>
                    <a:pt x="8080" y="18559"/>
                  </a:cubicBezTo>
                  <a:cubicBezTo>
                    <a:pt x="8171" y="18561"/>
                    <a:pt x="8262" y="18562"/>
                    <a:pt x="8353" y="18562"/>
                  </a:cubicBezTo>
                  <a:cubicBezTo>
                    <a:pt x="13577" y="18562"/>
                    <a:pt x="19225" y="14576"/>
                    <a:pt x="21059" y="9541"/>
                  </a:cubicBezTo>
                  <a:cubicBezTo>
                    <a:pt x="22931" y="4417"/>
                    <a:pt x="20150" y="148"/>
                    <a:pt x="14851" y="5"/>
                  </a:cubicBezTo>
                  <a:cubicBezTo>
                    <a:pt x="14759" y="2"/>
                    <a:pt x="14668" y="1"/>
                    <a:pt x="1457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45"/>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Problem</a:t>
            </a:r>
            <a:endParaRPr/>
          </a:p>
        </p:txBody>
      </p:sp>
      <p:sp>
        <p:nvSpPr>
          <p:cNvPr id="463" name="Google Shape;463;p45"/>
          <p:cNvSpPr txBox="1"/>
          <p:nvPr>
            <p:ph idx="1" type="subTitle"/>
          </p:nvPr>
        </p:nvSpPr>
        <p:spPr>
          <a:xfrm>
            <a:off x="713225" y="3623075"/>
            <a:ext cx="7717500" cy="97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As Corona Virus Disease 2019 continues to limit people’s outdoor interactions, there has been an increase in food delivery. Due to the limitations in physical interactions between individuals to reduce the spread of the virus, the pandemic has forced the closure of restaurants</a:t>
            </a:r>
            <a:endParaRPr/>
          </a:p>
          <a:p>
            <a:pPr indent="0" lvl="0" marL="0" rtl="0" algn="ctr">
              <a:spcBef>
                <a:spcPts val="0"/>
              </a:spcBef>
              <a:spcAft>
                <a:spcPts val="0"/>
              </a:spcAft>
              <a:buNone/>
            </a:pPr>
            <a:r>
              <a:t/>
            </a:r>
            <a:endParaRPr/>
          </a:p>
        </p:txBody>
      </p:sp>
      <p:grpSp>
        <p:nvGrpSpPr>
          <p:cNvPr id="464" name="Google Shape;464;p45"/>
          <p:cNvGrpSpPr/>
          <p:nvPr/>
        </p:nvGrpSpPr>
        <p:grpSpPr>
          <a:xfrm>
            <a:off x="5505302" y="888596"/>
            <a:ext cx="1223832" cy="1045298"/>
            <a:chOff x="5505302" y="888596"/>
            <a:chExt cx="1223832" cy="1045298"/>
          </a:xfrm>
        </p:grpSpPr>
        <p:sp>
          <p:nvSpPr>
            <p:cNvPr id="465" name="Google Shape;465;p45"/>
            <p:cNvSpPr/>
            <p:nvPr/>
          </p:nvSpPr>
          <p:spPr>
            <a:xfrm flipH="1">
              <a:off x="5505302" y="888596"/>
              <a:ext cx="1223832" cy="1045298"/>
            </a:xfrm>
            <a:custGeom>
              <a:rect b="b" l="l" r="r" t="t"/>
              <a:pathLst>
                <a:path extrusionOk="0" h="24005" w="28105">
                  <a:moveTo>
                    <a:pt x="2052" y="0"/>
                  </a:moveTo>
                  <a:cubicBezTo>
                    <a:pt x="919" y="0"/>
                    <a:pt x="1" y="918"/>
                    <a:pt x="1" y="2052"/>
                  </a:cubicBezTo>
                  <a:lnTo>
                    <a:pt x="1" y="15485"/>
                  </a:lnTo>
                  <a:cubicBezTo>
                    <a:pt x="1" y="16619"/>
                    <a:pt x="919" y="17537"/>
                    <a:pt x="2052" y="17537"/>
                  </a:cubicBezTo>
                  <a:lnTo>
                    <a:pt x="18239" y="17537"/>
                  </a:lnTo>
                  <a:lnTo>
                    <a:pt x="24707" y="24004"/>
                  </a:lnTo>
                  <a:lnTo>
                    <a:pt x="24707" y="17537"/>
                  </a:lnTo>
                  <a:lnTo>
                    <a:pt x="26053" y="17537"/>
                  </a:lnTo>
                  <a:cubicBezTo>
                    <a:pt x="27185" y="17537"/>
                    <a:pt x="28103" y="16619"/>
                    <a:pt x="28103" y="15485"/>
                  </a:cubicBezTo>
                  <a:lnTo>
                    <a:pt x="28103" y="2052"/>
                  </a:lnTo>
                  <a:cubicBezTo>
                    <a:pt x="28104" y="918"/>
                    <a:pt x="27185" y="0"/>
                    <a:pt x="2605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6" name="Google Shape;466;p45"/>
            <p:cNvGrpSpPr/>
            <p:nvPr/>
          </p:nvGrpSpPr>
          <p:grpSpPr>
            <a:xfrm>
              <a:off x="5786204" y="1052830"/>
              <a:ext cx="662003" cy="466411"/>
              <a:chOff x="5786204" y="1052830"/>
              <a:chExt cx="662003" cy="466411"/>
            </a:xfrm>
          </p:grpSpPr>
          <p:grpSp>
            <p:nvGrpSpPr>
              <p:cNvPr id="467" name="Google Shape;467;p45"/>
              <p:cNvGrpSpPr/>
              <p:nvPr/>
            </p:nvGrpSpPr>
            <p:grpSpPr>
              <a:xfrm>
                <a:off x="5786204" y="1052830"/>
                <a:ext cx="662003" cy="466411"/>
                <a:chOff x="3028200" y="1978900"/>
                <a:chExt cx="544500" cy="383625"/>
              </a:xfrm>
            </p:grpSpPr>
            <p:sp>
              <p:nvSpPr>
                <p:cNvPr id="468" name="Google Shape;468;p45"/>
                <p:cNvSpPr/>
                <p:nvPr/>
              </p:nvSpPr>
              <p:spPr>
                <a:xfrm>
                  <a:off x="3028200" y="1978900"/>
                  <a:ext cx="332225" cy="383625"/>
                </a:xfrm>
                <a:custGeom>
                  <a:rect b="b" l="l" r="r" t="t"/>
                  <a:pathLst>
                    <a:path extrusionOk="0" h="15345" w="13289">
                      <a:moveTo>
                        <a:pt x="3165" y="1"/>
                      </a:moveTo>
                      <a:lnTo>
                        <a:pt x="2916" y="391"/>
                      </a:lnTo>
                      <a:cubicBezTo>
                        <a:pt x="0" y="4964"/>
                        <a:pt x="447" y="10911"/>
                        <a:pt x="4016" y="14996"/>
                      </a:cubicBezTo>
                      <a:lnTo>
                        <a:pt x="4320" y="15344"/>
                      </a:lnTo>
                      <a:lnTo>
                        <a:pt x="13289" y="10693"/>
                      </a:lnTo>
                      <a:lnTo>
                        <a:pt x="8715" y="1876"/>
                      </a:lnTo>
                      <a:lnTo>
                        <a:pt x="316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45"/>
                <p:cNvSpPr/>
                <p:nvPr/>
              </p:nvSpPr>
              <p:spPr>
                <a:xfrm>
                  <a:off x="3028200" y="1978900"/>
                  <a:ext cx="173275" cy="383625"/>
                </a:xfrm>
                <a:custGeom>
                  <a:rect b="b" l="l" r="r" t="t"/>
                  <a:pathLst>
                    <a:path extrusionOk="0" h="15345" w="6931">
                      <a:moveTo>
                        <a:pt x="3165" y="1"/>
                      </a:moveTo>
                      <a:lnTo>
                        <a:pt x="2916" y="391"/>
                      </a:lnTo>
                      <a:cubicBezTo>
                        <a:pt x="0" y="4964"/>
                        <a:pt x="447" y="10911"/>
                        <a:pt x="4016" y="14996"/>
                      </a:cubicBezTo>
                      <a:lnTo>
                        <a:pt x="4320" y="15344"/>
                      </a:lnTo>
                      <a:lnTo>
                        <a:pt x="6931" y="13990"/>
                      </a:lnTo>
                      <a:cubicBezTo>
                        <a:pt x="4078" y="10204"/>
                        <a:pt x="3670" y="5103"/>
                        <a:pt x="5870" y="915"/>
                      </a:cubicBezTo>
                      <a:lnTo>
                        <a:pt x="31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45"/>
                <p:cNvSpPr/>
                <p:nvPr/>
              </p:nvSpPr>
              <p:spPr>
                <a:xfrm>
                  <a:off x="3229075" y="2020050"/>
                  <a:ext cx="343625" cy="308425"/>
                </a:xfrm>
                <a:custGeom>
                  <a:rect b="b" l="l" r="r" t="t"/>
                  <a:pathLst>
                    <a:path extrusionOk="0" h="12337" w="13745">
                      <a:moveTo>
                        <a:pt x="1" y="0"/>
                      </a:moveTo>
                      <a:lnTo>
                        <a:pt x="4811" y="9276"/>
                      </a:lnTo>
                      <a:lnTo>
                        <a:pt x="6300" y="8504"/>
                      </a:lnTo>
                      <a:lnTo>
                        <a:pt x="7936" y="11658"/>
                      </a:lnTo>
                      <a:cubicBezTo>
                        <a:pt x="8159" y="12089"/>
                        <a:pt x="8598" y="12336"/>
                        <a:pt x="9052" y="12336"/>
                      </a:cubicBezTo>
                      <a:cubicBezTo>
                        <a:pt x="9247" y="12336"/>
                        <a:pt x="9445" y="12291"/>
                        <a:pt x="9631" y="12195"/>
                      </a:cubicBezTo>
                      <a:cubicBezTo>
                        <a:pt x="10247" y="11874"/>
                        <a:pt x="10488" y="11115"/>
                        <a:pt x="10169" y="10499"/>
                      </a:cubicBezTo>
                      <a:lnTo>
                        <a:pt x="8533" y="7346"/>
                      </a:lnTo>
                      <a:lnTo>
                        <a:pt x="13744" y="4644"/>
                      </a:lnTo>
                      <a:lnTo>
                        <a:pt x="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45"/>
                <p:cNvSpPr/>
                <p:nvPr/>
              </p:nvSpPr>
              <p:spPr>
                <a:xfrm>
                  <a:off x="3290100" y="2046300"/>
                  <a:ext cx="152175" cy="95600"/>
                </a:xfrm>
                <a:custGeom>
                  <a:rect b="b" l="l" r="r" t="t"/>
                  <a:pathLst>
                    <a:path extrusionOk="0" h="3824" w="6087">
                      <a:moveTo>
                        <a:pt x="489" y="1"/>
                      </a:moveTo>
                      <a:lnTo>
                        <a:pt x="489" y="1"/>
                      </a:lnTo>
                      <a:cubicBezTo>
                        <a:pt x="0" y="1546"/>
                        <a:pt x="855" y="3195"/>
                        <a:pt x="2401" y="3686"/>
                      </a:cubicBezTo>
                      <a:cubicBezTo>
                        <a:pt x="2696" y="3779"/>
                        <a:pt x="2994" y="3823"/>
                        <a:pt x="3288" y="3823"/>
                      </a:cubicBezTo>
                      <a:cubicBezTo>
                        <a:pt x="4533" y="3823"/>
                        <a:pt x="5689" y="3025"/>
                        <a:pt x="6086" y="1775"/>
                      </a:cubicBezTo>
                      <a:lnTo>
                        <a:pt x="48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2" name="Google Shape;472;p45"/>
              <p:cNvSpPr/>
              <p:nvPr/>
            </p:nvSpPr>
            <p:spPr>
              <a:xfrm>
                <a:off x="5992850" y="1257925"/>
                <a:ext cx="95100" cy="951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73" name="Google Shape;473;p45"/>
          <p:cNvGrpSpPr/>
          <p:nvPr/>
        </p:nvGrpSpPr>
        <p:grpSpPr>
          <a:xfrm>
            <a:off x="3271919" y="1483968"/>
            <a:ext cx="2600173" cy="1778190"/>
            <a:chOff x="8272025" y="3231288"/>
            <a:chExt cx="3394925" cy="2321700"/>
          </a:xfrm>
        </p:grpSpPr>
        <p:sp>
          <p:nvSpPr>
            <p:cNvPr id="474" name="Google Shape;474;p45"/>
            <p:cNvSpPr/>
            <p:nvPr/>
          </p:nvSpPr>
          <p:spPr>
            <a:xfrm>
              <a:off x="8272025" y="5109488"/>
              <a:ext cx="3394925" cy="443500"/>
            </a:xfrm>
            <a:custGeom>
              <a:rect b="b" l="l" r="r" t="t"/>
              <a:pathLst>
                <a:path extrusionOk="0" h="17740" w="135797">
                  <a:moveTo>
                    <a:pt x="67899" y="0"/>
                  </a:moveTo>
                  <a:cubicBezTo>
                    <a:pt x="49892" y="0"/>
                    <a:pt x="32621" y="935"/>
                    <a:pt x="19888" y="2599"/>
                  </a:cubicBezTo>
                  <a:cubicBezTo>
                    <a:pt x="7154" y="4261"/>
                    <a:pt x="1" y="6517"/>
                    <a:pt x="1" y="8870"/>
                  </a:cubicBezTo>
                  <a:cubicBezTo>
                    <a:pt x="1" y="11222"/>
                    <a:pt x="7154" y="13479"/>
                    <a:pt x="19888" y="15141"/>
                  </a:cubicBezTo>
                  <a:cubicBezTo>
                    <a:pt x="32621" y="16805"/>
                    <a:pt x="49892" y="17740"/>
                    <a:pt x="67899" y="17740"/>
                  </a:cubicBezTo>
                  <a:cubicBezTo>
                    <a:pt x="85907" y="17740"/>
                    <a:pt x="103176" y="16805"/>
                    <a:pt x="115909" y="15141"/>
                  </a:cubicBezTo>
                  <a:cubicBezTo>
                    <a:pt x="128642" y="13479"/>
                    <a:pt x="135796" y="11222"/>
                    <a:pt x="135796" y="8870"/>
                  </a:cubicBezTo>
                  <a:cubicBezTo>
                    <a:pt x="135796" y="6517"/>
                    <a:pt x="128642" y="4261"/>
                    <a:pt x="115909" y="2599"/>
                  </a:cubicBezTo>
                  <a:cubicBezTo>
                    <a:pt x="103176" y="935"/>
                    <a:pt x="85907" y="0"/>
                    <a:pt x="6789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5"/>
            <p:cNvSpPr/>
            <p:nvPr/>
          </p:nvSpPr>
          <p:spPr>
            <a:xfrm>
              <a:off x="8806150" y="3422263"/>
              <a:ext cx="2444125" cy="1048825"/>
            </a:xfrm>
            <a:custGeom>
              <a:rect b="b" l="l" r="r" t="t"/>
              <a:pathLst>
                <a:path extrusionOk="0" h="41953" w="97765">
                  <a:moveTo>
                    <a:pt x="62916" y="0"/>
                  </a:moveTo>
                  <a:cubicBezTo>
                    <a:pt x="59429" y="0"/>
                    <a:pt x="55942" y="135"/>
                    <a:pt x="52490" y="292"/>
                  </a:cubicBezTo>
                  <a:cubicBezTo>
                    <a:pt x="42429" y="747"/>
                    <a:pt x="32288" y="471"/>
                    <a:pt x="22253" y="1133"/>
                  </a:cubicBezTo>
                  <a:cubicBezTo>
                    <a:pt x="11202" y="1865"/>
                    <a:pt x="7112" y="6937"/>
                    <a:pt x="4674" y="17153"/>
                  </a:cubicBezTo>
                  <a:cubicBezTo>
                    <a:pt x="3325" y="22812"/>
                    <a:pt x="2615" y="28747"/>
                    <a:pt x="2465" y="34565"/>
                  </a:cubicBezTo>
                  <a:lnTo>
                    <a:pt x="1" y="41952"/>
                  </a:lnTo>
                  <a:lnTo>
                    <a:pt x="97764" y="41952"/>
                  </a:lnTo>
                  <a:lnTo>
                    <a:pt x="95302" y="34565"/>
                  </a:lnTo>
                  <a:cubicBezTo>
                    <a:pt x="95302" y="34565"/>
                    <a:pt x="94562" y="6001"/>
                    <a:pt x="84464" y="2798"/>
                  </a:cubicBezTo>
                  <a:cubicBezTo>
                    <a:pt x="77496" y="589"/>
                    <a:pt x="70206" y="0"/>
                    <a:pt x="6291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5"/>
            <p:cNvSpPr/>
            <p:nvPr/>
          </p:nvSpPr>
          <p:spPr>
            <a:xfrm>
              <a:off x="8430750" y="4082838"/>
              <a:ext cx="646325" cy="926525"/>
            </a:xfrm>
            <a:custGeom>
              <a:rect b="b" l="l" r="r" t="t"/>
              <a:pathLst>
                <a:path extrusionOk="0" h="37061" w="25853">
                  <a:moveTo>
                    <a:pt x="19840" y="1"/>
                  </a:moveTo>
                  <a:cubicBezTo>
                    <a:pt x="14163" y="1"/>
                    <a:pt x="1" y="11149"/>
                    <a:pt x="243" y="13559"/>
                  </a:cubicBezTo>
                  <a:cubicBezTo>
                    <a:pt x="489" y="16020"/>
                    <a:pt x="3198" y="33505"/>
                    <a:pt x="4921" y="34245"/>
                  </a:cubicBezTo>
                  <a:cubicBezTo>
                    <a:pt x="6270" y="34823"/>
                    <a:pt x="9279" y="37060"/>
                    <a:pt x="12413" y="37060"/>
                  </a:cubicBezTo>
                  <a:cubicBezTo>
                    <a:pt x="13283" y="37060"/>
                    <a:pt x="14162" y="36888"/>
                    <a:pt x="15018" y="36460"/>
                  </a:cubicBezTo>
                  <a:cubicBezTo>
                    <a:pt x="18957" y="34491"/>
                    <a:pt x="25853" y="11590"/>
                    <a:pt x="25853" y="11590"/>
                  </a:cubicBezTo>
                  <a:lnTo>
                    <a:pt x="25853" y="5187"/>
                  </a:lnTo>
                  <a:cubicBezTo>
                    <a:pt x="25853" y="5187"/>
                    <a:pt x="25607" y="508"/>
                    <a:pt x="20189" y="16"/>
                  </a:cubicBezTo>
                  <a:cubicBezTo>
                    <a:pt x="20077" y="6"/>
                    <a:pt x="19960" y="1"/>
                    <a:pt x="19840"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5"/>
            <p:cNvSpPr/>
            <p:nvPr/>
          </p:nvSpPr>
          <p:spPr>
            <a:xfrm>
              <a:off x="10930125" y="4082838"/>
              <a:ext cx="646275" cy="926525"/>
            </a:xfrm>
            <a:custGeom>
              <a:rect b="b" l="l" r="r" t="t"/>
              <a:pathLst>
                <a:path extrusionOk="0" h="37061" w="25851">
                  <a:moveTo>
                    <a:pt x="6013" y="1"/>
                  </a:moveTo>
                  <a:cubicBezTo>
                    <a:pt x="5893" y="1"/>
                    <a:pt x="5776" y="6"/>
                    <a:pt x="5664" y="16"/>
                  </a:cubicBezTo>
                  <a:cubicBezTo>
                    <a:pt x="247" y="508"/>
                    <a:pt x="0" y="5187"/>
                    <a:pt x="0" y="5187"/>
                  </a:cubicBezTo>
                  <a:lnTo>
                    <a:pt x="0" y="11590"/>
                  </a:lnTo>
                  <a:cubicBezTo>
                    <a:pt x="0" y="11590"/>
                    <a:pt x="6896" y="34491"/>
                    <a:pt x="10835" y="36460"/>
                  </a:cubicBezTo>
                  <a:cubicBezTo>
                    <a:pt x="11691" y="36888"/>
                    <a:pt x="12570" y="37060"/>
                    <a:pt x="13440" y="37060"/>
                  </a:cubicBezTo>
                  <a:cubicBezTo>
                    <a:pt x="16574" y="37060"/>
                    <a:pt x="19583" y="34823"/>
                    <a:pt x="20931" y="34245"/>
                  </a:cubicBezTo>
                  <a:cubicBezTo>
                    <a:pt x="22655" y="33505"/>
                    <a:pt x="25364" y="16020"/>
                    <a:pt x="25610" y="13559"/>
                  </a:cubicBezTo>
                  <a:cubicBezTo>
                    <a:pt x="25851" y="11149"/>
                    <a:pt x="11688" y="1"/>
                    <a:pt x="601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45"/>
            <p:cNvSpPr/>
            <p:nvPr/>
          </p:nvSpPr>
          <p:spPr>
            <a:xfrm>
              <a:off x="8750775" y="4354113"/>
              <a:ext cx="2517950" cy="277050"/>
            </a:xfrm>
            <a:custGeom>
              <a:rect b="b" l="l" r="r" t="t"/>
              <a:pathLst>
                <a:path extrusionOk="0" h="11082" w="100718">
                  <a:moveTo>
                    <a:pt x="87174" y="1"/>
                  </a:moveTo>
                  <a:lnTo>
                    <a:pt x="13052" y="739"/>
                  </a:lnTo>
                  <a:cubicBezTo>
                    <a:pt x="12964" y="873"/>
                    <a:pt x="12484" y="1292"/>
                    <a:pt x="11756" y="1893"/>
                  </a:cubicBezTo>
                  <a:cubicBezTo>
                    <a:pt x="8444" y="4625"/>
                    <a:pt x="1" y="11081"/>
                    <a:pt x="1" y="11081"/>
                  </a:cubicBezTo>
                  <a:lnTo>
                    <a:pt x="100718" y="11081"/>
                  </a:lnTo>
                  <a:lnTo>
                    <a:pt x="8717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5"/>
            <p:cNvSpPr/>
            <p:nvPr/>
          </p:nvSpPr>
          <p:spPr>
            <a:xfrm>
              <a:off x="8750775" y="4631138"/>
              <a:ext cx="2517950" cy="254500"/>
            </a:xfrm>
            <a:custGeom>
              <a:rect b="b" l="l" r="r" t="t"/>
              <a:pathLst>
                <a:path extrusionOk="0" h="10180" w="100718">
                  <a:moveTo>
                    <a:pt x="1" y="0"/>
                  </a:moveTo>
                  <a:lnTo>
                    <a:pt x="1" y="10179"/>
                  </a:lnTo>
                  <a:lnTo>
                    <a:pt x="100649" y="10179"/>
                  </a:lnTo>
                  <a:lnTo>
                    <a:pt x="100718"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5"/>
            <p:cNvSpPr/>
            <p:nvPr/>
          </p:nvSpPr>
          <p:spPr>
            <a:xfrm>
              <a:off x="8585250" y="5135938"/>
              <a:ext cx="251725" cy="289375"/>
            </a:xfrm>
            <a:custGeom>
              <a:rect b="b" l="l" r="r" t="t"/>
              <a:pathLst>
                <a:path extrusionOk="0" h="11575" w="10069">
                  <a:moveTo>
                    <a:pt x="3420" y="1"/>
                  </a:moveTo>
                  <a:lnTo>
                    <a:pt x="268" y="9877"/>
                  </a:lnTo>
                  <a:cubicBezTo>
                    <a:pt x="0" y="10717"/>
                    <a:pt x="627" y="11575"/>
                    <a:pt x="1508" y="11575"/>
                  </a:cubicBezTo>
                  <a:cubicBezTo>
                    <a:pt x="1935" y="11575"/>
                    <a:pt x="2333" y="11366"/>
                    <a:pt x="2577" y="11017"/>
                  </a:cubicBezTo>
                  <a:lnTo>
                    <a:pt x="10069" y="248"/>
                  </a:lnTo>
                  <a:lnTo>
                    <a:pt x="342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5"/>
            <p:cNvSpPr/>
            <p:nvPr/>
          </p:nvSpPr>
          <p:spPr>
            <a:xfrm>
              <a:off x="11182175" y="5135938"/>
              <a:ext cx="251750" cy="289375"/>
            </a:xfrm>
            <a:custGeom>
              <a:rect b="b" l="l" r="r" t="t"/>
              <a:pathLst>
                <a:path extrusionOk="0" h="11575" w="10070">
                  <a:moveTo>
                    <a:pt x="6650" y="1"/>
                  </a:moveTo>
                  <a:lnTo>
                    <a:pt x="1" y="248"/>
                  </a:lnTo>
                  <a:lnTo>
                    <a:pt x="7493" y="11017"/>
                  </a:lnTo>
                  <a:cubicBezTo>
                    <a:pt x="7736" y="11366"/>
                    <a:pt x="8135" y="11575"/>
                    <a:pt x="8561" y="11575"/>
                  </a:cubicBezTo>
                  <a:cubicBezTo>
                    <a:pt x="9442" y="11575"/>
                    <a:pt x="10069" y="10717"/>
                    <a:pt x="9801" y="9877"/>
                  </a:cubicBezTo>
                  <a:lnTo>
                    <a:pt x="665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5"/>
            <p:cNvSpPr/>
            <p:nvPr/>
          </p:nvSpPr>
          <p:spPr>
            <a:xfrm>
              <a:off x="8401625" y="4333888"/>
              <a:ext cx="3214500" cy="846575"/>
            </a:xfrm>
            <a:custGeom>
              <a:rect b="b" l="l" r="r" t="t"/>
              <a:pathLst>
                <a:path extrusionOk="0" h="33863" w="128580">
                  <a:moveTo>
                    <a:pt x="6915" y="1"/>
                  </a:moveTo>
                  <a:cubicBezTo>
                    <a:pt x="5989" y="1"/>
                    <a:pt x="5134" y="230"/>
                    <a:pt x="4331" y="624"/>
                  </a:cubicBezTo>
                  <a:cubicBezTo>
                    <a:pt x="1499" y="2014"/>
                    <a:pt x="0" y="5190"/>
                    <a:pt x="424" y="8317"/>
                  </a:cubicBezTo>
                  <a:cubicBezTo>
                    <a:pt x="1118" y="13448"/>
                    <a:pt x="2430" y="22345"/>
                    <a:pt x="3623" y="25927"/>
                  </a:cubicBezTo>
                  <a:cubicBezTo>
                    <a:pt x="5347" y="31098"/>
                    <a:pt x="5347" y="32083"/>
                    <a:pt x="9042" y="33315"/>
                  </a:cubicBezTo>
                  <a:cubicBezTo>
                    <a:pt x="10273" y="33725"/>
                    <a:pt x="17112" y="33862"/>
                    <a:pt x="25684" y="33862"/>
                  </a:cubicBezTo>
                  <a:cubicBezTo>
                    <a:pt x="39418" y="33862"/>
                    <a:pt x="57601" y="33511"/>
                    <a:pt x="64291" y="33371"/>
                  </a:cubicBezTo>
                  <a:cubicBezTo>
                    <a:pt x="70980" y="33511"/>
                    <a:pt x="89163" y="33862"/>
                    <a:pt x="102898" y="33862"/>
                  </a:cubicBezTo>
                  <a:cubicBezTo>
                    <a:pt x="111470" y="33862"/>
                    <a:pt x="118309" y="33725"/>
                    <a:pt x="119540" y="33315"/>
                  </a:cubicBezTo>
                  <a:cubicBezTo>
                    <a:pt x="123234" y="32083"/>
                    <a:pt x="123234" y="31097"/>
                    <a:pt x="124957" y="25927"/>
                  </a:cubicBezTo>
                  <a:cubicBezTo>
                    <a:pt x="126152" y="22345"/>
                    <a:pt x="127464" y="13450"/>
                    <a:pt x="128158" y="8317"/>
                  </a:cubicBezTo>
                  <a:cubicBezTo>
                    <a:pt x="128580" y="5190"/>
                    <a:pt x="127083" y="2014"/>
                    <a:pt x="124250" y="624"/>
                  </a:cubicBezTo>
                  <a:cubicBezTo>
                    <a:pt x="123448" y="231"/>
                    <a:pt x="122594" y="1"/>
                    <a:pt x="121669" y="1"/>
                  </a:cubicBezTo>
                  <a:cubicBezTo>
                    <a:pt x="120713" y="1"/>
                    <a:pt x="119682" y="247"/>
                    <a:pt x="118555" y="810"/>
                  </a:cubicBezTo>
                  <a:cubicBezTo>
                    <a:pt x="114123" y="3025"/>
                    <a:pt x="114615" y="11890"/>
                    <a:pt x="114615" y="11890"/>
                  </a:cubicBezTo>
                  <a:lnTo>
                    <a:pt x="114615" y="21741"/>
                  </a:lnTo>
                  <a:lnTo>
                    <a:pt x="13967" y="21741"/>
                  </a:lnTo>
                  <a:lnTo>
                    <a:pt x="13967" y="11890"/>
                  </a:lnTo>
                  <a:cubicBezTo>
                    <a:pt x="13967" y="11890"/>
                    <a:pt x="14459" y="3025"/>
                    <a:pt x="10026" y="808"/>
                  </a:cubicBezTo>
                  <a:cubicBezTo>
                    <a:pt x="8900" y="246"/>
                    <a:pt x="7870" y="1"/>
                    <a:pt x="6915" y="1"/>
                  </a:cubicBezTo>
                  <a:close/>
                </a:path>
              </a:pathLst>
            </a:custGeom>
            <a:solidFill>
              <a:schemeClr val="accent3"/>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5"/>
            <p:cNvSpPr/>
            <p:nvPr/>
          </p:nvSpPr>
          <p:spPr>
            <a:xfrm>
              <a:off x="10395250" y="4081188"/>
              <a:ext cx="658200" cy="611950"/>
            </a:xfrm>
            <a:custGeom>
              <a:rect b="b" l="l" r="r" t="t"/>
              <a:pathLst>
                <a:path extrusionOk="0" h="24478" w="26328">
                  <a:moveTo>
                    <a:pt x="20373" y="0"/>
                  </a:moveTo>
                  <a:cubicBezTo>
                    <a:pt x="18261" y="0"/>
                    <a:pt x="14291" y="1721"/>
                    <a:pt x="14291" y="1721"/>
                  </a:cubicBezTo>
                  <a:cubicBezTo>
                    <a:pt x="14291" y="1721"/>
                    <a:pt x="11753" y="3507"/>
                    <a:pt x="11096" y="3977"/>
                  </a:cubicBezTo>
                  <a:cubicBezTo>
                    <a:pt x="10437" y="4447"/>
                    <a:pt x="4326" y="5481"/>
                    <a:pt x="2351" y="5763"/>
                  </a:cubicBezTo>
                  <a:cubicBezTo>
                    <a:pt x="375" y="6045"/>
                    <a:pt x="0" y="13569"/>
                    <a:pt x="375" y="15825"/>
                  </a:cubicBezTo>
                  <a:cubicBezTo>
                    <a:pt x="752" y="18081"/>
                    <a:pt x="2256" y="18928"/>
                    <a:pt x="5641" y="20338"/>
                  </a:cubicBezTo>
                  <a:cubicBezTo>
                    <a:pt x="9026" y="21748"/>
                    <a:pt x="12506" y="24381"/>
                    <a:pt x="15797" y="24476"/>
                  </a:cubicBezTo>
                  <a:cubicBezTo>
                    <a:pt x="15828" y="24477"/>
                    <a:pt x="15860" y="24477"/>
                    <a:pt x="15892" y="24477"/>
                  </a:cubicBezTo>
                  <a:cubicBezTo>
                    <a:pt x="19190" y="24477"/>
                    <a:pt x="24455" y="19753"/>
                    <a:pt x="25387" y="17611"/>
                  </a:cubicBezTo>
                  <a:cubicBezTo>
                    <a:pt x="26327" y="15448"/>
                    <a:pt x="24823" y="10182"/>
                    <a:pt x="24728" y="9337"/>
                  </a:cubicBezTo>
                  <a:cubicBezTo>
                    <a:pt x="24635" y="8490"/>
                    <a:pt x="25105" y="8208"/>
                    <a:pt x="25669" y="7080"/>
                  </a:cubicBezTo>
                  <a:cubicBezTo>
                    <a:pt x="26234" y="5952"/>
                    <a:pt x="22754" y="1156"/>
                    <a:pt x="21343" y="215"/>
                  </a:cubicBezTo>
                  <a:cubicBezTo>
                    <a:pt x="21116" y="64"/>
                    <a:pt x="20779" y="0"/>
                    <a:pt x="2037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5"/>
            <p:cNvSpPr/>
            <p:nvPr/>
          </p:nvSpPr>
          <p:spPr>
            <a:xfrm>
              <a:off x="10277675" y="3231288"/>
              <a:ext cx="735825" cy="898050"/>
            </a:xfrm>
            <a:custGeom>
              <a:rect b="b" l="l" r="r" t="t"/>
              <a:pathLst>
                <a:path extrusionOk="0" h="35922" w="29433">
                  <a:moveTo>
                    <a:pt x="9241" y="0"/>
                  </a:moveTo>
                  <a:cubicBezTo>
                    <a:pt x="7403" y="0"/>
                    <a:pt x="5563" y="557"/>
                    <a:pt x="4703" y="1114"/>
                  </a:cubicBezTo>
                  <a:cubicBezTo>
                    <a:pt x="3104" y="2148"/>
                    <a:pt x="1882" y="2523"/>
                    <a:pt x="1882" y="2523"/>
                  </a:cubicBezTo>
                  <a:cubicBezTo>
                    <a:pt x="1882" y="2523"/>
                    <a:pt x="1" y="2523"/>
                    <a:pt x="1" y="4874"/>
                  </a:cubicBezTo>
                  <a:cubicBezTo>
                    <a:pt x="1" y="7225"/>
                    <a:pt x="2070" y="8541"/>
                    <a:pt x="2447" y="8541"/>
                  </a:cubicBezTo>
                  <a:cubicBezTo>
                    <a:pt x="2575" y="8541"/>
                    <a:pt x="3024" y="8475"/>
                    <a:pt x="3608" y="8475"/>
                  </a:cubicBezTo>
                  <a:cubicBezTo>
                    <a:pt x="4728" y="8475"/>
                    <a:pt x="6344" y="8719"/>
                    <a:pt x="7148" y="10140"/>
                  </a:cubicBezTo>
                  <a:cubicBezTo>
                    <a:pt x="8370" y="12303"/>
                    <a:pt x="10063" y="16064"/>
                    <a:pt x="11567" y="18415"/>
                  </a:cubicBezTo>
                  <a:cubicBezTo>
                    <a:pt x="13071" y="20766"/>
                    <a:pt x="14388" y="21988"/>
                    <a:pt x="15986" y="22458"/>
                  </a:cubicBezTo>
                  <a:cubicBezTo>
                    <a:pt x="17585" y="22929"/>
                    <a:pt x="19466" y="26030"/>
                    <a:pt x="19277" y="28475"/>
                  </a:cubicBezTo>
                  <a:cubicBezTo>
                    <a:pt x="19089" y="30921"/>
                    <a:pt x="18055" y="34306"/>
                    <a:pt x="19277" y="35529"/>
                  </a:cubicBezTo>
                  <a:cubicBezTo>
                    <a:pt x="19547" y="35798"/>
                    <a:pt x="19917" y="35921"/>
                    <a:pt x="20347" y="35921"/>
                  </a:cubicBezTo>
                  <a:cubicBezTo>
                    <a:pt x="21865" y="35921"/>
                    <a:pt x="24123" y="34383"/>
                    <a:pt x="25295" y="32332"/>
                  </a:cubicBezTo>
                  <a:cubicBezTo>
                    <a:pt x="26800" y="29699"/>
                    <a:pt x="25389" y="30074"/>
                    <a:pt x="25671" y="26784"/>
                  </a:cubicBezTo>
                  <a:cubicBezTo>
                    <a:pt x="25953" y="23492"/>
                    <a:pt x="29433" y="20954"/>
                    <a:pt x="27363" y="15688"/>
                  </a:cubicBezTo>
                  <a:cubicBezTo>
                    <a:pt x="25295" y="10422"/>
                    <a:pt x="17583" y="10045"/>
                    <a:pt x="16456" y="9952"/>
                  </a:cubicBezTo>
                  <a:cubicBezTo>
                    <a:pt x="16456" y="9952"/>
                    <a:pt x="15422" y="4122"/>
                    <a:pt x="13354" y="1584"/>
                  </a:cubicBezTo>
                  <a:cubicBezTo>
                    <a:pt x="12399" y="411"/>
                    <a:pt x="10821" y="0"/>
                    <a:pt x="924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45"/>
            <p:cNvSpPr/>
            <p:nvPr/>
          </p:nvSpPr>
          <p:spPr>
            <a:xfrm>
              <a:off x="9177525" y="3937813"/>
              <a:ext cx="923150" cy="626925"/>
            </a:xfrm>
            <a:custGeom>
              <a:rect b="b" l="l" r="r" t="t"/>
              <a:pathLst>
                <a:path extrusionOk="0" h="25077" w="36926">
                  <a:moveTo>
                    <a:pt x="22417" y="0"/>
                  </a:moveTo>
                  <a:cubicBezTo>
                    <a:pt x="22228" y="0"/>
                    <a:pt x="22057" y="38"/>
                    <a:pt x="21909" y="121"/>
                  </a:cubicBezTo>
                  <a:cubicBezTo>
                    <a:pt x="20216" y="1061"/>
                    <a:pt x="1" y="17610"/>
                    <a:pt x="1" y="17610"/>
                  </a:cubicBezTo>
                  <a:lnTo>
                    <a:pt x="4420" y="21183"/>
                  </a:lnTo>
                  <a:lnTo>
                    <a:pt x="21722" y="11310"/>
                  </a:lnTo>
                  <a:cubicBezTo>
                    <a:pt x="21722" y="11310"/>
                    <a:pt x="23885" y="15165"/>
                    <a:pt x="26234" y="18739"/>
                  </a:cubicBezTo>
                  <a:cubicBezTo>
                    <a:pt x="28585" y="22312"/>
                    <a:pt x="32818" y="24662"/>
                    <a:pt x="34885" y="25039"/>
                  </a:cubicBezTo>
                  <a:cubicBezTo>
                    <a:pt x="35028" y="25064"/>
                    <a:pt x="35159" y="25077"/>
                    <a:pt x="35281" y="25077"/>
                  </a:cubicBezTo>
                  <a:cubicBezTo>
                    <a:pt x="36925" y="25077"/>
                    <a:pt x="36721" y="22795"/>
                    <a:pt x="36108" y="20431"/>
                  </a:cubicBezTo>
                  <a:cubicBezTo>
                    <a:pt x="35451" y="17892"/>
                    <a:pt x="30278" y="6609"/>
                    <a:pt x="28210" y="4069"/>
                  </a:cubicBezTo>
                  <a:cubicBezTo>
                    <a:pt x="28210" y="4069"/>
                    <a:pt x="24375" y="0"/>
                    <a:pt x="2241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5"/>
            <p:cNvSpPr/>
            <p:nvPr/>
          </p:nvSpPr>
          <p:spPr>
            <a:xfrm>
              <a:off x="10016750" y="3695763"/>
              <a:ext cx="759300" cy="893875"/>
            </a:xfrm>
            <a:custGeom>
              <a:rect b="b" l="l" r="r" t="t"/>
              <a:pathLst>
                <a:path extrusionOk="0" h="35755" w="30372">
                  <a:moveTo>
                    <a:pt x="15103" y="0"/>
                  </a:moveTo>
                  <a:cubicBezTo>
                    <a:pt x="13223" y="0"/>
                    <a:pt x="11048" y="941"/>
                    <a:pt x="10531" y="2751"/>
                  </a:cubicBezTo>
                  <a:cubicBezTo>
                    <a:pt x="9968" y="4725"/>
                    <a:pt x="5360" y="11307"/>
                    <a:pt x="5078" y="11965"/>
                  </a:cubicBezTo>
                  <a:cubicBezTo>
                    <a:pt x="4795" y="12623"/>
                    <a:pt x="1" y="17983"/>
                    <a:pt x="1" y="17983"/>
                  </a:cubicBezTo>
                  <a:lnTo>
                    <a:pt x="13071" y="35755"/>
                  </a:lnTo>
                  <a:cubicBezTo>
                    <a:pt x="13071" y="35755"/>
                    <a:pt x="17865" y="34532"/>
                    <a:pt x="18242" y="30582"/>
                  </a:cubicBezTo>
                  <a:cubicBezTo>
                    <a:pt x="18619" y="26633"/>
                    <a:pt x="18430" y="23248"/>
                    <a:pt x="21533" y="19581"/>
                  </a:cubicBezTo>
                  <a:cubicBezTo>
                    <a:pt x="24635" y="15914"/>
                    <a:pt x="29619" y="9896"/>
                    <a:pt x="29995" y="5664"/>
                  </a:cubicBezTo>
                  <a:cubicBezTo>
                    <a:pt x="30372" y="1433"/>
                    <a:pt x="27080" y="775"/>
                    <a:pt x="25200" y="586"/>
                  </a:cubicBezTo>
                  <a:cubicBezTo>
                    <a:pt x="23320" y="399"/>
                    <a:pt x="21533" y="23"/>
                    <a:pt x="21533" y="23"/>
                  </a:cubicBezTo>
                  <a:lnTo>
                    <a:pt x="19558" y="306"/>
                  </a:lnTo>
                  <a:cubicBezTo>
                    <a:pt x="19558" y="306"/>
                    <a:pt x="17583" y="211"/>
                    <a:pt x="15609" y="24"/>
                  </a:cubicBezTo>
                  <a:cubicBezTo>
                    <a:pt x="15444" y="8"/>
                    <a:pt x="15274" y="0"/>
                    <a:pt x="1510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45"/>
            <p:cNvSpPr/>
            <p:nvPr/>
          </p:nvSpPr>
          <p:spPr>
            <a:xfrm>
              <a:off x="10078175" y="3848488"/>
              <a:ext cx="220675" cy="303925"/>
            </a:xfrm>
            <a:custGeom>
              <a:rect b="b" l="l" r="r" t="t"/>
              <a:pathLst>
                <a:path extrusionOk="0" h="12157" w="8827">
                  <a:moveTo>
                    <a:pt x="6328" y="1"/>
                  </a:moveTo>
                  <a:cubicBezTo>
                    <a:pt x="4791" y="2532"/>
                    <a:pt x="2803" y="5432"/>
                    <a:pt x="2621" y="5856"/>
                  </a:cubicBezTo>
                  <a:cubicBezTo>
                    <a:pt x="2481" y="6182"/>
                    <a:pt x="1227" y="7670"/>
                    <a:pt x="1" y="9083"/>
                  </a:cubicBezTo>
                  <a:lnTo>
                    <a:pt x="3749" y="12156"/>
                  </a:lnTo>
                  <a:lnTo>
                    <a:pt x="8826" y="5386"/>
                  </a:lnTo>
                  <a:cubicBezTo>
                    <a:pt x="8826" y="5386"/>
                    <a:pt x="8263" y="4634"/>
                    <a:pt x="7792" y="3787"/>
                  </a:cubicBezTo>
                  <a:cubicBezTo>
                    <a:pt x="7322" y="2942"/>
                    <a:pt x="8356" y="1249"/>
                    <a:pt x="8356" y="1249"/>
                  </a:cubicBezTo>
                  <a:lnTo>
                    <a:pt x="632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45"/>
            <p:cNvSpPr/>
            <p:nvPr/>
          </p:nvSpPr>
          <p:spPr>
            <a:xfrm>
              <a:off x="10449575" y="3614063"/>
              <a:ext cx="161975" cy="229550"/>
            </a:xfrm>
            <a:custGeom>
              <a:rect b="b" l="l" r="r" t="t"/>
              <a:pathLst>
                <a:path extrusionOk="0" h="9182" w="6479">
                  <a:moveTo>
                    <a:pt x="3657" y="0"/>
                  </a:moveTo>
                  <a:lnTo>
                    <a:pt x="835" y="753"/>
                  </a:lnTo>
                  <a:cubicBezTo>
                    <a:pt x="835" y="753"/>
                    <a:pt x="1776" y="2257"/>
                    <a:pt x="835" y="4326"/>
                  </a:cubicBezTo>
                  <a:cubicBezTo>
                    <a:pt x="1" y="6161"/>
                    <a:pt x="351" y="9181"/>
                    <a:pt x="1820" y="9181"/>
                  </a:cubicBezTo>
                  <a:cubicBezTo>
                    <a:pt x="2006" y="9181"/>
                    <a:pt x="2211" y="9133"/>
                    <a:pt x="2433" y="9027"/>
                  </a:cubicBezTo>
                  <a:cubicBezTo>
                    <a:pt x="4407" y="8086"/>
                    <a:pt x="6478" y="3949"/>
                    <a:pt x="6478" y="3949"/>
                  </a:cubicBezTo>
                  <a:cubicBezTo>
                    <a:pt x="6478" y="3949"/>
                    <a:pt x="4315" y="1693"/>
                    <a:pt x="3657"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5"/>
            <p:cNvSpPr/>
            <p:nvPr/>
          </p:nvSpPr>
          <p:spPr>
            <a:xfrm>
              <a:off x="10323150" y="3343563"/>
              <a:ext cx="222575" cy="312250"/>
            </a:xfrm>
            <a:custGeom>
              <a:rect b="b" l="l" r="r" t="t"/>
              <a:pathLst>
                <a:path extrusionOk="0" h="12490" w="8903">
                  <a:moveTo>
                    <a:pt x="2304" y="1"/>
                  </a:moveTo>
                  <a:cubicBezTo>
                    <a:pt x="1706" y="1"/>
                    <a:pt x="1" y="129"/>
                    <a:pt x="158" y="1606"/>
                  </a:cubicBezTo>
                  <a:cubicBezTo>
                    <a:pt x="158" y="1606"/>
                    <a:pt x="2037" y="11949"/>
                    <a:pt x="4013" y="12419"/>
                  </a:cubicBezTo>
                  <a:cubicBezTo>
                    <a:pt x="4214" y="12467"/>
                    <a:pt x="4424" y="12489"/>
                    <a:pt x="4637" y="12489"/>
                  </a:cubicBezTo>
                  <a:cubicBezTo>
                    <a:pt x="6515" y="12489"/>
                    <a:pt x="8714" y="10820"/>
                    <a:pt x="8714" y="10820"/>
                  </a:cubicBezTo>
                  <a:cubicBezTo>
                    <a:pt x="8714" y="10820"/>
                    <a:pt x="8055" y="9786"/>
                    <a:pt x="7962" y="8187"/>
                  </a:cubicBezTo>
                  <a:cubicBezTo>
                    <a:pt x="7867" y="6588"/>
                    <a:pt x="8902" y="4709"/>
                    <a:pt x="7773" y="4050"/>
                  </a:cubicBezTo>
                  <a:cubicBezTo>
                    <a:pt x="6644" y="3392"/>
                    <a:pt x="6363" y="4332"/>
                    <a:pt x="4482" y="2358"/>
                  </a:cubicBezTo>
                  <a:cubicBezTo>
                    <a:pt x="2602" y="383"/>
                    <a:pt x="2507" y="7"/>
                    <a:pt x="2507" y="7"/>
                  </a:cubicBezTo>
                  <a:cubicBezTo>
                    <a:pt x="2507" y="7"/>
                    <a:pt x="2430" y="1"/>
                    <a:pt x="230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45"/>
            <p:cNvSpPr/>
            <p:nvPr/>
          </p:nvSpPr>
          <p:spPr>
            <a:xfrm>
              <a:off x="9892150" y="3940813"/>
              <a:ext cx="580650" cy="296225"/>
            </a:xfrm>
            <a:custGeom>
              <a:rect b="b" l="l" r="r" t="t"/>
              <a:pathLst>
                <a:path extrusionOk="0" h="11849" w="23226">
                  <a:moveTo>
                    <a:pt x="8275" y="1"/>
                  </a:moveTo>
                  <a:lnTo>
                    <a:pt x="0" y="4231"/>
                  </a:lnTo>
                  <a:lnTo>
                    <a:pt x="13823" y="11848"/>
                  </a:lnTo>
                  <a:lnTo>
                    <a:pt x="23226" y="6207"/>
                  </a:lnTo>
                  <a:lnTo>
                    <a:pt x="8275"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45"/>
            <p:cNvSpPr/>
            <p:nvPr/>
          </p:nvSpPr>
          <p:spPr>
            <a:xfrm>
              <a:off x="9791050" y="3757463"/>
              <a:ext cx="446675" cy="479575"/>
            </a:xfrm>
            <a:custGeom>
              <a:rect b="b" l="l" r="r" t="t"/>
              <a:pathLst>
                <a:path extrusionOk="0" h="19183" w="17867">
                  <a:moveTo>
                    <a:pt x="1" y="1"/>
                  </a:moveTo>
                  <a:lnTo>
                    <a:pt x="4044" y="11565"/>
                  </a:lnTo>
                  <a:lnTo>
                    <a:pt x="17867" y="19182"/>
                  </a:lnTo>
                  <a:lnTo>
                    <a:pt x="15329" y="4983"/>
                  </a:lnTo>
                  <a:lnTo>
                    <a:pt x="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45"/>
            <p:cNvSpPr/>
            <p:nvPr/>
          </p:nvSpPr>
          <p:spPr>
            <a:xfrm>
              <a:off x="10200100" y="3690338"/>
              <a:ext cx="622975" cy="596050"/>
            </a:xfrm>
            <a:custGeom>
              <a:rect b="b" l="l" r="r" t="t"/>
              <a:pathLst>
                <a:path extrusionOk="0" h="23842" w="24919">
                  <a:moveTo>
                    <a:pt x="21550" y="0"/>
                  </a:moveTo>
                  <a:cubicBezTo>
                    <a:pt x="20367" y="0"/>
                    <a:pt x="18970" y="612"/>
                    <a:pt x="17678" y="2215"/>
                  </a:cubicBezTo>
                  <a:lnTo>
                    <a:pt x="18525" y="4848"/>
                  </a:lnTo>
                  <a:lnTo>
                    <a:pt x="19934" y="17635"/>
                  </a:lnTo>
                  <a:cubicBezTo>
                    <a:pt x="19934" y="17635"/>
                    <a:pt x="16456" y="18764"/>
                    <a:pt x="13164" y="19328"/>
                  </a:cubicBezTo>
                  <a:cubicBezTo>
                    <a:pt x="9874" y="19892"/>
                    <a:pt x="8087" y="19893"/>
                    <a:pt x="8087" y="19893"/>
                  </a:cubicBezTo>
                  <a:cubicBezTo>
                    <a:pt x="8087" y="19893"/>
                    <a:pt x="6959" y="18482"/>
                    <a:pt x="5924" y="18200"/>
                  </a:cubicBezTo>
                  <a:cubicBezTo>
                    <a:pt x="5407" y="18059"/>
                    <a:pt x="5054" y="18035"/>
                    <a:pt x="4714" y="18035"/>
                  </a:cubicBezTo>
                  <a:cubicBezTo>
                    <a:pt x="4542" y="18035"/>
                    <a:pt x="4374" y="18041"/>
                    <a:pt x="4188" y="18041"/>
                  </a:cubicBezTo>
                  <a:cubicBezTo>
                    <a:pt x="4006" y="18041"/>
                    <a:pt x="3807" y="18035"/>
                    <a:pt x="3574" y="18012"/>
                  </a:cubicBezTo>
                  <a:cubicBezTo>
                    <a:pt x="3190" y="17973"/>
                    <a:pt x="2837" y="17935"/>
                    <a:pt x="2574" y="17935"/>
                  </a:cubicBezTo>
                  <a:cubicBezTo>
                    <a:pt x="2192" y="17935"/>
                    <a:pt x="1997" y="18016"/>
                    <a:pt x="2163" y="18294"/>
                  </a:cubicBezTo>
                  <a:cubicBezTo>
                    <a:pt x="2445" y="18764"/>
                    <a:pt x="2727" y="18671"/>
                    <a:pt x="3667" y="18764"/>
                  </a:cubicBezTo>
                  <a:cubicBezTo>
                    <a:pt x="4608" y="18858"/>
                    <a:pt x="5454" y="19987"/>
                    <a:pt x="5454" y="19987"/>
                  </a:cubicBezTo>
                  <a:lnTo>
                    <a:pt x="2727" y="21397"/>
                  </a:lnTo>
                  <a:cubicBezTo>
                    <a:pt x="2727" y="21397"/>
                    <a:pt x="1129" y="20833"/>
                    <a:pt x="564" y="20833"/>
                  </a:cubicBezTo>
                  <a:cubicBezTo>
                    <a:pt x="1" y="20833"/>
                    <a:pt x="282" y="21209"/>
                    <a:pt x="282" y="21209"/>
                  </a:cubicBezTo>
                  <a:cubicBezTo>
                    <a:pt x="282" y="21209"/>
                    <a:pt x="1881" y="21773"/>
                    <a:pt x="2539" y="22431"/>
                  </a:cubicBezTo>
                  <a:cubicBezTo>
                    <a:pt x="3197" y="23090"/>
                    <a:pt x="4231" y="23842"/>
                    <a:pt x="5267" y="23842"/>
                  </a:cubicBezTo>
                  <a:cubicBezTo>
                    <a:pt x="6300" y="23842"/>
                    <a:pt x="10251" y="22244"/>
                    <a:pt x="10251" y="22244"/>
                  </a:cubicBezTo>
                  <a:cubicBezTo>
                    <a:pt x="10251" y="22244"/>
                    <a:pt x="16926" y="22056"/>
                    <a:pt x="17960" y="22056"/>
                  </a:cubicBezTo>
                  <a:lnTo>
                    <a:pt x="23696" y="18389"/>
                  </a:lnTo>
                  <a:cubicBezTo>
                    <a:pt x="23696" y="18389"/>
                    <a:pt x="24918" y="3625"/>
                    <a:pt x="24260" y="1745"/>
                  </a:cubicBezTo>
                  <a:cubicBezTo>
                    <a:pt x="23914" y="756"/>
                    <a:pt x="22864" y="0"/>
                    <a:pt x="2155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45"/>
            <p:cNvSpPr/>
            <p:nvPr/>
          </p:nvSpPr>
          <p:spPr>
            <a:xfrm>
              <a:off x="10200100" y="3917988"/>
              <a:ext cx="607850" cy="368400"/>
            </a:xfrm>
            <a:custGeom>
              <a:rect b="b" l="l" r="r" t="t"/>
              <a:pathLst>
                <a:path extrusionOk="0" h="14736" w="24314">
                  <a:moveTo>
                    <a:pt x="24314" y="1"/>
                  </a:moveTo>
                  <a:lnTo>
                    <a:pt x="19120" y="1149"/>
                  </a:lnTo>
                  <a:lnTo>
                    <a:pt x="19934" y="8529"/>
                  </a:lnTo>
                  <a:cubicBezTo>
                    <a:pt x="19934" y="8529"/>
                    <a:pt x="16456" y="9658"/>
                    <a:pt x="13164" y="10222"/>
                  </a:cubicBezTo>
                  <a:cubicBezTo>
                    <a:pt x="9873" y="10786"/>
                    <a:pt x="8087" y="10787"/>
                    <a:pt x="8087" y="10787"/>
                  </a:cubicBezTo>
                  <a:cubicBezTo>
                    <a:pt x="8087" y="10787"/>
                    <a:pt x="6958" y="9376"/>
                    <a:pt x="5924" y="9094"/>
                  </a:cubicBezTo>
                  <a:cubicBezTo>
                    <a:pt x="5407" y="8953"/>
                    <a:pt x="5054" y="8929"/>
                    <a:pt x="4713" y="8929"/>
                  </a:cubicBezTo>
                  <a:cubicBezTo>
                    <a:pt x="4541" y="8929"/>
                    <a:pt x="4373" y="8935"/>
                    <a:pt x="4187" y="8935"/>
                  </a:cubicBezTo>
                  <a:cubicBezTo>
                    <a:pt x="4005" y="8935"/>
                    <a:pt x="3806" y="8929"/>
                    <a:pt x="3573" y="8906"/>
                  </a:cubicBezTo>
                  <a:cubicBezTo>
                    <a:pt x="3189" y="8867"/>
                    <a:pt x="2836" y="8829"/>
                    <a:pt x="2573" y="8829"/>
                  </a:cubicBezTo>
                  <a:cubicBezTo>
                    <a:pt x="2191" y="8829"/>
                    <a:pt x="1996" y="8910"/>
                    <a:pt x="2163" y="9188"/>
                  </a:cubicBezTo>
                  <a:cubicBezTo>
                    <a:pt x="2445" y="9658"/>
                    <a:pt x="2727" y="9565"/>
                    <a:pt x="3667" y="9658"/>
                  </a:cubicBezTo>
                  <a:cubicBezTo>
                    <a:pt x="4608" y="9752"/>
                    <a:pt x="5454" y="10881"/>
                    <a:pt x="5454" y="10881"/>
                  </a:cubicBezTo>
                  <a:lnTo>
                    <a:pt x="2727" y="12291"/>
                  </a:lnTo>
                  <a:cubicBezTo>
                    <a:pt x="2727" y="12291"/>
                    <a:pt x="1128" y="11727"/>
                    <a:pt x="564" y="11727"/>
                  </a:cubicBezTo>
                  <a:cubicBezTo>
                    <a:pt x="1" y="11727"/>
                    <a:pt x="282" y="12103"/>
                    <a:pt x="282" y="12103"/>
                  </a:cubicBezTo>
                  <a:cubicBezTo>
                    <a:pt x="282" y="12103"/>
                    <a:pt x="1880" y="12667"/>
                    <a:pt x="2539" y="13325"/>
                  </a:cubicBezTo>
                  <a:cubicBezTo>
                    <a:pt x="3197" y="13984"/>
                    <a:pt x="4231" y="14736"/>
                    <a:pt x="5265" y="14736"/>
                  </a:cubicBezTo>
                  <a:cubicBezTo>
                    <a:pt x="6300" y="14736"/>
                    <a:pt x="10249" y="13138"/>
                    <a:pt x="10249" y="13138"/>
                  </a:cubicBezTo>
                  <a:cubicBezTo>
                    <a:pt x="10249" y="13138"/>
                    <a:pt x="16926" y="12950"/>
                    <a:pt x="17960" y="12950"/>
                  </a:cubicBezTo>
                  <a:lnTo>
                    <a:pt x="23696" y="9283"/>
                  </a:lnTo>
                  <a:cubicBezTo>
                    <a:pt x="23696" y="9283"/>
                    <a:pt x="24094" y="4477"/>
                    <a:pt x="2431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45"/>
            <p:cNvSpPr/>
            <p:nvPr/>
          </p:nvSpPr>
          <p:spPr>
            <a:xfrm>
              <a:off x="10590625" y="4086638"/>
              <a:ext cx="462825" cy="606475"/>
            </a:xfrm>
            <a:custGeom>
              <a:rect b="b" l="l" r="r" t="t"/>
              <a:pathLst>
                <a:path extrusionOk="0" h="24259" w="18513">
                  <a:moveTo>
                    <a:pt x="13532" y="0"/>
                  </a:moveTo>
                  <a:cubicBezTo>
                    <a:pt x="12936" y="105"/>
                    <a:pt x="12252" y="319"/>
                    <a:pt x="12306" y="749"/>
                  </a:cubicBezTo>
                  <a:cubicBezTo>
                    <a:pt x="12401" y="1502"/>
                    <a:pt x="12117" y="15230"/>
                    <a:pt x="10708" y="17393"/>
                  </a:cubicBezTo>
                  <a:cubicBezTo>
                    <a:pt x="9299" y="19556"/>
                    <a:pt x="3279" y="21153"/>
                    <a:pt x="1493" y="21248"/>
                  </a:cubicBezTo>
                  <a:cubicBezTo>
                    <a:pt x="1429" y="21252"/>
                    <a:pt x="1361" y="21253"/>
                    <a:pt x="1289" y="21253"/>
                  </a:cubicBezTo>
                  <a:cubicBezTo>
                    <a:pt x="933" y="21253"/>
                    <a:pt x="488" y="21215"/>
                    <a:pt x="0" y="21152"/>
                  </a:cubicBezTo>
                  <a:lnTo>
                    <a:pt x="0" y="21152"/>
                  </a:lnTo>
                  <a:cubicBezTo>
                    <a:pt x="2685" y="22538"/>
                    <a:pt x="5391" y="24182"/>
                    <a:pt x="7982" y="24257"/>
                  </a:cubicBezTo>
                  <a:cubicBezTo>
                    <a:pt x="8013" y="24258"/>
                    <a:pt x="8045" y="24258"/>
                    <a:pt x="8077" y="24258"/>
                  </a:cubicBezTo>
                  <a:cubicBezTo>
                    <a:pt x="11375" y="24258"/>
                    <a:pt x="16640" y="19535"/>
                    <a:pt x="17572" y="17393"/>
                  </a:cubicBezTo>
                  <a:cubicBezTo>
                    <a:pt x="18512" y="15230"/>
                    <a:pt x="17008" y="9964"/>
                    <a:pt x="16915" y="9119"/>
                  </a:cubicBezTo>
                  <a:cubicBezTo>
                    <a:pt x="16820" y="8272"/>
                    <a:pt x="17290" y="7990"/>
                    <a:pt x="17855" y="6861"/>
                  </a:cubicBezTo>
                  <a:cubicBezTo>
                    <a:pt x="18419" y="5734"/>
                    <a:pt x="14944" y="945"/>
                    <a:pt x="1353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45"/>
            <p:cNvSpPr/>
            <p:nvPr/>
          </p:nvSpPr>
          <p:spPr>
            <a:xfrm>
              <a:off x="10566825" y="4241713"/>
              <a:ext cx="82275" cy="87000"/>
            </a:xfrm>
            <a:custGeom>
              <a:rect b="b" l="l" r="r" t="t"/>
              <a:pathLst>
                <a:path extrusionOk="0" h="3480" w="3291">
                  <a:moveTo>
                    <a:pt x="3291" y="1"/>
                  </a:moveTo>
                  <a:lnTo>
                    <a:pt x="1" y="3479"/>
                  </a:lnTo>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45"/>
            <p:cNvSpPr/>
            <p:nvPr/>
          </p:nvSpPr>
          <p:spPr>
            <a:xfrm>
              <a:off x="9123450" y="3973738"/>
              <a:ext cx="1262400" cy="656825"/>
            </a:xfrm>
            <a:custGeom>
              <a:rect b="b" l="l" r="r" t="t"/>
              <a:pathLst>
                <a:path extrusionOk="0" h="26273" w="50496">
                  <a:moveTo>
                    <a:pt x="31201" y="0"/>
                  </a:moveTo>
                  <a:cubicBezTo>
                    <a:pt x="30099" y="0"/>
                    <a:pt x="22347" y="8392"/>
                    <a:pt x="16456" y="12412"/>
                  </a:cubicBezTo>
                  <a:cubicBezTo>
                    <a:pt x="10533" y="16456"/>
                    <a:pt x="753" y="21627"/>
                    <a:pt x="378" y="22003"/>
                  </a:cubicBezTo>
                  <a:cubicBezTo>
                    <a:pt x="1" y="22378"/>
                    <a:pt x="3292" y="22755"/>
                    <a:pt x="6865" y="22755"/>
                  </a:cubicBezTo>
                  <a:cubicBezTo>
                    <a:pt x="10438" y="22755"/>
                    <a:pt x="12977" y="22097"/>
                    <a:pt x="13635" y="21250"/>
                  </a:cubicBezTo>
                  <a:cubicBezTo>
                    <a:pt x="14293" y="20405"/>
                    <a:pt x="13541" y="18994"/>
                    <a:pt x="13541" y="18994"/>
                  </a:cubicBezTo>
                  <a:cubicBezTo>
                    <a:pt x="13541" y="18994"/>
                    <a:pt x="22097" y="15232"/>
                    <a:pt x="24825" y="14387"/>
                  </a:cubicBezTo>
                  <a:cubicBezTo>
                    <a:pt x="27552" y="13540"/>
                    <a:pt x="29620" y="11377"/>
                    <a:pt x="29620" y="11377"/>
                  </a:cubicBezTo>
                  <a:cubicBezTo>
                    <a:pt x="29620" y="11377"/>
                    <a:pt x="35449" y="22661"/>
                    <a:pt x="38082" y="24447"/>
                  </a:cubicBezTo>
                  <a:cubicBezTo>
                    <a:pt x="39509" y="25415"/>
                    <a:pt x="41735" y="26273"/>
                    <a:pt x="44178" y="26273"/>
                  </a:cubicBezTo>
                  <a:cubicBezTo>
                    <a:pt x="46246" y="26273"/>
                    <a:pt x="48469" y="25659"/>
                    <a:pt x="50495" y="23978"/>
                  </a:cubicBezTo>
                  <a:cubicBezTo>
                    <a:pt x="50495" y="23978"/>
                    <a:pt x="48708" y="20405"/>
                    <a:pt x="44571" y="14387"/>
                  </a:cubicBezTo>
                  <a:cubicBezTo>
                    <a:pt x="40434" y="8370"/>
                    <a:pt x="32253" y="94"/>
                    <a:pt x="31219" y="1"/>
                  </a:cubicBezTo>
                  <a:cubicBezTo>
                    <a:pt x="31213" y="0"/>
                    <a:pt x="31207" y="0"/>
                    <a:pt x="3120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45"/>
            <p:cNvSpPr/>
            <p:nvPr/>
          </p:nvSpPr>
          <p:spPr>
            <a:xfrm>
              <a:off x="9123450" y="4304763"/>
              <a:ext cx="452825" cy="237850"/>
            </a:xfrm>
            <a:custGeom>
              <a:rect b="b" l="l" r="r" t="t"/>
              <a:pathLst>
                <a:path extrusionOk="0" h="9514" w="18113">
                  <a:moveTo>
                    <a:pt x="15212" y="0"/>
                  </a:moveTo>
                  <a:lnTo>
                    <a:pt x="15212" y="0"/>
                  </a:lnTo>
                  <a:cubicBezTo>
                    <a:pt x="9258" y="3889"/>
                    <a:pt x="728" y="8411"/>
                    <a:pt x="378" y="8762"/>
                  </a:cubicBezTo>
                  <a:cubicBezTo>
                    <a:pt x="1" y="9138"/>
                    <a:pt x="3292" y="9514"/>
                    <a:pt x="6865" y="9514"/>
                  </a:cubicBezTo>
                  <a:cubicBezTo>
                    <a:pt x="10438" y="9514"/>
                    <a:pt x="12977" y="8856"/>
                    <a:pt x="13635" y="8009"/>
                  </a:cubicBezTo>
                  <a:cubicBezTo>
                    <a:pt x="14293" y="7164"/>
                    <a:pt x="13541" y="5753"/>
                    <a:pt x="13541" y="5753"/>
                  </a:cubicBezTo>
                  <a:cubicBezTo>
                    <a:pt x="13541" y="5753"/>
                    <a:pt x="15653" y="4825"/>
                    <a:pt x="18113" y="3787"/>
                  </a:cubicBezTo>
                  <a:cubicBezTo>
                    <a:pt x="17428" y="3461"/>
                    <a:pt x="16715" y="2958"/>
                    <a:pt x="16079" y="2180"/>
                  </a:cubicBezTo>
                  <a:cubicBezTo>
                    <a:pt x="15406" y="1353"/>
                    <a:pt x="15195" y="618"/>
                    <a:pt x="1521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45"/>
            <p:cNvSpPr/>
            <p:nvPr/>
          </p:nvSpPr>
          <p:spPr>
            <a:xfrm>
              <a:off x="8879000" y="4340438"/>
              <a:ext cx="427825" cy="263525"/>
            </a:xfrm>
            <a:custGeom>
              <a:rect b="b" l="l" r="r" t="t"/>
              <a:pathLst>
                <a:path extrusionOk="0" h="10541" w="17113">
                  <a:moveTo>
                    <a:pt x="13916" y="1"/>
                  </a:moveTo>
                  <a:cubicBezTo>
                    <a:pt x="13916" y="1"/>
                    <a:pt x="4513" y="6677"/>
                    <a:pt x="3291" y="7711"/>
                  </a:cubicBezTo>
                  <a:cubicBezTo>
                    <a:pt x="2068" y="8745"/>
                    <a:pt x="0" y="9309"/>
                    <a:pt x="846" y="10061"/>
                  </a:cubicBezTo>
                  <a:cubicBezTo>
                    <a:pt x="1217" y="10392"/>
                    <a:pt x="2023" y="10541"/>
                    <a:pt x="2929" y="10541"/>
                  </a:cubicBezTo>
                  <a:cubicBezTo>
                    <a:pt x="4089" y="10541"/>
                    <a:pt x="5413" y="10296"/>
                    <a:pt x="6205" y="9874"/>
                  </a:cubicBezTo>
                  <a:cubicBezTo>
                    <a:pt x="7535" y="9164"/>
                    <a:pt x="8697" y="8455"/>
                    <a:pt x="9849" y="8455"/>
                  </a:cubicBezTo>
                  <a:cubicBezTo>
                    <a:pt x="9920" y="8455"/>
                    <a:pt x="9990" y="8458"/>
                    <a:pt x="10061" y="8463"/>
                  </a:cubicBezTo>
                  <a:cubicBezTo>
                    <a:pt x="10161" y="8471"/>
                    <a:pt x="10261" y="8475"/>
                    <a:pt x="10361" y="8475"/>
                  </a:cubicBezTo>
                  <a:cubicBezTo>
                    <a:pt x="11465" y="8475"/>
                    <a:pt x="12458" y="7994"/>
                    <a:pt x="12976" y="6959"/>
                  </a:cubicBezTo>
                  <a:cubicBezTo>
                    <a:pt x="13541" y="5830"/>
                    <a:pt x="13541" y="5454"/>
                    <a:pt x="13541" y="5454"/>
                  </a:cubicBezTo>
                  <a:lnTo>
                    <a:pt x="16831" y="3479"/>
                  </a:lnTo>
                  <a:cubicBezTo>
                    <a:pt x="16831" y="3479"/>
                    <a:pt x="17113" y="2070"/>
                    <a:pt x="16079" y="1129"/>
                  </a:cubicBezTo>
                  <a:cubicBezTo>
                    <a:pt x="15045" y="189"/>
                    <a:pt x="13916" y="1"/>
                    <a:pt x="13916"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473"/>
                                        </p:tgtEl>
                                        <p:attrNameLst>
                                          <p:attrName>style.visibility</p:attrName>
                                        </p:attrNameLst>
                                      </p:cBhvr>
                                      <p:to>
                                        <p:strVal val="visible"/>
                                      </p:to>
                                    </p:set>
                                    <p:anim calcmode="lin" valueType="num">
                                      <p:cBhvr additive="base">
                                        <p:cTn dur="1000"/>
                                        <p:tgtEl>
                                          <p:spTgt spid="473"/>
                                        </p:tgtEl>
                                        <p:attrNameLst>
                                          <p:attrName>ppt_y</p:attrName>
                                        </p:attrNameLst>
                                      </p:cBhvr>
                                      <p:tavLst>
                                        <p:tav fmla="" tm="0">
                                          <p:val>
                                            <p:strVal val="#ppt_y-1"/>
                                          </p:val>
                                        </p:tav>
                                        <p:tav fmla="" tm="100000">
                                          <p:val>
                                            <p:strVal val="#ppt_y"/>
                                          </p:val>
                                        </p:tav>
                                      </p:tavLst>
                                    </p:anim>
                                  </p:childTnLst>
                                </p:cTn>
                              </p:par>
                              <p:par>
                                <p:cTn fill="hold" nodeType="withEffect" presetClass="emph" presetID="8" presetSubtype="0">
                                  <p:stCondLst>
                                    <p:cond delay="0"/>
                                  </p:stCondLst>
                                  <p:childTnLst>
                                    <p:animRot by="-21600000">
                                      <p:cBhvr>
                                        <p:cTn dur="1000" fill="hold"/>
                                        <p:tgtEl>
                                          <p:spTgt spid="464"/>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6"/>
          <p:cNvSpPr/>
          <p:nvPr/>
        </p:nvSpPr>
        <p:spPr>
          <a:xfrm>
            <a:off x="2816400" y="1212261"/>
            <a:ext cx="3248066" cy="1843493"/>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46"/>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Solution</a:t>
            </a:r>
            <a:endParaRPr/>
          </a:p>
        </p:txBody>
      </p:sp>
      <p:sp>
        <p:nvSpPr>
          <p:cNvPr id="505" name="Google Shape;505;p46"/>
          <p:cNvSpPr txBox="1"/>
          <p:nvPr>
            <p:ph idx="1" type="subTitle"/>
          </p:nvPr>
        </p:nvSpPr>
        <p:spPr>
          <a:xfrm>
            <a:off x="522375" y="3623075"/>
            <a:ext cx="8026800" cy="97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350">
                <a:solidFill>
                  <a:srgbClr val="333333"/>
                </a:solidFill>
                <a:latin typeface="Arial"/>
                <a:ea typeface="Arial"/>
                <a:cs typeface="Arial"/>
                <a:sym typeface="Arial"/>
              </a:rPr>
              <a:t>The main foc</a:t>
            </a:r>
            <a:r>
              <a:rPr lang="en" sz="1350">
                <a:solidFill>
                  <a:srgbClr val="333333"/>
                </a:solidFill>
                <a:latin typeface="Arial"/>
                <a:ea typeface="Arial"/>
                <a:cs typeface="Arial"/>
                <a:sym typeface="Arial"/>
              </a:rPr>
              <a:t>us </a:t>
            </a:r>
            <a:r>
              <a:rPr lang="en" sz="1350">
                <a:solidFill>
                  <a:srgbClr val="333333"/>
                </a:solidFill>
                <a:latin typeface="Arial"/>
                <a:ea typeface="Arial"/>
                <a:cs typeface="Arial"/>
                <a:sym typeface="Arial"/>
              </a:rPr>
              <a:t>is the development process of the Food Ordering App in Flutter. The project is limited only to ordering foods, customizing orders, checking out and other necessary steps needed to complete food orders. This project will bring convenience to the users in ordering foods from their desired restaurants. The application is user-friendly and will allow users to simply select their orders, customize their orders according to their preference and check out. The project will eliminate the need to personally visit nearby restaurants just to order food.</a:t>
            </a:r>
            <a:endParaRPr/>
          </a:p>
        </p:txBody>
      </p:sp>
      <p:grpSp>
        <p:nvGrpSpPr>
          <p:cNvPr id="506" name="Google Shape;506;p46"/>
          <p:cNvGrpSpPr/>
          <p:nvPr/>
        </p:nvGrpSpPr>
        <p:grpSpPr>
          <a:xfrm>
            <a:off x="3076728" y="1151462"/>
            <a:ext cx="2767543" cy="2071519"/>
            <a:chOff x="390600" y="407550"/>
            <a:chExt cx="6545750" cy="4899525"/>
          </a:xfrm>
        </p:grpSpPr>
        <p:sp>
          <p:nvSpPr>
            <p:cNvPr id="507" name="Google Shape;507;p46"/>
            <p:cNvSpPr/>
            <p:nvPr/>
          </p:nvSpPr>
          <p:spPr>
            <a:xfrm>
              <a:off x="3681825" y="5048075"/>
              <a:ext cx="3097350" cy="237425"/>
            </a:xfrm>
            <a:custGeom>
              <a:rect b="b" l="l" r="r" t="t"/>
              <a:pathLst>
                <a:path extrusionOk="0" h="9497" w="123894">
                  <a:moveTo>
                    <a:pt x="61948" y="0"/>
                  </a:moveTo>
                  <a:cubicBezTo>
                    <a:pt x="45518" y="0"/>
                    <a:pt x="29762" y="500"/>
                    <a:pt x="18145" y="1391"/>
                  </a:cubicBezTo>
                  <a:cubicBezTo>
                    <a:pt x="6526" y="2281"/>
                    <a:pt x="0" y="3489"/>
                    <a:pt x="0" y="4748"/>
                  </a:cubicBezTo>
                  <a:cubicBezTo>
                    <a:pt x="0" y="6007"/>
                    <a:pt x="6526" y="7215"/>
                    <a:pt x="18145" y="8106"/>
                  </a:cubicBezTo>
                  <a:cubicBezTo>
                    <a:pt x="29762" y="8996"/>
                    <a:pt x="45518" y="9497"/>
                    <a:pt x="61948" y="9497"/>
                  </a:cubicBezTo>
                  <a:cubicBezTo>
                    <a:pt x="78377" y="9497"/>
                    <a:pt x="94132" y="8996"/>
                    <a:pt x="105751" y="8106"/>
                  </a:cubicBezTo>
                  <a:cubicBezTo>
                    <a:pt x="117367" y="7215"/>
                    <a:pt x="123894" y="6007"/>
                    <a:pt x="123894" y="4748"/>
                  </a:cubicBezTo>
                  <a:cubicBezTo>
                    <a:pt x="123894" y="3489"/>
                    <a:pt x="117367" y="2281"/>
                    <a:pt x="105751" y="1391"/>
                  </a:cubicBezTo>
                  <a:cubicBezTo>
                    <a:pt x="94132" y="500"/>
                    <a:pt x="78377" y="0"/>
                    <a:pt x="6194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46"/>
            <p:cNvSpPr/>
            <p:nvPr/>
          </p:nvSpPr>
          <p:spPr>
            <a:xfrm>
              <a:off x="4383300" y="869900"/>
              <a:ext cx="2553050" cy="4271950"/>
            </a:xfrm>
            <a:custGeom>
              <a:rect b="b" l="l" r="r" t="t"/>
              <a:pathLst>
                <a:path extrusionOk="0" h="170878" w="102122">
                  <a:moveTo>
                    <a:pt x="29665" y="0"/>
                  </a:moveTo>
                  <a:cubicBezTo>
                    <a:pt x="25188" y="0"/>
                    <a:pt x="21284" y="3301"/>
                    <a:pt x="20652" y="7862"/>
                  </a:cubicBezTo>
                  <a:lnTo>
                    <a:pt x="20027" y="12364"/>
                  </a:lnTo>
                  <a:cubicBezTo>
                    <a:pt x="19176" y="12563"/>
                    <a:pt x="18492" y="13261"/>
                    <a:pt x="18364" y="14179"/>
                  </a:cubicBezTo>
                  <a:lnTo>
                    <a:pt x="17937" y="17256"/>
                  </a:lnTo>
                  <a:cubicBezTo>
                    <a:pt x="17810" y="18174"/>
                    <a:pt x="18278" y="19032"/>
                    <a:pt x="19044" y="19454"/>
                  </a:cubicBezTo>
                  <a:lnTo>
                    <a:pt x="17918" y="27583"/>
                  </a:lnTo>
                  <a:cubicBezTo>
                    <a:pt x="17066" y="27780"/>
                    <a:pt x="16383" y="28478"/>
                    <a:pt x="16254" y="29396"/>
                  </a:cubicBezTo>
                  <a:lnTo>
                    <a:pt x="15320" y="36137"/>
                  </a:lnTo>
                  <a:cubicBezTo>
                    <a:pt x="15191" y="37054"/>
                    <a:pt x="15661" y="37913"/>
                    <a:pt x="16427" y="38335"/>
                  </a:cubicBezTo>
                  <a:lnTo>
                    <a:pt x="15896" y="42155"/>
                  </a:lnTo>
                  <a:cubicBezTo>
                    <a:pt x="15045" y="42354"/>
                    <a:pt x="14361" y="43053"/>
                    <a:pt x="14233" y="43970"/>
                  </a:cubicBezTo>
                  <a:lnTo>
                    <a:pt x="13299" y="50709"/>
                  </a:lnTo>
                  <a:cubicBezTo>
                    <a:pt x="13170" y="51628"/>
                    <a:pt x="13640" y="52486"/>
                    <a:pt x="14404" y="52909"/>
                  </a:cubicBezTo>
                  <a:lnTo>
                    <a:pt x="691" y="151817"/>
                  </a:lnTo>
                  <a:cubicBezTo>
                    <a:pt x="0" y="156802"/>
                    <a:pt x="3481" y="161402"/>
                    <a:pt x="8464" y="162094"/>
                  </a:cubicBezTo>
                  <a:lnTo>
                    <a:pt x="71193" y="170790"/>
                  </a:lnTo>
                  <a:cubicBezTo>
                    <a:pt x="71618" y="170849"/>
                    <a:pt x="72040" y="170878"/>
                    <a:pt x="72457" y="170878"/>
                  </a:cubicBezTo>
                  <a:cubicBezTo>
                    <a:pt x="76933" y="170878"/>
                    <a:pt x="80837" y="167577"/>
                    <a:pt x="81469" y="163017"/>
                  </a:cubicBezTo>
                  <a:lnTo>
                    <a:pt x="101430" y="19062"/>
                  </a:lnTo>
                  <a:cubicBezTo>
                    <a:pt x="102121" y="14077"/>
                    <a:pt x="98641" y="9476"/>
                    <a:pt x="93656" y="8784"/>
                  </a:cubicBezTo>
                  <a:lnTo>
                    <a:pt x="30929" y="88"/>
                  </a:lnTo>
                  <a:cubicBezTo>
                    <a:pt x="30504" y="29"/>
                    <a:pt x="30082" y="0"/>
                    <a:pt x="29665" y="0"/>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46"/>
            <p:cNvSpPr/>
            <p:nvPr/>
          </p:nvSpPr>
          <p:spPr>
            <a:xfrm>
              <a:off x="4675175" y="1552575"/>
              <a:ext cx="139325" cy="277300"/>
            </a:xfrm>
            <a:custGeom>
              <a:rect b="b" l="l" r="r" t="t"/>
              <a:pathLst>
                <a:path extrusionOk="0" h="11092" w="5573">
                  <a:moveTo>
                    <a:pt x="3252" y="1"/>
                  </a:moveTo>
                  <a:cubicBezTo>
                    <a:pt x="2183" y="1"/>
                    <a:pt x="1250" y="789"/>
                    <a:pt x="1099" y="1877"/>
                  </a:cubicBezTo>
                  <a:lnTo>
                    <a:pt x="165" y="8618"/>
                  </a:lnTo>
                  <a:cubicBezTo>
                    <a:pt x="1" y="9807"/>
                    <a:pt x="831" y="10905"/>
                    <a:pt x="2020" y="11071"/>
                  </a:cubicBezTo>
                  <a:cubicBezTo>
                    <a:pt x="2121" y="11084"/>
                    <a:pt x="2221" y="11091"/>
                    <a:pt x="2320" y="11091"/>
                  </a:cubicBezTo>
                  <a:cubicBezTo>
                    <a:pt x="3388" y="11091"/>
                    <a:pt x="4321" y="10303"/>
                    <a:pt x="4473" y="9215"/>
                  </a:cubicBezTo>
                  <a:lnTo>
                    <a:pt x="5407" y="2475"/>
                  </a:lnTo>
                  <a:cubicBezTo>
                    <a:pt x="5572" y="1285"/>
                    <a:pt x="4742" y="188"/>
                    <a:pt x="3551" y="21"/>
                  </a:cubicBezTo>
                  <a:cubicBezTo>
                    <a:pt x="3451" y="7"/>
                    <a:pt x="3351" y="1"/>
                    <a:pt x="3252" y="1"/>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46"/>
            <p:cNvSpPr/>
            <p:nvPr/>
          </p:nvSpPr>
          <p:spPr>
            <a:xfrm>
              <a:off x="4624650" y="1916900"/>
              <a:ext cx="139325" cy="277275"/>
            </a:xfrm>
            <a:custGeom>
              <a:rect b="b" l="l" r="r" t="t"/>
              <a:pathLst>
                <a:path extrusionOk="0" h="11091" w="5573">
                  <a:moveTo>
                    <a:pt x="3251" y="1"/>
                  </a:moveTo>
                  <a:cubicBezTo>
                    <a:pt x="2182" y="1"/>
                    <a:pt x="1250" y="789"/>
                    <a:pt x="1099" y="1878"/>
                  </a:cubicBezTo>
                  <a:lnTo>
                    <a:pt x="165" y="8617"/>
                  </a:lnTo>
                  <a:cubicBezTo>
                    <a:pt x="1" y="9808"/>
                    <a:pt x="831" y="10904"/>
                    <a:pt x="2020" y="11070"/>
                  </a:cubicBezTo>
                  <a:cubicBezTo>
                    <a:pt x="2122" y="11084"/>
                    <a:pt x="2222" y="11091"/>
                    <a:pt x="2322" y="11091"/>
                  </a:cubicBezTo>
                  <a:cubicBezTo>
                    <a:pt x="3390" y="11091"/>
                    <a:pt x="4321" y="10303"/>
                    <a:pt x="4473" y="9215"/>
                  </a:cubicBezTo>
                  <a:lnTo>
                    <a:pt x="5407" y="2474"/>
                  </a:lnTo>
                  <a:cubicBezTo>
                    <a:pt x="5572" y="1285"/>
                    <a:pt x="4742" y="187"/>
                    <a:pt x="3553" y="22"/>
                  </a:cubicBezTo>
                  <a:cubicBezTo>
                    <a:pt x="3451" y="8"/>
                    <a:pt x="3350" y="1"/>
                    <a:pt x="3251" y="1"/>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46"/>
            <p:cNvSpPr/>
            <p:nvPr/>
          </p:nvSpPr>
          <p:spPr>
            <a:xfrm>
              <a:off x="4296300" y="864600"/>
              <a:ext cx="2553050" cy="4271950"/>
            </a:xfrm>
            <a:custGeom>
              <a:rect b="b" l="l" r="r" t="t"/>
              <a:pathLst>
                <a:path extrusionOk="0" h="170878" w="102122">
                  <a:moveTo>
                    <a:pt x="29665" y="0"/>
                  </a:moveTo>
                  <a:cubicBezTo>
                    <a:pt x="25188" y="0"/>
                    <a:pt x="21284" y="3301"/>
                    <a:pt x="20651" y="7862"/>
                  </a:cubicBezTo>
                  <a:lnTo>
                    <a:pt x="692" y="151817"/>
                  </a:lnTo>
                  <a:cubicBezTo>
                    <a:pt x="0" y="156802"/>
                    <a:pt x="3480" y="161402"/>
                    <a:pt x="8466" y="162094"/>
                  </a:cubicBezTo>
                  <a:lnTo>
                    <a:pt x="71193" y="170790"/>
                  </a:lnTo>
                  <a:cubicBezTo>
                    <a:pt x="71617" y="170849"/>
                    <a:pt x="72039" y="170878"/>
                    <a:pt x="72456" y="170878"/>
                  </a:cubicBezTo>
                  <a:cubicBezTo>
                    <a:pt x="76933" y="170878"/>
                    <a:pt x="80837" y="167577"/>
                    <a:pt x="81470" y="163017"/>
                  </a:cubicBezTo>
                  <a:lnTo>
                    <a:pt x="101429" y="19062"/>
                  </a:lnTo>
                  <a:cubicBezTo>
                    <a:pt x="102121" y="14077"/>
                    <a:pt x="98641" y="9476"/>
                    <a:pt x="93656" y="8784"/>
                  </a:cubicBezTo>
                  <a:lnTo>
                    <a:pt x="30929" y="88"/>
                  </a:lnTo>
                  <a:cubicBezTo>
                    <a:pt x="30504" y="29"/>
                    <a:pt x="30082" y="0"/>
                    <a:pt x="2966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6"/>
            <p:cNvSpPr/>
            <p:nvPr/>
          </p:nvSpPr>
          <p:spPr>
            <a:xfrm>
              <a:off x="4443625" y="1192875"/>
              <a:ext cx="2308725" cy="3457400"/>
            </a:xfrm>
            <a:custGeom>
              <a:rect b="b" l="l" r="r" t="t"/>
              <a:pathLst>
                <a:path extrusionOk="0" h="138296" w="92349">
                  <a:moveTo>
                    <a:pt x="18072" y="1"/>
                  </a:moveTo>
                  <a:lnTo>
                    <a:pt x="0" y="127793"/>
                  </a:lnTo>
                  <a:lnTo>
                    <a:pt x="74277" y="138295"/>
                  </a:lnTo>
                  <a:lnTo>
                    <a:pt x="92349" y="10503"/>
                  </a:lnTo>
                  <a:lnTo>
                    <a:pt x="18072"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46"/>
            <p:cNvSpPr/>
            <p:nvPr/>
          </p:nvSpPr>
          <p:spPr>
            <a:xfrm>
              <a:off x="5681450" y="1112425"/>
              <a:ext cx="315600" cy="88450"/>
            </a:xfrm>
            <a:custGeom>
              <a:rect b="b" l="l" r="r" t="t"/>
              <a:pathLst>
                <a:path extrusionOk="0" h="3538" w="12624">
                  <a:moveTo>
                    <a:pt x="1118" y="1"/>
                  </a:moveTo>
                  <a:cubicBezTo>
                    <a:pt x="603" y="1"/>
                    <a:pt x="153" y="381"/>
                    <a:pt x="81" y="905"/>
                  </a:cubicBezTo>
                  <a:cubicBezTo>
                    <a:pt x="1" y="1479"/>
                    <a:pt x="401" y="2008"/>
                    <a:pt x="975" y="2088"/>
                  </a:cubicBezTo>
                  <a:lnTo>
                    <a:pt x="11362" y="3527"/>
                  </a:lnTo>
                  <a:cubicBezTo>
                    <a:pt x="11411" y="3534"/>
                    <a:pt x="11460" y="3538"/>
                    <a:pt x="11508" y="3538"/>
                  </a:cubicBezTo>
                  <a:cubicBezTo>
                    <a:pt x="12022" y="3538"/>
                    <a:pt x="12471" y="3158"/>
                    <a:pt x="12543" y="2634"/>
                  </a:cubicBezTo>
                  <a:cubicBezTo>
                    <a:pt x="12624" y="2059"/>
                    <a:pt x="12223" y="1530"/>
                    <a:pt x="11650" y="1451"/>
                  </a:cubicBezTo>
                  <a:lnTo>
                    <a:pt x="1263" y="10"/>
                  </a:lnTo>
                  <a:cubicBezTo>
                    <a:pt x="1214" y="4"/>
                    <a:pt x="1166" y="1"/>
                    <a:pt x="1118" y="1"/>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46"/>
            <p:cNvSpPr/>
            <p:nvPr/>
          </p:nvSpPr>
          <p:spPr>
            <a:xfrm>
              <a:off x="5163825" y="4585225"/>
              <a:ext cx="354050" cy="332100"/>
            </a:xfrm>
            <a:custGeom>
              <a:rect b="b" l="l" r="r" t="t"/>
              <a:pathLst>
                <a:path extrusionOk="0" h="13284" w="14162">
                  <a:moveTo>
                    <a:pt x="7073" y="0"/>
                  </a:moveTo>
                  <a:cubicBezTo>
                    <a:pt x="3810" y="0"/>
                    <a:pt x="962" y="2407"/>
                    <a:pt x="502" y="5731"/>
                  </a:cubicBezTo>
                  <a:cubicBezTo>
                    <a:pt x="0" y="9363"/>
                    <a:pt x="2536" y="12718"/>
                    <a:pt x="6169" y="13221"/>
                  </a:cubicBezTo>
                  <a:cubicBezTo>
                    <a:pt x="6477" y="13263"/>
                    <a:pt x="6783" y="13284"/>
                    <a:pt x="7086" y="13284"/>
                  </a:cubicBezTo>
                  <a:cubicBezTo>
                    <a:pt x="10351" y="13284"/>
                    <a:pt x="13198" y="10878"/>
                    <a:pt x="13659" y="7554"/>
                  </a:cubicBezTo>
                  <a:cubicBezTo>
                    <a:pt x="14162" y="3920"/>
                    <a:pt x="11625" y="568"/>
                    <a:pt x="7992" y="64"/>
                  </a:cubicBezTo>
                  <a:cubicBezTo>
                    <a:pt x="7683" y="21"/>
                    <a:pt x="7376" y="0"/>
                    <a:pt x="7073" y="0"/>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46"/>
            <p:cNvSpPr/>
            <p:nvPr/>
          </p:nvSpPr>
          <p:spPr>
            <a:xfrm>
              <a:off x="5152350" y="4567725"/>
              <a:ext cx="384175" cy="367075"/>
            </a:xfrm>
            <a:custGeom>
              <a:rect b="b" l="l" r="r" t="t"/>
              <a:pathLst>
                <a:path extrusionOk="0" h="14683" w="15367">
                  <a:moveTo>
                    <a:pt x="7527" y="1399"/>
                  </a:moveTo>
                  <a:cubicBezTo>
                    <a:pt x="7805" y="1399"/>
                    <a:pt x="8081" y="1418"/>
                    <a:pt x="8356" y="1456"/>
                  </a:cubicBezTo>
                  <a:cubicBezTo>
                    <a:pt x="11601" y="1906"/>
                    <a:pt x="13875" y="4911"/>
                    <a:pt x="13426" y="8158"/>
                  </a:cubicBezTo>
                  <a:cubicBezTo>
                    <a:pt x="13014" y="11129"/>
                    <a:pt x="10457" y="13283"/>
                    <a:pt x="7538" y="13283"/>
                  </a:cubicBezTo>
                  <a:cubicBezTo>
                    <a:pt x="7270" y="13283"/>
                    <a:pt x="6998" y="13265"/>
                    <a:pt x="6724" y="13227"/>
                  </a:cubicBezTo>
                  <a:cubicBezTo>
                    <a:pt x="3479" y="12777"/>
                    <a:pt x="1205" y="9770"/>
                    <a:pt x="1654" y="6526"/>
                  </a:cubicBezTo>
                  <a:cubicBezTo>
                    <a:pt x="2062" y="3592"/>
                    <a:pt x="4566" y="1406"/>
                    <a:pt x="7527" y="1399"/>
                  </a:cubicBezTo>
                  <a:close/>
                  <a:moveTo>
                    <a:pt x="7522" y="1"/>
                  </a:moveTo>
                  <a:cubicBezTo>
                    <a:pt x="5936" y="1"/>
                    <a:pt x="4399" y="515"/>
                    <a:pt x="3112" y="1488"/>
                  </a:cubicBezTo>
                  <a:cubicBezTo>
                    <a:pt x="1555" y="2659"/>
                    <a:pt x="532" y="4404"/>
                    <a:pt x="269" y="6334"/>
                  </a:cubicBezTo>
                  <a:cubicBezTo>
                    <a:pt x="0" y="8276"/>
                    <a:pt x="503" y="10206"/>
                    <a:pt x="1686" y="11769"/>
                  </a:cubicBezTo>
                  <a:cubicBezTo>
                    <a:pt x="2869" y="13333"/>
                    <a:pt x="4590" y="14343"/>
                    <a:pt x="6532" y="14612"/>
                  </a:cubicBezTo>
                  <a:cubicBezTo>
                    <a:pt x="6867" y="14658"/>
                    <a:pt x="7205" y="14681"/>
                    <a:pt x="7544" y="14682"/>
                  </a:cubicBezTo>
                  <a:cubicBezTo>
                    <a:pt x="11148" y="14682"/>
                    <a:pt x="14302" y="12018"/>
                    <a:pt x="14809" y="8349"/>
                  </a:cubicBezTo>
                  <a:cubicBezTo>
                    <a:pt x="15366" y="4341"/>
                    <a:pt x="12556" y="628"/>
                    <a:pt x="8548" y="72"/>
                  </a:cubicBezTo>
                  <a:cubicBezTo>
                    <a:pt x="8205" y="25"/>
                    <a:pt x="7862" y="1"/>
                    <a:pt x="7522" y="1"/>
                  </a:cubicBezTo>
                  <a:close/>
                </a:path>
              </a:pathLst>
            </a:custGeom>
            <a:solidFill>
              <a:srgbClr val="4049A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46"/>
            <p:cNvSpPr/>
            <p:nvPr/>
          </p:nvSpPr>
          <p:spPr>
            <a:xfrm>
              <a:off x="3930025" y="4890725"/>
              <a:ext cx="471275" cy="359450"/>
            </a:xfrm>
            <a:custGeom>
              <a:rect b="b" l="l" r="r" t="t"/>
              <a:pathLst>
                <a:path extrusionOk="0" h="14378" w="18851">
                  <a:moveTo>
                    <a:pt x="14996" y="0"/>
                  </a:moveTo>
                  <a:lnTo>
                    <a:pt x="12320" y="5610"/>
                  </a:lnTo>
                  <a:cubicBezTo>
                    <a:pt x="6545" y="1886"/>
                    <a:pt x="3757" y="474"/>
                    <a:pt x="2849" y="474"/>
                  </a:cubicBezTo>
                  <a:cubicBezTo>
                    <a:pt x="1" y="474"/>
                    <a:pt x="15669" y="14378"/>
                    <a:pt x="15669" y="14378"/>
                  </a:cubicBezTo>
                  <a:lnTo>
                    <a:pt x="18851" y="6540"/>
                  </a:lnTo>
                  <a:lnTo>
                    <a:pt x="14996"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46"/>
            <p:cNvSpPr/>
            <p:nvPr/>
          </p:nvSpPr>
          <p:spPr>
            <a:xfrm>
              <a:off x="4249600" y="2964875"/>
              <a:ext cx="1643525" cy="2143650"/>
            </a:xfrm>
            <a:custGeom>
              <a:rect b="b" l="l" r="r" t="t"/>
              <a:pathLst>
                <a:path extrusionOk="0" h="85746" w="65741">
                  <a:moveTo>
                    <a:pt x="38557" y="0"/>
                  </a:moveTo>
                  <a:cubicBezTo>
                    <a:pt x="18240" y="22663"/>
                    <a:pt x="1" y="81244"/>
                    <a:pt x="1" y="81244"/>
                  </a:cubicBezTo>
                  <a:lnTo>
                    <a:pt x="5613" y="85745"/>
                  </a:lnTo>
                  <a:cubicBezTo>
                    <a:pt x="12528" y="67829"/>
                    <a:pt x="44418" y="18980"/>
                    <a:pt x="44419" y="18978"/>
                  </a:cubicBezTo>
                  <a:lnTo>
                    <a:pt x="44419" y="18978"/>
                  </a:lnTo>
                  <a:cubicBezTo>
                    <a:pt x="44419" y="18980"/>
                    <a:pt x="38378" y="45417"/>
                    <a:pt x="39111" y="49472"/>
                  </a:cubicBezTo>
                  <a:cubicBezTo>
                    <a:pt x="39399" y="51068"/>
                    <a:pt x="47174" y="57069"/>
                    <a:pt x="52614" y="62956"/>
                  </a:cubicBezTo>
                  <a:lnTo>
                    <a:pt x="65740" y="65100"/>
                  </a:lnTo>
                  <a:lnTo>
                    <a:pt x="65740" y="65100"/>
                  </a:lnTo>
                  <a:lnTo>
                    <a:pt x="52673" y="46385"/>
                  </a:lnTo>
                  <a:lnTo>
                    <a:pt x="65145" y="12524"/>
                  </a:lnTo>
                  <a:lnTo>
                    <a:pt x="3855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46"/>
            <p:cNvSpPr/>
            <p:nvPr/>
          </p:nvSpPr>
          <p:spPr>
            <a:xfrm>
              <a:off x="5776850" y="1662325"/>
              <a:ext cx="391325" cy="454225"/>
            </a:xfrm>
            <a:custGeom>
              <a:rect b="b" l="l" r="r" t="t"/>
              <a:pathLst>
                <a:path extrusionOk="0" h="18169" w="15653">
                  <a:moveTo>
                    <a:pt x="15653" y="1"/>
                  </a:moveTo>
                  <a:lnTo>
                    <a:pt x="6105" y="1418"/>
                  </a:lnTo>
                  <a:lnTo>
                    <a:pt x="3403" y="11480"/>
                  </a:lnTo>
                  <a:lnTo>
                    <a:pt x="189" y="10728"/>
                  </a:lnTo>
                  <a:lnTo>
                    <a:pt x="189" y="10728"/>
                  </a:lnTo>
                  <a:cubicBezTo>
                    <a:pt x="189" y="10729"/>
                    <a:pt x="0" y="16553"/>
                    <a:pt x="7298" y="17869"/>
                  </a:cubicBezTo>
                  <a:cubicBezTo>
                    <a:pt x="8470" y="18080"/>
                    <a:pt x="9462" y="18169"/>
                    <a:pt x="10302" y="18169"/>
                  </a:cubicBezTo>
                  <a:cubicBezTo>
                    <a:pt x="14695" y="18169"/>
                    <a:pt x="14926" y="15743"/>
                    <a:pt x="14926" y="15743"/>
                  </a:cubicBezTo>
                  <a:lnTo>
                    <a:pt x="11745" y="13912"/>
                  </a:lnTo>
                  <a:lnTo>
                    <a:pt x="15653" y="1"/>
                  </a:lnTo>
                  <a:close/>
                </a:path>
              </a:pathLst>
            </a:custGeom>
            <a:solidFill>
              <a:srgbClr val="FFC1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6"/>
            <p:cNvSpPr/>
            <p:nvPr/>
          </p:nvSpPr>
          <p:spPr>
            <a:xfrm>
              <a:off x="5776850" y="1662325"/>
              <a:ext cx="391325" cy="454225"/>
            </a:xfrm>
            <a:custGeom>
              <a:rect b="b" l="l" r="r" t="t"/>
              <a:pathLst>
                <a:path extrusionOk="0" h="18169" w="15653">
                  <a:moveTo>
                    <a:pt x="15653" y="1"/>
                  </a:moveTo>
                  <a:lnTo>
                    <a:pt x="6105" y="1418"/>
                  </a:lnTo>
                  <a:lnTo>
                    <a:pt x="3403" y="11480"/>
                  </a:lnTo>
                  <a:lnTo>
                    <a:pt x="189" y="10728"/>
                  </a:lnTo>
                  <a:lnTo>
                    <a:pt x="189" y="10728"/>
                  </a:lnTo>
                  <a:cubicBezTo>
                    <a:pt x="189" y="10729"/>
                    <a:pt x="0" y="16553"/>
                    <a:pt x="7298" y="17869"/>
                  </a:cubicBezTo>
                  <a:cubicBezTo>
                    <a:pt x="8470" y="18080"/>
                    <a:pt x="9462" y="18169"/>
                    <a:pt x="10302" y="18169"/>
                  </a:cubicBezTo>
                  <a:cubicBezTo>
                    <a:pt x="14695" y="18169"/>
                    <a:pt x="14926" y="15743"/>
                    <a:pt x="14926" y="15743"/>
                  </a:cubicBezTo>
                  <a:lnTo>
                    <a:pt x="11745" y="13912"/>
                  </a:lnTo>
                  <a:lnTo>
                    <a:pt x="1565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46"/>
            <p:cNvSpPr/>
            <p:nvPr/>
          </p:nvSpPr>
          <p:spPr>
            <a:xfrm>
              <a:off x="6161350" y="1492625"/>
              <a:ext cx="164425" cy="216450"/>
            </a:xfrm>
            <a:custGeom>
              <a:rect b="b" l="l" r="r" t="t"/>
              <a:pathLst>
                <a:path extrusionOk="0" h="8658" w="6577">
                  <a:moveTo>
                    <a:pt x="4409" y="1"/>
                  </a:moveTo>
                  <a:cubicBezTo>
                    <a:pt x="3184" y="1"/>
                    <a:pt x="1724" y="1375"/>
                    <a:pt x="925" y="3393"/>
                  </a:cubicBezTo>
                  <a:cubicBezTo>
                    <a:pt x="1" y="5726"/>
                    <a:pt x="309" y="8036"/>
                    <a:pt x="1615" y="8554"/>
                  </a:cubicBezTo>
                  <a:cubicBezTo>
                    <a:pt x="1792" y="8624"/>
                    <a:pt x="1978" y="8657"/>
                    <a:pt x="2169" y="8657"/>
                  </a:cubicBezTo>
                  <a:cubicBezTo>
                    <a:pt x="3394" y="8657"/>
                    <a:pt x="4854" y="7283"/>
                    <a:pt x="5653" y="5265"/>
                  </a:cubicBezTo>
                  <a:cubicBezTo>
                    <a:pt x="6577" y="2932"/>
                    <a:pt x="6268" y="622"/>
                    <a:pt x="4963" y="104"/>
                  </a:cubicBezTo>
                  <a:cubicBezTo>
                    <a:pt x="4786" y="34"/>
                    <a:pt x="4600" y="1"/>
                    <a:pt x="4409"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46"/>
            <p:cNvSpPr/>
            <p:nvPr/>
          </p:nvSpPr>
          <p:spPr>
            <a:xfrm>
              <a:off x="5642375" y="1238400"/>
              <a:ext cx="718950" cy="631850"/>
            </a:xfrm>
            <a:custGeom>
              <a:rect b="b" l="l" r="r" t="t"/>
              <a:pathLst>
                <a:path extrusionOk="0" h="25274" w="28758">
                  <a:moveTo>
                    <a:pt x="8795" y="0"/>
                  </a:moveTo>
                  <a:cubicBezTo>
                    <a:pt x="8795" y="0"/>
                    <a:pt x="0" y="19675"/>
                    <a:pt x="4072" y="22990"/>
                  </a:cubicBezTo>
                  <a:cubicBezTo>
                    <a:pt x="5698" y="24315"/>
                    <a:pt x="8439" y="25274"/>
                    <a:pt x="11411" y="25274"/>
                  </a:cubicBezTo>
                  <a:cubicBezTo>
                    <a:pt x="15873" y="25274"/>
                    <a:pt x="20856" y="23112"/>
                    <a:pt x="23370" y="16785"/>
                  </a:cubicBezTo>
                  <a:cubicBezTo>
                    <a:pt x="28757" y="3225"/>
                    <a:pt x="25814" y="2741"/>
                    <a:pt x="25814" y="2741"/>
                  </a:cubicBezTo>
                  <a:lnTo>
                    <a:pt x="8795"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46"/>
            <p:cNvSpPr/>
            <p:nvPr/>
          </p:nvSpPr>
          <p:spPr>
            <a:xfrm>
              <a:off x="6077025" y="1278575"/>
              <a:ext cx="331525" cy="534000"/>
            </a:xfrm>
            <a:custGeom>
              <a:rect b="b" l="l" r="r" t="t"/>
              <a:pathLst>
                <a:path extrusionOk="0" h="21360" w="13261">
                  <a:moveTo>
                    <a:pt x="2100" y="1"/>
                  </a:moveTo>
                  <a:cubicBezTo>
                    <a:pt x="2100" y="1"/>
                    <a:pt x="0" y="7492"/>
                    <a:pt x="5107" y="9514"/>
                  </a:cubicBezTo>
                  <a:lnTo>
                    <a:pt x="4320" y="13334"/>
                  </a:lnTo>
                  <a:lnTo>
                    <a:pt x="5889" y="14048"/>
                  </a:lnTo>
                  <a:lnTo>
                    <a:pt x="7474" y="10121"/>
                  </a:lnTo>
                  <a:cubicBezTo>
                    <a:pt x="7474" y="10121"/>
                    <a:pt x="7493" y="10121"/>
                    <a:pt x="7526" y="10121"/>
                  </a:cubicBezTo>
                  <a:cubicBezTo>
                    <a:pt x="7887" y="10121"/>
                    <a:pt x="9977" y="10215"/>
                    <a:pt x="9257" y="12433"/>
                  </a:cubicBezTo>
                  <a:cubicBezTo>
                    <a:pt x="8224" y="15608"/>
                    <a:pt x="6632" y="16185"/>
                    <a:pt x="5611" y="16185"/>
                  </a:cubicBezTo>
                  <a:cubicBezTo>
                    <a:pt x="5028" y="16185"/>
                    <a:pt x="4631" y="15997"/>
                    <a:pt x="4631" y="15997"/>
                  </a:cubicBezTo>
                  <a:lnTo>
                    <a:pt x="2336" y="21359"/>
                  </a:lnTo>
                  <a:lnTo>
                    <a:pt x="2336" y="21359"/>
                  </a:lnTo>
                  <a:cubicBezTo>
                    <a:pt x="2336" y="21359"/>
                    <a:pt x="10332" y="16050"/>
                    <a:pt x="11902" y="8541"/>
                  </a:cubicBezTo>
                  <a:cubicBezTo>
                    <a:pt x="13261" y="2045"/>
                    <a:pt x="11642" y="1607"/>
                    <a:pt x="11181" y="1607"/>
                  </a:cubicBezTo>
                  <a:cubicBezTo>
                    <a:pt x="11109" y="1607"/>
                    <a:pt x="11066" y="1618"/>
                    <a:pt x="11066" y="1618"/>
                  </a:cubicBezTo>
                  <a:lnTo>
                    <a:pt x="210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46"/>
            <p:cNvSpPr/>
            <p:nvPr/>
          </p:nvSpPr>
          <p:spPr>
            <a:xfrm>
              <a:off x="5337225" y="1032250"/>
              <a:ext cx="1177975" cy="445400"/>
            </a:xfrm>
            <a:custGeom>
              <a:rect b="b" l="l" r="r" t="t"/>
              <a:pathLst>
                <a:path extrusionOk="0" h="17816" w="47119">
                  <a:moveTo>
                    <a:pt x="27039" y="1"/>
                  </a:moveTo>
                  <a:cubicBezTo>
                    <a:pt x="23023" y="1"/>
                    <a:pt x="21095" y="8298"/>
                    <a:pt x="21095" y="8298"/>
                  </a:cubicBezTo>
                  <a:cubicBezTo>
                    <a:pt x="17236" y="7896"/>
                    <a:pt x="14567" y="7718"/>
                    <a:pt x="12862" y="7718"/>
                  </a:cubicBezTo>
                  <a:cubicBezTo>
                    <a:pt x="0" y="7718"/>
                    <a:pt x="42007" y="17816"/>
                    <a:pt x="42007" y="17816"/>
                  </a:cubicBezTo>
                  <a:cubicBezTo>
                    <a:pt x="47118" y="2134"/>
                    <a:pt x="38321" y="1714"/>
                    <a:pt x="27501" y="37"/>
                  </a:cubicBezTo>
                  <a:cubicBezTo>
                    <a:pt x="27344" y="13"/>
                    <a:pt x="27190" y="1"/>
                    <a:pt x="2703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46"/>
            <p:cNvSpPr/>
            <p:nvPr/>
          </p:nvSpPr>
          <p:spPr>
            <a:xfrm>
              <a:off x="5337325" y="1225225"/>
              <a:ext cx="1050200" cy="252425"/>
            </a:xfrm>
            <a:custGeom>
              <a:rect b="b" l="l" r="r" t="t"/>
              <a:pathLst>
                <a:path extrusionOk="0" h="10097" w="42008">
                  <a:moveTo>
                    <a:pt x="12856" y="0"/>
                  </a:moveTo>
                  <a:cubicBezTo>
                    <a:pt x="0" y="0"/>
                    <a:pt x="42003" y="10097"/>
                    <a:pt x="42003" y="10097"/>
                  </a:cubicBezTo>
                  <a:lnTo>
                    <a:pt x="42008" y="10087"/>
                  </a:lnTo>
                  <a:cubicBezTo>
                    <a:pt x="41958" y="10075"/>
                    <a:pt x="41911" y="10068"/>
                    <a:pt x="41862" y="10056"/>
                  </a:cubicBezTo>
                  <a:cubicBezTo>
                    <a:pt x="27658" y="6717"/>
                    <a:pt x="21091" y="580"/>
                    <a:pt x="21091" y="580"/>
                  </a:cubicBezTo>
                  <a:cubicBezTo>
                    <a:pt x="17231" y="178"/>
                    <a:pt x="14561" y="0"/>
                    <a:pt x="1285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46"/>
            <p:cNvSpPr/>
            <p:nvPr/>
          </p:nvSpPr>
          <p:spPr>
            <a:xfrm>
              <a:off x="4370725" y="2086250"/>
              <a:ext cx="1273600" cy="599925"/>
            </a:xfrm>
            <a:custGeom>
              <a:rect b="b" l="l" r="r" t="t"/>
              <a:pathLst>
                <a:path extrusionOk="0" h="23997" w="50944">
                  <a:moveTo>
                    <a:pt x="42568" y="1"/>
                  </a:moveTo>
                  <a:lnTo>
                    <a:pt x="28867" y="15551"/>
                  </a:lnTo>
                  <a:lnTo>
                    <a:pt x="9645" y="12546"/>
                  </a:lnTo>
                  <a:cubicBezTo>
                    <a:pt x="7838" y="10667"/>
                    <a:pt x="7063" y="10048"/>
                    <a:pt x="6826" y="10048"/>
                  </a:cubicBezTo>
                  <a:cubicBezTo>
                    <a:pt x="6366" y="10048"/>
                    <a:pt x="7926" y="12374"/>
                    <a:pt x="7926" y="12374"/>
                  </a:cubicBezTo>
                  <a:cubicBezTo>
                    <a:pt x="5103" y="11687"/>
                    <a:pt x="3701" y="11435"/>
                    <a:pt x="3164" y="11435"/>
                  </a:cubicBezTo>
                  <a:cubicBezTo>
                    <a:pt x="1685" y="11435"/>
                    <a:pt x="6745" y="13340"/>
                    <a:pt x="6745" y="13340"/>
                  </a:cubicBezTo>
                  <a:cubicBezTo>
                    <a:pt x="4039" y="12429"/>
                    <a:pt x="2731" y="12096"/>
                    <a:pt x="2266" y="12096"/>
                  </a:cubicBezTo>
                  <a:cubicBezTo>
                    <a:pt x="998" y="12096"/>
                    <a:pt x="5973" y="14566"/>
                    <a:pt x="5973" y="14566"/>
                  </a:cubicBezTo>
                  <a:cubicBezTo>
                    <a:pt x="3046" y="13811"/>
                    <a:pt x="1669" y="13535"/>
                    <a:pt x="1225" y="13535"/>
                  </a:cubicBezTo>
                  <a:cubicBezTo>
                    <a:pt x="0" y="13535"/>
                    <a:pt x="5864" y="15639"/>
                    <a:pt x="5864" y="15639"/>
                  </a:cubicBezTo>
                  <a:cubicBezTo>
                    <a:pt x="3611" y="15099"/>
                    <a:pt x="2427" y="14894"/>
                    <a:pt x="1927" y="14894"/>
                  </a:cubicBezTo>
                  <a:cubicBezTo>
                    <a:pt x="360" y="14894"/>
                    <a:pt x="5521" y="16907"/>
                    <a:pt x="5521" y="16907"/>
                  </a:cubicBezTo>
                  <a:cubicBezTo>
                    <a:pt x="5521" y="16907"/>
                    <a:pt x="27020" y="23176"/>
                    <a:pt x="30628" y="23970"/>
                  </a:cubicBezTo>
                  <a:cubicBezTo>
                    <a:pt x="30708" y="23988"/>
                    <a:pt x="30795" y="23996"/>
                    <a:pt x="30889" y="23996"/>
                  </a:cubicBezTo>
                  <a:cubicBezTo>
                    <a:pt x="34974" y="23996"/>
                    <a:pt x="50944" y="7346"/>
                    <a:pt x="50944" y="7346"/>
                  </a:cubicBezTo>
                  <a:lnTo>
                    <a:pt x="42568" y="1"/>
                  </a:lnTo>
                  <a:close/>
                </a:path>
              </a:pathLst>
            </a:custGeom>
            <a:solidFill>
              <a:srgbClr val="FFC1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46"/>
            <p:cNvSpPr/>
            <p:nvPr/>
          </p:nvSpPr>
          <p:spPr>
            <a:xfrm>
              <a:off x="4370725" y="2086250"/>
              <a:ext cx="1273600" cy="599925"/>
            </a:xfrm>
            <a:custGeom>
              <a:rect b="b" l="l" r="r" t="t"/>
              <a:pathLst>
                <a:path extrusionOk="0" h="23997" w="50944">
                  <a:moveTo>
                    <a:pt x="42568" y="1"/>
                  </a:moveTo>
                  <a:lnTo>
                    <a:pt x="28867" y="15551"/>
                  </a:lnTo>
                  <a:lnTo>
                    <a:pt x="9645" y="12546"/>
                  </a:lnTo>
                  <a:cubicBezTo>
                    <a:pt x="7838" y="10667"/>
                    <a:pt x="7063" y="10048"/>
                    <a:pt x="6826" y="10048"/>
                  </a:cubicBezTo>
                  <a:cubicBezTo>
                    <a:pt x="6366" y="10048"/>
                    <a:pt x="7926" y="12374"/>
                    <a:pt x="7926" y="12374"/>
                  </a:cubicBezTo>
                  <a:cubicBezTo>
                    <a:pt x="5103" y="11687"/>
                    <a:pt x="3701" y="11435"/>
                    <a:pt x="3164" y="11435"/>
                  </a:cubicBezTo>
                  <a:cubicBezTo>
                    <a:pt x="1685" y="11435"/>
                    <a:pt x="6745" y="13340"/>
                    <a:pt x="6745" y="13340"/>
                  </a:cubicBezTo>
                  <a:cubicBezTo>
                    <a:pt x="4039" y="12429"/>
                    <a:pt x="2731" y="12096"/>
                    <a:pt x="2266" y="12096"/>
                  </a:cubicBezTo>
                  <a:cubicBezTo>
                    <a:pt x="998" y="12096"/>
                    <a:pt x="5973" y="14566"/>
                    <a:pt x="5973" y="14566"/>
                  </a:cubicBezTo>
                  <a:cubicBezTo>
                    <a:pt x="3046" y="13811"/>
                    <a:pt x="1669" y="13535"/>
                    <a:pt x="1225" y="13535"/>
                  </a:cubicBezTo>
                  <a:cubicBezTo>
                    <a:pt x="0" y="13535"/>
                    <a:pt x="5864" y="15639"/>
                    <a:pt x="5864" y="15639"/>
                  </a:cubicBezTo>
                  <a:cubicBezTo>
                    <a:pt x="3611" y="15099"/>
                    <a:pt x="2427" y="14894"/>
                    <a:pt x="1927" y="14894"/>
                  </a:cubicBezTo>
                  <a:cubicBezTo>
                    <a:pt x="360" y="14894"/>
                    <a:pt x="5521" y="16907"/>
                    <a:pt x="5521" y="16907"/>
                  </a:cubicBezTo>
                  <a:cubicBezTo>
                    <a:pt x="5521" y="16907"/>
                    <a:pt x="27020" y="23176"/>
                    <a:pt x="30628" y="23970"/>
                  </a:cubicBezTo>
                  <a:cubicBezTo>
                    <a:pt x="30708" y="23988"/>
                    <a:pt x="30795" y="23996"/>
                    <a:pt x="30889" y="23996"/>
                  </a:cubicBezTo>
                  <a:cubicBezTo>
                    <a:pt x="34974" y="23996"/>
                    <a:pt x="50944" y="7346"/>
                    <a:pt x="50944" y="7346"/>
                  </a:cubicBezTo>
                  <a:lnTo>
                    <a:pt x="4256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46"/>
            <p:cNvSpPr/>
            <p:nvPr/>
          </p:nvSpPr>
          <p:spPr>
            <a:xfrm>
              <a:off x="5347975" y="1926625"/>
              <a:ext cx="433600" cy="355475"/>
            </a:xfrm>
            <a:custGeom>
              <a:rect b="b" l="l" r="r" t="t"/>
              <a:pathLst>
                <a:path extrusionOk="0" h="14219" w="17344">
                  <a:moveTo>
                    <a:pt x="12476" y="1"/>
                  </a:moveTo>
                  <a:cubicBezTo>
                    <a:pt x="7718" y="1"/>
                    <a:pt x="0" y="8879"/>
                    <a:pt x="0" y="8879"/>
                  </a:cubicBezTo>
                  <a:lnTo>
                    <a:pt x="4794" y="14218"/>
                  </a:lnTo>
                  <a:cubicBezTo>
                    <a:pt x="4794" y="14218"/>
                    <a:pt x="17344" y="156"/>
                    <a:pt x="12598" y="3"/>
                  </a:cubicBezTo>
                  <a:cubicBezTo>
                    <a:pt x="12558" y="1"/>
                    <a:pt x="12517" y="1"/>
                    <a:pt x="12476"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46"/>
            <p:cNvSpPr/>
            <p:nvPr/>
          </p:nvSpPr>
          <p:spPr>
            <a:xfrm>
              <a:off x="5347975" y="1926625"/>
              <a:ext cx="433600" cy="355475"/>
            </a:xfrm>
            <a:custGeom>
              <a:rect b="b" l="l" r="r" t="t"/>
              <a:pathLst>
                <a:path extrusionOk="0" h="14219" w="17344">
                  <a:moveTo>
                    <a:pt x="12476" y="1"/>
                  </a:moveTo>
                  <a:cubicBezTo>
                    <a:pt x="7718" y="1"/>
                    <a:pt x="0" y="8879"/>
                    <a:pt x="0" y="8879"/>
                  </a:cubicBezTo>
                  <a:lnTo>
                    <a:pt x="4794" y="14218"/>
                  </a:lnTo>
                  <a:cubicBezTo>
                    <a:pt x="4794" y="14218"/>
                    <a:pt x="17344" y="156"/>
                    <a:pt x="12598" y="3"/>
                  </a:cubicBezTo>
                  <a:cubicBezTo>
                    <a:pt x="12558" y="1"/>
                    <a:pt x="12517" y="1"/>
                    <a:pt x="1247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46"/>
            <p:cNvSpPr/>
            <p:nvPr/>
          </p:nvSpPr>
          <p:spPr>
            <a:xfrm>
              <a:off x="5137125" y="1918975"/>
              <a:ext cx="1250700" cy="1413475"/>
            </a:xfrm>
            <a:custGeom>
              <a:rect b="b" l="l" r="r" t="t"/>
              <a:pathLst>
                <a:path extrusionOk="0" h="56539" w="50028">
                  <a:moveTo>
                    <a:pt x="22822" y="0"/>
                  </a:moveTo>
                  <a:cubicBezTo>
                    <a:pt x="20563" y="0"/>
                    <a:pt x="18801" y="499"/>
                    <a:pt x="17961" y="1720"/>
                  </a:cubicBezTo>
                  <a:cubicBezTo>
                    <a:pt x="14335" y="7000"/>
                    <a:pt x="1" y="42816"/>
                    <a:pt x="1" y="42816"/>
                  </a:cubicBezTo>
                  <a:cubicBezTo>
                    <a:pt x="1" y="42816"/>
                    <a:pt x="15218" y="53027"/>
                    <a:pt x="30222" y="56538"/>
                  </a:cubicBezTo>
                  <a:cubicBezTo>
                    <a:pt x="30222" y="56538"/>
                    <a:pt x="50028" y="11831"/>
                    <a:pt x="46256" y="8252"/>
                  </a:cubicBezTo>
                  <a:cubicBezTo>
                    <a:pt x="45066" y="7123"/>
                    <a:pt x="42166" y="5529"/>
                    <a:pt x="38643" y="4042"/>
                  </a:cubicBezTo>
                  <a:cubicBezTo>
                    <a:pt x="37372" y="5046"/>
                    <a:pt x="35683" y="5523"/>
                    <a:pt x="33981" y="5523"/>
                  </a:cubicBezTo>
                  <a:cubicBezTo>
                    <a:pt x="30646" y="5523"/>
                    <a:pt x="27261" y="3692"/>
                    <a:pt x="26868" y="404"/>
                  </a:cubicBezTo>
                  <a:cubicBezTo>
                    <a:pt x="25419" y="147"/>
                    <a:pt x="24047" y="0"/>
                    <a:pt x="22822"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46"/>
            <p:cNvSpPr/>
            <p:nvPr/>
          </p:nvSpPr>
          <p:spPr>
            <a:xfrm>
              <a:off x="5137125" y="2388775"/>
              <a:ext cx="869825" cy="943675"/>
            </a:xfrm>
            <a:custGeom>
              <a:rect b="b" l="l" r="r" t="t"/>
              <a:pathLst>
                <a:path extrusionOk="0" h="37747" w="34793">
                  <a:moveTo>
                    <a:pt x="9933" y="1"/>
                  </a:moveTo>
                  <a:cubicBezTo>
                    <a:pt x="5063" y="11375"/>
                    <a:pt x="1" y="24025"/>
                    <a:pt x="1" y="24025"/>
                  </a:cubicBezTo>
                  <a:cubicBezTo>
                    <a:pt x="1" y="24025"/>
                    <a:pt x="15218" y="34237"/>
                    <a:pt x="30222" y="37746"/>
                  </a:cubicBezTo>
                  <a:cubicBezTo>
                    <a:pt x="30222" y="37746"/>
                    <a:pt x="32203" y="33272"/>
                    <a:pt x="34793" y="27042"/>
                  </a:cubicBezTo>
                  <a:cubicBezTo>
                    <a:pt x="31931" y="25026"/>
                    <a:pt x="29172" y="22905"/>
                    <a:pt x="26532" y="20754"/>
                  </a:cubicBezTo>
                  <a:cubicBezTo>
                    <a:pt x="19764" y="15235"/>
                    <a:pt x="13128" y="8295"/>
                    <a:pt x="993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46"/>
            <p:cNvSpPr/>
            <p:nvPr/>
          </p:nvSpPr>
          <p:spPr>
            <a:xfrm>
              <a:off x="4134150" y="1941375"/>
              <a:ext cx="1152200" cy="1100325"/>
            </a:xfrm>
            <a:custGeom>
              <a:rect b="b" l="l" r="r" t="t"/>
              <a:pathLst>
                <a:path extrusionOk="0" h="44013" w="46088">
                  <a:moveTo>
                    <a:pt x="6063" y="1"/>
                  </a:moveTo>
                  <a:lnTo>
                    <a:pt x="1" y="39090"/>
                  </a:lnTo>
                  <a:lnTo>
                    <a:pt x="38020" y="44012"/>
                  </a:lnTo>
                  <a:lnTo>
                    <a:pt x="46088" y="5726"/>
                  </a:lnTo>
                  <a:lnTo>
                    <a:pt x="606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46"/>
            <p:cNvSpPr/>
            <p:nvPr/>
          </p:nvSpPr>
          <p:spPr>
            <a:xfrm>
              <a:off x="4134150" y="1941375"/>
              <a:ext cx="318625" cy="1001400"/>
            </a:xfrm>
            <a:custGeom>
              <a:rect b="b" l="l" r="r" t="t"/>
              <a:pathLst>
                <a:path extrusionOk="0" h="40056" w="12745">
                  <a:moveTo>
                    <a:pt x="6063" y="1"/>
                  </a:moveTo>
                  <a:lnTo>
                    <a:pt x="1" y="39090"/>
                  </a:lnTo>
                  <a:lnTo>
                    <a:pt x="7457" y="40055"/>
                  </a:lnTo>
                  <a:lnTo>
                    <a:pt x="12745" y="956"/>
                  </a:lnTo>
                  <a:lnTo>
                    <a:pt x="6063"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46"/>
            <p:cNvSpPr/>
            <p:nvPr/>
          </p:nvSpPr>
          <p:spPr>
            <a:xfrm>
              <a:off x="4854750" y="2398675"/>
              <a:ext cx="1267875" cy="618250"/>
            </a:xfrm>
            <a:custGeom>
              <a:rect b="b" l="l" r="r" t="t"/>
              <a:pathLst>
                <a:path extrusionOk="0" h="24730" w="50715">
                  <a:moveTo>
                    <a:pt x="41863" y="1"/>
                  </a:moveTo>
                  <a:lnTo>
                    <a:pt x="29237" y="16436"/>
                  </a:lnTo>
                  <a:lnTo>
                    <a:pt x="9857" y="14728"/>
                  </a:lnTo>
                  <a:cubicBezTo>
                    <a:pt x="7955" y="12999"/>
                    <a:pt x="7135" y="12425"/>
                    <a:pt x="6886" y="12425"/>
                  </a:cubicBezTo>
                  <a:cubicBezTo>
                    <a:pt x="6392" y="12425"/>
                    <a:pt x="8130" y="14673"/>
                    <a:pt x="8130" y="14673"/>
                  </a:cubicBezTo>
                  <a:cubicBezTo>
                    <a:pt x="5526" y="14221"/>
                    <a:pt x="4119" y="14050"/>
                    <a:pt x="3483" y="14050"/>
                  </a:cubicBezTo>
                  <a:cubicBezTo>
                    <a:pt x="1496" y="14050"/>
                    <a:pt x="7017" y="15717"/>
                    <a:pt x="7017" y="15717"/>
                  </a:cubicBezTo>
                  <a:cubicBezTo>
                    <a:pt x="4408" y="15029"/>
                    <a:pt x="3079" y="14772"/>
                    <a:pt x="2548" y="14772"/>
                  </a:cubicBezTo>
                  <a:cubicBezTo>
                    <a:pt x="989" y="14772"/>
                    <a:pt x="6328" y="16989"/>
                    <a:pt x="6328" y="16989"/>
                  </a:cubicBezTo>
                  <a:cubicBezTo>
                    <a:pt x="3561" y="16471"/>
                    <a:pt x="2163" y="16276"/>
                    <a:pt x="1627" y="16276"/>
                  </a:cubicBezTo>
                  <a:cubicBezTo>
                    <a:pt x="0" y="16276"/>
                    <a:pt x="6293" y="18068"/>
                    <a:pt x="6293" y="18068"/>
                  </a:cubicBezTo>
                  <a:cubicBezTo>
                    <a:pt x="4241" y="17720"/>
                    <a:pt x="3068" y="17584"/>
                    <a:pt x="2489" y="17584"/>
                  </a:cubicBezTo>
                  <a:cubicBezTo>
                    <a:pt x="400" y="17584"/>
                    <a:pt x="6034" y="19355"/>
                    <a:pt x="6034" y="19355"/>
                  </a:cubicBezTo>
                  <a:cubicBezTo>
                    <a:pt x="6034" y="19355"/>
                    <a:pt x="27907" y="24166"/>
                    <a:pt x="31560" y="24717"/>
                  </a:cubicBezTo>
                  <a:cubicBezTo>
                    <a:pt x="31613" y="24725"/>
                    <a:pt x="31669" y="24729"/>
                    <a:pt x="31728" y="24729"/>
                  </a:cubicBezTo>
                  <a:cubicBezTo>
                    <a:pt x="35666" y="24729"/>
                    <a:pt x="50715" y="6767"/>
                    <a:pt x="50715" y="6767"/>
                  </a:cubicBezTo>
                  <a:lnTo>
                    <a:pt x="4186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46"/>
            <p:cNvSpPr/>
            <p:nvPr/>
          </p:nvSpPr>
          <p:spPr>
            <a:xfrm>
              <a:off x="390600" y="5071275"/>
              <a:ext cx="3075800" cy="235800"/>
            </a:xfrm>
            <a:custGeom>
              <a:rect b="b" l="l" r="r" t="t"/>
              <a:pathLst>
                <a:path extrusionOk="0" h="9432" w="123032">
                  <a:moveTo>
                    <a:pt x="61517" y="1"/>
                  </a:moveTo>
                  <a:cubicBezTo>
                    <a:pt x="45201" y="1"/>
                    <a:pt x="29554" y="498"/>
                    <a:pt x="18018" y="1383"/>
                  </a:cubicBezTo>
                  <a:cubicBezTo>
                    <a:pt x="6482" y="2266"/>
                    <a:pt x="0" y="3467"/>
                    <a:pt x="0" y="4717"/>
                  </a:cubicBezTo>
                  <a:cubicBezTo>
                    <a:pt x="0" y="5967"/>
                    <a:pt x="6482" y="7166"/>
                    <a:pt x="18018" y="8051"/>
                  </a:cubicBezTo>
                  <a:cubicBezTo>
                    <a:pt x="29554" y="8936"/>
                    <a:pt x="45201" y="9431"/>
                    <a:pt x="61517" y="9431"/>
                  </a:cubicBezTo>
                  <a:cubicBezTo>
                    <a:pt x="77832" y="9431"/>
                    <a:pt x="93478" y="8936"/>
                    <a:pt x="105014" y="8051"/>
                  </a:cubicBezTo>
                  <a:cubicBezTo>
                    <a:pt x="116550" y="7166"/>
                    <a:pt x="123031" y="5967"/>
                    <a:pt x="123031" y="4717"/>
                  </a:cubicBezTo>
                  <a:cubicBezTo>
                    <a:pt x="123031" y="3467"/>
                    <a:pt x="116550" y="2266"/>
                    <a:pt x="105014" y="1383"/>
                  </a:cubicBezTo>
                  <a:cubicBezTo>
                    <a:pt x="93478" y="498"/>
                    <a:pt x="77832" y="1"/>
                    <a:pt x="6151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46"/>
            <p:cNvSpPr/>
            <p:nvPr/>
          </p:nvSpPr>
          <p:spPr>
            <a:xfrm>
              <a:off x="2175350" y="4956975"/>
              <a:ext cx="229900" cy="253675"/>
            </a:xfrm>
            <a:custGeom>
              <a:rect b="b" l="l" r="r" t="t"/>
              <a:pathLst>
                <a:path extrusionOk="0" h="10147" w="9196">
                  <a:moveTo>
                    <a:pt x="3146" y="0"/>
                  </a:moveTo>
                  <a:cubicBezTo>
                    <a:pt x="3146" y="0"/>
                    <a:pt x="0" y="8574"/>
                    <a:pt x="1937" y="10002"/>
                  </a:cubicBezTo>
                  <a:cubicBezTo>
                    <a:pt x="2069" y="10100"/>
                    <a:pt x="2218" y="10146"/>
                    <a:pt x="2380" y="10146"/>
                  </a:cubicBezTo>
                  <a:cubicBezTo>
                    <a:pt x="4577" y="10146"/>
                    <a:pt x="9196" y="1715"/>
                    <a:pt x="9196" y="1715"/>
                  </a:cubicBezTo>
                  <a:lnTo>
                    <a:pt x="3146"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46"/>
            <p:cNvSpPr/>
            <p:nvPr/>
          </p:nvSpPr>
          <p:spPr>
            <a:xfrm>
              <a:off x="2770125" y="5049850"/>
              <a:ext cx="385125" cy="107550"/>
            </a:xfrm>
            <a:custGeom>
              <a:rect b="b" l="l" r="r" t="t"/>
              <a:pathLst>
                <a:path extrusionOk="0" h="4302" w="15405">
                  <a:moveTo>
                    <a:pt x="1135" y="1"/>
                  </a:moveTo>
                  <a:cubicBezTo>
                    <a:pt x="1135" y="1"/>
                    <a:pt x="0" y="2725"/>
                    <a:pt x="1135" y="2952"/>
                  </a:cubicBezTo>
                  <a:cubicBezTo>
                    <a:pt x="1742" y="3074"/>
                    <a:pt x="8401" y="4302"/>
                    <a:pt x="11846" y="4302"/>
                  </a:cubicBezTo>
                  <a:cubicBezTo>
                    <a:pt x="14836" y="4302"/>
                    <a:pt x="15405" y="3377"/>
                    <a:pt x="749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46"/>
            <p:cNvSpPr/>
            <p:nvPr/>
          </p:nvSpPr>
          <p:spPr>
            <a:xfrm>
              <a:off x="2655325" y="2718800"/>
              <a:ext cx="758925" cy="2357000"/>
            </a:xfrm>
            <a:custGeom>
              <a:rect b="b" l="l" r="r" t="t"/>
              <a:pathLst>
                <a:path extrusionOk="0" h="94280" w="30357">
                  <a:moveTo>
                    <a:pt x="14595" y="0"/>
                  </a:moveTo>
                  <a:lnTo>
                    <a:pt x="0" y="19265"/>
                  </a:lnTo>
                  <a:lnTo>
                    <a:pt x="4088" y="94280"/>
                  </a:lnTo>
                  <a:lnTo>
                    <a:pt x="14011" y="93111"/>
                  </a:lnTo>
                  <a:cubicBezTo>
                    <a:pt x="30357" y="23936"/>
                    <a:pt x="14595" y="1"/>
                    <a:pt x="14595" y="0"/>
                  </a:cubicBezTo>
                  <a:close/>
                </a:path>
              </a:pathLst>
            </a:custGeom>
            <a:solidFill>
              <a:srgbClr val="FFC3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46"/>
            <p:cNvSpPr/>
            <p:nvPr/>
          </p:nvSpPr>
          <p:spPr>
            <a:xfrm>
              <a:off x="2655325" y="2718800"/>
              <a:ext cx="758925" cy="2357000"/>
            </a:xfrm>
            <a:custGeom>
              <a:rect b="b" l="l" r="r" t="t"/>
              <a:pathLst>
                <a:path extrusionOk="0" h="94280" w="30357">
                  <a:moveTo>
                    <a:pt x="14595" y="0"/>
                  </a:moveTo>
                  <a:lnTo>
                    <a:pt x="0" y="19265"/>
                  </a:lnTo>
                  <a:lnTo>
                    <a:pt x="4088" y="94280"/>
                  </a:lnTo>
                  <a:lnTo>
                    <a:pt x="14011" y="93111"/>
                  </a:lnTo>
                  <a:cubicBezTo>
                    <a:pt x="30357" y="23936"/>
                    <a:pt x="14595" y="1"/>
                    <a:pt x="1459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46"/>
            <p:cNvSpPr/>
            <p:nvPr/>
          </p:nvSpPr>
          <p:spPr>
            <a:xfrm>
              <a:off x="2108050" y="2392825"/>
              <a:ext cx="1001550" cy="2661075"/>
            </a:xfrm>
            <a:custGeom>
              <a:rect b="b" l="l" r="r" t="t"/>
              <a:pathLst>
                <a:path extrusionOk="0" h="106443" w="40062">
                  <a:moveTo>
                    <a:pt x="13467" y="1"/>
                  </a:moveTo>
                  <a:cubicBezTo>
                    <a:pt x="13467" y="1"/>
                    <a:pt x="0" y="23255"/>
                    <a:pt x="3503" y="34930"/>
                  </a:cubicBezTo>
                  <a:cubicBezTo>
                    <a:pt x="6203" y="43934"/>
                    <a:pt x="16930" y="59742"/>
                    <a:pt x="16930" y="59742"/>
                  </a:cubicBezTo>
                  <a:cubicBezTo>
                    <a:pt x="16930" y="59742"/>
                    <a:pt x="6130" y="73751"/>
                    <a:pt x="2627" y="103815"/>
                  </a:cubicBezTo>
                  <a:lnTo>
                    <a:pt x="13135" y="106443"/>
                  </a:lnTo>
                  <a:cubicBezTo>
                    <a:pt x="13135" y="106443"/>
                    <a:pt x="31231" y="65870"/>
                    <a:pt x="32107" y="61492"/>
                  </a:cubicBezTo>
                  <a:cubicBezTo>
                    <a:pt x="32983" y="57114"/>
                    <a:pt x="28605" y="29385"/>
                    <a:pt x="28605" y="29385"/>
                  </a:cubicBezTo>
                  <a:lnTo>
                    <a:pt x="40061" y="21781"/>
                  </a:lnTo>
                  <a:lnTo>
                    <a:pt x="34848" y="3720"/>
                  </a:lnTo>
                  <a:lnTo>
                    <a:pt x="1346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46"/>
            <p:cNvSpPr/>
            <p:nvPr/>
          </p:nvSpPr>
          <p:spPr>
            <a:xfrm>
              <a:off x="2746000" y="407550"/>
              <a:ext cx="334750" cy="1739375"/>
            </a:xfrm>
            <a:custGeom>
              <a:rect b="b" l="l" r="r" t="t"/>
              <a:pathLst>
                <a:path extrusionOk="0" h="69575" w="13390">
                  <a:moveTo>
                    <a:pt x="10624" y="0"/>
                  </a:moveTo>
                  <a:cubicBezTo>
                    <a:pt x="10199" y="0"/>
                    <a:pt x="9214" y="5620"/>
                    <a:pt x="9214" y="5620"/>
                  </a:cubicBezTo>
                  <a:cubicBezTo>
                    <a:pt x="8910" y="1387"/>
                    <a:pt x="8678" y="23"/>
                    <a:pt x="8506" y="23"/>
                  </a:cubicBezTo>
                  <a:cubicBezTo>
                    <a:pt x="8195" y="23"/>
                    <a:pt x="8078" y="4497"/>
                    <a:pt x="8078" y="4497"/>
                  </a:cubicBezTo>
                  <a:cubicBezTo>
                    <a:pt x="5364" y="23674"/>
                    <a:pt x="0" y="54381"/>
                    <a:pt x="0" y="54381"/>
                  </a:cubicBezTo>
                  <a:cubicBezTo>
                    <a:pt x="0" y="54381"/>
                    <a:pt x="1063" y="69575"/>
                    <a:pt x="3795" y="69575"/>
                  </a:cubicBezTo>
                  <a:cubicBezTo>
                    <a:pt x="4673" y="69575"/>
                    <a:pt x="5724" y="68004"/>
                    <a:pt x="6967" y="63853"/>
                  </a:cubicBezTo>
                  <a:cubicBezTo>
                    <a:pt x="12075" y="46790"/>
                    <a:pt x="13046" y="6812"/>
                    <a:pt x="13046" y="6812"/>
                  </a:cubicBezTo>
                  <a:cubicBezTo>
                    <a:pt x="13389" y="3405"/>
                    <a:pt x="13343" y="2298"/>
                    <a:pt x="13138" y="2298"/>
                  </a:cubicBezTo>
                  <a:cubicBezTo>
                    <a:pt x="12756" y="2298"/>
                    <a:pt x="11825" y="6124"/>
                    <a:pt x="11825" y="6124"/>
                  </a:cubicBezTo>
                  <a:cubicBezTo>
                    <a:pt x="12237" y="2320"/>
                    <a:pt x="12208" y="1100"/>
                    <a:pt x="12000" y="1100"/>
                  </a:cubicBezTo>
                  <a:cubicBezTo>
                    <a:pt x="11629" y="1100"/>
                    <a:pt x="10688" y="5003"/>
                    <a:pt x="10688" y="5003"/>
                  </a:cubicBezTo>
                  <a:cubicBezTo>
                    <a:pt x="10903" y="1267"/>
                    <a:pt x="10827" y="0"/>
                    <a:pt x="1062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46"/>
            <p:cNvSpPr/>
            <p:nvPr/>
          </p:nvSpPr>
          <p:spPr>
            <a:xfrm>
              <a:off x="2880350" y="529300"/>
              <a:ext cx="174025" cy="125450"/>
            </a:xfrm>
            <a:custGeom>
              <a:rect b="b" l="l" r="r" t="t"/>
              <a:pathLst>
                <a:path extrusionOk="0" h="5018" w="6961">
                  <a:moveTo>
                    <a:pt x="593" y="1"/>
                  </a:moveTo>
                  <a:cubicBezTo>
                    <a:pt x="0" y="1"/>
                    <a:pt x="3738" y="3803"/>
                    <a:pt x="3738" y="3803"/>
                  </a:cubicBezTo>
                  <a:cubicBezTo>
                    <a:pt x="3738" y="3803"/>
                    <a:pt x="5956" y="5017"/>
                    <a:pt x="6533" y="5017"/>
                  </a:cubicBezTo>
                  <a:cubicBezTo>
                    <a:pt x="6960" y="5017"/>
                    <a:pt x="6488" y="4352"/>
                    <a:pt x="3551" y="2035"/>
                  </a:cubicBezTo>
                  <a:cubicBezTo>
                    <a:pt x="1658" y="542"/>
                    <a:pt x="817" y="1"/>
                    <a:pt x="59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46"/>
            <p:cNvSpPr/>
            <p:nvPr/>
          </p:nvSpPr>
          <p:spPr>
            <a:xfrm>
              <a:off x="1905825" y="951875"/>
              <a:ext cx="811375" cy="1078925"/>
            </a:xfrm>
            <a:custGeom>
              <a:rect b="b" l="l" r="r" t="t"/>
              <a:pathLst>
                <a:path extrusionOk="0" h="43157" w="32455">
                  <a:moveTo>
                    <a:pt x="23629" y="1"/>
                  </a:moveTo>
                  <a:cubicBezTo>
                    <a:pt x="22178" y="1"/>
                    <a:pt x="20524" y="415"/>
                    <a:pt x="18700" y="1528"/>
                  </a:cubicBezTo>
                  <a:cubicBezTo>
                    <a:pt x="11536" y="5894"/>
                    <a:pt x="16205" y="16176"/>
                    <a:pt x="7931" y="19060"/>
                  </a:cubicBezTo>
                  <a:cubicBezTo>
                    <a:pt x="0" y="21824"/>
                    <a:pt x="486" y="43156"/>
                    <a:pt x="15642" y="43156"/>
                  </a:cubicBezTo>
                  <a:cubicBezTo>
                    <a:pt x="16298" y="43156"/>
                    <a:pt x="16980" y="43116"/>
                    <a:pt x="17691" y="43033"/>
                  </a:cubicBezTo>
                  <a:cubicBezTo>
                    <a:pt x="28580" y="41762"/>
                    <a:pt x="32455" y="31835"/>
                    <a:pt x="32455" y="31835"/>
                  </a:cubicBezTo>
                  <a:lnTo>
                    <a:pt x="30391" y="3552"/>
                  </a:lnTo>
                  <a:cubicBezTo>
                    <a:pt x="30391" y="3552"/>
                    <a:pt x="27876" y="1"/>
                    <a:pt x="2362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46"/>
            <p:cNvSpPr/>
            <p:nvPr/>
          </p:nvSpPr>
          <p:spPr>
            <a:xfrm>
              <a:off x="2605275" y="951625"/>
              <a:ext cx="758650" cy="1136325"/>
            </a:xfrm>
            <a:custGeom>
              <a:rect b="b" l="l" r="r" t="t"/>
              <a:pathLst>
                <a:path extrusionOk="0" h="45453" w="30346">
                  <a:moveTo>
                    <a:pt x="6549" y="1"/>
                  </a:moveTo>
                  <a:cubicBezTo>
                    <a:pt x="2417" y="1"/>
                    <a:pt x="1260" y="4598"/>
                    <a:pt x="1260" y="4598"/>
                  </a:cubicBezTo>
                  <a:lnTo>
                    <a:pt x="1" y="41613"/>
                  </a:lnTo>
                  <a:cubicBezTo>
                    <a:pt x="1" y="41613"/>
                    <a:pt x="7027" y="45453"/>
                    <a:pt x="12928" y="45453"/>
                  </a:cubicBezTo>
                  <a:cubicBezTo>
                    <a:pt x="15563" y="45453"/>
                    <a:pt x="17974" y="44687"/>
                    <a:pt x="19434" y="42471"/>
                  </a:cubicBezTo>
                  <a:cubicBezTo>
                    <a:pt x="23560" y="36208"/>
                    <a:pt x="18577" y="34470"/>
                    <a:pt x="23721" y="28753"/>
                  </a:cubicBezTo>
                  <a:cubicBezTo>
                    <a:pt x="30346" y="21392"/>
                    <a:pt x="27684" y="12210"/>
                    <a:pt x="21149" y="10464"/>
                  </a:cubicBezTo>
                  <a:cubicBezTo>
                    <a:pt x="14612" y="8716"/>
                    <a:pt x="15433" y="1890"/>
                    <a:pt x="8002" y="175"/>
                  </a:cubicBezTo>
                  <a:cubicBezTo>
                    <a:pt x="7481" y="55"/>
                    <a:pt x="6998" y="1"/>
                    <a:pt x="654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46"/>
            <p:cNvSpPr/>
            <p:nvPr/>
          </p:nvSpPr>
          <p:spPr>
            <a:xfrm>
              <a:off x="2348125" y="1542100"/>
              <a:ext cx="452350" cy="409975"/>
            </a:xfrm>
            <a:custGeom>
              <a:rect b="b" l="l" r="r" t="t"/>
              <a:pathLst>
                <a:path extrusionOk="0" h="16399" w="18094">
                  <a:moveTo>
                    <a:pt x="3724" y="0"/>
                  </a:moveTo>
                  <a:lnTo>
                    <a:pt x="4741" y="10160"/>
                  </a:lnTo>
                  <a:lnTo>
                    <a:pt x="1087" y="10709"/>
                  </a:lnTo>
                  <a:lnTo>
                    <a:pt x="0" y="13676"/>
                  </a:lnTo>
                  <a:lnTo>
                    <a:pt x="12265" y="16399"/>
                  </a:lnTo>
                  <a:lnTo>
                    <a:pt x="18094" y="9915"/>
                  </a:lnTo>
                  <a:lnTo>
                    <a:pt x="13081" y="9181"/>
                  </a:lnTo>
                  <a:lnTo>
                    <a:pt x="12749" y="2878"/>
                  </a:lnTo>
                  <a:lnTo>
                    <a:pt x="3724" y="0"/>
                  </a:lnTo>
                  <a:close/>
                </a:path>
              </a:pathLst>
            </a:custGeom>
            <a:solidFill>
              <a:srgbClr val="FFC1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46"/>
            <p:cNvSpPr/>
            <p:nvPr/>
          </p:nvSpPr>
          <p:spPr>
            <a:xfrm>
              <a:off x="2348125" y="1551825"/>
              <a:ext cx="452350" cy="400250"/>
            </a:xfrm>
            <a:custGeom>
              <a:rect b="b" l="l" r="r" t="t"/>
              <a:pathLst>
                <a:path extrusionOk="0" h="16010" w="18094">
                  <a:moveTo>
                    <a:pt x="3699" y="0"/>
                  </a:moveTo>
                  <a:lnTo>
                    <a:pt x="4741" y="9771"/>
                  </a:lnTo>
                  <a:lnTo>
                    <a:pt x="1087" y="10320"/>
                  </a:lnTo>
                  <a:lnTo>
                    <a:pt x="0" y="13287"/>
                  </a:lnTo>
                  <a:lnTo>
                    <a:pt x="12265" y="16010"/>
                  </a:lnTo>
                  <a:lnTo>
                    <a:pt x="18094" y="9526"/>
                  </a:lnTo>
                  <a:lnTo>
                    <a:pt x="13081" y="8792"/>
                  </a:lnTo>
                  <a:lnTo>
                    <a:pt x="12749" y="2489"/>
                  </a:lnTo>
                  <a:lnTo>
                    <a:pt x="3699"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46"/>
            <p:cNvSpPr/>
            <p:nvPr/>
          </p:nvSpPr>
          <p:spPr>
            <a:xfrm>
              <a:off x="2329625" y="1351525"/>
              <a:ext cx="154750" cy="196925"/>
            </a:xfrm>
            <a:custGeom>
              <a:rect b="b" l="l" r="r" t="t"/>
              <a:pathLst>
                <a:path extrusionOk="0" h="7877" w="6190">
                  <a:moveTo>
                    <a:pt x="2782" y="1"/>
                  </a:moveTo>
                  <a:cubicBezTo>
                    <a:pt x="2677" y="1"/>
                    <a:pt x="2571" y="9"/>
                    <a:pt x="2466" y="26"/>
                  </a:cubicBezTo>
                  <a:cubicBezTo>
                    <a:pt x="948" y="270"/>
                    <a:pt x="0" y="2220"/>
                    <a:pt x="349" y="4380"/>
                  </a:cubicBezTo>
                  <a:cubicBezTo>
                    <a:pt x="671" y="6391"/>
                    <a:pt x="2003" y="7876"/>
                    <a:pt x="3408" y="7876"/>
                  </a:cubicBezTo>
                  <a:cubicBezTo>
                    <a:pt x="3513" y="7876"/>
                    <a:pt x="3618" y="7868"/>
                    <a:pt x="3724" y="7851"/>
                  </a:cubicBezTo>
                  <a:cubicBezTo>
                    <a:pt x="5240" y="7607"/>
                    <a:pt x="6189" y="5658"/>
                    <a:pt x="5841" y="3498"/>
                  </a:cubicBezTo>
                  <a:cubicBezTo>
                    <a:pt x="5519" y="1487"/>
                    <a:pt x="4187" y="1"/>
                    <a:pt x="2782"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46"/>
            <p:cNvSpPr/>
            <p:nvPr/>
          </p:nvSpPr>
          <p:spPr>
            <a:xfrm>
              <a:off x="2363225" y="1081675"/>
              <a:ext cx="584600" cy="637050"/>
            </a:xfrm>
            <a:custGeom>
              <a:rect b="b" l="l" r="r" t="t"/>
              <a:pathLst>
                <a:path extrusionOk="0" h="25482" w="23384">
                  <a:moveTo>
                    <a:pt x="9056" y="0"/>
                  </a:moveTo>
                  <a:cubicBezTo>
                    <a:pt x="3086" y="0"/>
                    <a:pt x="2778" y="5222"/>
                    <a:pt x="1499" y="10452"/>
                  </a:cubicBezTo>
                  <a:cubicBezTo>
                    <a:pt x="0" y="16577"/>
                    <a:pt x="3987" y="25028"/>
                    <a:pt x="13983" y="25468"/>
                  </a:cubicBezTo>
                  <a:cubicBezTo>
                    <a:pt x="14180" y="25477"/>
                    <a:pt x="14373" y="25481"/>
                    <a:pt x="14564" y="25481"/>
                  </a:cubicBezTo>
                  <a:cubicBezTo>
                    <a:pt x="20139" y="25481"/>
                    <a:pt x="23384" y="21756"/>
                    <a:pt x="22159" y="12426"/>
                  </a:cubicBezTo>
                  <a:cubicBezTo>
                    <a:pt x="20628" y="749"/>
                    <a:pt x="13357" y="485"/>
                    <a:pt x="12703" y="485"/>
                  </a:cubicBezTo>
                  <a:cubicBezTo>
                    <a:pt x="12672" y="485"/>
                    <a:pt x="12655" y="486"/>
                    <a:pt x="12655" y="486"/>
                  </a:cubicBezTo>
                  <a:cubicBezTo>
                    <a:pt x="11267" y="153"/>
                    <a:pt x="10079" y="0"/>
                    <a:pt x="905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46"/>
            <p:cNvSpPr/>
            <p:nvPr/>
          </p:nvSpPr>
          <p:spPr>
            <a:xfrm>
              <a:off x="2099925" y="988850"/>
              <a:ext cx="579700" cy="749625"/>
            </a:xfrm>
            <a:custGeom>
              <a:rect b="b" l="l" r="r" t="t"/>
              <a:pathLst>
                <a:path extrusionOk="0" h="29985" w="23188">
                  <a:moveTo>
                    <a:pt x="18331" y="1"/>
                  </a:moveTo>
                  <a:cubicBezTo>
                    <a:pt x="14386" y="1"/>
                    <a:pt x="9657" y="3774"/>
                    <a:pt x="9724" y="6334"/>
                  </a:cubicBezTo>
                  <a:cubicBezTo>
                    <a:pt x="9828" y="10294"/>
                    <a:pt x="10775" y="14930"/>
                    <a:pt x="5388" y="17949"/>
                  </a:cubicBezTo>
                  <a:cubicBezTo>
                    <a:pt x="1" y="20967"/>
                    <a:pt x="2545" y="29664"/>
                    <a:pt x="5982" y="29936"/>
                  </a:cubicBezTo>
                  <a:cubicBezTo>
                    <a:pt x="6387" y="29968"/>
                    <a:pt x="6743" y="29984"/>
                    <a:pt x="7049" y="29984"/>
                  </a:cubicBezTo>
                  <a:cubicBezTo>
                    <a:pt x="9334" y="29984"/>
                    <a:pt x="8877" y="29101"/>
                    <a:pt x="6330" y="27608"/>
                  </a:cubicBezTo>
                  <a:cubicBezTo>
                    <a:pt x="3441" y="25915"/>
                    <a:pt x="2153" y="19363"/>
                    <a:pt x="9292" y="18378"/>
                  </a:cubicBezTo>
                  <a:cubicBezTo>
                    <a:pt x="16431" y="17392"/>
                    <a:pt x="14605" y="15029"/>
                    <a:pt x="15400" y="10436"/>
                  </a:cubicBezTo>
                  <a:cubicBezTo>
                    <a:pt x="16196" y="5844"/>
                    <a:pt x="23187" y="4199"/>
                    <a:pt x="23187" y="4199"/>
                  </a:cubicBezTo>
                  <a:cubicBezTo>
                    <a:pt x="22411" y="1129"/>
                    <a:pt x="20488" y="1"/>
                    <a:pt x="1833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46"/>
            <p:cNvSpPr/>
            <p:nvPr/>
          </p:nvSpPr>
          <p:spPr>
            <a:xfrm>
              <a:off x="2390200" y="1384525"/>
              <a:ext cx="78475" cy="113100"/>
            </a:xfrm>
            <a:custGeom>
              <a:rect b="b" l="l" r="r" t="t"/>
              <a:pathLst>
                <a:path extrusionOk="0" h="4524" w="3139">
                  <a:moveTo>
                    <a:pt x="2030" y="0"/>
                  </a:moveTo>
                  <a:lnTo>
                    <a:pt x="1" y="1008"/>
                  </a:lnTo>
                  <a:cubicBezTo>
                    <a:pt x="1" y="1008"/>
                    <a:pt x="973" y="4523"/>
                    <a:pt x="1944" y="4523"/>
                  </a:cubicBezTo>
                  <a:cubicBezTo>
                    <a:pt x="2001" y="4523"/>
                    <a:pt x="2058" y="4511"/>
                    <a:pt x="2115" y="4485"/>
                  </a:cubicBezTo>
                  <a:cubicBezTo>
                    <a:pt x="3139" y="4020"/>
                    <a:pt x="2030" y="0"/>
                    <a:pt x="203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46"/>
            <p:cNvSpPr/>
            <p:nvPr/>
          </p:nvSpPr>
          <p:spPr>
            <a:xfrm>
              <a:off x="2483250" y="1076950"/>
              <a:ext cx="257800" cy="359325"/>
            </a:xfrm>
            <a:custGeom>
              <a:rect b="b" l="l" r="r" t="t"/>
              <a:pathLst>
                <a:path extrusionOk="0" h="14373" w="10312">
                  <a:moveTo>
                    <a:pt x="9499" y="0"/>
                  </a:moveTo>
                  <a:cubicBezTo>
                    <a:pt x="9474" y="0"/>
                    <a:pt x="9448" y="1"/>
                    <a:pt x="9422" y="1"/>
                  </a:cubicBezTo>
                  <a:cubicBezTo>
                    <a:pt x="8637" y="5"/>
                    <a:pt x="7854" y="89"/>
                    <a:pt x="7085" y="249"/>
                  </a:cubicBezTo>
                  <a:cubicBezTo>
                    <a:pt x="6125" y="441"/>
                    <a:pt x="5003" y="785"/>
                    <a:pt x="3889" y="1444"/>
                  </a:cubicBezTo>
                  <a:cubicBezTo>
                    <a:pt x="3334" y="1775"/>
                    <a:pt x="2785" y="2193"/>
                    <a:pt x="2306" y="2728"/>
                  </a:cubicBezTo>
                  <a:cubicBezTo>
                    <a:pt x="1806" y="3278"/>
                    <a:pt x="1423" y="3924"/>
                    <a:pt x="1182" y="4626"/>
                  </a:cubicBezTo>
                  <a:cubicBezTo>
                    <a:pt x="1122" y="4805"/>
                    <a:pt x="1082" y="4990"/>
                    <a:pt x="1034" y="5172"/>
                  </a:cubicBezTo>
                  <a:lnTo>
                    <a:pt x="945" y="5664"/>
                  </a:lnTo>
                  <a:cubicBezTo>
                    <a:pt x="883" y="5963"/>
                    <a:pt x="851" y="6301"/>
                    <a:pt x="816" y="6640"/>
                  </a:cubicBezTo>
                  <a:cubicBezTo>
                    <a:pt x="746" y="7308"/>
                    <a:pt x="746" y="7935"/>
                    <a:pt x="759" y="8550"/>
                  </a:cubicBezTo>
                  <a:cubicBezTo>
                    <a:pt x="797" y="9766"/>
                    <a:pt x="960" y="10864"/>
                    <a:pt x="1002" y="11751"/>
                  </a:cubicBezTo>
                  <a:cubicBezTo>
                    <a:pt x="1022" y="12144"/>
                    <a:pt x="1000" y="12539"/>
                    <a:pt x="935" y="12928"/>
                  </a:cubicBezTo>
                  <a:cubicBezTo>
                    <a:pt x="848" y="13252"/>
                    <a:pt x="734" y="13539"/>
                    <a:pt x="582" y="13750"/>
                  </a:cubicBezTo>
                  <a:lnTo>
                    <a:pt x="366" y="14030"/>
                  </a:lnTo>
                  <a:lnTo>
                    <a:pt x="168" y="14213"/>
                  </a:lnTo>
                  <a:lnTo>
                    <a:pt x="0" y="14373"/>
                  </a:lnTo>
                  <a:lnTo>
                    <a:pt x="221" y="14299"/>
                  </a:lnTo>
                  <a:lnTo>
                    <a:pt x="490" y="14203"/>
                  </a:lnTo>
                  <a:cubicBezTo>
                    <a:pt x="590" y="14150"/>
                    <a:pt x="701" y="14080"/>
                    <a:pt x="829" y="14000"/>
                  </a:cubicBezTo>
                  <a:cubicBezTo>
                    <a:pt x="965" y="13928"/>
                    <a:pt x="1068" y="13794"/>
                    <a:pt x="1210" y="13669"/>
                  </a:cubicBezTo>
                  <a:cubicBezTo>
                    <a:pt x="1346" y="13539"/>
                    <a:pt x="1442" y="13361"/>
                    <a:pt x="1565" y="13178"/>
                  </a:cubicBezTo>
                  <a:cubicBezTo>
                    <a:pt x="1762" y="12799"/>
                    <a:pt x="1936" y="12333"/>
                    <a:pt x="2017" y="11837"/>
                  </a:cubicBezTo>
                  <a:cubicBezTo>
                    <a:pt x="2113" y="11340"/>
                    <a:pt x="2173" y="10809"/>
                    <a:pt x="2213" y="10265"/>
                  </a:cubicBezTo>
                  <a:cubicBezTo>
                    <a:pt x="2251" y="9730"/>
                    <a:pt x="2290" y="9167"/>
                    <a:pt x="2331" y="8583"/>
                  </a:cubicBezTo>
                  <a:cubicBezTo>
                    <a:pt x="2379" y="8017"/>
                    <a:pt x="2436" y="7422"/>
                    <a:pt x="2521" y="6861"/>
                  </a:cubicBezTo>
                  <a:lnTo>
                    <a:pt x="2586" y="6439"/>
                  </a:lnTo>
                  <a:lnTo>
                    <a:pt x="2673" y="5985"/>
                  </a:lnTo>
                  <a:cubicBezTo>
                    <a:pt x="2732" y="5648"/>
                    <a:pt x="2783" y="5432"/>
                    <a:pt x="2863" y="5186"/>
                  </a:cubicBezTo>
                  <a:cubicBezTo>
                    <a:pt x="3020" y="4705"/>
                    <a:pt x="3282" y="4259"/>
                    <a:pt x="3608" y="3848"/>
                  </a:cubicBezTo>
                  <a:cubicBezTo>
                    <a:pt x="3937" y="3440"/>
                    <a:pt x="4335" y="3072"/>
                    <a:pt x="4762" y="2747"/>
                  </a:cubicBezTo>
                  <a:cubicBezTo>
                    <a:pt x="5620" y="2096"/>
                    <a:pt x="6566" y="1609"/>
                    <a:pt x="7398" y="1213"/>
                  </a:cubicBezTo>
                  <a:cubicBezTo>
                    <a:pt x="8236" y="831"/>
                    <a:pt x="8969" y="543"/>
                    <a:pt x="9486" y="346"/>
                  </a:cubicBezTo>
                  <a:lnTo>
                    <a:pt x="10311" y="42"/>
                  </a:lnTo>
                  <a:cubicBezTo>
                    <a:pt x="10311" y="42"/>
                    <a:pt x="10017" y="0"/>
                    <a:pt x="949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46"/>
            <p:cNvSpPr/>
            <p:nvPr/>
          </p:nvSpPr>
          <p:spPr>
            <a:xfrm>
              <a:off x="1852725" y="502325"/>
              <a:ext cx="592200" cy="1685475"/>
            </a:xfrm>
            <a:custGeom>
              <a:rect b="b" l="l" r="r" t="t"/>
              <a:pathLst>
                <a:path extrusionOk="0" h="67419" w="23688">
                  <a:moveTo>
                    <a:pt x="2319" y="0"/>
                  </a:moveTo>
                  <a:cubicBezTo>
                    <a:pt x="2086" y="0"/>
                    <a:pt x="2189" y="1265"/>
                    <a:pt x="3026" y="5069"/>
                  </a:cubicBezTo>
                  <a:cubicBezTo>
                    <a:pt x="3026" y="5069"/>
                    <a:pt x="1441" y="1094"/>
                    <a:pt x="1091" y="1094"/>
                  </a:cubicBezTo>
                  <a:cubicBezTo>
                    <a:pt x="901" y="1094"/>
                    <a:pt x="1075" y="2268"/>
                    <a:pt x="2067" y="5891"/>
                  </a:cubicBezTo>
                  <a:cubicBezTo>
                    <a:pt x="2067" y="5891"/>
                    <a:pt x="605" y="2418"/>
                    <a:pt x="217" y="2418"/>
                  </a:cubicBezTo>
                  <a:cubicBezTo>
                    <a:pt x="0" y="2418"/>
                    <a:pt x="120" y="3507"/>
                    <a:pt x="1021" y="6902"/>
                  </a:cubicBezTo>
                  <a:cubicBezTo>
                    <a:pt x="1021" y="6902"/>
                    <a:pt x="9169" y="46221"/>
                    <a:pt x="16914" y="62261"/>
                  </a:cubicBezTo>
                  <a:cubicBezTo>
                    <a:pt x="18713" y="65988"/>
                    <a:pt x="19967" y="67419"/>
                    <a:pt x="20831" y="67419"/>
                  </a:cubicBezTo>
                  <a:cubicBezTo>
                    <a:pt x="23687" y="67419"/>
                    <a:pt x="22294" y="51805"/>
                    <a:pt x="22294" y="51805"/>
                  </a:cubicBezTo>
                  <a:cubicBezTo>
                    <a:pt x="22294" y="51805"/>
                    <a:pt x="11190" y="24414"/>
                    <a:pt x="6347" y="6843"/>
                  </a:cubicBezTo>
                  <a:cubicBezTo>
                    <a:pt x="6347" y="6843"/>
                    <a:pt x="5519" y="167"/>
                    <a:pt x="4990" y="167"/>
                  </a:cubicBezTo>
                  <a:cubicBezTo>
                    <a:pt x="4762" y="167"/>
                    <a:pt x="4590" y="1413"/>
                    <a:pt x="4564" y="4979"/>
                  </a:cubicBezTo>
                  <a:cubicBezTo>
                    <a:pt x="4564" y="4979"/>
                    <a:pt x="2781" y="0"/>
                    <a:pt x="231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46"/>
            <p:cNvSpPr/>
            <p:nvPr/>
          </p:nvSpPr>
          <p:spPr>
            <a:xfrm>
              <a:off x="1994150" y="598000"/>
              <a:ext cx="64800" cy="188125"/>
            </a:xfrm>
            <a:custGeom>
              <a:rect b="b" l="l" r="r" t="t"/>
              <a:pathLst>
                <a:path extrusionOk="0" h="7525" w="2592">
                  <a:moveTo>
                    <a:pt x="2392" y="0"/>
                  </a:moveTo>
                  <a:cubicBezTo>
                    <a:pt x="2091" y="0"/>
                    <a:pt x="1041" y="2259"/>
                    <a:pt x="1041" y="2259"/>
                  </a:cubicBezTo>
                  <a:cubicBezTo>
                    <a:pt x="1041" y="2259"/>
                    <a:pt x="0" y="7524"/>
                    <a:pt x="304" y="7524"/>
                  </a:cubicBezTo>
                  <a:cubicBezTo>
                    <a:pt x="426" y="7524"/>
                    <a:pt x="765" y="6677"/>
                    <a:pt x="1474" y="4303"/>
                  </a:cubicBezTo>
                  <a:cubicBezTo>
                    <a:pt x="2461" y="995"/>
                    <a:pt x="2591" y="0"/>
                    <a:pt x="239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46"/>
            <p:cNvSpPr/>
            <p:nvPr/>
          </p:nvSpPr>
          <p:spPr>
            <a:xfrm>
              <a:off x="2110050" y="1623675"/>
              <a:ext cx="939400" cy="1043450"/>
            </a:xfrm>
            <a:custGeom>
              <a:rect b="b" l="l" r="r" t="t"/>
              <a:pathLst>
                <a:path extrusionOk="0" h="41738" w="37576">
                  <a:moveTo>
                    <a:pt x="10212" y="1"/>
                  </a:moveTo>
                  <a:lnTo>
                    <a:pt x="1" y="3714"/>
                  </a:lnTo>
                  <a:cubicBezTo>
                    <a:pt x="3547" y="14822"/>
                    <a:pt x="9550" y="26794"/>
                    <a:pt x="9550" y="26794"/>
                  </a:cubicBezTo>
                  <a:lnTo>
                    <a:pt x="7232" y="39415"/>
                  </a:lnTo>
                  <a:cubicBezTo>
                    <a:pt x="13205" y="41116"/>
                    <a:pt x="18158" y="41738"/>
                    <a:pt x="22209" y="41738"/>
                  </a:cubicBezTo>
                  <a:cubicBezTo>
                    <a:pt x="33237" y="41738"/>
                    <a:pt x="37575" y="37128"/>
                    <a:pt x="37575" y="37128"/>
                  </a:cubicBezTo>
                  <a:lnTo>
                    <a:pt x="34018" y="26288"/>
                  </a:lnTo>
                  <a:cubicBezTo>
                    <a:pt x="34018" y="26288"/>
                    <a:pt x="34807" y="14297"/>
                    <a:pt x="34089" y="9680"/>
                  </a:cubicBezTo>
                  <a:cubicBezTo>
                    <a:pt x="33566" y="6312"/>
                    <a:pt x="27697" y="5856"/>
                    <a:pt x="24558" y="5856"/>
                  </a:cubicBezTo>
                  <a:cubicBezTo>
                    <a:pt x="23393" y="5856"/>
                    <a:pt x="22604" y="5919"/>
                    <a:pt x="22604" y="5919"/>
                  </a:cubicBezTo>
                  <a:cubicBezTo>
                    <a:pt x="21264" y="8155"/>
                    <a:pt x="19759" y="8855"/>
                    <a:pt x="18401" y="8855"/>
                  </a:cubicBezTo>
                  <a:cubicBezTo>
                    <a:pt x="16128" y="8855"/>
                    <a:pt x="14264" y="6896"/>
                    <a:pt x="14264" y="6896"/>
                  </a:cubicBezTo>
                  <a:lnTo>
                    <a:pt x="13065" y="6932"/>
                  </a:lnTo>
                  <a:lnTo>
                    <a:pt x="102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46"/>
            <p:cNvSpPr/>
            <p:nvPr/>
          </p:nvSpPr>
          <p:spPr>
            <a:xfrm>
              <a:off x="2269275" y="2123925"/>
              <a:ext cx="780150" cy="543175"/>
            </a:xfrm>
            <a:custGeom>
              <a:rect b="b" l="l" r="r" t="t"/>
              <a:pathLst>
                <a:path extrusionOk="0" h="21727" w="31206">
                  <a:moveTo>
                    <a:pt x="0" y="0"/>
                  </a:moveTo>
                  <a:lnTo>
                    <a:pt x="0" y="0"/>
                  </a:lnTo>
                  <a:cubicBezTo>
                    <a:pt x="1813" y="4055"/>
                    <a:pt x="3181" y="6782"/>
                    <a:pt x="3181" y="6782"/>
                  </a:cubicBezTo>
                  <a:lnTo>
                    <a:pt x="861" y="19404"/>
                  </a:lnTo>
                  <a:cubicBezTo>
                    <a:pt x="6834" y="21104"/>
                    <a:pt x="11787" y="21726"/>
                    <a:pt x="15838" y="21726"/>
                  </a:cubicBezTo>
                  <a:cubicBezTo>
                    <a:pt x="26867" y="21726"/>
                    <a:pt x="31205" y="17117"/>
                    <a:pt x="31205" y="17117"/>
                  </a:cubicBezTo>
                  <a:lnTo>
                    <a:pt x="27951" y="7205"/>
                  </a:lnTo>
                  <a:cubicBezTo>
                    <a:pt x="27851" y="7206"/>
                    <a:pt x="27750" y="7206"/>
                    <a:pt x="27649" y="7206"/>
                  </a:cubicBezTo>
                  <a:cubicBezTo>
                    <a:pt x="24075" y="7206"/>
                    <a:pt x="20481" y="6729"/>
                    <a:pt x="17089" y="5985"/>
                  </a:cubicBezTo>
                  <a:cubicBezTo>
                    <a:pt x="11232" y="4701"/>
                    <a:pt x="5437" y="2683"/>
                    <a:pt x="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46"/>
            <p:cNvSpPr/>
            <p:nvPr/>
          </p:nvSpPr>
          <p:spPr>
            <a:xfrm>
              <a:off x="2803200" y="1888725"/>
              <a:ext cx="375450" cy="345375"/>
            </a:xfrm>
            <a:custGeom>
              <a:rect b="b" l="l" r="r" t="t"/>
              <a:pathLst>
                <a:path extrusionOk="0" h="13815" w="15018">
                  <a:moveTo>
                    <a:pt x="5752" y="1"/>
                  </a:moveTo>
                  <a:cubicBezTo>
                    <a:pt x="5752" y="1"/>
                    <a:pt x="0" y="13815"/>
                    <a:pt x="3819" y="13815"/>
                  </a:cubicBezTo>
                  <a:cubicBezTo>
                    <a:pt x="4439" y="13815"/>
                    <a:pt x="5310" y="13451"/>
                    <a:pt x="6499" y="12606"/>
                  </a:cubicBezTo>
                  <a:cubicBezTo>
                    <a:pt x="15017" y="6552"/>
                    <a:pt x="5752" y="1"/>
                    <a:pt x="575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46"/>
            <p:cNvSpPr/>
            <p:nvPr/>
          </p:nvSpPr>
          <p:spPr>
            <a:xfrm>
              <a:off x="1194050" y="1666500"/>
              <a:ext cx="447025" cy="380775"/>
            </a:xfrm>
            <a:custGeom>
              <a:rect b="b" l="l" r="r" t="t"/>
              <a:pathLst>
                <a:path extrusionOk="0" h="15231" w="17881">
                  <a:moveTo>
                    <a:pt x="6999" y="0"/>
                  </a:moveTo>
                  <a:lnTo>
                    <a:pt x="5218" y="7755"/>
                  </a:lnTo>
                  <a:lnTo>
                    <a:pt x="1653" y="7504"/>
                  </a:lnTo>
                  <a:lnTo>
                    <a:pt x="0" y="10077"/>
                  </a:lnTo>
                  <a:lnTo>
                    <a:pt x="11010" y="15231"/>
                  </a:lnTo>
                  <a:lnTo>
                    <a:pt x="17880" y="10335"/>
                  </a:lnTo>
                  <a:lnTo>
                    <a:pt x="13300" y="8586"/>
                  </a:lnTo>
                  <a:lnTo>
                    <a:pt x="14314" y="2564"/>
                  </a:lnTo>
                  <a:lnTo>
                    <a:pt x="6999" y="0"/>
                  </a:lnTo>
                  <a:close/>
                </a:path>
              </a:pathLst>
            </a:custGeom>
            <a:solidFill>
              <a:srgbClr val="DE735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46"/>
            <p:cNvSpPr/>
            <p:nvPr/>
          </p:nvSpPr>
          <p:spPr>
            <a:xfrm>
              <a:off x="1194050" y="1666500"/>
              <a:ext cx="447025" cy="380775"/>
            </a:xfrm>
            <a:custGeom>
              <a:rect b="b" l="l" r="r" t="t"/>
              <a:pathLst>
                <a:path extrusionOk="0" h="15231" w="17881">
                  <a:moveTo>
                    <a:pt x="6999" y="0"/>
                  </a:moveTo>
                  <a:lnTo>
                    <a:pt x="5218" y="7755"/>
                  </a:lnTo>
                  <a:lnTo>
                    <a:pt x="1653" y="7504"/>
                  </a:lnTo>
                  <a:lnTo>
                    <a:pt x="0" y="10077"/>
                  </a:lnTo>
                  <a:lnTo>
                    <a:pt x="11010" y="15231"/>
                  </a:lnTo>
                  <a:lnTo>
                    <a:pt x="17880" y="10335"/>
                  </a:lnTo>
                  <a:lnTo>
                    <a:pt x="13300" y="8586"/>
                  </a:lnTo>
                  <a:lnTo>
                    <a:pt x="14314" y="2564"/>
                  </a:lnTo>
                  <a:lnTo>
                    <a:pt x="6999"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46"/>
            <p:cNvSpPr/>
            <p:nvPr/>
          </p:nvSpPr>
          <p:spPr>
            <a:xfrm>
              <a:off x="1234375" y="1530025"/>
              <a:ext cx="130775" cy="136900"/>
            </a:xfrm>
            <a:custGeom>
              <a:rect b="b" l="l" r="r" t="t"/>
              <a:pathLst>
                <a:path extrusionOk="0" h="5476" w="5231">
                  <a:moveTo>
                    <a:pt x="1768" y="0"/>
                  </a:moveTo>
                  <a:cubicBezTo>
                    <a:pt x="1768" y="1"/>
                    <a:pt x="0" y="1475"/>
                    <a:pt x="4026" y="5108"/>
                  </a:cubicBezTo>
                  <a:cubicBezTo>
                    <a:pt x="4309" y="5364"/>
                    <a:pt x="4486" y="5476"/>
                    <a:pt x="4579" y="5476"/>
                  </a:cubicBezTo>
                  <a:cubicBezTo>
                    <a:pt x="5231" y="5476"/>
                    <a:pt x="1768" y="1"/>
                    <a:pt x="176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46"/>
            <p:cNvSpPr/>
            <p:nvPr/>
          </p:nvSpPr>
          <p:spPr>
            <a:xfrm>
              <a:off x="1201600" y="1392475"/>
              <a:ext cx="211750" cy="191875"/>
            </a:xfrm>
            <a:custGeom>
              <a:rect b="b" l="l" r="r" t="t"/>
              <a:pathLst>
                <a:path extrusionOk="0" h="7675" w="8470">
                  <a:moveTo>
                    <a:pt x="4203" y="0"/>
                  </a:moveTo>
                  <a:cubicBezTo>
                    <a:pt x="2375" y="0"/>
                    <a:pt x="752" y="1270"/>
                    <a:pt x="400" y="3100"/>
                  </a:cubicBezTo>
                  <a:cubicBezTo>
                    <a:pt x="1" y="5179"/>
                    <a:pt x="1393" y="7194"/>
                    <a:pt x="3511" y="7602"/>
                  </a:cubicBezTo>
                  <a:cubicBezTo>
                    <a:pt x="3764" y="7651"/>
                    <a:pt x="4016" y="7674"/>
                    <a:pt x="4265" y="7674"/>
                  </a:cubicBezTo>
                  <a:cubicBezTo>
                    <a:pt x="6094" y="7674"/>
                    <a:pt x="7717" y="6405"/>
                    <a:pt x="8070" y="4574"/>
                  </a:cubicBezTo>
                  <a:cubicBezTo>
                    <a:pt x="8469" y="2496"/>
                    <a:pt x="7077" y="479"/>
                    <a:pt x="4958" y="73"/>
                  </a:cubicBezTo>
                  <a:cubicBezTo>
                    <a:pt x="4704" y="24"/>
                    <a:pt x="4452" y="0"/>
                    <a:pt x="42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46"/>
            <p:cNvSpPr/>
            <p:nvPr/>
          </p:nvSpPr>
          <p:spPr>
            <a:xfrm>
              <a:off x="1253200" y="1204250"/>
              <a:ext cx="558275" cy="657350"/>
            </a:xfrm>
            <a:custGeom>
              <a:rect b="b" l="l" r="r" t="t"/>
              <a:pathLst>
                <a:path extrusionOk="0" h="26294" w="22331">
                  <a:moveTo>
                    <a:pt x="10529" y="1"/>
                  </a:moveTo>
                  <a:cubicBezTo>
                    <a:pt x="6466" y="1"/>
                    <a:pt x="4662" y="3389"/>
                    <a:pt x="2704" y="7346"/>
                  </a:cubicBezTo>
                  <a:cubicBezTo>
                    <a:pt x="0" y="12815"/>
                    <a:pt x="2080" y="23494"/>
                    <a:pt x="11427" y="26014"/>
                  </a:cubicBezTo>
                  <a:cubicBezTo>
                    <a:pt x="12121" y="26201"/>
                    <a:pt x="12795" y="26294"/>
                    <a:pt x="13444" y="26294"/>
                  </a:cubicBezTo>
                  <a:cubicBezTo>
                    <a:pt x="17978" y="26294"/>
                    <a:pt x="21293" y="21783"/>
                    <a:pt x="21799" y="13561"/>
                  </a:cubicBezTo>
                  <a:cubicBezTo>
                    <a:pt x="22330" y="4951"/>
                    <a:pt x="16308" y="1641"/>
                    <a:pt x="16308" y="1641"/>
                  </a:cubicBezTo>
                  <a:cubicBezTo>
                    <a:pt x="13963" y="495"/>
                    <a:pt x="12081" y="1"/>
                    <a:pt x="10529"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46"/>
            <p:cNvSpPr/>
            <p:nvPr/>
          </p:nvSpPr>
          <p:spPr>
            <a:xfrm>
              <a:off x="1165600" y="1043800"/>
              <a:ext cx="758725" cy="478450"/>
            </a:xfrm>
            <a:custGeom>
              <a:rect b="b" l="l" r="r" t="t"/>
              <a:pathLst>
                <a:path extrusionOk="0" h="19138" w="30349">
                  <a:moveTo>
                    <a:pt x="18688" y="1"/>
                  </a:moveTo>
                  <a:cubicBezTo>
                    <a:pt x="18582" y="1"/>
                    <a:pt x="18474" y="1"/>
                    <a:pt x="18366" y="3"/>
                  </a:cubicBezTo>
                  <a:cubicBezTo>
                    <a:pt x="14461" y="71"/>
                    <a:pt x="11683" y="902"/>
                    <a:pt x="9719" y="1961"/>
                  </a:cubicBezTo>
                  <a:lnTo>
                    <a:pt x="9719" y="1961"/>
                  </a:lnTo>
                  <a:cubicBezTo>
                    <a:pt x="9328" y="1777"/>
                    <a:pt x="8834" y="1663"/>
                    <a:pt x="8211" y="1663"/>
                  </a:cubicBezTo>
                  <a:cubicBezTo>
                    <a:pt x="7871" y="1663"/>
                    <a:pt x="7493" y="1697"/>
                    <a:pt x="7072" y="1771"/>
                  </a:cubicBezTo>
                  <a:cubicBezTo>
                    <a:pt x="2652" y="2557"/>
                    <a:pt x="1" y="9333"/>
                    <a:pt x="2358" y="15522"/>
                  </a:cubicBezTo>
                  <a:cubicBezTo>
                    <a:pt x="2358" y="15522"/>
                    <a:pt x="3835" y="14208"/>
                    <a:pt x="5139" y="14208"/>
                  </a:cubicBezTo>
                  <a:cubicBezTo>
                    <a:pt x="5261" y="14208"/>
                    <a:pt x="5382" y="14220"/>
                    <a:pt x="5500" y="14245"/>
                  </a:cubicBezTo>
                  <a:cubicBezTo>
                    <a:pt x="5500" y="14245"/>
                    <a:pt x="6875" y="16013"/>
                    <a:pt x="5894" y="19058"/>
                  </a:cubicBezTo>
                  <a:cubicBezTo>
                    <a:pt x="5894" y="19058"/>
                    <a:pt x="6078" y="19137"/>
                    <a:pt x="6351" y="19137"/>
                  </a:cubicBezTo>
                  <a:cubicBezTo>
                    <a:pt x="7170" y="19137"/>
                    <a:pt x="8791" y="18419"/>
                    <a:pt x="8643" y="12673"/>
                  </a:cubicBezTo>
                  <a:cubicBezTo>
                    <a:pt x="8643" y="12673"/>
                    <a:pt x="11198" y="11888"/>
                    <a:pt x="11492" y="9333"/>
                  </a:cubicBezTo>
                  <a:cubicBezTo>
                    <a:pt x="11492" y="9333"/>
                    <a:pt x="13947" y="13852"/>
                    <a:pt x="19055" y="14834"/>
                  </a:cubicBezTo>
                  <a:lnTo>
                    <a:pt x="17679" y="11690"/>
                  </a:lnTo>
                  <a:lnTo>
                    <a:pt x="17679" y="11690"/>
                  </a:lnTo>
                  <a:cubicBezTo>
                    <a:pt x="17679" y="11690"/>
                    <a:pt x="22491" y="15030"/>
                    <a:pt x="27993" y="15718"/>
                  </a:cubicBezTo>
                  <a:cubicBezTo>
                    <a:pt x="27993" y="15718"/>
                    <a:pt x="29879" y="9040"/>
                    <a:pt x="25480" y="4670"/>
                  </a:cubicBezTo>
                  <a:lnTo>
                    <a:pt x="25480" y="4670"/>
                  </a:lnTo>
                  <a:cubicBezTo>
                    <a:pt x="27330" y="6104"/>
                    <a:pt x="29584" y="8120"/>
                    <a:pt x="30349" y="9922"/>
                  </a:cubicBezTo>
                  <a:cubicBezTo>
                    <a:pt x="30349" y="9922"/>
                    <a:pt x="29674" y="1"/>
                    <a:pt x="1868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46"/>
            <p:cNvSpPr/>
            <p:nvPr/>
          </p:nvSpPr>
          <p:spPr>
            <a:xfrm>
              <a:off x="1484575" y="2389175"/>
              <a:ext cx="445450" cy="466925"/>
            </a:xfrm>
            <a:custGeom>
              <a:rect b="b" l="l" r="r" t="t"/>
              <a:pathLst>
                <a:path extrusionOk="0" h="18677" w="17818">
                  <a:moveTo>
                    <a:pt x="1303" y="0"/>
                  </a:moveTo>
                  <a:cubicBezTo>
                    <a:pt x="1269" y="0"/>
                    <a:pt x="1245" y="17"/>
                    <a:pt x="1232" y="52"/>
                  </a:cubicBezTo>
                  <a:cubicBezTo>
                    <a:pt x="1" y="3385"/>
                    <a:pt x="2256" y="18677"/>
                    <a:pt x="4946" y="18677"/>
                  </a:cubicBezTo>
                  <a:cubicBezTo>
                    <a:pt x="5048" y="18677"/>
                    <a:pt x="5151" y="18655"/>
                    <a:pt x="5255" y="18609"/>
                  </a:cubicBezTo>
                  <a:cubicBezTo>
                    <a:pt x="17133" y="13345"/>
                    <a:pt x="17818" y="190"/>
                    <a:pt x="17818" y="189"/>
                  </a:cubicBezTo>
                  <a:lnTo>
                    <a:pt x="17818" y="189"/>
                  </a:lnTo>
                  <a:lnTo>
                    <a:pt x="10724" y="2690"/>
                  </a:lnTo>
                  <a:cubicBezTo>
                    <a:pt x="10724" y="2690"/>
                    <a:pt x="9359" y="4778"/>
                    <a:pt x="8109" y="7462"/>
                  </a:cubicBezTo>
                  <a:cubicBezTo>
                    <a:pt x="8095" y="7492"/>
                    <a:pt x="8072" y="7506"/>
                    <a:pt x="8039" y="7506"/>
                  </a:cubicBezTo>
                  <a:cubicBezTo>
                    <a:pt x="7304" y="7506"/>
                    <a:pt x="2027" y="0"/>
                    <a:pt x="13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46"/>
            <p:cNvSpPr/>
            <p:nvPr/>
          </p:nvSpPr>
          <p:spPr>
            <a:xfrm>
              <a:off x="1484575" y="2389175"/>
              <a:ext cx="345550" cy="466925"/>
            </a:xfrm>
            <a:custGeom>
              <a:rect b="b" l="l" r="r" t="t"/>
              <a:pathLst>
                <a:path extrusionOk="0" h="18677" w="13822">
                  <a:moveTo>
                    <a:pt x="1304" y="0"/>
                  </a:moveTo>
                  <a:cubicBezTo>
                    <a:pt x="1270" y="0"/>
                    <a:pt x="1246" y="17"/>
                    <a:pt x="1233" y="52"/>
                  </a:cubicBezTo>
                  <a:cubicBezTo>
                    <a:pt x="1" y="3385"/>
                    <a:pt x="2256" y="18677"/>
                    <a:pt x="4947" y="18677"/>
                  </a:cubicBezTo>
                  <a:cubicBezTo>
                    <a:pt x="5049" y="18677"/>
                    <a:pt x="5153" y="18655"/>
                    <a:pt x="5256" y="18609"/>
                  </a:cubicBezTo>
                  <a:cubicBezTo>
                    <a:pt x="9240" y="16844"/>
                    <a:pt x="11960" y="14190"/>
                    <a:pt x="13821" y="11444"/>
                  </a:cubicBezTo>
                  <a:cubicBezTo>
                    <a:pt x="13450" y="10563"/>
                    <a:pt x="13105" y="9724"/>
                    <a:pt x="12871" y="8960"/>
                  </a:cubicBezTo>
                  <a:cubicBezTo>
                    <a:pt x="12217" y="6834"/>
                    <a:pt x="11709" y="4644"/>
                    <a:pt x="11465" y="2430"/>
                  </a:cubicBezTo>
                  <a:lnTo>
                    <a:pt x="10725" y="2690"/>
                  </a:lnTo>
                  <a:cubicBezTo>
                    <a:pt x="10725" y="2690"/>
                    <a:pt x="9361" y="4778"/>
                    <a:pt x="8111" y="7463"/>
                  </a:cubicBezTo>
                  <a:cubicBezTo>
                    <a:pt x="8097" y="7493"/>
                    <a:pt x="8073" y="7507"/>
                    <a:pt x="8041" y="7507"/>
                  </a:cubicBezTo>
                  <a:cubicBezTo>
                    <a:pt x="7305" y="7507"/>
                    <a:pt x="2028" y="0"/>
                    <a:pt x="130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46"/>
            <p:cNvSpPr/>
            <p:nvPr/>
          </p:nvSpPr>
          <p:spPr>
            <a:xfrm>
              <a:off x="905075" y="5023500"/>
              <a:ext cx="344375" cy="223725"/>
            </a:xfrm>
            <a:custGeom>
              <a:rect b="b" l="l" r="r" t="t"/>
              <a:pathLst>
                <a:path extrusionOk="0" h="8949" w="13775">
                  <a:moveTo>
                    <a:pt x="7304" y="1"/>
                  </a:moveTo>
                  <a:lnTo>
                    <a:pt x="7757" y="5319"/>
                  </a:lnTo>
                  <a:cubicBezTo>
                    <a:pt x="7757" y="5319"/>
                    <a:pt x="1" y="6781"/>
                    <a:pt x="149" y="8171"/>
                  </a:cubicBezTo>
                  <a:cubicBezTo>
                    <a:pt x="213" y="8778"/>
                    <a:pt x="2823" y="8949"/>
                    <a:pt x="5742" y="8949"/>
                  </a:cubicBezTo>
                  <a:cubicBezTo>
                    <a:pt x="9502" y="8949"/>
                    <a:pt x="13775" y="8665"/>
                    <a:pt x="13775" y="8665"/>
                  </a:cubicBezTo>
                  <a:lnTo>
                    <a:pt x="13266" y="1653"/>
                  </a:lnTo>
                  <a:lnTo>
                    <a:pt x="730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46"/>
            <p:cNvSpPr/>
            <p:nvPr/>
          </p:nvSpPr>
          <p:spPr>
            <a:xfrm>
              <a:off x="908625" y="5174900"/>
              <a:ext cx="340825" cy="72300"/>
            </a:xfrm>
            <a:custGeom>
              <a:rect b="b" l="l" r="r" t="t"/>
              <a:pathLst>
                <a:path extrusionOk="0" h="2892" w="13633">
                  <a:moveTo>
                    <a:pt x="4370" y="0"/>
                  </a:moveTo>
                  <a:cubicBezTo>
                    <a:pt x="2768" y="421"/>
                    <a:pt x="1033" y="980"/>
                    <a:pt x="330" y="1562"/>
                  </a:cubicBezTo>
                  <a:lnTo>
                    <a:pt x="328" y="1562"/>
                  </a:lnTo>
                  <a:cubicBezTo>
                    <a:pt x="277" y="1604"/>
                    <a:pt x="227" y="1650"/>
                    <a:pt x="182" y="1698"/>
                  </a:cubicBezTo>
                  <a:lnTo>
                    <a:pt x="181" y="1699"/>
                  </a:lnTo>
                  <a:cubicBezTo>
                    <a:pt x="143" y="1742"/>
                    <a:pt x="108" y="1787"/>
                    <a:pt x="78" y="1835"/>
                  </a:cubicBezTo>
                  <a:cubicBezTo>
                    <a:pt x="71" y="1846"/>
                    <a:pt x="70" y="1856"/>
                    <a:pt x="64" y="1866"/>
                  </a:cubicBezTo>
                  <a:cubicBezTo>
                    <a:pt x="45" y="1900"/>
                    <a:pt x="29" y="1936"/>
                    <a:pt x="17" y="1973"/>
                  </a:cubicBezTo>
                  <a:cubicBezTo>
                    <a:pt x="5" y="2018"/>
                    <a:pt x="1" y="2066"/>
                    <a:pt x="5" y="2113"/>
                  </a:cubicBezTo>
                  <a:cubicBezTo>
                    <a:pt x="11" y="2151"/>
                    <a:pt x="24" y="2186"/>
                    <a:pt x="46" y="2218"/>
                  </a:cubicBezTo>
                  <a:cubicBezTo>
                    <a:pt x="49" y="2221"/>
                    <a:pt x="50" y="2226"/>
                    <a:pt x="53" y="2230"/>
                  </a:cubicBezTo>
                  <a:cubicBezTo>
                    <a:pt x="80" y="2264"/>
                    <a:pt x="110" y="2294"/>
                    <a:pt x="146" y="2321"/>
                  </a:cubicBezTo>
                  <a:cubicBezTo>
                    <a:pt x="153" y="2325"/>
                    <a:pt x="159" y="2331"/>
                    <a:pt x="165" y="2335"/>
                  </a:cubicBezTo>
                  <a:cubicBezTo>
                    <a:pt x="210" y="2365"/>
                    <a:pt x="257" y="2392"/>
                    <a:pt x="305" y="2414"/>
                  </a:cubicBezTo>
                  <a:lnTo>
                    <a:pt x="334" y="2428"/>
                  </a:lnTo>
                  <a:cubicBezTo>
                    <a:pt x="396" y="2455"/>
                    <a:pt x="458" y="2479"/>
                    <a:pt x="523" y="2499"/>
                  </a:cubicBezTo>
                  <a:lnTo>
                    <a:pt x="554" y="2509"/>
                  </a:lnTo>
                  <a:cubicBezTo>
                    <a:pt x="627" y="2533"/>
                    <a:pt x="707" y="2555"/>
                    <a:pt x="793" y="2575"/>
                  </a:cubicBezTo>
                  <a:lnTo>
                    <a:pt x="811" y="2580"/>
                  </a:lnTo>
                  <a:cubicBezTo>
                    <a:pt x="899" y="2600"/>
                    <a:pt x="995" y="2619"/>
                    <a:pt x="1096" y="2638"/>
                  </a:cubicBezTo>
                  <a:lnTo>
                    <a:pt x="1114" y="2642"/>
                  </a:lnTo>
                  <a:cubicBezTo>
                    <a:pt x="1216" y="2660"/>
                    <a:pt x="1324" y="2676"/>
                    <a:pt x="1435" y="2692"/>
                  </a:cubicBezTo>
                  <a:lnTo>
                    <a:pt x="1481" y="2700"/>
                  </a:lnTo>
                  <a:cubicBezTo>
                    <a:pt x="1590" y="2714"/>
                    <a:pt x="1706" y="2727"/>
                    <a:pt x="1826" y="2740"/>
                  </a:cubicBezTo>
                  <a:lnTo>
                    <a:pt x="1884" y="2748"/>
                  </a:lnTo>
                  <a:cubicBezTo>
                    <a:pt x="2004" y="2759"/>
                    <a:pt x="2130" y="2771"/>
                    <a:pt x="2259" y="2783"/>
                  </a:cubicBezTo>
                  <a:lnTo>
                    <a:pt x="2319" y="2787"/>
                  </a:lnTo>
                  <a:cubicBezTo>
                    <a:pt x="2452" y="2797"/>
                    <a:pt x="2589" y="2808"/>
                    <a:pt x="2731" y="2817"/>
                  </a:cubicBezTo>
                  <a:lnTo>
                    <a:pt x="2768" y="2819"/>
                  </a:lnTo>
                  <a:cubicBezTo>
                    <a:pt x="3067" y="2837"/>
                    <a:pt x="3383" y="2852"/>
                    <a:pt x="3712" y="2865"/>
                  </a:cubicBezTo>
                  <a:lnTo>
                    <a:pt x="3755" y="2866"/>
                  </a:lnTo>
                  <a:cubicBezTo>
                    <a:pt x="3913" y="2871"/>
                    <a:pt x="4073" y="2875"/>
                    <a:pt x="4236" y="2879"/>
                  </a:cubicBezTo>
                  <a:lnTo>
                    <a:pt x="4299" y="2879"/>
                  </a:lnTo>
                  <a:cubicBezTo>
                    <a:pt x="4459" y="2884"/>
                    <a:pt x="4623" y="2887"/>
                    <a:pt x="4788" y="2888"/>
                  </a:cubicBezTo>
                  <a:lnTo>
                    <a:pt x="4853" y="2888"/>
                  </a:lnTo>
                  <a:cubicBezTo>
                    <a:pt x="5021" y="2890"/>
                    <a:pt x="5189" y="2891"/>
                    <a:pt x="5360" y="2891"/>
                  </a:cubicBezTo>
                  <a:lnTo>
                    <a:pt x="5411" y="2891"/>
                  </a:lnTo>
                  <a:cubicBezTo>
                    <a:pt x="5477" y="2891"/>
                    <a:pt x="5543" y="2891"/>
                    <a:pt x="5608" y="2891"/>
                  </a:cubicBezTo>
                  <a:cubicBezTo>
                    <a:pt x="9367" y="2891"/>
                    <a:pt x="13633" y="2609"/>
                    <a:pt x="13633" y="2609"/>
                  </a:cubicBezTo>
                  <a:lnTo>
                    <a:pt x="13571" y="1774"/>
                  </a:lnTo>
                  <a:cubicBezTo>
                    <a:pt x="12887" y="1817"/>
                    <a:pt x="9068" y="2050"/>
                    <a:pt x="5665" y="2050"/>
                  </a:cubicBezTo>
                  <a:cubicBezTo>
                    <a:pt x="5644" y="2050"/>
                    <a:pt x="5623" y="2050"/>
                    <a:pt x="5602" y="2050"/>
                  </a:cubicBezTo>
                  <a:cubicBezTo>
                    <a:pt x="5262" y="1326"/>
                    <a:pt x="4850" y="639"/>
                    <a:pt x="437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46"/>
            <p:cNvSpPr/>
            <p:nvPr/>
          </p:nvSpPr>
          <p:spPr>
            <a:xfrm>
              <a:off x="1170350" y="5148775"/>
              <a:ext cx="52275" cy="49800"/>
            </a:xfrm>
            <a:custGeom>
              <a:rect b="b" l="l" r="r" t="t"/>
              <a:pathLst>
                <a:path extrusionOk="0" h="1992" w="2091">
                  <a:moveTo>
                    <a:pt x="1016" y="1"/>
                  </a:moveTo>
                  <a:cubicBezTo>
                    <a:pt x="494" y="1"/>
                    <a:pt x="55" y="408"/>
                    <a:pt x="24" y="937"/>
                  </a:cubicBezTo>
                  <a:cubicBezTo>
                    <a:pt x="1" y="1339"/>
                    <a:pt x="221" y="1716"/>
                    <a:pt x="583" y="1892"/>
                  </a:cubicBezTo>
                  <a:cubicBezTo>
                    <a:pt x="721" y="1959"/>
                    <a:pt x="869" y="1991"/>
                    <a:pt x="1017" y="1991"/>
                  </a:cubicBezTo>
                  <a:cubicBezTo>
                    <a:pt x="1256" y="1991"/>
                    <a:pt x="1493" y="1905"/>
                    <a:pt x="1679" y="1740"/>
                  </a:cubicBezTo>
                  <a:cubicBezTo>
                    <a:pt x="1979" y="1472"/>
                    <a:pt x="2090" y="1049"/>
                    <a:pt x="1957" y="669"/>
                  </a:cubicBezTo>
                  <a:cubicBezTo>
                    <a:pt x="1826" y="289"/>
                    <a:pt x="1478" y="26"/>
                    <a:pt x="1075" y="2"/>
                  </a:cubicBezTo>
                  <a:cubicBezTo>
                    <a:pt x="1056" y="1"/>
                    <a:pt x="1036" y="1"/>
                    <a:pt x="1016"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46"/>
            <p:cNvSpPr/>
            <p:nvPr/>
          </p:nvSpPr>
          <p:spPr>
            <a:xfrm>
              <a:off x="1041950" y="5164425"/>
              <a:ext cx="30350" cy="34100"/>
            </a:xfrm>
            <a:custGeom>
              <a:rect b="b" l="l" r="r" t="t"/>
              <a:pathLst>
                <a:path extrusionOk="0" h="1364" w="1214">
                  <a:moveTo>
                    <a:pt x="192" y="1"/>
                  </a:moveTo>
                  <a:cubicBezTo>
                    <a:pt x="155" y="1"/>
                    <a:pt x="118" y="13"/>
                    <a:pt x="87" y="37"/>
                  </a:cubicBezTo>
                  <a:cubicBezTo>
                    <a:pt x="14" y="94"/>
                    <a:pt x="1" y="201"/>
                    <a:pt x="59" y="274"/>
                  </a:cubicBezTo>
                  <a:lnTo>
                    <a:pt x="861" y="1299"/>
                  </a:lnTo>
                  <a:cubicBezTo>
                    <a:pt x="893" y="1340"/>
                    <a:pt x="943" y="1364"/>
                    <a:pt x="994" y="1364"/>
                  </a:cubicBezTo>
                  <a:cubicBezTo>
                    <a:pt x="1134" y="1364"/>
                    <a:pt x="1213" y="1201"/>
                    <a:pt x="1127" y="1092"/>
                  </a:cubicBezTo>
                  <a:lnTo>
                    <a:pt x="324" y="65"/>
                  </a:lnTo>
                  <a:cubicBezTo>
                    <a:pt x="291" y="23"/>
                    <a:pt x="242" y="1"/>
                    <a:pt x="192"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46"/>
            <p:cNvSpPr/>
            <p:nvPr/>
          </p:nvSpPr>
          <p:spPr>
            <a:xfrm>
              <a:off x="1068600" y="5156975"/>
              <a:ext cx="30300" cy="34100"/>
            </a:xfrm>
            <a:custGeom>
              <a:rect b="b" l="l" r="r" t="t"/>
              <a:pathLst>
                <a:path extrusionOk="0" h="1364" w="1212">
                  <a:moveTo>
                    <a:pt x="191" y="0"/>
                  </a:moveTo>
                  <a:cubicBezTo>
                    <a:pt x="155" y="0"/>
                    <a:pt x="118" y="12"/>
                    <a:pt x="87" y="37"/>
                  </a:cubicBezTo>
                  <a:cubicBezTo>
                    <a:pt x="13" y="94"/>
                    <a:pt x="1" y="201"/>
                    <a:pt x="58" y="274"/>
                  </a:cubicBezTo>
                  <a:lnTo>
                    <a:pt x="861" y="1299"/>
                  </a:lnTo>
                  <a:cubicBezTo>
                    <a:pt x="893" y="1340"/>
                    <a:pt x="941" y="1363"/>
                    <a:pt x="994" y="1363"/>
                  </a:cubicBezTo>
                  <a:cubicBezTo>
                    <a:pt x="1134" y="1363"/>
                    <a:pt x="1212" y="1201"/>
                    <a:pt x="1126" y="1091"/>
                  </a:cubicBezTo>
                  <a:lnTo>
                    <a:pt x="324" y="65"/>
                  </a:lnTo>
                  <a:cubicBezTo>
                    <a:pt x="290" y="23"/>
                    <a:pt x="241" y="0"/>
                    <a:pt x="191"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46"/>
            <p:cNvSpPr/>
            <p:nvPr/>
          </p:nvSpPr>
          <p:spPr>
            <a:xfrm>
              <a:off x="1093550" y="5152000"/>
              <a:ext cx="30325" cy="34100"/>
            </a:xfrm>
            <a:custGeom>
              <a:rect b="b" l="l" r="r" t="t"/>
              <a:pathLst>
                <a:path extrusionOk="0" h="1364" w="1213">
                  <a:moveTo>
                    <a:pt x="191" y="1"/>
                  </a:moveTo>
                  <a:cubicBezTo>
                    <a:pt x="154" y="1"/>
                    <a:pt x="117" y="12"/>
                    <a:pt x="87" y="37"/>
                  </a:cubicBezTo>
                  <a:cubicBezTo>
                    <a:pt x="13" y="94"/>
                    <a:pt x="0" y="201"/>
                    <a:pt x="57" y="274"/>
                  </a:cubicBezTo>
                  <a:lnTo>
                    <a:pt x="860" y="1299"/>
                  </a:lnTo>
                  <a:cubicBezTo>
                    <a:pt x="892" y="1340"/>
                    <a:pt x="941" y="1364"/>
                    <a:pt x="993" y="1364"/>
                  </a:cubicBezTo>
                  <a:cubicBezTo>
                    <a:pt x="1134" y="1364"/>
                    <a:pt x="1213" y="1201"/>
                    <a:pt x="1126" y="1090"/>
                  </a:cubicBezTo>
                  <a:lnTo>
                    <a:pt x="323" y="65"/>
                  </a:lnTo>
                  <a:cubicBezTo>
                    <a:pt x="290" y="23"/>
                    <a:pt x="240" y="1"/>
                    <a:pt x="191"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46"/>
            <p:cNvSpPr/>
            <p:nvPr/>
          </p:nvSpPr>
          <p:spPr>
            <a:xfrm>
              <a:off x="1550350" y="5033600"/>
              <a:ext cx="342525" cy="223650"/>
            </a:xfrm>
            <a:custGeom>
              <a:rect b="b" l="l" r="r" t="t"/>
              <a:pathLst>
                <a:path extrusionOk="0" h="8946" w="13701">
                  <a:moveTo>
                    <a:pt x="6171" y="0"/>
                  </a:moveTo>
                  <a:lnTo>
                    <a:pt x="268" y="1857"/>
                  </a:lnTo>
                  <a:lnTo>
                    <a:pt x="0" y="8882"/>
                  </a:lnTo>
                  <a:cubicBezTo>
                    <a:pt x="0" y="8882"/>
                    <a:pt x="1982" y="8946"/>
                    <a:pt x="4433" y="8946"/>
                  </a:cubicBezTo>
                  <a:cubicBezTo>
                    <a:pt x="8379" y="8946"/>
                    <a:pt x="13539" y="8781"/>
                    <a:pt x="13600" y="7922"/>
                  </a:cubicBezTo>
                  <a:cubicBezTo>
                    <a:pt x="13701" y="6528"/>
                    <a:pt x="5899" y="5332"/>
                    <a:pt x="5899" y="5332"/>
                  </a:cubicBezTo>
                  <a:lnTo>
                    <a:pt x="61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46"/>
            <p:cNvSpPr/>
            <p:nvPr/>
          </p:nvSpPr>
          <p:spPr>
            <a:xfrm>
              <a:off x="1550350" y="5182525"/>
              <a:ext cx="340075" cy="74700"/>
            </a:xfrm>
            <a:custGeom>
              <a:rect b="b" l="l" r="r" t="t"/>
              <a:pathLst>
                <a:path extrusionOk="0" h="2988" w="13603">
                  <a:moveTo>
                    <a:pt x="9166" y="1"/>
                  </a:moveTo>
                  <a:cubicBezTo>
                    <a:pt x="8708" y="656"/>
                    <a:pt x="8321" y="1358"/>
                    <a:pt x="8007" y="2092"/>
                  </a:cubicBezTo>
                  <a:cubicBezTo>
                    <a:pt x="6787" y="2135"/>
                    <a:pt x="5510" y="2149"/>
                    <a:pt x="4340" y="2149"/>
                  </a:cubicBezTo>
                  <a:cubicBezTo>
                    <a:pt x="2233" y="2149"/>
                    <a:pt x="475" y="2102"/>
                    <a:pt x="31" y="2089"/>
                  </a:cubicBezTo>
                  <a:lnTo>
                    <a:pt x="0" y="2924"/>
                  </a:lnTo>
                  <a:cubicBezTo>
                    <a:pt x="0" y="2924"/>
                    <a:pt x="1993" y="2988"/>
                    <a:pt x="4453" y="2988"/>
                  </a:cubicBezTo>
                  <a:cubicBezTo>
                    <a:pt x="5658" y="2988"/>
                    <a:pt x="6975" y="2972"/>
                    <a:pt x="8224" y="2927"/>
                  </a:cubicBezTo>
                  <a:lnTo>
                    <a:pt x="8277" y="2924"/>
                  </a:lnTo>
                  <a:cubicBezTo>
                    <a:pt x="8447" y="2918"/>
                    <a:pt x="8615" y="2911"/>
                    <a:pt x="8783" y="2903"/>
                  </a:cubicBezTo>
                  <a:lnTo>
                    <a:pt x="8847" y="2900"/>
                  </a:lnTo>
                  <a:cubicBezTo>
                    <a:pt x="9013" y="2893"/>
                    <a:pt x="9175" y="2884"/>
                    <a:pt x="9337" y="2876"/>
                  </a:cubicBezTo>
                  <a:lnTo>
                    <a:pt x="9399" y="2873"/>
                  </a:lnTo>
                  <a:cubicBezTo>
                    <a:pt x="9562" y="2862"/>
                    <a:pt x="9722" y="2852"/>
                    <a:pt x="9880" y="2842"/>
                  </a:cubicBezTo>
                  <a:lnTo>
                    <a:pt x="9922" y="2839"/>
                  </a:lnTo>
                  <a:cubicBezTo>
                    <a:pt x="10250" y="2817"/>
                    <a:pt x="10566" y="2792"/>
                    <a:pt x="10864" y="2762"/>
                  </a:cubicBezTo>
                  <a:lnTo>
                    <a:pt x="10901" y="2759"/>
                  </a:lnTo>
                  <a:cubicBezTo>
                    <a:pt x="11041" y="2745"/>
                    <a:pt x="11178" y="2731"/>
                    <a:pt x="11311" y="2715"/>
                  </a:cubicBezTo>
                  <a:lnTo>
                    <a:pt x="11370" y="2709"/>
                  </a:lnTo>
                  <a:cubicBezTo>
                    <a:pt x="11499" y="2693"/>
                    <a:pt x="11623" y="2677"/>
                    <a:pt x="11743" y="2661"/>
                  </a:cubicBezTo>
                  <a:lnTo>
                    <a:pt x="11801" y="2652"/>
                  </a:lnTo>
                  <a:cubicBezTo>
                    <a:pt x="11920" y="2634"/>
                    <a:pt x="12035" y="2617"/>
                    <a:pt x="12145" y="2598"/>
                  </a:cubicBezTo>
                  <a:lnTo>
                    <a:pt x="12189" y="2590"/>
                  </a:lnTo>
                  <a:cubicBezTo>
                    <a:pt x="12301" y="2570"/>
                    <a:pt x="12408" y="2550"/>
                    <a:pt x="12509" y="2529"/>
                  </a:cubicBezTo>
                  <a:lnTo>
                    <a:pt x="12527" y="2525"/>
                  </a:lnTo>
                  <a:cubicBezTo>
                    <a:pt x="12629" y="2503"/>
                    <a:pt x="12723" y="2479"/>
                    <a:pt x="12810" y="2456"/>
                  </a:cubicBezTo>
                  <a:lnTo>
                    <a:pt x="12828" y="2452"/>
                  </a:lnTo>
                  <a:cubicBezTo>
                    <a:pt x="12913" y="2428"/>
                    <a:pt x="12992" y="2403"/>
                    <a:pt x="13065" y="2377"/>
                  </a:cubicBezTo>
                  <a:cubicBezTo>
                    <a:pt x="13075" y="2374"/>
                    <a:pt x="13085" y="2370"/>
                    <a:pt x="13095" y="2367"/>
                  </a:cubicBezTo>
                  <a:cubicBezTo>
                    <a:pt x="13160" y="2343"/>
                    <a:pt x="13221" y="2317"/>
                    <a:pt x="13281" y="2288"/>
                  </a:cubicBezTo>
                  <a:lnTo>
                    <a:pt x="13309" y="2275"/>
                  </a:lnTo>
                  <a:cubicBezTo>
                    <a:pt x="13359" y="2250"/>
                    <a:pt x="13404" y="2221"/>
                    <a:pt x="13448" y="2190"/>
                  </a:cubicBezTo>
                  <a:cubicBezTo>
                    <a:pt x="13454" y="2184"/>
                    <a:pt x="13460" y="2180"/>
                    <a:pt x="13465" y="2175"/>
                  </a:cubicBezTo>
                  <a:cubicBezTo>
                    <a:pt x="13501" y="2147"/>
                    <a:pt x="13531" y="2117"/>
                    <a:pt x="13556" y="2082"/>
                  </a:cubicBezTo>
                  <a:cubicBezTo>
                    <a:pt x="13558" y="2077"/>
                    <a:pt x="13559" y="2073"/>
                    <a:pt x="13562" y="2070"/>
                  </a:cubicBezTo>
                  <a:cubicBezTo>
                    <a:pt x="13582" y="2038"/>
                    <a:pt x="13596" y="2001"/>
                    <a:pt x="13600" y="1963"/>
                  </a:cubicBezTo>
                  <a:cubicBezTo>
                    <a:pt x="13603" y="1916"/>
                    <a:pt x="13597" y="1868"/>
                    <a:pt x="13582" y="1823"/>
                  </a:cubicBezTo>
                  <a:cubicBezTo>
                    <a:pt x="13571" y="1786"/>
                    <a:pt x="13553" y="1751"/>
                    <a:pt x="13533" y="1719"/>
                  </a:cubicBezTo>
                  <a:cubicBezTo>
                    <a:pt x="13527" y="1709"/>
                    <a:pt x="13524" y="1698"/>
                    <a:pt x="13518" y="1688"/>
                  </a:cubicBezTo>
                  <a:cubicBezTo>
                    <a:pt x="13486" y="1640"/>
                    <a:pt x="13449" y="1596"/>
                    <a:pt x="13410" y="1557"/>
                  </a:cubicBezTo>
                  <a:cubicBezTo>
                    <a:pt x="13410" y="1555"/>
                    <a:pt x="13408" y="1555"/>
                    <a:pt x="13408" y="1555"/>
                  </a:cubicBezTo>
                  <a:cubicBezTo>
                    <a:pt x="13362" y="1507"/>
                    <a:pt x="13312" y="1463"/>
                    <a:pt x="13258" y="1424"/>
                  </a:cubicBezTo>
                  <a:cubicBezTo>
                    <a:pt x="12535" y="866"/>
                    <a:pt x="10782" y="366"/>
                    <a:pt x="9166"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46"/>
            <p:cNvSpPr/>
            <p:nvPr/>
          </p:nvSpPr>
          <p:spPr>
            <a:xfrm>
              <a:off x="1574875" y="5162500"/>
              <a:ext cx="52525" cy="49825"/>
            </a:xfrm>
            <a:custGeom>
              <a:rect b="b" l="l" r="r" t="t"/>
              <a:pathLst>
                <a:path extrusionOk="0" h="1993" w="2101">
                  <a:moveTo>
                    <a:pt x="1073" y="0"/>
                  </a:moveTo>
                  <a:cubicBezTo>
                    <a:pt x="1042" y="0"/>
                    <a:pt x="1010" y="2"/>
                    <a:pt x="979" y="5"/>
                  </a:cubicBezTo>
                  <a:cubicBezTo>
                    <a:pt x="578" y="43"/>
                    <a:pt x="239" y="318"/>
                    <a:pt x="120" y="702"/>
                  </a:cubicBezTo>
                  <a:cubicBezTo>
                    <a:pt x="0" y="1087"/>
                    <a:pt x="125" y="1505"/>
                    <a:pt x="435" y="1762"/>
                  </a:cubicBezTo>
                  <a:cubicBezTo>
                    <a:pt x="617" y="1914"/>
                    <a:pt x="843" y="1992"/>
                    <a:pt x="1071" y="1992"/>
                  </a:cubicBezTo>
                  <a:cubicBezTo>
                    <a:pt x="1229" y="1992"/>
                    <a:pt x="1389" y="1954"/>
                    <a:pt x="1536" y="1876"/>
                  </a:cubicBezTo>
                  <a:cubicBezTo>
                    <a:pt x="1893" y="1688"/>
                    <a:pt x="2100" y="1305"/>
                    <a:pt x="2062" y="904"/>
                  </a:cubicBezTo>
                  <a:cubicBezTo>
                    <a:pt x="2014" y="387"/>
                    <a:pt x="1580" y="0"/>
                    <a:pt x="1073"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46"/>
            <p:cNvSpPr/>
            <p:nvPr/>
          </p:nvSpPr>
          <p:spPr>
            <a:xfrm>
              <a:off x="1725825" y="5173050"/>
              <a:ext cx="29450" cy="34775"/>
            </a:xfrm>
            <a:custGeom>
              <a:rect b="b" l="l" r="r" t="t"/>
              <a:pathLst>
                <a:path extrusionOk="0" h="1391" w="1178">
                  <a:moveTo>
                    <a:pt x="986" y="0"/>
                  </a:moveTo>
                  <a:cubicBezTo>
                    <a:pt x="934" y="0"/>
                    <a:pt x="883" y="25"/>
                    <a:pt x="850" y="70"/>
                  </a:cubicBezTo>
                  <a:lnTo>
                    <a:pt x="82" y="1123"/>
                  </a:lnTo>
                  <a:cubicBezTo>
                    <a:pt x="0" y="1234"/>
                    <a:pt x="81" y="1390"/>
                    <a:pt x="218" y="1390"/>
                  </a:cubicBezTo>
                  <a:cubicBezTo>
                    <a:pt x="272" y="1390"/>
                    <a:pt x="322" y="1365"/>
                    <a:pt x="354" y="1321"/>
                  </a:cubicBezTo>
                  <a:lnTo>
                    <a:pt x="1122" y="269"/>
                  </a:lnTo>
                  <a:cubicBezTo>
                    <a:pt x="1178" y="194"/>
                    <a:pt x="1162" y="89"/>
                    <a:pt x="1086" y="33"/>
                  </a:cubicBezTo>
                  <a:cubicBezTo>
                    <a:pt x="1055" y="11"/>
                    <a:pt x="1020" y="0"/>
                    <a:pt x="986"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46"/>
            <p:cNvSpPr/>
            <p:nvPr/>
          </p:nvSpPr>
          <p:spPr>
            <a:xfrm>
              <a:off x="1699650" y="5166625"/>
              <a:ext cx="28650" cy="34675"/>
            </a:xfrm>
            <a:custGeom>
              <a:rect b="b" l="l" r="r" t="t"/>
              <a:pathLst>
                <a:path extrusionOk="0" h="1387" w="1146">
                  <a:moveTo>
                    <a:pt x="955" y="1"/>
                  </a:moveTo>
                  <a:cubicBezTo>
                    <a:pt x="905" y="1"/>
                    <a:pt x="855" y="23"/>
                    <a:pt x="822" y="66"/>
                  </a:cubicBezTo>
                  <a:lnTo>
                    <a:pt x="55" y="1118"/>
                  </a:lnTo>
                  <a:cubicBezTo>
                    <a:pt x="0" y="1194"/>
                    <a:pt x="17" y="1299"/>
                    <a:pt x="91" y="1355"/>
                  </a:cubicBezTo>
                  <a:cubicBezTo>
                    <a:pt x="120" y="1375"/>
                    <a:pt x="155" y="1387"/>
                    <a:pt x="191" y="1387"/>
                  </a:cubicBezTo>
                  <a:cubicBezTo>
                    <a:pt x="245" y="1387"/>
                    <a:pt x="296" y="1361"/>
                    <a:pt x="328" y="1317"/>
                  </a:cubicBezTo>
                  <a:lnTo>
                    <a:pt x="1094" y="265"/>
                  </a:lnTo>
                  <a:cubicBezTo>
                    <a:pt x="1145" y="189"/>
                    <a:pt x="1128" y="87"/>
                    <a:pt x="1055" y="33"/>
                  </a:cubicBezTo>
                  <a:cubicBezTo>
                    <a:pt x="1024" y="11"/>
                    <a:pt x="989" y="1"/>
                    <a:pt x="95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46"/>
            <p:cNvSpPr/>
            <p:nvPr/>
          </p:nvSpPr>
          <p:spPr>
            <a:xfrm>
              <a:off x="1673875" y="5162500"/>
              <a:ext cx="29350" cy="34675"/>
            </a:xfrm>
            <a:custGeom>
              <a:rect b="b" l="l" r="r" t="t"/>
              <a:pathLst>
                <a:path extrusionOk="0" h="1387" w="1174">
                  <a:moveTo>
                    <a:pt x="983" y="1"/>
                  </a:moveTo>
                  <a:cubicBezTo>
                    <a:pt x="932" y="1"/>
                    <a:pt x="882" y="23"/>
                    <a:pt x="849" y="66"/>
                  </a:cubicBezTo>
                  <a:lnTo>
                    <a:pt x="81" y="1119"/>
                  </a:lnTo>
                  <a:cubicBezTo>
                    <a:pt x="0" y="1230"/>
                    <a:pt x="79" y="1387"/>
                    <a:pt x="218" y="1387"/>
                  </a:cubicBezTo>
                  <a:cubicBezTo>
                    <a:pt x="271" y="1387"/>
                    <a:pt x="322" y="1362"/>
                    <a:pt x="353" y="1318"/>
                  </a:cubicBezTo>
                  <a:lnTo>
                    <a:pt x="1121" y="265"/>
                  </a:lnTo>
                  <a:cubicBezTo>
                    <a:pt x="1173" y="190"/>
                    <a:pt x="1156" y="87"/>
                    <a:pt x="1081" y="32"/>
                  </a:cubicBezTo>
                  <a:cubicBezTo>
                    <a:pt x="1052" y="11"/>
                    <a:pt x="1017" y="1"/>
                    <a:pt x="983"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46"/>
            <p:cNvSpPr/>
            <p:nvPr/>
          </p:nvSpPr>
          <p:spPr>
            <a:xfrm>
              <a:off x="688325" y="2586350"/>
              <a:ext cx="1123075" cy="2503700"/>
            </a:xfrm>
            <a:custGeom>
              <a:rect b="b" l="l" r="r" t="t"/>
              <a:pathLst>
                <a:path extrusionOk="0" h="100148" w="44923">
                  <a:moveTo>
                    <a:pt x="12776" y="0"/>
                  </a:moveTo>
                  <a:cubicBezTo>
                    <a:pt x="12776" y="0"/>
                    <a:pt x="3020" y="10236"/>
                    <a:pt x="1511" y="20999"/>
                  </a:cubicBezTo>
                  <a:cubicBezTo>
                    <a:pt x="1" y="31761"/>
                    <a:pt x="15428" y="99132"/>
                    <a:pt x="15428" y="99132"/>
                  </a:cubicBezTo>
                  <a:lnTo>
                    <a:pt x="22705" y="98962"/>
                  </a:lnTo>
                  <a:lnTo>
                    <a:pt x="23875" y="35324"/>
                  </a:lnTo>
                  <a:lnTo>
                    <a:pt x="33681" y="99888"/>
                  </a:lnTo>
                  <a:lnTo>
                    <a:pt x="42123" y="100148"/>
                  </a:lnTo>
                  <a:cubicBezTo>
                    <a:pt x="42123" y="100148"/>
                    <a:pt x="44922" y="28306"/>
                    <a:pt x="39161" y="17516"/>
                  </a:cubicBezTo>
                  <a:cubicBezTo>
                    <a:pt x="36286" y="8781"/>
                    <a:pt x="33945" y="1831"/>
                    <a:pt x="33945" y="1831"/>
                  </a:cubicBezTo>
                  <a:lnTo>
                    <a:pt x="1277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46"/>
            <p:cNvSpPr/>
            <p:nvPr/>
          </p:nvSpPr>
          <p:spPr>
            <a:xfrm>
              <a:off x="1286325" y="3140900"/>
              <a:ext cx="512300" cy="1949150"/>
            </a:xfrm>
            <a:custGeom>
              <a:rect b="b" l="l" r="r" t="t"/>
              <a:pathLst>
                <a:path extrusionOk="0" h="77966" w="20492">
                  <a:moveTo>
                    <a:pt x="16671" y="0"/>
                  </a:moveTo>
                  <a:cubicBezTo>
                    <a:pt x="12239" y="5718"/>
                    <a:pt x="6778" y="11531"/>
                    <a:pt x="0" y="13442"/>
                  </a:cubicBezTo>
                  <a:lnTo>
                    <a:pt x="9761" y="77706"/>
                  </a:lnTo>
                  <a:lnTo>
                    <a:pt x="18205" y="77966"/>
                  </a:lnTo>
                  <a:cubicBezTo>
                    <a:pt x="18205" y="77966"/>
                    <a:pt x="20492" y="19230"/>
                    <a:pt x="1667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46"/>
            <p:cNvSpPr/>
            <p:nvPr/>
          </p:nvSpPr>
          <p:spPr>
            <a:xfrm>
              <a:off x="1022575" y="4979475"/>
              <a:ext cx="257175" cy="108800"/>
            </a:xfrm>
            <a:custGeom>
              <a:rect b="b" l="l" r="r" t="t"/>
              <a:pathLst>
                <a:path extrusionOk="0" h="4352" w="10287">
                  <a:moveTo>
                    <a:pt x="1" y="1"/>
                  </a:moveTo>
                  <a:lnTo>
                    <a:pt x="851" y="4351"/>
                  </a:lnTo>
                  <a:lnTo>
                    <a:pt x="10287" y="4247"/>
                  </a:lnTo>
                  <a:lnTo>
                    <a:pt x="10199" y="709"/>
                  </a:ln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46"/>
            <p:cNvSpPr/>
            <p:nvPr/>
          </p:nvSpPr>
          <p:spPr>
            <a:xfrm>
              <a:off x="1500575" y="5002600"/>
              <a:ext cx="273025" cy="102925"/>
            </a:xfrm>
            <a:custGeom>
              <a:rect b="b" l="l" r="r" t="t"/>
              <a:pathLst>
                <a:path extrusionOk="0" h="4117" w="10921">
                  <a:moveTo>
                    <a:pt x="10920" y="0"/>
                  </a:moveTo>
                  <a:lnTo>
                    <a:pt x="314" y="67"/>
                  </a:lnTo>
                  <a:lnTo>
                    <a:pt x="1" y="3594"/>
                  </a:lnTo>
                  <a:lnTo>
                    <a:pt x="10599" y="4117"/>
                  </a:lnTo>
                  <a:lnTo>
                    <a:pt x="1092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46"/>
            <p:cNvSpPr/>
            <p:nvPr/>
          </p:nvSpPr>
          <p:spPr>
            <a:xfrm>
              <a:off x="902850" y="1844675"/>
              <a:ext cx="1056175" cy="969075"/>
            </a:xfrm>
            <a:custGeom>
              <a:rect b="b" l="l" r="r" t="t"/>
              <a:pathLst>
                <a:path extrusionOk="0" h="38763" w="42247">
                  <a:moveTo>
                    <a:pt x="14598" y="1"/>
                  </a:moveTo>
                  <a:cubicBezTo>
                    <a:pt x="10395" y="78"/>
                    <a:pt x="6850" y="1090"/>
                    <a:pt x="5613" y="3886"/>
                  </a:cubicBezTo>
                  <a:cubicBezTo>
                    <a:pt x="2162" y="11680"/>
                    <a:pt x="1" y="31219"/>
                    <a:pt x="1" y="31219"/>
                  </a:cubicBezTo>
                  <a:cubicBezTo>
                    <a:pt x="1" y="31219"/>
                    <a:pt x="9310" y="38762"/>
                    <a:pt x="24299" y="38762"/>
                  </a:cubicBezTo>
                  <a:cubicBezTo>
                    <a:pt x="25893" y="38762"/>
                    <a:pt x="27551" y="38677"/>
                    <a:pt x="29269" y="38488"/>
                  </a:cubicBezTo>
                  <a:lnTo>
                    <a:pt x="31321" y="29215"/>
                  </a:lnTo>
                  <a:cubicBezTo>
                    <a:pt x="31321" y="29215"/>
                    <a:pt x="42246" y="26545"/>
                    <a:pt x="34861" y="16451"/>
                  </a:cubicBezTo>
                  <a:cubicBezTo>
                    <a:pt x="34861" y="16451"/>
                    <a:pt x="37660" y="5277"/>
                    <a:pt x="34057" y="3717"/>
                  </a:cubicBezTo>
                  <a:cubicBezTo>
                    <a:pt x="33143" y="3320"/>
                    <a:pt x="31087" y="2636"/>
                    <a:pt x="28472" y="1962"/>
                  </a:cubicBezTo>
                  <a:cubicBezTo>
                    <a:pt x="27394" y="3866"/>
                    <a:pt x="25241" y="4647"/>
                    <a:pt x="23020" y="4647"/>
                  </a:cubicBezTo>
                  <a:cubicBezTo>
                    <a:pt x="22177" y="4647"/>
                    <a:pt x="21324" y="4534"/>
                    <a:pt x="20517" y="4328"/>
                  </a:cubicBezTo>
                  <a:cubicBezTo>
                    <a:pt x="17983" y="3681"/>
                    <a:pt x="15781" y="2128"/>
                    <a:pt x="1459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46"/>
            <p:cNvSpPr/>
            <p:nvPr/>
          </p:nvSpPr>
          <p:spPr>
            <a:xfrm>
              <a:off x="1039775" y="2197625"/>
              <a:ext cx="882825" cy="514800"/>
            </a:xfrm>
            <a:custGeom>
              <a:rect b="b" l="l" r="r" t="t"/>
              <a:pathLst>
                <a:path extrusionOk="0" h="20592" w="35313">
                  <a:moveTo>
                    <a:pt x="11066" y="0"/>
                  </a:moveTo>
                  <a:cubicBezTo>
                    <a:pt x="7647" y="341"/>
                    <a:pt x="3333" y="1179"/>
                    <a:pt x="25" y="1976"/>
                  </a:cubicBezTo>
                  <a:cubicBezTo>
                    <a:pt x="0" y="7280"/>
                    <a:pt x="1480" y="17528"/>
                    <a:pt x="6250" y="20005"/>
                  </a:cubicBezTo>
                  <a:cubicBezTo>
                    <a:pt x="7035" y="20412"/>
                    <a:pt x="8052" y="20591"/>
                    <a:pt x="9232" y="20591"/>
                  </a:cubicBezTo>
                  <a:cubicBezTo>
                    <a:pt x="17721" y="20591"/>
                    <a:pt x="34675" y="11343"/>
                    <a:pt x="34675" y="11343"/>
                  </a:cubicBezTo>
                  <a:cubicBezTo>
                    <a:pt x="34675" y="11343"/>
                    <a:pt x="35313" y="8027"/>
                    <a:pt x="34314" y="7262"/>
                  </a:cubicBezTo>
                  <a:cubicBezTo>
                    <a:pt x="34245" y="7209"/>
                    <a:pt x="34078" y="7184"/>
                    <a:pt x="33827" y="7184"/>
                  </a:cubicBezTo>
                  <a:cubicBezTo>
                    <a:pt x="30471" y="7184"/>
                    <a:pt x="12082" y="11624"/>
                    <a:pt x="11535" y="11696"/>
                  </a:cubicBezTo>
                  <a:cubicBezTo>
                    <a:pt x="11533" y="11696"/>
                    <a:pt x="11532" y="11696"/>
                    <a:pt x="11530" y="11696"/>
                  </a:cubicBezTo>
                  <a:cubicBezTo>
                    <a:pt x="11048" y="11696"/>
                    <a:pt x="11051" y="3015"/>
                    <a:pt x="1106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46"/>
            <p:cNvSpPr/>
            <p:nvPr/>
          </p:nvSpPr>
          <p:spPr>
            <a:xfrm>
              <a:off x="1579050" y="2110250"/>
              <a:ext cx="382825" cy="508200"/>
            </a:xfrm>
            <a:custGeom>
              <a:rect b="b" l="l" r="r" t="t"/>
              <a:pathLst>
                <a:path extrusionOk="0" h="20328" w="15313">
                  <a:moveTo>
                    <a:pt x="7237" y="0"/>
                  </a:moveTo>
                  <a:cubicBezTo>
                    <a:pt x="6716" y="0"/>
                    <a:pt x="6225" y="318"/>
                    <a:pt x="6032" y="835"/>
                  </a:cubicBezTo>
                  <a:lnTo>
                    <a:pt x="249" y="16111"/>
                  </a:lnTo>
                  <a:cubicBezTo>
                    <a:pt x="0" y="16776"/>
                    <a:pt x="337" y="17517"/>
                    <a:pt x="1002" y="17766"/>
                  </a:cubicBezTo>
                  <a:lnTo>
                    <a:pt x="7625" y="20246"/>
                  </a:lnTo>
                  <a:cubicBezTo>
                    <a:pt x="7773" y="20302"/>
                    <a:pt x="7925" y="20328"/>
                    <a:pt x="8075" y="20328"/>
                  </a:cubicBezTo>
                  <a:cubicBezTo>
                    <a:pt x="8596" y="20328"/>
                    <a:pt x="9087" y="20009"/>
                    <a:pt x="9280" y="19492"/>
                  </a:cubicBezTo>
                  <a:lnTo>
                    <a:pt x="15064" y="4216"/>
                  </a:lnTo>
                  <a:cubicBezTo>
                    <a:pt x="15312" y="3551"/>
                    <a:pt x="14975" y="2809"/>
                    <a:pt x="14311" y="2561"/>
                  </a:cubicBezTo>
                  <a:lnTo>
                    <a:pt x="7688" y="82"/>
                  </a:lnTo>
                  <a:cubicBezTo>
                    <a:pt x="7539" y="27"/>
                    <a:pt x="7387" y="0"/>
                    <a:pt x="723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46"/>
            <p:cNvSpPr/>
            <p:nvPr/>
          </p:nvSpPr>
          <p:spPr>
            <a:xfrm>
              <a:off x="1601775" y="2117975"/>
              <a:ext cx="360050" cy="501275"/>
            </a:xfrm>
            <a:custGeom>
              <a:rect b="b" l="l" r="r" t="t"/>
              <a:pathLst>
                <a:path extrusionOk="0" h="20051" w="14402">
                  <a:moveTo>
                    <a:pt x="7193" y="0"/>
                  </a:moveTo>
                  <a:cubicBezTo>
                    <a:pt x="6704" y="0"/>
                    <a:pt x="6227" y="335"/>
                    <a:pt x="6029" y="865"/>
                  </a:cubicBezTo>
                  <a:lnTo>
                    <a:pt x="251" y="16144"/>
                  </a:lnTo>
                  <a:cubicBezTo>
                    <a:pt x="1" y="16809"/>
                    <a:pt x="284" y="17530"/>
                    <a:pt x="883" y="17754"/>
                  </a:cubicBezTo>
                  <a:lnTo>
                    <a:pt x="6842" y="19984"/>
                  </a:lnTo>
                  <a:cubicBezTo>
                    <a:pt x="6963" y="20029"/>
                    <a:pt x="7087" y="20051"/>
                    <a:pt x="7211" y="20051"/>
                  </a:cubicBezTo>
                  <a:cubicBezTo>
                    <a:pt x="7700" y="20051"/>
                    <a:pt x="8177" y="19716"/>
                    <a:pt x="8376" y="19186"/>
                  </a:cubicBezTo>
                  <a:lnTo>
                    <a:pt x="14153" y="3907"/>
                  </a:lnTo>
                  <a:cubicBezTo>
                    <a:pt x="14402" y="3242"/>
                    <a:pt x="14118" y="2521"/>
                    <a:pt x="13520" y="2297"/>
                  </a:cubicBezTo>
                  <a:lnTo>
                    <a:pt x="7563" y="67"/>
                  </a:lnTo>
                  <a:cubicBezTo>
                    <a:pt x="7442" y="22"/>
                    <a:pt x="7317" y="0"/>
                    <a:pt x="719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46"/>
            <p:cNvSpPr/>
            <p:nvPr/>
          </p:nvSpPr>
          <p:spPr>
            <a:xfrm>
              <a:off x="1790475" y="2282750"/>
              <a:ext cx="139550" cy="215650"/>
            </a:xfrm>
            <a:custGeom>
              <a:rect b="b" l="l" r="r" t="t"/>
              <a:pathLst>
                <a:path extrusionOk="0" h="8626" w="5582">
                  <a:moveTo>
                    <a:pt x="3230" y="0"/>
                  </a:moveTo>
                  <a:cubicBezTo>
                    <a:pt x="3036" y="0"/>
                    <a:pt x="3155" y="930"/>
                    <a:pt x="3916" y="3641"/>
                  </a:cubicBezTo>
                  <a:cubicBezTo>
                    <a:pt x="3916" y="3641"/>
                    <a:pt x="1696" y="1196"/>
                    <a:pt x="1289" y="1196"/>
                  </a:cubicBezTo>
                  <a:cubicBezTo>
                    <a:pt x="1031" y="1196"/>
                    <a:pt x="1504" y="2182"/>
                    <a:pt x="3741" y="5404"/>
                  </a:cubicBezTo>
                  <a:cubicBezTo>
                    <a:pt x="3741" y="5404"/>
                    <a:pt x="1190" y="3347"/>
                    <a:pt x="733" y="3347"/>
                  </a:cubicBezTo>
                  <a:cubicBezTo>
                    <a:pt x="452" y="3347"/>
                    <a:pt x="962" y="4125"/>
                    <a:pt x="3341" y="6636"/>
                  </a:cubicBezTo>
                  <a:cubicBezTo>
                    <a:pt x="3341" y="6636"/>
                    <a:pt x="1042" y="4988"/>
                    <a:pt x="392" y="4988"/>
                  </a:cubicBezTo>
                  <a:cubicBezTo>
                    <a:pt x="0" y="4988"/>
                    <a:pt x="206" y="5585"/>
                    <a:pt x="1869" y="7495"/>
                  </a:cubicBezTo>
                  <a:cubicBezTo>
                    <a:pt x="2575" y="8308"/>
                    <a:pt x="3149" y="8626"/>
                    <a:pt x="3616" y="8626"/>
                  </a:cubicBezTo>
                  <a:cubicBezTo>
                    <a:pt x="5307" y="8626"/>
                    <a:pt x="5582" y="4446"/>
                    <a:pt x="5582" y="4446"/>
                  </a:cubicBezTo>
                  <a:cubicBezTo>
                    <a:pt x="5582" y="4446"/>
                    <a:pt x="3656" y="0"/>
                    <a:pt x="323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506"/>
                                        </p:tgtEl>
                                        <p:attrNameLst>
                                          <p:attrName>style.visibility</p:attrName>
                                        </p:attrNameLst>
                                      </p:cBhvr>
                                      <p:to>
                                        <p:strVal val="visible"/>
                                      </p:to>
                                    </p:set>
                                    <p:anim calcmode="lin" valueType="num">
                                      <p:cBhvr additive="base">
                                        <p:cTn dur="1000"/>
                                        <p:tgtEl>
                                          <p:spTgt spid="5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47"/>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Product Overview</a:t>
            </a:r>
            <a:endParaRPr/>
          </a:p>
        </p:txBody>
      </p:sp>
      <p:grpSp>
        <p:nvGrpSpPr>
          <p:cNvPr id="590" name="Google Shape;590;p47"/>
          <p:cNvGrpSpPr/>
          <p:nvPr/>
        </p:nvGrpSpPr>
        <p:grpSpPr>
          <a:xfrm>
            <a:off x="3382878" y="1614602"/>
            <a:ext cx="2378258" cy="2959957"/>
            <a:chOff x="3382878" y="1614602"/>
            <a:chExt cx="2378258" cy="2959957"/>
          </a:xfrm>
        </p:grpSpPr>
        <p:grpSp>
          <p:nvGrpSpPr>
            <p:cNvPr id="591" name="Google Shape;591;p47"/>
            <p:cNvGrpSpPr/>
            <p:nvPr/>
          </p:nvGrpSpPr>
          <p:grpSpPr>
            <a:xfrm>
              <a:off x="3721712" y="1614602"/>
              <a:ext cx="1524959" cy="2959957"/>
              <a:chOff x="3721712" y="1614602"/>
              <a:chExt cx="1524959" cy="2959957"/>
            </a:xfrm>
          </p:grpSpPr>
          <p:sp>
            <p:nvSpPr>
              <p:cNvPr id="592" name="Google Shape;592;p47"/>
              <p:cNvSpPr/>
              <p:nvPr/>
            </p:nvSpPr>
            <p:spPr>
              <a:xfrm>
                <a:off x="3759774" y="1758041"/>
                <a:ext cx="1433586" cy="2816518"/>
              </a:xfrm>
              <a:custGeom>
                <a:rect b="b" l="l" r="r" t="t"/>
                <a:pathLst>
                  <a:path extrusionOk="0" h="206679" w="105198">
                    <a:moveTo>
                      <a:pt x="7020" y="1"/>
                    </a:moveTo>
                    <a:cubicBezTo>
                      <a:pt x="3141" y="1"/>
                      <a:pt x="1" y="3141"/>
                      <a:pt x="1" y="7019"/>
                    </a:cubicBezTo>
                    <a:lnTo>
                      <a:pt x="1" y="199665"/>
                    </a:lnTo>
                    <a:cubicBezTo>
                      <a:pt x="1" y="203537"/>
                      <a:pt x="3141" y="206678"/>
                      <a:pt x="7020" y="206678"/>
                    </a:cubicBezTo>
                    <a:lnTo>
                      <a:pt x="98180" y="206678"/>
                    </a:lnTo>
                    <a:cubicBezTo>
                      <a:pt x="102057" y="206678"/>
                      <a:pt x="105198" y="203537"/>
                      <a:pt x="105198" y="199665"/>
                    </a:cubicBezTo>
                    <a:lnTo>
                      <a:pt x="105198" y="7019"/>
                    </a:lnTo>
                    <a:cubicBezTo>
                      <a:pt x="105198" y="3141"/>
                      <a:pt x="102057" y="1"/>
                      <a:pt x="9818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47"/>
              <p:cNvSpPr/>
              <p:nvPr/>
            </p:nvSpPr>
            <p:spPr>
              <a:xfrm>
                <a:off x="3721712" y="1758041"/>
                <a:ext cx="1433586" cy="2816518"/>
              </a:xfrm>
              <a:custGeom>
                <a:rect b="b" l="l" r="r" t="t"/>
                <a:pathLst>
                  <a:path extrusionOk="0" h="206679" w="105198">
                    <a:moveTo>
                      <a:pt x="7019" y="1"/>
                    </a:moveTo>
                    <a:cubicBezTo>
                      <a:pt x="3141" y="1"/>
                      <a:pt x="1" y="3141"/>
                      <a:pt x="1" y="7019"/>
                    </a:cubicBezTo>
                    <a:lnTo>
                      <a:pt x="1" y="199665"/>
                    </a:lnTo>
                    <a:cubicBezTo>
                      <a:pt x="1" y="203537"/>
                      <a:pt x="3141" y="206678"/>
                      <a:pt x="7019" y="206678"/>
                    </a:cubicBezTo>
                    <a:lnTo>
                      <a:pt x="98178" y="206678"/>
                    </a:lnTo>
                    <a:cubicBezTo>
                      <a:pt x="102056" y="206678"/>
                      <a:pt x="105198" y="203537"/>
                      <a:pt x="105198" y="199665"/>
                    </a:cubicBezTo>
                    <a:lnTo>
                      <a:pt x="105198" y="7019"/>
                    </a:lnTo>
                    <a:cubicBezTo>
                      <a:pt x="105198" y="3141"/>
                      <a:pt x="102056" y="1"/>
                      <a:pt x="9817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47"/>
              <p:cNvSpPr/>
              <p:nvPr/>
            </p:nvSpPr>
            <p:spPr>
              <a:xfrm>
                <a:off x="3775691" y="1888224"/>
                <a:ext cx="1325629" cy="2580585"/>
              </a:xfrm>
              <a:custGeom>
                <a:rect b="b" l="l" r="r" t="t"/>
                <a:pathLst>
                  <a:path extrusionOk="0" h="189366" w="97276">
                    <a:moveTo>
                      <a:pt x="14718" y="0"/>
                    </a:moveTo>
                    <a:cubicBezTo>
                      <a:pt x="14714" y="0"/>
                      <a:pt x="14710" y="0"/>
                      <a:pt x="14706" y="0"/>
                    </a:cubicBezTo>
                    <a:lnTo>
                      <a:pt x="4384" y="0"/>
                    </a:lnTo>
                    <a:cubicBezTo>
                      <a:pt x="1964" y="0"/>
                      <a:pt x="1" y="1965"/>
                      <a:pt x="1" y="4399"/>
                    </a:cubicBezTo>
                    <a:lnTo>
                      <a:pt x="1" y="184967"/>
                    </a:lnTo>
                    <a:cubicBezTo>
                      <a:pt x="1" y="187402"/>
                      <a:pt x="1964" y="189366"/>
                      <a:pt x="4384" y="189366"/>
                    </a:cubicBezTo>
                    <a:lnTo>
                      <a:pt x="92892" y="189366"/>
                    </a:lnTo>
                    <a:cubicBezTo>
                      <a:pt x="93536" y="189366"/>
                      <a:pt x="94165" y="189224"/>
                      <a:pt x="94715" y="188958"/>
                    </a:cubicBezTo>
                    <a:cubicBezTo>
                      <a:pt x="96224" y="188283"/>
                      <a:pt x="97276" y="186743"/>
                      <a:pt x="97276" y="184967"/>
                    </a:cubicBezTo>
                    <a:lnTo>
                      <a:pt x="97276" y="4399"/>
                    </a:lnTo>
                    <a:cubicBezTo>
                      <a:pt x="97276" y="1965"/>
                      <a:pt x="95311" y="0"/>
                      <a:pt x="92892" y="0"/>
                    </a:cubicBezTo>
                    <a:lnTo>
                      <a:pt x="82570" y="0"/>
                    </a:lnTo>
                    <a:cubicBezTo>
                      <a:pt x="80543" y="0"/>
                      <a:pt x="78768" y="1399"/>
                      <a:pt x="78296" y="3379"/>
                    </a:cubicBezTo>
                    <a:cubicBezTo>
                      <a:pt x="77823" y="5359"/>
                      <a:pt x="76064" y="6741"/>
                      <a:pt x="74023" y="6741"/>
                    </a:cubicBezTo>
                    <a:lnTo>
                      <a:pt x="23255" y="6741"/>
                    </a:lnTo>
                    <a:cubicBezTo>
                      <a:pt x="21211" y="6741"/>
                      <a:pt x="19451" y="5359"/>
                      <a:pt x="18981" y="3379"/>
                    </a:cubicBezTo>
                    <a:cubicBezTo>
                      <a:pt x="18751" y="2415"/>
                      <a:pt x="18203" y="1557"/>
                      <a:pt x="17425" y="943"/>
                    </a:cubicBezTo>
                    <a:cubicBezTo>
                      <a:pt x="16655" y="332"/>
                      <a:pt x="15701" y="0"/>
                      <a:pt x="1471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47"/>
              <p:cNvSpPr/>
              <p:nvPr/>
            </p:nvSpPr>
            <p:spPr>
              <a:xfrm>
                <a:off x="4548479" y="1841400"/>
                <a:ext cx="55423" cy="53338"/>
              </a:xfrm>
              <a:custGeom>
                <a:rect b="b" l="l" r="r" t="t"/>
                <a:pathLst>
                  <a:path extrusionOk="0" h="3914" w="4067">
                    <a:moveTo>
                      <a:pt x="2111" y="1"/>
                    </a:moveTo>
                    <a:cubicBezTo>
                      <a:pt x="1319" y="1"/>
                      <a:pt x="605" y="477"/>
                      <a:pt x="303" y="1209"/>
                    </a:cubicBezTo>
                    <a:cubicBezTo>
                      <a:pt x="0" y="1939"/>
                      <a:pt x="167" y="2781"/>
                      <a:pt x="727" y="3340"/>
                    </a:cubicBezTo>
                    <a:cubicBezTo>
                      <a:pt x="1101" y="3715"/>
                      <a:pt x="1601" y="3913"/>
                      <a:pt x="2109" y="3913"/>
                    </a:cubicBezTo>
                    <a:cubicBezTo>
                      <a:pt x="2362" y="3913"/>
                      <a:pt x="2616" y="3864"/>
                      <a:pt x="2858" y="3764"/>
                    </a:cubicBezTo>
                    <a:cubicBezTo>
                      <a:pt x="3589" y="3462"/>
                      <a:pt x="4066" y="2748"/>
                      <a:pt x="4066" y="1958"/>
                    </a:cubicBezTo>
                    <a:cubicBezTo>
                      <a:pt x="4066" y="877"/>
                      <a:pt x="3190" y="1"/>
                      <a:pt x="2111" y="1"/>
                    </a:cubicBezTo>
                    <a:close/>
                  </a:path>
                </a:pathLst>
              </a:custGeom>
              <a:solidFill>
                <a:srgbClr val="5A9B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47"/>
              <p:cNvSpPr/>
              <p:nvPr/>
            </p:nvSpPr>
            <p:spPr>
              <a:xfrm>
                <a:off x="4277810" y="1854728"/>
                <a:ext cx="231531" cy="26683"/>
              </a:xfrm>
              <a:custGeom>
                <a:rect b="b" l="l" r="r" t="t"/>
                <a:pathLst>
                  <a:path extrusionOk="0" h="1958" w="16990">
                    <a:moveTo>
                      <a:pt x="978" y="0"/>
                    </a:moveTo>
                    <a:cubicBezTo>
                      <a:pt x="439" y="0"/>
                      <a:pt x="0" y="439"/>
                      <a:pt x="0" y="980"/>
                    </a:cubicBezTo>
                    <a:cubicBezTo>
                      <a:pt x="0" y="1519"/>
                      <a:pt x="439" y="1958"/>
                      <a:pt x="978" y="1958"/>
                    </a:cubicBezTo>
                    <a:lnTo>
                      <a:pt x="16012" y="1958"/>
                    </a:lnTo>
                    <a:cubicBezTo>
                      <a:pt x="16551" y="1958"/>
                      <a:pt x="16990" y="1519"/>
                      <a:pt x="16990" y="980"/>
                    </a:cubicBezTo>
                    <a:cubicBezTo>
                      <a:pt x="16990" y="439"/>
                      <a:pt x="16551" y="0"/>
                      <a:pt x="1601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47"/>
              <p:cNvSpPr/>
              <p:nvPr/>
            </p:nvSpPr>
            <p:spPr>
              <a:xfrm>
                <a:off x="4739729" y="1614602"/>
                <a:ext cx="506943" cy="506943"/>
              </a:xfrm>
              <a:custGeom>
                <a:rect b="b" l="l" r="r" t="t"/>
                <a:pathLst>
                  <a:path extrusionOk="0" h="37200" w="37200">
                    <a:moveTo>
                      <a:pt x="6347" y="0"/>
                    </a:moveTo>
                    <a:cubicBezTo>
                      <a:pt x="2841" y="0"/>
                      <a:pt x="0" y="2843"/>
                      <a:pt x="0" y="6346"/>
                    </a:cubicBezTo>
                    <a:lnTo>
                      <a:pt x="0" y="30854"/>
                    </a:lnTo>
                    <a:cubicBezTo>
                      <a:pt x="0" y="34360"/>
                      <a:pt x="2840" y="37200"/>
                      <a:pt x="6347" y="37200"/>
                    </a:cubicBezTo>
                    <a:lnTo>
                      <a:pt x="30854" y="37200"/>
                    </a:lnTo>
                    <a:cubicBezTo>
                      <a:pt x="34357" y="37200"/>
                      <a:pt x="37200" y="34360"/>
                      <a:pt x="37200" y="30854"/>
                    </a:cubicBezTo>
                    <a:lnTo>
                      <a:pt x="37200" y="6346"/>
                    </a:lnTo>
                    <a:cubicBezTo>
                      <a:pt x="37200" y="2843"/>
                      <a:pt x="34357" y="0"/>
                      <a:pt x="3085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47"/>
              <p:cNvSpPr/>
              <p:nvPr/>
            </p:nvSpPr>
            <p:spPr>
              <a:xfrm>
                <a:off x="3734360" y="3150625"/>
                <a:ext cx="506957" cy="506957"/>
              </a:xfrm>
              <a:custGeom>
                <a:rect b="b" l="l" r="r" t="t"/>
                <a:pathLst>
                  <a:path extrusionOk="0" h="37201" w="37201">
                    <a:moveTo>
                      <a:pt x="6348" y="0"/>
                    </a:moveTo>
                    <a:cubicBezTo>
                      <a:pt x="2841" y="0"/>
                      <a:pt x="1" y="2843"/>
                      <a:pt x="1" y="6346"/>
                    </a:cubicBezTo>
                    <a:lnTo>
                      <a:pt x="1" y="30853"/>
                    </a:lnTo>
                    <a:cubicBezTo>
                      <a:pt x="1" y="34360"/>
                      <a:pt x="2841" y="37200"/>
                      <a:pt x="6348" y="37200"/>
                    </a:cubicBezTo>
                    <a:lnTo>
                      <a:pt x="30855" y="37200"/>
                    </a:lnTo>
                    <a:cubicBezTo>
                      <a:pt x="34358" y="37200"/>
                      <a:pt x="37200" y="34360"/>
                      <a:pt x="37200" y="30853"/>
                    </a:cubicBezTo>
                    <a:lnTo>
                      <a:pt x="37200" y="6346"/>
                    </a:lnTo>
                    <a:cubicBezTo>
                      <a:pt x="37200" y="2843"/>
                      <a:pt x="34358" y="0"/>
                      <a:pt x="3085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47"/>
              <p:cNvSpPr/>
              <p:nvPr/>
            </p:nvSpPr>
            <p:spPr>
              <a:xfrm>
                <a:off x="4110280" y="2439164"/>
                <a:ext cx="506943" cy="506943"/>
              </a:xfrm>
              <a:custGeom>
                <a:rect b="b" l="l" r="r" t="t"/>
                <a:pathLst>
                  <a:path extrusionOk="0" h="37200" w="37200">
                    <a:moveTo>
                      <a:pt x="6347" y="0"/>
                    </a:moveTo>
                    <a:cubicBezTo>
                      <a:pt x="2841" y="0"/>
                      <a:pt x="0" y="2843"/>
                      <a:pt x="0" y="6346"/>
                    </a:cubicBezTo>
                    <a:lnTo>
                      <a:pt x="0" y="30854"/>
                    </a:lnTo>
                    <a:cubicBezTo>
                      <a:pt x="0" y="34360"/>
                      <a:pt x="2840" y="37200"/>
                      <a:pt x="6347" y="37200"/>
                    </a:cubicBezTo>
                    <a:lnTo>
                      <a:pt x="30854" y="37200"/>
                    </a:lnTo>
                    <a:cubicBezTo>
                      <a:pt x="34357" y="37200"/>
                      <a:pt x="37200" y="34360"/>
                      <a:pt x="37200" y="30854"/>
                    </a:cubicBezTo>
                    <a:lnTo>
                      <a:pt x="37200" y="6346"/>
                    </a:lnTo>
                    <a:cubicBezTo>
                      <a:pt x="37200" y="2843"/>
                      <a:pt x="34357" y="0"/>
                      <a:pt x="3085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47"/>
              <p:cNvSpPr/>
              <p:nvPr/>
            </p:nvSpPr>
            <p:spPr>
              <a:xfrm>
                <a:off x="4509341" y="3726083"/>
                <a:ext cx="506943" cy="506943"/>
              </a:xfrm>
              <a:custGeom>
                <a:rect b="b" l="l" r="r" t="t"/>
                <a:pathLst>
                  <a:path extrusionOk="0" h="37200" w="37200">
                    <a:moveTo>
                      <a:pt x="6347" y="0"/>
                    </a:moveTo>
                    <a:cubicBezTo>
                      <a:pt x="2841" y="0"/>
                      <a:pt x="0" y="2843"/>
                      <a:pt x="0" y="6346"/>
                    </a:cubicBezTo>
                    <a:lnTo>
                      <a:pt x="0" y="30854"/>
                    </a:lnTo>
                    <a:cubicBezTo>
                      <a:pt x="0" y="34360"/>
                      <a:pt x="2840" y="37200"/>
                      <a:pt x="6347" y="37200"/>
                    </a:cubicBezTo>
                    <a:lnTo>
                      <a:pt x="30854" y="37200"/>
                    </a:lnTo>
                    <a:cubicBezTo>
                      <a:pt x="34357" y="37200"/>
                      <a:pt x="37200" y="34360"/>
                      <a:pt x="37200" y="30854"/>
                    </a:cubicBezTo>
                    <a:lnTo>
                      <a:pt x="37200" y="6346"/>
                    </a:lnTo>
                    <a:cubicBezTo>
                      <a:pt x="37200" y="2843"/>
                      <a:pt x="34357" y="0"/>
                      <a:pt x="3085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01" name="Google Shape;601;p47"/>
              <p:cNvGrpSpPr/>
              <p:nvPr/>
            </p:nvGrpSpPr>
            <p:grpSpPr>
              <a:xfrm>
                <a:off x="4210921" y="2513393"/>
                <a:ext cx="303554" cy="377859"/>
                <a:chOff x="4202847" y="2562502"/>
                <a:chExt cx="492462" cy="613010"/>
              </a:xfrm>
            </p:grpSpPr>
            <p:sp>
              <p:nvSpPr>
                <p:cNvPr id="602" name="Google Shape;602;p47"/>
                <p:cNvSpPr/>
                <p:nvPr/>
              </p:nvSpPr>
              <p:spPr>
                <a:xfrm>
                  <a:off x="4430352" y="2562502"/>
                  <a:ext cx="36402" cy="470764"/>
                </a:xfrm>
                <a:custGeom>
                  <a:rect b="b" l="l" r="r" t="t"/>
                  <a:pathLst>
                    <a:path extrusionOk="0" h="22412" w="1733">
                      <a:moveTo>
                        <a:pt x="1711" y="1"/>
                      </a:moveTo>
                      <a:lnTo>
                        <a:pt x="1" y="2"/>
                      </a:lnTo>
                      <a:lnTo>
                        <a:pt x="22" y="22411"/>
                      </a:lnTo>
                      <a:lnTo>
                        <a:pt x="1733" y="22410"/>
                      </a:lnTo>
                      <a:lnTo>
                        <a:pt x="171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47"/>
                <p:cNvSpPr/>
                <p:nvPr/>
              </p:nvSpPr>
              <p:spPr>
                <a:xfrm>
                  <a:off x="4449193" y="2562502"/>
                  <a:ext cx="17560" cy="470722"/>
                </a:xfrm>
                <a:custGeom>
                  <a:rect b="b" l="l" r="r" t="t"/>
                  <a:pathLst>
                    <a:path extrusionOk="0" h="22410" w="836">
                      <a:moveTo>
                        <a:pt x="1" y="1"/>
                      </a:moveTo>
                      <a:lnTo>
                        <a:pt x="1" y="22410"/>
                      </a:lnTo>
                      <a:lnTo>
                        <a:pt x="836" y="22410"/>
                      </a:lnTo>
                      <a:lnTo>
                        <a:pt x="81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47"/>
                <p:cNvSpPr/>
                <p:nvPr/>
              </p:nvSpPr>
              <p:spPr>
                <a:xfrm>
                  <a:off x="4313228" y="2567901"/>
                  <a:ext cx="151698" cy="464925"/>
                </a:xfrm>
                <a:custGeom>
                  <a:rect b="b" l="l" r="r" t="t"/>
                  <a:pathLst>
                    <a:path extrusionOk="0" h="22134" w="7222">
                      <a:moveTo>
                        <a:pt x="1658" y="0"/>
                      </a:moveTo>
                      <a:lnTo>
                        <a:pt x="1" y="425"/>
                      </a:lnTo>
                      <a:lnTo>
                        <a:pt x="5565" y="22134"/>
                      </a:lnTo>
                      <a:lnTo>
                        <a:pt x="7222" y="21709"/>
                      </a:lnTo>
                      <a:lnTo>
                        <a:pt x="1658"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47"/>
                <p:cNvSpPr/>
                <p:nvPr/>
              </p:nvSpPr>
              <p:spPr>
                <a:xfrm>
                  <a:off x="4261031" y="2721762"/>
                  <a:ext cx="375485" cy="164028"/>
                </a:xfrm>
                <a:custGeom>
                  <a:rect b="b" l="l" r="r" t="t"/>
                  <a:pathLst>
                    <a:path extrusionOk="0" h="7809" w="17876">
                      <a:moveTo>
                        <a:pt x="7195" y="0"/>
                      </a:moveTo>
                      <a:cubicBezTo>
                        <a:pt x="7064" y="0"/>
                        <a:pt x="6931" y="13"/>
                        <a:pt x="6795" y="44"/>
                      </a:cubicBezTo>
                      <a:cubicBezTo>
                        <a:pt x="6201" y="179"/>
                        <a:pt x="5795" y="590"/>
                        <a:pt x="5467" y="919"/>
                      </a:cubicBezTo>
                      <a:cubicBezTo>
                        <a:pt x="5314" y="1075"/>
                        <a:pt x="5138" y="1251"/>
                        <a:pt x="5024" y="1308"/>
                      </a:cubicBezTo>
                      <a:cubicBezTo>
                        <a:pt x="4901" y="1366"/>
                        <a:pt x="4660" y="1393"/>
                        <a:pt x="4427" y="1418"/>
                      </a:cubicBezTo>
                      <a:cubicBezTo>
                        <a:pt x="3970" y="1469"/>
                        <a:pt x="3401" y="1533"/>
                        <a:pt x="2932" y="1906"/>
                      </a:cubicBezTo>
                      <a:cubicBezTo>
                        <a:pt x="2463" y="2280"/>
                        <a:pt x="2274" y="2824"/>
                        <a:pt x="2124" y="3259"/>
                      </a:cubicBezTo>
                      <a:cubicBezTo>
                        <a:pt x="2047" y="3479"/>
                        <a:pt x="1969" y="3708"/>
                        <a:pt x="1886" y="3811"/>
                      </a:cubicBezTo>
                      <a:cubicBezTo>
                        <a:pt x="1802" y="3915"/>
                        <a:pt x="1592" y="4046"/>
                        <a:pt x="1403" y="4163"/>
                      </a:cubicBezTo>
                      <a:cubicBezTo>
                        <a:pt x="1011" y="4407"/>
                        <a:pt x="522" y="4711"/>
                        <a:pt x="260" y="5256"/>
                      </a:cubicBezTo>
                      <a:cubicBezTo>
                        <a:pt x="0" y="5794"/>
                        <a:pt x="66" y="6360"/>
                        <a:pt x="118" y="6815"/>
                      </a:cubicBezTo>
                      <a:cubicBezTo>
                        <a:pt x="145" y="7052"/>
                        <a:pt x="171" y="7294"/>
                        <a:pt x="142" y="7429"/>
                      </a:cubicBezTo>
                      <a:lnTo>
                        <a:pt x="1809" y="7808"/>
                      </a:lnTo>
                      <a:lnTo>
                        <a:pt x="16065" y="7808"/>
                      </a:lnTo>
                      <a:lnTo>
                        <a:pt x="17732" y="7429"/>
                      </a:lnTo>
                      <a:cubicBezTo>
                        <a:pt x="17702" y="7294"/>
                        <a:pt x="17730" y="7052"/>
                        <a:pt x="17757" y="6817"/>
                      </a:cubicBezTo>
                      <a:cubicBezTo>
                        <a:pt x="17810" y="6360"/>
                        <a:pt x="17875" y="5794"/>
                        <a:pt x="17616" y="5256"/>
                      </a:cubicBezTo>
                      <a:lnTo>
                        <a:pt x="17617" y="5256"/>
                      </a:lnTo>
                      <a:cubicBezTo>
                        <a:pt x="17354" y="4711"/>
                        <a:pt x="16865" y="4407"/>
                        <a:pt x="16472" y="4163"/>
                      </a:cubicBezTo>
                      <a:cubicBezTo>
                        <a:pt x="16285" y="4046"/>
                        <a:pt x="16072" y="3914"/>
                        <a:pt x="15990" y="3811"/>
                      </a:cubicBezTo>
                      <a:cubicBezTo>
                        <a:pt x="15909" y="3709"/>
                        <a:pt x="15829" y="3479"/>
                        <a:pt x="15752" y="3259"/>
                      </a:cubicBezTo>
                      <a:cubicBezTo>
                        <a:pt x="15601" y="2824"/>
                        <a:pt x="15414" y="2282"/>
                        <a:pt x="14943" y="1906"/>
                      </a:cubicBezTo>
                      <a:cubicBezTo>
                        <a:pt x="14474" y="1531"/>
                        <a:pt x="13906" y="1469"/>
                        <a:pt x="13449" y="1418"/>
                      </a:cubicBezTo>
                      <a:cubicBezTo>
                        <a:pt x="13216" y="1393"/>
                        <a:pt x="12975" y="1366"/>
                        <a:pt x="12853" y="1308"/>
                      </a:cubicBezTo>
                      <a:cubicBezTo>
                        <a:pt x="12737" y="1251"/>
                        <a:pt x="12563" y="1075"/>
                        <a:pt x="12408" y="919"/>
                      </a:cubicBezTo>
                      <a:cubicBezTo>
                        <a:pt x="12082" y="590"/>
                        <a:pt x="11675" y="179"/>
                        <a:pt x="11081" y="44"/>
                      </a:cubicBezTo>
                      <a:cubicBezTo>
                        <a:pt x="10945" y="13"/>
                        <a:pt x="10812" y="0"/>
                        <a:pt x="10681" y="0"/>
                      </a:cubicBezTo>
                      <a:cubicBezTo>
                        <a:pt x="10258" y="0"/>
                        <a:pt x="9868" y="138"/>
                        <a:pt x="9539" y="254"/>
                      </a:cubicBezTo>
                      <a:cubicBezTo>
                        <a:pt x="9314" y="334"/>
                        <a:pt x="9081" y="415"/>
                        <a:pt x="8937" y="415"/>
                      </a:cubicBezTo>
                      <a:cubicBezTo>
                        <a:pt x="8795" y="415"/>
                        <a:pt x="8562" y="334"/>
                        <a:pt x="8337" y="254"/>
                      </a:cubicBezTo>
                      <a:cubicBezTo>
                        <a:pt x="8008" y="138"/>
                        <a:pt x="7618" y="0"/>
                        <a:pt x="719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47"/>
                <p:cNvSpPr/>
                <p:nvPr/>
              </p:nvSpPr>
              <p:spPr>
                <a:xfrm>
                  <a:off x="4449193" y="2721762"/>
                  <a:ext cx="187344" cy="163986"/>
                </a:xfrm>
                <a:custGeom>
                  <a:rect b="b" l="l" r="r" t="t"/>
                  <a:pathLst>
                    <a:path extrusionOk="0" h="7807" w="8919">
                      <a:moveTo>
                        <a:pt x="1723" y="0"/>
                      </a:moveTo>
                      <a:cubicBezTo>
                        <a:pt x="1300" y="0"/>
                        <a:pt x="910" y="138"/>
                        <a:pt x="581" y="254"/>
                      </a:cubicBezTo>
                      <a:cubicBezTo>
                        <a:pt x="366" y="330"/>
                        <a:pt x="144" y="408"/>
                        <a:pt x="1" y="414"/>
                      </a:cubicBezTo>
                      <a:lnTo>
                        <a:pt x="1" y="7807"/>
                      </a:lnTo>
                      <a:lnTo>
                        <a:pt x="7110" y="7807"/>
                      </a:lnTo>
                      <a:lnTo>
                        <a:pt x="8777" y="7429"/>
                      </a:lnTo>
                      <a:cubicBezTo>
                        <a:pt x="8745" y="7294"/>
                        <a:pt x="8774" y="7050"/>
                        <a:pt x="8800" y="6815"/>
                      </a:cubicBezTo>
                      <a:cubicBezTo>
                        <a:pt x="8854" y="6360"/>
                        <a:pt x="8919" y="5794"/>
                        <a:pt x="8659" y="5256"/>
                      </a:cubicBezTo>
                      <a:cubicBezTo>
                        <a:pt x="8396" y="4711"/>
                        <a:pt x="7907" y="4407"/>
                        <a:pt x="7514" y="4163"/>
                      </a:cubicBezTo>
                      <a:cubicBezTo>
                        <a:pt x="7327" y="4046"/>
                        <a:pt x="7114" y="3914"/>
                        <a:pt x="7032" y="3811"/>
                      </a:cubicBezTo>
                      <a:cubicBezTo>
                        <a:pt x="6951" y="3709"/>
                        <a:pt x="6871" y="3479"/>
                        <a:pt x="6794" y="3259"/>
                      </a:cubicBezTo>
                      <a:cubicBezTo>
                        <a:pt x="6643" y="2824"/>
                        <a:pt x="6456" y="2282"/>
                        <a:pt x="5985" y="1906"/>
                      </a:cubicBezTo>
                      <a:cubicBezTo>
                        <a:pt x="5516" y="1531"/>
                        <a:pt x="4948" y="1469"/>
                        <a:pt x="4491" y="1418"/>
                      </a:cubicBezTo>
                      <a:cubicBezTo>
                        <a:pt x="4258" y="1393"/>
                        <a:pt x="4017" y="1366"/>
                        <a:pt x="3895" y="1308"/>
                      </a:cubicBezTo>
                      <a:cubicBezTo>
                        <a:pt x="3779" y="1251"/>
                        <a:pt x="3605" y="1075"/>
                        <a:pt x="3450" y="919"/>
                      </a:cubicBezTo>
                      <a:cubicBezTo>
                        <a:pt x="3124" y="590"/>
                        <a:pt x="2717" y="179"/>
                        <a:pt x="2123" y="44"/>
                      </a:cubicBezTo>
                      <a:cubicBezTo>
                        <a:pt x="1987" y="13"/>
                        <a:pt x="1854" y="0"/>
                        <a:pt x="172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47"/>
                <p:cNvSpPr/>
                <p:nvPr/>
              </p:nvSpPr>
              <p:spPr>
                <a:xfrm>
                  <a:off x="4202847" y="2876569"/>
                  <a:ext cx="492462" cy="298943"/>
                </a:xfrm>
                <a:custGeom>
                  <a:rect b="b" l="l" r="r" t="t"/>
                  <a:pathLst>
                    <a:path extrusionOk="0" h="14232" w="23445">
                      <a:moveTo>
                        <a:pt x="2911" y="1"/>
                      </a:moveTo>
                      <a:lnTo>
                        <a:pt x="1" y="6843"/>
                      </a:lnTo>
                      <a:lnTo>
                        <a:pt x="1569" y="7523"/>
                      </a:lnTo>
                      <a:lnTo>
                        <a:pt x="3483" y="3095"/>
                      </a:lnTo>
                      <a:lnTo>
                        <a:pt x="5544" y="14232"/>
                      </a:lnTo>
                      <a:lnTo>
                        <a:pt x="17910" y="14232"/>
                      </a:lnTo>
                      <a:lnTo>
                        <a:pt x="19996" y="2965"/>
                      </a:lnTo>
                      <a:lnTo>
                        <a:pt x="21899" y="6945"/>
                      </a:lnTo>
                      <a:lnTo>
                        <a:pt x="23444" y="6205"/>
                      </a:lnTo>
                      <a:lnTo>
                        <a:pt x="2047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47"/>
                <p:cNvSpPr/>
                <p:nvPr/>
              </p:nvSpPr>
              <p:spPr>
                <a:xfrm>
                  <a:off x="4449193" y="2876569"/>
                  <a:ext cx="246074" cy="298943"/>
                </a:xfrm>
                <a:custGeom>
                  <a:rect b="b" l="l" r="r" t="t"/>
                  <a:pathLst>
                    <a:path extrusionOk="0" h="14232" w="11715">
                      <a:moveTo>
                        <a:pt x="1" y="1"/>
                      </a:moveTo>
                      <a:lnTo>
                        <a:pt x="1" y="14232"/>
                      </a:lnTo>
                      <a:lnTo>
                        <a:pt x="6182" y="14232"/>
                      </a:lnTo>
                      <a:lnTo>
                        <a:pt x="8268" y="2965"/>
                      </a:lnTo>
                      <a:lnTo>
                        <a:pt x="10173" y="6945"/>
                      </a:lnTo>
                      <a:lnTo>
                        <a:pt x="11715" y="6205"/>
                      </a:lnTo>
                      <a:lnTo>
                        <a:pt x="874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47"/>
                <p:cNvSpPr/>
                <p:nvPr/>
              </p:nvSpPr>
              <p:spPr>
                <a:xfrm>
                  <a:off x="4394076" y="2971155"/>
                  <a:ext cx="106201" cy="102189"/>
                </a:xfrm>
                <a:custGeom>
                  <a:rect b="b" l="l" r="r" t="t"/>
                  <a:pathLst>
                    <a:path extrusionOk="0" h="4865" w="5056">
                      <a:moveTo>
                        <a:pt x="2623" y="1"/>
                      </a:moveTo>
                      <a:cubicBezTo>
                        <a:pt x="1641" y="1"/>
                        <a:pt x="754" y="594"/>
                        <a:pt x="377" y="1502"/>
                      </a:cubicBezTo>
                      <a:cubicBezTo>
                        <a:pt x="0" y="2411"/>
                        <a:pt x="209" y="3456"/>
                        <a:pt x="904" y="4152"/>
                      </a:cubicBezTo>
                      <a:cubicBezTo>
                        <a:pt x="1370" y="4617"/>
                        <a:pt x="1992" y="4865"/>
                        <a:pt x="2625" y="4865"/>
                      </a:cubicBezTo>
                      <a:cubicBezTo>
                        <a:pt x="2939" y="4865"/>
                        <a:pt x="3255" y="4804"/>
                        <a:pt x="3555" y="4679"/>
                      </a:cubicBezTo>
                      <a:cubicBezTo>
                        <a:pt x="4463" y="4303"/>
                        <a:pt x="5055" y="3415"/>
                        <a:pt x="5055" y="2433"/>
                      </a:cubicBezTo>
                      <a:cubicBezTo>
                        <a:pt x="5055" y="1089"/>
                        <a:pt x="3967" y="1"/>
                        <a:pt x="26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47"/>
                <p:cNvSpPr/>
                <p:nvPr/>
              </p:nvSpPr>
              <p:spPr>
                <a:xfrm>
                  <a:off x="4449193" y="2971155"/>
                  <a:ext cx="51084" cy="102189"/>
                </a:xfrm>
                <a:custGeom>
                  <a:rect b="b" l="l" r="r" t="t"/>
                  <a:pathLst>
                    <a:path extrusionOk="0" h="4865" w="2432">
                      <a:moveTo>
                        <a:pt x="1" y="1"/>
                      </a:moveTo>
                      <a:lnTo>
                        <a:pt x="1" y="4865"/>
                      </a:lnTo>
                      <a:cubicBezTo>
                        <a:pt x="1343" y="4865"/>
                        <a:pt x="2431" y="3776"/>
                        <a:pt x="2431" y="2433"/>
                      </a:cubicBezTo>
                      <a:cubicBezTo>
                        <a:pt x="2431" y="1089"/>
                        <a:pt x="1343" y="1"/>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47"/>
                <p:cNvSpPr/>
                <p:nvPr/>
              </p:nvSpPr>
              <p:spPr>
                <a:xfrm>
                  <a:off x="4380150" y="2953195"/>
                  <a:ext cx="138087" cy="138108"/>
                </a:xfrm>
                <a:custGeom>
                  <a:rect b="b" l="l" r="r" t="t"/>
                  <a:pathLst>
                    <a:path extrusionOk="0" h="6575" w="6574">
                      <a:moveTo>
                        <a:pt x="3288" y="1711"/>
                      </a:moveTo>
                      <a:cubicBezTo>
                        <a:pt x="4158" y="1712"/>
                        <a:pt x="4862" y="2417"/>
                        <a:pt x="4863" y="3286"/>
                      </a:cubicBezTo>
                      <a:cubicBezTo>
                        <a:pt x="4863" y="3924"/>
                        <a:pt x="4479" y="4499"/>
                        <a:pt x="3891" y="4743"/>
                      </a:cubicBezTo>
                      <a:cubicBezTo>
                        <a:pt x="3696" y="4824"/>
                        <a:pt x="3491" y="4863"/>
                        <a:pt x="3288" y="4863"/>
                      </a:cubicBezTo>
                      <a:cubicBezTo>
                        <a:pt x="2878" y="4863"/>
                        <a:pt x="2475" y="4703"/>
                        <a:pt x="2173" y="4401"/>
                      </a:cubicBezTo>
                      <a:cubicBezTo>
                        <a:pt x="1723" y="3950"/>
                        <a:pt x="1586" y="3273"/>
                        <a:pt x="1831" y="2683"/>
                      </a:cubicBezTo>
                      <a:cubicBezTo>
                        <a:pt x="2075" y="2095"/>
                        <a:pt x="2650" y="1711"/>
                        <a:pt x="3288" y="1711"/>
                      </a:cubicBezTo>
                      <a:close/>
                      <a:moveTo>
                        <a:pt x="3288" y="1"/>
                      </a:moveTo>
                      <a:cubicBezTo>
                        <a:pt x="1475" y="1"/>
                        <a:pt x="1" y="1475"/>
                        <a:pt x="1" y="3288"/>
                      </a:cubicBezTo>
                      <a:cubicBezTo>
                        <a:pt x="1" y="5100"/>
                        <a:pt x="1476" y="6575"/>
                        <a:pt x="3288" y="6575"/>
                      </a:cubicBezTo>
                      <a:cubicBezTo>
                        <a:pt x="5100" y="6575"/>
                        <a:pt x="6574" y="5100"/>
                        <a:pt x="6574" y="3288"/>
                      </a:cubicBezTo>
                      <a:cubicBezTo>
                        <a:pt x="6574" y="1476"/>
                        <a:pt x="5100" y="1"/>
                        <a:pt x="328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47"/>
                <p:cNvSpPr/>
                <p:nvPr/>
              </p:nvSpPr>
              <p:spPr>
                <a:xfrm>
                  <a:off x="4449193" y="2953195"/>
                  <a:ext cx="69043" cy="138108"/>
                </a:xfrm>
                <a:custGeom>
                  <a:rect b="b" l="l" r="r" t="t"/>
                  <a:pathLst>
                    <a:path extrusionOk="0" h="6575" w="3287">
                      <a:moveTo>
                        <a:pt x="1" y="1"/>
                      </a:moveTo>
                      <a:lnTo>
                        <a:pt x="1" y="1711"/>
                      </a:lnTo>
                      <a:cubicBezTo>
                        <a:pt x="871" y="1711"/>
                        <a:pt x="1576" y="2417"/>
                        <a:pt x="1576" y="3288"/>
                      </a:cubicBezTo>
                      <a:cubicBezTo>
                        <a:pt x="1576" y="4159"/>
                        <a:pt x="871" y="4865"/>
                        <a:pt x="1" y="4865"/>
                      </a:cubicBezTo>
                      <a:lnTo>
                        <a:pt x="1" y="6575"/>
                      </a:lnTo>
                      <a:cubicBezTo>
                        <a:pt x="1813" y="6575"/>
                        <a:pt x="3287" y="5100"/>
                        <a:pt x="3287" y="3288"/>
                      </a:cubicBezTo>
                      <a:cubicBezTo>
                        <a:pt x="3287" y="1475"/>
                        <a:pt x="1813" y="1"/>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47"/>
                <p:cNvSpPr/>
                <p:nvPr/>
              </p:nvSpPr>
              <p:spPr>
                <a:xfrm>
                  <a:off x="4373764" y="2784420"/>
                  <a:ext cx="35919" cy="35919"/>
                </a:xfrm>
                <a:custGeom>
                  <a:rect b="b" l="l" r="r" t="t"/>
                  <a:pathLst>
                    <a:path extrusionOk="0" h="1710" w="1710">
                      <a:moveTo>
                        <a:pt x="0" y="0"/>
                      </a:moveTo>
                      <a:lnTo>
                        <a:pt x="0" y="1709"/>
                      </a:lnTo>
                      <a:lnTo>
                        <a:pt x="1709" y="1709"/>
                      </a:lnTo>
                      <a:lnTo>
                        <a:pt x="1709"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47"/>
                <p:cNvSpPr/>
                <p:nvPr/>
              </p:nvSpPr>
              <p:spPr>
                <a:xfrm>
                  <a:off x="4488683" y="2807547"/>
                  <a:ext cx="35940" cy="35919"/>
                </a:xfrm>
                <a:custGeom>
                  <a:rect b="b" l="l" r="r" t="t"/>
                  <a:pathLst>
                    <a:path extrusionOk="0" h="1710" w="1711">
                      <a:moveTo>
                        <a:pt x="1" y="1"/>
                      </a:moveTo>
                      <a:lnTo>
                        <a:pt x="1" y="1710"/>
                      </a:lnTo>
                      <a:lnTo>
                        <a:pt x="1711" y="1710"/>
                      </a:lnTo>
                      <a:lnTo>
                        <a:pt x="1711"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5" name="Google Shape;615;p47"/>
              <p:cNvGrpSpPr/>
              <p:nvPr/>
            </p:nvGrpSpPr>
            <p:grpSpPr>
              <a:xfrm>
                <a:off x="4611869" y="3787725"/>
                <a:ext cx="311180" cy="377872"/>
                <a:chOff x="4794873" y="2567901"/>
                <a:chExt cx="504834" cy="613031"/>
              </a:xfrm>
            </p:grpSpPr>
            <p:sp>
              <p:nvSpPr>
                <p:cNvPr id="616" name="Google Shape;616;p47"/>
                <p:cNvSpPr/>
                <p:nvPr/>
              </p:nvSpPr>
              <p:spPr>
                <a:xfrm>
                  <a:off x="4926868" y="2567901"/>
                  <a:ext cx="152433" cy="418840"/>
                </a:xfrm>
                <a:custGeom>
                  <a:rect b="b" l="l" r="r" t="t"/>
                  <a:pathLst>
                    <a:path extrusionOk="0" h="19940" w="7257">
                      <a:moveTo>
                        <a:pt x="5863" y="0"/>
                      </a:moveTo>
                      <a:lnTo>
                        <a:pt x="1" y="419"/>
                      </a:lnTo>
                      <a:lnTo>
                        <a:pt x="1393" y="19939"/>
                      </a:lnTo>
                      <a:lnTo>
                        <a:pt x="7256" y="19521"/>
                      </a:lnTo>
                      <a:lnTo>
                        <a:pt x="586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47"/>
                <p:cNvSpPr/>
                <p:nvPr/>
              </p:nvSpPr>
              <p:spPr>
                <a:xfrm>
                  <a:off x="4986942" y="2567922"/>
                  <a:ext cx="92359" cy="414471"/>
                </a:xfrm>
                <a:custGeom>
                  <a:rect b="b" l="l" r="r" t="t"/>
                  <a:pathLst>
                    <a:path extrusionOk="0" h="19732" w="4397">
                      <a:moveTo>
                        <a:pt x="3002" y="1"/>
                      </a:moveTo>
                      <a:lnTo>
                        <a:pt x="0" y="214"/>
                      </a:lnTo>
                      <a:lnTo>
                        <a:pt x="1412" y="19731"/>
                      </a:lnTo>
                      <a:lnTo>
                        <a:pt x="4396" y="19518"/>
                      </a:lnTo>
                      <a:lnTo>
                        <a:pt x="30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47"/>
                <p:cNvSpPr/>
                <p:nvPr/>
              </p:nvSpPr>
              <p:spPr>
                <a:xfrm>
                  <a:off x="4985346" y="2642574"/>
                  <a:ext cx="165582" cy="421696"/>
                </a:xfrm>
                <a:custGeom>
                  <a:rect b="b" l="l" r="r" t="t"/>
                  <a:pathLst>
                    <a:path extrusionOk="0" h="20076" w="7883">
                      <a:moveTo>
                        <a:pt x="2037" y="1"/>
                      </a:moveTo>
                      <a:lnTo>
                        <a:pt x="1" y="19464"/>
                      </a:lnTo>
                      <a:lnTo>
                        <a:pt x="5846" y="20076"/>
                      </a:lnTo>
                      <a:lnTo>
                        <a:pt x="7883" y="612"/>
                      </a:lnTo>
                      <a:lnTo>
                        <a:pt x="203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47"/>
                <p:cNvSpPr/>
                <p:nvPr/>
              </p:nvSpPr>
              <p:spPr>
                <a:xfrm>
                  <a:off x="5044475" y="2649022"/>
                  <a:ext cx="106432" cy="415227"/>
                </a:xfrm>
                <a:custGeom>
                  <a:rect b="b" l="l" r="r" t="t"/>
                  <a:pathLst>
                    <a:path extrusionOk="0" h="19768" w="5067">
                      <a:moveTo>
                        <a:pt x="2147" y="1"/>
                      </a:moveTo>
                      <a:lnTo>
                        <a:pt x="1" y="19452"/>
                      </a:lnTo>
                      <a:lnTo>
                        <a:pt x="3030" y="19767"/>
                      </a:lnTo>
                      <a:lnTo>
                        <a:pt x="5066" y="307"/>
                      </a:lnTo>
                      <a:lnTo>
                        <a:pt x="214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47"/>
                <p:cNvSpPr/>
                <p:nvPr/>
              </p:nvSpPr>
              <p:spPr>
                <a:xfrm>
                  <a:off x="4794873" y="2636419"/>
                  <a:ext cx="236747" cy="429174"/>
                </a:xfrm>
                <a:custGeom>
                  <a:rect b="b" l="l" r="r" t="t"/>
                  <a:pathLst>
                    <a:path extrusionOk="0" h="20432" w="11271">
                      <a:moveTo>
                        <a:pt x="5628" y="1"/>
                      </a:moveTo>
                      <a:lnTo>
                        <a:pt x="0" y="1695"/>
                      </a:lnTo>
                      <a:lnTo>
                        <a:pt x="5644" y="20431"/>
                      </a:lnTo>
                      <a:lnTo>
                        <a:pt x="11270" y="18737"/>
                      </a:lnTo>
                      <a:lnTo>
                        <a:pt x="562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47"/>
                <p:cNvSpPr/>
                <p:nvPr/>
              </p:nvSpPr>
              <p:spPr>
                <a:xfrm>
                  <a:off x="4855346" y="2636419"/>
                  <a:ext cx="176274" cy="410417"/>
                </a:xfrm>
                <a:custGeom>
                  <a:rect b="b" l="l" r="r" t="t"/>
                  <a:pathLst>
                    <a:path extrusionOk="0" h="19539" w="8392">
                      <a:moveTo>
                        <a:pt x="2749" y="1"/>
                      </a:moveTo>
                      <a:lnTo>
                        <a:pt x="1" y="829"/>
                      </a:lnTo>
                      <a:lnTo>
                        <a:pt x="5733" y="19538"/>
                      </a:lnTo>
                      <a:lnTo>
                        <a:pt x="8391" y="18738"/>
                      </a:lnTo>
                      <a:lnTo>
                        <a:pt x="2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47"/>
                <p:cNvSpPr/>
                <p:nvPr/>
              </p:nvSpPr>
              <p:spPr>
                <a:xfrm>
                  <a:off x="5062959" y="2636419"/>
                  <a:ext cx="236747" cy="429174"/>
                </a:xfrm>
                <a:custGeom>
                  <a:rect b="b" l="l" r="r" t="t"/>
                  <a:pathLst>
                    <a:path extrusionOk="0" h="20432" w="11271">
                      <a:moveTo>
                        <a:pt x="5644" y="1"/>
                      </a:moveTo>
                      <a:lnTo>
                        <a:pt x="0" y="18737"/>
                      </a:lnTo>
                      <a:lnTo>
                        <a:pt x="5627" y="20431"/>
                      </a:lnTo>
                      <a:lnTo>
                        <a:pt x="11271" y="1695"/>
                      </a:lnTo>
                      <a:lnTo>
                        <a:pt x="56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47"/>
                <p:cNvSpPr/>
                <p:nvPr/>
              </p:nvSpPr>
              <p:spPr>
                <a:xfrm>
                  <a:off x="5062959" y="2636419"/>
                  <a:ext cx="176253" cy="410417"/>
                </a:xfrm>
                <a:custGeom>
                  <a:rect b="b" l="l" r="r" t="t"/>
                  <a:pathLst>
                    <a:path extrusionOk="0" h="19539" w="8391">
                      <a:moveTo>
                        <a:pt x="5643" y="1"/>
                      </a:moveTo>
                      <a:lnTo>
                        <a:pt x="0" y="18738"/>
                      </a:lnTo>
                      <a:lnTo>
                        <a:pt x="2658" y="19538"/>
                      </a:lnTo>
                      <a:lnTo>
                        <a:pt x="8391" y="829"/>
                      </a:lnTo>
                      <a:lnTo>
                        <a:pt x="564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47"/>
                <p:cNvSpPr/>
                <p:nvPr/>
              </p:nvSpPr>
              <p:spPr>
                <a:xfrm>
                  <a:off x="4837009" y="2813155"/>
                  <a:ext cx="420541" cy="367756"/>
                </a:xfrm>
                <a:custGeom>
                  <a:rect b="b" l="l" r="r" t="t"/>
                  <a:pathLst>
                    <a:path extrusionOk="0" h="17508" w="20021">
                      <a:moveTo>
                        <a:pt x="0" y="1"/>
                      </a:moveTo>
                      <a:lnTo>
                        <a:pt x="2597" y="17507"/>
                      </a:lnTo>
                      <a:lnTo>
                        <a:pt x="18165" y="17507"/>
                      </a:lnTo>
                      <a:lnTo>
                        <a:pt x="20020" y="1"/>
                      </a:lnTo>
                      <a:lnTo>
                        <a:pt x="13885" y="1"/>
                      </a:lnTo>
                      <a:lnTo>
                        <a:pt x="13704" y="611"/>
                      </a:lnTo>
                      <a:cubicBezTo>
                        <a:pt x="13224" y="2224"/>
                        <a:pt x="11714" y="3349"/>
                        <a:pt x="10033" y="3349"/>
                      </a:cubicBezTo>
                      <a:cubicBezTo>
                        <a:pt x="8350" y="3349"/>
                        <a:pt x="6840" y="2222"/>
                        <a:pt x="6360" y="611"/>
                      </a:cubicBezTo>
                      <a:lnTo>
                        <a:pt x="61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47"/>
                <p:cNvSpPr/>
                <p:nvPr/>
              </p:nvSpPr>
              <p:spPr>
                <a:xfrm>
                  <a:off x="5047269" y="2813155"/>
                  <a:ext cx="210302" cy="367777"/>
                </a:xfrm>
                <a:custGeom>
                  <a:rect b="b" l="l" r="r" t="t"/>
                  <a:pathLst>
                    <a:path extrusionOk="0" h="17509" w="10012">
                      <a:moveTo>
                        <a:pt x="3875" y="1"/>
                      </a:moveTo>
                      <a:lnTo>
                        <a:pt x="3694" y="611"/>
                      </a:lnTo>
                      <a:cubicBezTo>
                        <a:pt x="3214" y="2224"/>
                        <a:pt x="1704" y="3349"/>
                        <a:pt x="23" y="3349"/>
                      </a:cubicBezTo>
                      <a:lnTo>
                        <a:pt x="1" y="3349"/>
                      </a:lnTo>
                      <a:lnTo>
                        <a:pt x="1" y="17509"/>
                      </a:lnTo>
                      <a:lnTo>
                        <a:pt x="8156" y="17509"/>
                      </a:lnTo>
                      <a:lnTo>
                        <a:pt x="1001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47"/>
                <p:cNvSpPr/>
                <p:nvPr/>
              </p:nvSpPr>
              <p:spPr>
                <a:xfrm>
                  <a:off x="4983981" y="2971743"/>
                  <a:ext cx="126618" cy="98471"/>
                </a:xfrm>
                <a:custGeom>
                  <a:rect b="b" l="l" r="r" t="t"/>
                  <a:pathLst>
                    <a:path extrusionOk="0" h="4688" w="6028">
                      <a:moveTo>
                        <a:pt x="3014" y="0"/>
                      </a:moveTo>
                      <a:cubicBezTo>
                        <a:pt x="1350" y="0"/>
                        <a:pt x="1" y="1050"/>
                        <a:pt x="1" y="2344"/>
                      </a:cubicBezTo>
                      <a:cubicBezTo>
                        <a:pt x="1" y="3638"/>
                        <a:pt x="1349" y="4688"/>
                        <a:pt x="3014" y="4688"/>
                      </a:cubicBezTo>
                      <a:cubicBezTo>
                        <a:pt x="4678" y="4688"/>
                        <a:pt x="6027" y="3638"/>
                        <a:pt x="6027" y="2344"/>
                      </a:cubicBezTo>
                      <a:cubicBezTo>
                        <a:pt x="6027" y="1050"/>
                        <a:pt x="4678" y="0"/>
                        <a:pt x="301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47"/>
                <p:cNvSpPr/>
                <p:nvPr/>
              </p:nvSpPr>
              <p:spPr>
                <a:xfrm>
                  <a:off x="5047269" y="2971743"/>
                  <a:ext cx="63330" cy="98471"/>
                </a:xfrm>
                <a:custGeom>
                  <a:rect b="b" l="l" r="r" t="t"/>
                  <a:pathLst>
                    <a:path extrusionOk="0" h="4688" w="3015">
                      <a:moveTo>
                        <a:pt x="1" y="0"/>
                      </a:moveTo>
                      <a:lnTo>
                        <a:pt x="1" y="4688"/>
                      </a:lnTo>
                      <a:cubicBezTo>
                        <a:pt x="1665" y="4688"/>
                        <a:pt x="3014" y="3638"/>
                        <a:pt x="3014" y="2344"/>
                      </a:cubicBezTo>
                      <a:cubicBezTo>
                        <a:pt x="3014" y="1050"/>
                        <a:pt x="1665" y="0"/>
                        <a:pt x="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47"/>
                <p:cNvSpPr/>
                <p:nvPr/>
              </p:nvSpPr>
              <p:spPr>
                <a:xfrm>
                  <a:off x="4966021" y="2953784"/>
                  <a:ext cx="162537" cy="134390"/>
                </a:xfrm>
                <a:custGeom>
                  <a:rect b="b" l="l" r="r" t="t"/>
                  <a:pathLst>
                    <a:path extrusionOk="0" h="6398" w="7738">
                      <a:moveTo>
                        <a:pt x="3869" y="1710"/>
                      </a:moveTo>
                      <a:cubicBezTo>
                        <a:pt x="5038" y="1710"/>
                        <a:pt x="6027" y="2392"/>
                        <a:pt x="6027" y="3199"/>
                      </a:cubicBezTo>
                      <a:cubicBezTo>
                        <a:pt x="6027" y="4006"/>
                        <a:pt x="5038" y="4687"/>
                        <a:pt x="3869" y="4687"/>
                      </a:cubicBezTo>
                      <a:cubicBezTo>
                        <a:pt x="2699" y="4687"/>
                        <a:pt x="1711" y="4006"/>
                        <a:pt x="1711" y="3199"/>
                      </a:cubicBezTo>
                      <a:cubicBezTo>
                        <a:pt x="1711" y="2393"/>
                        <a:pt x="2699" y="1710"/>
                        <a:pt x="3869" y="1710"/>
                      </a:cubicBezTo>
                      <a:close/>
                      <a:moveTo>
                        <a:pt x="3869" y="0"/>
                      </a:moveTo>
                      <a:cubicBezTo>
                        <a:pt x="2875" y="0"/>
                        <a:pt x="1932" y="309"/>
                        <a:pt x="1214" y="867"/>
                      </a:cubicBezTo>
                      <a:cubicBezTo>
                        <a:pt x="443" y="1467"/>
                        <a:pt x="0" y="2316"/>
                        <a:pt x="0" y="3199"/>
                      </a:cubicBezTo>
                      <a:cubicBezTo>
                        <a:pt x="0" y="4082"/>
                        <a:pt x="443" y="4932"/>
                        <a:pt x="1214" y="5531"/>
                      </a:cubicBezTo>
                      <a:cubicBezTo>
                        <a:pt x="1932" y="6090"/>
                        <a:pt x="2875" y="6398"/>
                        <a:pt x="3869" y="6398"/>
                      </a:cubicBezTo>
                      <a:cubicBezTo>
                        <a:pt x="4863" y="6398"/>
                        <a:pt x="5807" y="6090"/>
                        <a:pt x="6524" y="5531"/>
                      </a:cubicBezTo>
                      <a:cubicBezTo>
                        <a:pt x="7295" y="4932"/>
                        <a:pt x="7737" y="4082"/>
                        <a:pt x="7737" y="3199"/>
                      </a:cubicBezTo>
                      <a:cubicBezTo>
                        <a:pt x="7737" y="2316"/>
                        <a:pt x="7295" y="1467"/>
                        <a:pt x="6524" y="867"/>
                      </a:cubicBezTo>
                      <a:cubicBezTo>
                        <a:pt x="5807" y="309"/>
                        <a:pt x="4863" y="0"/>
                        <a:pt x="386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47"/>
                <p:cNvSpPr/>
                <p:nvPr/>
              </p:nvSpPr>
              <p:spPr>
                <a:xfrm>
                  <a:off x="5047269" y="2953784"/>
                  <a:ext cx="81289" cy="134390"/>
                </a:xfrm>
                <a:custGeom>
                  <a:rect b="b" l="l" r="r" t="t"/>
                  <a:pathLst>
                    <a:path extrusionOk="0" h="6398" w="3870">
                      <a:moveTo>
                        <a:pt x="1" y="0"/>
                      </a:moveTo>
                      <a:lnTo>
                        <a:pt x="1" y="1710"/>
                      </a:lnTo>
                      <a:cubicBezTo>
                        <a:pt x="1170" y="1710"/>
                        <a:pt x="2159" y="2393"/>
                        <a:pt x="2159" y="3199"/>
                      </a:cubicBezTo>
                      <a:cubicBezTo>
                        <a:pt x="2159" y="4006"/>
                        <a:pt x="1170" y="4687"/>
                        <a:pt x="1" y="4687"/>
                      </a:cubicBezTo>
                      <a:lnTo>
                        <a:pt x="1" y="6398"/>
                      </a:lnTo>
                      <a:cubicBezTo>
                        <a:pt x="995" y="6398"/>
                        <a:pt x="1937" y="6090"/>
                        <a:pt x="2656" y="5531"/>
                      </a:cubicBezTo>
                      <a:cubicBezTo>
                        <a:pt x="3427" y="4932"/>
                        <a:pt x="3869" y="4082"/>
                        <a:pt x="3869" y="3199"/>
                      </a:cubicBezTo>
                      <a:cubicBezTo>
                        <a:pt x="3869" y="2316"/>
                        <a:pt x="3427" y="1467"/>
                        <a:pt x="2656" y="867"/>
                      </a:cubicBezTo>
                      <a:cubicBezTo>
                        <a:pt x="1937" y="309"/>
                        <a:pt x="995" y="0"/>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30" name="Google Shape;630;p47"/>
              <p:cNvSpPr/>
              <p:nvPr/>
            </p:nvSpPr>
            <p:spPr>
              <a:xfrm>
                <a:off x="4857160" y="1675375"/>
                <a:ext cx="108992" cy="89286"/>
              </a:xfrm>
              <a:custGeom>
                <a:rect b="b" l="l" r="r" t="t"/>
                <a:pathLst>
                  <a:path extrusionOk="0" h="6896" w="8418">
                    <a:moveTo>
                      <a:pt x="1" y="1"/>
                    </a:moveTo>
                    <a:lnTo>
                      <a:pt x="1" y="1709"/>
                    </a:lnTo>
                    <a:lnTo>
                      <a:pt x="5947" y="1709"/>
                    </a:lnTo>
                    <a:lnTo>
                      <a:pt x="6691" y="6895"/>
                    </a:lnTo>
                    <a:lnTo>
                      <a:pt x="8417" y="6895"/>
                    </a:lnTo>
                    <a:lnTo>
                      <a:pt x="743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47"/>
              <p:cNvSpPr/>
              <p:nvPr/>
            </p:nvSpPr>
            <p:spPr>
              <a:xfrm>
                <a:off x="5003532" y="1687908"/>
                <a:ext cx="148093" cy="148119"/>
              </a:xfrm>
              <a:custGeom>
                <a:rect b="b" l="l" r="r" t="t"/>
                <a:pathLst>
                  <a:path extrusionOk="0" h="11440" w="11438">
                    <a:moveTo>
                      <a:pt x="5719" y="1"/>
                    </a:moveTo>
                    <a:cubicBezTo>
                      <a:pt x="2566" y="1"/>
                      <a:pt x="1" y="2566"/>
                      <a:pt x="1" y="5720"/>
                    </a:cubicBezTo>
                    <a:cubicBezTo>
                      <a:pt x="1" y="8874"/>
                      <a:pt x="2566" y="11439"/>
                      <a:pt x="5719" y="11439"/>
                    </a:cubicBezTo>
                    <a:cubicBezTo>
                      <a:pt x="8872" y="11439"/>
                      <a:pt x="11438" y="8874"/>
                      <a:pt x="11438" y="5720"/>
                    </a:cubicBezTo>
                    <a:cubicBezTo>
                      <a:pt x="11438" y="2566"/>
                      <a:pt x="8872" y="1"/>
                      <a:pt x="571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47"/>
              <p:cNvSpPr/>
              <p:nvPr/>
            </p:nvSpPr>
            <p:spPr>
              <a:xfrm>
                <a:off x="5077565" y="1687908"/>
                <a:ext cx="74060" cy="148119"/>
              </a:xfrm>
              <a:custGeom>
                <a:rect b="b" l="l" r="r" t="t"/>
                <a:pathLst>
                  <a:path extrusionOk="0" h="11440" w="5720">
                    <a:moveTo>
                      <a:pt x="1" y="1"/>
                    </a:moveTo>
                    <a:lnTo>
                      <a:pt x="1" y="11439"/>
                    </a:lnTo>
                    <a:cubicBezTo>
                      <a:pt x="3154" y="11439"/>
                      <a:pt x="5720" y="8874"/>
                      <a:pt x="5720" y="5720"/>
                    </a:cubicBezTo>
                    <a:cubicBezTo>
                      <a:pt x="5720" y="2568"/>
                      <a:pt x="3154" y="1"/>
                      <a:pt x="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47"/>
              <p:cNvSpPr/>
              <p:nvPr/>
            </p:nvSpPr>
            <p:spPr>
              <a:xfrm>
                <a:off x="4893543" y="1755559"/>
                <a:ext cx="194860" cy="297676"/>
              </a:xfrm>
              <a:custGeom>
                <a:rect b="b" l="l" r="r" t="t"/>
                <a:pathLst>
                  <a:path extrusionOk="0" h="22991" w="15050">
                    <a:moveTo>
                      <a:pt x="1" y="1"/>
                    </a:moveTo>
                    <a:lnTo>
                      <a:pt x="2978" y="18519"/>
                    </a:lnTo>
                    <a:cubicBezTo>
                      <a:pt x="2642" y="19019"/>
                      <a:pt x="2087" y="20028"/>
                      <a:pt x="2087" y="21215"/>
                    </a:cubicBezTo>
                    <a:lnTo>
                      <a:pt x="2087" y="22991"/>
                    </a:lnTo>
                    <a:lnTo>
                      <a:pt x="12966" y="22991"/>
                    </a:lnTo>
                    <a:lnTo>
                      <a:pt x="12966" y="21215"/>
                    </a:lnTo>
                    <a:cubicBezTo>
                      <a:pt x="12966" y="20028"/>
                      <a:pt x="12409" y="19019"/>
                      <a:pt x="12074" y="18519"/>
                    </a:cubicBezTo>
                    <a:lnTo>
                      <a:pt x="15050"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47"/>
              <p:cNvSpPr/>
              <p:nvPr/>
            </p:nvSpPr>
            <p:spPr>
              <a:xfrm>
                <a:off x="5064527" y="1743867"/>
                <a:ext cx="33715" cy="33715"/>
              </a:xfrm>
              <a:custGeom>
                <a:rect b="b" l="l" r="r" t="t"/>
                <a:pathLst>
                  <a:path extrusionOk="0" h="2604" w="2604">
                    <a:moveTo>
                      <a:pt x="0" y="1"/>
                    </a:moveTo>
                    <a:lnTo>
                      <a:pt x="0" y="2604"/>
                    </a:lnTo>
                    <a:lnTo>
                      <a:pt x="2603" y="2604"/>
                    </a:lnTo>
                    <a:lnTo>
                      <a:pt x="2603" y="895"/>
                    </a:lnTo>
                    <a:lnTo>
                      <a:pt x="1710" y="895"/>
                    </a:lnTo>
                    <a:lnTo>
                      <a:pt x="171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47"/>
              <p:cNvSpPr/>
              <p:nvPr/>
            </p:nvSpPr>
            <p:spPr>
              <a:xfrm>
                <a:off x="4990986" y="1755559"/>
                <a:ext cx="97417" cy="297676"/>
              </a:xfrm>
              <a:custGeom>
                <a:rect b="b" l="l" r="r" t="t"/>
                <a:pathLst>
                  <a:path extrusionOk="0" h="22991" w="7524">
                    <a:moveTo>
                      <a:pt x="0" y="1"/>
                    </a:moveTo>
                    <a:lnTo>
                      <a:pt x="0" y="22991"/>
                    </a:lnTo>
                    <a:lnTo>
                      <a:pt x="5440" y="22991"/>
                    </a:lnTo>
                    <a:lnTo>
                      <a:pt x="5440" y="21215"/>
                    </a:lnTo>
                    <a:cubicBezTo>
                      <a:pt x="5440" y="20028"/>
                      <a:pt x="4883" y="19019"/>
                      <a:pt x="4548" y="18519"/>
                    </a:cubicBezTo>
                    <a:lnTo>
                      <a:pt x="752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47"/>
              <p:cNvSpPr/>
              <p:nvPr/>
            </p:nvSpPr>
            <p:spPr>
              <a:xfrm>
                <a:off x="4906516" y="1836261"/>
                <a:ext cx="168939" cy="193345"/>
              </a:xfrm>
              <a:custGeom>
                <a:rect b="b" l="l" r="r" t="t"/>
                <a:pathLst>
                  <a:path extrusionOk="0" h="14933" w="13048">
                    <a:moveTo>
                      <a:pt x="0" y="0"/>
                    </a:moveTo>
                    <a:lnTo>
                      <a:pt x="1976" y="12286"/>
                    </a:lnTo>
                    <a:cubicBezTo>
                      <a:pt x="1645" y="12779"/>
                      <a:pt x="1101" y="13768"/>
                      <a:pt x="1086" y="14933"/>
                    </a:cubicBezTo>
                    <a:lnTo>
                      <a:pt x="11962" y="14933"/>
                    </a:lnTo>
                    <a:cubicBezTo>
                      <a:pt x="11948" y="13768"/>
                      <a:pt x="11403" y="12779"/>
                      <a:pt x="11072" y="12286"/>
                    </a:cubicBezTo>
                    <a:lnTo>
                      <a:pt x="13048"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47"/>
              <p:cNvSpPr/>
              <p:nvPr/>
            </p:nvSpPr>
            <p:spPr>
              <a:xfrm>
                <a:off x="4990986" y="1836261"/>
                <a:ext cx="84456" cy="193345"/>
              </a:xfrm>
              <a:custGeom>
                <a:rect b="b" l="l" r="r" t="t"/>
                <a:pathLst>
                  <a:path extrusionOk="0" h="14933" w="6523">
                    <a:moveTo>
                      <a:pt x="0" y="0"/>
                    </a:moveTo>
                    <a:lnTo>
                      <a:pt x="0" y="14933"/>
                    </a:lnTo>
                    <a:lnTo>
                      <a:pt x="5440" y="14933"/>
                    </a:lnTo>
                    <a:cubicBezTo>
                      <a:pt x="5425" y="13768"/>
                      <a:pt x="4880" y="12779"/>
                      <a:pt x="4550" y="12286"/>
                    </a:cubicBezTo>
                    <a:lnTo>
                      <a:pt x="652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8" name="Google Shape;638;p47"/>
              <p:cNvGrpSpPr/>
              <p:nvPr/>
            </p:nvGrpSpPr>
            <p:grpSpPr>
              <a:xfrm>
                <a:off x="3878747" y="3219364"/>
                <a:ext cx="195326" cy="377859"/>
                <a:chOff x="4135484" y="3435344"/>
                <a:chExt cx="316881" cy="613010"/>
              </a:xfrm>
            </p:grpSpPr>
            <p:sp>
              <p:nvSpPr>
                <p:cNvPr id="639" name="Google Shape;639;p47"/>
                <p:cNvSpPr/>
                <p:nvPr/>
              </p:nvSpPr>
              <p:spPr>
                <a:xfrm>
                  <a:off x="4135484" y="3513147"/>
                  <a:ext cx="118531" cy="457384"/>
                </a:xfrm>
                <a:custGeom>
                  <a:rect b="b" l="l" r="r" t="t"/>
                  <a:pathLst>
                    <a:path extrusionOk="0" h="21775" w="5643">
                      <a:moveTo>
                        <a:pt x="4787" y="1"/>
                      </a:moveTo>
                      <a:cubicBezTo>
                        <a:pt x="2148" y="1"/>
                        <a:pt x="0" y="2149"/>
                        <a:pt x="0" y="4790"/>
                      </a:cubicBezTo>
                      <a:lnTo>
                        <a:pt x="0" y="16986"/>
                      </a:lnTo>
                      <a:cubicBezTo>
                        <a:pt x="0" y="19627"/>
                        <a:pt x="2148" y="21775"/>
                        <a:pt x="4787" y="21775"/>
                      </a:cubicBezTo>
                      <a:lnTo>
                        <a:pt x="5642" y="21775"/>
                      </a:lnTo>
                      <a:lnTo>
                        <a:pt x="5642"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47"/>
                <p:cNvSpPr/>
                <p:nvPr/>
              </p:nvSpPr>
              <p:spPr>
                <a:xfrm>
                  <a:off x="4333813" y="3513147"/>
                  <a:ext cx="118552" cy="457384"/>
                </a:xfrm>
                <a:custGeom>
                  <a:rect b="b" l="l" r="r" t="t"/>
                  <a:pathLst>
                    <a:path extrusionOk="0" h="21775" w="5644">
                      <a:moveTo>
                        <a:pt x="1" y="1"/>
                      </a:moveTo>
                      <a:lnTo>
                        <a:pt x="1" y="21775"/>
                      </a:lnTo>
                      <a:lnTo>
                        <a:pt x="856" y="21775"/>
                      </a:lnTo>
                      <a:cubicBezTo>
                        <a:pt x="3495" y="21775"/>
                        <a:pt x="5643" y="19627"/>
                        <a:pt x="5643" y="16986"/>
                      </a:cubicBezTo>
                      <a:lnTo>
                        <a:pt x="5643" y="4790"/>
                      </a:lnTo>
                      <a:cubicBezTo>
                        <a:pt x="5643" y="2149"/>
                        <a:pt x="3495" y="1"/>
                        <a:pt x="85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47"/>
                <p:cNvSpPr/>
                <p:nvPr/>
              </p:nvSpPr>
              <p:spPr>
                <a:xfrm>
                  <a:off x="4218348" y="3435344"/>
                  <a:ext cx="151131" cy="613010"/>
                </a:xfrm>
                <a:custGeom>
                  <a:rect b="b" l="l" r="r" t="t"/>
                  <a:pathLst>
                    <a:path extrusionOk="0" h="29184" w="7195">
                      <a:moveTo>
                        <a:pt x="3598" y="0"/>
                      </a:moveTo>
                      <a:cubicBezTo>
                        <a:pt x="1615" y="0"/>
                        <a:pt x="0" y="1615"/>
                        <a:pt x="0" y="3598"/>
                      </a:cubicBezTo>
                      <a:lnTo>
                        <a:pt x="0" y="25586"/>
                      </a:lnTo>
                      <a:cubicBezTo>
                        <a:pt x="0" y="27570"/>
                        <a:pt x="1613" y="29183"/>
                        <a:pt x="3598" y="29183"/>
                      </a:cubicBezTo>
                      <a:cubicBezTo>
                        <a:pt x="5582" y="29183"/>
                        <a:pt x="7195" y="27570"/>
                        <a:pt x="7195" y="25586"/>
                      </a:cubicBezTo>
                      <a:lnTo>
                        <a:pt x="7195" y="3598"/>
                      </a:lnTo>
                      <a:cubicBezTo>
                        <a:pt x="7195" y="1615"/>
                        <a:pt x="5582" y="0"/>
                        <a:pt x="359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47"/>
                <p:cNvSpPr/>
                <p:nvPr/>
              </p:nvSpPr>
              <p:spPr>
                <a:xfrm>
                  <a:off x="4293903" y="3435344"/>
                  <a:ext cx="75576" cy="613010"/>
                </a:xfrm>
                <a:custGeom>
                  <a:rect b="b" l="l" r="r" t="t"/>
                  <a:pathLst>
                    <a:path extrusionOk="0" h="29184" w="3598">
                      <a:moveTo>
                        <a:pt x="1" y="0"/>
                      </a:moveTo>
                      <a:lnTo>
                        <a:pt x="1" y="29183"/>
                      </a:lnTo>
                      <a:cubicBezTo>
                        <a:pt x="1983" y="29183"/>
                        <a:pt x="3598" y="27570"/>
                        <a:pt x="3598" y="25586"/>
                      </a:cubicBezTo>
                      <a:lnTo>
                        <a:pt x="3598" y="3598"/>
                      </a:lnTo>
                      <a:cubicBezTo>
                        <a:pt x="3598" y="1615"/>
                        <a:pt x="1985" y="0"/>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47"/>
                <p:cNvSpPr/>
                <p:nvPr/>
              </p:nvSpPr>
              <p:spPr>
                <a:xfrm>
                  <a:off x="4255611" y="3554464"/>
                  <a:ext cx="76647" cy="81037"/>
                </a:xfrm>
                <a:custGeom>
                  <a:rect b="b" l="l" r="r" t="t"/>
                  <a:pathLst>
                    <a:path extrusionOk="0" h="3858" w="3649">
                      <a:moveTo>
                        <a:pt x="3648" y="1"/>
                      </a:moveTo>
                      <a:lnTo>
                        <a:pt x="0" y="1925"/>
                      </a:lnTo>
                      <a:lnTo>
                        <a:pt x="0" y="3857"/>
                      </a:lnTo>
                      <a:lnTo>
                        <a:pt x="3648" y="1934"/>
                      </a:lnTo>
                      <a:lnTo>
                        <a:pt x="3648" y="1"/>
                      </a:lnTo>
                      <a:close/>
                    </a:path>
                  </a:pathLst>
                </a:custGeom>
                <a:solidFill>
                  <a:srgbClr val="CC00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47"/>
                <p:cNvSpPr/>
                <p:nvPr/>
              </p:nvSpPr>
              <p:spPr>
                <a:xfrm>
                  <a:off x="4255611" y="3701331"/>
                  <a:ext cx="76647" cy="81037"/>
                </a:xfrm>
                <a:custGeom>
                  <a:rect b="b" l="l" r="r" t="t"/>
                  <a:pathLst>
                    <a:path extrusionOk="0" h="3858" w="3649">
                      <a:moveTo>
                        <a:pt x="3648" y="0"/>
                      </a:moveTo>
                      <a:lnTo>
                        <a:pt x="0" y="1924"/>
                      </a:lnTo>
                      <a:lnTo>
                        <a:pt x="0" y="3857"/>
                      </a:lnTo>
                      <a:lnTo>
                        <a:pt x="3648" y="1934"/>
                      </a:lnTo>
                      <a:lnTo>
                        <a:pt x="3648" y="0"/>
                      </a:lnTo>
                      <a:close/>
                    </a:path>
                  </a:pathLst>
                </a:custGeom>
                <a:solidFill>
                  <a:srgbClr val="CC00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47"/>
                <p:cNvSpPr/>
                <p:nvPr/>
              </p:nvSpPr>
              <p:spPr>
                <a:xfrm>
                  <a:off x="4255611" y="3848198"/>
                  <a:ext cx="76647" cy="81016"/>
                </a:xfrm>
                <a:custGeom>
                  <a:rect b="b" l="l" r="r" t="t"/>
                  <a:pathLst>
                    <a:path extrusionOk="0" h="3857" w="3649">
                      <a:moveTo>
                        <a:pt x="3648" y="0"/>
                      </a:moveTo>
                      <a:lnTo>
                        <a:pt x="0" y="1924"/>
                      </a:lnTo>
                      <a:lnTo>
                        <a:pt x="0" y="3857"/>
                      </a:lnTo>
                      <a:lnTo>
                        <a:pt x="3648" y="1934"/>
                      </a:lnTo>
                      <a:lnTo>
                        <a:pt x="3648" y="0"/>
                      </a:lnTo>
                      <a:close/>
                    </a:path>
                  </a:pathLst>
                </a:custGeom>
                <a:solidFill>
                  <a:srgbClr val="CC00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47"/>
                <p:cNvSpPr/>
                <p:nvPr/>
              </p:nvSpPr>
              <p:spPr>
                <a:xfrm>
                  <a:off x="4293903" y="3554464"/>
                  <a:ext cx="38355" cy="60851"/>
                </a:xfrm>
                <a:custGeom>
                  <a:rect b="b" l="l" r="r" t="t"/>
                  <a:pathLst>
                    <a:path extrusionOk="0" h="2897" w="1826">
                      <a:moveTo>
                        <a:pt x="1825" y="1"/>
                      </a:moveTo>
                      <a:lnTo>
                        <a:pt x="1" y="963"/>
                      </a:lnTo>
                      <a:lnTo>
                        <a:pt x="1" y="2897"/>
                      </a:lnTo>
                      <a:lnTo>
                        <a:pt x="1825" y="1934"/>
                      </a:lnTo>
                      <a:lnTo>
                        <a:pt x="1825"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47"/>
                <p:cNvSpPr/>
                <p:nvPr/>
              </p:nvSpPr>
              <p:spPr>
                <a:xfrm>
                  <a:off x="4293903" y="3701331"/>
                  <a:ext cx="38355" cy="60809"/>
                </a:xfrm>
                <a:custGeom>
                  <a:rect b="b" l="l" r="r" t="t"/>
                  <a:pathLst>
                    <a:path extrusionOk="0" h="2895" w="1826">
                      <a:moveTo>
                        <a:pt x="1825" y="0"/>
                      </a:moveTo>
                      <a:lnTo>
                        <a:pt x="1" y="963"/>
                      </a:lnTo>
                      <a:lnTo>
                        <a:pt x="1" y="2895"/>
                      </a:lnTo>
                      <a:lnTo>
                        <a:pt x="1825" y="1934"/>
                      </a:lnTo>
                      <a:lnTo>
                        <a:pt x="182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47"/>
                <p:cNvSpPr/>
                <p:nvPr/>
              </p:nvSpPr>
              <p:spPr>
                <a:xfrm>
                  <a:off x="4293903" y="3848198"/>
                  <a:ext cx="38355" cy="60809"/>
                </a:xfrm>
                <a:custGeom>
                  <a:rect b="b" l="l" r="r" t="t"/>
                  <a:pathLst>
                    <a:path extrusionOk="0" h="2895" w="1826">
                      <a:moveTo>
                        <a:pt x="1825" y="0"/>
                      </a:moveTo>
                      <a:lnTo>
                        <a:pt x="1" y="963"/>
                      </a:lnTo>
                      <a:lnTo>
                        <a:pt x="1" y="2895"/>
                      </a:lnTo>
                      <a:lnTo>
                        <a:pt x="1825" y="1934"/>
                      </a:lnTo>
                      <a:lnTo>
                        <a:pt x="182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47"/>
                <p:cNvSpPr/>
                <p:nvPr/>
              </p:nvSpPr>
              <p:spPr>
                <a:xfrm>
                  <a:off x="4255611" y="3574691"/>
                  <a:ext cx="38313" cy="60809"/>
                </a:xfrm>
                <a:custGeom>
                  <a:rect b="b" l="l" r="r" t="t"/>
                  <a:pathLst>
                    <a:path extrusionOk="0" h="2895" w="1824">
                      <a:moveTo>
                        <a:pt x="1824" y="0"/>
                      </a:moveTo>
                      <a:lnTo>
                        <a:pt x="0" y="962"/>
                      </a:lnTo>
                      <a:lnTo>
                        <a:pt x="0" y="2894"/>
                      </a:lnTo>
                      <a:lnTo>
                        <a:pt x="1824" y="1932"/>
                      </a:lnTo>
                      <a:lnTo>
                        <a:pt x="1824"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47"/>
                <p:cNvSpPr/>
                <p:nvPr/>
              </p:nvSpPr>
              <p:spPr>
                <a:xfrm>
                  <a:off x="4255611" y="3721537"/>
                  <a:ext cx="38313" cy="60830"/>
                </a:xfrm>
                <a:custGeom>
                  <a:rect b="b" l="l" r="r" t="t"/>
                  <a:pathLst>
                    <a:path extrusionOk="0" h="2896" w="1824">
                      <a:moveTo>
                        <a:pt x="1824" y="1"/>
                      </a:moveTo>
                      <a:lnTo>
                        <a:pt x="0" y="962"/>
                      </a:lnTo>
                      <a:lnTo>
                        <a:pt x="0" y="2895"/>
                      </a:lnTo>
                      <a:lnTo>
                        <a:pt x="1824" y="1934"/>
                      </a:lnTo>
                      <a:lnTo>
                        <a:pt x="182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47"/>
                <p:cNvSpPr/>
                <p:nvPr/>
              </p:nvSpPr>
              <p:spPr>
                <a:xfrm>
                  <a:off x="4255611" y="3868404"/>
                  <a:ext cx="38313" cy="60809"/>
                </a:xfrm>
                <a:custGeom>
                  <a:rect b="b" l="l" r="r" t="t"/>
                  <a:pathLst>
                    <a:path extrusionOk="0" h="2895" w="1824">
                      <a:moveTo>
                        <a:pt x="1824" y="1"/>
                      </a:moveTo>
                      <a:lnTo>
                        <a:pt x="0" y="962"/>
                      </a:lnTo>
                      <a:lnTo>
                        <a:pt x="0" y="2895"/>
                      </a:lnTo>
                      <a:lnTo>
                        <a:pt x="1824" y="1933"/>
                      </a:lnTo>
                      <a:lnTo>
                        <a:pt x="182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52" name="Google Shape;652;p47"/>
            <p:cNvGrpSpPr/>
            <p:nvPr/>
          </p:nvGrpSpPr>
          <p:grpSpPr>
            <a:xfrm>
              <a:off x="5001130" y="2415731"/>
              <a:ext cx="760006" cy="2158828"/>
              <a:chOff x="5001130" y="2415731"/>
              <a:chExt cx="760006" cy="2158828"/>
            </a:xfrm>
          </p:grpSpPr>
          <p:sp>
            <p:nvSpPr>
              <p:cNvPr id="653" name="Google Shape;653;p47"/>
              <p:cNvSpPr/>
              <p:nvPr/>
            </p:nvSpPr>
            <p:spPr>
              <a:xfrm>
                <a:off x="5504271" y="2773126"/>
                <a:ext cx="256865" cy="541203"/>
              </a:xfrm>
              <a:custGeom>
                <a:rect b="b" l="l" r="r" t="t"/>
                <a:pathLst>
                  <a:path extrusionOk="0" h="39714" w="18849">
                    <a:moveTo>
                      <a:pt x="10761" y="0"/>
                    </a:moveTo>
                    <a:lnTo>
                      <a:pt x="1" y="39713"/>
                    </a:lnTo>
                    <a:cubicBezTo>
                      <a:pt x="1" y="39713"/>
                      <a:pt x="11600" y="38124"/>
                      <a:pt x="15224" y="30296"/>
                    </a:cubicBezTo>
                    <a:cubicBezTo>
                      <a:pt x="18848" y="22467"/>
                      <a:pt x="13460" y="2401"/>
                      <a:pt x="10761"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47"/>
              <p:cNvSpPr/>
              <p:nvPr/>
            </p:nvSpPr>
            <p:spPr>
              <a:xfrm>
                <a:off x="5417328" y="3339703"/>
                <a:ext cx="225644" cy="1156225"/>
              </a:xfrm>
              <a:custGeom>
                <a:rect b="b" l="l" r="r" t="t"/>
                <a:pathLst>
                  <a:path extrusionOk="0" h="84845" w="16558">
                    <a:moveTo>
                      <a:pt x="0" y="1"/>
                    </a:moveTo>
                    <a:lnTo>
                      <a:pt x="0" y="16655"/>
                    </a:lnTo>
                    <a:cubicBezTo>
                      <a:pt x="73" y="16610"/>
                      <a:pt x="155" y="16586"/>
                      <a:pt x="239" y="16586"/>
                    </a:cubicBezTo>
                    <a:cubicBezTo>
                      <a:pt x="298" y="16586"/>
                      <a:pt x="356" y="16597"/>
                      <a:pt x="410" y="16622"/>
                    </a:cubicBezTo>
                    <a:lnTo>
                      <a:pt x="416" y="16622"/>
                    </a:lnTo>
                    <a:cubicBezTo>
                      <a:pt x="581" y="16688"/>
                      <a:pt x="706" y="16842"/>
                      <a:pt x="702" y="17030"/>
                    </a:cubicBezTo>
                    <a:cubicBezTo>
                      <a:pt x="0" y="52294"/>
                      <a:pt x="3394" y="62958"/>
                      <a:pt x="2438" y="84844"/>
                    </a:cubicBezTo>
                    <a:lnTo>
                      <a:pt x="6627" y="84436"/>
                    </a:lnTo>
                    <a:cubicBezTo>
                      <a:pt x="6627" y="84436"/>
                      <a:pt x="11121" y="60520"/>
                      <a:pt x="10207" y="46068"/>
                    </a:cubicBezTo>
                    <a:cubicBezTo>
                      <a:pt x="10207" y="46068"/>
                      <a:pt x="16558" y="8399"/>
                      <a:pt x="15382" y="1876"/>
                    </a:cubicBezTo>
                    <a:lnTo>
                      <a:pt x="8923" y="1091"/>
                    </a:ln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47"/>
              <p:cNvSpPr/>
              <p:nvPr/>
            </p:nvSpPr>
            <p:spPr>
              <a:xfrm>
                <a:off x="5390386" y="4429467"/>
                <a:ext cx="146318" cy="145092"/>
              </a:xfrm>
              <a:custGeom>
                <a:rect b="b" l="l" r="r" t="t"/>
                <a:pathLst>
                  <a:path extrusionOk="0" h="10647" w="10737">
                    <a:moveTo>
                      <a:pt x="6264" y="0"/>
                    </a:moveTo>
                    <a:cubicBezTo>
                      <a:pt x="4779" y="0"/>
                      <a:pt x="3636" y="711"/>
                      <a:pt x="3195" y="1575"/>
                    </a:cubicBezTo>
                    <a:cubicBezTo>
                      <a:pt x="2524" y="2893"/>
                      <a:pt x="3272" y="6146"/>
                      <a:pt x="1394" y="7212"/>
                    </a:cubicBezTo>
                    <a:cubicBezTo>
                      <a:pt x="0" y="8003"/>
                      <a:pt x="707" y="10246"/>
                      <a:pt x="766" y="10646"/>
                    </a:cubicBezTo>
                    <a:lnTo>
                      <a:pt x="9704" y="10646"/>
                    </a:lnTo>
                    <a:cubicBezTo>
                      <a:pt x="10249" y="10101"/>
                      <a:pt x="9704" y="7566"/>
                      <a:pt x="9704" y="7566"/>
                    </a:cubicBezTo>
                    <a:cubicBezTo>
                      <a:pt x="9704" y="5915"/>
                      <a:pt x="10736" y="1943"/>
                      <a:pt x="9847" y="1297"/>
                    </a:cubicBezTo>
                    <a:cubicBezTo>
                      <a:pt x="8566" y="364"/>
                      <a:pt x="7327" y="0"/>
                      <a:pt x="626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47"/>
              <p:cNvSpPr/>
              <p:nvPr/>
            </p:nvSpPr>
            <p:spPr>
              <a:xfrm>
                <a:off x="5339937" y="3381812"/>
                <a:ext cx="314318" cy="588040"/>
              </a:xfrm>
              <a:custGeom>
                <a:rect b="b" l="l" r="r" t="t"/>
                <a:pathLst>
                  <a:path extrusionOk="0" h="43151" w="23065">
                    <a:moveTo>
                      <a:pt x="21399" y="0"/>
                    </a:moveTo>
                    <a:cubicBezTo>
                      <a:pt x="0" y="610"/>
                      <a:pt x="2133" y="9141"/>
                      <a:pt x="2133" y="9141"/>
                    </a:cubicBezTo>
                    <a:lnTo>
                      <a:pt x="5679" y="42248"/>
                    </a:lnTo>
                    <a:cubicBezTo>
                      <a:pt x="7050" y="42925"/>
                      <a:pt x="8937" y="43151"/>
                      <a:pt x="10843" y="43151"/>
                    </a:cubicBezTo>
                    <a:cubicBezTo>
                      <a:pt x="14655" y="43151"/>
                      <a:pt x="18546" y="42248"/>
                      <a:pt x="18546" y="42248"/>
                    </a:cubicBezTo>
                    <a:lnTo>
                      <a:pt x="18546" y="37491"/>
                    </a:lnTo>
                    <a:lnTo>
                      <a:pt x="21049" y="12825"/>
                    </a:lnTo>
                    <a:cubicBezTo>
                      <a:pt x="23065" y="5539"/>
                      <a:pt x="21399" y="1"/>
                      <a:pt x="2139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47"/>
              <p:cNvSpPr/>
              <p:nvPr/>
            </p:nvSpPr>
            <p:spPr>
              <a:xfrm>
                <a:off x="5126708" y="3319943"/>
                <a:ext cx="412232" cy="1172728"/>
              </a:xfrm>
              <a:custGeom>
                <a:rect b="b" l="l" r="r" t="t"/>
                <a:pathLst>
                  <a:path extrusionOk="0" h="86056" w="30250">
                    <a:moveTo>
                      <a:pt x="9446" y="1"/>
                    </a:moveTo>
                    <a:cubicBezTo>
                      <a:pt x="7849" y="23119"/>
                      <a:pt x="4722" y="53562"/>
                      <a:pt x="0" y="85431"/>
                    </a:cubicBezTo>
                    <a:lnTo>
                      <a:pt x="4274" y="86055"/>
                    </a:lnTo>
                    <a:cubicBezTo>
                      <a:pt x="7880" y="71720"/>
                      <a:pt x="12716" y="65322"/>
                      <a:pt x="13405" y="49480"/>
                    </a:cubicBezTo>
                    <a:cubicBezTo>
                      <a:pt x="13762" y="41291"/>
                      <a:pt x="21134" y="18336"/>
                      <a:pt x="21134" y="18336"/>
                    </a:cubicBezTo>
                    <a:cubicBezTo>
                      <a:pt x="21340" y="18257"/>
                      <a:pt x="21542" y="18166"/>
                      <a:pt x="21737" y="18073"/>
                    </a:cubicBezTo>
                    <a:lnTo>
                      <a:pt x="21743" y="18073"/>
                    </a:lnTo>
                    <a:cubicBezTo>
                      <a:pt x="28518" y="14917"/>
                      <a:pt x="29951" y="6356"/>
                      <a:pt x="30249" y="2542"/>
                    </a:cubicBezTo>
                    <a:lnTo>
                      <a:pt x="944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47"/>
              <p:cNvSpPr/>
              <p:nvPr/>
            </p:nvSpPr>
            <p:spPr>
              <a:xfrm>
                <a:off x="5001130" y="4431565"/>
                <a:ext cx="212712" cy="142993"/>
              </a:xfrm>
              <a:custGeom>
                <a:rect b="b" l="l" r="r" t="t"/>
                <a:pathLst>
                  <a:path extrusionOk="0" h="10493" w="15609">
                    <a:moveTo>
                      <a:pt x="8963" y="0"/>
                    </a:moveTo>
                    <a:cubicBezTo>
                      <a:pt x="8658" y="0"/>
                      <a:pt x="8431" y="537"/>
                      <a:pt x="8431" y="537"/>
                    </a:cubicBezTo>
                    <a:cubicBezTo>
                      <a:pt x="8431" y="537"/>
                      <a:pt x="7001" y="4795"/>
                      <a:pt x="5790" y="5318"/>
                    </a:cubicBezTo>
                    <a:cubicBezTo>
                      <a:pt x="4579" y="5839"/>
                      <a:pt x="1" y="6542"/>
                      <a:pt x="428" y="9708"/>
                    </a:cubicBezTo>
                    <a:cubicBezTo>
                      <a:pt x="482" y="10102"/>
                      <a:pt x="544" y="10314"/>
                      <a:pt x="464" y="10492"/>
                    </a:cubicBezTo>
                    <a:lnTo>
                      <a:pt x="14415" y="10492"/>
                    </a:lnTo>
                    <a:cubicBezTo>
                      <a:pt x="15065" y="6448"/>
                      <a:pt x="14177" y="4483"/>
                      <a:pt x="14177" y="4483"/>
                    </a:cubicBezTo>
                    <a:cubicBezTo>
                      <a:pt x="14177" y="4483"/>
                      <a:pt x="15609" y="2349"/>
                      <a:pt x="14837" y="1836"/>
                    </a:cubicBezTo>
                    <a:cubicBezTo>
                      <a:pt x="13689" y="1072"/>
                      <a:pt x="12754" y="816"/>
                      <a:pt x="12016" y="816"/>
                    </a:cubicBezTo>
                    <a:cubicBezTo>
                      <a:pt x="10514" y="816"/>
                      <a:pt x="9830" y="1879"/>
                      <a:pt x="9830" y="1879"/>
                    </a:cubicBezTo>
                    <a:cubicBezTo>
                      <a:pt x="9547" y="398"/>
                      <a:pt x="9226" y="0"/>
                      <a:pt x="896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p47"/>
              <p:cNvSpPr/>
              <p:nvPr/>
            </p:nvSpPr>
            <p:spPr>
              <a:xfrm>
                <a:off x="5170288" y="3333203"/>
                <a:ext cx="368651" cy="634306"/>
              </a:xfrm>
              <a:custGeom>
                <a:rect b="b" l="l" r="r" t="t"/>
                <a:pathLst>
                  <a:path extrusionOk="0" h="46546" w="27052">
                    <a:moveTo>
                      <a:pt x="9937" y="1"/>
                    </a:moveTo>
                    <a:cubicBezTo>
                      <a:pt x="8266" y="1"/>
                      <a:pt x="6895" y="552"/>
                      <a:pt x="6094" y="1943"/>
                    </a:cubicBezTo>
                    <a:cubicBezTo>
                      <a:pt x="2235" y="8645"/>
                      <a:pt x="1" y="45205"/>
                      <a:pt x="1" y="45205"/>
                    </a:cubicBezTo>
                    <a:cubicBezTo>
                      <a:pt x="1598" y="46269"/>
                      <a:pt x="4707" y="46545"/>
                      <a:pt x="7507" y="46545"/>
                    </a:cubicBezTo>
                    <a:cubicBezTo>
                      <a:pt x="10536" y="46545"/>
                      <a:pt x="13202" y="46222"/>
                      <a:pt x="13202" y="46222"/>
                    </a:cubicBezTo>
                    <a:lnTo>
                      <a:pt x="13202" y="43096"/>
                    </a:lnTo>
                    <a:cubicBezTo>
                      <a:pt x="14015" y="40580"/>
                      <a:pt x="18920" y="19002"/>
                      <a:pt x="18920" y="19002"/>
                    </a:cubicBezTo>
                    <a:cubicBezTo>
                      <a:pt x="25248" y="15344"/>
                      <a:pt x="27051" y="8037"/>
                      <a:pt x="27051" y="8037"/>
                    </a:cubicBezTo>
                    <a:cubicBezTo>
                      <a:pt x="27051" y="8037"/>
                      <a:pt x="16314" y="1"/>
                      <a:pt x="993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47"/>
              <p:cNvSpPr/>
              <p:nvPr/>
            </p:nvSpPr>
            <p:spPr>
              <a:xfrm>
                <a:off x="5350335" y="2564571"/>
                <a:ext cx="51294" cy="21368"/>
              </a:xfrm>
              <a:custGeom>
                <a:rect b="b" l="l" r="r" t="t"/>
                <a:pathLst>
                  <a:path extrusionOk="0" h="1568" w="3764">
                    <a:moveTo>
                      <a:pt x="855" y="0"/>
                    </a:moveTo>
                    <a:cubicBezTo>
                      <a:pt x="355" y="0"/>
                      <a:pt x="0" y="97"/>
                      <a:pt x="44" y="385"/>
                    </a:cubicBezTo>
                    <a:cubicBezTo>
                      <a:pt x="177" y="1276"/>
                      <a:pt x="3324" y="1567"/>
                      <a:pt x="3324" y="1567"/>
                    </a:cubicBezTo>
                    <a:cubicBezTo>
                      <a:pt x="3324" y="1567"/>
                      <a:pt x="3764" y="1164"/>
                      <a:pt x="3590" y="428"/>
                    </a:cubicBezTo>
                    <a:cubicBezTo>
                      <a:pt x="3590" y="428"/>
                      <a:pt x="1903" y="0"/>
                      <a:pt x="85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47"/>
              <p:cNvSpPr/>
              <p:nvPr/>
            </p:nvSpPr>
            <p:spPr>
              <a:xfrm>
                <a:off x="5348373" y="2444635"/>
                <a:ext cx="184639" cy="230455"/>
              </a:xfrm>
              <a:custGeom>
                <a:rect b="b" l="l" r="r" t="t"/>
                <a:pathLst>
                  <a:path extrusionOk="0" h="16911" w="13549">
                    <a:moveTo>
                      <a:pt x="5396" y="1"/>
                    </a:moveTo>
                    <a:cubicBezTo>
                      <a:pt x="4104" y="1"/>
                      <a:pt x="3034" y="448"/>
                      <a:pt x="2563" y="1576"/>
                    </a:cubicBezTo>
                    <a:cubicBezTo>
                      <a:pt x="1127" y="5022"/>
                      <a:pt x="1" y="16910"/>
                      <a:pt x="5868" y="16910"/>
                    </a:cubicBezTo>
                    <a:cubicBezTo>
                      <a:pt x="6057" y="16910"/>
                      <a:pt x="6253" y="16898"/>
                      <a:pt x="6457" y="16873"/>
                    </a:cubicBezTo>
                    <a:cubicBezTo>
                      <a:pt x="12696" y="16098"/>
                      <a:pt x="13549" y="7449"/>
                      <a:pt x="13304" y="4693"/>
                    </a:cubicBezTo>
                    <a:cubicBezTo>
                      <a:pt x="13129" y="2733"/>
                      <a:pt x="8588" y="1"/>
                      <a:pt x="539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47"/>
              <p:cNvSpPr/>
              <p:nvPr/>
            </p:nvSpPr>
            <p:spPr>
              <a:xfrm>
                <a:off x="5389201" y="2592357"/>
                <a:ext cx="122184" cy="83618"/>
              </a:xfrm>
              <a:custGeom>
                <a:rect b="b" l="l" r="r" t="t"/>
                <a:pathLst>
                  <a:path extrusionOk="0" h="6136" w="8966">
                    <a:moveTo>
                      <a:pt x="2151" y="0"/>
                    </a:moveTo>
                    <a:cubicBezTo>
                      <a:pt x="2129" y="0"/>
                      <a:pt x="2107" y="0"/>
                      <a:pt x="2085" y="0"/>
                    </a:cubicBezTo>
                    <a:cubicBezTo>
                      <a:pt x="2085" y="0"/>
                      <a:pt x="0" y="4955"/>
                      <a:pt x="2280" y="6026"/>
                    </a:cubicBezTo>
                    <a:cubicBezTo>
                      <a:pt x="2439" y="6101"/>
                      <a:pt x="2611" y="6136"/>
                      <a:pt x="2791" y="6136"/>
                    </a:cubicBezTo>
                    <a:cubicBezTo>
                      <a:pt x="5182" y="6136"/>
                      <a:pt x="8966" y="0"/>
                      <a:pt x="21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47"/>
              <p:cNvSpPr/>
              <p:nvPr/>
            </p:nvSpPr>
            <p:spPr>
              <a:xfrm>
                <a:off x="5422547" y="2621125"/>
                <a:ext cx="94098" cy="139382"/>
              </a:xfrm>
              <a:custGeom>
                <a:rect b="b" l="l" r="r" t="t"/>
                <a:pathLst>
                  <a:path extrusionOk="0" h="10228" w="6905">
                    <a:moveTo>
                      <a:pt x="4919" y="0"/>
                    </a:moveTo>
                    <a:cubicBezTo>
                      <a:pt x="1507" y="0"/>
                      <a:pt x="103" y="2919"/>
                      <a:pt x="103" y="2919"/>
                    </a:cubicBezTo>
                    <a:cubicBezTo>
                      <a:pt x="103" y="2919"/>
                      <a:pt x="341" y="6412"/>
                      <a:pt x="1" y="9507"/>
                    </a:cubicBezTo>
                    <a:cubicBezTo>
                      <a:pt x="1" y="9507"/>
                      <a:pt x="625" y="10227"/>
                      <a:pt x="2074" y="10227"/>
                    </a:cubicBezTo>
                    <a:cubicBezTo>
                      <a:pt x="3177" y="10227"/>
                      <a:pt x="4757" y="9811"/>
                      <a:pt x="6904" y="8343"/>
                    </a:cubicBezTo>
                    <a:cubicBezTo>
                      <a:pt x="6904" y="8343"/>
                      <a:pt x="5912" y="3019"/>
                      <a:pt x="6569" y="675"/>
                    </a:cubicBezTo>
                    <a:lnTo>
                      <a:pt x="6147" y="119"/>
                    </a:lnTo>
                    <a:cubicBezTo>
                      <a:pt x="5712" y="37"/>
                      <a:pt x="5303" y="0"/>
                      <a:pt x="491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47"/>
              <p:cNvSpPr/>
              <p:nvPr/>
            </p:nvSpPr>
            <p:spPr>
              <a:xfrm>
                <a:off x="5353524" y="2428636"/>
                <a:ext cx="248961" cy="207315"/>
              </a:xfrm>
              <a:custGeom>
                <a:rect b="b" l="l" r="r" t="t"/>
                <a:pathLst>
                  <a:path extrusionOk="0" h="15213" w="18269">
                    <a:moveTo>
                      <a:pt x="7968" y="0"/>
                    </a:moveTo>
                    <a:cubicBezTo>
                      <a:pt x="3775" y="0"/>
                      <a:pt x="0" y="3545"/>
                      <a:pt x="2440" y="3697"/>
                    </a:cubicBezTo>
                    <a:cubicBezTo>
                      <a:pt x="2285" y="4672"/>
                      <a:pt x="2243" y="6546"/>
                      <a:pt x="3207" y="9436"/>
                    </a:cubicBezTo>
                    <a:cubicBezTo>
                      <a:pt x="3207" y="9436"/>
                      <a:pt x="3209" y="8632"/>
                      <a:pt x="4159" y="8586"/>
                    </a:cubicBezTo>
                    <a:cubicBezTo>
                      <a:pt x="4167" y="8586"/>
                      <a:pt x="4175" y="8586"/>
                      <a:pt x="4183" y="8586"/>
                    </a:cubicBezTo>
                    <a:cubicBezTo>
                      <a:pt x="5114" y="8586"/>
                      <a:pt x="5253" y="11184"/>
                      <a:pt x="4703" y="12013"/>
                    </a:cubicBezTo>
                    <a:cubicBezTo>
                      <a:pt x="4703" y="12013"/>
                      <a:pt x="6051" y="15212"/>
                      <a:pt x="9422" y="15212"/>
                    </a:cubicBezTo>
                    <a:cubicBezTo>
                      <a:pt x="10080" y="15212"/>
                      <a:pt x="10816" y="15090"/>
                      <a:pt x="11634" y="14798"/>
                    </a:cubicBezTo>
                    <a:cubicBezTo>
                      <a:pt x="16153" y="13187"/>
                      <a:pt x="18268" y="1418"/>
                      <a:pt x="8977" y="72"/>
                    </a:cubicBezTo>
                    <a:cubicBezTo>
                      <a:pt x="8640" y="23"/>
                      <a:pt x="8302" y="0"/>
                      <a:pt x="7968" y="0"/>
                    </a:cubicBezTo>
                    <a:close/>
                  </a:path>
                </a:pathLst>
              </a:custGeom>
              <a:solidFill>
                <a:srgbClr val="62488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47"/>
              <p:cNvSpPr/>
              <p:nvPr/>
            </p:nvSpPr>
            <p:spPr>
              <a:xfrm>
                <a:off x="5113516" y="2716626"/>
                <a:ext cx="590275" cy="752306"/>
              </a:xfrm>
              <a:custGeom>
                <a:rect b="b" l="l" r="r" t="t"/>
                <a:pathLst>
                  <a:path extrusionOk="0" h="55205" w="43315">
                    <a:moveTo>
                      <a:pt x="24589" y="1"/>
                    </a:moveTo>
                    <a:cubicBezTo>
                      <a:pt x="20976" y="1"/>
                      <a:pt x="17388" y="604"/>
                      <a:pt x="14550" y="1994"/>
                    </a:cubicBezTo>
                    <a:cubicBezTo>
                      <a:pt x="7720" y="5340"/>
                      <a:pt x="8680" y="32177"/>
                      <a:pt x="8680" y="32177"/>
                    </a:cubicBezTo>
                    <a:cubicBezTo>
                      <a:pt x="8680" y="32177"/>
                      <a:pt x="1" y="41913"/>
                      <a:pt x="2567" y="46888"/>
                    </a:cubicBezTo>
                    <a:cubicBezTo>
                      <a:pt x="4818" y="51250"/>
                      <a:pt x="7918" y="55204"/>
                      <a:pt x="18096" y="55204"/>
                    </a:cubicBezTo>
                    <a:cubicBezTo>
                      <a:pt x="20618" y="55204"/>
                      <a:pt x="23574" y="54962"/>
                      <a:pt x="27059" y="54422"/>
                    </a:cubicBezTo>
                    <a:cubicBezTo>
                      <a:pt x="28696" y="54169"/>
                      <a:pt x="30065" y="54077"/>
                      <a:pt x="31221" y="54077"/>
                    </a:cubicBezTo>
                    <a:cubicBezTo>
                      <a:pt x="34281" y="54077"/>
                      <a:pt x="35846" y="54721"/>
                      <a:pt x="36925" y="54721"/>
                    </a:cubicBezTo>
                    <a:cubicBezTo>
                      <a:pt x="37609" y="54721"/>
                      <a:pt x="38098" y="54462"/>
                      <a:pt x="38650" y="53613"/>
                    </a:cubicBezTo>
                    <a:cubicBezTo>
                      <a:pt x="41356" y="49454"/>
                      <a:pt x="38390" y="44352"/>
                      <a:pt x="38506" y="36186"/>
                    </a:cubicBezTo>
                    <a:cubicBezTo>
                      <a:pt x="38621" y="28021"/>
                      <a:pt x="43314" y="7596"/>
                      <a:pt x="39437" y="4146"/>
                    </a:cubicBezTo>
                    <a:cubicBezTo>
                      <a:pt x="36643" y="1662"/>
                      <a:pt x="30584" y="1"/>
                      <a:pt x="2458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47"/>
              <p:cNvSpPr/>
              <p:nvPr/>
            </p:nvSpPr>
            <p:spPr>
              <a:xfrm>
                <a:off x="5174704" y="2982690"/>
                <a:ext cx="2140" cy="2971"/>
              </a:xfrm>
              <a:custGeom>
                <a:rect b="b" l="l" r="r" t="t"/>
                <a:pathLst>
                  <a:path extrusionOk="0" h="218" w="157">
                    <a:moveTo>
                      <a:pt x="132" y="0"/>
                    </a:moveTo>
                    <a:lnTo>
                      <a:pt x="1" y="218"/>
                    </a:lnTo>
                    <a:cubicBezTo>
                      <a:pt x="49" y="142"/>
                      <a:pt x="100" y="69"/>
                      <a:pt x="157" y="0"/>
                    </a:cubicBezTo>
                    <a:close/>
                  </a:path>
                </a:pathLst>
              </a:custGeom>
              <a:solidFill>
                <a:srgbClr val="F9AF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47"/>
              <p:cNvSpPr/>
              <p:nvPr/>
            </p:nvSpPr>
            <p:spPr>
              <a:xfrm>
                <a:off x="5297215" y="2448519"/>
                <a:ext cx="179774" cy="69528"/>
              </a:xfrm>
              <a:custGeom>
                <a:rect b="b" l="l" r="r" t="t"/>
                <a:pathLst>
                  <a:path extrusionOk="0" h="5102" w="13192">
                    <a:moveTo>
                      <a:pt x="2369" y="1"/>
                    </a:moveTo>
                    <a:cubicBezTo>
                      <a:pt x="940" y="1"/>
                      <a:pt x="0" y="339"/>
                      <a:pt x="259" y="1185"/>
                    </a:cubicBezTo>
                    <a:cubicBezTo>
                      <a:pt x="956" y="3458"/>
                      <a:pt x="7588" y="5101"/>
                      <a:pt x="7588" y="5101"/>
                    </a:cubicBezTo>
                    <a:cubicBezTo>
                      <a:pt x="7588" y="5101"/>
                      <a:pt x="13191" y="3866"/>
                      <a:pt x="10365" y="2086"/>
                    </a:cubicBezTo>
                    <a:cubicBezTo>
                      <a:pt x="8590" y="967"/>
                      <a:pt x="4783" y="1"/>
                      <a:pt x="236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47"/>
              <p:cNvSpPr/>
              <p:nvPr/>
            </p:nvSpPr>
            <p:spPr>
              <a:xfrm>
                <a:off x="5367601" y="2415731"/>
                <a:ext cx="218081" cy="148812"/>
              </a:xfrm>
              <a:custGeom>
                <a:rect b="b" l="l" r="r" t="t"/>
                <a:pathLst>
                  <a:path extrusionOk="0" h="10920" w="16003">
                    <a:moveTo>
                      <a:pt x="12198" y="7506"/>
                    </a:moveTo>
                    <a:cubicBezTo>
                      <a:pt x="12200" y="7506"/>
                      <a:pt x="12202" y="7506"/>
                      <a:pt x="12204" y="7506"/>
                    </a:cubicBezTo>
                    <a:cubicBezTo>
                      <a:pt x="13369" y="7511"/>
                      <a:pt x="14763" y="7667"/>
                      <a:pt x="13914" y="9680"/>
                    </a:cubicBezTo>
                    <a:cubicBezTo>
                      <a:pt x="13914" y="9680"/>
                      <a:pt x="12056" y="9539"/>
                      <a:pt x="11276" y="9340"/>
                    </a:cubicBezTo>
                    <a:cubicBezTo>
                      <a:pt x="11276" y="9340"/>
                      <a:pt x="11048" y="7506"/>
                      <a:pt x="12198" y="7506"/>
                    </a:cubicBezTo>
                    <a:close/>
                    <a:moveTo>
                      <a:pt x="5124" y="0"/>
                    </a:moveTo>
                    <a:cubicBezTo>
                      <a:pt x="4300" y="0"/>
                      <a:pt x="3547" y="120"/>
                      <a:pt x="2893" y="375"/>
                    </a:cubicBezTo>
                    <a:cubicBezTo>
                      <a:pt x="552" y="1298"/>
                      <a:pt x="0" y="5963"/>
                      <a:pt x="0" y="5963"/>
                    </a:cubicBezTo>
                    <a:cubicBezTo>
                      <a:pt x="5297" y="10070"/>
                      <a:pt x="14292" y="10920"/>
                      <a:pt x="14292" y="10920"/>
                    </a:cubicBezTo>
                    <a:cubicBezTo>
                      <a:pt x="14292" y="10920"/>
                      <a:pt x="16002" y="3950"/>
                      <a:pt x="12441" y="2123"/>
                    </a:cubicBezTo>
                    <a:cubicBezTo>
                      <a:pt x="9869" y="803"/>
                      <a:pt x="7260" y="0"/>
                      <a:pt x="51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47"/>
              <p:cNvSpPr/>
              <p:nvPr/>
            </p:nvSpPr>
            <p:spPr>
              <a:xfrm>
                <a:off x="5370095" y="2675485"/>
                <a:ext cx="328450" cy="179147"/>
              </a:xfrm>
              <a:custGeom>
                <a:rect b="b" l="l" r="r" t="t"/>
                <a:pathLst>
                  <a:path extrusionOk="0" h="13146" w="24102">
                    <a:moveTo>
                      <a:pt x="11225" y="0"/>
                    </a:moveTo>
                    <a:cubicBezTo>
                      <a:pt x="3789" y="0"/>
                      <a:pt x="1" y="3589"/>
                      <a:pt x="1" y="3589"/>
                    </a:cubicBezTo>
                    <a:cubicBezTo>
                      <a:pt x="1" y="3589"/>
                      <a:pt x="7818" y="13075"/>
                      <a:pt x="13992" y="13146"/>
                    </a:cubicBezTo>
                    <a:cubicBezTo>
                      <a:pt x="14011" y="13146"/>
                      <a:pt x="14029" y="13146"/>
                      <a:pt x="14047" y="13146"/>
                    </a:cubicBezTo>
                    <a:cubicBezTo>
                      <a:pt x="20191" y="13146"/>
                      <a:pt x="24102" y="1507"/>
                      <a:pt x="14519" y="225"/>
                    </a:cubicBezTo>
                    <a:cubicBezTo>
                      <a:pt x="13352" y="69"/>
                      <a:pt x="12254" y="0"/>
                      <a:pt x="1122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47"/>
              <p:cNvSpPr/>
              <p:nvPr/>
            </p:nvSpPr>
            <p:spPr>
              <a:xfrm>
                <a:off x="5029189" y="2771027"/>
                <a:ext cx="331026" cy="556779"/>
              </a:xfrm>
              <a:custGeom>
                <a:rect b="b" l="l" r="r" t="t"/>
                <a:pathLst>
                  <a:path extrusionOk="0" h="40857" w="24291">
                    <a:moveTo>
                      <a:pt x="18614" y="1"/>
                    </a:moveTo>
                    <a:cubicBezTo>
                      <a:pt x="18614" y="1"/>
                      <a:pt x="0" y="21965"/>
                      <a:pt x="2684" y="32334"/>
                    </a:cubicBezTo>
                    <a:cubicBezTo>
                      <a:pt x="3965" y="37280"/>
                      <a:pt x="7570" y="40857"/>
                      <a:pt x="10413" y="40857"/>
                    </a:cubicBezTo>
                    <a:cubicBezTo>
                      <a:pt x="11523" y="40857"/>
                      <a:pt x="12517" y="40312"/>
                      <a:pt x="13211" y="39091"/>
                    </a:cubicBezTo>
                    <a:cubicBezTo>
                      <a:pt x="15684" y="34740"/>
                      <a:pt x="13211" y="28567"/>
                      <a:pt x="13211" y="28567"/>
                    </a:cubicBezTo>
                    <a:lnTo>
                      <a:pt x="23606" y="12672"/>
                    </a:lnTo>
                    <a:cubicBezTo>
                      <a:pt x="24291" y="2966"/>
                      <a:pt x="18614" y="1"/>
                      <a:pt x="1861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1" name="Google Shape;671;p47"/>
            <p:cNvGrpSpPr/>
            <p:nvPr/>
          </p:nvGrpSpPr>
          <p:grpSpPr>
            <a:xfrm>
              <a:off x="3382878" y="2622174"/>
              <a:ext cx="862266" cy="1952385"/>
              <a:chOff x="3382878" y="2622174"/>
              <a:chExt cx="862266" cy="1952385"/>
            </a:xfrm>
          </p:grpSpPr>
          <p:sp>
            <p:nvSpPr>
              <p:cNvPr id="672" name="Google Shape;672;p47"/>
              <p:cNvSpPr/>
              <p:nvPr/>
            </p:nvSpPr>
            <p:spPr>
              <a:xfrm>
                <a:off x="3387075" y="3704130"/>
                <a:ext cx="75047" cy="103951"/>
              </a:xfrm>
              <a:custGeom>
                <a:rect b="b" l="l" r="r" t="t"/>
                <a:pathLst>
                  <a:path extrusionOk="0" h="7628" w="5507">
                    <a:moveTo>
                      <a:pt x="4068" y="0"/>
                    </a:moveTo>
                    <a:cubicBezTo>
                      <a:pt x="3216" y="0"/>
                      <a:pt x="2188" y="493"/>
                      <a:pt x="1959" y="1088"/>
                    </a:cubicBezTo>
                    <a:cubicBezTo>
                      <a:pt x="1959" y="1088"/>
                      <a:pt x="1189" y="2979"/>
                      <a:pt x="860" y="4254"/>
                    </a:cubicBezTo>
                    <a:cubicBezTo>
                      <a:pt x="532" y="5530"/>
                      <a:pt x="1" y="7180"/>
                      <a:pt x="209" y="7354"/>
                    </a:cubicBezTo>
                    <a:cubicBezTo>
                      <a:pt x="215" y="7360"/>
                      <a:pt x="223" y="7363"/>
                      <a:pt x="231" y="7363"/>
                    </a:cubicBezTo>
                    <a:cubicBezTo>
                      <a:pt x="489" y="7363"/>
                      <a:pt x="1554" y="4874"/>
                      <a:pt x="1555" y="4873"/>
                    </a:cubicBezTo>
                    <a:lnTo>
                      <a:pt x="1555" y="4873"/>
                    </a:lnTo>
                    <a:cubicBezTo>
                      <a:pt x="1554" y="4874"/>
                      <a:pt x="1284" y="7393"/>
                      <a:pt x="1584" y="7616"/>
                    </a:cubicBezTo>
                    <a:cubicBezTo>
                      <a:pt x="1595" y="7624"/>
                      <a:pt x="1607" y="7628"/>
                      <a:pt x="1619" y="7628"/>
                    </a:cubicBezTo>
                    <a:cubicBezTo>
                      <a:pt x="1948" y="7628"/>
                      <a:pt x="2770" y="4867"/>
                      <a:pt x="2770" y="4867"/>
                    </a:cubicBezTo>
                    <a:cubicBezTo>
                      <a:pt x="2770" y="4867"/>
                      <a:pt x="2886" y="7110"/>
                      <a:pt x="3218" y="7168"/>
                    </a:cubicBezTo>
                    <a:cubicBezTo>
                      <a:pt x="3222" y="7169"/>
                      <a:pt x="3226" y="7170"/>
                      <a:pt x="3230" y="7170"/>
                    </a:cubicBezTo>
                    <a:cubicBezTo>
                      <a:pt x="3559" y="7170"/>
                      <a:pt x="3973" y="4771"/>
                      <a:pt x="3973" y="4771"/>
                    </a:cubicBezTo>
                    <a:cubicBezTo>
                      <a:pt x="3973" y="4771"/>
                      <a:pt x="4747" y="5690"/>
                      <a:pt x="4997" y="6344"/>
                    </a:cubicBezTo>
                    <a:cubicBezTo>
                      <a:pt x="4997" y="6344"/>
                      <a:pt x="5436" y="6062"/>
                      <a:pt x="4972" y="4755"/>
                    </a:cubicBezTo>
                    <a:cubicBezTo>
                      <a:pt x="4509" y="3447"/>
                      <a:pt x="5506" y="2302"/>
                      <a:pt x="5262" y="834"/>
                    </a:cubicBezTo>
                    <a:cubicBezTo>
                      <a:pt x="5161" y="235"/>
                      <a:pt x="4657" y="0"/>
                      <a:pt x="406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47"/>
              <p:cNvSpPr/>
              <p:nvPr/>
            </p:nvSpPr>
            <p:spPr>
              <a:xfrm>
                <a:off x="3420163" y="3708340"/>
                <a:ext cx="50653" cy="65330"/>
              </a:xfrm>
              <a:custGeom>
                <a:rect b="b" l="l" r="r" t="t"/>
                <a:pathLst>
                  <a:path extrusionOk="0" h="4794" w="3717">
                    <a:moveTo>
                      <a:pt x="2664" y="0"/>
                    </a:moveTo>
                    <a:lnTo>
                      <a:pt x="0" y="372"/>
                    </a:lnTo>
                    <a:cubicBezTo>
                      <a:pt x="0" y="372"/>
                      <a:pt x="1362" y="1732"/>
                      <a:pt x="1928" y="2291"/>
                    </a:cubicBezTo>
                    <a:cubicBezTo>
                      <a:pt x="2493" y="2852"/>
                      <a:pt x="3025" y="4653"/>
                      <a:pt x="3511" y="4793"/>
                    </a:cubicBezTo>
                    <a:cubicBezTo>
                      <a:pt x="3511" y="4793"/>
                      <a:pt x="3717" y="1516"/>
                      <a:pt x="26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47"/>
              <p:cNvSpPr/>
              <p:nvPr/>
            </p:nvSpPr>
            <p:spPr>
              <a:xfrm>
                <a:off x="3382878" y="2944369"/>
                <a:ext cx="123969" cy="781714"/>
              </a:xfrm>
              <a:custGeom>
                <a:rect b="b" l="l" r="r" t="t"/>
                <a:pathLst>
                  <a:path extrusionOk="0" h="57363" w="9097">
                    <a:moveTo>
                      <a:pt x="4000" y="1"/>
                    </a:moveTo>
                    <a:cubicBezTo>
                      <a:pt x="0" y="4260"/>
                      <a:pt x="2286" y="12215"/>
                      <a:pt x="4000" y="27146"/>
                    </a:cubicBezTo>
                    <a:lnTo>
                      <a:pt x="2065" y="57331"/>
                    </a:lnTo>
                    <a:cubicBezTo>
                      <a:pt x="2065" y="57331"/>
                      <a:pt x="2277" y="57363"/>
                      <a:pt x="2605" y="57363"/>
                    </a:cubicBezTo>
                    <a:cubicBezTo>
                      <a:pt x="3303" y="57363"/>
                      <a:pt x="4527" y="57222"/>
                      <a:pt x="5370" y="56347"/>
                    </a:cubicBezTo>
                    <a:lnTo>
                      <a:pt x="9096" y="28461"/>
                    </a:lnTo>
                    <a:lnTo>
                      <a:pt x="9096" y="6235"/>
                    </a:lnTo>
                    <a:lnTo>
                      <a:pt x="400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47"/>
              <p:cNvSpPr/>
              <p:nvPr/>
            </p:nvSpPr>
            <p:spPr>
              <a:xfrm>
                <a:off x="3659285" y="3488093"/>
                <a:ext cx="400662" cy="1086466"/>
              </a:xfrm>
              <a:custGeom>
                <a:rect b="b" l="l" r="r" t="t"/>
                <a:pathLst>
                  <a:path extrusionOk="0" h="79726" w="29401">
                    <a:moveTo>
                      <a:pt x="8066" y="1"/>
                    </a:moveTo>
                    <a:cubicBezTo>
                      <a:pt x="4510" y="1"/>
                      <a:pt x="0" y="12247"/>
                      <a:pt x="0" y="12247"/>
                    </a:cubicBezTo>
                    <a:cubicBezTo>
                      <a:pt x="0" y="12247"/>
                      <a:pt x="5519" y="27380"/>
                      <a:pt x="6212" y="33433"/>
                    </a:cubicBezTo>
                    <a:cubicBezTo>
                      <a:pt x="6907" y="39487"/>
                      <a:pt x="8035" y="42169"/>
                      <a:pt x="11536" y="48922"/>
                    </a:cubicBezTo>
                    <a:cubicBezTo>
                      <a:pt x="15943" y="57423"/>
                      <a:pt x="18479" y="67971"/>
                      <a:pt x="19216" y="71061"/>
                    </a:cubicBezTo>
                    <a:cubicBezTo>
                      <a:pt x="19204" y="71322"/>
                      <a:pt x="19143" y="71541"/>
                      <a:pt x="19070" y="71792"/>
                    </a:cubicBezTo>
                    <a:cubicBezTo>
                      <a:pt x="18805" y="72697"/>
                      <a:pt x="18195" y="74586"/>
                      <a:pt x="17992" y="75404"/>
                    </a:cubicBezTo>
                    <a:cubicBezTo>
                      <a:pt x="17749" y="76420"/>
                      <a:pt x="18554" y="79134"/>
                      <a:pt x="18786" y="79725"/>
                    </a:cubicBezTo>
                    <a:lnTo>
                      <a:pt x="19447" y="79725"/>
                    </a:lnTo>
                    <a:cubicBezTo>
                      <a:pt x="19462" y="79230"/>
                      <a:pt x="19546" y="77126"/>
                      <a:pt x="20076" y="76664"/>
                    </a:cubicBezTo>
                    <a:cubicBezTo>
                      <a:pt x="20076" y="76664"/>
                      <a:pt x="20240" y="76633"/>
                      <a:pt x="20494" y="76633"/>
                    </a:cubicBezTo>
                    <a:cubicBezTo>
                      <a:pt x="21058" y="76633"/>
                      <a:pt x="22060" y="76785"/>
                      <a:pt x="22671" y="77764"/>
                    </a:cubicBezTo>
                    <a:cubicBezTo>
                      <a:pt x="23104" y="78460"/>
                      <a:pt x="23475" y="78903"/>
                      <a:pt x="23766" y="79191"/>
                    </a:cubicBezTo>
                    <a:lnTo>
                      <a:pt x="29400" y="79191"/>
                    </a:lnTo>
                    <a:cubicBezTo>
                      <a:pt x="29250" y="78983"/>
                      <a:pt x="29086" y="78794"/>
                      <a:pt x="28909" y="78646"/>
                    </a:cubicBezTo>
                    <a:cubicBezTo>
                      <a:pt x="28321" y="78149"/>
                      <a:pt x="27664" y="77953"/>
                      <a:pt x="27536" y="77920"/>
                    </a:cubicBezTo>
                    <a:cubicBezTo>
                      <a:pt x="27527" y="77918"/>
                      <a:pt x="27517" y="77914"/>
                      <a:pt x="27510" y="77910"/>
                    </a:cubicBezTo>
                    <a:cubicBezTo>
                      <a:pt x="26477" y="77075"/>
                      <a:pt x="23830" y="73504"/>
                      <a:pt x="23286" y="71710"/>
                    </a:cubicBezTo>
                    <a:cubicBezTo>
                      <a:pt x="20431" y="62299"/>
                      <a:pt x="15631" y="39842"/>
                      <a:pt x="15096" y="36638"/>
                    </a:cubicBezTo>
                    <a:cubicBezTo>
                      <a:pt x="14562" y="33433"/>
                      <a:pt x="14135" y="17378"/>
                      <a:pt x="10943" y="4290"/>
                    </a:cubicBezTo>
                    <a:cubicBezTo>
                      <a:pt x="10186" y="1185"/>
                      <a:pt x="9172" y="1"/>
                      <a:pt x="806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p47"/>
              <p:cNvSpPr/>
              <p:nvPr/>
            </p:nvSpPr>
            <p:spPr>
              <a:xfrm>
                <a:off x="3465461" y="3604008"/>
                <a:ext cx="192420" cy="955915"/>
              </a:xfrm>
              <a:custGeom>
                <a:rect b="b" l="l" r="r" t="t"/>
                <a:pathLst>
                  <a:path extrusionOk="0" h="70146" w="14120">
                    <a:moveTo>
                      <a:pt x="854" y="1"/>
                    </a:moveTo>
                    <a:lnTo>
                      <a:pt x="854" y="1"/>
                    </a:lnTo>
                    <a:cubicBezTo>
                      <a:pt x="0" y="13343"/>
                      <a:pt x="2529" y="16653"/>
                      <a:pt x="3511" y="22139"/>
                    </a:cubicBezTo>
                    <a:cubicBezTo>
                      <a:pt x="4255" y="26290"/>
                      <a:pt x="2140" y="32304"/>
                      <a:pt x="4273" y="38990"/>
                    </a:cubicBezTo>
                    <a:cubicBezTo>
                      <a:pt x="5692" y="43441"/>
                      <a:pt x="8846" y="62312"/>
                      <a:pt x="8846" y="62312"/>
                    </a:cubicBezTo>
                    <a:lnTo>
                      <a:pt x="8846" y="70145"/>
                    </a:lnTo>
                    <a:lnTo>
                      <a:pt x="14119" y="70145"/>
                    </a:lnTo>
                    <a:cubicBezTo>
                      <a:pt x="14119" y="70145"/>
                      <a:pt x="12041" y="61476"/>
                      <a:pt x="12041" y="58217"/>
                    </a:cubicBezTo>
                    <a:cubicBezTo>
                      <a:pt x="12041" y="44152"/>
                      <a:pt x="10101" y="27384"/>
                      <a:pt x="10390" y="21008"/>
                    </a:cubicBezTo>
                    <a:cubicBezTo>
                      <a:pt x="10671" y="14777"/>
                      <a:pt x="12763" y="2492"/>
                      <a:pt x="12763" y="2492"/>
                    </a:cubicBezTo>
                    <a:lnTo>
                      <a:pt x="85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47"/>
              <p:cNvSpPr/>
              <p:nvPr/>
            </p:nvSpPr>
            <p:spPr>
              <a:xfrm>
                <a:off x="3445265" y="3314301"/>
                <a:ext cx="329363" cy="1085308"/>
              </a:xfrm>
              <a:custGeom>
                <a:rect b="b" l="l" r="r" t="t"/>
                <a:pathLst>
                  <a:path extrusionOk="0" h="79641" w="24169">
                    <a:moveTo>
                      <a:pt x="24168" y="0"/>
                    </a:moveTo>
                    <a:lnTo>
                      <a:pt x="8897" y="711"/>
                    </a:lnTo>
                    <a:cubicBezTo>
                      <a:pt x="8897" y="711"/>
                      <a:pt x="1" y="8103"/>
                      <a:pt x="2336" y="21260"/>
                    </a:cubicBezTo>
                    <a:cubicBezTo>
                      <a:pt x="2336" y="21260"/>
                      <a:pt x="2327" y="21395"/>
                      <a:pt x="2316" y="21632"/>
                    </a:cubicBezTo>
                    <a:cubicBezTo>
                      <a:pt x="1944" y="27825"/>
                      <a:pt x="2309" y="31823"/>
                      <a:pt x="2902" y="34894"/>
                    </a:cubicBezTo>
                    <a:cubicBezTo>
                      <a:pt x="3556" y="38282"/>
                      <a:pt x="4483" y="40548"/>
                      <a:pt x="4993" y="43400"/>
                    </a:cubicBezTo>
                    <a:cubicBezTo>
                      <a:pt x="5737" y="47551"/>
                      <a:pt x="3622" y="53563"/>
                      <a:pt x="5755" y="60249"/>
                    </a:cubicBezTo>
                    <a:cubicBezTo>
                      <a:pt x="6764" y="63414"/>
                      <a:pt x="8650" y="73862"/>
                      <a:pt x="9656" y="79641"/>
                    </a:cubicBezTo>
                    <a:lnTo>
                      <a:pt x="13527" y="79641"/>
                    </a:lnTo>
                    <a:cubicBezTo>
                      <a:pt x="13526" y="79586"/>
                      <a:pt x="13525" y="79529"/>
                      <a:pt x="13525" y="79477"/>
                    </a:cubicBezTo>
                    <a:cubicBezTo>
                      <a:pt x="13525" y="65412"/>
                      <a:pt x="11585" y="48643"/>
                      <a:pt x="11872" y="42267"/>
                    </a:cubicBezTo>
                    <a:cubicBezTo>
                      <a:pt x="11994" y="39581"/>
                      <a:pt x="12452" y="35768"/>
                      <a:pt x="12934" y="32300"/>
                    </a:cubicBezTo>
                    <a:cubicBezTo>
                      <a:pt x="12937" y="32284"/>
                      <a:pt x="14776" y="20443"/>
                      <a:pt x="16230" y="19584"/>
                    </a:cubicBezTo>
                    <a:cubicBezTo>
                      <a:pt x="17105" y="19066"/>
                      <a:pt x="24168" y="0"/>
                      <a:pt x="2416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47"/>
              <p:cNvSpPr/>
              <p:nvPr/>
            </p:nvSpPr>
            <p:spPr>
              <a:xfrm>
                <a:off x="3419059" y="2655657"/>
                <a:ext cx="268503" cy="230768"/>
              </a:xfrm>
              <a:custGeom>
                <a:rect b="b" l="l" r="r" t="t"/>
                <a:pathLst>
                  <a:path extrusionOk="0" h="16934" w="19703">
                    <a:moveTo>
                      <a:pt x="11596" y="1"/>
                    </a:moveTo>
                    <a:cubicBezTo>
                      <a:pt x="9181" y="1"/>
                      <a:pt x="7031" y="721"/>
                      <a:pt x="7031" y="721"/>
                    </a:cubicBezTo>
                    <a:cubicBezTo>
                      <a:pt x="1" y="4304"/>
                      <a:pt x="7005" y="16731"/>
                      <a:pt x="13011" y="16931"/>
                    </a:cubicBezTo>
                    <a:cubicBezTo>
                      <a:pt x="13069" y="16933"/>
                      <a:pt x="13126" y="16934"/>
                      <a:pt x="13184" y="16934"/>
                    </a:cubicBezTo>
                    <a:cubicBezTo>
                      <a:pt x="17927" y="16934"/>
                      <a:pt x="19703" y="10358"/>
                      <a:pt x="17903" y="4062"/>
                    </a:cubicBezTo>
                    <a:cubicBezTo>
                      <a:pt x="16968" y="797"/>
                      <a:pt x="14136" y="1"/>
                      <a:pt x="1159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47"/>
              <p:cNvSpPr/>
              <p:nvPr/>
            </p:nvSpPr>
            <p:spPr>
              <a:xfrm>
                <a:off x="3506834" y="2826532"/>
                <a:ext cx="122797" cy="133100"/>
              </a:xfrm>
              <a:custGeom>
                <a:rect b="b" l="l" r="r" t="t"/>
                <a:pathLst>
                  <a:path extrusionOk="0" h="9767" w="9011">
                    <a:moveTo>
                      <a:pt x="254" y="378"/>
                    </a:moveTo>
                    <a:lnTo>
                      <a:pt x="254" y="378"/>
                    </a:lnTo>
                    <a:cubicBezTo>
                      <a:pt x="254" y="378"/>
                      <a:pt x="1393" y="4131"/>
                      <a:pt x="0" y="8415"/>
                    </a:cubicBezTo>
                    <a:cubicBezTo>
                      <a:pt x="0" y="8415"/>
                      <a:pt x="1922" y="9766"/>
                      <a:pt x="4350" y="9766"/>
                    </a:cubicBezTo>
                    <a:cubicBezTo>
                      <a:pt x="5443" y="9766"/>
                      <a:pt x="6640" y="9492"/>
                      <a:pt x="7810" y="8696"/>
                    </a:cubicBezTo>
                    <a:cubicBezTo>
                      <a:pt x="9011" y="7879"/>
                      <a:pt x="8220" y="7086"/>
                      <a:pt x="8220" y="7086"/>
                    </a:cubicBezTo>
                    <a:cubicBezTo>
                      <a:pt x="7047" y="6072"/>
                      <a:pt x="7436" y="4216"/>
                      <a:pt x="7436" y="4216"/>
                    </a:cubicBezTo>
                    <a:cubicBezTo>
                      <a:pt x="3407" y="1"/>
                      <a:pt x="1015" y="881"/>
                      <a:pt x="254" y="378"/>
                    </a:cubicBezTo>
                    <a:close/>
                  </a:path>
                </a:pathLst>
              </a:custGeom>
              <a:solidFill>
                <a:srgbClr val="F9AF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47"/>
              <p:cNvSpPr/>
              <p:nvPr/>
            </p:nvSpPr>
            <p:spPr>
              <a:xfrm>
                <a:off x="3572369" y="4467937"/>
                <a:ext cx="94248" cy="106622"/>
              </a:xfrm>
              <a:custGeom>
                <a:rect b="b" l="l" r="r" t="t"/>
                <a:pathLst>
                  <a:path extrusionOk="0" h="7824" w="6916">
                    <a:moveTo>
                      <a:pt x="2393" y="0"/>
                    </a:moveTo>
                    <a:cubicBezTo>
                      <a:pt x="1919" y="0"/>
                      <a:pt x="1438" y="136"/>
                      <a:pt x="1051" y="536"/>
                    </a:cubicBezTo>
                    <a:cubicBezTo>
                      <a:pt x="1051" y="536"/>
                      <a:pt x="289" y="2656"/>
                      <a:pt x="289" y="3813"/>
                    </a:cubicBezTo>
                    <a:cubicBezTo>
                      <a:pt x="289" y="4757"/>
                      <a:pt x="0" y="6704"/>
                      <a:pt x="133" y="7823"/>
                    </a:cubicBezTo>
                    <a:lnTo>
                      <a:pt x="6901" y="7822"/>
                    </a:lnTo>
                    <a:cubicBezTo>
                      <a:pt x="6916" y="6819"/>
                      <a:pt x="6854" y="4512"/>
                      <a:pt x="6274" y="4003"/>
                    </a:cubicBezTo>
                    <a:cubicBezTo>
                      <a:pt x="5453" y="3278"/>
                      <a:pt x="5324" y="2100"/>
                      <a:pt x="4380" y="613"/>
                    </a:cubicBezTo>
                    <a:cubicBezTo>
                      <a:pt x="4380" y="613"/>
                      <a:pt x="3400" y="0"/>
                      <a:pt x="239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47"/>
              <p:cNvSpPr/>
              <p:nvPr/>
            </p:nvSpPr>
            <p:spPr>
              <a:xfrm>
                <a:off x="3569098" y="4519885"/>
                <a:ext cx="97328" cy="54674"/>
              </a:xfrm>
              <a:custGeom>
                <a:rect b="b" l="l" r="r" t="t"/>
                <a:pathLst>
                  <a:path extrusionOk="0" h="4012" w="7142">
                    <a:moveTo>
                      <a:pt x="530" y="1"/>
                    </a:moveTo>
                    <a:cubicBezTo>
                      <a:pt x="1" y="954"/>
                      <a:pt x="373" y="4011"/>
                      <a:pt x="373" y="4011"/>
                    </a:cubicBezTo>
                    <a:lnTo>
                      <a:pt x="1988" y="4011"/>
                    </a:lnTo>
                    <a:lnTo>
                      <a:pt x="530" y="1"/>
                    </a:lnTo>
                    <a:close/>
                    <a:moveTo>
                      <a:pt x="4826" y="452"/>
                    </a:moveTo>
                    <a:cubicBezTo>
                      <a:pt x="4343" y="452"/>
                      <a:pt x="3149" y="4011"/>
                      <a:pt x="3149" y="4011"/>
                    </a:cubicBezTo>
                    <a:lnTo>
                      <a:pt x="7141" y="4011"/>
                    </a:lnTo>
                    <a:cubicBezTo>
                      <a:pt x="7141" y="4011"/>
                      <a:pt x="5317" y="595"/>
                      <a:pt x="4853" y="456"/>
                    </a:cubicBezTo>
                    <a:cubicBezTo>
                      <a:pt x="4844" y="453"/>
                      <a:pt x="4835" y="452"/>
                      <a:pt x="4826" y="452"/>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47"/>
              <p:cNvSpPr/>
              <p:nvPr/>
            </p:nvSpPr>
            <p:spPr>
              <a:xfrm>
                <a:off x="3536119" y="3314301"/>
                <a:ext cx="419945" cy="1076872"/>
              </a:xfrm>
              <a:custGeom>
                <a:rect b="b" l="l" r="r" t="t"/>
                <a:pathLst>
                  <a:path extrusionOk="0" h="79022" w="30816">
                    <a:moveTo>
                      <a:pt x="17501" y="0"/>
                    </a:moveTo>
                    <a:lnTo>
                      <a:pt x="7299" y="239"/>
                    </a:lnTo>
                    <a:cubicBezTo>
                      <a:pt x="7712" y="8191"/>
                      <a:pt x="1" y="16775"/>
                      <a:pt x="9390" y="25972"/>
                    </a:cubicBezTo>
                    <a:cubicBezTo>
                      <a:pt x="10612" y="29408"/>
                      <a:pt x="14664" y="41055"/>
                      <a:pt x="15252" y="46185"/>
                    </a:cubicBezTo>
                    <a:cubicBezTo>
                      <a:pt x="15946" y="52238"/>
                      <a:pt x="17073" y="54921"/>
                      <a:pt x="20574" y="61674"/>
                    </a:cubicBezTo>
                    <a:cubicBezTo>
                      <a:pt x="23605" y="67518"/>
                      <a:pt x="25749" y="74330"/>
                      <a:pt x="27034" y="79021"/>
                    </a:cubicBezTo>
                    <a:lnTo>
                      <a:pt x="30816" y="79022"/>
                    </a:lnTo>
                    <a:cubicBezTo>
                      <a:pt x="28030" y="68303"/>
                      <a:pt x="24582" y="52077"/>
                      <a:pt x="24136" y="49389"/>
                    </a:cubicBezTo>
                    <a:cubicBezTo>
                      <a:pt x="23846" y="47653"/>
                      <a:pt x="23587" y="42140"/>
                      <a:pt x="22903" y="35374"/>
                    </a:cubicBezTo>
                    <a:cubicBezTo>
                      <a:pt x="22725" y="27658"/>
                      <a:pt x="21835" y="10016"/>
                      <a:pt x="1750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47"/>
              <p:cNvSpPr/>
              <p:nvPr/>
            </p:nvSpPr>
            <p:spPr>
              <a:xfrm>
                <a:off x="3901159" y="4465130"/>
                <a:ext cx="173355" cy="109429"/>
              </a:xfrm>
              <a:custGeom>
                <a:rect b="b" l="l" r="r" t="t"/>
                <a:pathLst>
                  <a:path extrusionOk="0" h="8030" w="12721">
                    <a:moveTo>
                      <a:pt x="1822" y="1"/>
                    </a:moveTo>
                    <a:cubicBezTo>
                      <a:pt x="1571" y="1"/>
                      <a:pt x="1318" y="67"/>
                      <a:pt x="1060" y="214"/>
                    </a:cubicBezTo>
                    <a:cubicBezTo>
                      <a:pt x="916" y="1764"/>
                      <a:pt x="446" y="2890"/>
                      <a:pt x="243" y="3708"/>
                    </a:cubicBezTo>
                    <a:cubicBezTo>
                      <a:pt x="0" y="4722"/>
                      <a:pt x="805" y="7438"/>
                      <a:pt x="1037" y="8029"/>
                    </a:cubicBezTo>
                    <a:lnTo>
                      <a:pt x="1698" y="8029"/>
                    </a:lnTo>
                    <a:cubicBezTo>
                      <a:pt x="1713" y="7534"/>
                      <a:pt x="1919" y="6176"/>
                      <a:pt x="2449" y="5715"/>
                    </a:cubicBezTo>
                    <a:cubicBezTo>
                      <a:pt x="2449" y="5715"/>
                      <a:pt x="2451" y="5714"/>
                      <a:pt x="2457" y="5714"/>
                    </a:cubicBezTo>
                    <a:cubicBezTo>
                      <a:pt x="2518" y="5714"/>
                      <a:pt x="2922" y="5735"/>
                      <a:pt x="3584" y="6248"/>
                    </a:cubicBezTo>
                    <a:cubicBezTo>
                      <a:pt x="4354" y="6846"/>
                      <a:pt x="5450" y="8029"/>
                      <a:pt x="6017" y="8029"/>
                    </a:cubicBezTo>
                    <a:lnTo>
                      <a:pt x="12720" y="8029"/>
                    </a:lnTo>
                    <a:cubicBezTo>
                      <a:pt x="12569" y="7821"/>
                      <a:pt x="12553" y="7405"/>
                      <a:pt x="11439" y="6738"/>
                    </a:cubicBezTo>
                    <a:cubicBezTo>
                      <a:pt x="10702" y="6348"/>
                      <a:pt x="9900" y="6287"/>
                      <a:pt x="9788" y="6223"/>
                    </a:cubicBezTo>
                    <a:cubicBezTo>
                      <a:pt x="9779" y="6220"/>
                      <a:pt x="9770" y="6216"/>
                      <a:pt x="9761" y="6213"/>
                    </a:cubicBezTo>
                    <a:cubicBezTo>
                      <a:pt x="9761" y="6213"/>
                      <a:pt x="9706" y="6225"/>
                      <a:pt x="9601" y="6225"/>
                    </a:cubicBezTo>
                    <a:cubicBezTo>
                      <a:pt x="9299" y="6225"/>
                      <a:pt x="8583" y="6118"/>
                      <a:pt x="7585" y="5278"/>
                    </a:cubicBezTo>
                    <a:cubicBezTo>
                      <a:pt x="5246" y="3308"/>
                      <a:pt x="3590" y="1"/>
                      <a:pt x="1822"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47"/>
              <p:cNvSpPr/>
              <p:nvPr/>
            </p:nvSpPr>
            <p:spPr>
              <a:xfrm>
                <a:off x="3387961" y="2904754"/>
                <a:ext cx="466524" cy="431188"/>
              </a:xfrm>
              <a:custGeom>
                <a:rect b="b" l="l" r="r" t="t"/>
                <a:pathLst>
                  <a:path extrusionOk="0" h="31641" w="34234">
                    <a:moveTo>
                      <a:pt x="21646" y="0"/>
                    </a:moveTo>
                    <a:cubicBezTo>
                      <a:pt x="21646" y="0"/>
                      <a:pt x="17464" y="548"/>
                      <a:pt x="12739" y="1644"/>
                    </a:cubicBezTo>
                    <a:cubicBezTo>
                      <a:pt x="11904" y="1837"/>
                      <a:pt x="11155" y="1907"/>
                      <a:pt x="10475" y="1907"/>
                    </a:cubicBezTo>
                    <a:cubicBezTo>
                      <a:pt x="8744" y="1907"/>
                      <a:pt x="7455" y="1458"/>
                      <a:pt x="6318" y="1458"/>
                    </a:cubicBezTo>
                    <a:cubicBezTo>
                      <a:pt x="5372" y="1458"/>
                      <a:pt x="4531" y="1769"/>
                      <a:pt x="3627" y="2908"/>
                    </a:cubicBezTo>
                    <a:cubicBezTo>
                      <a:pt x="1" y="7483"/>
                      <a:pt x="5902" y="15913"/>
                      <a:pt x="9008" y="20283"/>
                    </a:cubicBezTo>
                    <a:cubicBezTo>
                      <a:pt x="10166" y="21912"/>
                      <a:pt x="12609" y="26430"/>
                      <a:pt x="13102" y="30764"/>
                    </a:cubicBezTo>
                    <a:cubicBezTo>
                      <a:pt x="13102" y="30764"/>
                      <a:pt x="16117" y="31640"/>
                      <a:pt x="20068" y="31640"/>
                    </a:cubicBezTo>
                    <a:cubicBezTo>
                      <a:pt x="22632" y="31640"/>
                      <a:pt x="25590" y="31271"/>
                      <a:pt x="28373" y="30054"/>
                    </a:cubicBezTo>
                    <a:lnTo>
                      <a:pt x="28901" y="19993"/>
                    </a:lnTo>
                    <a:cubicBezTo>
                      <a:pt x="28901" y="19993"/>
                      <a:pt x="34234" y="8849"/>
                      <a:pt x="2164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47"/>
              <p:cNvSpPr/>
              <p:nvPr/>
            </p:nvSpPr>
            <p:spPr>
              <a:xfrm>
                <a:off x="3392717" y="2899030"/>
                <a:ext cx="403796" cy="718946"/>
              </a:xfrm>
              <a:custGeom>
                <a:rect b="b" l="l" r="r" t="t"/>
                <a:pathLst>
                  <a:path extrusionOk="0" h="52757" w="29631">
                    <a:moveTo>
                      <a:pt x="19718" y="0"/>
                    </a:moveTo>
                    <a:cubicBezTo>
                      <a:pt x="17347" y="0"/>
                      <a:pt x="14219" y="634"/>
                      <a:pt x="9913" y="1881"/>
                    </a:cubicBezTo>
                    <a:cubicBezTo>
                      <a:pt x="9913" y="1881"/>
                      <a:pt x="8269" y="1698"/>
                      <a:pt x="6600" y="1698"/>
                    </a:cubicBezTo>
                    <a:cubicBezTo>
                      <a:pt x="5336" y="1698"/>
                      <a:pt x="4058" y="1803"/>
                      <a:pt x="3469" y="2172"/>
                    </a:cubicBezTo>
                    <a:cubicBezTo>
                      <a:pt x="1022" y="3710"/>
                      <a:pt x="0" y="8617"/>
                      <a:pt x="2137" y="13657"/>
                    </a:cubicBezTo>
                    <a:cubicBezTo>
                      <a:pt x="4272" y="18698"/>
                      <a:pt x="7329" y="26538"/>
                      <a:pt x="7329" y="26538"/>
                    </a:cubicBezTo>
                    <a:cubicBezTo>
                      <a:pt x="7329" y="26538"/>
                      <a:pt x="6317" y="43384"/>
                      <a:pt x="3468" y="51040"/>
                    </a:cubicBezTo>
                    <a:cubicBezTo>
                      <a:pt x="3468" y="51040"/>
                      <a:pt x="8089" y="52756"/>
                      <a:pt x="14130" y="52756"/>
                    </a:cubicBezTo>
                    <a:cubicBezTo>
                      <a:pt x="18100" y="52756"/>
                      <a:pt x="22683" y="52015"/>
                      <a:pt x="26972" y="49559"/>
                    </a:cubicBezTo>
                    <a:cubicBezTo>
                      <a:pt x="26972" y="49559"/>
                      <a:pt x="29630" y="10243"/>
                      <a:pt x="26972" y="4888"/>
                    </a:cubicBezTo>
                    <a:cubicBezTo>
                      <a:pt x="25342" y="1602"/>
                      <a:pt x="23487" y="0"/>
                      <a:pt x="1971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47"/>
              <p:cNvSpPr/>
              <p:nvPr/>
            </p:nvSpPr>
            <p:spPr>
              <a:xfrm>
                <a:off x="3638871" y="2903528"/>
                <a:ext cx="524223" cy="251605"/>
              </a:xfrm>
              <a:custGeom>
                <a:rect b="b" l="l" r="r" t="t"/>
                <a:pathLst>
                  <a:path extrusionOk="0" h="18463" w="38468">
                    <a:moveTo>
                      <a:pt x="3917" y="1"/>
                    </a:moveTo>
                    <a:cubicBezTo>
                      <a:pt x="3674" y="1"/>
                      <a:pt x="3446" y="30"/>
                      <a:pt x="3234" y="90"/>
                    </a:cubicBezTo>
                    <a:cubicBezTo>
                      <a:pt x="0" y="1016"/>
                      <a:pt x="463" y="6037"/>
                      <a:pt x="3234" y="8762"/>
                    </a:cubicBezTo>
                    <a:cubicBezTo>
                      <a:pt x="6004" y="11489"/>
                      <a:pt x="17934" y="18147"/>
                      <a:pt x="21417" y="18457"/>
                    </a:cubicBezTo>
                    <a:cubicBezTo>
                      <a:pt x="21460" y="18460"/>
                      <a:pt x="21503" y="18462"/>
                      <a:pt x="21548" y="18462"/>
                    </a:cubicBezTo>
                    <a:cubicBezTo>
                      <a:pt x="25219" y="18462"/>
                      <a:pt x="38182" y="6103"/>
                      <a:pt x="38182" y="6103"/>
                    </a:cubicBezTo>
                    <a:cubicBezTo>
                      <a:pt x="38182" y="6103"/>
                      <a:pt x="38468" y="4744"/>
                      <a:pt x="37074" y="4558"/>
                    </a:cubicBezTo>
                    <a:lnTo>
                      <a:pt x="20873" y="13037"/>
                    </a:lnTo>
                    <a:cubicBezTo>
                      <a:pt x="20873" y="13037"/>
                      <a:pt x="9074" y="1"/>
                      <a:pt x="391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47"/>
              <p:cNvSpPr/>
              <p:nvPr/>
            </p:nvSpPr>
            <p:spPr>
              <a:xfrm>
                <a:off x="3389174" y="2622174"/>
                <a:ext cx="309140" cy="528461"/>
              </a:xfrm>
              <a:custGeom>
                <a:rect b="b" l="l" r="r" t="t"/>
                <a:pathLst>
                  <a:path extrusionOk="0" h="38779" w="22685">
                    <a:moveTo>
                      <a:pt x="11643" y="1"/>
                    </a:moveTo>
                    <a:cubicBezTo>
                      <a:pt x="9340" y="1"/>
                      <a:pt x="6845" y="739"/>
                      <a:pt x="5136" y="3310"/>
                    </a:cubicBezTo>
                    <a:cubicBezTo>
                      <a:pt x="2637" y="7070"/>
                      <a:pt x="5136" y="12522"/>
                      <a:pt x="5136" y="12522"/>
                    </a:cubicBezTo>
                    <a:cubicBezTo>
                      <a:pt x="5136" y="12522"/>
                      <a:pt x="1735" y="15186"/>
                      <a:pt x="867" y="21753"/>
                    </a:cubicBezTo>
                    <a:cubicBezTo>
                      <a:pt x="0" y="28319"/>
                      <a:pt x="3205" y="32225"/>
                      <a:pt x="3205" y="32225"/>
                    </a:cubicBezTo>
                    <a:cubicBezTo>
                      <a:pt x="3205" y="32225"/>
                      <a:pt x="2493" y="36758"/>
                      <a:pt x="7707" y="38463"/>
                    </a:cubicBezTo>
                    <a:cubicBezTo>
                      <a:pt x="8362" y="38677"/>
                      <a:pt x="9030" y="38779"/>
                      <a:pt x="9693" y="38779"/>
                    </a:cubicBezTo>
                    <a:cubicBezTo>
                      <a:pt x="14310" y="38779"/>
                      <a:pt x="18735" y="33860"/>
                      <a:pt x="17516" y="27691"/>
                    </a:cubicBezTo>
                    <a:cubicBezTo>
                      <a:pt x="16122" y="20635"/>
                      <a:pt x="17336" y="14427"/>
                      <a:pt x="17336" y="14427"/>
                    </a:cubicBezTo>
                    <a:cubicBezTo>
                      <a:pt x="22292" y="12193"/>
                      <a:pt x="22685" y="6248"/>
                      <a:pt x="21931" y="3310"/>
                    </a:cubicBezTo>
                    <a:cubicBezTo>
                      <a:pt x="21477" y="1546"/>
                      <a:pt x="19976" y="1193"/>
                      <a:pt x="18849" y="1193"/>
                    </a:cubicBezTo>
                    <a:cubicBezTo>
                      <a:pt x="18100" y="1193"/>
                      <a:pt x="17516" y="1349"/>
                      <a:pt x="17516" y="1349"/>
                    </a:cubicBezTo>
                    <a:cubicBezTo>
                      <a:pt x="17516" y="1349"/>
                      <a:pt x="14754" y="1"/>
                      <a:pt x="11643"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47"/>
              <p:cNvSpPr/>
              <p:nvPr/>
            </p:nvSpPr>
            <p:spPr>
              <a:xfrm>
                <a:off x="4144083" y="2905708"/>
                <a:ext cx="101062" cy="81152"/>
              </a:xfrm>
              <a:custGeom>
                <a:rect b="b" l="l" r="r" t="t"/>
                <a:pathLst>
                  <a:path extrusionOk="0" h="5955" w="7416">
                    <a:moveTo>
                      <a:pt x="6456" y="1"/>
                    </a:moveTo>
                    <a:lnTo>
                      <a:pt x="6456" y="1"/>
                    </a:lnTo>
                    <a:cubicBezTo>
                      <a:pt x="5759" y="612"/>
                      <a:pt x="3141" y="1310"/>
                      <a:pt x="2356" y="1659"/>
                    </a:cubicBezTo>
                    <a:cubicBezTo>
                      <a:pt x="1570" y="2007"/>
                      <a:pt x="1" y="4398"/>
                      <a:pt x="1" y="4398"/>
                    </a:cubicBezTo>
                    <a:lnTo>
                      <a:pt x="1107" y="5943"/>
                    </a:lnTo>
                    <a:cubicBezTo>
                      <a:pt x="1260" y="5951"/>
                      <a:pt x="1409" y="5955"/>
                      <a:pt x="1551" y="5955"/>
                    </a:cubicBezTo>
                    <a:cubicBezTo>
                      <a:pt x="3145" y="5955"/>
                      <a:pt x="4100" y="5497"/>
                      <a:pt x="4100" y="5497"/>
                    </a:cubicBezTo>
                    <a:lnTo>
                      <a:pt x="4798" y="5587"/>
                    </a:lnTo>
                    <a:cubicBezTo>
                      <a:pt x="4811" y="5589"/>
                      <a:pt x="4824" y="5589"/>
                      <a:pt x="4836" y="5589"/>
                    </a:cubicBezTo>
                    <a:cubicBezTo>
                      <a:pt x="5521" y="5589"/>
                      <a:pt x="6190" y="3308"/>
                      <a:pt x="6019" y="2880"/>
                    </a:cubicBezTo>
                    <a:cubicBezTo>
                      <a:pt x="5846" y="2444"/>
                      <a:pt x="5061" y="1746"/>
                      <a:pt x="5061" y="1746"/>
                    </a:cubicBezTo>
                    <a:cubicBezTo>
                      <a:pt x="7415" y="349"/>
                      <a:pt x="6456" y="1"/>
                      <a:pt x="645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89" name="Google Shape;689;p47"/>
          <p:cNvSpPr txBox="1"/>
          <p:nvPr>
            <p:ph idx="4294967295" type="title"/>
          </p:nvPr>
        </p:nvSpPr>
        <p:spPr>
          <a:xfrm>
            <a:off x="6147150" y="1773550"/>
            <a:ext cx="2283600" cy="56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accent6"/>
                </a:solidFill>
              </a:rPr>
              <a:t>PHP Language</a:t>
            </a:r>
            <a:endParaRPr sz="2200">
              <a:solidFill>
                <a:schemeClr val="accent6"/>
              </a:solidFill>
            </a:endParaRPr>
          </a:p>
        </p:txBody>
      </p:sp>
      <p:sp>
        <p:nvSpPr>
          <p:cNvPr id="690" name="Google Shape;690;p47"/>
          <p:cNvSpPr txBox="1"/>
          <p:nvPr>
            <p:ph idx="4294967295" type="subTitle"/>
          </p:nvPr>
        </p:nvSpPr>
        <p:spPr>
          <a:xfrm>
            <a:off x="6147150" y="2212819"/>
            <a:ext cx="2283600" cy="637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t>To get data from mysql </a:t>
            </a:r>
            <a:r>
              <a:rPr lang="en" sz="1400"/>
              <a:t>dynamically</a:t>
            </a:r>
            <a:r>
              <a:rPr lang="en" sz="1400"/>
              <a:t> </a:t>
            </a:r>
            <a:endParaRPr sz="1400"/>
          </a:p>
        </p:txBody>
      </p:sp>
      <p:sp>
        <p:nvSpPr>
          <p:cNvPr id="691" name="Google Shape;691;p47"/>
          <p:cNvSpPr txBox="1"/>
          <p:nvPr>
            <p:ph idx="4294967295" type="title"/>
          </p:nvPr>
        </p:nvSpPr>
        <p:spPr>
          <a:xfrm>
            <a:off x="6147150" y="3333606"/>
            <a:ext cx="2283600" cy="56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accent6"/>
                </a:solidFill>
              </a:rPr>
              <a:t>Phpmyadmin with xampp</a:t>
            </a:r>
            <a:endParaRPr sz="2200">
              <a:solidFill>
                <a:schemeClr val="accent6"/>
              </a:solidFill>
            </a:endParaRPr>
          </a:p>
        </p:txBody>
      </p:sp>
      <p:sp>
        <p:nvSpPr>
          <p:cNvPr id="692" name="Google Shape;692;p47"/>
          <p:cNvSpPr txBox="1"/>
          <p:nvPr>
            <p:ph idx="4294967295" type="title"/>
          </p:nvPr>
        </p:nvSpPr>
        <p:spPr>
          <a:xfrm>
            <a:off x="713225" y="1773550"/>
            <a:ext cx="2283600" cy="563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2200">
                <a:solidFill>
                  <a:schemeClr val="accent6"/>
                </a:solidFill>
              </a:rPr>
              <a:t>Flutter language</a:t>
            </a:r>
            <a:endParaRPr sz="2200">
              <a:solidFill>
                <a:schemeClr val="accent6"/>
              </a:solidFill>
            </a:endParaRPr>
          </a:p>
        </p:txBody>
      </p:sp>
      <p:sp>
        <p:nvSpPr>
          <p:cNvPr id="693" name="Google Shape;693;p47"/>
          <p:cNvSpPr txBox="1"/>
          <p:nvPr>
            <p:ph idx="4294967295" type="subTitle"/>
          </p:nvPr>
        </p:nvSpPr>
        <p:spPr>
          <a:xfrm>
            <a:off x="713295" y="2212825"/>
            <a:ext cx="2283600" cy="637800"/>
          </a:xfrm>
          <a:prstGeom prst="rect">
            <a:avLst/>
          </a:prstGeom>
        </p:spPr>
        <p:txBody>
          <a:bodyPr anchorCtr="0" anchor="t" bIns="91425" lIns="91425" spcFirstLastPara="1" rIns="91425" wrap="square" tIns="91425">
            <a:noAutofit/>
          </a:bodyPr>
          <a:lstStyle/>
          <a:p>
            <a:pPr indent="0" lvl="0" marL="0" rtl="0" algn="r">
              <a:spcBef>
                <a:spcPts val="0"/>
              </a:spcBef>
              <a:spcAft>
                <a:spcPts val="1600"/>
              </a:spcAft>
              <a:buNone/>
            </a:pPr>
            <a:r>
              <a:rPr lang="en" sz="1400"/>
              <a:t>For design the UI of the project </a:t>
            </a:r>
            <a:endParaRPr sz="1400"/>
          </a:p>
        </p:txBody>
      </p:sp>
      <p:sp>
        <p:nvSpPr>
          <p:cNvPr id="694" name="Google Shape;694;p47"/>
          <p:cNvSpPr txBox="1"/>
          <p:nvPr>
            <p:ph idx="4294967295" type="title"/>
          </p:nvPr>
        </p:nvSpPr>
        <p:spPr>
          <a:xfrm>
            <a:off x="713225" y="3333600"/>
            <a:ext cx="2283600" cy="563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2200">
                <a:solidFill>
                  <a:schemeClr val="accent6"/>
                </a:solidFill>
              </a:rPr>
              <a:t>Android</a:t>
            </a:r>
            <a:r>
              <a:rPr lang="en" sz="2200">
                <a:solidFill>
                  <a:schemeClr val="accent6"/>
                </a:solidFill>
              </a:rPr>
              <a:t> studio</a:t>
            </a:r>
            <a:endParaRPr sz="2200">
              <a:solidFill>
                <a:schemeClr val="accent6"/>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590"/>
                                        </p:tgtEl>
                                        <p:attrNameLst>
                                          <p:attrName>style.visibility</p:attrName>
                                        </p:attrNameLst>
                                      </p:cBhvr>
                                      <p:to>
                                        <p:strVal val="visible"/>
                                      </p:to>
                                    </p:set>
                                    <p:anim calcmode="lin" valueType="num">
                                      <p:cBhvr additive="base">
                                        <p:cTn dur="1000"/>
                                        <p:tgtEl>
                                          <p:spTgt spid="59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48"/>
          <p:cNvSpPr/>
          <p:nvPr/>
        </p:nvSpPr>
        <p:spPr>
          <a:xfrm rot="-4254030">
            <a:off x="6172678" y="1531765"/>
            <a:ext cx="4385703" cy="2735710"/>
          </a:xfrm>
          <a:custGeom>
            <a:rect b="b" l="l" r="r" t="t"/>
            <a:pathLst>
              <a:path extrusionOk="0" h="175262" w="280968">
                <a:moveTo>
                  <a:pt x="92655" y="1"/>
                </a:moveTo>
                <a:cubicBezTo>
                  <a:pt x="86776" y="1"/>
                  <a:pt x="80138" y="422"/>
                  <a:pt x="72579" y="1423"/>
                </a:cubicBezTo>
                <a:cubicBezTo>
                  <a:pt x="33600" y="6582"/>
                  <a:pt x="1645" y="28443"/>
                  <a:pt x="780" y="98934"/>
                </a:cubicBezTo>
                <a:cubicBezTo>
                  <a:pt x="0" y="162463"/>
                  <a:pt x="54837" y="175261"/>
                  <a:pt x="99154" y="175261"/>
                </a:cubicBezTo>
                <a:cubicBezTo>
                  <a:pt x="129061" y="175261"/>
                  <a:pt x="154177" y="169432"/>
                  <a:pt x="154177" y="169432"/>
                </a:cubicBezTo>
                <a:cubicBezTo>
                  <a:pt x="154177" y="169432"/>
                  <a:pt x="280967" y="147275"/>
                  <a:pt x="267993" y="81444"/>
                </a:cubicBezTo>
                <a:cubicBezTo>
                  <a:pt x="267282" y="77832"/>
                  <a:pt x="260023" y="33652"/>
                  <a:pt x="190079" y="26478"/>
                </a:cubicBezTo>
                <a:cubicBezTo>
                  <a:pt x="139164" y="21255"/>
                  <a:pt x="143064" y="12738"/>
                  <a:pt x="131984" y="8200"/>
                </a:cubicBezTo>
                <a:cubicBezTo>
                  <a:pt x="123301" y="4645"/>
                  <a:pt x="112160" y="1"/>
                  <a:pt x="9265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48"/>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System works</a:t>
            </a:r>
            <a:endParaRPr/>
          </a:p>
        </p:txBody>
      </p:sp>
      <p:sp>
        <p:nvSpPr>
          <p:cNvPr id="701" name="Google Shape;701;p48"/>
          <p:cNvSpPr/>
          <p:nvPr/>
        </p:nvSpPr>
        <p:spPr>
          <a:xfrm>
            <a:off x="1123732" y="2826030"/>
            <a:ext cx="1326186" cy="543239"/>
          </a:xfrm>
          <a:custGeom>
            <a:rect b="b" l="l" r="r" t="t"/>
            <a:pathLst>
              <a:path extrusionOk="0" h="26923" w="65726">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48"/>
          <p:cNvSpPr/>
          <p:nvPr/>
        </p:nvSpPr>
        <p:spPr>
          <a:xfrm>
            <a:off x="2227898" y="2826030"/>
            <a:ext cx="1326812" cy="543239"/>
          </a:xfrm>
          <a:custGeom>
            <a:rect b="b" l="l" r="r" t="t"/>
            <a:pathLst>
              <a:path extrusionOk="0" h="26923" w="65757">
                <a:moveTo>
                  <a:pt x="0" y="0"/>
                </a:moveTo>
                <a:lnTo>
                  <a:pt x="10782" y="13477"/>
                </a:lnTo>
                <a:lnTo>
                  <a:pt x="0" y="26923"/>
                </a:lnTo>
                <a:lnTo>
                  <a:pt x="54975" y="26923"/>
                </a:lnTo>
                <a:lnTo>
                  <a:pt x="65757" y="13477"/>
                </a:lnTo>
                <a:lnTo>
                  <a:pt x="5497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48"/>
          <p:cNvSpPr/>
          <p:nvPr/>
        </p:nvSpPr>
        <p:spPr>
          <a:xfrm>
            <a:off x="3331438" y="2826030"/>
            <a:ext cx="1326812" cy="543239"/>
          </a:xfrm>
          <a:custGeom>
            <a:rect b="b" l="l" r="r" t="t"/>
            <a:pathLst>
              <a:path extrusionOk="0" h="26923" w="65757">
                <a:moveTo>
                  <a:pt x="0" y="0"/>
                </a:moveTo>
                <a:lnTo>
                  <a:pt x="10782" y="13477"/>
                </a:lnTo>
                <a:lnTo>
                  <a:pt x="0" y="26923"/>
                </a:lnTo>
                <a:lnTo>
                  <a:pt x="54975" y="26923"/>
                </a:lnTo>
                <a:lnTo>
                  <a:pt x="65757" y="13477"/>
                </a:lnTo>
                <a:lnTo>
                  <a:pt x="54975"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48"/>
          <p:cNvSpPr/>
          <p:nvPr/>
        </p:nvSpPr>
        <p:spPr>
          <a:xfrm>
            <a:off x="4436229" y="2826030"/>
            <a:ext cx="1326186" cy="543239"/>
          </a:xfrm>
          <a:custGeom>
            <a:rect b="b" l="l" r="r" t="t"/>
            <a:pathLst>
              <a:path extrusionOk="0" h="26923" w="65726">
                <a:moveTo>
                  <a:pt x="1" y="0"/>
                </a:moveTo>
                <a:lnTo>
                  <a:pt x="10751" y="13477"/>
                </a:lnTo>
                <a:lnTo>
                  <a:pt x="1" y="26923"/>
                </a:lnTo>
                <a:lnTo>
                  <a:pt x="54944" y="26923"/>
                </a:lnTo>
                <a:lnTo>
                  <a:pt x="65726" y="13477"/>
                </a:lnTo>
                <a:lnTo>
                  <a:pt x="5494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48"/>
          <p:cNvSpPr txBox="1"/>
          <p:nvPr>
            <p:ph idx="4294967295" type="title"/>
          </p:nvPr>
        </p:nvSpPr>
        <p:spPr>
          <a:xfrm>
            <a:off x="915025" y="1433850"/>
            <a:ext cx="1743600" cy="563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chemeClr val="accent1"/>
                </a:solidFill>
              </a:rPr>
              <a:t>Search meal</a:t>
            </a:r>
            <a:endParaRPr sz="2200">
              <a:solidFill>
                <a:schemeClr val="accent1"/>
              </a:solidFill>
            </a:endParaRPr>
          </a:p>
        </p:txBody>
      </p:sp>
      <p:sp>
        <p:nvSpPr>
          <p:cNvPr id="706" name="Google Shape;706;p48"/>
          <p:cNvSpPr txBox="1"/>
          <p:nvPr>
            <p:ph idx="4294967295" type="subTitle"/>
          </p:nvPr>
        </p:nvSpPr>
        <p:spPr>
          <a:xfrm>
            <a:off x="915025" y="1909227"/>
            <a:ext cx="1743600" cy="6378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1600"/>
              <a:t>To search about the </a:t>
            </a:r>
            <a:r>
              <a:rPr lang="en" sz="1600"/>
              <a:t>restaurant</a:t>
            </a:r>
            <a:r>
              <a:rPr lang="en" sz="1600"/>
              <a:t> you have in app</a:t>
            </a:r>
            <a:endParaRPr sz="1600"/>
          </a:p>
        </p:txBody>
      </p:sp>
      <p:sp>
        <p:nvSpPr>
          <p:cNvPr id="707" name="Google Shape;707;p48"/>
          <p:cNvSpPr txBox="1"/>
          <p:nvPr>
            <p:ph idx="4294967295" type="title"/>
          </p:nvPr>
        </p:nvSpPr>
        <p:spPr>
          <a:xfrm>
            <a:off x="1956150" y="3505375"/>
            <a:ext cx="1743600" cy="563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chemeClr val="accent2"/>
                </a:solidFill>
              </a:rPr>
              <a:t>Categories</a:t>
            </a:r>
            <a:r>
              <a:rPr lang="en" sz="2200">
                <a:solidFill>
                  <a:schemeClr val="accent2"/>
                </a:solidFill>
              </a:rPr>
              <a:t> of R</a:t>
            </a:r>
            <a:r>
              <a:rPr lang="en" sz="2200">
                <a:solidFill>
                  <a:schemeClr val="accent2"/>
                </a:solidFill>
              </a:rPr>
              <a:t>estaurant</a:t>
            </a:r>
            <a:r>
              <a:rPr lang="en" sz="2200">
                <a:solidFill>
                  <a:schemeClr val="accent2"/>
                </a:solidFill>
              </a:rPr>
              <a:t> </a:t>
            </a:r>
            <a:endParaRPr sz="2200">
              <a:solidFill>
                <a:schemeClr val="accent2"/>
              </a:solidFill>
            </a:endParaRPr>
          </a:p>
        </p:txBody>
      </p:sp>
      <p:sp>
        <p:nvSpPr>
          <p:cNvPr id="708" name="Google Shape;708;p48"/>
          <p:cNvSpPr txBox="1"/>
          <p:nvPr>
            <p:ph idx="4294967295" type="subTitle"/>
          </p:nvPr>
        </p:nvSpPr>
        <p:spPr>
          <a:xfrm>
            <a:off x="1657575" y="4205175"/>
            <a:ext cx="2300400" cy="637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333333"/>
                </a:solidFill>
                <a:latin typeface="Arial"/>
                <a:ea typeface="Arial"/>
                <a:cs typeface="Arial"/>
                <a:sym typeface="Arial"/>
              </a:rPr>
              <a:t>view a list of </a:t>
            </a:r>
            <a:r>
              <a:rPr lang="en" sz="1600">
                <a:solidFill>
                  <a:srgbClr val="333333"/>
                </a:solidFill>
                <a:latin typeface="Arial"/>
                <a:ea typeface="Arial"/>
                <a:cs typeface="Arial"/>
                <a:sym typeface="Arial"/>
              </a:rPr>
              <a:t>categories</a:t>
            </a:r>
            <a:r>
              <a:rPr lang="en" sz="1600">
                <a:solidFill>
                  <a:srgbClr val="333333"/>
                </a:solidFill>
                <a:latin typeface="Arial"/>
                <a:ea typeface="Arial"/>
                <a:cs typeface="Arial"/>
                <a:sym typeface="Arial"/>
              </a:rPr>
              <a:t> of restaurants</a:t>
            </a:r>
            <a:endParaRPr sz="1600"/>
          </a:p>
        </p:txBody>
      </p:sp>
      <p:sp>
        <p:nvSpPr>
          <p:cNvPr id="709" name="Google Shape;709;p48"/>
          <p:cNvSpPr txBox="1"/>
          <p:nvPr>
            <p:ph idx="4294967295" type="title"/>
          </p:nvPr>
        </p:nvSpPr>
        <p:spPr>
          <a:xfrm>
            <a:off x="3079250" y="1433850"/>
            <a:ext cx="2387700" cy="56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accent3"/>
                </a:solidFill>
              </a:rPr>
              <a:t>Menu of restaurant</a:t>
            </a:r>
            <a:endParaRPr sz="2200">
              <a:solidFill>
                <a:schemeClr val="accent3"/>
              </a:solidFill>
            </a:endParaRPr>
          </a:p>
        </p:txBody>
      </p:sp>
      <p:sp>
        <p:nvSpPr>
          <p:cNvPr id="710" name="Google Shape;710;p48"/>
          <p:cNvSpPr/>
          <p:nvPr/>
        </p:nvSpPr>
        <p:spPr>
          <a:xfrm rot="-358812">
            <a:off x="7071296" y="1551556"/>
            <a:ext cx="2578386" cy="3251753"/>
          </a:xfrm>
          <a:custGeom>
            <a:rect b="b" l="l" r="r" t="t"/>
            <a:pathLst>
              <a:path extrusionOk="0" h="139218" w="110389">
                <a:moveTo>
                  <a:pt x="109392" y="20761"/>
                </a:moveTo>
                <a:cubicBezTo>
                  <a:pt x="110388" y="17897"/>
                  <a:pt x="107327" y="15198"/>
                  <a:pt x="105713" y="13621"/>
                </a:cubicBezTo>
                <a:cubicBezTo>
                  <a:pt x="103468" y="11426"/>
                  <a:pt x="102131" y="11015"/>
                  <a:pt x="102131" y="11015"/>
                </a:cubicBezTo>
                <a:lnTo>
                  <a:pt x="49447" y="767"/>
                </a:lnTo>
                <a:cubicBezTo>
                  <a:pt x="45536" y="0"/>
                  <a:pt x="41263" y="2461"/>
                  <a:pt x="39913" y="6257"/>
                </a:cubicBezTo>
                <a:lnTo>
                  <a:pt x="942" y="116582"/>
                </a:lnTo>
                <a:cubicBezTo>
                  <a:pt x="0" y="118474"/>
                  <a:pt x="1441" y="126254"/>
                  <a:pt x="4334" y="127566"/>
                </a:cubicBezTo>
                <a:lnTo>
                  <a:pt x="59897" y="138451"/>
                </a:lnTo>
                <a:cubicBezTo>
                  <a:pt x="63808" y="139217"/>
                  <a:pt x="68081" y="136757"/>
                  <a:pt x="69431" y="132961"/>
                </a:cubicBezTo>
                <a:cubicBezTo>
                  <a:pt x="69431" y="132961"/>
                  <a:pt x="104779" y="34029"/>
                  <a:pt x="109392" y="2076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48"/>
          <p:cNvSpPr/>
          <p:nvPr/>
        </p:nvSpPr>
        <p:spPr>
          <a:xfrm rot="-358812">
            <a:off x="7057981" y="1549616"/>
            <a:ext cx="2485728" cy="3143469"/>
          </a:xfrm>
          <a:custGeom>
            <a:rect b="b" l="l" r="r" t="t"/>
            <a:pathLst>
              <a:path extrusionOk="0" h="134582" w="106422">
                <a:moveTo>
                  <a:pt x="105169" y="18473"/>
                </a:moveTo>
                <a:cubicBezTo>
                  <a:pt x="106422" y="14952"/>
                  <a:pt x="104493" y="11516"/>
                  <a:pt x="100867" y="10806"/>
                </a:cubicBezTo>
                <a:lnTo>
                  <a:pt x="49341" y="711"/>
                </a:lnTo>
                <a:cubicBezTo>
                  <a:pt x="45715" y="0"/>
                  <a:pt x="41752" y="2281"/>
                  <a:pt x="40500" y="5803"/>
                </a:cubicBezTo>
                <a:lnTo>
                  <a:pt x="1253" y="116110"/>
                </a:lnTo>
                <a:cubicBezTo>
                  <a:pt x="0" y="119630"/>
                  <a:pt x="1929" y="123065"/>
                  <a:pt x="5555" y="123776"/>
                </a:cubicBezTo>
                <a:lnTo>
                  <a:pt x="57081" y="133871"/>
                </a:lnTo>
                <a:cubicBezTo>
                  <a:pt x="60707" y="134581"/>
                  <a:pt x="64670" y="132300"/>
                  <a:pt x="65921" y="12878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48"/>
          <p:cNvSpPr/>
          <p:nvPr/>
        </p:nvSpPr>
        <p:spPr>
          <a:xfrm rot="-358812">
            <a:off x="7256762" y="1710241"/>
            <a:ext cx="2127988" cy="2604663"/>
          </a:xfrm>
          <a:custGeom>
            <a:rect b="b" l="l" r="r" t="t"/>
            <a:pathLst>
              <a:path extrusionOk="0" h="111514" w="91106">
                <a:moveTo>
                  <a:pt x="89968" y="16409"/>
                </a:moveTo>
                <a:cubicBezTo>
                  <a:pt x="91105" y="13213"/>
                  <a:pt x="89355" y="10094"/>
                  <a:pt x="86062" y="9449"/>
                </a:cubicBezTo>
                <a:lnTo>
                  <a:pt x="41129" y="645"/>
                </a:lnTo>
                <a:cubicBezTo>
                  <a:pt x="37836" y="0"/>
                  <a:pt x="34239" y="2072"/>
                  <a:pt x="33100" y="5268"/>
                </a:cubicBezTo>
                <a:lnTo>
                  <a:pt x="1137" y="95103"/>
                </a:lnTo>
                <a:cubicBezTo>
                  <a:pt x="0" y="98299"/>
                  <a:pt x="1751" y="101420"/>
                  <a:pt x="5044" y="102065"/>
                </a:cubicBezTo>
                <a:lnTo>
                  <a:pt x="49977" y="110868"/>
                </a:lnTo>
                <a:cubicBezTo>
                  <a:pt x="53271" y="111513"/>
                  <a:pt x="56868" y="109442"/>
                  <a:pt x="58005" y="10624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48"/>
          <p:cNvSpPr/>
          <p:nvPr/>
        </p:nvSpPr>
        <p:spPr>
          <a:xfrm rot="-358812">
            <a:off x="7842626" y="4270621"/>
            <a:ext cx="245041" cy="238571"/>
          </a:xfrm>
          <a:custGeom>
            <a:rect b="b" l="l" r="r" t="t"/>
            <a:pathLst>
              <a:path extrusionOk="0" h="10214" w="10491">
                <a:moveTo>
                  <a:pt x="6498" y="1"/>
                </a:moveTo>
                <a:cubicBezTo>
                  <a:pt x="4971" y="1"/>
                  <a:pt x="3320" y="755"/>
                  <a:pt x="2097" y="2167"/>
                </a:cubicBezTo>
                <a:cubicBezTo>
                  <a:pt x="100" y="4472"/>
                  <a:pt x="1" y="7659"/>
                  <a:pt x="1875" y="9283"/>
                </a:cubicBezTo>
                <a:cubicBezTo>
                  <a:pt x="2580" y="9893"/>
                  <a:pt x="3495" y="10214"/>
                  <a:pt x="4489" y="10214"/>
                </a:cubicBezTo>
                <a:cubicBezTo>
                  <a:pt x="4766" y="10214"/>
                  <a:pt x="5049" y="10189"/>
                  <a:pt x="5335" y="10139"/>
                </a:cubicBezTo>
                <a:cubicBezTo>
                  <a:pt x="6650" y="9907"/>
                  <a:pt x="7926" y="9156"/>
                  <a:pt x="8886" y="8048"/>
                </a:cubicBezTo>
                <a:cubicBezTo>
                  <a:pt x="9845" y="6941"/>
                  <a:pt x="10407" y="5569"/>
                  <a:pt x="10449" y="4235"/>
                </a:cubicBezTo>
                <a:cubicBezTo>
                  <a:pt x="10490" y="2901"/>
                  <a:pt x="10008" y="1713"/>
                  <a:pt x="9108" y="932"/>
                </a:cubicBezTo>
                <a:cubicBezTo>
                  <a:pt x="8381" y="303"/>
                  <a:pt x="7465" y="1"/>
                  <a:pt x="649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14" name="Google Shape;714;p48"/>
          <p:cNvGrpSpPr/>
          <p:nvPr/>
        </p:nvGrpSpPr>
        <p:grpSpPr>
          <a:xfrm>
            <a:off x="6194965" y="1219779"/>
            <a:ext cx="3002294" cy="2591440"/>
            <a:chOff x="6271165" y="1219779"/>
            <a:chExt cx="3002294" cy="2591440"/>
          </a:xfrm>
        </p:grpSpPr>
        <p:sp>
          <p:nvSpPr>
            <p:cNvPr id="715" name="Google Shape;715;p48"/>
            <p:cNvSpPr/>
            <p:nvPr/>
          </p:nvSpPr>
          <p:spPr>
            <a:xfrm>
              <a:off x="6339861" y="2668438"/>
              <a:ext cx="592643" cy="144046"/>
            </a:xfrm>
            <a:custGeom>
              <a:rect b="b" l="l" r="r" t="t"/>
              <a:pathLst>
                <a:path extrusionOk="0" h="5758" w="23690">
                  <a:moveTo>
                    <a:pt x="1" y="1"/>
                  </a:moveTo>
                  <a:lnTo>
                    <a:pt x="1" y="5758"/>
                  </a:lnTo>
                  <a:lnTo>
                    <a:pt x="23689" y="5758"/>
                  </a:lnTo>
                  <a:lnTo>
                    <a:pt x="2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48"/>
            <p:cNvSpPr/>
            <p:nvPr/>
          </p:nvSpPr>
          <p:spPr>
            <a:xfrm>
              <a:off x="6636186" y="2668438"/>
              <a:ext cx="296321" cy="144046"/>
            </a:xfrm>
            <a:custGeom>
              <a:rect b="b" l="l" r="r" t="t"/>
              <a:pathLst>
                <a:path extrusionOk="0" h="5758" w="11845">
                  <a:moveTo>
                    <a:pt x="0" y="1"/>
                  </a:moveTo>
                  <a:lnTo>
                    <a:pt x="0" y="5758"/>
                  </a:lnTo>
                  <a:lnTo>
                    <a:pt x="11844" y="5758"/>
                  </a:lnTo>
                  <a:lnTo>
                    <a:pt x="118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48"/>
            <p:cNvSpPr/>
            <p:nvPr/>
          </p:nvSpPr>
          <p:spPr>
            <a:xfrm>
              <a:off x="6341037" y="2214577"/>
              <a:ext cx="590341" cy="407820"/>
            </a:xfrm>
            <a:custGeom>
              <a:rect b="b" l="l" r="r" t="t"/>
              <a:pathLst>
                <a:path extrusionOk="0" h="16302" w="23598">
                  <a:moveTo>
                    <a:pt x="11798" y="0"/>
                  </a:moveTo>
                  <a:cubicBezTo>
                    <a:pt x="5293" y="0"/>
                    <a:pt x="0" y="5293"/>
                    <a:pt x="0" y="11798"/>
                  </a:cubicBezTo>
                  <a:lnTo>
                    <a:pt x="0" y="16301"/>
                  </a:lnTo>
                  <a:lnTo>
                    <a:pt x="23597" y="16301"/>
                  </a:lnTo>
                  <a:lnTo>
                    <a:pt x="23597" y="11798"/>
                  </a:lnTo>
                  <a:cubicBezTo>
                    <a:pt x="23597" y="5293"/>
                    <a:pt x="18304" y="0"/>
                    <a:pt x="1179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48"/>
            <p:cNvSpPr/>
            <p:nvPr/>
          </p:nvSpPr>
          <p:spPr>
            <a:xfrm>
              <a:off x="6636186" y="2214577"/>
              <a:ext cx="295196" cy="407820"/>
            </a:xfrm>
            <a:custGeom>
              <a:rect b="b" l="l" r="r" t="t"/>
              <a:pathLst>
                <a:path extrusionOk="0" h="16302" w="11800">
                  <a:moveTo>
                    <a:pt x="0" y="0"/>
                  </a:moveTo>
                  <a:lnTo>
                    <a:pt x="0" y="16301"/>
                  </a:lnTo>
                  <a:lnTo>
                    <a:pt x="11799" y="16301"/>
                  </a:lnTo>
                  <a:lnTo>
                    <a:pt x="11799" y="11798"/>
                  </a:lnTo>
                  <a:cubicBezTo>
                    <a:pt x="11799" y="5293"/>
                    <a:pt x="6506" y="0"/>
                    <a:pt x="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48"/>
            <p:cNvSpPr/>
            <p:nvPr/>
          </p:nvSpPr>
          <p:spPr>
            <a:xfrm>
              <a:off x="6271165" y="2500572"/>
              <a:ext cx="730084" cy="197456"/>
            </a:xfrm>
            <a:custGeom>
              <a:rect b="b" l="l" r="r" t="t"/>
              <a:pathLst>
                <a:path extrusionOk="0" h="7893" w="29184">
                  <a:moveTo>
                    <a:pt x="3945" y="0"/>
                  </a:moveTo>
                  <a:cubicBezTo>
                    <a:pt x="1770" y="0"/>
                    <a:pt x="0" y="1770"/>
                    <a:pt x="0" y="3947"/>
                  </a:cubicBezTo>
                  <a:cubicBezTo>
                    <a:pt x="0" y="6123"/>
                    <a:pt x="1770" y="7892"/>
                    <a:pt x="3945" y="7892"/>
                  </a:cubicBezTo>
                  <a:lnTo>
                    <a:pt x="25237" y="7892"/>
                  </a:lnTo>
                  <a:cubicBezTo>
                    <a:pt x="27414" y="7892"/>
                    <a:pt x="29183" y="6123"/>
                    <a:pt x="29183" y="3947"/>
                  </a:cubicBezTo>
                  <a:cubicBezTo>
                    <a:pt x="29183" y="1770"/>
                    <a:pt x="27414" y="0"/>
                    <a:pt x="2523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48"/>
            <p:cNvSpPr/>
            <p:nvPr/>
          </p:nvSpPr>
          <p:spPr>
            <a:xfrm>
              <a:off x="6730300" y="2368081"/>
              <a:ext cx="42803" cy="42803"/>
            </a:xfrm>
            <a:custGeom>
              <a:rect b="b" l="l" r="r" t="t"/>
              <a:pathLst>
                <a:path extrusionOk="0" h="1711" w="1711">
                  <a:moveTo>
                    <a:pt x="1" y="0"/>
                  </a:moveTo>
                  <a:lnTo>
                    <a:pt x="1" y="1711"/>
                  </a:lnTo>
                  <a:lnTo>
                    <a:pt x="1711" y="1711"/>
                  </a:lnTo>
                  <a:lnTo>
                    <a:pt x="171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48"/>
            <p:cNvSpPr/>
            <p:nvPr/>
          </p:nvSpPr>
          <p:spPr>
            <a:xfrm>
              <a:off x="6614772" y="2292003"/>
              <a:ext cx="42828" cy="42803"/>
            </a:xfrm>
            <a:custGeom>
              <a:rect b="b" l="l" r="r" t="t"/>
              <a:pathLst>
                <a:path extrusionOk="0" h="1711" w="1712">
                  <a:moveTo>
                    <a:pt x="1" y="1"/>
                  </a:moveTo>
                  <a:lnTo>
                    <a:pt x="1" y="1711"/>
                  </a:lnTo>
                  <a:lnTo>
                    <a:pt x="1711" y="1711"/>
                  </a:lnTo>
                  <a:lnTo>
                    <a:pt x="171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48"/>
            <p:cNvSpPr/>
            <p:nvPr/>
          </p:nvSpPr>
          <p:spPr>
            <a:xfrm>
              <a:off x="6636186" y="2292003"/>
              <a:ext cx="21414" cy="42803"/>
            </a:xfrm>
            <a:custGeom>
              <a:rect b="b" l="l" r="r" t="t"/>
              <a:pathLst>
                <a:path extrusionOk="0" h="1711" w="856">
                  <a:moveTo>
                    <a:pt x="0" y="1"/>
                  </a:moveTo>
                  <a:lnTo>
                    <a:pt x="0" y="1711"/>
                  </a:lnTo>
                  <a:lnTo>
                    <a:pt x="855" y="1711"/>
                  </a:lnTo>
                  <a:lnTo>
                    <a:pt x="85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48"/>
            <p:cNvSpPr/>
            <p:nvPr/>
          </p:nvSpPr>
          <p:spPr>
            <a:xfrm rot="-358812">
              <a:off x="6918615" y="1271970"/>
              <a:ext cx="1057034" cy="1055632"/>
            </a:xfrm>
            <a:custGeom>
              <a:rect b="b" l="l" r="r" t="t"/>
              <a:pathLst>
                <a:path extrusionOk="0" h="45195" w="45255">
                  <a:moveTo>
                    <a:pt x="38984" y="17864"/>
                  </a:moveTo>
                  <a:cubicBezTo>
                    <a:pt x="38984" y="17864"/>
                    <a:pt x="41221" y="7674"/>
                    <a:pt x="29690" y="7260"/>
                  </a:cubicBezTo>
                  <a:cubicBezTo>
                    <a:pt x="21762" y="6975"/>
                    <a:pt x="15137" y="4268"/>
                    <a:pt x="11635" y="2134"/>
                  </a:cubicBezTo>
                  <a:cubicBezTo>
                    <a:pt x="8131" y="1"/>
                    <a:pt x="3796" y="5139"/>
                    <a:pt x="9751" y="8597"/>
                  </a:cubicBezTo>
                  <a:cubicBezTo>
                    <a:pt x="9751" y="8597"/>
                    <a:pt x="1804" y="5580"/>
                    <a:pt x="1024" y="11674"/>
                  </a:cubicBezTo>
                  <a:cubicBezTo>
                    <a:pt x="0" y="19686"/>
                    <a:pt x="9562" y="20209"/>
                    <a:pt x="14299" y="21375"/>
                  </a:cubicBezTo>
                  <a:cubicBezTo>
                    <a:pt x="19037" y="22539"/>
                    <a:pt x="27502" y="44583"/>
                    <a:pt x="32484" y="45194"/>
                  </a:cubicBezTo>
                  <a:cubicBezTo>
                    <a:pt x="32484" y="45194"/>
                    <a:pt x="36209" y="42749"/>
                    <a:pt x="39673" y="36991"/>
                  </a:cubicBezTo>
                  <a:cubicBezTo>
                    <a:pt x="42996" y="31467"/>
                    <a:pt x="45254" y="22131"/>
                    <a:pt x="38984" y="17864"/>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48"/>
            <p:cNvSpPr/>
            <p:nvPr/>
          </p:nvSpPr>
          <p:spPr>
            <a:xfrm rot="-358812">
              <a:off x="7187344" y="1579263"/>
              <a:ext cx="1684877" cy="1995762"/>
            </a:xfrm>
            <a:custGeom>
              <a:rect b="b" l="l" r="r" t="t"/>
              <a:pathLst>
                <a:path extrusionOk="0" h="85445" w="72135">
                  <a:moveTo>
                    <a:pt x="19508" y="7049"/>
                  </a:moveTo>
                  <a:cubicBezTo>
                    <a:pt x="19945" y="912"/>
                    <a:pt x="8452" y="1"/>
                    <a:pt x="6444" y="1517"/>
                  </a:cubicBezTo>
                  <a:cubicBezTo>
                    <a:pt x="4374" y="3081"/>
                    <a:pt x="3119" y="5198"/>
                    <a:pt x="2068" y="9755"/>
                  </a:cubicBezTo>
                  <a:cubicBezTo>
                    <a:pt x="0" y="18730"/>
                    <a:pt x="441" y="28013"/>
                    <a:pt x="3581" y="30974"/>
                  </a:cubicBezTo>
                  <a:cubicBezTo>
                    <a:pt x="5432" y="32720"/>
                    <a:pt x="12826" y="33311"/>
                    <a:pt x="12826" y="33311"/>
                  </a:cubicBezTo>
                  <a:cubicBezTo>
                    <a:pt x="12826" y="33311"/>
                    <a:pt x="20210" y="36637"/>
                    <a:pt x="20498" y="42615"/>
                  </a:cubicBezTo>
                  <a:cubicBezTo>
                    <a:pt x="20823" y="49351"/>
                    <a:pt x="12642" y="65718"/>
                    <a:pt x="19971" y="70129"/>
                  </a:cubicBezTo>
                  <a:cubicBezTo>
                    <a:pt x="27298" y="74538"/>
                    <a:pt x="35305" y="83821"/>
                    <a:pt x="47443" y="84627"/>
                  </a:cubicBezTo>
                  <a:cubicBezTo>
                    <a:pt x="59761" y="85445"/>
                    <a:pt x="72135" y="69834"/>
                    <a:pt x="67683" y="64579"/>
                  </a:cubicBezTo>
                  <a:cubicBezTo>
                    <a:pt x="58201" y="53386"/>
                    <a:pt x="49836" y="35510"/>
                    <a:pt x="34961" y="33187"/>
                  </a:cubicBezTo>
                  <a:cubicBezTo>
                    <a:pt x="28265" y="32141"/>
                    <a:pt x="24547" y="32406"/>
                    <a:pt x="24579" y="25606"/>
                  </a:cubicBezTo>
                  <a:cubicBezTo>
                    <a:pt x="24579" y="25606"/>
                    <a:pt x="26095" y="25566"/>
                    <a:pt x="27666" y="24176"/>
                  </a:cubicBezTo>
                  <a:cubicBezTo>
                    <a:pt x="29646" y="22422"/>
                    <a:pt x="30899" y="17763"/>
                    <a:pt x="27828" y="16202"/>
                  </a:cubicBezTo>
                  <a:cubicBezTo>
                    <a:pt x="25946" y="15245"/>
                    <a:pt x="24287" y="16297"/>
                    <a:pt x="24582" y="16622"/>
                  </a:cubicBezTo>
                  <a:lnTo>
                    <a:pt x="23843" y="20085"/>
                  </a:lnTo>
                  <a:cubicBezTo>
                    <a:pt x="23843" y="20085"/>
                    <a:pt x="18706" y="18319"/>
                    <a:pt x="19508" y="7049"/>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48"/>
            <p:cNvSpPr/>
            <p:nvPr/>
          </p:nvSpPr>
          <p:spPr>
            <a:xfrm rot="-358812">
              <a:off x="7545250" y="2151911"/>
              <a:ext cx="1650519" cy="1577620"/>
            </a:xfrm>
            <a:custGeom>
              <a:rect b="b" l="l" r="r" t="t"/>
              <a:pathLst>
                <a:path extrusionOk="0" h="67543" w="70664">
                  <a:moveTo>
                    <a:pt x="16757" y="61276"/>
                  </a:moveTo>
                  <a:cubicBezTo>
                    <a:pt x="16757" y="61276"/>
                    <a:pt x="6764" y="53718"/>
                    <a:pt x="3197" y="44691"/>
                  </a:cubicBezTo>
                  <a:cubicBezTo>
                    <a:pt x="0" y="36601"/>
                    <a:pt x="3096" y="27301"/>
                    <a:pt x="5055" y="26926"/>
                  </a:cubicBezTo>
                  <a:cubicBezTo>
                    <a:pt x="9267" y="26121"/>
                    <a:pt x="14965" y="14534"/>
                    <a:pt x="19328" y="4483"/>
                  </a:cubicBezTo>
                  <a:cubicBezTo>
                    <a:pt x="21273" y="0"/>
                    <a:pt x="57527" y="29106"/>
                    <a:pt x="64095" y="35766"/>
                  </a:cubicBezTo>
                  <a:cubicBezTo>
                    <a:pt x="70663" y="42426"/>
                    <a:pt x="47308" y="60725"/>
                    <a:pt x="40124" y="64134"/>
                  </a:cubicBezTo>
                  <a:cubicBezTo>
                    <a:pt x="32942" y="67542"/>
                    <a:pt x="16757" y="61276"/>
                    <a:pt x="16757" y="61276"/>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48"/>
            <p:cNvSpPr/>
            <p:nvPr/>
          </p:nvSpPr>
          <p:spPr>
            <a:xfrm rot="-358812">
              <a:off x="6685890" y="2388790"/>
              <a:ext cx="1673479" cy="1083054"/>
            </a:xfrm>
            <a:custGeom>
              <a:rect b="b" l="l" r="r" t="t"/>
              <a:pathLst>
                <a:path extrusionOk="0" h="46369" w="71647">
                  <a:moveTo>
                    <a:pt x="55014" y="7375"/>
                  </a:moveTo>
                  <a:cubicBezTo>
                    <a:pt x="52129" y="12817"/>
                    <a:pt x="41607" y="25707"/>
                    <a:pt x="35402" y="29433"/>
                  </a:cubicBezTo>
                  <a:cubicBezTo>
                    <a:pt x="32471" y="31192"/>
                    <a:pt x="4671" y="12337"/>
                    <a:pt x="4671" y="12337"/>
                  </a:cubicBezTo>
                  <a:cubicBezTo>
                    <a:pt x="4671" y="12337"/>
                    <a:pt x="0" y="11879"/>
                    <a:pt x="2844" y="16429"/>
                  </a:cubicBezTo>
                  <a:cubicBezTo>
                    <a:pt x="5695" y="20994"/>
                    <a:pt x="26861" y="46369"/>
                    <a:pt x="38706" y="42795"/>
                  </a:cubicBezTo>
                  <a:cubicBezTo>
                    <a:pt x="50551" y="39220"/>
                    <a:pt x="68732" y="22307"/>
                    <a:pt x="70001" y="14967"/>
                  </a:cubicBezTo>
                  <a:cubicBezTo>
                    <a:pt x="71647" y="5452"/>
                    <a:pt x="58923" y="1"/>
                    <a:pt x="55014" y="7375"/>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48"/>
            <p:cNvSpPr/>
            <p:nvPr/>
          </p:nvSpPr>
          <p:spPr>
            <a:xfrm rot="-358812">
              <a:off x="6418666" y="2640404"/>
              <a:ext cx="465721" cy="295213"/>
            </a:xfrm>
            <a:custGeom>
              <a:rect b="b" l="l" r="r" t="t"/>
              <a:pathLst>
                <a:path extrusionOk="0" h="12639" w="19939">
                  <a:moveTo>
                    <a:pt x="9866" y="1593"/>
                  </a:moveTo>
                  <a:cubicBezTo>
                    <a:pt x="10946" y="3001"/>
                    <a:pt x="16229" y="4499"/>
                    <a:pt x="19401" y="9607"/>
                  </a:cubicBezTo>
                  <a:cubicBezTo>
                    <a:pt x="19507" y="9779"/>
                    <a:pt x="19939" y="12295"/>
                    <a:pt x="18220" y="12513"/>
                  </a:cubicBezTo>
                  <a:cubicBezTo>
                    <a:pt x="17216" y="12638"/>
                    <a:pt x="14035" y="12175"/>
                    <a:pt x="10308" y="10294"/>
                  </a:cubicBezTo>
                  <a:cubicBezTo>
                    <a:pt x="8093" y="9174"/>
                    <a:pt x="3969" y="7405"/>
                    <a:pt x="2307" y="6680"/>
                  </a:cubicBezTo>
                  <a:cubicBezTo>
                    <a:pt x="624" y="5945"/>
                    <a:pt x="1307" y="5534"/>
                    <a:pt x="2504" y="5916"/>
                  </a:cubicBezTo>
                  <a:cubicBezTo>
                    <a:pt x="3557" y="6251"/>
                    <a:pt x="7317" y="7272"/>
                    <a:pt x="7317" y="7272"/>
                  </a:cubicBezTo>
                  <a:cubicBezTo>
                    <a:pt x="7317" y="7272"/>
                    <a:pt x="2616" y="5183"/>
                    <a:pt x="1451" y="4587"/>
                  </a:cubicBezTo>
                  <a:cubicBezTo>
                    <a:pt x="398" y="4048"/>
                    <a:pt x="1" y="3106"/>
                    <a:pt x="1445" y="3627"/>
                  </a:cubicBezTo>
                  <a:cubicBezTo>
                    <a:pt x="2628" y="4054"/>
                    <a:pt x="7117" y="5963"/>
                    <a:pt x="7117" y="5963"/>
                  </a:cubicBezTo>
                  <a:cubicBezTo>
                    <a:pt x="7117" y="5963"/>
                    <a:pt x="2359" y="3151"/>
                    <a:pt x="1272" y="2416"/>
                  </a:cubicBezTo>
                  <a:cubicBezTo>
                    <a:pt x="529" y="1915"/>
                    <a:pt x="687" y="1163"/>
                    <a:pt x="2147" y="1894"/>
                  </a:cubicBezTo>
                  <a:cubicBezTo>
                    <a:pt x="3316" y="2481"/>
                    <a:pt x="7958" y="4806"/>
                    <a:pt x="7958" y="4806"/>
                  </a:cubicBezTo>
                  <a:cubicBezTo>
                    <a:pt x="7958" y="4806"/>
                    <a:pt x="4260" y="2345"/>
                    <a:pt x="3280" y="1693"/>
                  </a:cubicBezTo>
                  <a:cubicBezTo>
                    <a:pt x="2183" y="961"/>
                    <a:pt x="2161" y="0"/>
                    <a:pt x="4060" y="1055"/>
                  </a:cubicBezTo>
                  <a:cubicBezTo>
                    <a:pt x="5489" y="1850"/>
                    <a:pt x="8974" y="3416"/>
                    <a:pt x="10923" y="4405"/>
                  </a:cubicBezTo>
                  <a:cubicBezTo>
                    <a:pt x="10176" y="3807"/>
                    <a:pt x="8549" y="2604"/>
                    <a:pt x="8697" y="1042"/>
                  </a:cubicBezTo>
                  <a:cubicBezTo>
                    <a:pt x="8726" y="742"/>
                    <a:pt x="8919" y="364"/>
                    <a:pt x="9866" y="1593"/>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8" name="Google Shape;728;p48"/>
          <p:cNvSpPr txBox="1"/>
          <p:nvPr>
            <p:ph idx="4294967295" type="subTitle"/>
          </p:nvPr>
        </p:nvSpPr>
        <p:spPr>
          <a:xfrm>
            <a:off x="3079250" y="1909227"/>
            <a:ext cx="1743600" cy="6378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1600"/>
              <a:t>Food available in restaurants</a:t>
            </a:r>
            <a:endParaRPr sz="1600"/>
          </a:p>
        </p:txBody>
      </p:sp>
      <p:sp>
        <p:nvSpPr>
          <p:cNvPr id="729" name="Google Shape;729;p48"/>
          <p:cNvSpPr txBox="1"/>
          <p:nvPr>
            <p:ph idx="4294967295" type="title"/>
          </p:nvPr>
        </p:nvSpPr>
        <p:spPr>
          <a:xfrm>
            <a:off x="4155800" y="3505400"/>
            <a:ext cx="1743600" cy="563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chemeClr val="accent5"/>
                </a:solidFill>
              </a:rPr>
              <a:t>The cart</a:t>
            </a:r>
            <a:endParaRPr sz="2200">
              <a:solidFill>
                <a:schemeClr val="accent5"/>
              </a:solidFill>
            </a:endParaRPr>
          </a:p>
        </p:txBody>
      </p:sp>
      <p:sp>
        <p:nvSpPr>
          <p:cNvPr id="730" name="Google Shape;730;p48"/>
          <p:cNvSpPr txBox="1"/>
          <p:nvPr>
            <p:ph idx="4294967295" type="subTitle"/>
          </p:nvPr>
        </p:nvSpPr>
        <p:spPr>
          <a:xfrm>
            <a:off x="4155800" y="3980777"/>
            <a:ext cx="1743600" cy="6378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sz="1600"/>
              <a:t>List of orders </a:t>
            </a:r>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2">
                                  <p:stCondLst>
                                    <p:cond delay="0"/>
                                  </p:stCondLst>
                                  <p:childTnLst>
                                    <p:set>
                                      <p:cBhvr>
                                        <p:cTn dur="1" fill="hold">
                                          <p:stCondLst>
                                            <p:cond delay="0"/>
                                          </p:stCondLst>
                                        </p:cTn>
                                        <p:tgtEl>
                                          <p:spTgt spid="714"/>
                                        </p:tgtEl>
                                        <p:attrNameLst>
                                          <p:attrName>style.visibility</p:attrName>
                                        </p:attrNameLst>
                                      </p:cBhvr>
                                      <p:to>
                                        <p:strVal val="visible"/>
                                      </p:to>
                                    </p:set>
                                    <p:anim calcmode="lin" valueType="num">
                                      <p:cBhvr additive="base">
                                        <p:cTn dur="1000"/>
                                        <p:tgtEl>
                                          <p:spTgt spid="714"/>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49"/>
          <p:cNvSpPr txBox="1"/>
          <p:nvPr>
            <p:ph type="title"/>
          </p:nvPr>
        </p:nvSpPr>
        <p:spPr>
          <a:xfrm>
            <a:off x="713225" y="201100"/>
            <a:ext cx="7717500" cy="755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Login &amp; Signup page </a:t>
            </a:r>
            <a:endParaRPr/>
          </a:p>
        </p:txBody>
      </p:sp>
      <p:pic>
        <p:nvPicPr>
          <p:cNvPr id="736" name="Google Shape;736;p49"/>
          <p:cNvPicPr preferRelativeResize="0"/>
          <p:nvPr/>
        </p:nvPicPr>
        <p:blipFill>
          <a:blip r:embed="rId3">
            <a:alphaModFix/>
          </a:blip>
          <a:stretch>
            <a:fillRect/>
          </a:stretch>
        </p:blipFill>
        <p:spPr>
          <a:xfrm>
            <a:off x="152400" y="1109200"/>
            <a:ext cx="1940951" cy="3881902"/>
          </a:xfrm>
          <a:prstGeom prst="rect">
            <a:avLst/>
          </a:prstGeom>
          <a:noFill/>
          <a:ln>
            <a:noFill/>
          </a:ln>
        </p:spPr>
      </p:pic>
      <p:pic>
        <p:nvPicPr>
          <p:cNvPr id="737" name="Google Shape;737;p49"/>
          <p:cNvPicPr preferRelativeResize="0"/>
          <p:nvPr/>
        </p:nvPicPr>
        <p:blipFill>
          <a:blip r:embed="rId4">
            <a:alphaModFix/>
          </a:blip>
          <a:stretch>
            <a:fillRect/>
          </a:stretch>
        </p:blipFill>
        <p:spPr>
          <a:xfrm>
            <a:off x="2245751" y="1109200"/>
            <a:ext cx="1940951" cy="3881902"/>
          </a:xfrm>
          <a:prstGeom prst="rect">
            <a:avLst/>
          </a:prstGeom>
          <a:noFill/>
          <a:ln>
            <a:noFill/>
          </a:ln>
        </p:spPr>
      </p:pic>
      <p:sp>
        <p:nvSpPr>
          <p:cNvPr id="738" name="Google Shape;738;p49"/>
          <p:cNvSpPr txBox="1"/>
          <p:nvPr/>
        </p:nvSpPr>
        <p:spPr>
          <a:xfrm>
            <a:off x="5163300" y="2375725"/>
            <a:ext cx="313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39" name="Google Shape;739;p49"/>
          <p:cNvSpPr/>
          <p:nvPr/>
        </p:nvSpPr>
        <p:spPr>
          <a:xfrm>
            <a:off x="4624802" y="2128400"/>
            <a:ext cx="3878781" cy="1843493"/>
          </a:xfrm>
          <a:custGeom>
            <a:rect b="b" l="l" r="r" t="t"/>
            <a:pathLst>
              <a:path extrusionOk="0" h="174408" w="307291">
                <a:moveTo>
                  <a:pt x="97501" y="0"/>
                </a:moveTo>
                <a:cubicBezTo>
                  <a:pt x="37904" y="0"/>
                  <a:pt x="1" y="87352"/>
                  <a:pt x="27844" y="130649"/>
                </a:cubicBezTo>
                <a:cubicBezTo>
                  <a:pt x="49253" y="163941"/>
                  <a:pt x="79359" y="174407"/>
                  <a:pt x="102973" y="174407"/>
                </a:cubicBezTo>
                <a:cubicBezTo>
                  <a:pt x="114672" y="174407"/>
                  <a:pt x="124778" y="171838"/>
                  <a:pt x="131443" y="168203"/>
                </a:cubicBezTo>
                <a:cubicBezTo>
                  <a:pt x="142210" y="162330"/>
                  <a:pt x="155800" y="153528"/>
                  <a:pt x="181055" y="153528"/>
                </a:cubicBezTo>
                <a:cubicBezTo>
                  <a:pt x="189213" y="153528"/>
                  <a:pt x="198587" y="154446"/>
                  <a:pt x="209477" y="156678"/>
                </a:cubicBezTo>
                <a:cubicBezTo>
                  <a:pt x="219512" y="158735"/>
                  <a:pt x="229080" y="159803"/>
                  <a:pt x="238009" y="159803"/>
                </a:cubicBezTo>
                <a:cubicBezTo>
                  <a:pt x="279567" y="159803"/>
                  <a:pt x="307291" y="136684"/>
                  <a:pt x="303942" y="82631"/>
                </a:cubicBezTo>
                <a:cubicBezTo>
                  <a:pt x="302031" y="51780"/>
                  <a:pt x="281246" y="27190"/>
                  <a:pt x="243356" y="27190"/>
                </a:cubicBezTo>
                <a:cubicBezTo>
                  <a:pt x="238686" y="27190"/>
                  <a:pt x="233755" y="27563"/>
                  <a:pt x="228567" y="28345"/>
                </a:cubicBezTo>
                <a:cubicBezTo>
                  <a:pt x="218576" y="29851"/>
                  <a:pt x="210047" y="30556"/>
                  <a:pt x="202411" y="30556"/>
                </a:cubicBezTo>
                <a:cubicBezTo>
                  <a:pt x="174144" y="30556"/>
                  <a:pt x="158137" y="20885"/>
                  <a:pt x="125616" y="6331"/>
                </a:cubicBezTo>
                <a:cubicBezTo>
                  <a:pt x="115856" y="1963"/>
                  <a:pt x="106435" y="0"/>
                  <a:pt x="9750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dk1"/>
                </a:solidFill>
                <a:latin typeface="Roboto"/>
                <a:ea typeface="Roboto"/>
                <a:cs typeface="Roboto"/>
                <a:sym typeface="Roboto"/>
              </a:rPr>
              <a:t>             </a:t>
            </a:r>
            <a:r>
              <a:rPr lang="en">
                <a:solidFill>
                  <a:schemeClr val="dk1"/>
                </a:solidFill>
                <a:latin typeface="Roboto"/>
                <a:ea typeface="Roboto"/>
                <a:cs typeface="Roboto"/>
                <a:sym typeface="Roboto"/>
              </a:rPr>
              <a:t>The user's information is entered and       </a:t>
            </a:r>
            <a:endParaRPr>
              <a:solidFill>
                <a:schemeClr val="dk1"/>
              </a:solidFill>
              <a:latin typeface="Roboto"/>
              <a:ea typeface="Roboto"/>
              <a:cs typeface="Roboto"/>
              <a:sym typeface="Roboto"/>
            </a:endParaRPr>
          </a:p>
          <a:p>
            <a:pPr indent="0" lvl="0" marL="0" rtl="0" algn="l">
              <a:spcBef>
                <a:spcPts val="0"/>
              </a:spcBef>
              <a:spcAft>
                <a:spcPts val="0"/>
              </a:spcAft>
              <a:buNone/>
            </a:pPr>
            <a:r>
              <a:rPr lang="en">
                <a:solidFill>
                  <a:schemeClr val="dk1"/>
                </a:solidFill>
                <a:latin typeface="Roboto"/>
                <a:ea typeface="Roboto"/>
                <a:cs typeface="Roboto"/>
                <a:sym typeface="Roboto"/>
              </a:rPr>
              <a:t>              stored in the database. The user can </a:t>
            </a:r>
            <a:endParaRPr>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              use the application               </a:t>
            </a:r>
            <a:endParaRPr>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Food Delivery App by Slidesgo">
  <a:themeElements>
    <a:clrScheme name="Simple Light">
      <a:dk1>
        <a:srgbClr val="000000"/>
      </a:dk1>
      <a:lt1>
        <a:srgbClr val="FFFFFF"/>
      </a:lt1>
      <a:dk2>
        <a:srgbClr val="FFFAEA"/>
      </a:dk2>
      <a:lt2>
        <a:srgbClr val="FCE5CD"/>
      </a:lt2>
      <a:accent1>
        <a:srgbClr val="A8C987"/>
      </a:accent1>
      <a:accent2>
        <a:srgbClr val="D96FA0"/>
      </a:accent2>
      <a:accent3>
        <a:srgbClr val="66B9CC"/>
      </a:accent3>
      <a:accent4>
        <a:srgbClr val="F5DC6E"/>
      </a:accent4>
      <a:accent5>
        <a:srgbClr val="F3C347"/>
      </a:accent5>
      <a:accent6>
        <a:srgbClr val="5C65C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