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>
        <p:scale>
          <a:sx n="66" d="100"/>
          <a:sy n="66" d="100"/>
        </p:scale>
        <p:origin x="-1758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72B381E-F599-4429-84B7-6AB7C26D08BD}" type="datetimeFigureOut">
              <a:rPr lang="ar-SA" smtClean="0"/>
              <a:t>06/09/1432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3AA0A59-B13A-40EF-9F6B-D85B32A02BA0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A0A59-B13A-40EF-9F6B-D85B32A02BA0}" type="slidenum">
              <a:rPr lang="ar-SA" smtClean="0"/>
              <a:t>1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1" y="6218863"/>
            <a:ext cx="686331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14350" y="2336802"/>
            <a:ext cx="5829300" cy="243968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14350" y="4815476"/>
            <a:ext cx="5829300" cy="1599605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2824" y="6604000"/>
            <a:ext cx="6860824" cy="2549451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42900" y="1975106"/>
            <a:ext cx="6172200" cy="584809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5133010" y="366187"/>
            <a:ext cx="1333103" cy="745701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743450" cy="745701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82" y="1412949"/>
            <a:ext cx="5829300" cy="24384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942035" y="3908949"/>
            <a:ext cx="3429000" cy="1939851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شارة رتبة 6"/>
          <p:cNvSpPr/>
          <p:nvPr/>
        </p:nvSpPr>
        <p:spPr>
          <a:xfrm>
            <a:off x="2727510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2587698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34290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8615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7213600"/>
            <a:ext cx="303014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3483770" y="7213600"/>
            <a:ext cx="303133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342900" y="1925726"/>
            <a:ext cx="303014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1925726"/>
            <a:ext cx="303133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6502400"/>
            <a:ext cx="5611332" cy="6096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3314700" y="7140136"/>
            <a:ext cx="2980944" cy="12192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685800" y="365760"/>
            <a:ext cx="5609844" cy="6096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045274" y="8543925"/>
            <a:ext cx="1440180" cy="487680"/>
          </a:xfrm>
        </p:spPr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55924" y="7257870"/>
            <a:ext cx="5372100" cy="864309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1450" y="253291"/>
            <a:ext cx="6515100" cy="585216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285054" y="8543926"/>
            <a:ext cx="1763011" cy="4868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1450" y="6486830"/>
            <a:ext cx="6056574" cy="750229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537328" y="6669325"/>
            <a:ext cx="2851502" cy="192414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-40170" y="7713364"/>
            <a:ext cx="2851502" cy="1117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6498084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6358272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537328" y="6669325"/>
            <a:ext cx="2851502" cy="192414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-40170" y="7713364"/>
            <a:ext cx="2851502" cy="1117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342900" y="1975105"/>
            <a:ext cx="6172200" cy="6034617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5045274" y="8543925"/>
            <a:ext cx="1440180" cy="48768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pPr/>
              <a:t>06/09/1432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3285054" y="8543926"/>
            <a:ext cx="1763011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6485454" y="8543926"/>
            <a:ext cx="27432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age size-A2.jpg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6858000" cy="7215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785794" y="514778"/>
            <a:ext cx="5429288" cy="770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endParaRPr kumimoji="0" lang="en-US" sz="1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An-</a:t>
            </a: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Najah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National University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Faculty of Engineering</a:t>
            </a:r>
            <a:endParaRPr kumimoji="0" lang="en-US" sz="6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Department Of Building Engineering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endParaRPr lang="en-US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algn="ctr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16325" algn="l"/>
              </a:tabLst>
            </a:pPr>
            <a:r>
              <a:rPr lang="en-US" sz="2400" b="1" dirty="0" smtClean="0">
                <a:latin typeface="Forte" pitchFamily="66" charset="0"/>
                <a:ea typeface="BatangChe" pitchFamily="49" charset="-127"/>
                <a:cs typeface="Andalus" pitchFamily="18" charset="-78"/>
              </a:rPr>
              <a:t>Villas of extended Palestinian family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endParaRPr kumimoji="0" lang="en-US" sz="1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BatangChe" pitchFamily="49" charset="-127"/>
                <a:cs typeface="Times New Roman" pitchFamily="18" charset="0"/>
              </a:rPr>
              <a:t>Graduation Project Submitted In Partial Fulfillment Of B.Sc. In Building Engineering</a:t>
            </a:r>
            <a:endParaRPr kumimoji="0" lang="en-US" sz="6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</a:endParaRPr>
          </a:p>
          <a:p>
            <a:pPr lvl="0" algn="ctr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616325" algn="l"/>
              </a:tabLst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Super visor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Mohammed </a:t>
            </a:r>
            <a:r>
              <a:rPr lang="en-U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dwaikat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Prepared by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Lara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Kamal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Zuhd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r>
              <a:rPr lang="en-U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Duaa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Muhammed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Toeme</a:t>
            </a: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Sahar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Ya’qoub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6325" algn="l"/>
              </a:tabLst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May - 2011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لتقى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</TotalTime>
  <Words>48</Words>
  <PresentationFormat>عرض على الشاشة (3:4)‏</PresentationFormat>
  <Paragraphs>17</Paragraphs>
  <Slides>1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ملتقى</vt:lpstr>
      <vt:lpstr>الشريحة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EM el-LoOoL</dc:creator>
  <cp:lastModifiedBy>hh</cp:lastModifiedBy>
  <cp:revision>6</cp:revision>
  <dcterms:created xsi:type="dcterms:W3CDTF">2011-05-10T02:15:28Z</dcterms:created>
  <dcterms:modified xsi:type="dcterms:W3CDTF">2011-05-12T01:32:59Z</dcterms:modified>
</cp:coreProperties>
</file>