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66" d="100"/>
          <a:sy n="66" d="100"/>
        </p:scale>
        <p:origin x="-1758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72B381E-F599-4429-84B7-6AB7C26D08BD}" type="datetimeFigureOut">
              <a:rPr lang="ar-SA" smtClean="0"/>
              <a:t>06/09/1432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3AA0A59-B13A-40EF-9F6B-D85B32A02BA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A0A59-B13A-40EF-9F6B-D85B32A02BA0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06/09/1432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 size-A2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6858000" cy="7215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785794" y="514778"/>
            <a:ext cx="5429288" cy="7709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An-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Najah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National University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Faculty of Engineering</a:t>
            </a:r>
            <a:endParaRPr kumimoji="0" lang="en-US" sz="6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Department Of Building Engineering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endParaRPr lang="en-US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ctr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616325" algn="l"/>
              </a:tabLst>
            </a:pPr>
            <a:r>
              <a:rPr lang="en-US" sz="2400" b="1" dirty="0" smtClean="0">
                <a:latin typeface="Forte" pitchFamily="66" charset="0"/>
                <a:ea typeface="BatangChe" pitchFamily="49" charset="-127"/>
                <a:cs typeface="Andalus" pitchFamily="18" charset="-78"/>
              </a:rPr>
              <a:t>Villas of extended Palestinian family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BatangChe" pitchFamily="49" charset="-127"/>
                <a:cs typeface="Times New Roman" pitchFamily="18" charset="0"/>
              </a:rPr>
              <a:t>Graduation Project Submitted In Partial Fulfillment Of B.Sc. In Building Engineering</a:t>
            </a:r>
            <a:endParaRPr kumimoji="0" lang="en-US" sz="6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lvl="0" algn="ctr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616325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Super visor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Mohammed </a:t>
            </a:r>
            <a:r>
              <a:rPr lang="en-US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dwaikat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Prepared by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Lara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Kamal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Zuhd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r>
              <a:rPr lang="en-US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Duaa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Muhammed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Toeme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Sahar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Ya’qoub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6325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May - 2011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48</Words>
  <PresentationFormat>عرض على الشاشة (3:4)‏</PresentationFormat>
  <Paragraphs>17</Paragraphs>
  <Slides>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ملتقى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EM el-LoOoL</dc:creator>
  <cp:lastModifiedBy>hh</cp:lastModifiedBy>
  <cp:revision>6</cp:revision>
  <dcterms:created xsi:type="dcterms:W3CDTF">2011-05-10T02:15:28Z</dcterms:created>
  <dcterms:modified xsi:type="dcterms:W3CDTF">2011-05-12T01:32:59Z</dcterms:modified>
</cp:coreProperties>
</file>