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embeddedFontLst>
    <p:embeddedFont>
      <p:font typeface="IBM Plex Sans"/>
      <p:regular r:id="rId36"/>
      <p:bold r:id="rId37"/>
      <p:italic r:id="rId38"/>
      <p:boldItalic r:id="rId39"/>
    </p:embeddedFont>
    <p:embeddedFont>
      <p:font typeface="Montserrat"/>
      <p:bold r:id="rId40"/>
      <p:boldItalic r:id="rId41"/>
    </p:embeddedFont>
    <p:embeddedFont>
      <p:font typeface="DM Sans"/>
      <p:regular r:id="rId42"/>
      <p:bold r:id="rId43"/>
      <p:italic r:id="rId44"/>
      <p:boldItalic r:id="rId45"/>
    </p:embeddedFont>
    <p:embeddedFont>
      <p:font typeface="Century Gothic"/>
      <p:bold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48" roundtripDataSignature="AMtx7mhJEZ4z/eLVaxWZNhZvrjOqPhRA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bold.fntdata"/><Relationship Id="rId20" Type="http://schemas.openxmlformats.org/officeDocument/2006/relationships/slide" Target="slides/slide15.xml"/><Relationship Id="rId42" Type="http://schemas.openxmlformats.org/officeDocument/2006/relationships/font" Target="fonts/DMSans-regular.fntdata"/><Relationship Id="rId41" Type="http://schemas.openxmlformats.org/officeDocument/2006/relationships/font" Target="fonts/Montserrat-boldItalic.fntdata"/><Relationship Id="rId22" Type="http://schemas.openxmlformats.org/officeDocument/2006/relationships/slide" Target="slides/slide17.xml"/><Relationship Id="rId44" Type="http://schemas.openxmlformats.org/officeDocument/2006/relationships/font" Target="fonts/DMSans-italic.fntdata"/><Relationship Id="rId21" Type="http://schemas.openxmlformats.org/officeDocument/2006/relationships/slide" Target="slides/slide16.xml"/><Relationship Id="rId43" Type="http://schemas.openxmlformats.org/officeDocument/2006/relationships/font" Target="fonts/DMSans-bold.fntdata"/><Relationship Id="rId24" Type="http://schemas.openxmlformats.org/officeDocument/2006/relationships/slide" Target="slides/slide19.xml"/><Relationship Id="rId46" Type="http://schemas.openxmlformats.org/officeDocument/2006/relationships/font" Target="fonts/CenturyGothic-bold.fntdata"/><Relationship Id="rId23" Type="http://schemas.openxmlformats.org/officeDocument/2006/relationships/slide" Target="slides/slide18.xml"/><Relationship Id="rId45" Type="http://schemas.openxmlformats.org/officeDocument/2006/relationships/font" Target="fonts/DM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customschemas.google.com/relationships/presentationmetadata" Target="metadata"/><Relationship Id="rId25" Type="http://schemas.openxmlformats.org/officeDocument/2006/relationships/slide" Target="slides/slide20.xml"/><Relationship Id="rId47" Type="http://schemas.openxmlformats.org/officeDocument/2006/relationships/font" Target="fonts/CenturyGothic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IBMPlexSans-bold.fntdata"/><Relationship Id="rId14" Type="http://schemas.openxmlformats.org/officeDocument/2006/relationships/slide" Target="slides/slide9.xml"/><Relationship Id="rId36" Type="http://schemas.openxmlformats.org/officeDocument/2006/relationships/font" Target="fonts/IBMPlexSans-regular.fntdata"/><Relationship Id="rId17" Type="http://schemas.openxmlformats.org/officeDocument/2006/relationships/slide" Target="slides/slide12.xml"/><Relationship Id="rId39" Type="http://schemas.openxmlformats.org/officeDocument/2006/relationships/font" Target="fonts/IBMPlexSans-boldItalic.fntdata"/><Relationship Id="rId16" Type="http://schemas.openxmlformats.org/officeDocument/2006/relationships/slide" Target="slides/slide11.xml"/><Relationship Id="rId38" Type="http://schemas.openxmlformats.org/officeDocument/2006/relationships/font" Target="fonts/IBMPlexSans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1" Type="http://schemas.openxmlformats.org/officeDocument/2006/relationships/image" Target="../media/image1.png"/><Relationship Id="rId10" Type="http://schemas.openxmlformats.org/officeDocument/2006/relationships/image" Target="../media/image4.png"/><Relationship Id="rId12" Type="http://schemas.openxmlformats.org/officeDocument/2006/relationships/image" Target="../media/image11.jpg"/><Relationship Id="rId9" Type="http://schemas.openxmlformats.org/officeDocument/2006/relationships/image" Target="../media/image15.png"/><Relationship Id="rId5" Type="http://schemas.openxmlformats.org/officeDocument/2006/relationships/image" Target="../media/image9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Relationship Id="rId8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5.png"/><Relationship Id="rId4" Type="http://schemas.openxmlformats.org/officeDocument/2006/relationships/image" Target="../media/image47.jpg"/><Relationship Id="rId5" Type="http://schemas.openxmlformats.org/officeDocument/2006/relationships/image" Target="../media/image56.jpg"/><Relationship Id="rId6" Type="http://schemas.openxmlformats.org/officeDocument/2006/relationships/image" Target="../media/image61.jpg"/><Relationship Id="rId7" Type="http://schemas.openxmlformats.org/officeDocument/2006/relationships/image" Target="../media/image38.png"/><Relationship Id="rId8" Type="http://schemas.openxmlformats.org/officeDocument/2006/relationships/image" Target="../media/image3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Relationship Id="rId4" Type="http://schemas.openxmlformats.org/officeDocument/2006/relationships/image" Target="../media/image64.png"/><Relationship Id="rId5" Type="http://schemas.openxmlformats.org/officeDocument/2006/relationships/image" Target="../media/image66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Relationship Id="rId4" Type="http://schemas.openxmlformats.org/officeDocument/2006/relationships/image" Target="../media/image79.png"/><Relationship Id="rId5" Type="http://schemas.openxmlformats.org/officeDocument/2006/relationships/image" Target="../media/image8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Relationship Id="rId4" Type="http://schemas.openxmlformats.org/officeDocument/2006/relationships/image" Target="../media/image63.jpg"/><Relationship Id="rId5" Type="http://schemas.openxmlformats.org/officeDocument/2006/relationships/image" Target="../media/image73.jpg"/><Relationship Id="rId6" Type="http://schemas.openxmlformats.org/officeDocument/2006/relationships/image" Target="../media/image65.jpg"/><Relationship Id="rId7" Type="http://schemas.openxmlformats.org/officeDocument/2006/relationships/image" Target="../media/image38.png"/><Relationship Id="rId8" Type="http://schemas.openxmlformats.org/officeDocument/2006/relationships/image" Target="../media/image3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Relationship Id="rId4" Type="http://schemas.openxmlformats.org/officeDocument/2006/relationships/image" Target="../media/image67.png"/><Relationship Id="rId5" Type="http://schemas.openxmlformats.org/officeDocument/2006/relationships/image" Target="../media/image74.jpg"/><Relationship Id="rId6" Type="http://schemas.openxmlformats.org/officeDocument/2006/relationships/image" Target="../media/image39.png"/><Relationship Id="rId7" Type="http://schemas.openxmlformats.org/officeDocument/2006/relationships/image" Target="../media/image38.png"/><Relationship Id="rId8" Type="http://schemas.openxmlformats.org/officeDocument/2006/relationships/image" Target="../media/image8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3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82.png"/><Relationship Id="rId7" Type="http://schemas.openxmlformats.org/officeDocument/2006/relationships/image" Target="../media/image68.png"/><Relationship Id="rId8" Type="http://schemas.openxmlformats.org/officeDocument/2006/relationships/image" Target="../media/image7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69.png"/><Relationship Id="rId7" Type="http://schemas.openxmlformats.org/officeDocument/2006/relationships/image" Target="../media/image7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75.png"/><Relationship Id="rId7" Type="http://schemas.openxmlformats.org/officeDocument/2006/relationships/image" Target="../media/image7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72.jpg"/><Relationship Id="rId7" Type="http://schemas.openxmlformats.org/officeDocument/2006/relationships/image" Target="../media/image96.jpg"/><Relationship Id="rId8" Type="http://schemas.openxmlformats.org/officeDocument/2006/relationships/image" Target="../media/image8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80.jpg"/><Relationship Id="rId7" Type="http://schemas.openxmlformats.org/officeDocument/2006/relationships/image" Target="../media/image92.jpg"/><Relationship Id="rId8" Type="http://schemas.openxmlformats.org/officeDocument/2006/relationships/image" Target="../media/image9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Relationship Id="rId4" Type="http://schemas.openxmlformats.org/officeDocument/2006/relationships/image" Target="../media/image85.png"/><Relationship Id="rId5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9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89.png"/><Relationship Id="rId7" Type="http://schemas.openxmlformats.org/officeDocument/2006/relationships/image" Target="../media/image84.png"/><Relationship Id="rId8" Type="http://schemas.openxmlformats.org/officeDocument/2006/relationships/image" Target="../media/image9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88.jpg"/><Relationship Id="rId7" Type="http://schemas.openxmlformats.org/officeDocument/2006/relationships/image" Target="../media/image86.jpg"/><Relationship Id="rId8" Type="http://schemas.openxmlformats.org/officeDocument/2006/relationships/image" Target="../media/image91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101.jpg"/><Relationship Id="rId7" Type="http://schemas.openxmlformats.org/officeDocument/2006/relationships/image" Target="../media/image94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93.jpg"/><Relationship Id="rId7" Type="http://schemas.openxmlformats.org/officeDocument/2006/relationships/image" Target="../media/image103.jpg"/><Relationship Id="rId8" Type="http://schemas.openxmlformats.org/officeDocument/2006/relationships/image" Target="../media/image98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9.png"/><Relationship Id="rId4" Type="http://schemas.openxmlformats.org/officeDocument/2006/relationships/image" Target="../media/image10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34.png"/><Relationship Id="rId6" Type="http://schemas.openxmlformats.org/officeDocument/2006/relationships/image" Target="../media/image1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2.png"/><Relationship Id="rId4" Type="http://schemas.openxmlformats.org/officeDocument/2006/relationships/image" Target="../media/image100.png"/><Relationship Id="rId5" Type="http://schemas.openxmlformats.org/officeDocument/2006/relationships/image" Target="../media/image104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33.png"/><Relationship Id="rId10" Type="http://schemas.openxmlformats.org/officeDocument/2006/relationships/image" Target="../media/image22.png"/><Relationship Id="rId13" Type="http://schemas.openxmlformats.org/officeDocument/2006/relationships/image" Target="../media/image49.png"/><Relationship Id="rId1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1.png"/><Relationship Id="rId4" Type="http://schemas.openxmlformats.org/officeDocument/2006/relationships/image" Target="../media/image6.png"/><Relationship Id="rId9" Type="http://schemas.openxmlformats.org/officeDocument/2006/relationships/image" Target="../media/image17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7" Type="http://schemas.openxmlformats.org/officeDocument/2006/relationships/image" Target="../media/image24.png"/><Relationship Id="rId16" Type="http://schemas.openxmlformats.org/officeDocument/2006/relationships/image" Target="../media/image28.png"/><Relationship Id="rId5" Type="http://schemas.openxmlformats.org/officeDocument/2006/relationships/image" Target="../media/image5.png"/><Relationship Id="rId6" Type="http://schemas.openxmlformats.org/officeDocument/2006/relationships/image" Target="../media/image18.png"/><Relationship Id="rId7" Type="http://schemas.openxmlformats.org/officeDocument/2006/relationships/image" Target="../media/image13.png"/><Relationship Id="rId8" Type="http://schemas.openxmlformats.org/officeDocument/2006/relationships/image" Target="../media/image3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35.png"/><Relationship Id="rId6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Relationship Id="rId4" Type="http://schemas.openxmlformats.org/officeDocument/2006/relationships/image" Target="../media/image32.png"/><Relationship Id="rId5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37.png"/><Relationship Id="rId7" Type="http://schemas.openxmlformats.org/officeDocument/2006/relationships/image" Target="../media/image40.png"/><Relationship Id="rId8" Type="http://schemas.openxmlformats.org/officeDocument/2006/relationships/image" Target="../media/image50.jp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57.png"/><Relationship Id="rId10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Relationship Id="rId4" Type="http://schemas.openxmlformats.org/officeDocument/2006/relationships/image" Target="../media/image43.png"/><Relationship Id="rId9" Type="http://schemas.openxmlformats.org/officeDocument/2006/relationships/image" Target="../media/image52.png"/><Relationship Id="rId5" Type="http://schemas.openxmlformats.org/officeDocument/2006/relationships/image" Target="../media/image41.png"/><Relationship Id="rId6" Type="http://schemas.openxmlformats.org/officeDocument/2006/relationships/image" Target="../media/image54.png"/><Relationship Id="rId7" Type="http://schemas.openxmlformats.org/officeDocument/2006/relationships/image" Target="../media/image46.png"/><Relationship Id="rId8" Type="http://schemas.openxmlformats.org/officeDocument/2006/relationships/image" Target="../media/image4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DCDCD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4168140"/>
            <a:ext cx="408937" cy="264157"/>
          </a:xfrm>
          <a:custGeom>
            <a:rect b="b" l="l" r="r" t="t"/>
            <a:pathLst>
              <a:path extrusionOk="0" h="264157" w="408937">
                <a:moveTo>
                  <a:pt x="0" y="0"/>
                </a:moveTo>
                <a:lnTo>
                  <a:pt x="408937" y="0"/>
                </a:lnTo>
                <a:lnTo>
                  <a:pt x="408937" y="264157"/>
                </a:lnTo>
                <a:lnTo>
                  <a:pt x="0" y="2641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>
            <a:off x="-63503" y="-20317"/>
            <a:ext cx="398783" cy="342900"/>
          </a:xfrm>
          <a:custGeom>
            <a:rect b="b" l="l" r="r" t="t"/>
            <a:pathLst>
              <a:path extrusionOk="0" h="342900" w="398783">
                <a:moveTo>
                  <a:pt x="0" y="0"/>
                </a:moveTo>
                <a:lnTo>
                  <a:pt x="398783" y="0"/>
                </a:lnTo>
                <a:lnTo>
                  <a:pt x="398783" y="342900"/>
                </a:lnTo>
                <a:lnTo>
                  <a:pt x="0" y="3429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>
            <a:off x="-63503" y="345443"/>
            <a:ext cx="972779" cy="904237"/>
          </a:xfrm>
          <a:custGeom>
            <a:rect b="b" l="l" r="r" t="t"/>
            <a:pathLst>
              <a:path extrusionOk="0" h="904237" w="972779">
                <a:moveTo>
                  <a:pt x="0" y="0"/>
                </a:moveTo>
                <a:lnTo>
                  <a:pt x="972779" y="0"/>
                </a:lnTo>
                <a:lnTo>
                  <a:pt x="972779" y="904237"/>
                </a:lnTo>
                <a:lnTo>
                  <a:pt x="0" y="9042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>
            <a:off x="486108" y="-63503"/>
            <a:ext cx="540010" cy="408937"/>
          </a:xfrm>
          <a:custGeom>
            <a:rect b="b" l="l" r="r" t="t"/>
            <a:pathLst>
              <a:path extrusionOk="0" h="408937" w="540010">
                <a:moveTo>
                  <a:pt x="0" y="0"/>
                </a:moveTo>
                <a:lnTo>
                  <a:pt x="540011" y="0"/>
                </a:lnTo>
                <a:lnTo>
                  <a:pt x="540011" y="408937"/>
                </a:lnTo>
                <a:lnTo>
                  <a:pt x="0" y="4089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>
            <a:off x="939803" y="350520"/>
            <a:ext cx="787403" cy="688343"/>
          </a:xfrm>
          <a:custGeom>
            <a:rect b="b" l="l" r="r" t="t"/>
            <a:pathLst>
              <a:path extrusionOk="0" h="688343" w="787403">
                <a:moveTo>
                  <a:pt x="0" y="0"/>
                </a:moveTo>
                <a:lnTo>
                  <a:pt x="787403" y="0"/>
                </a:lnTo>
                <a:lnTo>
                  <a:pt x="787403" y="688343"/>
                </a:lnTo>
                <a:lnTo>
                  <a:pt x="0" y="6883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245441" y="-63503"/>
            <a:ext cx="502072" cy="360683"/>
          </a:xfrm>
          <a:custGeom>
            <a:rect b="b" l="l" r="r" t="t"/>
            <a:pathLst>
              <a:path extrusionOk="0" h="360683" w="502072">
                <a:moveTo>
                  <a:pt x="0" y="0"/>
                </a:moveTo>
                <a:lnTo>
                  <a:pt x="502073" y="0"/>
                </a:lnTo>
                <a:lnTo>
                  <a:pt x="502073" y="360683"/>
                </a:lnTo>
                <a:lnTo>
                  <a:pt x="0" y="3606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0" name="Google Shape;90;p1"/>
          <p:cNvSpPr/>
          <p:nvPr/>
        </p:nvSpPr>
        <p:spPr>
          <a:xfrm>
            <a:off x="81277" y="3914137"/>
            <a:ext cx="2554443" cy="1292828"/>
          </a:xfrm>
          <a:custGeom>
            <a:rect b="b" l="l" r="r" t="t"/>
            <a:pathLst>
              <a:path extrusionOk="0" h="1292828" w="2554443">
                <a:moveTo>
                  <a:pt x="0" y="0"/>
                </a:moveTo>
                <a:lnTo>
                  <a:pt x="2554443" y="0"/>
                </a:lnTo>
                <a:lnTo>
                  <a:pt x="2554443" y="1292828"/>
                </a:lnTo>
                <a:lnTo>
                  <a:pt x="0" y="12928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1" name="Google Shape;91;p1"/>
          <p:cNvSpPr/>
          <p:nvPr/>
        </p:nvSpPr>
        <p:spPr>
          <a:xfrm>
            <a:off x="1823723" y="-58417"/>
            <a:ext cx="944880" cy="1620517"/>
          </a:xfrm>
          <a:custGeom>
            <a:rect b="b" l="l" r="r" t="t"/>
            <a:pathLst>
              <a:path extrusionOk="0" h="1620517" w="944880">
                <a:moveTo>
                  <a:pt x="0" y="0"/>
                </a:moveTo>
                <a:lnTo>
                  <a:pt x="944880" y="0"/>
                </a:lnTo>
                <a:lnTo>
                  <a:pt x="944880" y="1620517"/>
                </a:lnTo>
                <a:lnTo>
                  <a:pt x="0" y="162051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2" name="Google Shape;92;p1"/>
          <p:cNvSpPr/>
          <p:nvPr/>
        </p:nvSpPr>
        <p:spPr>
          <a:xfrm>
            <a:off x="2675887" y="-63503"/>
            <a:ext cx="6512557" cy="5270497"/>
          </a:xfrm>
          <a:custGeom>
            <a:rect b="b" l="l" r="r" t="t"/>
            <a:pathLst>
              <a:path extrusionOk="0" h="5270497" w="6512557">
                <a:moveTo>
                  <a:pt x="0" y="0"/>
                </a:moveTo>
                <a:lnTo>
                  <a:pt x="6512557" y="0"/>
                </a:lnTo>
                <a:lnTo>
                  <a:pt x="6512557" y="5270497"/>
                </a:lnTo>
                <a:lnTo>
                  <a:pt x="0" y="52704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3" name="Google Shape;93;p1"/>
          <p:cNvSpPr/>
          <p:nvPr/>
        </p:nvSpPr>
        <p:spPr>
          <a:xfrm>
            <a:off x="5044569" y="78738"/>
            <a:ext cx="4072472" cy="4999348"/>
          </a:xfrm>
          <a:custGeom>
            <a:rect b="b" l="l" r="r" t="t"/>
            <a:pathLst>
              <a:path extrusionOk="0" h="4999348" w="4072472">
                <a:moveTo>
                  <a:pt x="0" y="0"/>
                </a:moveTo>
                <a:lnTo>
                  <a:pt x="4072471" y="0"/>
                </a:lnTo>
                <a:lnTo>
                  <a:pt x="4072471" y="4999348"/>
                </a:lnTo>
                <a:lnTo>
                  <a:pt x="0" y="49993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-8216" r="-11490" t="0"/>
            </a:stretch>
          </a:blipFill>
          <a:ln>
            <a:noFill/>
          </a:ln>
        </p:spPr>
      </p:sp>
      <p:sp>
        <p:nvSpPr>
          <p:cNvPr id="94" name="Google Shape;94;p1"/>
          <p:cNvSpPr txBox="1"/>
          <p:nvPr/>
        </p:nvSpPr>
        <p:spPr>
          <a:xfrm>
            <a:off x="156843" y="1386201"/>
            <a:ext cx="3591067" cy="2576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402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11" u="none" cap="none" strike="noStrike">
                <a:solidFill>
                  <a:srgbClr val="FEFEFD"/>
                </a:solidFill>
                <a:latin typeface="Arial"/>
                <a:ea typeface="Arial"/>
                <a:cs typeface="Arial"/>
                <a:sym typeface="Arial"/>
              </a:rPr>
              <a:t>Supervisor: Dr. Asmaa Afeefi </a:t>
            </a:r>
            <a:endParaRPr/>
          </a:p>
          <a:p>
            <a:pPr indent="0" lvl="0" marL="0" marR="0" rtl="0" algn="ctr">
              <a:lnSpc>
                <a:spcPct val="2402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11" u="none" cap="none" strike="noStrike">
                <a:solidFill>
                  <a:srgbClr val="FEFEFD"/>
                </a:solidFill>
                <a:latin typeface="Arial"/>
                <a:ea typeface="Arial"/>
                <a:cs typeface="Arial"/>
                <a:sym typeface="Arial"/>
              </a:rPr>
              <a:t> Students:</a:t>
            </a:r>
            <a:endParaRPr/>
          </a:p>
          <a:p>
            <a:pPr indent="0" lvl="0" marL="0" marR="0" rtl="0" algn="ctr">
              <a:lnSpc>
                <a:spcPct val="2402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11" u="none" cap="none" strike="noStrike">
                <a:solidFill>
                  <a:srgbClr val="FEFEFD"/>
                </a:solidFill>
                <a:latin typeface="Arial"/>
                <a:ea typeface="Arial"/>
                <a:cs typeface="Arial"/>
                <a:sym typeface="Arial"/>
              </a:rPr>
              <a:t> Abbas Dweikat</a:t>
            </a:r>
            <a:endParaRPr/>
          </a:p>
          <a:p>
            <a:pPr indent="0" lvl="0" marL="0" marR="0" rtl="0" algn="ctr">
              <a:lnSpc>
                <a:spcPct val="2402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11" u="none" cap="none" strike="noStrike">
                <a:solidFill>
                  <a:srgbClr val="FEFEFD"/>
                </a:solidFill>
                <a:latin typeface="Arial"/>
                <a:ea typeface="Arial"/>
                <a:cs typeface="Arial"/>
                <a:sym typeface="Arial"/>
              </a:rPr>
              <a:t> Mohamed Wahba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FFF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/>
          <p:nvPr/>
        </p:nvSpPr>
        <p:spPr>
          <a:xfrm>
            <a:off x="1311433" y="892969"/>
            <a:ext cx="1836959" cy="3736181"/>
          </a:xfrm>
          <a:custGeom>
            <a:rect b="b" l="l" r="r" t="t"/>
            <a:pathLst>
              <a:path extrusionOk="0" h="3736181" w="1836959">
                <a:moveTo>
                  <a:pt x="0" y="0"/>
                </a:moveTo>
                <a:lnTo>
                  <a:pt x="1836959" y="0"/>
                </a:lnTo>
                <a:lnTo>
                  <a:pt x="1836959" y="3736181"/>
                </a:lnTo>
                <a:lnTo>
                  <a:pt x="0" y="37361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20" name="Google Shape;220;p10"/>
          <p:cNvSpPr/>
          <p:nvPr/>
        </p:nvSpPr>
        <p:spPr>
          <a:xfrm>
            <a:off x="1435962" y="999133"/>
            <a:ext cx="1577106" cy="3422402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689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0"/>
          <p:cNvSpPr/>
          <p:nvPr/>
        </p:nvSpPr>
        <p:spPr>
          <a:xfrm>
            <a:off x="3594946" y="852543"/>
            <a:ext cx="1836959" cy="3736181"/>
          </a:xfrm>
          <a:custGeom>
            <a:rect b="b" l="l" r="r" t="t"/>
            <a:pathLst>
              <a:path extrusionOk="0" h="3736181" w="1836959">
                <a:moveTo>
                  <a:pt x="0" y="0"/>
                </a:moveTo>
                <a:lnTo>
                  <a:pt x="1836958" y="0"/>
                </a:lnTo>
                <a:lnTo>
                  <a:pt x="1836958" y="3736181"/>
                </a:lnTo>
                <a:lnTo>
                  <a:pt x="0" y="37361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22" name="Google Shape;222;p10"/>
          <p:cNvSpPr/>
          <p:nvPr/>
        </p:nvSpPr>
        <p:spPr>
          <a:xfrm>
            <a:off x="3719474" y="958708"/>
            <a:ext cx="1591985" cy="3454690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0"/>
          <p:cNvSpPr/>
          <p:nvPr/>
        </p:nvSpPr>
        <p:spPr>
          <a:xfrm>
            <a:off x="6136754" y="844124"/>
            <a:ext cx="1811258" cy="3683900"/>
          </a:xfrm>
          <a:custGeom>
            <a:rect b="b" l="l" r="r" t="t"/>
            <a:pathLst>
              <a:path extrusionOk="0" h="3683900" w="1811258">
                <a:moveTo>
                  <a:pt x="0" y="0"/>
                </a:moveTo>
                <a:lnTo>
                  <a:pt x="1811258" y="0"/>
                </a:lnTo>
                <a:lnTo>
                  <a:pt x="1811258" y="3683899"/>
                </a:lnTo>
                <a:lnTo>
                  <a:pt x="0" y="36838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4" r="0" t="0"/>
            </a:stretch>
          </a:blipFill>
          <a:ln>
            <a:noFill/>
          </a:ln>
        </p:spPr>
      </p:sp>
      <p:sp>
        <p:nvSpPr>
          <p:cNvPr id="224" name="Google Shape;224;p10"/>
          <p:cNvSpPr/>
          <p:nvPr/>
        </p:nvSpPr>
        <p:spPr>
          <a:xfrm>
            <a:off x="6260229" y="950289"/>
            <a:ext cx="1569093" cy="3404952"/>
          </a:xfrm>
          <a:custGeom>
            <a:rect b="b" l="l" r="r" t="t"/>
            <a:pathLst>
              <a:path extrusionOk="0" h="8455152" w="3896360">
                <a:moveTo>
                  <a:pt x="391922" y="0"/>
                </a:moveTo>
                <a:cubicBezTo>
                  <a:pt x="175387" y="381"/>
                  <a:pt x="0" y="176022"/>
                  <a:pt x="0" y="392684"/>
                </a:cubicBezTo>
                <a:lnTo>
                  <a:pt x="0" y="8062468"/>
                </a:lnTo>
                <a:cubicBezTo>
                  <a:pt x="0" y="8279257"/>
                  <a:pt x="175768" y="8455152"/>
                  <a:pt x="392684" y="8455152"/>
                </a:cubicBezTo>
                <a:lnTo>
                  <a:pt x="3503676" y="8455152"/>
                </a:lnTo>
                <a:cubicBezTo>
                  <a:pt x="3720465" y="8455152"/>
                  <a:pt x="3896360" y="8279384"/>
                  <a:pt x="3896360" y="8062595"/>
                </a:cubicBezTo>
                <a:lnTo>
                  <a:pt x="3896360" y="392684"/>
                </a:lnTo>
                <a:cubicBezTo>
                  <a:pt x="3896233" y="176022"/>
                  <a:pt x="3720846" y="381"/>
                  <a:pt x="3504311" y="0"/>
                </a:cubicBezTo>
                <a:lnTo>
                  <a:pt x="3107944" y="0"/>
                </a:lnTo>
                <a:cubicBezTo>
                  <a:pt x="3071368" y="127"/>
                  <a:pt x="3041777" y="29845"/>
                  <a:pt x="3041777" y="66421"/>
                </a:cubicBezTo>
                <a:lnTo>
                  <a:pt x="3041777" y="71374"/>
                </a:lnTo>
                <a:cubicBezTo>
                  <a:pt x="3041777" y="207645"/>
                  <a:pt x="2931287" y="318135"/>
                  <a:pt x="2795016" y="318135"/>
                </a:cubicBezTo>
                <a:cubicBezTo>
                  <a:pt x="2794762" y="318135"/>
                  <a:pt x="2794508" y="318135"/>
                  <a:pt x="2794254" y="318135"/>
                </a:cubicBezTo>
                <a:lnTo>
                  <a:pt x="1087628" y="313182"/>
                </a:lnTo>
                <a:cubicBezTo>
                  <a:pt x="951611" y="312801"/>
                  <a:pt x="841629" y="202438"/>
                  <a:pt x="841629" y="66421"/>
                </a:cubicBezTo>
                <a:cubicBezTo>
                  <a:pt x="841629" y="29845"/>
                  <a:pt x="812038" y="127"/>
                  <a:pt x="775462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4" l="0" r="0" t="-1344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0"/>
          <p:cNvSpPr txBox="1"/>
          <p:nvPr/>
        </p:nvSpPr>
        <p:spPr>
          <a:xfrm>
            <a:off x="3719474" y="95560"/>
            <a:ext cx="1818470" cy="4187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CCA3F"/>
                </a:solidFill>
                <a:latin typeface="Arial"/>
                <a:ea typeface="Arial"/>
                <a:cs typeface="Arial"/>
                <a:sym typeface="Arial"/>
              </a:rPr>
              <a:t>User Pages</a:t>
            </a:r>
            <a:endParaRPr/>
          </a:p>
        </p:txBody>
      </p:sp>
      <p:sp>
        <p:nvSpPr>
          <p:cNvPr id="226" name="Google Shape;226;p10"/>
          <p:cNvSpPr/>
          <p:nvPr/>
        </p:nvSpPr>
        <p:spPr>
          <a:xfrm>
            <a:off x="0" y="0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6"/>
                </a:lnTo>
                <a:lnTo>
                  <a:pt x="0" y="13842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10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FFF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"/>
          <p:cNvSpPr/>
          <p:nvPr/>
        </p:nvSpPr>
        <p:spPr>
          <a:xfrm>
            <a:off x="2301328" y="671808"/>
            <a:ext cx="1945696" cy="3957342"/>
          </a:xfrm>
          <a:custGeom>
            <a:rect b="b" l="l" r="r" t="t"/>
            <a:pathLst>
              <a:path extrusionOk="0" h="3957342" w="1945696">
                <a:moveTo>
                  <a:pt x="0" y="0"/>
                </a:moveTo>
                <a:lnTo>
                  <a:pt x="1945696" y="0"/>
                </a:lnTo>
                <a:lnTo>
                  <a:pt x="1945696" y="3957342"/>
                </a:lnTo>
                <a:lnTo>
                  <a:pt x="0" y="3957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33" name="Google Shape;233;p11"/>
          <p:cNvSpPr/>
          <p:nvPr/>
        </p:nvSpPr>
        <p:spPr>
          <a:xfrm>
            <a:off x="2433228" y="784257"/>
            <a:ext cx="1686221" cy="3659188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999" r="-999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1"/>
          <p:cNvSpPr/>
          <p:nvPr/>
        </p:nvSpPr>
        <p:spPr>
          <a:xfrm>
            <a:off x="4876433" y="671808"/>
            <a:ext cx="1945696" cy="3957342"/>
          </a:xfrm>
          <a:custGeom>
            <a:rect b="b" l="l" r="r" t="t"/>
            <a:pathLst>
              <a:path extrusionOk="0" h="3957342" w="1945696">
                <a:moveTo>
                  <a:pt x="0" y="0"/>
                </a:moveTo>
                <a:lnTo>
                  <a:pt x="1945696" y="0"/>
                </a:lnTo>
                <a:lnTo>
                  <a:pt x="1945696" y="3957342"/>
                </a:lnTo>
                <a:lnTo>
                  <a:pt x="0" y="3957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35" name="Google Shape;235;p11"/>
          <p:cNvSpPr/>
          <p:nvPr/>
        </p:nvSpPr>
        <p:spPr>
          <a:xfrm>
            <a:off x="5008332" y="784252"/>
            <a:ext cx="1686221" cy="3659188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689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1288" r="-1288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1"/>
          <p:cNvSpPr txBox="1"/>
          <p:nvPr/>
        </p:nvSpPr>
        <p:spPr>
          <a:xfrm>
            <a:off x="3871886" y="40661"/>
            <a:ext cx="1818470" cy="4187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CCA3F"/>
                </a:solidFill>
                <a:latin typeface="Arial"/>
                <a:ea typeface="Arial"/>
                <a:cs typeface="Arial"/>
                <a:sym typeface="Arial"/>
              </a:rPr>
              <a:t>User Pages</a:t>
            </a:r>
            <a:endParaRPr/>
          </a:p>
        </p:txBody>
      </p:sp>
      <p:sp>
        <p:nvSpPr>
          <p:cNvPr id="237" name="Google Shape;237;p11"/>
          <p:cNvSpPr/>
          <p:nvPr/>
        </p:nvSpPr>
        <p:spPr>
          <a:xfrm>
            <a:off x="0" y="-31752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8" name="Google Shape;238;p11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FFF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2"/>
          <p:cNvSpPr/>
          <p:nvPr/>
        </p:nvSpPr>
        <p:spPr>
          <a:xfrm>
            <a:off x="2038213" y="671858"/>
            <a:ext cx="1956602" cy="3979523"/>
          </a:xfrm>
          <a:custGeom>
            <a:rect b="b" l="l" r="r" t="t"/>
            <a:pathLst>
              <a:path extrusionOk="0" h="3979523" w="1956602">
                <a:moveTo>
                  <a:pt x="0" y="0"/>
                </a:moveTo>
                <a:lnTo>
                  <a:pt x="1956602" y="0"/>
                </a:lnTo>
                <a:lnTo>
                  <a:pt x="1956602" y="3979523"/>
                </a:lnTo>
                <a:lnTo>
                  <a:pt x="0" y="397952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4" r="0" t="0"/>
            </a:stretch>
          </a:blipFill>
          <a:ln>
            <a:noFill/>
          </a:ln>
        </p:spPr>
      </p:sp>
      <p:sp>
        <p:nvSpPr>
          <p:cNvPr id="244" name="Google Shape;244;p12"/>
          <p:cNvSpPr/>
          <p:nvPr/>
        </p:nvSpPr>
        <p:spPr>
          <a:xfrm>
            <a:off x="2170856" y="784937"/>
            <a:ext cx="1695681" cy="3679698"/>
          </a:xfrm>
          <a:custGeom>
            <a:rect b="b" l="l" r="r" t="t"/>
            <a:pathLst>
              <a:path extrusionOk="0" h="8599678" w="3962908">
                <a:moveTo>
                  <a:pt x="398653" y="0"/>
                </a:moveTo>
                <a:cubicBezTo>
                  <a:pt x="178435" y="381"/>
                  <a:pt x="0" y="179070"/>
                  <a:pt x="0" y="399288"/>
                </a:cubicBezTo>
                <a:lnTo>
                  <a:pt x="0" y="8200390"/>
                </a:lnTo>
                <a:cubicBezTo>
                  <a:pt x="0" y="8420989"/>
                  <a:pt x="178816" y="8599678"/>
                  <a:pt x="399288" y="8599678"/>
                </a:cubicBezTo>
                <a:lnTo>
                  <a:pt x="3563620" y="8599678"/>
                </a:lnTo>
                <a:cubicBezTo>
                  <a:pt x="3784219" y="8599678"/>
                  <a:pt x="3962908" y="8420862"/>
                  <a:pt x="3962908" y="8200390"/>
                </a:cubicBezTo>
                <a:lnTo>
                  <a:pt x="3962908" y="399288"/>
                </a:lnTo>
                <a:cubicBezTo>
                  <a:pt x="3962908" y="179070"/>
                  <a:pt x="3784473" y="381"/>
                  <a:pt x="3564255" y="0"/>
                </a:cubicBezTo>
                <a:lnTo>
                  <a:pt x="3161157" y="0"/>
                </a:lnTo>
                <a:cubicBezTo>
                  <a:pt x="3123946" y="127"/>
                  <a:pt x="3093847" y="30353"/>
                  <a:pt x="3093847" y="67564"/>
                </a:cubicBezTo>
                <a:lnTo>
                  <a:pt x="3093847" y="72644"/>
                </a:lnTo>
                <a:cubicBezTo>
                  <a:pt x="3093847" y="211328"/>
                  <a:pt x="2981452" y="323596"/>
                  <a:pt x="2842895" y="323596"/>
                </a:cubicBezTo>
                <a:cubicBezTo>
                  <a:pt x="2842641" y="323596"/>
                  <a:pt x="2842387" y="323596"/>
                  <a:pt x="2842133" y="323596"/>
                </a:cubicBezTo>
                <a:lnTo>
                  <a:pt x="1106297" y="318516"/>
                </a:lnTo>
                <a:cubicBezTo>
                  <a:pt x="967994" y="318135"/>
                  <a:pt x="856107" y="205867"/>
                  <a:pt x="856107" y="67564"/>
                </a:cubicBezTo>
                <a:cubicBezTo>
                  <a:pt x="855980" y="30353"/>
                  <a:pt x="825881" y="127"/>
                  <a:pt x="78867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4078" r="-2133" t="-142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2"/>
          <p:cNvSpPr/>
          <p:nvPr/>
        </p:nvSpPr>
        <p:spPr>
          <a:xfrm>
            <a:off x="4853053" y="671858"/>
            <a:ext cx="1950967" cy="3968062"/>
          </a:xfrm>
          <a:custGeom>
            <a:rect b="b" l="l" r="r" t="t"/>
            <a:pathLst>
              <a:path extrusionOk="0" h="3968062" w="1950967">
                <a:moveTo>
                  <a:pt x="0" y="0"/>
                </a:moveTo>
                <a:lnTo>
                  <a:pt x="1950967" y="0"/>
                </a:lnTo>
                <a:lnTo>
                  <a:pt x="1950967" y="3968062"/>
                </a:lnTo>
                <a:lnTo>
                  <a:pt x="0" y="3968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46" name="Google Shape;246;p12"/>
          <p:cNvSpPr/>
          <p:nvPr/>
        </p:nvSpPr>
        <p:spPr>
          <a:xfrm>
            <a:off x="4985310" y="784611"/>
            <a:ext cx="1690789" cy="3669101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2"/>
          <p:cNvSpPr txBox="1"/>
          <p:nvPr/>
        </p:nvSpPr>
        <p:spPr>
          <a:xfrm>
            <a:off x="3597607" y="18334"/>
            <a:ext cx="1818470" cy="4187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CCA3F"/>
                </a:solidFill>
                <a:latin typeface="Arial"/>
                <a:ea typeface="Arial"/>
                <a:cs typeface="Arial"/>
                <a:sym typeface="Arial"/>
              </a:rPr>
              <a:t>User Pages</a:t>
            </a:r>
            <a:endParaRPr/>
          </a:p>
        </p:txBody>
      </p:sp>
      <p:sp>
        <p:nvSpPr>
          <p:cNvPr id="248" name="Google Shape;248;p12"/>
          <p:cNvSpPr txBox="1"/>
          <p:nvPr/>
        </p:nvSpPr>
        <p:spPr>
          <a:xfrm>
            <a:off x="905132" y="2067873"/>
            <a:ext cx="303281" cy="3392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11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/>
          </a:p>
        </p:txBody>
      </p:sp>
      <p:sp>
        <p:nvSpPr>
          <p:cNvPr id="249" name="Google Shape;249;p12"/>
          <p:cNvSpPr/>
          <p:nvPr/>
        </p:nvSpPr>
        <p:spPr>
          <a:xfrm>
            <a:off x="0" y="-31752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0" name="Google Shape;250;p12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FFF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3"/>
          <p:cNvSpPr/>
          <p:nvPr/>
        </p:nvSpPr>
        <p:spPr>
          <a:xfrm>
            <a:off x="3754426" y="916034"/>
            <a:ext cx="1825618" cy="3713116"/>
          </a:xfrm>
          <a:custGeom>
            <a:rect b="b" l="l" r="r" t="t"/>
            <a:pathLst>
              <a:path extrusionOk="0" h="3713116" w="1825618">
                <a:moveTo>
                  <a:pt x="0" y="0"/>
                </a:moveTo>
                <a:lnTo>
                  <a:pt x="1825618" y="0"/>
                </a:lnTo>
                <a:lnTo>
                  <a:pt x="1825618" y="3713116"/>
                </a:lnTo>
                <a:lnTo>
                  <a:pt x="0" y="37131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56" name="Google Shape;256;p13"/>
          <p:cNvSpPr/>
          <p:nvPr/>
        </p:nvSpPr>
        <p:spPr>
          <a:xfrm>
            <a:off x="3876146" y="1021544"/>
            <a:ext cx="1582157" cy="3433362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3"/>
          <p:cNvSpPr/>
          <p:nvPr/>
        </p:nvSpPr>
        <p:spPr>
          <a:xfrm>
            <a:off x="1744565" y="916034"/>
            <a:ext cx="1825618" cy="3713116"/>
          </a:xfrm>
          <a:custGeom>
            <a:rect b="b" l="l" r="r" t="t"/>
            <a:pathLst>
              <a:path extrusionOk="0" h="3713116" w="1825618">
                <a:moveTo>
                  <a:pt x="0" y="0"/>
                </a:moveTo>
                <a:lnTo>
                  <a:pt x="1825618" y="0"/>
                </a:lnTo>
                <a:lnTo>
                  <a:pt x="1825618" y="3713116"/>
                </a:lnTo>
                <a:lnTo>
                  <a:pt x="0" y="37131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58" name="Google Shape;258;p13"/>
          <p:cNvSpPr/>
          <p:nvPr/>
        </p:nvSpPr>
        <p:spPr>
          <a:xfrm>
            <a:off x="1868324" y="1021544"/>
            <a:ext cx="1582157" cy="3433362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689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3"/>
          <p:cNvSpPr/>
          <p:nvPr/>
        </p:nvSpPr>
        <p:spPr>
          <a:xfrm>
            <a:off x="5836292" y="916034"/>
            <a:ext cx="1825618" cy="3713116"/>
          </a:xfrm>
          <a:custGeom>
            <a:rect b="b" l="l" r="r" t="t"/>
            <a:pathLst>
              <a:path extrusionOk="0" h="3713116" w="1825618">
                <a:moveTo>
                  <a:pt x="0" y="0"/>
                </a:moveTo>
                <a:lnTo>
                  <a:pt x="1825618" y="0"/>
                </a:lnTo>
                <a:lnTo>
                  <a:pt x="1825618" y="3713116"/>
                </a:lnTo>
                <a:lnTo>
                  <a:pt x="0" y="37131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60" name="Google Shape;260;p13"/>
          <p:cNvSpPr/>
          <p:nvPr/>
        </p:nvSpPr>
        <p:spPr>
          <a:xfrm>
            <a:off x="5958012" y="1021544"/>
            <a:ext cx="1582157" cy="3433362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3"/>
          <p:cNvSpPr txBox="1"/>
          <p:nvPr/>
        </p:nvSpPr>
        <p:spPr>
          <a:xfrm>
            <a:off x="3662765" y="241606"/>
            <a:ext cx="1818470" cy="4187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CCA3F"/>
                </a:solidFill>
                <a:latin typeface="Arial"/>
                <a:ea typeface="Arial"/>
                <a:cs typeface="Arial"/>
                <a:sym typeface="Arial"/>
              </a:rPr>
              <a:t>User Pages</a:t>
            </a:r>
            <a:endParaRPr/>
          </a:p>
        </p:txBody>
      </p:sp>
      <p:sp>
        <p:nvSpPr>
          <p:cNvPr id="262" name="Google Shape;262;p13"/>
          <p:cNvSpPr/>
          <p:nvPr/>
        </p:nvSpPr>
        <p:spPr>
          <a:xfrm>
            <a:off x="0" y="-31752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3" name="Google Shape;263;p13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FFF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4"/>
          <p:cNvSpPr/>
          <p:nvPr/>
        </p:nvSpPr>
        <p:spPr>
          <a:xfrm>
            <a:off x="1012618" y="682404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0" y="0"/>
                </a:lnTo>
                <a:lnTo>
                  <a:pt x="1975200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69" name="Google Shape;269;p14"/>
          <p:cNvSpPr/>
          <p:nvPr/>
        </p:nvSpPr>
        <p:spPr>
          <a:xfrm>
            <a:off x="1146523" y="796558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2852" l="0" r="0" t="-22854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4"/>
          <p:cNvSpPr/>
          <p:nvPr/>
        </p:nvSpPr>
        <p:spPr>
          <a:xfrm>
            <a:off x="3512833" y="660397"/>
            <a:ext cx="1951308" cy="3968753"/>
          </a:xfrm>
          <a:custGeom>
            <a:rect b="b" l="l" r="r" t="t"/>
            <a:pathLst>
              <a:path extrusionOk="0" h="3968753" w="1951308">
                <a:moveTo>
                  <a:pt x="0" y="0"/>
                </a:moveTo>
                <a:lnTo>
                  <a:pt x="1951308" y="0"/>
                </a:lnTo>
                <a:lnTo>
                  <a:pt x="1951308" y="3968753"/>
                </a:lnTo>
                <a:lnTo>
                  <a:pt x="0" y="39687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71" name="Google Shape;271;p14"/>
          <p:cNvSpPr/>
          <p:nvPr/>
        </p:nvSpPr>
        <p:spPr>
          <a:xfrm>
            <a:off x="3642935" y="784180"/>
            <a:ext cx="1691168" cy="3669801"/>
          </a:xfrm>
          <a:custGeom>
            <a:rect b="b" l="l" r="r" t="t"/>
            <a:pathLst>
              <a:path extrusionOk="0" h="8622030" w="3973322">
                <a:moveTo>
                  <a:pt x="400431" y="0"/>
                </a:moveTo>
                <a:cubicBezTo>
                  <a:pt x="179197" y="0"/>
                  <a:pt x="0" y="179197"/>
                  <a:pt x="0" y="400431"/>
                </a:cubicBezTo>
                <a:lnTo>
                  <a:pt x="0" y="8221599"/>
                </a:lnTo>
                <a:cubicBezTo>
                  <a:pt x="0" y="8442706"/>
                  <a:pt x="179197" y="8622030"/>
                  <a:pt x="400431" y="8622030"/>
                </a:cubicBezTo>
                <a:lnTo>
                  <a:pt x="3572891" y="8622030"/>
                </a:lnTo>
                <a:cubicBezTo>
                  <a:pt x="3793998" y="8622030"/>
                  <a:pt x="3973322" y="8442833"/>
                  <a:pt x="3973322" y="8221726"/>
                </a:cubicBezTo>
                <a:lnTo>
                  <a:pt x="3973322" y="400431"/>
                </a:lnTo>
                <a:cubicBezTo>
                  <a:pt x="3973195" y="179197"/>
                  <a:pt x="3793871" y="0"/>
                  <a:pt x="3572764" y="0"/>
                </a:cubicBezTo>
                <a:lnTo>
                  <a:pt x="3169539" y="0"/>
                </a:lnTo>
                <a:cubicBezTo>
                  <a:pt x="3132074" y="0"/>
                  <a:pt x="3101721" y="30353"/>
                  <a:pt x="3101721" y="67818"/>
                </a:cubicBezTo>
                <a:lnTo>
                  <a:pt x="3101721" y="72898"/>
                </a:lnTo>
                <a:cubicBezTo>
                  <a:pt x="3101721" y="211836"/>
                  <a:pt x="2989072" y="324485"/>
                  <a:pt x="2850134" y="324485"/>
                </a:cubicBezTo>
                <a:cubicBezTo>
                  <a:pt x="2849880" y="324485"/>
                  <a:pt x="2849626" y="324485"/>
                  <a:pt x="2849372" y="324485"/>
                </a:cubicBezTo>
                <a:lnTo>
                  <a:pt x="1109091" y="319405"/>
                </a:lnTo>
                <a:cubicBezTo>
                  <a:pt x="970407" y="319024"/>
                  <a:pt x="858139" y="206502"/>
                  <a:pt x="858139" y="67818"/>
                </a:cubicBezTo>
                <a:cubicBezTo>
                  <a:pt x="858139" y="30353"/>
                  <a:pt x="827913" y="0"/>
                  <a:pt x="790448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1345" l="0" r="0" t="-1345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4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3" name="Google Shape;273;p14"/>
          <p:cNvSpPr/>
          <p:nvPr/>
        </p:nvSpPr>
        <p:spPr>
          <a:xfrm>
            <a:off x="0" y="-31752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4" name="Google Shape;274;p14"/>
          <p:cNvSpPr/>
          <p:nvPr/>
        </p:nvSpPr>
        <p:spPr>
          <a:xfrm>
            <a:off x="5936593" y="634239"/>
            <a:ext cx="1986023" cy="4039358"/>
          </a:xfrm>
          <a:custGeom>
            <a:rect b="b" l="l" r="r" t="t"/>
            <a:pathLst>
              <a:path extrusionOk="0" h="4039358" w="1986023">
                <a:moveTo>
                  <a:pt x="0" y="0"/>
                </a:moveTo>
                <a:lnTo>
                  <a:pt x="1986023" y="0"/>
                </a:lnTo>
                <a:lnTo>
                  <a:pt x="1986023" y="4039358"/>
                </a:lnTo>
                <a:lnTo>
                  <a:pt x="0" y="4039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75" name="Google Shape;275;p14"/>
          <p:cNvSpPr/>
          <p:nvPr/>
        </p:nvSpPr>
        <p:spPr>
          <a:xfrm>
            <a:off x="6069010" y="760225"/>
            <a:ext cx="1721254" cy="3735087"/>
          </a:xfrm>
          <a:custGeom>
            <a:rect b="b" l="l" r="r" t="t"/>
            <a:pathLst>
              <a:path extrusionOk="0" h="8622030" w="3973322">
                <a:moveTo>
                  <a:pt x="400431" y="0"/>
                </a:moveTo>
                <a:cubicBezTo>
                  <a:pt x="179197" y="0"/>
                  <a:pt x="0" y="179197"/>
                  <a:pt x="0" y="400431"/>
                </a:cubicBezTo>
                <a:lnTo>
                  <a:pt x="0" y="8221599"/>
                </a:lnTo>
                <a:cubicBezTo>
                  <a:pt x="0" y="8442706"/>
                  <a:pt x="179197" y="8622030"/>
                  <a:pt x="400431" y="8622030"/>
                </a:cubicBezTo>
                <a:lnTo>
                  <a:pt x="3572891" y="8622030"/>
                </a:lnTo>
                <a:cubicBezTo>
                  <a:pt x="3793998" y="8622030"/>
                  <a:pt x="3973322" y="8442833"/>
                  <a:pt x="3973322" y="8221726"/>
                </a:cubicBezTo>
                <a:lnTo>
                  <a:pt x="3973322" y="400431"/>
                </a:lnTo>
                <a:cubicBezTo>
                  <a:pt x="3973195" y="179197"/>
                  <a:pt x="3793871" y="0"/>
                  <a:pt x="3572764" y="0"/>
                </a:cubicBezTo>
                <a:lnTo>
                  <a:pt x="3169539" y="0"/>
                </a:lnTo>
                <a:cubicBezTo>
                  <a:pt x="3132074" y="0"/>
                  <a:pt x="3101721" y="30353"/>
                  <a:pt x="3101721" y="67818"/>
                </a:cubicBezTo>
                <a:lnTo>
                  <a:pt x="3101721" y="72898"/>
                </a:lnTo>
                <a:cubicBezTo>
                  <a:pt x="3101721" y="211836"/>
                  <a:pt x="2989072" y="324485"/>
                  <a:pt x="2850134" y="324485"/>
                </a:cubicBezTo>
                <a:cubicBezTo>
                  <a:pt x="2849880" y="324485"/>
                  <a:pt x="2849626" y="324485"/>
                  <a:pt x="2849372" y="324485"/>
                </a:cubicBezTo>
                <a:lnTo>
                  <a:pt x="1109091" y="319405"/>
                </a:lnTo>
                <a:cubicBezTo>
                  <a:pt x="970407" y="319024"/>
                  <a:pt x="858139" y="206502"/>
                  <a:pt x="858139" y="67818"/>
                </a:cubicBezTo>
                <a:cubicBezTo>
                  <a:pt x="858139" y="30353"/>
                  <a:pt x="827913" y="0"/>
                  <a:pt x="790448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345" l="0" r="0" t="-1345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4"/>
          <p:cNvSpPr txBox="1"/>
          <p:nvPr/>
        </p:nvSpPr>
        <p:spPr>
          <a:xfrm>
            <a:off x="3662765" y="109004"/>
            <a:ext cx="1818470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User Pages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FBFB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"/>
          <p:cNvSpPr/>
          <p:nvPr/>
        </p:nvSpPr>
        <p:spPr>
          <a:xfrm>
            <a:off x="-1963179" y="3465119"/>
            <a:ext cx="3346304" cy="2534350"/>
          </a:xfrm>
          <a:custGeom>
            <a:rect b="b" l="l" r="r" t="t"/>
            <a:pathLst>
              <a:path extrusionOk="0" h="2534350" w="3346304">
                <a:moveTo>
                  <a:pt x="0" y="0"/>
                </a:moveTo>
                <a:lnTo>
                  <a:pt x="3346304" y="0"/>
                </a:lnTo>
                <a:lnTo>
                  <a:pt x="3346304" y="2534350"/>
                </a:lnTo>
                <a:lnTo>
                  <a:pt x="0" y="2534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2" name="Google Shape;282;p15"/>
          <p:cNvSpPr/>
          <p:nvPr/>
        </p:nvSpPr>
        <p:spPr>
          <a:xfrm>
            <a:off x="3964186" y="-1909048"/>
            <a:ext cx="7459747" cy="5665113"/>
          </a:xfrm>
          <a:custGeom>
            <a:rect b="b" l="l" r="r" t="t"/>
            <a:pathLst>
              <a:path extrusionOk="0" h="5665113" w="7459747">
                <a:moveTo>
                  <a:pt x="0" y="0"/>
                </a:moveTo>
                <a:lnTo>
                  <a:pt x="7459747" y="0"/>
                </a:lnTo>
                <a:lnTo>
                  <a:pt x="7459747" y="5665113"/>
                </a:lnTo>
                <a:lnTo>
                  <a:pt x="0" y="56651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3" name="Google Shape;283;p15"/>
          <p:cNvSpPr/>
          <p:nvPr/>
        </p:nvSpPr>
        <p:spPr>
          <a:xfrm>
            <a:off x="7866321" y="4157139"/>
            <a:ext cx="678342" cy="678342"/>
          </a:xfrm>
          <a:custGeom>
            <a:rect b="b" l="l" r="r" t="t"/>
            <a:pathLst>
              <a:path extrusionOk="0" h="678342" w="678342">
                <a:moveTo>
                  <a:pt x="0" y="0"/>
                </a:moveTo>
                <a:lnTo>
                  <a:pt x="678342" y="0"/>
                </a:lnTo>
                <a:lnTo>
                  <a:pt x="678342" y="678342"/>
                </a:lnTo>
                <a:lnTo>
                  <a:pt x="0" y="6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4" name="Google Shape;284;p15"/>
          <p:cNvSpPr txBox="1"/>
          <p:nvPr/>
        </p:nvSpPr>
        <p:spPr>
          <a:xfrm>
            <a:off x="988635" y="2218053"/>
            <a:ext cx="4556031" cy="63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49" u="none" cap="none" strike="noStrike">
                <a:solidFill>
                  <a:srgbClr val="11100E"/>
                </a:solidFill>
                <a:latin typeface="Arial"/>
                <a:ea typeface="Arial"/>
                <a:cs typeface="Arial"/>
                <a:sym typeface="Arial"/>
              </a:rPr>
              <a:t>Driver App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0" name="Google Shape;290;p16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1" name="Google Shape;291;p16"/>
          <p:cNvSpPr/>
          <p:nvPr/>
        </p:nvSpPr>
        <p:spPr>
          <a:xfrm>
            <a:off x="3584400" y="690685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0" y="0"/>
                </a:lnTo>
                <a:lnTo>
                  <a:pt x="1975200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92" name="Google Shape;292;p16"/>
          <p:cNvSpPr/>
          <p:nvPr/>
        </p:nvSpPr>
        <p:spPr>
          <a:xfrm>
            <a:off x="3718305" y="804839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6"/>
          <p:cNvSpPr/>
          <p:nvPr/>
        </p:nvSpPr>
        <p:spPr>
          <a:xfrm>
            <a:off x="1015453" y="700210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94" name="Google Shape;294;p16"/>
          <p:cNvSpPr/>
          <p:nvPr/>
        </p:nvSpPr>
        <p:spPr>
          <a:xfrm>
            <a:off x="1149358" y="814364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6"/>
          <p:cNvSpPr/>
          <p:nvPr/>
        </p:nvSpPr>
        <p:spPr>
          <a:xfrm>
            <a:off x="6153346" y="700210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296" name="Google Shape;296;p16"/>
          <p:cNvSpPr/>
          <p:nvPr/>
        </p:nvSpPr>
        <p:spPr>
          <a:xfrm>
            <a:off x="6287251" y="814364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6"/>
          <p:cNvSpPr txBox="1"/>
          <p:nvPr/>
        </p:nvSpPr>
        <p:spPr>
          <a:xfrm>
            <a:off x="3531478" y="28385"/>
            <a:ext cx="228606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Driver  Pages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3" name="Google Shape;303;p17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4" name="Google Shape;304;p17"/>
          <p:cNvSpPr/>
          <p:nvPr/>
        </p:nvSpPr>
        <p:spPr>
          <a:xfrm>
            <a:off x="5036459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05" name="Google Shape;305;p17"/>
          <p:cNvSpPr/>
          <p:nvPr/>
        </p:nvSpPr>
        <p:spPr>
          <a:xfrm>
            <a:off x="51703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3028" r="-3027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7"/>
          <p:cNvSpPr txBox="1"/>
          <p:nvPr/>
        </p:nvSpPr>
        <p:spPr>
          <a:xfrm>
            <a:off x="3531478" y="28385"/>
            <a:ext cx="228606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Driver  Pages</a:t>
            </a:r>
            <a:endParaRPr/>
          </a:p>
        </p:txBody>
      </p:sp>
      <p:sp>
        <p:nvSpPr>
          <p:cNvPr id="307" name="Google Shape;307;p17"/>
          <p:cNvSpPr/>
          <p:nvPr/>
        </p:nvSpPr>
        <p:spPr>
          <a:xfrm>
            <a:off x="2337358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08" name="Google Shape;308;p17"/>
          <p:cNvSpPr/>
          <p:nvPr/>
        </p:nvSpPr>
        <p:spPr>
          <a:xfrm>
            <a:off x="24712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8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4" name="Google Shape;314;p18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5" name="Google Shape;315;p18"/>
          <p:cNvSpPr/>
          <p:nvPr/>
        </p:nvSpPr>
        <p:spPr>
          <a:xfrm>
            <a:off x="5036459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16" name="Google Shape;316;p18"/>
          <p:cNvSpPr/>
          <p:nvPr/>
        </p:nvSpPr>
        <p:spPr>
          <a:xfrm>
            <a:off x="51703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8"/>
          <p:cNvSpPr/>
          <p:nvPr/>
        </p:nvSpPr>
        <p:spPr>
          <a:xfrm>
            <a:off x="2337358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18" name="Google Shape;318;p18"/>
          <p:cNvSpPr/>
          <p:nvPr/>
        </p:nvSpPr>
        <p:spPr>
          <a:xfrm>
            <a:off x="24712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8"/>
          <p:cNvSpPr txBox="1"/>
          <p:nvPr/>
        </p:nvSpPr>
        <p:spPr>
          <a:xfrm>
            <a:off x="3531478" y="28385"/>
            <a:ext cx="228606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Driver  Pages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9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5" name="Google Shape;325;p19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6" name="Google Shape;326;p19"/>
          <p:cNvSpPr/>
          <p:nvPr/>
        </p:nvSpPr>
        <p:spPr>
          <a:xfrm>
            <a:off x="5036459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27" name="Google Shape;327;p19"/>
          <p:cNvSpPr/>
          <p:nvPr/>
        </p:nvSpPr>
        <p:spPr>
          <a:xfrm>
            <a:off x="51703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5823" r="-5823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9"/>
          <p:cNvSpPr/>
          <p:nvPr/>
        </p:nvSpPr>
        <p:spPr>
          <a:xfrm>
            <a:off x="2337358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29" name="Google Shape;329;p19"/>
          <p:cNvSpPr/>
          <p:nvPr/>
        </p:nvSpPr>
        <p:spPr>
          <a:xfrm>
            <a:off x="2471264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9"/>
          <p:cNvSpPr txBox="1"/>
          <p:nvPr/>
        </p:nvSpPr>
        <p:spPr>
          <a:xfrm>
            <a:off x="3531478" y="28385"/>
            <a:ext cx="228606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Driver  Pages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-63503" y="1510979"/>
            <a:ext cx="7058663" cy="3696014"/>
          </a:xfrm>
          <a:custGeom>
            <a:rect b="b" l="l" r="r" t="t"/>
            <a:pathLst>
              <a:path extrusionOk="0" h="3696014" w="7058663">
                <a:moveTo>
                  <a:pt x="0" y="0"/>
                </a:moveTo>
                <a:lnTo>
                  <a:pt x="7058663" y="0"/>
                </a:lnTo>
                <a:lnTo>
                  <a:pt x="7058663" y="3696015"/>
                </a:lnTo>
                <a:lnTo>
                  <a:pt x="0" y="369601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0" name="Google Shape;100;p2"/>
          <p:cNvSpPr txBox="1"/>
          <p:nvPr/>
        </p:nvSpPr>
        <p:spPr>
          <a:xfrm>
            <a:off x="3501390" y="267338"/>
            <a:ext cx="2341178" cy="679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OUTLINE</a:t>
            </a:r>
            <a:endParaRPr/>
          </a:p>
        </p:txBody>
      </p:sp>
      <p:sp>
        <p:nvSpPr>
          <p:cNvPr id="101" name="Google Shape;101;p2"/>
          <p:cNvSpPr txBox="1"/>
          <p:nvPr/>
        </p:nvSpPr>
        <p:spPr>
          <a:xfrm>
            <a:off x="417833" y="1891360"/>
            <a:ext cx="1661846" cy="5270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2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INTRODUCTION AND OBJECTIVE</a:t>
            </a:r>
            <a:endParaRPr/>
          </a:p>
        </p:txBody>
      </p:sp>
      <p:sp>
        <p:nvSpPr>
          <p:cNvPr id="102" name="Google Shape;102;p2"/>
          <p:cNvSpPr txBox="1"/>
          <p:nvPr/>
        </p:nvSpPr>
        <p:spPr>
          <a:xfrm>
            <a:off x="1953263" y="4504382"/>
            <a:ext cx="6747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2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WO</a:t>
            </a:r>
            <a:r>
              <a:rPr b="0" i="0" lang="en-US" sz="1602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R</a:t>
            </a:r>
            <a:r>
              <a:rPr b="0" i="0" lang="en-US" sz="1602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K</a:t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7232699" y="1836721"/>
            <a:ext cx="852973" cy="2640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2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TARGET </a:t>
            </a:r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1219838" y="3321682"/>
            <a:ext cx="681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TOOS</a:t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1897380" y="4260847"/>
            <a:ext cx="827189" cy="282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FUTURE 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7081266" y="3280029"/>
            <a:ext cx="103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FEATURS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7127243" y="2131952"/>
            <a:ext cx="1063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AUDIENE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FBFB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0"/>
          <p:cNvSpPr/>
          <p:nvPr/>
        </p:nvSpPr>
        <p:spPr>
          <a:xfrm>
            <a:off x="-1963179" y="3465119"/>
            <a:ext cx="3346304" cy="2534350"/>
          </a:xfrm>
          <a:custGeom>
            <a:rect b="b" l="l" r="r" t="t"/>
            <a:pathLst>
              <a:path extrusionOk="0" h="2534350" w="3346304">
                <a:moveTo>
                  <a:pt x="0" y="0"/>
                </a:moveTo>
                <a:lnTo>
                  <a:pt x="3346304" y="0"/>
                </a:lnTo>
                <a:lnTo>
                  <a:pt x="3346304" y="2534350"/>
                </a:lnTo>
                <a:lnTo>
                  <a:pt x="0" y="2534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6" name="Google Shape;336;p20"/>
          <p:cNvSpPr/>
          <p:nvPr/>
        </p:nvSpPr>
        <p:spPr>
          <a:xfrm>
            <a:off x="3964186" y="-1909048"/>
            <a:ext cx="7459747" cy="5665113"/>
          </a:xfrm>
          <a:custGeom>
            <a:rect b="b" l="l" r="r" t="t"/>
            <a:pathLst>
              <a:path extrusionOk="0" h="5665113" w="7459747">
                <a:moveTo>
                  <a:pt x="0" y="0"/>
                </a:moveTo>
                <a:lnTo>
                  <a:pt x="7459747" y="0"/>
                </a:lnTo>
                <a:lnTo>
                  <a:pt x="7459747" y="5665113"/>
                </a:lnTo>
                <a:lnTo>
                  <a:pt x="0" y="56651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7" name="Google Shape;337;p20"/>
          <p:cNvSpPr/>
          <p:nvPr/>
        </p:nvSpPr>
        <p:spPr>
          <a:xfrm>
            <a:off x="7866321" y="4157139"/>
            <a:ext cx="678342" cy="678342"/>
          </a:xfrm>
          <a:custGeom>
            <a:rect b="b" l="l" r="r" t="t"/>
            <a:pathLst>
              <a:path extrusionOk="0" h="678342" w="678342">
                <a:moveTo>
                  <a:pt x="0" y="0"/>
                </a:moveTo>
                <a:lnTo>
                  <a:pt x="678342" y="0"/>
                </a:lnTo>
                <a:lnTo>
                  <a:pt x="678342" y="678342"/>
                </a:lnTo>
                <a:lnTo>
                  <a:pt x="0" y="6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8" name="Google Shape;338;p20"/>
          <p:cNvSpPr txBox="1"/>
          <p:nvPr/>
        </p:nvSpPr>
        <p:spPr>
          <a:xfrm>
            <a:off x="988635" y="2218053"/>
            <a:ext cx="4556031" cy="63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49" u="none" cap="none" strike="noStrike">
                <a:solidFill>
                  <a:srgbClr val="11100E"/>
                </a:solidFill>
                <a:latin typeface="Arial"/>
                <a:ea typeface="Arial"/>
                <a:cs typeface="Arial"/>
                <a:sym typeface="Arial"/>
              </a:rPr>
              <a:t>Line Manger App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1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4" name="Google Shape;344;p21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5" name="Google Shape;345;p21"/>
          <p:cNvSpPr/>
          <p:nvPr/>
        </p:nvSpPr>
        <p:spPr>
          <a:xfrm>
            <a:off x="6062488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0" y="0"/>
                </a:lnTo>
                <a:lnTo>
                  <a:pt x="1975200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46" name="Google Shape;346;p21"/>
          <p:cNvSpPr/>
          <p:nvPr/>
        </p:nvSpPr>
        <p:spPr>
          <a:xfrm>
            <a:off x="6196393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1"/>
          <p:cNvSpPr/>
          <p:nvPr/>
        </p:nvSpPr>
        <p:spPr>
          <a:xfrm>
            <a:off x="1201552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48" name="Google Shape;348;p21"/>
          <p:cNvSpPr/>
          <p:nvPr/>
        </p:nvSpPr>
        <p:spPr>
          <a:xfrm>
            <a:off x="1335457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1"/>
          <p:cNvSpPr/>
          <p:nvPr/>
        </p:nvSpPr>
        <p:spPr>
          <a:xfrm>
            <a:off x="3553887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50" name="Google Shape;350;p21"/>
          <p:cNvSpPr/>
          <p:nvPr/>
        </p:nvSpPr>
        <p:spPr>
          <a:xfrm>
            <a:off x="3687792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1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Line Manger   Pages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2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7" name="Google Shape;357;p22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8" name="Google Shape;358;p22"/>
          <p:cNvSpPr/>
          <p:nvPr/>
        </p:nvSpPr>
        <p:spPr>
          <a:xfrm>
            <a:off x="1270696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59" name="Google Shape;359;p22"/>
          <p:cNvSpPr/>
          <p:nvPr/>
        </p:nvSpPr>
        <p:spPr>
          <a:xfrm>
            <a:off x="1404601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2"/>
          <p:cNvSpPr/>
          <p:nvPr/>
        </p:nvSpPr>
        <p:spPr>
          <a:xfrm>
            <a:off x="5898103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61" name="Google Shape;361;p22"/>
          <p:cNvSpPr/>
          <p:nvPr/>
        </p:nvSpPr>
        <p:spPr>
          <a:xfrm>
            <a:off x="6032008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2"/>
          <p:cNvSpPr/>
          <p:nvPr/>
        </p:nvSpPr>
        <p:spPr>
          <a:xfrm>
            <a:off x="3683051" y="611799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63" name="Google Shape;363;p22"/>
          <p:cNvSpPr/>
          <p:nvPr/>
        </p:nvSpPr>
        <p:spPr>
          <a:xfrm>
            <a:off x="3816956" y="725953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2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Line Manger   Pages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FBFB"/>
        </a:solid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3"/>
          <p:cNvSpPr/>
          <p:nvPr/>
        </p:nvSpPr>
        <p:spPr>
          <a:xfrm>
            <a:off x="-1963179" y="3465119"/>
            <a:ext cx="3346304" cy="2534350"/>
          </a:xfrm>
          <a:custGeom>
            <a:rect b="b" l="l" r="r" t="t"/>
            <a:pathLst>
              <a:path extrusionOk="0" h="2534350" w="3346304">
                <a:moveTo>
                  <a:pt x="0" y="0"/>
                </a:moveTo>
                <a:lnTo>
                  <a:pt x="3346304" y="0"/>
                </a:lnTo>
                <a:lnTo>
                  <a:pt x="3346304" y="2534350"/>
                </a:lnTo>
                <a:lnTo>
                  <a:pt x="0" y="2534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0" name="Google Shape;370;p23"/>
          <p:cNvSpPr/>
          <p:nvPr/>
        </p:nvSpPr>
        <p:spPr>
          <a:xfrm>
            <a:off x="3964186" y="-1909048"/>
            <a:ext cx="7459747" cy="5665113"/>
          </a:xfrm>
          <a:custGeom>
            <a:rect b="b" l="l" r="r" t="t"/>
            <a:pathLst>
              <a:path extrusionOk="0" h="5665113" w="7459747">
                <a:moveTo>
                  <a:pt x="0" y="0"/>
                </a:moveTo>
                <a:lnTo>
                  <a:pt x="7459747" y="0"/>
                </a:lnTo>
                <a:lnTo>
                  <a:pt x="7459747" y="5665113"/>
                </a:lnTo>
                <a:lnTo>
                  <a:pt x="0" y="56651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1" name="Google Shape;371;p23"/>
          <p:cNvSpPr/>
          <p:nvPr/>
        </p:nvSpPr>
        <p:spPr>
          <a:xfrm>
            <a:off x="7866321" y="4157139"/>
            <a:ext cx="678342" cy="678342"/>
          </a:xfrm>
          <a:custGeom>
            <a:rect b="b" l="l" r="r" t="t"/>
            <a:pathLst>
              <a:path extrusionOk="0" h="678342" w="678342">
                <a:moveTo>
                  <a:pt x="0" y="0"/>
                </a:moveTo>
                <a:lnTo>
                  <a:pt x="678342" y="0"/>
                </a:lnTo>
                <a:lnTo>
                  <a:pt x="678342" y="678342"/>
                </a:lnTo>
                <a:lnTo>
                  <a:pt x="0" y="6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2" name="Google Shape;372;p23"/>
          <p:cNvSpPr txBox="1"/>
          <p:nvPr/>
        </p:nvSpPr>
        <p:spPr>
          <a:xfrm>
            <a:off x="222751" y="2218053"/>
            <a:ext cx="5628269" cy="63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49" u="none" cap="none" strike="noStrike">
                <a:solidFill>
                  <a:srgbClr val="11100E"/>
                </a:solidFill>
                <a:latin typeface="Arial"/>
                <a:ea typeface="Arial"/>
                <a:cs typeface="Arial"/>
                <a:sym typeface="Arial"/>
              </a:rPr>
              <a:t>Admin App or website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4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8" name="Google Shape;378;p24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9" name="Google Shape;379;p24"/>
          <p:cNvSpPr/>
          <p:nvPr/>
        </p:nvSpPr>
        <p:spPr>
          <a:xfrm>
            <a:off x="3588511" y="652418"/>
            <a:ext cx="2140103" cy="4352745"/>
          </a:xfrm>
          <a:custGeom>
            <a:rect b="b" l="l" r="r" t="t"/>
            <a:pathLst>
              <a:path extrusionOk="0" h="4352745" w="2140103">
                <a:moveTo>
                  <a:pt x="0" y="0"/>
                </a:moveTo>
                <a:lnTo>
                  <a:pt x="2140103" y="0"/>
                </a:lnTo>
                <a:lnTo>
                  <a:pt x="2140103" y="4352745"/>
                </a:lnTo>
                <a:lnTo>
                  <a:pt x="0" y="43527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80" name="Google Shape;380;p24"/>
          <p:cNvSpPr/>
          <p:nvPr/>
        </p:nvSpPr>
        <p:spPr>
          <a:xfrm>
            <a:off x="3733595" y="776103"/>
            <a:ext cx="1854702" cy="4024801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4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     Admin Pages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5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25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8" name="Google Shape;388;p25"/>
          <p:cNvSpPr/>
          <p:nvPr/>
        </p:nvSpPr>
        <p:spPr>
          <a:xfrm>
            <a:off x="471237" y="949044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2"/>
                </a:lnTo>
                <a:lnTo>
                  <a:pt x="0" y="4017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389" name="Google Shape;389;p25"/>
          <p:cNvSpPr/>
          <p:nvPr/>
        </p:nvSpPr>
        <p:spPr>
          <a:xfrm>
            <a:off x="605143" y="1063199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5"/>
          <p:cNvSpPr/>
          <p:nvPr/>
        </p:nvSpPr>
        <p:spPr>
          <a:xfrm>
            <a:off x="2572821" y="1117667"/>
            <a:ext cx="6343883" cy="3680106"/>
          </a:xfrm>
          <a:custGeom>
            <a:rect b="b" l="l" r="r" t="t"/>
            <a:pathLst>
              <a:path extrusionOk="0" h="3680106" w="6343883">
                <a:moveTo>
                  <a:pt x="0" y="0"/>
                </a:moveTo>
                <a:lnTo>
                  <a:pt x="6343884" y="0"/>
                </a:lnTo>
                <a:lnTo>
                  <a:pt x="6343884" y="3680106"/>
                </a:lnTo>
                <a:lnTo>
                  <a:pt x="0" y="36801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1" name="Google Shape;391;p25"/>
          <p:cNvSpPr/>
          <p:nvPr/>
        </p:nvSpPr>
        <p:spPr>
          <a:xfrm>
            <a:off x="3362707" y="1376889"/>
            <a:ext cx="4763393" cy="2598940"/>
          </a:xfrm>
          <a:custGeom>
            <a:rect b="b" l="l" r="r" t="t"/>
            <a:pathLst>
              <a:path extrusionOk="0" h="2598940" w="4763393">
                <a:moveTo>
                  <a:pt x="0" y="0"/>
                </a:moveTo>
                <a:lnTo>
                  <a:pt x="4763393" y="0"/>
                </a:lnTo>
                <a:lnTo>
                  <a:pt x="4763393" y="2598940"/>
                </a:lnTo>
                <a:lnTo>
                  <a:pt x="0" y="25989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-1715" r="-1714" t="0"/>
            </a:stretch>
          </a:blipFill>
          <a:ln>
            <a:noFill/>
          </a:ln>
        </p:spPr>
      </p:sp>
      <p:sp>
        <p:nvSpPr>
          <p:cNvPr id="392" name="Google Shape;392;p25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     Admin Pages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6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8" name="Google Shape;398;p26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9" name="Google Shape;399;p26"/>
          <p:cNvSpPr/>
          <p:nvPr/>
        </p:nvSpPr>
        <p:spPr>
          <a:xfrm>
            <a:off x="1137806" y="636607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0" y="0"/>
                </a:lnTo>
                <a:lnTo>
                  <a:pt x="1975200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00" name="Google Shape;400;p26"/>
          <p:cNvSpPr/>
          <p:nvPr/>
        </p:nvSpPr>
        <p:spPr>
          <a:xfrm>
            <a:off x="1271711" y="750761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6"/>
          <p:cNvSpPr/>
          <p:nvPr/>
        </p:nvSpPr>
        <p:spPr>
          <a:xfrm>
            <a:off x="3514670" y="636607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02" name="Google Shape;402;p26"/>
          <p:cNvSpPr/>
          <p:nvPr/>
        </p:nvSpPr>
        <p:spPr>
          <a:xfrm>
            <a:off x="3648575" y="750761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26"/>
          <p:cNvSpPr/>
          <p:nvPr/>
        </p:nvSpPr>
        <p:spPr>
          <a:xfrm>
            <a:off x="6030994" y="689774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0" y="0"/>
                </a:lnTo>
                <a:lnTo>
                  <a:pt x="1975200" y="4017352"/>
                </a:lnTo>
                <a:lnTo>
                  <a:pt x="0" y="4017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04" name="Google Shape;404;p26"/>
          <p:cNvSpPr/>
          <p:nvPr/>
        </p:nvSpPr>
        <p:spPr>
          <a:xfrm>
            <a:off x="6164899" y="803928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6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     Admin Pages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7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1" name="Google Shape;411;p27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2" name="Google Shape;412;p27"/>
          <p:cNvSpPr/>
          <p:nvPr/>
        </p:nvSpPr>
        <p:spPr>
          <a:xfrm>
            <a:off x="2740811" y="677954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13" name="Google Shape;413;p27"/>
          <p:cNvSpPr/>
          <p:nvPr/>
        </p:nvSpPr>
        <p:spPr>
          <a:xfrm>
            <a:off x="2874716" y="792108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7"/>
          <p:cNvSpPr/>
          <p:nvPr/>
        </p:nvSpPr>
        <p:spPr>
          <a:xfrm>
            <a:off x="5117675" y="677954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1"/>
                </a:lnTo>
                <a:lnTo>
                  <a:pt x="0" y="40173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15" name="Google Shape;415;p27"/>
          <p:cNvSpPr/>
          <p:nvPr/>
        </p:nvSpPr>
        <p:spPr>
          <a:xfrm>
            <a:off x="5251581" y="792108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7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     Admin Pages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8"/>
          <p:cNvSpPr/>
          <p:nvPr/>
        </p:nvSpPr>
        <p:spPr>
          <a:xfrm>
            <a:off x="-23252" y="-114155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2" name="Google Shape;422;p28"/>
          <p:cNvSpPr/>
          <p:nvPr/>
        </p:nvSpPr>
        <p:spPr>
          <a:xfrm>
            <a:off x="6179820" y="37592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3" name="Google Shape;423;p28"/>
          <p:cNvSpPr/>
          <p:nvPr/>
        </p:nvSpPr>
        <p:spPr>
          <a:xfrm>
            <a:off x="1083275" y="711031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2"/>
                </a:lnTo>
                <a:lnTo>
                  <a:pt x="0" y="4017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24" name="Google Shape;424;p28"/>
          <p:cNvSpPr/>
          <p:nvPr/>
        </p:nvSpPr>
        <p:spPr>
          <a:xfrm>
            <a:off x="1217180" y="825185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8"/>
          <p:cNvSpPr/>
          <p:nvPr/>
        </p:nvSpPr>
        <p:spPr>
          <a:xfrm>
            <a:off x="3460139" y="711031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2"/>
                </a:lnTo>
                <a:lnTo>
                  <a:pt x="0" y="4017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26" name="Google Shape;426;p28"/>
          <p:cNvSpPr/>
          <p:nvPr/>
        </p:nvSpPr>
        <p:spPr>
          <a:xfrm>
            <a:off x="3594044" y="825185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8"/>
          <p:cNvSpPr txBox="1"/>
          <p:nvPr/>
        </p:nvSpPr>
        <p:spPr>
          <a:xfrm>
            <a:off x="3176753" y="36447"/>
            <a:ext cx="3480182" cy="405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     Admin Pages</a:t>
            </a:r>
            <a:endParaRPr/>
          </a:p>
        </p:txBody>
      </p:sp>
      <p:sp>
        <p:nvSpPr>
          <p:cNvPr id="428" name="Google Shape;428;p28"/>
          <p:cNvSpPr/>
          <p:nvPr/>
        </p:nvSpPr>
        <p:spPr>
          <a:xfrm>
            <a:off x="5835390" y="711031"/>
            <a:ext cx="1975201" cy="4017351"/>
          </a:xfrm>
          <a:custGeom>
            <a:rect b="b" l="l" r="r" t="t"/>
            <a:pathLst>
              <a:path extrusionOk="0" h="4017351" w="1975201">
                <a:moveTo>
                  <a:pt x="0" y="0"/>
                </a:moveTo>
                <a:lnTo>
                  <a:pt x="1975201" y="0"/>
                </a:lnTo>
                <a:lnTo>
                  <a:pt x="1975201" y="4017352"/>
                </a:lnTo>
                <a:lnTo>
                  <a:pt x="0" y="4017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429" name="Google Shape;429;p28"/>
          <p:cNvSpPr/>
          <p:nvPr/>
        </p:nvSpPr>
        <p:spPr>
          <a:xfrm>
            <a:off x="5969295" y="825185"/>
            <a:ext cx="1711792" cy="371467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343" l="0" r="0" t="-1343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9"/>
          <p:cNvSpPr/>
          <p:nvPr/>
        </p:nvSpPr>
        <p:spPr>
          <a:xfrm>
            <a:off x="42291" y="50492"/>
            <a:ext cx="5255257" cy="5270497"/>
          </a:xfrm>
          <a:custGeom>
            <a:rect b="b" l="l" r="r" t="t"/>
            <a:pathLst>
              <a:path extrusionOk="0" h="5270497" w="5255257">
                <a:moveTo>
                  <a:pt x="0" y="0"/>
                </a:moveTo>
                <a:lnTo>
                  <a:pt x="5255257" y="0"/>
                </a:lnTo>
                <a:lnTo>
                  <a:pt x="5255257" y="5270497"/>
                </a:lnTo>
                <a:lnTo>
                  <a:pt x="0" y="52704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5" name="Google Shape;435;p29"/>
          <p:cNvSpPr/>
          <p:nvPr/>
        </p:nvSpPr>
        <p:spPr>
          <a:xfrm>
            <a:off x="6050280" y="3782063"/>
            <a:ext cx="3093720" cy="1361437"/>
          </a:xfrm>
          <a:custGeom>
            <a:rect b="b" l="l" r="r" t="t"/>
            <a:pathLst>
              <a:path extrusionOk="0" h="1361437" w="3093720">
                <a:moveTo>
                  <a:pt x="0" y="0"/>
                </a:moveTo>
                <a:lnTo>
                  <a:pt x="3093720" y="0"/>
                </a:lnTo>
                <a:lnTo>
                  <a:pt x="3093720" y="1361437"/>
                </a:lnTo>
                <a:lnTo>
                  <a:pt x="0" y="13614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6" name="Google Shape;436;p29"/>
          <p:cNvSpPr txBox="1"/>
          <p:nvPr/>
        </p:nvSpPr>
        <p:spPr>
          <a:xfrm>
            <a:off x="5089522" y="3289608"/>
            <a:ext cx="3332464" cy="784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99" u="none" cap="none" strike="noStrike">
                <a:solidFill>
                  <a:srgbClr val="4769A5"/>
                </a:solidFill>
                <a:latin typeface="Calibri"/>
                <a:ea typeface="Calibri"/>
                <a:cs typeface="Calibri"/>
                <a:sym typeface="Calibri"/>
              </a:rPr>
              <a:t>Accidents and Violations System :</a:t>
            </a:r>
            <a:endParaRPr/>
          </a:p>
          <a:p>
            <a:pPr indent="0" lvl="0" marL="0" marR="0" rtl="0" algn="just">
              <a:lnSpc>
                <a:spcPct val="1400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99" u="none" cap="none" strike="noStrike">
              <a:solidFill>
                <a:srgbClr val="4769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38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37415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/>
          </a:p>
        </p:txBody>
      </p:sp>
      <p:sp>
        <p:nvSpPr>
          <p:cNvPr id="437" name="Google Shape;437;p29"/>
          <p:cNvSpPr txBox="1"/>
          <p:nvPr/>
        </p:nvSpPr>
        <p:spPr>
          <a:xfrm>
            <a:off x="5119440" y="2093214"/>
            <a:ext cx="3780804" cy="3115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7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62" u="none" cap="none" strike="noStrike">
                <a:solidFill>
                  <a:srgbClr val="4769A5"/>
                </a:solidFill>
                <a:latin typeface="Calibri"/>
                <a:ea typeface="Calibri"/>
                <a:cs typeface="Calibri"/>
                <a:sym typeface="Calibri"/>
              </a:rPr>
              <a:t>Predictive and Recommendation System: </a:t>
            </a:r>
            <a:endParaRPr/>
          </a:p>
        </p:txBody>
      </p:sp>
      <p:sp>
        <p:nvSpPr>
          <p:cNvPr id="438" name="Google Shape;438;p29"/>
          <p:cNvSpPr txBox="1"/>
          <p:nvPr/>
        </p:nvSpPr>
        <p:spPr>
          <a:xfrm>
            <a:off x="4300223" y="710365"/>
            <a:ext cx="819217" cy="31697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713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2" u="none" cap="none" strike="noStrike">
                <a:solidFill>
                  <a:srgbClr val="828181"/>
                </a:solidFill>
                <a:latin typeface="IBM Plex Sans"/>
                <a:ea typeface="IBM Plex Sans"/>
                <a:cs typeface="IBM Plex Sans"/>
                <a:sym typeface="IBM Plex Sans"/>
              </a:rPr>
              <a:t>1 2 3</a:t>
            </a:r>
            <a:endParaRPr/>
          </a:p>
        </p:txBody>
      </p:sp>
      <p:sp>
        <p:nvSpPr>
          <p:cNvPr id="439" name="Google Shape;439;p29"/>
          <p:cNvSpPr txBox="1"/>
          <p:nvPr/>
        </p:nvSpPr>
        <p:spPr>
          <a:xfrm>
            <a:off x="5119440" y="1330585"/>
            <a:ext cx="3330188" cy="6196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37415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 will link the person's ID number from the license number to verify the validity of the license and its holder information.</a:t>
            </a:r>
            <a:endParaRPr/>
          </a:p>
        </p:txBody>
      </p:sp>
      <p:sp>
        <p:nvSpPr>
          <p:cNvPr id="440" name="Google Shape;440;p29"/>
          <p:cNvSpPr txBox="1"/>
          <p:nvPr/>
        </p:nvSpPr>
        <p:spPr>
          <a:xfrm>
            <a:off x="5089522" y="317192"/>
            <a:ext cx="3325558" cy="336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2" u="none" cap="none" strike="noStrike">
                <a:solidFill>
                  <a:srgbClr val="F3D361"/>
                </a:solidFill>
                <a:latin typeface="Montserrat"/>
                <a:ea typeface="Montserrat"/>
                <a:cs typeface="Montserrat"/>
                <a:sym typeface="Montserrat"/>
              </a:rPr>
              <a:t>Future Work</a:t>
            </a:r>
            <a:endParaRPr/>
          </a:p>
        </p:txBody>
      </p:sp>
      <p:sp>
        <p:nvSpPr>
          <p:cNvPr id="441" name="Google Shape;441;p29"/>
          <p:cNvSpPr txBox="1"/>
          <p:nvPr/>
        </p:nvSpPr>
        <p:spPr>
          <a:xfrm>
            <a:off x="5119440" y="871852"/>
            <a:ext cx="3212049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4769A5"/>
                </a:solidFill>
                <a:latin typeface="Calibri"/>
                <a:ea typeface="Calibri"/>
                <a:cs typeface="Calibri"/>
                <a:sym typeface="Calibri"/>
              </a:rPr>
              <a:t>Automatically check license number :</a:t>
            </a:r>
            <a:endParaRPr/>
          </a:p>
        </p:txBody>
      </p:sp>
      <p:sp>
        <p:nvSpPr>
          <p:cNvPr id="442" name="Google Shape;442;p29"/>
          <p:cNvSpPr txBox="1"/>
          <p:nvPr/>
        </p:nvSpPr>
        <p:spPr>
          <a:xfrm>
            <a:off x="5119440" y="2413449"/>
            <a:ext cx="3330188" cy="8292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37415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system relies on weather and traffic forecasts to provide recommendations to leave early due to an expected traffic jam or bad weather.</a:t>
            </a:r>
            <a:endParaRPr/>
          </a:p>
        </p:txBody>
      </p:sp>
      <p:sp>
        <p:nvSpPr>
          <p:cNvPr id="443" name="Google Shape;443;p29"/>
          <p:cNvSpPr txBox="1"/>
          <p:nvPr/>
        </p:nvSpPr>
        <p:spPr>
          <a:xfrm>
            <a:off x="5089522" y="3650364"/>
            <a:ext cx="3330188" cy="410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37415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Violations and accidents tracking system with electronic payment system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/>
          <p:nvPr/>
        </p:nvSpPr>
        <p:spPr>
          <a:xfrm>
            <a:off x="-1571850" y="2649626"/>
            <a:ext cx="3468440" cy="4758303"/>
          </a:xfrm>
          <a:custGeom>
            <a:rect b="b" l="l" r="r" t="t"/>
            <a:pathLst>
              <a:path extrusionOk="0" h="4758303" w="3468440">
                <a:moveTo>
                  <a:pt x="0" y="0"/>
                </a:moveTo>
                <a:lnTo>
                  <a:pt x="3468440" y="0"/>
                </a:lnTo>
                <a:lnTo>
                  <a:pt x="3468440" y="4758303"/>
                </a:lnTo>
                <a:lnTo>
                  <a:pt x="0" y="47583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3"/>
          <p:cNvSpPr/>
          <p:nvPr/>
        </p:nvSpPr>
        <p:spPr>
          <a:xfrm>
            <a:off x="1280359" y="710304"/>
            <a:ext cx="2692935" cy="3815796"/>
          </a:xfrm>
          <a:custGeom>
            <a:rect b="b" l="l" r="r" t="t"/>
            <a:pathLst>
              <a:path extrusionOk="0" h="10477500" w="7394321">
                <a:moveTo>
                  <a:pt x="561975" y="0"/>
                </a:moveTo>
                <a:cubicBezTo>
                  <a:pt x="251460" y="0"/>
                  <a:pt x="0" y="237617"/>
                  <a:pt x="0" y="531114"/>
                </a:cubicBezTo>
                <a:lnTo>
                  <a:pt x="0" y="9950704"/>
                </a:lnTo>
                <a:cubicBezTo>
                  <a:pt x="0" y="10221214"/>
                  <a:pt x="214884" y="10444353"/>
                  <a:pt x="490601" y="10477500"/>
                </a:cubicBezTo>
                <a:lnTo>
                  <a:pt x="6903974" y="10477500"/>
                </a:lnTo>
                <a:cubicBezTo>
                  <a:pt x="7180707" y="10444353"/>
                  <a:pt x="7394321" y="10221214"/>
                  <a:pt x="7394321" y="9950704"/>
                </a:cubicBezTo>
                <a:lnTo>
                  <a:pt x="7394321" y="531114"/>
                </a:lnTo>
                <a:cubicBezTo>
                  <a:pt x="7394321" y="239014"/>
                  <a:pt x="7142861" y="0"/>
                  <a:pt x="6832346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20845" r="-20847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>
            <a:off x="3634940" y="459784"/>
            <a:ext cx="2783723" cy="615930"/>
          </a:xfrm>
          <a:custGeom>
            <a:rect b="b" l="l" r="r" t="t"/>
            <a:pathLst>
              <a:path extrusionOk="0" h="615930" w="2783723">
                <a:moveTo>
                  <a:pt x="0" y="0"/>
                </a:moveTo>
                <a:lnTo>
                  <a:pt x="2783723" y="0"/>
                </a:lnTo>
                <a:lnTo>
                  <a:pt x="2783723" y="615930"/>
                </a:lnTo>
                <a:lnTo>
                  <a:pt x="0" y="6159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5" name="Google Shape;115;p3"/>
          <p:cNvSpPr/>
          <p:nvPr/>
        </p:nvSpPr>
        <p:spPr>
          <a:xfrm>
            <a:off x="7319607" y="-1965910"/>
            <a:ext cx="3469734" cy="4377051"/>
          </a:xfrm>
          <a:custGeom>
            <a:rect b="b" l="l" r="r" t="t"/>
            <a:pathLst>
              <a:path extrusionOk="0" h="4377051" w="3469734">
                <a:moveTo>
                  <a:pt x="0" y="0"/>
                </a:moveTo>
                <a:lnTo>
                  <a:pt x="3469734" y="0"/>
                </a:lnTo>
                <a:lnTo>
                  <a:pt x="3469734" y="4377051"/>
                </a:lnTo>
                <a:lnTo>
                  <a:pt x="0" y="43770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6" name="Google Shape;116;p3"/>
          <p:cNvSpPr txBox="1"/>
          <p:nvPr/>
        </p:nvSpPr>
        <p:spPr>
          <a:xfrm>
            <a:off x="4079252" y="526561"/>
            <a:ext cx="1933008" cy="4164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1" u="none" cap="none" strike="noStrike">
                <a:solidFill>
                  <a:srgbClr val="2B151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4138972" y="1701200"/>
            <a:ext cx="4445366" cy="16229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1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46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Our app features four levels: User, Driver, Line Manager, and Admin. Each level is designed with a user-friendly interface to ensure smooth and efficient interactions tailored to their specific roles.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0"/>
          <p:cNvSpPr/>
          <p:nvPr/>
        </p:nvSpPr>
        <p:spPr>
          <a:xfrm>
            <a:off x="-63503" y="-63503"/>
            <a:ext cx="5327094" cy="5270497"/>
          </a:xfrm>
          <a:custGeom>
            <a:rect b="b" l="l" r="r" t="t"/>
            <a:pathLst>
              <a:path extrusionOk="0" h="5270497" w="5327094">
                <a:moveTo>
                  <a:pt x="0" y="0"/>
                </a:moveTo>
                <a:lnTo>
                  <a:pt x="5327094" y="0"/>
                </a:lnTo>
                <a:lnTo>
                  <a:pt x="5327094" y="5270497"/>
                </a:lnTo>
                <a:lnTo>
                  <a:pt x="0" y="52704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9" name="Google Shape;449;p30"/>
          <p:cNvSpPr/>
          <p:nvPr/>
        </p:nvSpPr>
        <p:spPr>
          <a:xfrm>
            <a:off x="7264403" y="0"/>
            <a:ext cx="1879597" cy="4157977"/>
          </a:xfrm>
          <a:custGeom>
            <a:rect b="b" l="l" r="r" t="t"/>
            <a:pathLst>
              <a:path extrusionOk="0" h="4157977" w="1879597">
                <a:moveTo>
                  <a:pt x="0" y="0"/>
                </a:moveTo>
                <a:lnTo>
                  <a:pt x="1879597" y="0"/>
                </a:lnTo>
                <a:lnTo>
                  <a:pt x="1879597" y="4157977"/>
                </a:lnTo>
                <a:lnTo>
                  <a:pt x="0" y="41579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50" name="Google Shape;450;p30"/>
          <p:cNvSpPr/>
          <p:nvPr/>
        </p:nvSpPr>
        <p:spPr>
          <a:xfrm>
            <a:off x="2001517" y="0"/>
            <a:ext cx="5143500" cy="5143500"/>
          </a:xfrm>
          <a:custGeom>
            <a:rect b="b" l="l" r="r" t="t"/>
            <a:pathLst>
              <a:path extrusionOk="0" h="5143500" w="5143500">
                <a:moveTo>
                  <a:pt x="0" y="0"/>
                </a:moveTo>
                <a:lnTo>
                  <a:pt x="5143500" y="0"/>
                </a:lnTo>
                <a:lnTo>
                  <a:pt x="51435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/>
          <p:nvPr/>
        </p:nvSpPr>
        <p:spPr>
          <a:xfrm>
            <a:off x="0" y="3911603"/>
            <a:ext cx="2887980" cy="1231897"/>
          </a:xfrm>
          <a:custGeom>
            <a:rect b="b" l="l" r="r" t="t"/>
            <a:pathLst>
              <a:path extrusionOk="0" h="1231897" w="2887980">
                <a:moveTo>
                  <a:pt x="0" y="0"/>
                </a:moveTo>
                <a:lnTo>
                  <a:pt x="2887980" y="0"/>
                </a:lnTo>
                <a:lnTo>
                  <a:pt x="2887980" y="1231897"/>
                </a:lnTo>
                <a:lnTo>
                  <a:pt x="0" y="12318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3" name="Google Shape;123;p4"/>
          <p:cNvSpPr/>
          <p:nvPr/>
        </p:nvSpPr>
        <p:spPr>
          <a:xfrm>
            <a:off x="6332220" y="0"/>
            <a:ext cx="2811780" cy="1231897"/>
          </a:xfrm>
          <a:custGeom>
            <a:rect b="b" l="l" r="r" t="t"/>
            <a:pathLst>
              <a:path extrusionOk="0" h="1231897" w="2811780">
                <a:moveTo>
                  <a:pt x="0" y="0"/>
                </a:moveTo>
                <a:lnTo>
                  <a:pt x="2811780" y="0"/>
                </a:lnTo>
                <a:lnTo>
                  <a:pt x="2811780" y="1231896"/>
                </a:lnTo>
                <a:lnTo>
                  <a:pt x="0" y="12318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4" name="Google Shape;124;p4"/>
          <p:cNvSpPr/>
          <p:nvPr/>
        </p:nvSpPr>
        <p:spPr>
          <a:xfrm>
            <a:off x="3705863" y="1569720"/>
            <a:ext cx="4401817" cy="1480823"/>
          </a:xfrm>
          <a:custGeom>
            <a:rect b="b" l="l" r="r" t="t"/>
            <a:pathLst>
              <a:path extrusionOk="0" h="1480823" w="4401817">
                <a:moveTo>
                  <a:pt x="0" y="0"/>
                </a:moveTo>
                <a:lnTo>
                  <a:pt x="4401817" y="0"/>
                </a:lnTo>
                <a:lnTo>
                  <a:pt x="4401817" y="1480823"/>
                </a:lnTo>
                <a:lnTo>
                  <a:pt x="0" y="148082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4"/>
          <p:cNvSpPr/>
          <p:nvPr/>
        </p:nvSpPr>
        <p:spPr>
          <a:xfrm>
            <a:off x="5097780" y="1676400"/>
            <a:ext cx="1282703" cy="802643"/>
          </a:xfrm>
          <a:custGeom>
            <a:rect b="b" l="l" r="r" t="t"/>
            <a:pathLst>
              <a:path extrusionOk="0" h="802643" w="1282703">
                <a:moveTo>
                  <a:pt x="0" y="0"/>
                </a:moveTo>
                <a:lnTo>
                  <a:pt x="1282703" y="0"/>
                </a:lnTo>
                <a:lnTo>
                  <a:pt x="1282703" y="802643"/>
                </a:lnTo>
                <a:lnTo>
                  <a:pt x="0" y="8026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6" name="Google Shape;126;p4"/>
          <p:cNvSpPr/>
          <p:nvPr/>
        </p:nvSpPr>
        <p:spPr>
          <a:xfrm>
            <a:off x="1620517" y="1874520"/>
            <a:ext cx="2329177" cy="993143"/>
          </a:xfrm>
          <a:custGeom>
            <a:rect b="b" l="l" r="r" t="t"/>
            <a:pathLst>
              <a:path extrusionOk="0" h="993143" w="2329177">
                <a:moveTo>
                  <a:pt x="0" y="0"/>
                </a:moveTo>
                <a:lnTo>
                  <a:pt x="2329177" y="0"/>
                </a:lnTo>
                <a:lnTo>
                  <a:pt x="2329177" y="993143"/>
                </a:lnTo>
                <a:lnTo>
                  <a:pt x="0" y="9931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7" name="Google Shape;127;p4"/>
          <p:cNvSpPr/>
          <p:nvPr/>
        </p:nvSpPr>
        <p:spPr>
          <a:xfrm>
            <a:off x="3154680" y="2082803"/>
            <a:ext cx="629917" cy="629917"/>
          </a:xfrm>
          <a:custGeom>
            <a:rect b="b" l="l" r="r" t="t"/>
            <a:pathLst>
              <a:path extrusionOk="0" h="629917" w="629917">
                <a:moveTo>
                  <a:pt x="0" y="0"/>
                </a:moveTo>
                <a:lnTo>
                  <a:pt x="629917" y="0"/>
                </a:lnTo>
                <a:lnTo>
                  <a:pt x="629917" y="629917"/>
                </a:lnTo>
                <a:lnTo>
                  <a:pt x="0" y="62991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4"/>
          <p:cNvSpPr/>
          <p:nvPr/>
        </p:nvSpPr>
        <p:spPr>
          <a:xfrm>
            <a:off x="1013460" y="1483357"/>
            <a:ext cx="1091565" cy="997582"/>
          </a:xfrm>
          <a:custGeom>
            <a:rect b="b" l="l" r="r" t="t"/>
            <a:pathLst>
              <a:path extrusionOk="0" h="997582" w="1091565">
                <a:moveTo>
                  <a:pt x="0" y="0"/>
                </a:moveTo>
                <a:lnTo>
                  <a:pt x="1091565" y="0"/>
                </a:lnTo>
                <a:lnTo>
                  <a:pt x="1091565" y="997582"/>
                </a:lnTo>
                <a:lnTo>
                  <a:pt x="0" y="9975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9" name="Google Shape;129;p4"/>
          <p:cNvSpPr/>
          <p:nvPr/>
        </p:nvSpPr>
        <p:spPr>
          <a:xfrm>
            <a:off x="3554092" y="2378078"/>
            <a:ext cx="494033" cy="494033"/>
          </a:xfrm>
          <a:custGeom>
            <a:rect b="b" l="l" r="r" t="t"/>
            <a:pathLst>
              <a:path extrusionOk="0" h="494033" w="494033">
                <a:moveTo>
                  <a:pt x="0" y="0"/>
                </a:moveTo>
                <a:lnTo>
                  <a:pt x="494033" y="0"/>
                </a:lnTo>
                <a:lnTo>
                  <a:pt x="494033" y="494033"/>
                </a:lnTo>
                <a:lnTo>
                  <a:pt x="0" y="4940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4"/>
          <p:cNvSpPr/>
          <p:nvPr/>
        </p:nvSpPr>
        <p:spPr>
          <a:xfrm>
            <a:off x="5814698" y="2070735"/>
            <a:ext cx="494033" cy="494033"/>
          </a:xfrm>
          <a:custGeom>
            <a:rect b="b" l="l" r="r" t="t"/>
            <a:pathLst>
              <a:path extrusionOk="0" h="494033" w="494033">
                <a:moveTo>
                  <a:pt x="0" y="0"/>
                </a:moveTo>
                <a:lnTo>
                  <a:pt x="494033" y="0"/>
                </a:lnTo>
                <a:lnTo>
                  <a:pt x="494033" y="494033"/>
                </a:lnTo>
                <a:lnTo>
                  <a:pt x="0" y="4940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4"/>
          <p:cNvSpPr/>
          <p:nvPr/>
        </p:nvSpPr>
        <p:spPr>
          <a:xfrm>
            <a:off x="7712078" y="2560958"/>
            <a:ext cx="494033" cy="494033"/>
          </a:xfrm>
          <a:custGeom>
            <a:rect b="b" l="l" r="r" t="t"/>
            <a:pathLst>
              <a:path extrusionOk="0" h="494033" w="494033">
                <a:moveTo>
                  <a:pt x="0" y="0"/>
                </a:moveTo>
                <a:lnTo>
                  <a:pt x="494033" y="0"/>
                </a:lnTo>
                <a:lnTo>
                  <a:pt x="494033" y="494033"/>
                </a:lnTo>
                <a:lnTo>
                  <a:pt x="0" y="4940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4"/>
          <p:cNvSpPr/>
          <p:nvPr/>
        </p:nvSpPr>
        <p:spPr>
          <a:xfrm>
            <a:off x="1211580" y="1717043"/>
            <a:ext cx="548640" cy="548640"/>
          </a:xfrm>
          <a:custGeom>
            <a:rect b="b" l="l" r="r" t="t"/>
            <a:pathLst>
              <a:path extrusionOk="0" h="548640" w="548640">
                <a:moveTo>
                  <a:pt x="0" y="0"/>
                </a:moveTo>
                <a:lnTo>
                  <a:pt x="548640" y="0"/>
                </a:lnTo>
                <a:lnTo>
                  <a:pt x="548640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3" name="Google Shape;133;p4"/>
          <p:cNvSpPr/>
          <p:nvPr/>
        </p:nvSpPr>
        <p:spPr>
          <a:xfrm>
            <a:off x="1318517" y="2901477"/>
            <a:ext cx="385572" cy="625954"/>
          </a:xfrm>
          <a:custGeom>
            <a:rect b="b" l="l" r="r" t="t"/>
            <a:pathLst>
              <a:path extrusionOk="0" h="625954" w="385572">
                <a:moveTo>
                  <a:pt x="0" y="0"/>
                </a:moveTo>
                <a:lnTo>
                  <a:pt x="385572" y="0"/>
                </a:lnTo>
                <a:lnTo>
                  <a:pt x="385572" y="625954"/>
                </a:lnTo>
                <a:lnTo>
                  <a:pt x="0" y="6259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4" name="Google Shape;134;p4"/>
          <p:cNvSpPr/>
          <p:nvPr/>
        </p:nvSpPr>
        <p:spPr>
          <a:xfrm>
            <a:off x="3279391" y="3330731"/>
            <a:ext cx="385572" cy="628479"/>
          </a:xfrm>
          <a:custGeom>
            <a:rect b="b" l="l" r="r" t="t"/>
            <a:pathLst>
              <a:path extrusionOk="0" h="628479" w="385572">
                <a:moveTo>
                  <a:pt x="0" y="0"/>
                </a:moveTo>
                <a:lnTo>
                  <a:pt x="385572" y="0"/>
                </a:lnTo>
                <a:lnTo>
                  <a:pt x="385572" y="628478"/>
                </a:lnTo>
                <a:lnTo>
                  <a:pt x="0" y="628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5" name="Google Shape;135;p4"/>
          <p:cNvSpPr/>
          <p:nvPr/>
        </p:nvSpPr>
        <p:spPr>
          <a:xfrm>
            <a:off x="5537454" y="2959894"/>
            <a:ext cx="385572" cy="628469"/>
          </a:xfrm>
          <a:custGeom>
            <a:rect b="b" l="l" r="r" t="t"/>
            <a:pathLst>
              <a:path extrusionOk="0" h="628469" w="385572">
                <a:moveTo>
                  <a:pt x="0" y="0"/>
                </a:moveTo>
                <a:lnTo>
                  <a:pt x="385572" y="0"/>
                </a:lnTo>
                <a:lnTo>
                  <a:pt x="385572" y="628469"/>
                </a:lnTo>
                <a:lnTo>
                  <a:pt x="0" y="628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6" name="Google Shape;136;p4"/>
          <p:cNvSpPr/>
          <p:nvPr/>
        </p:nvSpPr>
        <p:spPr>
          <a:xfrm>
            <a:off x="7419470" y="3505991"/>
            <a:ext cx="383286" cy="628479"/>
          </a:xfrm>
          <a:custGeom>
            <a:rect b="b" l="l" r="r" t="t"/>
            <a:pathLst>
              <a:path extrusionOk="0" h="628479" w="383286">
                <a:moveTo>
                  <a:pt x="0" y="0"/>
                </a:moveTo>
                <a:lnTo>
                  <a:pt x="383286" y="0"/>
                </a:lnTo>
                <a:lnTo>
                  <a:pt x="383286" y="628478"/>
                </a:lnTo>
                <a:lnTo>
                  <a:pt x="0" y="628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4"/>
          <p:cNvSpPr txBox="1"/>
          <p:nvPr/>
        </p:nvSpPr>
        <p:spPr>
          <a:xfrm>
            <a:off x="1787776" y="2126294"/>
            <a:ext cx="144856" cy="1936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01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7869555" y="2700338"/>
            <a:ext cx="187785" cy="1936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04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3739258" y="160020"/>
            <a:ext cx="1704232" cy="7112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374151"/>
                </a:solidFill>
                <a:latin typeface="Montserrat"/>
                <a:ea typeface="Montserrat"/>
                <a:cs typeface="Montserrat"/>
                <a:sym typeface="Montserrat"/>
              </a:rPr>
              <a:t>TOOLS</a:t>
            </a:r>
            <a:endParaRPr/>
          </a:p>
        </p:txBody>
      </p:sp>
      <p:sp>
        <p:nvSpPr>
          <p:cNvPr id="140" name="Google Shape;140;p4"/>
          <p:cNvSpPr txBox="1"/>
          <p:nvPr/>
        </p:nvSpPr>
        <p:spPr>
          <a:xfrm>
            <a:off x="1157602" y="2662247"/>
            <a:ext cx="719290" cy="2829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2" u="none" cap="none" strike="noStrike">
                <a:solidFill>
                  <a:srgbClr val="FF8D00"/>
                </a:solidFill>
                <a:latin typeface="Montserrat"/>
                <a:ea typeface="Montserrat"/>
                <a:cs typeface="Montserrat"/>
                <a:sym typeface="Montserrat"/>
              </a:rPr>
              <a:t>Flutter</a:t>
            </a:r>
            <a:endParaRPr/>
          </a:p>
        </p:txBody>
      </p:sp>
      <p:sp>
        <p:nvSpPr>
          <p:cNvPr id="141" name="Google Shape;141;p4"/>
          <p:cNvSpPr txBox="1"/>
          <p:nvPr/>
        </p:nvSpPr>
        <p:spPr>
          <a:xfrm>
            <a:off x="985199" y="3522088"/>
            <a:ext cx="1018680" cy="25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99" u="none" cap="none" strike="noStrike">
                <a:solidFill>
                  <a:srgbClr val="263238"/>
                </a:solidFill>
                <a:latin typeface="Montserrat"/>
                <a:ea typeface="Montserrat"/>
                <a:cs typeface="Montserrat"/>
                <a:sym typeface="Montserrat"/>
              </a:rPr>
              <a:t>FRONT END</a:t>
            </a:r>
            <a:endParaRPr/>
          </a:p>
        </p:txBody>
      </p:sp>
      <p:sp>
        <p:nvSpPr>
          <p:cNvPr id="142" name="Google Shape;142;p4"/>
          <p:cNvSpPr txBox="1"/>
          <p:nvPr/>
        </p:nvSpPr>
        <p:spPr>
          <a:xfrm>
            <a:off x="3014977" y="3913822"/>
            <a:ext cx="933440" cy="25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99" u="none" cap="none" strike="noStrike">
                <a:solidFill>
                  <a:srgbClr val="263238"/>
                </a:solidFill>
                <a:latin typeface="Montserrat"/>
                <a:ea typeface="Montserrat"/>
                <a:cs typeface="Montserrat"/>
                <a:sym typeface="Montserrat"/>
              </a:rPr>
              <a:t>BACK END</a:t>
            </a:r>
            <a:endParaRPr/>
          </a:p>
        </p:txBody>
      </p:sp>
      <p:sp>
        <p:nvSpPr>
          <p:cNvPr id="143" name="Google Shape;143;p4"/>
          <p:cNvSpPr txBox="1"/>
          <p:nvPr/>
        </p:nvSpPr>
        <p:spPr>
          <a:xfrm>
            <a:off x="5248532" y="3642741"/>
            <a:ext cx="986038" cy="25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99" u="none" cap="none" strike="noStrike">
                <a:solidFill>
                  <a:srgbClr val="263238"/>
                </a:solidFill>
                <a:latin typeface="Montserrat"/>
                <a:ea typeface="Montserrat"/>
                <a:cs typeface="Montserrat"/>
                <a:sym typeface="Montserrat"/>
              </a:rPr>
              <a:t>DATABASE</a:t>
            </a:r>
            <a:endParaRPr/>
          </a:p>
        </p:txBody>
      </p:sp>
      <p:sp>
        <p:nvSpPr>
          <p:cNvPr id="144" name="Google Shape;144;p4"/>
          <p:cNvSpPr txBox="1"/>
          <p:nvPr/>
        </p:nvSpPr>
        <p:spPr>
          <a:xfrm>
            <a:off x="7154542" y="4063051"/>
            <a:ext cx="933440" cy="25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99" u="none" cap="none" strike="noStrike">
                <a:solidFill>
                  <a:srgbClr val="263238"/>
                </a:solidFill>
                <a:latin typeface="Montserrat"/>
                <a:ea typeface="Montserrat"/>
                <a:cs typeface="Montserrat"/>
                <a:sym typeface="Montserrat"/>
              </a:rPr>
              <a:t>FOR MAPS</a:t>
            </a:r>
            <a:endParaRPr/>
          </a:p>
        </p:txBody>
      </p:sp>
      <p:sp>
        <p:nvSpPr>
          <p:cNvPr id="145" name="Google Shape;145;p4"/>
          <p:cNvSpPr txBox="1"/>
          <p:nvPr/>
        </p:nvSpPr>
        <p:spPr>
          <a:xfrm>
            <a:off x="3077842" y="3081652"/>
            <a:ext cx="876729" cy="282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FF8D00"/>
                </a:solidFill>
                <a:latin typeface="Montserrat"/>
                <a:ea typeface="Montserrat"/>
                <a:cs typeface="Montserrat"/>
                <a:sym typeface="Montserrat"/>
              </a:rPr>
              <a:t>NODE JS</a:t>
            </a:r>
            <a:endParaRPr/>
          </a:p>
        </p:txBody>
      </p:sp>
      <p:sp>
        <p:nvSpPr>
          <p:cNvPr id="146" name="Google Shape;146;p4"/>
          <p:cNvSpPr txBox="1"/>
          <p:nvPr/>
        </p:nvSpPr>
        <p:spPr>
          <a:xfrm>
            <a:off x="5404485" y="2734942"/>
            <a:ext cx="772678" cy="2825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FF8D00"/>
                </a:solidFill>
                <a:latin typeface="Montserrat"/>
                <a:ea typeface="Montserrat"/>
                <a:cs typeface="Montserrat"/>
                <a:sym typeface="Montserrat"/>
              </a:rPr>
              <a:t>MY SQL</a:t>
            </a:r>
            <a:endParaRPr/>
          </a:p>
        </p:txBody>
      </p:sp>
      <p:sp>
        <p:nvSpPr>
          <p:cNvPr id="147" name="Google Shape;147;p4"/>
          <p:cNvSpPr txBox="1"/>
          <p:nvPr/>
        </p:nvSpPr>
        <p:spPr>
          <a:xfrm>
            <a:off x="6816076" y="3237481"/>
            <a:ext cx="1882169" cy="26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FF8D00"/>
                </a:solidFill>
                <a:latin typeface="Montserrat"/>
                <a:ea typeface="Montserrat"/>
                <a:cs typeface="Montserrat"/>
                <a:sym typeface="Montserrat"/>
              </a:rPr>
              <a:t>GOOGLE  MAP</a:t>
            </a:r>
            <a:endParaRPr/>
          </a:p>
        </p:txBody>
      </p:sp>
      <p:sp>
        <p:nvSpPr>
          <p:cNvPr id="148" name="Google Shape;148;p4"/>
          <p:cNvSpPr txBox="1"/>
          <p:nvPr/>
        </p:nvSpPr>
        <p:spPr>
          <a:xfrm>
            <a:off x="3715007" y="2517143"/>
            <a:ext cx="175241" cy="1940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2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02</a:t>
            </a:r>
            <a:endParaRPr/>
          </a:p>
        </p:txBody>
      </p:sp>
      <p:sp>
        <p:nvSpPr>
          <p:cNvPr id="149" name="Google Shape;149;p4"/>
          <p:cNvSpPr txBox="1"/>
          <p:nvPr/>
        </p:nvSpPr>
        <p:spPr>
          <a:xfrm>
            <a:off x="5964555" y="2210695"/>
            <a:ext cx="178813" cy="1940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2" u="none" cap="none" strike="noStrike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03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/>
          <p:nvPr/>
        </p:nvSpPr>
        <p:spPr>
          <a:xfrm>
            <a:off x="-1908492" y="3467591"/>
            <a:ext cx="3310503" cy="2507236"/>
          </a:xfrm>
          <a:custGeom>
            <a:rect b="b" l="l" r="r" t="t"/>
            <a:pathLst>
              <a:path extrusionOk="0" h="2507236" w="3310503">
                <a:moveTo>
                  <a:pt x="0" y="0"/>
                </a:moveTo>
                <a:lnTo>
                  <a:pt x="3310503" y="0"/>
                </a:lnTo>
                <a:lnTo>
                  <a:pt x="3310503" y="2507236"/>
                </a:lnTo>
                <a:lnTo>
                  <a:pt x="0" y="25072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5"/>
          <p:cNvSpPr/>
          <p:nvPr/>
        </p:nvSpPr>
        <p:spPr>
          <a:xfrm>
            <a:off x="3955458" y="-1849075"/>
            <a:ext cx="7379938" cy="5604504"/>
          </a:xfrm>
          <a:custGeom>
            <a:rect b="b" l="l" r="r" t="t"/>
            <a:pathLst>
              <a:path extrusionOk="0" h="5604504" w="7379938">
                <a:moveTo>
                  <a:pt x="0" y="0"/>
                </a:moveTo>
                <a:lnTo>
                  <a:pt x="7379938" y="0"/>
                </a:lnTo>
                <a:lnTo>
                  <a:pt x="7379938" y="5604504"/>
                </a:lnTo>
                <a:lnTo>
                  <a:pt x="0" y="56045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5"/>
          <p:cNvSpPr/>
          <p:nvPr/>
        </p:nvSpPr>
        <p:spPr>
          <a:xfrm>
            <a:off x="7815846" y="4152212"/>
            <a:ext cx="671085" cy="671085"/>
          </a:xfrm>
          <a:custGeom>
            <a:rect b="b" l="l" r="r" t="t"/>
            <a:pathLst>
              <a:path extrusionOk="0" h="671085" w="671085">
                <a:moveTo>
                  <a:pt x="0" y="0"/>
                </a:moveTo>
                <a:lnTo>
                  <a:pt x="671085" y="0"/>
                </a:lnTo>
                <a:lnTo>
                  <a:pt x="671085" y="671085"/>
                </a:lnTo>
                <a:lnTo>
                  <a:pt x="0" y="6710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7" name="Google Shape;157;p5"/>
          <p:cNvSpPr txBox="1"/>
          <p:nvPr/>
        </p:nvSpPr>
        <p:spPr>
          <a:xfrm>
            <a:off x="546234" y="2265871"/>
            <a:ext cx="4504113" cy="6355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9" u="none" cap="none" strike="noStrike">
                <a:solidFill>
                  <a:srgbClr val="11100E"/>
                </a:solidFill>
                <a:latin typeface="Arial"/>
                <a:ea typeface="Arial"/>
                <a:cs typeface="Arial"/>
                <a:sym typeface="Arial"/>
              </a:rPr>
              <a:t>Project`s Features</a:t>
            </a:r>
            <a:endParaRPr/>
          </a:p>
        </p:txBody>
      </p:sp>
      <p:sp>
        <p:nvSpPr>
          <p:cNvPr id="158" name="Google Shape;158;p5"/>
          <p:cNvSpPr/>
          <p:nvPr/>
        </p:nvSpPr>
        <p:spPr>
          <a:xfrm>
            <a:off x="5574696" y="-96917"/>
            <a:ext cx="3306242" cy="3715885"/>
          </a:xfrm>
          <a:custGeom>
            <a:rect b="b" l="l" r="r" t="t"/>
            <a:pathLst>
              <a:path extrusionOk="0" h="3715885" w="3306242">
                <a:moveTo>
                  <a:pt x="0" y="0"/>
                </a:moveTo>
                <a:lnTo>
                  <a:pt x="3306242" y="0"/>
                </a:lnTo>
                <a:lnTo>
                  <a:pt x="3306242" y="3715885"/>
                </a:lnTo>
                <a:lnTo>
                  <a:pt x="0" y="37158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"/>
          <p:cNvSpPr/>
          <p:nvPr/>
        </p:nvSpPr>
        <p:spPr>
          <a:xfrm>
            <a:off x="0" y="4302595"/>
            <a:ext cx="1158709" cy="840886"/>
          </a:xfrm>
          <a:custGeom>
            <a:rect b="b" l="l" r="r" t="t"/>
            <a:pathLst>
              <a:path extrusionOk="0" h="1692148" w="2331720">
                <a:moveTo>
                  <a:pt x="47879" y="0"/>
                </a:moveTo>
                <a:cubicBezTo>
                  <a:pt x="31877" y="0"/>
                  <a:pt x="15875" y="127"/>
                  <a:pt x="0" y="508"/>
                </a:cubicBezTo>
                <a:lnTo>
                  <a:pt x="0" y="508"/>
                </a:lnTo>
                <a:lnTo>
                  <a:pt x="0" y="1151763"/>
                </a:lnTo>
                <a:lnTo>
                  <a:pt x="0" y="1151763"/>
                </a:lnTo>
                <a:cubicBezTo>
                  <a:pt x="16383" y="1151128"/>
                  <a:pt x="32766" y="1150747"/>
                  <a:pt x="49276" y="1150747"/>
                </a:cubicBezTo>
                <a:cubicBezTo>
                  <a:pt x="474091" y="1150747"/>
                  <a:pt x="848741" y="1365377"/>
                  <a:pt x="1070610" y="1692148"/>
                </a:cubicBezTo>
                <a:lnTo>
                  <a:pt x="2331720" y="1692148"/>
                </a:lnTo>
                <a:cubicBezTo>
                  <a:pt x="2035175" y="713359"/>
                  <a:pt x="1126236" y="635"/>
                  <a:pt x="50673" y="0"/>
                </a:cubicBezTo>
                <a:close/>
              </a:path>
            </a:pathLst>
          </a:custGeom>
          <a:solidFill>
            <a:srgbClr val="FBD50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6"/>
          <p:cNvSpPr/>
          <p:nvPr/>
        </p:nvSpPr>
        <p:spPr>
          <a:xfrm>
            <a:off x="2550524" y="653202"/>
            <a:ext cx="2190639" cy="4455530"/>
          </a:xfrm>
          <a:custGeom>
            <a:rect b="b" l="l" r="r" t="t"/>
            <a:pathLst>
              <a:path extrusionOk="0" h="4455530" w="2190639">
                <a:moveTo>
                  <a:pt x="0" y="0"/>
                </a:moveTo>
                <a:lnTo>
                  <a:pt x="2190639" y="0"/>
                </a:lnTo>
                <a:lnTo>
                  <a:pt x="2190639" y="4455531"/>
                </a:lnTo>
                <a:lnTo>
                  <a:pt x="0" y="44555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65" name="Google Shape;165;p6"/>
          <p:cNvSpPr/>
          <p:nvPr/>
        </p:nvSpPr>
        <p:spPr>
          <a:xfrm>
            <a:off x="2682671" y="734496"/>
            <a:ext cx="1926321" cy="4180217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689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3028" r="-3027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6"/>
          <p:cNvSpPr/>
          <p:nvPr/>
        </p:nvSpPr>
        <p:spPr>
          <a:xfrm>
            <a:off x="4990151" y="0"/>
            <a:ext cx="4129305" cy="3618953"/>
          </a:xfrm>
          <a:custGeom>
            <a:rect b="b" l="l" r="r" t="t"/>
            <a:pathLst>
              <a:path extrusionOk="0" h="3618953" w="4129305">
                <a:moveTo>
                  <a:pt x="0" y="0"/>
                </a:moveTo>
                <a:lnTo>
                  <a:pt x="4129305" y="0"/>
                </a:lnTo>
                <a:lnTo>
                  <a:pt x="4129305" y="3618953"/>
                </a:lnTo>
                <a:lnTo>
                  <a:pt x="0" y="36189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7" name="Google Shape;167;p6"/>
          <p:cNvSpPr txBox="1"/>
          <p:nvPr/>
        </p:nvSpPr>
        <p:spPr>
          <a:xfrm>
            <a:off x="2646676" y="111257"/>
            <a:ext cx="2176118" cy="4030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1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Sign In Page</a:t>
            </a:r>
            <a:endParaRPr/>
          </a:p>
        </p:txBody>
      </p:sp>
      <p:sp>
        <p:nvSpPr>
          <p:cNvPr id="168" name="Google Shape;168;p6"/>
          <p:cNvSpPr txBox="1"/>
          <p:nvPr/>
        </p:nvSpPr>
        <p:spPr>
          <a:xfrm>
            <a:off x="899579" y="2086509"/>
            <a:ext cx="301420" cy="3374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/>
          </a:p>
        </p:txBody>
      </p:sp>
      <p:sp>
        <p:nvSpPr>
          <p:cNvPr id="169" name="Google Shape;169;p6"/>
          <p:cNvSpPr txBox="1"/>
          <p:nvPr/>
        </p:nvSpPr>
        <p:spPr>
          <a:xfrm>
            <a:off x="2868819" y="1909893"/>
            <a:ext cx="389305" cy="415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94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/>
          </a:p>
        </p:txBody>
      </p:sp>
      <p:sp>
        <p:nvSpPr>
          <p:cNvPr id="170" name="Google Shape;170;p6"/>
          <p:cNvSpPr txBox="1"/>
          <p:nvPr/>
        </p:nvSpPr>
        <p:spPr>
          <a:xfrm>
            <a:off x="4617338" y="2005297"/>
            <a:ext cx="372813" cy="399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3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"/>
          <p:cNvSpPr/>
          <p:nvPr/>
        </p:nvSpPr>
        <p:spPr>
          <a:xfrm>
            <a:off x="0" y="0"/>
            <a:ext cx="3040380" cy="1384297"/>
          </a:xfrm>
          <a:custGeom>
            <a:rect b="b" l="l" r="r" t="t"/>
            <a:pathLst>
              <a:path extrusionOk="0" h="1384297" w="3040380">
                <a:moveTo>
                  <a:pt x="0" y="0"/>
                </a:moveTo>
                <a:lnTo>
                  <a:pt x="3040380" y="0"/>
                </a:lnTo>
                <a:lnTo>
                  <a:pt x="3040380" y="1384296"/>
                </a:lnTo>
                <a:lnTo>
                  <a:pt x="0" y="13842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6" name="Google Shape;176;p7"/>
          <p:cNvSpPr/>
          <p:nvPr/>
        </p:nvSpPr>
        <p:spPr>
          <a:xfrm>
            <a:off x="6189345" y="3797303"/>
            <a:ext cx="2964180" cy="1384297"/>
          </a:xfrm>
          <a:custGeom>
            <a:rect b="b" l="l" r="r" t="t"/>
            <a:pathLst>
              <a:path extrusionOk="0" h="1384297" w="2964180">
                <a:moveTo>
                  <a:pt x="0" y="0"/>
                </a:moveTo>
                <a:lnTo>
                  <a:pt x="2964180" y="0"/>
                </a:lnTo>
                <a:lnTo>
                  <a:pt x="2964180" y="1384297"/>
                </a:lnTo>
                <a:lnTo>
                  <a:pt x="0" y="1384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7" name="Google Shape;177;p7"/>
          <p:cNvSpPr/>
          <p:nvPr/>
        </p:nvSpPr>
        <p:spPr>
          <a:xfrm>
            <a:off x="3621062" y="768348"/>
            <a:ext cx="1882825" cy="3829469"/>
          </a:xfrm>
          <a:custGeom>
            <a:rect b="b" l="l" r="r" t="t"/>
            <a:pathLst>
              <a:path extrusionOk="0" h="3829469" w="1882825">
                <a:moveTo>
                  <a:pt x="0" y="0"/>
                </a:moveTo>
                <a:lnTo>
                  <a:pt x="1882826" y="0"/>
                </a:lnTo>
                <a:lnTo>
                  <a:pt x="1882826" y="3829469"/>
                </a:lnTo>
                <a:lnTo>
                  <a:pt x="0" y="3829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78" name="Google Shape;178;p7"/>
          <p:cNvSpPr/>
          <p:nvPr/>
        </p:nvSpPr>
        <p:spPr>
          <a:xfrm>
            <a:off x="3748700" y="877164"/>
            <a:ext cx="1631735" cy="3540950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304" r="-276" t="-442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7"/>
          <p:cNvSpPr/>
          <p:nvPr/>
        </p:nvSpPr>
        <p:spPr>
          <a:xfrm>
            <a:off x="6132716" y="768348"/>
            <a:ext cx="1882825" cy="3829469"/>
          </a:xfrm>
          <a:custGeom>
            <a:rect b="b" l="l" r="r" t="t"/>
            <a:pathLst>
              <a:path extrusionOk="0" h="3829469" w="1882825">
                <a:moveTo>
                  <a:pt x="0" y="0"/>
                </a:moveTo>
                <a:lnTo>
                  <a:pt x="1882826" y="0"/>
                </a:lnTo>
                <a:lnTo>
                  <a:pt x="1882826" y="3829469"/>
                </a:lnTo>
                <a:lnTo>
                  <a:pt x="0" y="3829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80" name="Google Shape;180;p7"/>
          <p:cNvSpPr/>
          <p:nvPr/>
        </p:nvSpPr>
        <p:spPr>
          <a:xfrm>
            <a:off x="6260354" y="877164"/>
            <a:ext cx="1631735" cy="3540950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2728" l="-827" r="0" t="-2586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7"/>
          <p:cNvSpPr/>
          <p:nvPr/>
        </p:nvSpPr>
        <p:spPr>
          <a:xfrm>
            <a:off x="1109408" y="768348"/>
            <a:ext cx="1882825" cy="3829469"/>
          </a:xfrm>
          <a:custGeom>
            <a:rect b="b" l="l" r="r" t="t"/>
            <a:pathLst>
              <a:path extrusionOk="0" h="3829469" w="1882825">
                <a:moveTo>
                  <a:pt x="0" y="0"/>
                </a:moveTo>
                <a:lnTo>
                  <a:pt x="1882826" y="0"/>
                </a:lnTo>
                <a:lnTo>
                  <a:pt x="1882826" y="3829469"/>
                </a:lnTo>
                <a:lnTo>
                  <a:pt x="0" y="38294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82" name="Google Shape;182;p7"/>
          <p:cNvSpPr/>
          <p:nvPr/>
        </p:nvSpPr>
        <p:spPr>
          <a:xfrm>
            <a:off x="1237046" y="877164"/>
            <a:ext cx="1631735" cy="3540950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201" l="0" r="0" t="-120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7"/>
          <p:cNvSpPr txBox="1"/>
          <p:nvPr/>
        </p:nvSpPr>
        <p:spPr>
          <a:xfrm>
            <a:off x="3661304" y="174431"/>
            <a:ext cx="2176118" cy="4030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1" u="none" cap="none" strike="noStrike">
                <a:solidFill>
                  <a:srgbClr val="FBD50C"/>
                </a:solidFill>
                <a:latin typeface="Arial"/>
                <a:ea typeface="Arial"/>
                <a:cs typeface="Arial"/>
                <a:sym typeface="Arial"/>
              </a:rPr>
              <a:t>Sign Up Page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"/>
          <p:cNvSpPr/>
          <p:nvPr/>
        </p:nvSpPr>
        <p:spPr>
          <a:xfrm>
            <a:off x="0" y="0"/>
            <a:ext cx="1784352" cy="5143500"/>
          </a:xfrm>
          <a:custGeom>
            <a:rect b="b" l="l" r="r" t="t"/>
            <a:pathLst>
              <a:path extrusionOk="0" h="10287000" w="3568700">
                <a:moveTo>
                  <a:pt x="0" y="0"/>
                </a:moveTo>
                <a:lnTo>
                  <a:pt x="0" y="10287000"/>
                </a:lnTo>
                <a:lnTo>
                  <a:pt x="3568700" y="10287000"/>
                </a:lnTo>
                <a:lnTo>
                  <a:pt x="3568700" y="0"/>
                </a:lnTo>
                <a:close/>
              </a:path>
            </a:pathLst>
          </a:custGeom>
          <a:solidFill>
            <a:srgbClr val="FBD50C"/>
          </a:solidFill>
          <a:ln>
            <a:noFill/>
          </a:ln>
        </p:spPr>
      </p:sp>
      <p:sp>
        <p:nvSpPr>
          <p:cNvPr id="189" name="Google Shape;189;p8"/>
          <p:cNvSpPr/>
          <p:nvPr/>
        </p:nvSpPr>
        <p:spPr>
          <a:xfrm>
            <a:off x="1840857" y="497159"/>
            <a:ext cx="1772145" cy="3604358"/>
          </a:xfrm>
          <a:custGeom>
            <a:rect b="b" l="l" r="r" t="t"/>
            <a:pathLst>
              <a:path extrusionOk="0" h="3604358" w="1772145">
                <a:moveTo>
                  <a:pt x="0" y="0"/>
                </a:moveTo>
                <a:lnTo>
                  <a:pt x="1772146" y="0"/>
                </a:lnTo>
                <a:lnTo>
                  <a:pt x="1772146" y="3604358"/>
                </a:lnTo>
                <a:lnTo>
                  <a:pt x="0" y="3604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90" name="Google Shape;190;p8"/>
          <p:cNvSpPr/>
          <p:nvPr/>
        </p:nvSpPr>
        <p:spPr>
          <a:xfrm>
            <a:off x="1960992" y="599578"/>
            <a:ext cx="1535815" cy="3332799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446" l="0" r="0" t="-447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8"/>
          <p:cNvSpPr/>
          <p:nvPr/>
        </p:nvSpPr>
        <p:spPr>
          <a:xfrm>
            <a:off x="3669508" y="506689"/>
            <a:ext cx="1772145" cy="3604358"/>
          </a:xfrm>
          <a:custGeom>
            <a:rect b="b" l="l" r="r" t="t"/>
            <a:pathLst>
              <a:path extrusionOk="0" h="3604358" w="1772145">
                <a:moveTo>
                  <a:pt x="0" y="0"/>
                </a:moveTo>
                <a:lnTo>
                  <a:pt x="1772146" y="0"/>
                </a:lnTo>
                <a:lnTo>
                  <a:pt x="1772146" y="3604358"/>
                </a:lnTo>
                <a:lnTo>
                  <a:pt x="0" y="3604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43" r="0" t="0"/>
            </a:stretch>
          </a:blipFill>
          <a:ln>
            <a:noFill/>
          </a:ln>
        </p:spPr>
      </p:sp>
      <p:sp>
        <p:nvSpPr>
          <p:cNvPr id="192" name="Google Shape;192;p8"/>
          <p:cNvSpPr/>
          <p:nvPr/>
        </p:nvSpPr>
        <p:spPr>
          <a:xfrm>
            <a:off x="3789643" y="609108"/>
            <a:ext cx="1535815" cy="3332799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11504" r="-6053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8"/>
          <p:cNvSpPr/>
          <p:nvPr/>
        </p:nvSpPr>
        <p:spPr>
          <a:xfrm>
            <a:off x="5581024" y="461166"/>
            <a:ext cx="1738511" cy="3604358"/>
          </a:xfrm>
          <a:custGeom>
            <a:rect b="b" l="l" r="r" t="t"/>
            <a:pathLst>
              <a:path extrusionOk="0" h="3604358" w="1738511">
                <a:moveTo>
                  <a:pt x="0" y="0"/>
                </a:moveTo>
                <a:lnTo>
                  <a:pt x="1738511" y="0"/>
                </a:lnTo>
                <a:lnTo>
                  <a:pt x="1738511" y="3604358"/>
                </a:lnTo>
                <a:lnTo>
                  <a:pt x="0" y="3604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980" r="0" t="0"/>
            </a:stretch>
          </a:blipFill>
          <a:ln>
            <a:noFill/>
          </a:ln>
        </p:spPr>
      </p:sp>
      <p:sp>
        <p:nvSpPr>
          <p:cNvPr id="194" name="Google Shape;194;p8"/>
          <p:cNvSpPr/>
          <p:nvPr/>
        </p:nvSpPr>
        <p:spPr>
          <a:xfrm>
            <a:off x="5682362" y="568775"/>
            <a:ext cx="1535815" cy="3332799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565" l="-2942" r="-10422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"/>
          <p:cNvSpPr/>
          <p:nvPr/>
        </p:nvSpPr>
        <p:spPr>
          <a:xfrm>
            <a:off x="435497" y="3762346"/>
            <a:ext cx="678342" cy="678342"/>
          </a:xfrm>
          <a:custGeom>
            <a:rect b="b" l="l" r="r" t="t"/>
            <a:pathLst>
              <a:path extrusionOk="0" h="678342" w="678342">
                <a:moveTo>
                  <a:pt x="0" y="0"/>
                </a:moveTo>
                <a:lnTo>
                  <a:pt x="678342" y="0"/>
                </a:lnTo>
                <a:lnTo>
                  <a:pt x="678342" y="678342"/>
                </a:lnTo>
                <a:lnTo>
                  <a:pt x="0" y="6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6" name="Google Shape;196;p8"/>
          <p:cNvSpPr/>
          <p:nvPr/>
        </p:nvSpPr>
        <p:spPr>
          <a:xfrm>
            <a:off x="2039145" y="4206014"/>
            <a:ext cx="1396827" cy="323626"/>
          </a:xfrm>
          <a:custGeom>
            <a:rect b="b" l="l" r="r" t="t"/>
            <a:pathLst>
              <a:path extrusionOk="0" h="323626" w="1396827">
                <a:moveTo>
                  <a:pt x="0" y="0"/>
                </a:moveTo>
                <a:lnTo>
                  <a:pt x="1396827" y="0"/>
                </a:lnTo>
                <a:lnTo>
                  <a:pt x="1396827" y="323626"/>
                </a:lnTo>
                <a:lnTo>
                  <a:pt x="0" y="3236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7" name="Google Shape;197;p8"/>
          <p:cNvSpPr/>
          <p:nvPr/>
        </p:nvSpPr>
        <p:spPr>
          <a:xfrm>
            <a:off x="3811118" y="4224528"/>
            <a:ext cx="1396827" cy="323626"/>
          </a:xfrm>
          <a:custGeom>
            <a:rect b="b" l="l" r="r" t="t"/>
            <a:pathLst>
              <a:path extrusionOk="0" h="323626" w="1396827">
                <a:moveTo>
                  <a:pt x="0" y="0"/>
                </a:moveTo>
                <a:lnTo>
                  <a:pt x="1396827" y="0"/>
                </a:lnTo>
                <a:lnTo>
                  <a:pt x="1396827" y="323626"/>
                </a:lnTo>
                <a:lnTo>
                  <a:pt x="0" y="3236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8" name="Google Shape;198;p8"/>
          <p:cNvSpPr/>
          <p:nvPr/>
        </p:nvSpPr>
        <p:spPr>
          <a:xfrm>
            <a:off x="5682362" y="4206014"/>
            <a:ext cx="1558647" cy="323626"/>
          </a:xfrm>
          <a:custGeom>
            <a:rect b="b" l="l" r="r" t="t"/>
            <a:pathLst>
              <a:path extrusionOk="0" h="323626" w="1558647">
                <a:moveTo>
                  <a:pt x="0" y="0"/>
                </a:moveTo>
                <a:lnTo>
                  <a:pt x="1558647" y="0"/>
                </a:lnTo>
                <a:lnTo>
                  <a:pt x="1558647" y="323626"/>
                </a:lnTo>
                <a:lnTo>
                  <a:pt x="0" y="3236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9" name="Google Shape;199;p8"/>
          <p:cNvSpPr txBox="1"/>
          <p:nvPr/>
        </p:nvSpPr>
        <p:spPr>
          <a:xfrm>
            <a:off x="2245209" y="4258949"/>
            <a:ext cx="1004345" cy="1682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4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Forget Password</a:t>
            </a:r>
            <a:endParaRPr/>
          </a:p>
        </p:txBody>
      </p:sp>
      <p:sp>
        <p:nvSpPr>
          <p:cNvPr id="200" name="Google Shape;200;p8"/>
          <p:cNvSpPr txBox="1"/>
          <p:nvPr/>
        </p:nvSpPr>
        <p:spPr>
          <a:xfrm>
            <a:off x="4004528" y="4277463"/>
            <a:ext cx="1030214" cy="161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4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Verification Code</a:t>
            </a:r>
            <a:endParaRPr/>
          </a:p>
        </p:txBody>
      </p:sp>
      <p:sp>
        <p:nvSpPr>
          <p:cNvPr id="201" name="Google Shape;201;p8"/>
          <p:cNvSpPr txBox="1"/>
          <p:nvPr/>
        </p:nvSpPr>
        <p:spPr>
          <a:xfrm>
            <a:off x="5780546" y="4277463"/>
            <a:ext cx="1362280" cy="161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4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Email Reset Code </a:t>
            </a:r>
            <a:endParaRPr/>
          </a:p>
        </p:txBody>
      </p:sp>
      <p:sp>
        <p:nvSpPr>
          <p:cNvPr id="202" name="Google Shape;202;p8"/>
          <p:cNvSpPr txBox="1"/>
          <p:nvPr/>
        </p:nvSpPr>
        <p:spPr>
          <a:xfrm>
            <a:off x="165825" y="1077282"/>
            <a:ext cx="1579150" cy="12569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5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16" u="none" cap="none" strike="noStrike">
                <a:solidFill>
                  <a:srgbClr val="FDFBFB"/>
                </a:solidFill>
                <a:latin typeface="Arial"/>
                <a:ea typeface="Arial"/>
                <a:cs typeface="Arial"/>
                <a:sym typeface="Arial"/>
              </a:rPr>
              <a:t>Forget Password Process</a:t>
            </a:r>
            <a:endParaRPr/>
          </a:p>
        </p:txBody>
      </p:sp>
      <p:sp>
        <p:nvSpPr>
          <p:cNvPr id="203" name="Google Shape;203;p8"/>
          <p:cNvSpPr/>
          <p:nvPr/>
        </p:nvSpPr>
        <p:spPr>
          <a:xfrm>
            <a:off x="7458906" y="461166"/>
            <a:ext cx="1738511" cy="3604358"/>
          </a:xfrm>
          <a:custGeom>
            <a:rect b="b" l="l" r="r" t="t"/>
            <a:pathLst>
              <a:path extrusionOk="0" h="3604358" w="1738511">
                <a:moveTo>
                  <a:pt x="0" y="0"/>
                </a:moveTo>
                <a:lnTo>
                  <a:pt x="1738511" y="0"/>
                </a:lnTo>
                <a:lnTo>
                  <a:pt x="1738511" y="3604358"/>
                </a:lnTo>
                <a:lnTo>
                  <a:pt x="0" y="3604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980" r="0" t="0"/>
            </a:stretch>
          </a:blipFill>
          <a:ln>
            <a:noFill/>
          </a:ln>
        </p:spPr>
      </p:sp>
      <p:sp>
        <p:nvSpPr>
          <p:cNvPr id="204" name="Google Shape;204;p8"/>
          <p:cNvSpPr/>
          <p:nvPr/>
        </p:nvSpPr>
        <p:spPr>
          <a:xfrm>
            <a:off x="7560244" y="568775"/>
            <a:ext cx="1535815" cy="3332799"/>
          </a:xfrm>
          <a:custGeom>
            <a:rect b="b" l="l" r="r" t="t"/>
            <a:pathLst>
              <a:path extrusionOk="0" h="8574913" w="3951478">
                <a:moveTo>
                  <a:pt x="398145" y="0"/>
                </a:moveTo>
                <a:cubicBezTo>
                  <a:pt x="178308" y="0"/>
                  <a:pt x="0" y="178308"/>
                  <a:pt x="0" y="398145"/>
                </a:cubicBezTo>
                <a:lnTo>
                  <a:pt x="0" y="8176768"/>
                </a:lnTo>
                <a:cubicBezTo>
                  <a:pt x="0" y="8396732"/>
                  <a:pt x="178308" y="8574913"/>
                  <a:pt x="398145" y="8574913"/>
                </a:cubicBezTo>
                <a:lnTo>
                  <a:pt x="3553333" y="8574913"/>
                </a:lnTo>
                <a:cubicBezTo>
                  <a:pt x="3773297" y="8574913"/>
                  <a:pt x="3951478" y="8396605"/>
                  <a:pt x="3951478" y="8176768"/>
                </a:cubicBezTo>
                <a:lnTo>
                  <a:pt x="3951478" y="398145"/>
                </a:lnTo>
                <a:cubicBezTo>
                  <a:pt x="3951478" y="178308"/>
                  <a:pt x="3773297" y="0"/>
                  <a:pt x="3553333" y="0"/>
                </a:cubicBezTo>
                <a:lnTo>
                  <a:pt x="3152267" y="0"/>
                </a:lnTo>
                <a:cubicBezTo>
                  <a:pt x="3115056" y="0"/>
                  <a:pt x="3084830" y="30226"/>
                  <a:pt x="3084830" y="67437"/>
                </a:cubicBezTo>
                <a:lnTo>
                  <a:pt x="3084830" y="72517"/>
                </a:lnTo>
                <a:cubicBezTo>
                  <a:pt x="3084830" y="210693"/>
                  <a:pt x="2972816" y="322707"/>
                  <a:pt x="2834640" y="322707"/>
                </a:cubicBezTo>
                <a:cubicBezTo>
                  <a:pt x="2834386" y="322707"/>
                  <a:pt x="2834132" y="322707"/>
                  <a:pt x="2833878" y="322707"/>
                </a:cubicBezTo>
                <a:lnTo>
                  <a:pt x="1102995" y="317627"/>
                </a:lnTo>
                <a:cubicBezTo>
                  <a:pt x="965073" y="317246"/>
                  <a:pt x="853440" y="205359"/>
                  <a:pt x="853440" y="67437"/>
                </a:cubicBezTo>
                <a:cubicBezTo>
                  <a:pt x="853567" y="30226"/>
                  <a:pt x="823341" y="0"/>
                  <a:pt x="786130" y="0"/>
                </a:cubicBez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-5356" r="-5357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8"/>
          <p:cNvSpPr/>
          <p:nvPr/>
        </p:nvSpPr>
        <p:spPr>
          <a:xfrm>
            <a:off x="7560244" y="4211702"/>
            <a:ext cx="1558647" cy="323626"/>
          </a:xfrm>
          <a:custGeom>
            <a:rect b="b" l="l" r="r" t="t"/>
            <a:pathLst>
              <a:path extrusionOk="0" h="323626" w="1558647">
                <a:moveTo>
                  <a:pt x="0" y="0"/>
                </a:moveTo>
                <a:lnTo>
                  <a:pt x="1558647" y="0"/>
                </a:lnTo>
                <a:lnTo>
                  <a:pt x="1558647" y="323627"/>
                </a:lnTo>
                <a:lnTo>
                  <a:pt x="0" y="3236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6" name="Google Shape;206;p8"/>
          <p:cNvSpPr txBox="1"/>
          <p:nvPr/>
        </p:nvSpPr>
        <p:spPr>
          <a:xfrm>
            <a:off x="7656557" y="4289376"/>
            <a:ext cx="1362280" cy="1682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4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Confirm Pasword Page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FBFB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"/>
          <p:cNvSpPr/>
          <p:nvPr/>
        </p:nvSpPr>
        <p:spPr>
          <a:xfrm>
            <a:off x="-1963179" y="3465119"/>
            <a:ext cx="3346304" cy="2534350"/>
          </a:xfrm>
          <a:custGeom>
            <a:rect b="b" l="l" r="r" t="t"/>
            <a:pathLst>
              <a:path extrusionOk="0" h="2534350" w="3346304">
                <a:moveTo>
                  <a:pt x="0" y="0"/>
                </a:moveTo>
                <a:lnTo>
                  <a:pt x="3346304" y="0"/>
                </a:lnTo>
                <a:lnTo>
                  <a:pt x="3346304" y="2534350"/>
                </a:lnTo>
                <a:lnTo>
                  <a:pt x="0" y="2534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2" name="Google Shape;212;p9"/>
          <p:cNvSpPr/>
          <p:nvPr/>
        </p:nvSpPr>
        <p:spPr>
          <a:xfrm>
            <a:off x="3964186" y="-1909048"/>
            <a:ext cx="7459747" cy="5665113"/>
          </a:xfrm>
          <a:custGeom>
            <a:rect b="b" l="l" r="r" t="t"/>
            <a:pathLst>
              <a:path extrusionOk="0" h="5665113" w="7459747">
                <a:moveTo>
                  <a:pt x="0" y="0"/>
                </a:moveTo>
                <a:lnTo>
                  <a:pt x="7459747" y="0"/>
                </a:lnTo>
                <a:lnTo>
                  <a:pt x="7459747" y="5665113"/>
                </a:lnTo>
                <a:lnTo>
                  <a:pt x="0" y="56651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3" name="Google Shape;213;p9"/>
          <p:cNvSpPr/>
          <p:nvPr/>
        </p:nvSpPr>
        <p:spPr>
          <a:xfrm>
            <a:off x="7866321" y="4157139"/>
            <a:ext cx="678342" cy="678342"/>
          </a:xfrm>
          <a:custGeom>
            <a:rect b="b" l="l" r="r" t="t"/>
            <a:pathLst>
              <a:path extrusionOk="0" h="678342" w="678342">
                <a:moveTo>
                  <a:pt x="0" y="0"/>
                </a:moveTo>
                <a:lnTo>
                  <a:pt x="678342" y="0"/>
                </a:lnTo>
                <a:lnTo>
                  <a:pt x="678342" y="678342"/>
                </a:lnTo>
                <a:lnTo>
                  <a:pt x="0" y="6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9"/>
          <p:cNvSpPr txBox="1"/>
          <p:nvPr/>
        </p:nvSpPr>
        <p:spPr>
          <a:xfrm>
            <a:off x="988635" y="2218053"/>
            <a:ext cx="4556031" cy="631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49" u="none" cap="none" strike="noStrike">
                <a:solidFill>
                  <a:srgbClr val="11100E"/>
                </a:solidFill>
                <a:latin typeface="Arial"/>
                <a:ea typeface="Arial"/>
                <a:cs typeface="Arial"/>
                <a:sym typeface="Arial"/>
              </a:rPr>
              <a:t>User App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