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5"/>
  </p:notes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5" r:id="rId9"/>
    <p:sldId id="271" r:id="rId10"/>
    <p:sldId id="291" r:id="rId11"/>
    <p:sldId id="270" r:id="rId12"/>
    <p:sldId id="272" r:id="rId13"/>
    <p:sldId id="283" r:id="rId14"/>
    <p:sldId id="285" r:id="rId15"/>
    <p:sldId id="286" r:id="rId16"/>
    <p:sldId id="273" r:id="rId17"/>
    <p:sldId id="274" r:id="rId18"/>
    <p:sldId id="292" r:id="rId19"/>
    <p:sldId id="281" r:id="rId20"/>
    <p:sldId id="301" r:id="rId21"/>
    <p:sldId id="305" r:id="rId22"/>
    <p:sldId id="279" r:id="rId23"/>
    <p:sldId id="294" r:id="rId24"/>
    <p:sldId id="290" r:id="rId25"/>
    <p:sldId id="287" r:id="rId26"/>
    <p:sldId id="303" r:id="rId27"/>
    <p:sldId id="304" r:id="rId28"/>
    <p:sldId id="295" r:id="rId29"/>
    <p:sldId id="296" r:id="rId30"/>
    <p:sldId id="297" r:id="rId31"/>
    <p:sldId id="298" r:id="rId32"/>
    <p:sldId id="299" r:id="rId33"/>
    <p:sldId id="28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نمط فاتح 2 - تميي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>
        <p:scale>
          <a:sx n="80" d="100"/>
          <a:sy n="80" d="100"/>
        </p:scale>
        <p:origin x="-1074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esktop\GIS\SewerCAD\final%20project\conduit%20tabl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\Desktop\GIS\SewerCAD\final%20project\manholes%20tab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4213272736887707"/>
          <c:y val="0"/>
        </c:manualLayout>
      </c:layout>
      <c:overlay val="0"/>
      <c:txPr>
        <a:bodyPr/>
        <a:lstStyle/>
        <a:p>
          <a:pPr>
            <a:defRPr lang="en-US"/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6.3882429904573879E-2"/>
          <c:y val="5.7870474524017931E-2"/>
          <c:w val="0.85906416316349077"/>
          <c:h val="0.86570970100301292"/>
        </c:manualLayout>
      </c:layout>
      <c:scatterChart>
        <c:scatterStyle val="lineMarker"/>
        <c:varyColors val="0"/>
        <c:ser>
          <c:idx val="0"/>
          <c:order val="0"/>
          <c:tx>
            <c:strRef>
              <c:f>'conduit table'!$Z$1</c:f>
              <c:strCache>
                <c:ptCount val="1"/>
                <c:pt idx="0">
                  <c:v>Velocity (Average) (m/s)</c:v>
                </c:pt>
              </c:strCache>
            </c:strRef>
          </c:tx>
          <c:spPr>
            <a:ln w="28575">
              <a:noFill/>
            </a:ln>
          </c:spPr>
          <c:xVal>
            <c:strRef>
              <c:f>'conduit table'!$A$2:$A$140</c:f>
              <c:strCache>
                <c:ptCount val="139"/>
                <c:pt idx="0">
                  <c:v>CO-1</c:v>
                </c:pt>
                <c:pt idx="1">
                  <c:v>CO-2</c:v>
                </c:pt>
                <c:pt idx="2">
                  <c:v>CO-2</c:v>
                </c:pt>
                <c:pt idx="3">
                  <c:v>CO-3</c:v>
                </c:pt>
                <c:pt idx="4">
                  <c:v>CO-3</c:v>
                </c:pt>
                <c:pt idx="5">
                  <c:v>CO-4</c:v>
                </c:pt>
                <c:pt idx="6">
                  <c:v>CO-5</c:v>
                </c:pt>
                <c:pt idx="7">
                  <c:v>CO-6</c:v>
                </c:pt>
                <c:pt idx="8">
                  <c:v>CO-7</c:v>
                </c:pt>
                <c:pt idx="9">
                  <c:v>CO-8</c:v>
                </c:pt>
                <c:pt idx="10">
                  <c:v>CO-9</c:v>
                </c:pt>
                <c:pt idx="11">
                  <c:v>CO-10</c:v>
                </c:pt>
                <c:pt idx="12">
                  <c:v>CO-11</c:v>
                </c:pt>
                <c:pt idx="13">
                  <c:v>CO-12</c:v>
                </c:pt>
                <c:pt idx="14">
                  <c:v>CO-13</c:v>
                </c:pt>
                <c:pt idx="15">
                  <c:v>CO-14</c:v>
                </c:pt>
                <c:pt idx="16">
                  <c:v>CO-15</c:v>
                </c:pt>
                <c:pt idx="17">
                  <c:v>CO-16</c:v>
                </c:pt>
                <c:pt idx="18">
                  <c:v>CO-17</c:v>
                </c:pt>
                <c:pt idx="19">
                  <c:v>CO-18</c:v>
                </c:pt>
                <c:pt idx="20">
                  <c:v>CO-19</c:v>
                </c:pt>
                <c:pt idx="21">
                  <c:v>CO-20</c:v>
                </c:pt>
                <c:pt idx="22">
                  <c:v>CO-21</c:v>
                </c:pt>
                <c:pt idx="23">
                  <c:v>CO-22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CO-59</c:v>
                </c:pt>
                <c:pt idx="58">
                  <c:v>CO-60</c:v>
                </c:pt>
                <c:pt idx="59">
                  <c:v>CO-61</c:v>
                </c:pt>
                <c:pt idx="60">
                  <c:v>CO-63</c:v>
                </c:pt>
                <c:pt idx="61">
                  <c:v>CO-64</c:v>
                </c:pt>
                <c:pt idx="62">
                  <c:v>CO-65</c:v>
                </c:pt>
                <c:pt idx="63">
                  <c:v>CO-66</c:v>
                </c:pt>
                <c:pt idx="64">
                  <c:v>CO-67</c:v>
                </c:pt>
                <c:pt idx="65">
                  <c:v>CO-68</c:v>
                </c:pt>
                <c:pt idx="66">
                  <c:v>CO-69</c:v>
                </c:pt>
                <c:pt idx="67">
                  <c:v>CO-70</c:v>
                </c:pt>
                <c:pt idx="68">
                  <c:v>CO-72</c:v>
                </c:pt>
                <c:pt idx="69">
                  <c:v>CO-73</c:v>
                </c:pt>
                <c:pt idx="70">
                  <c:v>CO-74</c:v>
                </c:pt>
                <c:pt idx="71">
                  <c:v>CO-75</c:v>
                </c:pt>
                <c:pt idx="72">
                  <c:v>CO-76</c:v>
                </c:pt>
                <c:pt idx="73">
                  <c:v>CO-77</c:v>
                </c:pt>
                <c:pt idx="74">
                  <c:v>CO-78</c:v>
                </c:pt>
                <c:pt idx="75">
                  <c:v>CO-79</c:v>
                </c:pt>
                <c:pt idx="76">
                  <c:v>CO-80</c:v>
                </c:pt>
                <c:pt idx="77">
                  <c:v>CO-81</c:v>
                </c:pt>
                <c:pt idx="78">
                  <c:v>CO-82</c:v>
                </c:pt>
                <c:pt idx="79">
                  <c:v>CO-83</c:v>
                </c:pt>
                <c:pt idx="80">
                  <c:v>CO-84</c:v>
                </c:pt>
                <c:pt idx="81">
                  <c:v>CO-85</c:v>
                </c:pt>
                <c:pt idx="82">
                  <c:v>CO-86</c:v>
                </c:pt>
                <c:pt idx="83">
                  <c:v>CO-88</c:v>
                </c:pt>
                <c:pt idx="84">
                  <c:v>CO-89</c:v>
                </c:pt>
                <c:pt idx="85">
                  <c:v>CO-90</c:v>
                </c:pt>
                <c:pt idx="86">
                  <c:v>CO-91</c:v>
                </c:pt>
                <c:pt idx="87">
                  <c:v>CO-92</c:v>
                </c:pt>
                <c:pt idx="88">
                  <c:v>CO-93</c:v>
                </c:pt>
                <c:pt idx="89">
                  <c:v>CO-97</c:v>
                </c:pt>
                <c:pt idx="90">
                  <c:v>CO-98</c:v>
                </c:pt>
                <c:pt idx="91">
                  <c:v>CO-99</c:v>
                </c:pt>
                <c:pt idx="92">
                  <c:v>CO-100</c:v>
                </c:pt>
                <c:pt idx="93">
                  <c:v>CO-101</c:v>
                </c:pt>
                <c:pt idx="94">
                  <c:v>CO-102</c:v>
                </c:pt>
                <c:pt idx="95">
                  <c:v>CO-103</c:v>
                </c:pt>
                <c:pt idx="96">
                  <c:v>CO-104</c:v>
                </c:pt>
                <c:pt idx="97">
                  <c:v>CO-105</c:v>
                </c:pt>
                <c:pt idx="98">
                  <c:v>CO-106</c:v>
                </c:pt>
                <c:pt idx="99">
                  <c:v>CO-107</c:v>
                </c:pt>
                <c:pt idx="100">
                  <c:v>CO-108</c:v>
                </c:pt>
                <c:pt idx="101">
                  <c:v>CO-109</c:v>
                </c:pt>
                <c:pt idx="102">
                  <c:v>CO-110</c:v>
                </c:pt>
                <c:pt idx="103">
                  <c:v>CO-111</c:v>
                </c:pt>
                <c:pt idx="104">
                  <c:v>CO-112</c:v>
                </c:pt>
                <c:pt idx="105">
                  <c:v>CO-113</c:v>
                </c:pt>
                <c:pt idx="106">
                  <c:v>CO-114</c:v>
                </c:pt>
                <c:pt idx="107">
                  <c:v>CO-115</c:v>
                </c:pt>
                <c:pt idx="108">
                  <c:v>CO-116</c:v>
                </c:pt>
                <c:pt idx="109">
                  <c:v>CO-117</c:v>
                </c:pt>
                <c:pt idx="110">
                  <c:v>CO-118</c:v>
                </c:pt>
                <c:pt idx="111">
                  <c:v>CO-119</c:v>
                </c:pt>
                <c:pt idx="112">
                  <c:v>CO-120</c:v>
                </c:pt>
                <c:pt idx="113">
                  <c:v>CO-121</c:v>
                </c:pt>
                <c:pt idx="114">
                  <c:v>CO-122</c:v>
                </c:pt>
                <c:pt idx="115">
                  <c:v>CO-123</c:v>
                </c:pt>
                <c:pt idx="116">
                  <c:v>CO-127</c:v>
                </c:pt>
                <c:pt idx="117">
                  <c:v>CO-129</c:v>
                </c:pt>
                <c:pt idx="118">
                  <c:v>CO-130</c:v>
                </c:pt>
                <c:pt idx="119">
                  <c:v>CO-131</c:v>
                </c:pt>
                <c:pt idx="120">
                  <c:v>CO-132</c:v>
                </c:pt>
                <c:pt idx="121">
                  <c:v>CO-133</c:v>
                </c:pt>
                <c:pt idx="122">
                  <c:v>CO-135</c:v>
                </c:pt>
                <c:pt idx="123">
                  <c:v>CO-136</c:v>
                </c:pt>
                <c:pt idx="124">
                  <c:v>CO-137</c:v>
                </c:pt>
                <c:pt idx="125">
                  <c:v>CO-138</c:v>
                </c:pt>
                <c:pt idx="126">
                  <c:v>CO-139</c:v>
                </c:pt>
                <c:pt idx="127">
                  <c:v>CO-140</c:v>
                </c:pt>
                <c:pt idx="128">
                  <c:v>CO-141</c:v>
                </c:pt>
                <c:pt idx="129">
                  <c:v>CO-142</c:v>
                </c:pt>
                <c:pt idx="130">
                  <c:v>CO-143</c:v>
                </c:pt>
                <c:pt idx="131">
                  <c:v>CO-144</c:v>
                </c:pt>
                <c:pt idx="132">
                  <c:v>CO-145</c:v>
                </c:pt>
                <c:pt idx="133">
                  <c:v>CO-146</c:v>
                </c:pt>
                <c:pt idx="134">
                  <c:v>CO-147</c:v>
                </c:pt>
                <c:pt idx="135">
                  <c:v>CO-148</c:v>
                </c:pt>
                <c:pt idx="136">
                  <c:v>CO-149</c:v>
                </c:pt>
                <c:pt idx="137">
                  <c:v>CO-150</c:v>
                </c:pt>
                <c:pt idx="138">
                  <c:v>CO-151</c:v>
                </c:pt>
              </c:strCache>
            </c:strRef>
          </c:xVal>
          <c:yVal>
            <c:numRef>
              <c:f>'conduit table'!$Z$2:$Z$140</c:f>
              <c:numCache>
                <c:formatCode>General</c:formatCode>
                <c:ptCount val="139"/>
                <c:pt idx="0">
                  <c:v>0.68000000000000138</c:v>
                </c:pt>
                <c:pt idx="1">
                  <c:v>2.08</c:v>
                </c:pt>
                <c:pt idx="2">
                  <c:v>0.8</c:v>
                </c:pt>
                <c:pt idx="3">
                  <c:v>0.87000000000000111</c:v>
                </c:pt>
                <c:pt idx="4">
                  <c:v>0.5</c:v>
                </c:pt>
                <c:pt idx="5">
                  <c:v>0.92</c:v>
                </c:pt>
                <c:pt idx="6">
                  <c:v>0.93</c:v>
                </c:pt>
                <c:pt idx="7">
                  <c:v>1.01</c:v>
                </c:pt>
                <c:pt idx="8">
                  <c:v>1.05</c:v>
                </c:pt>
                <c:pt idx="9">
                  <c:v>1.08</c:v>
                </c:pt>
                <c:pt idx="10">
                  <c:v>1.1200000000000001</c:v>
                </c:pt>
                <c:pt idx="11">
                  <c:v>1.1800000000000022</c:v>
                </c:pt>
                <c:pt idx="12">
                  <c:v>1.21</c:v>
                </c:pt>
                <c:pt idx="13">
                  <c:v>1.1800000000000022</c:v>
                </c:pt>
                <c:pt idx="14">
                  <c:v>1.1700000000000021</c:v>
                </c:pt>
                <c:pt idx="15">
                  <c:v>1.29</c:v>
                </c:pt>
                <c:pt idx="16">
                  <c:v>1.31</c:v>
                </c:pt>
                <c:pt idx="17">
                  <c:v>1.28</c:v>
                </c:pt>
                <c:pt idx="18">
                  <c:v>1.37</c:v>
                </c:pt>
                <c:pt idx="19">
                  <c:v>1.3800000000000001</c:v>
                </c:pt>
                <c:pt idx="20">
                  <c:v>1.6</c:v>
                </c:pt>
                <c:pt idx="21">
                  <c:v>1.61</c:v>
                </c:pt>
                <c:pt idx="22">
                  <c:v>1.62</c:v>
                </c:pt>
                <c:pt idx="23">
                  <c:v>1.6400000000000001</c:v>
                </c:pt>
                <c:pt idx="24">
                  <c:v>1.7100000000000017</c:v>
                </c:pt>
                <c:pt idx="25">
                  <c:v>1.7300000000000018</c:v>
                </c:pt>
                <c:pt idx="26">
                  <c:v>1.7300000000000018</c:v>
                </c:pt>
                <c:pt idx="27">
                  <c:v>1.6900000000000022</c:v>
                </c:pt>
                <c:pt idx="28">
                  <c:v>1.7900000000000023</c:v>
                </c:pt>
                <c:pt idx="29">
                  <c:v>1.7900000000000023</c:v>
                </c:pt>
                <c:pt idx="30">
                  <c:v>1.6400000000000001</c:v>
                </c:pt>
                <c:pt idx="31">
                  <c:v>1.1100000000000001</c:v>
                </c:pt>
                <c:pt idx="32">
                  <c:v>0.22000000000000025</c:v>
                </c:pt>
                <c:pt idx="33">
                  <c:v>0.5</c:v>
                </c:pt>
                <c:pt idx="34">
                  <c:v>0.64000000000000123</c:v>
                </c:pt>
                <c:pt idx="35">
                  <c:v>0.8</c:v>
                </c:pt>
                <c:pt idx="36">
                  <c:v>0.66000000000000136</c:v>
                </c:pt>
                <c:pt idx="37">
                  <c:v>0.68000000000000138</c:v>
                </c:pt>
                <c:pt idx="38">
                  <c:v>0.7400000000000011</c:v>
                </c:pt>
                <c:pt idx="39">
                  <c:v>0.62000000000000111</c:v>
                </c:pt>
                <c:pt idx="40">
                  <c:v>0.78</c:v>
                </c:pt>
                <c:pt idx="41">
                  <c:v>1.03</c:v>
                </c:pt>
                <c:pt idx="42">
                  <c:v>1.07</c:v>
                </c:pt>
                <c:pt idx="43">
                  <c:v>1.01</c:v>
                </c:pt>
                <c:pt idx="44">
                  <c:v>1.08</c:v>
                </c:pt>
                <c:pt idx="45">
                  <c:v>1.1900000000000022</c:v>
                </c:pt>
                <c:pt idx="46">
                  <c:v>1.22</c:v>
                </c:pt>
                <c:pt idx="47">
                  <c:v>1.23</c:v>
                </c:pt>
                <c:pt idx="48">
                  <c:v>1.24</c:v>
                </c:pt>
                <c:pt idx="49">
                  <c:v>1.06</c:v>
                </c:pt>
                <c:pt idx="50">
                  <c:v>1.06</c:v>
                </c:pt>
                <c:pt idx="51">
                  <c:v>0.56000000000000005</c:v>
                </c:pt>
                <c:pt idx="52">
                  <c:v>0.67000000000000148</c:v>
                </c:pt>
                <c:pt idx="53">
                  <c:v>0.73000000000000065</c:v>
                </c:pt>
                <c:pt idx="54">
                  <c:v>1.6500000000000001</c:v>
                </c:pt>
                <c:pt idx="55">
                  <c:v>1.6900000000000022</c:v>
                </c:pt>
                <c:pt idx="56">
                  <c:v>0.56000000000000005</c:v>
                </c:pt>
                <c:pt idx="57">
                  <c:v>0.92</c:v>
                </c:pt>
                <c:pt idx="58">
                  <c:v>0.880000000000001</c:v>
                </c:pt>
                <c:pt idx="59">
                  <c:v>0.99</c:v>
                </c:pt>
                <c:pt idx="60">
                  <c:v>1.1800000000000022</c:v>
                </c:pt>
                <c:pt idx="61">
                  <c:v>1.03</c:v>
                </c:pt>
                <c:pt idx="62">
                  <c:v>1.22</c:v>
                </c:pt>
                <c:pt idx="63">
                  <c:v>1.1599999999999975</c:v>
                </c:pt>
                <c:pt idx="64">
                  <c:v>1.33</c:v>
                </c:pt>
                <c:pt idx="65">
                  <c:v>1.36</c:v>
                </c:pt>
                <c:pt idx="66">
                  <c:v>0.83000000000000063</c:v>
                </c:pt>
                <c:pt idx="67">
                  <c:v>1.1299999999999975</c:v>
                </c:pt>
                <c:pt idx="68">
                  <c:v>0.44000000000000045</c:v>
                </c:pt>
                <c:pt idx="69">
                  <c:v>0.5</c:v>
                </c:pt>
                <c:pt idx="70">
                  <c:v>0.67000000000000148</c:v>
                </c:pt>
                <c:pt idx="71">
                  <c:v>0.85000000000000064</c:v>
                </c:pt>
                <c:pt idx="72">
                  <c:v>0.46</c:v>
                </c:pt>
                <c:pt idx="73">
                  <c:v>0.5</c:v>
                </c:pt>
                <c:pt idx="74">
                  <c:v>1.03</c:v>
                </c:pt>
                <c:pt idx="75">
                  <c:v>0.73000000000000065</c:v>
                </c:pt>
                <c:pt idx="76">
                  <c:v>0.46</c:v>
                </c:pt>
                <c:pt idx="77">
                  <c:v>0.5</c:v>
                </c:pt>
                <c:pt idx="78">
                  <c:v>0.46</c:v>
                </c:pt>
                <c:pt idx="79">
                  <c:v>0.5</c:v>
                </c:pt>
                <c:pt idx="80">
                  <c:v>0.33000000000000074</c:v>
                </c:pt>
                <c:pt idx="81">
                  <c:v>0.5</c:v>
                </c:pt>
                <c:pt idx="82">
                  <c:v>0.60000000000000064</c:v>
                </c:pt>
                <c:pt idx="83">
                  <c:v>0.67000000000000148</c:v>
                </c:pt>
                <c:pt idx="84">
                  <c:v>0.46</c:v>
                </c:pt>
                <c:pt idx="85">
                  <c:v>0.61000000000000065</c:v>
                </c:pt>
                <c:pt idx="86">
                  <c:v>0.56000000000000005</c:v>
                </c:pt>
                <c:pt idx="87">
                  <c:v>0.28000000000000008</c:v>
                </c:pt>
                <c:pt idx="88">
                  <c:v>0.5</c:v>
                </c:pt>
                <c:pt idx="89">
                  <c:v>0.33000000000000074</c:v>
                </c:pt>
                <c:pt idx="90">
                  <c:v>1.05</c:v>
                </c:pt>
                <c:pt idx="91">
                  <c:v>1.07</c:v>
                </c:pt>
                <c:pt idx="92">
                  <c:v>1.08</c:v>
                </c:pt>
                <c:pt idx="93">
                  <c:v>0.87000000000000111</c:v>
                </c:pt>
                <c:pt idx="94">
                  <c:v>0.86000000000000065</c:v>
                </c:pt>
                <c:pt idx="95">
                  <c:v>0.56000000000000005</c:v>
                </c:pt>
                <c:pt idx="96">
                  <c:v>0.67000000000000148</c:v>
                </c:pt>
                <c:pt idx="97">
                  <c:v>0.77000000000000024</c:v>
                </c:pt>
                <c:pt idx="98">
                  <c:v>0.87000000000000111</c:v>
                </c:pt>
                <c:pt idx="99">
                  <c:v>0.83000000000000063</c:v>
                </c:pt>
                <c:pt idx="100">
                  <c:v>0.95000000000000062</c:v>
                </c:pt>
                <c:pt idx="101">
                  <c:v>0.99</c:v>
                </c:pt>
                <c:pt idx="102">
                  <c:v>0.56000000000000005</c:v>
                </c:pt>
                <c:pt idx="103">
                  <c:v>0.59000000000000064</c:v>
                </c:pt>
                <c:pt idx="104">
                  <c:v>0.63000000000000123</c:v>
                </c:pt>
                <c:pt idx="105">
                  <c:v>0.6900000000000015</c:v>
                </c:pt>
                <c:pt idx="106">
                  <c:v>0.77000000000000024</c:v>
                </c:pt>
                <c:pt idx="107">
                  <c:v>0.78</c:v>
                </c:pt>
                <c:pt idx="108">
                  <c:v>0.85000000000000064</c:v>
                </c:pt>
                <c:pt idx="109">
                  <c:v>0.5</c:v>
                </c:pt>
                <c:pt idx="110">
                  <c:v>1.03</c:v>
                </c:pt>
                <c:pt idx="111">
                  <c:v>1.1499999999999975</c:v>
                </c:pt>
                <c:pt idx="112">
                  <c:v>0.65000000000000135</c:v>
                </c:pt>
                <c:pt idx="113">
                  <c:v>0.62000000000000111</c:v>
                </c:pt>
                <c:pt idx="114">
                  <c:v>1.07</c:v>
                </c:pt>
                <c:pt idx="115">
                  <c:v>1.28</c:v>
                </c:pt>
                <c:pt idx="116">
                  <c:v>0.23</c:v>
                </c:pt>
                <c:pt idx="117">
                  <c:v>0.5</c:v>
                </c:pt>
                <c:pt idx="118">
                  <c:v>0.5</c:v>
                </c:pt>
                <c:pt idx="119">
                  <c:v>0.56000000000000005</c:v>
                </c:pt>
                <c:pt idx="120">
                  <c:v>0.5</c:v>
                </c:pt>
                <c:pt idx="121">
                  <c:v>0.5</c:v>
                </c:pt>
                <c:pt idx="122">
                  <c:v>1.01</c:v>
                </c:pt>
                <c:pt idx="123">
                  <c:v>1.04</c:v>
                </c:pt>
                <c:pt idx="124">
                  <c:v>0.56000000000000005</c:v>
                </c:pt>
                <c:pt idx="125">
                  <c:v>1.23</c:v>
                </c:pt>
                <c:pt idx="126">
                  <c:v>1.1700000000000021</c:v>
                </c:pt>
                <c:pt idx="127">
                  <c:v>1.34</c:v>
                </c:pt>
                <c:pt idx="128">
                  <c:v>1.3800000000000001</c:v>
                </c:pt>
                <c:pt idx="129">
                  <c:v>1.4</c:v>
                </c:pt>
                <c:pt idx="130">
                  <c:v>1.42</c:v>
                </c:pt>
                <c:pt idx="131">
                  <c:v>1.3900000000000001</c:v>
                </c:pt>
                <c:pt idx="132">
                  <c:v>1.42</c:v>
                </c:pt>
                <c:pt idx="133">
                  <c:v>1.41</c:v>
                </c:pt>
                <c:pt idx="134">
                  <c:v>1.3</c:v>
                </c:pt>
                <c:pt idx="135">
                  <c:v>1.42</c:v>
                </c:pt>
                <c:pt idx="136">
                  <c:v>1.3800000000000001</c:v>
                </c:pt>
                <c:pt idx="137">
                  <c:v>1.43</c:v>
                </c:pt>
                <c:pt idx="138">
                  <c:v>0.880000000000001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733952"/>
        <c:axId val="106735872"/>
      </c:scatterChart>
      <c:valAx>
        <c:axId val="106733952"/>
        <c:scaling>
          <c:orientation val="minMax"/>
          <c:max val="14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lang="en-US"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Conduit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06735872"/>
        <c:crosses val="autoZero"/>
        <c:crossBetween val="midCat"/>
      </c:valAx>
      <c:valAx>
        <c:axId val="106735872"/>
        <c:scaling>
          <c:orientation val="minMax"/>
          <c:max val="3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 lang="en-US"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Velocity (m/s)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067339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lang="en-US"/>
          </a:pPr>
          <a:endParaRPr lang="ar-SA"/>
        </a:p>
      </c:txPr>
    </c:title>
    <c:autoTitleDeleted val="0"/>
    <c:plotArea>
      <c:layout>
        <c:manualLayout>
          <c:layoutTarget val="inner"/>
          <c:xMode val="edge"/>
          <c:yMode val="edge"/>
          <c:x val="5.5804800433009505E-2"/>
          <c:y val="6.5204314083172607E-2"/>
          <c:w val="0.91703489583819464"/>
          <c:h val="0.85644139710400424"/>
        </c:manualLayout>
      </c:layout>
      <c:scatterChart>
        <c:scatterStyle val="lineMarker"/>
        <c:varyColors val="0"/>
        <c:ser>
          <c:idx val="0"/>
          <c:order val="0"/>
          <c:tx>
            <c:strRef>
              <c:f>'manholes table'!$P$1</c:f>
              <c:strCache>
                <c:ptCount val="1"/>
                <c:pt idx="0">
                  <c:v>cover</c:v>
                </c:pt>
              </c:strCache>
            </c:strRef>
          </c:tx>
          <c:spPr>
            <a:ln w="28575">
              <a:noFill/>
            </a:ln>
          </c:spPr>
          <c:xVal>
            <c:strRef>
              <c:f>'manholes table'!$A$2:$A$140</c:f>
              <c:strCache>
                <c:ptCount val="139"/>
                <c:pt idx="0">
                  <c:v>MH-1</c:v>
                </c:pt>
                <c:pt idx="1">
                  <c:v>MH-2</c:v>
                </c:pt>
                <c:pt idx="2">
                  <c:v>MH-3</c:v>
                </c:pt>
                <c:pt idx="3">
                  <c:v>MH-4</c:v>
                </c:pt>
                <c:pt idx="4">
                  <c:v>MH-5</c:v>
                </c:pt>
                <c:pt idx="5">
                  <c:v>MH-6</c:v>
                </c:pt>
                <c:pt idx="6">
                  <c:v>MH-7</c:v>
                </c:pt>
                <c:pt idx="7">
                  <c:v>MH-8</c:v>
                </c:pt>
                <c:pt idx="8">
                  <c:v>MH-9</c:v>
                </c:pt>
                <c:pt idx="9">
                  <c:v>MH-10</c:v>
                </c:pt>
                <c:pt idx="10">
                  <c:v>MH-11</c:v>
                </c:pt>
                <c:pt idx="11">
                  <c:v>MH-12</c:v>
                </c:pt>
                <c:pt idx="12">
                  <c:v>MH-13</c:v>
                </c:pt>
                <c:pt idx="13">
                  <c:v>MH-14</c:v>
                </c:pt>
                <c:pt idx="14">
                  <c:v>MH-15</c:v>
                </c:pt>
                <c:pt idx="15">
                  <c:v>MH-16</c:v>
                </c:pt>
                <c:pt idx="16">
                  <c:v>MH-17</c:v>
                </c:pt>
                <c:pt idx="17">
                  <c:v>MH-18</c:v>
                </c:pt>
                <c:pt idx="18">
                  <c:v>MH-19</c:v>
                </c:pt>
                <c:pt idx="19">
                  <c:v>MH-20</c:v>
                </c:pt>
                <c:pt idx="20">
                  <c:v>MH-21</c:v>
                </c:pt>
                <c:pt idx="21">
                  <c:v>MH-22</c:v>
                </c:pt>
                <c:pt idx="22">
                  <c:v>MH-23</c:v>
                </c:pt>
                <c:pt idx="23">
                  <c:v>MH-24</c:v>
                </c:pt>
                <c:pt idx="24">
                  <c:v>MH-25</c:v>
                </c:pt>
                <c:pt idx="25">
                  <c:v>MH-26</c:v>
                </c:pt>
                <c:pt idx="26">
                  <c:v>MH-27</c:v>
                </c:pt>
                <c:pt idx="27">
                  <c:v>MH-28</c:v>
                </c:pt>
                <c:pt idx="28">
                  <c:v>MH-29</c:v>
                </c:pt>
                <c:pt idx="29">
                  <c:v>MH-30</c:v>
                </c:pt>
                <c:pt idx="30">
                  <c:v>MH-31</c:v>
                </c:pt>
                <c:pt idx="31">
                  <c:v>MH-32</c:v>
                </c:pt>
                <c:pt idx="32">
                  <c:v>MH-33</c:v>
                </c:pt>
                <c:pt idx="33">
                  <c:v>MH-34</c:v>
                </c:pt>
                <c:pt idx="34">
                  <c:v>MH-35</c:v>
                </c:pt>
                <c:pt idx="35">
                  <c:v>MH-36</c:v>
                </c:pt>
                <c:pt idx="36">
                  <c:v>MH-37</c:v>
                </c:pt>
                <c:pt idx="37">
                  <c:v>MH-38</c:v>
                </c:pt>
                <c:pt idx="38">
                  <c:v>MH-39</c:v>
                </c:pt>
                <c:pt idx="39">
                  <c:v>MH-40</c:v>
                </c:pt>
                <c:pt idx="40">
                  <c:v>MH-41</c:v>
                </c:pt>
                <c:pt idx="41">
                  <c:v>MH-42</c:v>
                </c:pt>
                <c:pt idx="42">
                  <c:v>MH-43</c:v>
                </c:pt>
                <c:pt idx="43">
                  <c:v>MH-44</c:v>
                </c:pt>
                <c:pt idx="44">
                  <c:v>MH-45</c:v>
                </c:pt>
                <c:pt idx="45">
                  <c:v>MH-46</c:v>
                </c:pt>
                <c:pt idx="46">
                  <c:v>MH-47</c:v>
                </c:pt>
                <c:pt idx="47">
                  <c:v>MH-48</c:v>
                </c:pt>
                <c:pt idx="48">
                  <c:v>MH-49</c:v>
                </c:pt>
                <c:pt idx="49">
                  <c:v>MH-50</c:v>
                </c:pt>
                <c:pt idx="50">
                  <c:v>MH-51</c:v>
                </c:pt>
                <c:pt idx="51">
                  <c:v>MH-52</c:v>
                </c:pt>
                <c:pt idx="52">
                  <c:v>MH-53</c:v>
                </c:pt>
                <c:pt idx="53">
                  <c:v>MH-54</c:v>
                </c:pt>
                <c:pt idx="54">
                  <c:v>MH-55</c:v>
                </c:pt>
                <c:pt idx="55">
                  <c:v>MH-56</c:v>
                </c:pt>
                <c:pt idx="56">
                  <c:v>MH-57</c:v>
                </c:pt>
                <c:pt idx="57">
                  <c:v>MH-58</c:v>
                </c:pt>
                <c:pt idx="58">
                  <c:v>MH-59</c:v>
                </c:pt>
                <c:pt idx="59">
                  <c:v>MH-60</c:v>
                </c:pt>
                <c:pt idx="60">
                  <c:v>MH-61</c:v>
                </c:pt>
                <c:pt idx="61">
                  <c:v>MH-62</c:v>
                </c:pt>
                <c:pt idx="62">
                  <c:v>MH-63</c:v>
                </c:pt>
                <c:pt idx="63">
                  <c:v>MH-64</c:v>
                </c:pt>
                <c:pt idx="64">
                  <c:v>MH-65</c:v>
                </c:pt>
                <c:pt idx="65">
                  <c:v>MH-66</c:v>
                </c:pt>
                <c:pt idx="66">
                  <c:v>MH-67</c:v>
                </c:pt>
                <c:pt idx="67">
                  <c:v>MH-68</c:v>
                </c:pt>
                <c:pt idx="68">
                  <c:v>MH-69</c:v>
                </c:pt>
                <c:pt idx="69">
                  <c:v>MH-70</c:v>
                </c:pt>
                <c:pt idx="70">
                  <c:v>MH-71</c:v>
                </c:pt>
                <c:pt idx="71">
                  <c:v>MH-72</c:v>
                </c:pt>
                <c:pt idx="72">
                  <c:v>MH-73</c:v>
                </c:pt>
                <c:pt idx="73">
                  <c:v>MH-74</c:v>
                </c:pt>
                <c:pt idx="74">
                  <c:v>MH-75</c:v>
                </c:pt>
                <c:pt idx="75">
                  <c:v>MH-76</c:v>
                </c:pt>
                <c:pt idx="76">
                  <c:v>MH-77</c:v>
                </c:pt>
                <c:pt idx="77">
                  <c:v>MH-78</c:v>
                </c:pt>
                <c:pt idx="78">
                  <c:v>MH-79</c:v>
                </c:pt>
                <c:pt idx="79">
                  <c:v>MH-80</c:v>
                </c:pt>
                <c:pt idx="80">
                  <c:v>MH-81</c:v>
                </c:pt>
                <c:pt idx="81">
                  <c:v>MH-82</c:v>
                </c:pt>
                <c:pt idx="82">
                  <c:v>MH-83</c:v>
                </c:pt>
                <c:pt idx="83">
                  <c:v>MH-84</c:v>
                </c:pt>
                <c:pt idx="84">
                  <c:v>MH-85</c:v>
                </c:pt>
                <c:pt idx="85">
                  <c:v>MH-86</c:v>
                </c:pt>
                <c:pt idx="86">
                  <c:v>MH-87</c:v>
                </c:pt>
                <c:pt idx="87">
                  <c:v>MH-88</c:v>
                </c:pt>
                <c:pt idx="88">
                  <c:v>MH-90</c:v>
                </c:pt>
                <c:pt idx="89">
                  <c:v>MH-91</c:v>
                </c:pt>
                <c:pt idx="90">
                  <c:v>MH-92</c:v>
                </c:pt>
                <c:pt idx="91">
                  <c:v>MH-93</c:v>
                </c:pt>
                <c:pt idx="92">
                  <c:v>MH-94</c:v>
                </c:pt>
                <c:pt idx="93">
                  <c:v>MH-95</c:v>
                </c:pt>
                <c:pt idx="94">
                  <c:v>MH-96</c:v>
                </c:pt>
                <c:pt idx="95">
                  <c:v>MH-97</c:v>
                </c:pt>
                <c:pt idx="96">
                  <c:v>MH-98</c:v>
                </c:pt>
                <c:pt idx="97">
                  <c:v>MH-99</c:v>
                </c:pt>
                <c:pt idx="98">
                  <c:v>MH-100</c:v>
                </c:pt>
                <c:pt idx="99">
                  <c:v>MH-101</c:v>
                </c:pt>
                <c:pt idx="100">
                  <c:v>MH-102</c:v>
                </c:pt>
                <c:pt idx="101">
                  <c:v>MH-103</c:v>
                </c:pt>
                <c:pt idx="102">
                  <c:v>MH-104</c:v>
                </c:pt>
                <c:pt idx="103">
                  <c:v>MH-105</c:v>
                </c:pt>
                <c:pt idx="104">
                  <c:v>MH-106</c:v>
                </c:pt>
                <c:pt idx="105">
                  <c:v>MH-107</c:v>
                </c:pt>
                <c:pt idx="106">
                  <c:v>MH-108</c:v>
                </c:pt>
                <c:pt idx="107">
                  <c:v>MH-109</c:v>
                </c:pt>
                <c:pt idx="108">
                  <c:v>MH-110</c:v>
                </c:pt>
                <c:pt idx="109">
                  <c:v>MH-111</c:v>
                </c:pt>
                <c:pt idx="110">
                  <c:v>MH-112</c:v>
                </c:pt>
                <c:pt idx="111">
                  <c:v>MH-113</c:v>
                </c:pt>
                <c:pt idx="112">
                  <c:v>MH-114</c:v>
                </c:pt>
                <c:pt idx="113">
                  <c:v>MH-115</c:v>
                </c:pt>
                <c:pt idx="114">
                  <c:v>MH-116</c:v>
                </c:pt>
                <c:pt idx="115">
                  <c:v>MH-117</c:v>
                </c:pt>
                <c:pt idx="116">
                  <c:v>MH-118</c:v>
                </c:pt>
                <c:pt idx="117">
                  <c:v>MH-119</c:v>
                </c:pt>
                <c:pt idx="118">
                  <c:v>MH-120</c:v>
                </c:pt>
                <c:pt idx="119">
                  <c:v>MH-121</c:v>
                </c:pt>
                <c:pt idx="120">
                  <c:v>MH-122</c:v>
                </c:pt>
                <c:pt idx="121">
                  <c:v>MH-123</c:v>
                </c:pt>
                <c:pt idx="122">
                  <c:v>MH-124</c:v>
                </c:pt>
                <c:pt idx="123">
                  <c:v>MH-125</c:v>
                </c:pt>
                <c:pt idx="124">
                  <c:v>MH-126</c:v>
                </c:pt>
                <c:pt idx="125">
                  <c:v>MH-127</c:v>
                </c:pt>
                <c:pt idx="126">
                  <c:v>MH-128</c:v>
                </c:pt>
                <c:pt idx="127">
                  <c:v>MH-129</c:v>
                </c:pt>
                <c:pt idx="128">
                  <c:v>MH-130</c:v>
                </c:pt>
                <c:pt idx="129">
                  <c:v>MH-131</c:v>
                </c:pt>
                <c:pt idx="130">
                  <c:v>MH-132</c:v>
                </c:pt>
                <c:pt idx="131">
                  <c:v>MH-133</c:v>
                </c:pt>
                <c:pt idx="132">
                  <c:v>MH-134</c:v>
                </c:pt>
                <c:pt idx="133">
                  <c:v>MH-135</c:v>
                </c:pt>
                <c:pt idx="134">
                  <c:v>MH-136</c:v>
                </c:pt>
                <c:pt idx="135">
                  <c:v>MH-137</c:v>
                </c:pt>
                <c:pt idx="136">
                  <c:v>MH-138</c:v>
                </c:pt>
                <c:pt idx="137">
                  <c:v>MH-139</c:v>
                </c:pt>
                <c:pt idx="138">
                  <c:v>MH-140</c:v>
                </c:pt>
              </c:strCache>
            </c:strRef>
          </c:xVal>
          <c:yVal>
            <c:numRef>
              <c:f>'manholes table'!$P$2:$P$140</c:f>
              <c:numCache>
                <c:formatCode>General</c:formatCode>
                <c:ptCount val="139"/>
                <c:pt idx="0">
                  <c:v>1.1200000000000045</c:v>
                </c:pt>
                <c:pt idx="1">
                  <c:v>1.9700000000000295</c:v>
                </c:pt>
                <c:pt idx="2">
                  <c:v>1.4299999999999458</c:v>
                </c:pt>
                <c:pt idx="3">
                  <c:v>2.2900000000000782</c:v>
                </c:pt>
                <c:pt idx="4">
                  <c:v>1.1100000000000141</c:v>
                </c:pt>
                <c:pt idx="5">
                  <c:v>1.6799999999999498</c:v>
                </c:pt>
                <c:pt idx="6">
                  <c:v>1.5899999999999155</c:v>
                </c:pt>
                <c:pt idx="7">
                  <c:v>1.3100000000000591</c:v>
                </c:pt>
                <c:pt idx="8">
                  <c:v>1.1799999999999498</c:v>
                </c:pt>
                <c:pt idx="9">
                  <c:v>1.6400000000001</c:v>
                </c:pt>
                <c:pt idx="10">
                  <c:v>1.4199999999999546</c:v>
                </c:pt>
                <c:pt idx="11">
                  <c:v>1.1200000000000045</c:v>
                </c:pt>
                <c:pt idx="12">
                  <c:v>1.1200000000000045</c:v>
                </c:pt>
                <c:pt idx="13">
                  <c:v>1.4000000000000898</c:v>
                </c:pt>
                <c:pt idx="14">
                  <c:v>1.4800000000000182</c:v>
                </c:pt>
                <c:pt idx="15">
                  <c:v>1.1200000000000045</c:v>
                </c:pt>
                <c:pt idx="16">
                  <c:v>1.9900000000000115</c:v>
                </c:pt>
                <c:pt idx="17">
                  <c:v>2.2400000000000091</c:v>
                </c:pt>
                <c:pt idx="18">
                  <c:v>3.8500000000000227</c:v>
                </c:pt>
                <c:pt idx="19">
                  <c:v>1.9900000000000115</c:v>
                </c:pt>
                <c:pt idx="20">
                  <c:v>1.7300000000000182</c:v>
                </c:pt>
                <c:pt idx="21">
                  <c:v>1.399999999999975</c:v>
                </c:pt>
                <c:pt idx="22">
                  <c:v>1.5299999999999694</c:v>
                </c:pt>
                <c:pt idx="23">
                  <c:v>2.8399999999999177</c:v>
                </c:pt>
                <c:pt idx="24">
                  <c:v>1.1200000000000045</c:v>
                </c:pt>
                <c:pt idx="25">
                  <c:v>1.1200000000000045</c:v>
                </c:pt>
                <c:pt idx="26">
                  <c:v>1.1100000000000141</c:v>
                </c:pt>
                <c:pt idx="27">
                  <c:v>1.6200000000000045</c:v>
                </c:pt>
                <c:pt idx="28">
                  <c:v>1.6399999999999837</c:v>
                </c:pt>
                <c:pt idx="29">
                  <c:v>1.1200000000000045</c:v>
                </c:pt>
                <c:pt idx="30">
                  <c:v>1.1200000000000045</c:v>
                </c:pt>
                <c:pt idx="31">
                  <c:v>1.1200000000000045</c:v>
                </c:pt>
                <c:pt idx="32">
                  <c:v>1.1200000000000045</c:v>
                </c:pt>
                <c:pt idx="33">
                  <c:v>1.1200000000000045</c:v>
                </c:pt>
                <c:pt idx="34">
                  <c:v>2.1900000000000546</c:v>
                </c:pt>
                <c:pt idx="35">
                  <c:v>2.1700000000000732</c:v>
                </c:pt>
                <c:pt idx="36">
                  <c:v>1.1200000000000045</c:v>
                </c:pt>
                <c:pt idx="37">
                  <c:v>1.1199999999998898</c:v>
                </c:pt>
                <c:pt idx="38">
                  <c:v>1.1199999999998898</c:v>
                </c:pt>
                <c:pt idx="39">
                  <c:v>1.1200000000000045</c:v>
                </c:pt>
                <c:pt idx="40">
                  <c:v>1.1200000000000045</c:v>
                </c:pt>
                <c:pt idx="41">
                  <c:v>1.1100000000000141</c:v>
                </c:pt>
                <c:pt idx="42">
                  <c:v>1.1100000000000141</c:v>
                </c:pt>
                <c:pt idx="43">
                  <c:v>1.1100000000000141</c:v>
                </c:pt>
                <c:pt idx="44">
                  <c:v>1.1200000000000045</c:v>
                </c:pt>
                <c:pt idx="45">
                  <c:v>2.7599999999999909</c:v>
                </c:pt>
                <c:pt idx="46">
                  <c:v>4.8899999999999864</c:v>
                </c:pt>
                <c:pt idx="47">
                  <c:v>4.07000000000005</c:v>
                </c:pt>
                <c:pt idx="48">
                  <c:v>3.7400000000000091</c:v>
                </c:pt>
                <c:pt idx="49">
                  <c:v>1.1200000000000045</c:v>
                </c:pt>
                <c:pt idx="50">
                  <c:v>1.1200000000000045</c:v>
                </c:pt>
                <c:pt idx="51">
                  <c:v>1.5299999999999694</c:v>
                </c:pt>
                <c:pt idx="52">
                  <c:v>3.1700000000000732</c:v>
                </c:pt>
                <c:pt idx="53">
                  <c:v>3.5799999999999268</c:v>
                </c:pt>
                <c:pt idx="54">
                  <c:v>3.0499999999999545</c:v>
                </c:pt>
                <c:pt idx="55">
                  <c:v>2.1100000000000136</c:v>
                </c:pt>
                <c:pt idx="56">
                  <c:v>1.4299999999999458</c:v>
                </c:pt>
                <c:pt idx="57">
                  <c:v>1.9799999999999038</c:v>
                </c:pt>
                <c:pt idx="58">
                  <c:v>1.1200000000000045</c:v>
                </c:pt>
                <c:pt idx="59">
                  <c:v>3.2100000000000382</c:v>
                </c:pt>
                <c:pt idx="60">
                  <c:v>1.1699999999999569</c:v>
                </c:pt>
                <c:pt idx="61">
                  <c:v>2.32000000000005</c:v>
                </c:pt>
                <c:pt idx="62">
                  <c:v>1.1200000000000045</c:v>
                </c:pt>
                <c:pt idx="63">
                  <c:v>2.2300000000000182</c:v>
                </c:pt>
                <c:pt idx="64">
                  <c:v>2.3000000000000678</c:v>
                </c:pt>
                <c:pt idx="65">
                  <c:v>1.6399999999999837</c:v>
                </c:pt>
                <c:pt idx="66">
                  <c:v>1.2000000000000455</c:v>
                </c:pt>
                <c:pt idx="67">
                  <c:v>1.7800000000000864</c:v>
                </c:pt>
                <c:pt idx="68">
                  <c:v>1.1200000000000045</c:v>
                </c:pt>
                <c:pt idx="69">
                  <c:v>1.1100000000000141</c:v>
                </c:pt>
                <c:pt idx="70">
                  <c:v>1.1200000000000045</c:v>
                </c:pt>
                <c:pt idx="71">
                  <c:v>3.07000000000005</c:v>
                </c:pt>
                <c:pt idx="72">
                  <c:v>1.7599999999999874</c:v>
                </c:pt>
                <c:pt idx="73">
                  <c:v>1.1200000000000045</c:v>
                </c:pt>
                <c:pt idx="74">
                  <c:v>1.6200000000000045</c:v>
                </c:pt>
                <c:pt idx="75">
                  <c:v>1.8700000000000045</c:v>
                </c:pt>
                <c:pt idx="76">
                  <c:v>1.1200000000000045</c:v>
                </c:pt>
                <c:pt idx="77">
                  <c:v>2.2699999999999818</c:v>
                </c:pt>
                <c:pt idx="78">
                  <c:v>1.1200000000000045</c:v>
                </c:pt>
                <c:pt idx="79">
                  <c:v>1.1200000000000045</c:v>
                </c:pt>
                <c:pt idx="80">
                  <c:v>1.1200000000000045</c:v>
                </c:pt>
                <c:pt idx="81">
                  <c:v>1.5300000000000864</c:v>
                </c:pt>
                <c:pt idx="82">
                  <c:v>1.1200000000000045</c:v>
                </c:pt>
                <c:pt idx="83">
                  <c:v>1.4200000000000728</c:v>
                </c:pt>
                <c:pt idx="84">
                  <c:v>1.3400000000000321</c:v>
                </c:pt>
                <c:pt idx="85">
                  <c:v>2.1499999999999782</c:v>
                </c:pt>
                <c:pt idx="86">
                  <c:v>1.1200000000000045</c:v>
                </c:pt>
                <c:pt idx="87">
                  <c:v>1.1200000000000045</c:v>
                </c:pt>
                <c:pt idx="88">
                  <c:v>1.1200000000000045</c:v>
                </c:pt>
                <c:pt idx="89">
                  <c:v>1.1200000000000045</c:v>
                </c:pt>
                <c:pt idx="90">
                  <c:v>1.8500000000000227</c:v>
                </c:pt>
                <c:pt idx="91">
                  <c:v>1.3600000000000141</c:v>
                </c:pt>
                <c:pt idx="92">
                  <c:v>1.1799999999999498</c:v>
                </c:pt>
                <c:pt idx="93">
                  <c:v>1.1200000000000045</c:v>
                </c:pt>
                <c:pt idx="94">
                  <c:v>1.1200000000000045</c:v>
                </c:pt>
                <c:pt idx="95">
                  <c:v>3.2100000000000382</c:v>
                </c:pt>
                <c:pt idx="96">
                  <c:v>1.2799999999999694</c:v>
                </c:pt>
                <c:pt idx="97">
                  <c:v>1.8700000000000045</c:v>
                </c:pt>
                <c:pt idx="98">
                  <c:v>1.5099999999999874</c:v>
                </c:pt>
                <c:pt idx="99">
                  <c:v>1.1100000000000141</c:v>
                </c:pt>
                <c:pt idx="100">
                  <c:v>1.2200000000000273</c:v>
                </c:pt>
                <c:pt idx="101">
                  <c:v>1.7100000000000364</c:v>
                </c:pt>
                <c:pt idx="102">
                  <c:v>1.4800000000000182</c:v>
                </c:pt>
                <c:pt idx="103">
                  <c:v>1.1200000000000045</c:v>
                </c:pt>
                <c:pt idx="104">
                  <c:v>1.1200000000000045</c:v>
                </c:pt>
                <c:pt idx="105">
                  <c:v>1.1200000000000045</c:v>
                </c:pt>
                <c:pt idx="106">
                  <c:v>2.0399999999999627</c:v>
                </c:pt>
                <c:pt idx="107">
                  <c:v>1.1200000000000045</c:v>
                </c:pt>
                <c:pt idx="108">
                  <c:v>1.1399999999999837</c:v>
                </c:pt>
                <c:pt idx="109">
                  <c:v>4.409999999999977</c:v>
                </c:pt>
                <c:pt idx="110">
                  <c:v>1.5900000000000321</c:v>
                </c:pt>
                <c:pt idx="111">
                  <c:v>1.1200000000000045</c:v>
                </c:pt>
                <c:pt idx="112">
                  <c:v>1.1200000000000045</c:v>
                </c:pt>
                <c:pt idx="113">
                  <c:v>1.1200000000000045</c:v>
                </c:pt>
                <c:pt idx="114">
                  <c:v>1.1199999999998898</c:v>
                </c:pt>
                <c:pt idx="115">
                  <c:v>1.1200000000000045</c:v>
                </c:pt>
                <c:pt idx="116">
                  <c:v>1.1200000000000045</c:v>
                </c:pt>
                <c:pt idx="117">
                  <c:v>1.1100000000000141</c:v>
                </c:pt>
                <c:pt idx="118">
                  <c:v>1.9800000000000204</c:v>
                </c:pt>
                <c:pt idx="119">
                  <c:v>3.2699999999999818</c:v>
                </c:pt>
                <c:pt idx="120">
                  <c:v>3.1100000000000136</c:v>
                </c:pt>
                <c:pt idx="121">
                  <c:v>2.6599999999999677</c:v>
                </c:pt>
                <c:pt idx="122">
                  <c:v>1.1100000000000141</c:v>
                </c:pt>
                <c:pt idx="123">
                  <c:v>1.1200000000000045</c:v>
                </c:pt>
                <c:pt idx="124">
                  <c:v>1.1100000000000141</c:v>
                </c:pt>
                <c:pt idx="125">
                  <c:v>1.2799999999999694</c:v>
                </c:pt>
                <c:pt idx="126">
                  <c:v>1.1200000000000045</c:v>
                </c:pt>
                <c:pt idx="127">
                  <c:v>1.1200000000000045</c:v>
                </c:pt>
                <c:pt idx="128">
                  <c:v>1.4900000000000091</c:v>
                </c:pt>
                <c:pt idx="129">
                  <c:v>1.3400000000000321</c:v>
                </c:pt>
                <c:pt idx="130">
                  <c:v>1.2200000000000273</c:v>
                </c:pt>
                <c:pt idx="131">
                  <c:v>1.1099999999998977</c:v>
                </c:pt>
                <c:pt idx="132">
                  <c:v>1.1200000000000045</c:v>
                </c:pt>
                <c:pt idx="133">
                  <c:v>1.1200000000000045</c:v>
                </c:pt>
                <c:pt idx="134">
                  <c:v>1.1200000000000045</c:v>
                </c:pt>
                <c:pt idx="135">
                  <c:v>1.1200000000000045</c:v>
                </c:pt>
                <c:pt idx="136">
                  <c:v>1.1100000000000141</c:v>
                </c:pt>
                <c:pt idx="137">
                  <c:v>1.1100000000000141</c:v>
                </c:pt>
                <c:pt idx="138">
                  <c:v>1.5699999999999337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996096"/>
        <c:axId val="106998016"/>
      </c:scatterChart>
      <c:valAx>
        <c:axId val="106996096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lang="en-US"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Manhole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06998016"/>
        <c:crosses val="autoZero"/>
        <c:crossBetween val="midCat"/>
      </c:valAx>
      <c:valAx>
        <c:axId val="106998016"/>
        <c:scaling>
          <c:orientation val="minMax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 lang="en-US"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Cover (m)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06996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AF7B00-9212-4498-A67A-8B2642E7EB26}" type="doc">
      <dgm:prSet loTypeId="urn:microsoft.com/office/officeart/2005/8/layout/radial6" loCatId="relationship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BCD719E6-7117-47F5-9E08-F0DD28ADC63C}">
      <dgm:prSet phldrT="[نص]" custT="1"/>
      <dgm:spPr/>
      <dgm:t>
        <a:bodyPr/>
        <a:lstStyle/>
        <a:p>
          <a:r>
            <a:rPr lang="en-US" sz="1500" b="1" dirty="0" smtClean="0">
              <a:solidFill>
                <a:schemeClr val="bg1"/>
              </a:solidFill>
            </a:rPr>
            <a:t>WASTEWATER GENERATION</a:t>
          </a:r>
          <a:endParaRPr lang="en-US" sz="1500" b="1" dirty="0">
            <a:solidFill>
              <a:schemeClr val="bg1"/>
            </a:solidFill>
          </a:endParaRPr>
        </a:p>
      </dgm:t>
    </dgm:pt>
    <dgm:pt modelId="{37BAF6DF-3C65-40AD-AF7B-A278A566E14B}" type="parTrans" cxnId="{5F9754E0-1340-4453-B4BC-2401E56FD2F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19925C6C-33A8-40F8-8214-C5BA17DFBD2D}" type="sibTrans" cxnId="{5F9754E0-1340-4453-B4BC-2401E56FD2F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B5313BE-539B-41AA-95C3-4DB623408594}">
      <dgm:prSet phldrT="[نص]" custT="1"/>
      <dgm:spPr/>
      <dgm:t>
        <a:bodyPr/>
        <a:lstStyle/>
        <a:p>
          <a:r>
            <a:rPr lang="en-US" sz="1300" b="1" dirty="0" smtClean="0">
              <a:solidFill>
                <a:schemeClr val="bg1"/>
              </a:solidFill>
            </a:rPr>
            <a:t>FAMILY PER BUILDING</a:t>
          </a:r>
        </a:p>
        <a:p>
          <a:r>
            <a:rPr lang="en-US" sz="2000" b="1" dirty="0" smtClean="0">
              <a:solidFill>
                <a:schemeClr val="accent6"/>
              </a:solidFill>
            </a:rPr>
            <a:t>2</a:t>
          </a:r>
          <a:endParaRPr lang="en-US" sz="2000" b="1" dirty="0">
            <a:solidFill>
              <a:schemeClr val="accent6"/>
            </a:solidFill>
          </a:endParaRPr>
        </a:p>
      </dgm:t>
    </dgm:pt>
    <dgm:pt modelId="{B7753AC2-5812-4065-A3F1-F395410B23D5}" type="parTrans" cxnId="{B35BCAFF-F434-4C74-9B1B-DB76455BC5C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5A5904F3-4222-4F7E-AAB6-1FD13B5DF819}" type="sibTrans" cxnId="{B35BCAFF-F434-4C74-9B1B-DB76455BC5C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ED6B441-FACB-4B40-981D-E84692E668E9}">
      <dgm:prSet phldrT="[نص]" custT="1"/>
      <dgm:spPr/>
      <dgm:t>
        <a:bodyPr/>
        <a:lstStyle/>
        <a:p>
          <a:r>
            <a:rPr lang="en-US" sz="1300" b="1" dirty="0" smtClean="0">
              <a:solidFill>
                <a:schemeClr val="bg1"/>
              </a:solidFill>
            </a:rPr>
            <a:t>FAMILY SIZE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6</a:t>
          </a:r>
          <a:endParaRPr lang="en-US" sz="2000" b="1" dirty="0">
            <a:solidFill>
              <a:schemeClr val="accent2"/>
            </a:solidFill>
          </a:endParaRPr>
        </a:p>
      </dgm:t>
    </dgm:pt>
    <dgm:pt modelId="{2F33E0EC-2FF3-4C99-BD2B-8263B6C9A482}" type="parTrans" cxnId="{BB4B0313-5E06-4980-A842-5090A1D47FE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F8B1B55-F958-4D67-9167-83673586003D}" type="sibTrans" cxnId="{BB4B0313-5E06-4980-A842-5090A1D47FE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64807BA-10B1-41D7-9186-0E0108218F00}">
      <dgm:prSet phldrT="[نص]" custT="1"/>
      <dgm:spPr/>
      <dgm:t>
        <a:bodyPr/>
        <a:lstStyle/>
        <a:p>
          <a:r>
            <a:rPr lang="en-US" sz="1300" b="1" dirty="0" smtClean="0">
              <a:solidFill>
                <a:schemeClr val="bg1"/>
              </a:solidFill>
            </a:rPr>
            <a:t>DAILY </a:t>
          </a:r>
        </a:p>
        <a:p>
          <a:pPr rtl="1"/>
          <a:r>
            <a:rPr lang="en-US" sz="1300" b="1" dirty="0" smtClean="0">
              <a:solidFill>
                <a:schemeClr val="bg1"/>
              </a:solidFill>
            </a:rPr>
            <a:t>WATER CONSUMPTION</a:t>
          </a:r>
        </a:p>
        <a:p>
          <a:pPr rtl="1"/>
          <a:r>
            <a:rPr lang="en-US" sz="2000" b="1" dirty="0" smtClean="0">
              <a:solidFill>
                <a:srgbClr val="FF0000"/>
              </a:solidFill>
            </a:rPr>
            <a:t>100 L/c/d</a:t>
          </a:r>
          <a:endParaRPr lang="en-US" sz="2000" b="1" dirty="0">
            <a:solidFill>
              <a:srgbClr val="FF0000"/>
            </a:solidFill>
          </a:endParaRPr>
        </a:p>
      </dgm:t>
    </dgm:pt>
    <dgm:pt modelId="{A1AF971E-B06A-4113-AE7F-346AC33358A7}" type="parTrans" cxnId="{14E27C22-BE06-4DAD-B02B-506988C7BA8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0CDAAF3-9F07-45FC-BA44-C933029AC1CA}" type="sibTrans" cxnId="{14E27C22-BE06-4DAD-B02B-506988C7BA8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B84E1D0-D687-4CD1-95DB-A398B4A9884E}">
      <dgm:prSet phldrT="[نص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bg1"/>
              </a:solidFill>
            </a:rPr>
            <a:t>INFILTRATION</a:t>
          </a:r>
        </a:p>
        <a:p>
          <a:pPr rtl="1"/>
          <a:r>
            <a:rPr lang="en-US" sz="2000" b="1" dirty="0" smtClean="0">
              <a:solidFill>
                <a:schemeClr val="accent2"/>
              </a:solidFill>
            </a:rPr>
            <a:t>10 %</a:t>
          </a:r>
          <a:endParaRPr lang="en-US" sz="2000" b="1" dirty="0">
            <a:solidFill>
              <a:schemeClr val="accent2"/>
            </a:solidFill>
          </a:endParaRPr>
        </a:p>
      </dgm:t>
    </dgm:pt>
    <dgm:pt modelId="{0D4E322A-3342-4E0C-BA35-425344820670}" type="parTrans" cxnId="{05E538C0-79C8-4A71-BBB8-DDB2BB1FBC88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9D51403-8776-459E-9A58-68EAA9FFBAFD}" type="sibTrans" cxnId="{05E538C0-79C8-4A71-BBB8-DDB2BB1FBC88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BE9AAEC4-D06D-43D4-BE64-2399F0637FF8}">
      <dgm:prSet phldrT="[نص]" phldr="1"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EC01809-A671-4D7C-92B9-C3B6D6EE69AE}" type="parTrans" cxnId="{ED6743A5-04C2-4563-8BB6-29FA36D241F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4256296D-381C-48F5-BD90-D8A2C6E66E74}" type="sibTrans" cxnId="{ED6743A5-04C2-4563-8BB6-29FA36D241F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5B96A0B-88B4-43EA-BD97-39A493B75451}">
      <dgm:prSet phldrT="[نص]" custT="1"/>
      <dgm:spPr/>
      <dgm:t>
        <a:bodyPr/>
        <a:lstStyle/>
        <a:p>
          <a:r>
            <a:rPr lang="en-US" sz="1300" b="1" dirty="0" smtClean="0">
              <a:solidFill>
                <a:schemeClr val="bg1"/>
              </a:solidFill>
            </a:rPr>
            <a:t>(WW/W) FACTOR 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0.8</a:t>
          </a:r>
          <a:endParaRPr lang="en-US" sz="2000" b="1" dirty="0">
            <a:solidFill>
              <a:schemeClr val="accent2"/>
            </a:solidFill>
          </a:endParaRPr>
        </a:p>
      </dgm:t>
    </dgm:pt>
    <dgm:pt modelId="{C2E303E7-86E1-4C99-8C6A-19DAC3F45711}" type="parTrans" cxnId="{3BEE810D-B97E-40BC-AC2A-E35F80A9713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2A33E5A-D8C0-4666-B880-1E1AFE67F413}" type="sibTrans" cxnId="{3BEE810D-B97E-40BC-AC2A-E35F80A9713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B8BE8E6-044E-48F6-90D5-0180BB773362}">
      <dgm:prSet phldrT="[نص]" custT="1"/>
      <dgm:spPr/>
      <dgm:t>
        <a:bodyPr/>
        <a:lstStyle/>
        <a:p>
          <a:r>
            <a:rPr lang="en-US" sz="1500" b="1" dirty="0" smtClean="0">
              <a:solidFill>
                <a:schemeClr val="bg1"/>
              </a:solidFill>
            </a:rPr>
            <a:t>HOURLY PEAK FACTOR</a:t>
          </a:r>
        </a:p>
        <a:p>
          <a:pPr rtl="1"/>
          <a:r>
            <a:rPr lang="en-US" sz="2000" b="1" dirty="0" smtClean="0">
              <a:solidFill>
                <a:schemeClr val="accent2"/>
              </a:solidFill>
            </a:rPr>
            <a:t>4</a:t>
          </a:r>
          <a:endParaRPr lang="en-US" sz="2000" b="1" dirty="0">
            <a:solidFill>
              <a:schemeClr val="accent2"/>
            </a:solidFill>
          </a:endParaRPr>
        </a:p>
      </dgm:t>
    </dgm:pt>
    <dgm:pt modelId="{316AE694-93AC-43CF-9CB5-5BF3C0F6A01A}" type="parTrans" cxnId="{E9CA62EC-6632-4B8D-A378-63A795104CB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0778AAA7-0E15-4EBD-82F5-5ABD52D0D665}" type="sibTrans" cxnId="{E9CA62EC-6632-4B8D-A378-63A795104CBD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F37065E-BF5A-4CA4-B151-333FEBF769A3}" type="pres">
      <dgm:prSet presAssocID="{C3AF7B00-9212-4498-A67A-8B2642E7EB2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571E73-8D73-4235-995C-05548A9F41D8}" type="pres">
      <dgm:prSet presAssocID="{BCD719E6-7117-47F5-9E08-F0DD28ADC63C}" presName="centerShape" presStyleLbl="node0" presStyleIdx="0" presStyleCnt="1" custScaleX="111344"/>
      <dgm:spPr/>
      <dgm:t>
        <a:bodyPr/>
        <a:lstStyle/>
        <a:p>
          <a:endParaRPr lang="en-US"/>
        </a:p>
      </dgm:t>
    </dgm:pt>
    <dgm:pt modelId="{6E4E66C7-8AE5-44F7-AAD0-E04AEB0F2997}" type="pres">
      <dgm:prSet presAssocID="{AB5313BE-539B-41AA-95C3-4DB623408594}" presName="node" presStyleLbl="node1" presStyleIdx="0" presStyleCnt="6" custScaleX="128129" custScaleY="125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2F252-8EE8-46C1-9857-99262AEDA5B9}" type="pres">
      <dgm:prSet presAssocID="{AB5313BE-539B-41AA-95C3-4DB623408594}" presName="dummy" presStyleCnt="0"/>
      <dgm:spPr/>
      <dgm:t>
        <a:bodyPr/>
        <a:lstStyle/>
        <a:p>
          <a:endParaRPr lang="en-US"/>
        </a:p>
      </dgm:t>
    </dgm:pt>
    <dgm:pt modelId="{3E857178-2EC4-4B20-ABBE-EBF2BB8E7B5E}" type="pres">
      <dgm:prSet presAssocID="{5A5904F3-4222-4F7E-AAB6-1FD13B5DF819}" presName="sibTrans" presStyleLbl="sibTrans2D1" presStyleIdx="0" presStyleCnt="6" custScaleX="111357" custScaleY="113932"/>
      <dgm:spPr/>
      <dgm:t>
        <a:bodyPr/>
        <a:lstStyle/>
        <a:p>
          <a:endParaRPr lang="en-US"/>
        </a:p>
      </dgm:t>
    </dgm:pt>
    <dgm:pt modelId="{0420332C-9276-462C-880B-8A06D0A9667E}" type="pres">
      <dgm:prSet presAssocID="{EED6B441-FACB-4B40-981D-E84692E668E9}" presName="node" presStyleLbl="node1" presStyleIdx="1" presStyleCnt="6" custScaleX="120732" custScaleY="1219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2B4A6-BB36-4347-8B76-0FC038661E7A}" type="pres">
      <dgm:prSet presAssocID="{EED6B441-FACB-4B40-981D-E84692E668E9}" presName="dummy" presStyleCnt="0"/>
      <dgm:spPr/>
      <dgm:t>
        <a:bodyPr/>
        <a:lstStyle/>
        <a:p>
          <a:endParaRPr lang="en-US"/>
        </a:p>
      </dgm:t>
    </dgm:pt>
    <dgm:pt modelId="{064155F8-A499-47F3-B863-33AE91E89D55}" type="pres">
      <dgm:prSet presAssocID="{2F8B1B55-F958-4D67-9167-83673586003D}" presName="sibTrans" presStyleLbl="sibTrans2D1" presStyleIdx="1" presStyleCnt="6" custScaleX="114588"/>
      <dgm:spPr/>
      <dgm:t>
        <a:bodyPr/>
        <a:lstStyle/>
        <a:p>
          <a:endParaRPr lang="en-US"/>
        </a:p>
      </dgm:t>
    </dgm:pt>
    <dgm:pt modelId="{D47DCDDC-95E9-4A90-9B98-24324836FA20}" type="pres">
      <dgm:prSet presAssocID="{E64807BA-10B1-41D7-9186-0E0108218F00}" presName="node" presStyleLbl="node1" presStyleIdx="2" presStyleCnt="6" custScaleX="147191" custScaleY="127416" custRadScaleRad="99676" custRadScaleInc="18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E53F6-3A40-4DE4-AF78-20B99682B6D4}" type="pres">
      <dgm:prSet presAssocID="{E64807BA-10B1-41D7-9186-0E0108218F00}" presName="dummy" presStyleCnt="0"/>
      <dgm:spPr/>
      <dgm:t>
        <a:bodyPr/>
        <a:lstStyle/>
        <a:p>
          <a:endParaRPr lang="en-US"/>
        </a:p>
      </dgm:t>
    </dgm:pt>
    <dgm:pt modelId="{ED42A1FF-DEFC-44DE-B38A-7EF85A6B08FA}" type="pres">
      <dgm:prSet presAssocID="{C0CDAAF3-9F07-45FC-BA44-C933029AC1CA}" presName="sibTrans" presStyleLbl="sibTrans2D1" presStyleIdx="2" presStyleCnt="6" custScaleX="108126" custScaleY="108997"/>
      <dgm:spPr/>
      <dgm:t>
        <a:bodyPr/>
        <a:lstStyle/>
        <a:p>
          <a:endParaRPr lang="en-US"/>
        </a:p>
      </dgm:t>
    </dgm:pt>
    <dgm:pt modelId="{62DF86BC-A6EE-44FC-80FD-514C805991B0}" type="pres">
      <dgm:prSet presAssocID="{25B96A0B-88B4-43EA-BD97-39A493B75451}" presName="node" presStyleLbl="node1" presStyleIdx="3" presStyleCnt="6" custScaleX="136577" custScaleY="131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28464-D384-41DD-BE17-1FE207E63536}" type="pres">
      <dgm:prSet presAssocID="{25B96A0B-88B4-43EA-BD97-39A493B75451}" presName="dummy" presStyleCnt="0"/>
      <dgm:spPr/>
      <dgm:t>
        <a:bodyPr/>
        <a:lstStyle/>
        <a:p>
          <a:endParaRPr lang="en-US"/>
        </a:p>
      </dgm:t>
    </dgm:pt>
    <dgm:pt modelId="{4CE3E3F7-4112-46A6-B4C1-BABE9C7F8257}" type="pres">
      <dgm:prSet presAssocID="{D2A33E5A-D8C0-4666-B880-1E1AFE67F413}" presName="sibTrans" presStyleLbl="sibTrans2D1" presStyleIdx="3" presStyleCnt="6" custScaleX="105110" custScaleY="108997"/>
      <dgm:spPr/>
      <dgm:t>
        <a:bodyPr/>
        <a:lstStyle/>
        <a:p>
          <a:endParaRPr lang="en-US"/>
        </a:p>
      </dgm:t>
    </dgm:pt>
    <dgm:pt modelId="{9FB319CB-F977-4ECE-9B80-7FC97D70DFBF}" type="pres">
      <dgm:prSet presAssocID="{2B8BE8E6-044E-48F6-90D5-0180BB773362}" presName="node" presStyleLbl="node1" presStyleIdx="4" presStyleCnt="6" custScaleX="137134" custScaleY="127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B2D4A-2C91-4DCE-A6CF-4CA4D52F94D9}" type="pres">
      <dgm:prSet presAssocID="{2B8BE8E6-044E-48F6-90D5-0180BB773362}" presName="dummy" presStyleCnt="0"/>
      <dgm:spPr/>
      <dgm:t>
        <a:bodyPr/>
        <a:lstStyle/>
        <a:p>
          <a:endParaRPr lang="en-US"/>
        </a:p>
      </dgm:t>
    </dgm:pt>
    <dgm:pt modelId="{DCCC10AE-AAB8-44F5-AC34-40BCED1D483E}" type="pres">
      <dgm:prSet presAssocID="{0778AAA7-0E15-4EBD-82F5-5ABD52D0D665}" presName="sibTrans" presStyleLbl="sibTrans2D1" presStyleIdx="4" presStyleCnt="6" custScaleX="108341"/>
      <dgm:spPr/>
      <dgm:t>
        <a:bodyPr/>
        <a:lstStyle/>
        <a:p>
          <a:endParaRPr lang="en-US"/>
        </a:p>
      </dgm:t>
    </dgm:pt>
    <dgm:pt modelId="{96711B80-65DF-4B5A-9038-0FAB54672A7B}" type="pres">
      <dgm:prSet presAssocID="{7B84E1D0-D687-4CD1-95DB-A398B4A9884E}" presName="node" presStyleLbl="node1" presStyleIdx="5" presStyleCnt="6" custScaleX="148766" custScaleY="142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047BD-F80A-468B-BBDD-5186ABA81F27}" type="pres">
      <dgm:prSet presAssocID="{7B84E1D0-D687-4CD1-95DB-A398B4A9884E}" presName="dummy" presStyleCnt="0"/>
      <dgm:spPr/>
      <dgm:t>
        <a:bodyPr/>
        <a:lstStyle/>
        <a:p>
          <a:endParaRPr lang="en-US"/>
        </a:p>
      </dgm:t>
    </dgm:pt>
    <dgm:pt modelId="{A244687B-BE80-418F-8AEB-2E1701D50B53}" type="pres">
      <dgm:prSet presAssocID="{E9D51403-8776-459E-9A58-68EAA9FFBAFD}" presName="sibTrans" presStyleLbl="sibTrans2D1" presStyleIdx="5" presStyleCnt="6" custScaleX="121264" custScaleY="113932"/>
      <dgm:spPr/>
      <dgm:t>
        <a:bodyPr/>
        <a:lstStyle/>
        <a:p>
          <a:endParaRPr lang="en-US"/>
        </a:p>
      </dgm:t>
    </dgm:pt>
  </dgm:ptLst>
  <dgm:cxnLst>
    <dgm:cxn modelId="{B35BCAFF-F434-4C74-9B1B-DB76455BC5CF}" srcId="{BCD719E6-7117-47F5-9E08-F0DD28ADC63C}" destId="{AB5313BE-539B-41AA-95C3-4DB623408594}" srcOrd="0" destOrd="0" parTransId="{B7753AC2-5812-4065-A3F1-F395410B23D5}" sibTransId="{5A5904F3-4222-4F7E-AAB6-1FD13B5DF819}"/>
    <dgm:cxn modelId="{BB4B0313-5E06-4980-A842-5090A1D47FE0}" srcId="{BCD719E6-7117-47F5-9E08-F0DD28ADC63C}" destId="{EED6B441-FACB-4B40-981D-E84692E668E9}" srcOrd="1" destOrd="0" parTransId="{2F33E0EC-2FF3-4C99-BD2B-8263B6C9A482}" sibTransId="{2F8B1B55-F958-4D67-9167-83673586003D}"/>
    <dgm:cxn modelId="{5F9754E0-1340-4453-B4BC-2401E56FD2FD}" srcId="{C3AF7B00-9212-4498-A67A-8B2642E7EB26}" destId="{BCD719E6-7117-47F5-9E08-F0DD28ADC63C}" srcOrd="0" destOrd="0" parTransId="{37BAF6DF-3C65-40AD-AF7B-A278A566E14B}" sibTransId="{19925C6C-33A8-40F8-8214-C5BA17DFBD2D}"/>
    <dgm:cxn modelId="{0093688A-9646-48B8-A24C-8994B5036FAE}" type="presOf" srcId="{7B84E1D0-D687-4CD1-95DB-A398B4A9884E}" destId="{96711B80-65DF-4B5A-9038-0FAB54672A7B}" srcOrd="0" destOrd="0" presId="urn:microsoft.com/office/officeart/2005/8/layout/radial6"/>
    <dgm:cxn modelId="{C384D069-46F7-441D-9BDF-50072FBF4D81}" type="presOf" srcId="{EED6B441-FACB-4B40-981D-E84692E668E9}" destId="{0420332C-9276-462C-880B-8A06D0A9667E}" srcOrd="0" destOrd="0" presId="urn:microsoft.com/office/officeart/2005/8/layout/radial6"/>
    <dgm:cxn modelId="{15618144-E256-4759-A5CF-FD1154B5A412}" type="presOf" srcId="{0778AAA7-0E15-4EBD-82F5-5ABD52D0D665}" destId="{DCCC10AE-AAB8-44F5-AC34-40BCED1D483E}" srcOrd="0" destOrd="0" presId="urn:microsoft.com/office/officeart/2005/8/layout/radial6"/>
    <dgm:cxn modelId="{2C8B80D7-2A2C-4B8D-BBB5-304674CA3600}" type="presOf" srcId="{AB5313BE-539B-41AA-95C3-4DB623408594}" destId="{6E4E66C7-8AE5-44F7-AAD0-E04AEB0F2997}" srcOrd="0" destOrd="0" presId="urn:microsoft.com/office/officeart/2005/8/layout/radial6"/>
    <dgm:cxn modelId="{05E538C0-79C8-4A71-BBB8-DDB2BB1FBC88}" srcId="{BCD719E6-7117-47F5-9E08-F0DD28ADC63C}" destId="{7B84E1D0-D687-4CD1-95DB-A398B4A9884E}" srcOrd="5" destOrd="0" parTransId="{0D4E322A-3342-4E0C-BA35-425344820670}" sibTransId="{E9D51403-8776-459E-9A58-68EAA9FFBAFD}"/>
    <dgm:cxn modelId="{305B7B84-3B4D-4780-91E7-6B1F7D633954}" type="presOf" srcId="{BCD719E6-7117-47F5-9E08-F0DD28ADC63C}" destId="{7C571E73-8D73-4235-995C-05548A9F41D8}" srcOrd="0" destOrd="0" presId="urn:microsoft.com/office/officeart/2005/8/layout/radial6"/>
    <dgm:cxn modelId="{14E27C22-BE06-4DAD-B02B-506988C7BA80}" srcId="{BCD719E6-7117-47F5-9E08-F0DD28ADC63C}" destId="{E64807BA-10B1-41D7-9186-0E0108218F00}" srcOrd="2" destOrd="0" parTransId="{A1AF971E-B06A-4113-AE7F-346AC33358A7}" sibTransId="{C0CDAAF3-9F07-45FC-BA44-C933029AC1CA}"/>
    <dgm:cxn modelId="{05703647-A1B8-4387-B365-8DA3607667E0}" type="presOf" srcId="{E9D51403-8776-459E-9A58-68EAA9FFBAFD}" destId="{A244687B-BE80-418F-8AEB-2E1701D50B53}" srcOrd="0" destOrd="0" presId="urn:microsoft.com/office/officeart/2005/8/layout/radial6"/>
    <dgm:cxn modelId="{785C74A7-3CDA-4747-BAB8-2675CBEC509E}" type="presOf" srcId="{C3AF7B00-9212-4498-A67A-8B2642E7EB26}" destId="{AF37065E-BF5A-4CA4-B151-333FEBF769A3}" srcOrd="0" destOrd="0" presId="urn:microsoft.com/office/officeart/2005/8/layout/radial6"/>
    <dgm:cxn modelId="{E9CA62EC-6632-4B8D-A378-63A795104CBD}" srcId="{BCD719E6-7117-47F5-9E08-F0DD28ADC63C}" destId="{2B8BE8E6-044E-48F6-90D5-0180BB773362}" srcOrd="4" destOrd="0" parTransId="{316AE694-93AC-43CF-9CB5-5BF3C0F6A01A}" sibTransId="{0778AAA7-0E15-4EBD-82F5-5ABD52D0D665}"/>
    <dgm:cxn modelId="{3BEE810D-B97E-40BC-AC2A-E35F80A9713C}" srcId="{BCD719E6-7117-47F5-9E08-F0DD28ADC63C}" destId="{25B96A0B-88B4-43EA-BD97-39A493B75451}" srcOrd="3" destOrd="0" parTransId="{C2E303E7-86E1-4C99-8C6A-19DAC3F45711}" sibTransId="{D2A33E5A-D8C0-4666-B880-1E1AFE67F413}"/>
    <dgm:cxn modelId="{916404FA-1167-4092-9749-3E3C15CBEB36}" type="presOf" srcId="{2B8BE8E6-044E-48F6-90D5-0180BB773362}" destId="{9FB319CB-F977-4ECE-9B80-7FC97D70DFBF}" srcOrd="0" destOrd="0" presId="urn:microsoft.com/office/officeart/2005/8/layout/radial6"/>
    <dgm:cxn modelId="{CF1C2BA4-BC50-4556-AE19-FFD99A18C57F}" type="presOf" srcId="{C0CDAAF3-9F07-45FC-BA44-C933029AC1CA}" destId="{ED42A1FF-DEFC-44DE-B38A-7EF85A6B08FA}" srcOrd="0" destOrd="0" presId="urn:microsoft.com/office/officeart/2005/8/layout/radial6"/>
    <dgm:cxn modelId="{6EE5646F-D4DF-408C-A5C2-52984A61E777}" type="presOf" srcId="{D2A33E5A-D8C0-4666-B880-1E1AFE67F413}" destId="{4CE3E3F7-4112-46A6-B4C1-BABE9C7F8257}" srcOrd="0" destOrd="0" presId="urn:microsoft.com/office/officeart/2005/8/layout/radial6"/>
    <dgm:cxn modelId="{807CAEFC-19D4-470E-910A-9EE4417C768F}" type="presOf" srcId="{25B96A0B-88B4-43EA-BD97-39A493B75451}" destId="{62DF86BC-A6EE-44FC-80FD-514C805991B0}" srcOrd="0" destOrd="0" presId="urn:microsoft.com/office/officeart/2005/8/layout/radial6"/>
    <dgm:cxn modelId="{ABCCC8A8-097C-4A75-90E7-72DEF9398811}" type="presOf" srcId="{2F8B1B55-F958-4D67-9167-83673586003D}" destId="{064155F8-A499-47F3-B863-33AE91E89D55}" srcOrd="0" destOrd="0" presId="urn:microsoft.com/office/officeart/2005/8/layout/radial6"/>
    <dgm:cxn modelId="{ED6743A5-04C2-4563-8BB6-29FA36D241F9}" srcId="{C3AF7B00-9212-4498-A67A-8B2642E7EB26}" destId="{BE9AAEC4-D06D-43D4-BE64-2399F0637FF8}" srcOrd="1" destOrd="0" parTransId="{3EC01809-A671-4D7C-92B9-C3B6D6EE69AE}" sibTransId="{4256296D-381C-48F5-BD90-D8A2C6E66E74}"/>
    <dgm:cxn modelId="{BCB94724-AA80-4E0A-BE91-DCB67514D2BF}" type="presOf" srcId="{5A5904F3-4222-4F7E-AAB6-1FD13B5DF819}" destId="{3E857178-2EC4-4B20-ABBE-EBF2BB8E7B5E}" srcOrd="0" destOrd="0" presId="urn:microsoft.com/office/officeart/2005/8/layout/radial6"/>
    <dgm:cxn modelId="{AF9F8B93-E8E8-4A4B-B22A-AEB9E23A4F8C}" type="presOf" srcId="{E64807BA-10B1-41D7-9186-0E0108218F00}" destId="{D47DCDDC-95E9-4A90-9B98-24324836FA20}" srcOrd="0" destOrd="0" presId="urn:microsoft.com/office/officeart/2005/8/layout/radial6"/>
    <dgm:cxn modelId="{4A831764-3534-47AA-BD0C-98423DF9BBE2}" type="presParOf" srcId="{AF37065E-BF5A-4CA4-B151-333FEBF769A3}" destId="{7C571E73-8D73-4235-995C-05548A9F41D8}" srcOrd="0" destOrd="0" presId="urn:microsoft.com/office/officeart/2005/8/layout/radial6"/>
    <dgm:cxn modelId="{FADEE67A-9147-426E-91E4-01A731B61234}" type="presParOf" srcId="{AF37065E-BF5A-4CA4-B151-333FEBF769A3}" destId="{6E4E66C7-8AE5-44F7-AAD0-E04AEB0F2997}" srcOrd="1" destOrd="0" presId="urn:microsoft.com/office/officeart/2005/8/layout/radial6"/>
    <dgm:cxn modelId="{6C0FC41A-EDD1-4901-A4BF-50447586A2F2}" type="presParOf" srcId="{AF37065E-BF5A-4CA4-B151-333FEBF769A3}" destId="{42A2F252-8EE8-46C1-9857-99262AEDA5B9}" srcOrd="2" destOrd="0" presId="urn:microsoft.com/office/officeart/2005/8/layout/radial6"/>
    <dgm:cxn modelId="{1B827FD5-FA45-4838-9769-BC9A20548C39}" type="presParOf" srcId="{AF37065E-BF5A-4CA4-B151-333FEBF769A3}" destId="{3E857178-2EC4-4B20-ABBE-EBF2BB8E7B5E}" srcOrd="3" destOrd="0" presId="urn:microsoft.com/office/officeart/2005/8/layout/radial6"/>
    <dgm:cxn modelId="{9EDD3518-EA1B-489D-BAD2-E4B948C885B0}" type="presParOf" srcId="{AF37065E-BF5A-4CA4-B151-333FEBF769A3}" destId="{0420332C-9276-462C-880B-8A06D0A9667E}" srcOrd="4" destOrd="0" presId="urn:microsoft.com/office/officeart/2005/8/layout/radial6"/>
    <dgm:cxn modelId="{55B44432-E4CC-4D72-BF14-A86F7C9BEDD9}" type="presParOf" srcId="{AF37065E-BF5A-4CA4-B151-333FEBF769A3}" destId="{D302B4A6-BB36-4347-8B76-0FC038661E7A}" srcOrd="5" destOrd="0" presId="urn:microsoft.com/office/officeart/2005/8/layout/radial6"/>
    <dgm:cxn modelId="{3FCA8826-F05C-42C3-851F-242B4E6682EA}" type="presParOf" srcId="{AF37065E-BF5A-4CA4-B151-333FEBF769A3}" destId="{064155F8-A499-47F3-B863-33AE91E89D55}" srcOrd="6" destOrd="0" presId="urn:microsoft.com/office/officeart/2005/8/layout/radial6"/>
    <dgm:cxn modelId="{1B2A5A29-4567-4B62-887E-C0EB46E273FF}" type="presParOf" srcId="{AF37065E-BF5A-4CA4-B151-333FEBF769A3}" destId="{D47DCDDC-95E9-4A90-9B98-24324836FA20}" srcOrd="7" destOrd="0" presId="urn:microsoft.com/office/officeart/2005/8/layout/radial6"/>
    <dgm:cxn modelId="{799E3B8B-DF9C-4626-84D0-06EF6E588437}" type="presParOf" srcId="{AF37065E-BF5A-4CA4-B151-333FEBF769A3}" destId="{B94E53F6-3A40-4DE4-AF78-20B99682B6D4}" srcOrd="8" destOrd="0" presId="urn:microsoft.com/office/officeart/2005/8/layout/radial6"/>
    <dgm:cxn modelId="{DF511E95-227C-4B56-8806-F5E32CC1FEBC}" type="presParOf" srcId="{AF37065E-BF5A-4CA4-B151-333FEBF769A3}" destId="{ED42A1FF-DEFC-44DE-B38A-7EF85A6B08FA}" srcOrd="9" destOrd="0" presId="urn:microsoft.com/office/officeart/2005/8/layout/radial6"/>
    <dgm:cxn modelId="{2E469A19-AB99-455E-BB4D-A8DCA4BA708E}" type="presParOf" srcId="{AF37065E-BF5A-4CA4-B151-333FEBF769A3}" destId="{62DF86BC-A6EE-44FC-80FD-514C805991B0}" srcOrd="10" destOrd="0" presId="urn:microsoft.com/office/officeart/2005/8/layout/radial6"/>
    <dgm:cxn modelId="{9D4FEC14-C12B-4062-A38D-718BC2050AE0}" type="presParOf" srcId="{AF37065E-BF5A-4CA4-B151-333FEBF769A3}" destId="{63B28464-D384-41DD-BE17-1FE207E63536}" srcOrd="11" destOrd="0" presId="urn:microsoft.com/office/officeart/2005/8/layout/radial6"/>
    <dgm:cxn modelId="{D10353C8-A2DC-4EC4-AD03-78C121596E69}" type="presParOf" srcId="{AF37065E-BF5A-4CA4-B151-333FEBF769A3}" destId="{4CE3E3F7-4112-46A6-B4C1-BABE9C7F8257}" srcOrd="12" destOrd="0" presId="urn:microsoft.com/office/officeart/2005/8/layout/radial6"/>
    <dgm:cxn modelId="{EBFD98A9-5BC9-430B-9999-E9FF06F348C2}" type="presParOf" srcId="{AF37065E-BF5A-4CA4-B151-333FEBF769A3}" destId="{9FB319CB-F977-4ECE-9B80-7FC97D70DFBF}" srcOrd="13" destOrd="0" presId="urn:microsoft.com/office/officeart/2005/8/layout/radial6"/>
    <dgm:cxn modelId="{1C4BD5B6-A853-4D73-A70E-6A2EF113CBBD}" type="presParOf" srcId="{AF37065E-BF5A-4CA4-B151-333FEBF769A3}" destId="{2DEB2D4A-2C91-4DCE-A6CF-4CA4D52F94D9}" srcOrd="14" destOrd="0" presId="urn:microsoft.com/office/officeart/2005/8/layout/radial6"/>
    <dgm:cxn modelId="{4BB0DC15-B2A5-42B0-95FB-3A3057DADCD9}" type="presParOf" srcId="{AF37065E-BF5A-4CA4-B151-333FEBF769A3}" destId="{DCCC10AE-AAB8-44F5-AC34-40BCED1D483E}" srcOrd="15" destOrd="0" presId="urn:microsoft.com/office/officeart/2005/8/layout/radial6"/>
    <dgm:cxn modelId="{3B53E4C3-FDE6-4B79-9463-43B18CC24AEC}" type="presParOf" srcId="{AF37065E-BF5A-4CA4-B151-333FEBF769A3}" destId="{96711B80-65DF-4B5A-9038-0FAB54672A7B}" srcOrd="16" destOrd="0" presId="urn:microsoft.com/office/officeart/2005/8/layout/radial6"/>
    <dgm:cxn modelId="{FA7FAF0E-0012-46C9-90A6-BA57A10C0B9C}" type="presParOf" srcId="{AF37065E-BF5A-4CA4-B151-333FEBF769A3}" destId="{D37047BD-F80A-468B-BBDD-5186ABA81F27}" srcOrd="17" destOrd="0" presId="urn:microsoft.com/office/officeart/2005/8/layout/radial6"/>
    <dgm:cxn modelId="{98DAEF14-D01C-46BB-A417-D6D912F1F711}" type="presParOf" srcId="{AF37065E-BF5A-4CA4-B151-333FEBF769A3}" destId="{A244687B-BE80-418F-8AEB-2E1701D50B53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29A074-3694-45D9-8217-123B6EFC85DD}" type="doc">
      <dgm:prSet loTypeId="urn:microsoft.com/office/officeart/2005/8/layout/chevron2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53CCAAA6-45FE-45C1-B772-95E6F9421B96}">
      <dgm:prSet phldrT="[نص]" custT="1"/>
      <dgm:spPr/>
      <dgm:t>
        <a:bodyPr/>
        <a:lstStyle/>
        <a:p>
          <a:endParaRPr lang="en-US" sz="1500" b="1" dirty="0" smtClean="0">
            <a:solidFill>
              <a:schemeClr val="accent6"/>
            </a:solidFill>
          </a:endParaRPr>
        </a:p>
        <a:p>
          <a:r>
            <a:rPr lang="en-US" sz="1300" b="1" dirty="0" smtClean="0">
              <a:solidFill>
                <a:schemeClr val="accent6"/>
              </a:solidFill>
            </a:rPr>
            <a:t>MANHOLE No. </a:t>
          </a:r>
        </a:p>
        <a:p>
          <a:r>
            <a:rPr lang="en-US" sz="2000" b="1" dirty="0" smtClean="0">
              <a:solidFill>
                <a:schemeClr val="accent4">
                  <a:lumMod val="75000"/>
                </a:schemeClr>
              </a:solidFill>
            </a:rPr>
            <a:t>7</a:t>
          </a:r>
          <a:endParaRPr lang="en-US" sz="2000" b="1" dirty="0">
            <a:solidFill>
              <a:schemeClr val="accent4">
                <a:lumMod val="75000"/>
              </a:schemeClr>
            </a:solidFill>
          </a:endParaRPr>
        </a:p>
      </dgm:t>
    </dgm:pt>
    <dgm:pt modelId="{C1F41355-C037-48D4-B699-9DD9E6D8E61E}" type="parTrans" cxnId="{C3F8CC7A-EABC-4732-9219-A1C2A4BB5F6D}">
      <dgm:prSet/>
      <dgm:spPr/>
      <dgm:t>
        <a:bodyPr/>
        <a:lstStyle/>
        <a:p>
          <a:endParaRPr lang="en-US"/>
        </a:p>
      </dgm:t>
    </dgm:pt>
    <dgm:pt modelId="{05E0F51F-6C5F-48A3-BE18-4A1816DEEF2E}" type="sibTrans" cxnId="{C3F8CC7A-EABC-4732-9219-A1C2A4BB5F6D}">
      <dgm:prSet/>
      <dgm:spPr/>
      <dgm:t>
        <a:bodyPr/>
        <a:lstStyle/>
        <a:p>
          <a:endParaRPr lang="en-US"/>
        </a:p>
      </dgm:t>
    </dgm:pt>
    <dgm:pt modelId="{1B91A8F8-FFF3-4FB1-8E0B-A0EC5E712C01}">
      <dgm:prSet phldrT="[نص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431FDEB4-74C9-4AC3-9F26-DBC634C43FBE}" type="parTrans" cxnId="{C5317D64-EBA0-4D1F-A490-509E9058702A}">
      <dgm:prSet/>
      <dgm:spPr/>
      <dgm:t>
        <a:bodyPr/>
        <a:lstStyle/>
        <a:p>
          <a:endParaRPr lang="en-US"/>
        </a:p>
      </dgm:t>
    </dgm:pt>
    <dgm:pt modelId="{57A44F60-2EC8-4ADE-9F35-8133731D76A3}" type="sibTrans" cxnId="{C5317D64-EBA0-4D1F-A490-509E9058702A}">
      <dgm:prSet/>
      <dgm:spPr/>
      <dgm:t>
        <a:bodyPr/>
        <a:lstStyle/>
        <a:p>
          <a:endParaRPr lang="en-US"/>
        </a:p>
      </dgm:t>
    </dgm:pt>
    <dgm:pt modelId="{116876EF-3981-46FB-B9B8-8BD3EA585D86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PARCELS SERVED 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2</a:t>
          </a:r>
        </a:p>
      </dgm:t>
    </dgm:pt>
    <dgm:pt modelId="{FDFB3740-305F-42E5-8871-AEC848A53E99}" type="parTrans" cxnId="{0FDD371F-B0ED-40B3-A3F3-BB53E10A0510}">
      <dgm:prSet/>
      <dgm:spPr/>
      <dgm:t>
        <a:bodyPr/>
        <a:lstStyle/>
        <a:p>
          <a:endParaRPr lang="en-US"/>
        </a:p>
      </dgm:t>
    </dgm:pt>
    <dgm:pt modelId="{13F4AE53-938E-46C8-B9E7-345E99562605}" type="sibTrans" cxnId="{0FDD371F-B0ED-40B3-A3F3-BB53E10A0510}">
      <dgm:prSet/>
      <dgm:spPr/>
      <dgm:t>
        <a:bodyPr/>
        <a:lstStyle/>
        <a:p>
          <a:endParaRPr lang="en-US"/>
        </a:p>
      </dgm:t>
    </dgm:pt>
    <dgm:pt modelId="{F16A7306-5F53-488E-A91A-25F2648AFD03}">
      <dgm:prSet phldrT="[نص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Each Parcel Contains One Building  </a:t>
          </a:r>
          <a:endParaRPr lang="en-US" sz="1700" b="1" dirty="0">
            <a:solidFill>
              <a:schemeClr val="bg1"/>
            </a:solidFill>
          </a:endParaRPr>
        </a:p>
      </dgm:t>
    </dgm:pt>
    <dgm:pt modelId="{34C55067-D564-42D8-A3AD-0AA473A3A554}" type="parTrans" cxnId="{4AC6DE87-A43E-44AE-A76E-7981E1B2EA47}">
      <dgm:prSet/>
      <dgm:spPr/>
      <dgm:t>
        <a:bodyPr/>
        <a:lstStyle/>
        <a:p>
          <a:endParaRPr lang="en-US"/>
        </a:p>
      </dgm:t>
    </dgm:pt>
    <dgm:pt modelId="{1F5C28A9-2E6A-4C2C-928C-11BDAF1DE564}" type="sibTrans" cxnId="{4AC6DE87-A43E-44AE-A76E-7981E1B2EA47}">
      <dgm:prSet/>
      <dgm:spPr/>
      <dgm:t>
        <a:bodyPr/>
        <a:lstStyle/>
        <a:p>
          <a:endParaRPr lang="en-US"/>
        </a:p>
      </dgm:t>
    </dgm:pt>
    <dgm:pt modelId="{66F7DBC4-FF6D-4F44-991C-0434981678A6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BUILDINGS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2</a:t>
          </a:r>
          <a:endParaRPr lang="en-US" sz="2000" b="1" dirty="0">
            <a:solidFill>
              <a:schemeClr val="accent2"/>
            </a:solidFill>
          </a:endParaRPr>
        </a:p>
      </dgm:t>
    </dgm:pt>
    <dgm:pt modelId="{4D0F7544-0417-47F9-AF5F-4154A0237CC7}" type="parTrans" cxnId="{41F88B6F-9D73-45F4-9A64-B8484E139754}">
      <dgm:prSet/>
      <dgm:spPr/>
      <dgm:t>
        <a:bodyPr/>
        <a:lstStyle/>
        <a:p>
          <a:endParaRPr lang="en-US"/>
        </a:p>
      </dgm:t>
    </dgm:pt>
    <dgm:pt modelId="{428B7BE6-73ED-49B6-8EEB-2C167DF9AB1C}" type="sibTrans" cxnId="{41F88B6F-9D73-45F4-9A64-B8484E139754}">
      <dgm:prSet/>
      <dgm:spPr/>
      <dgm:t>
        <a:bodyPr/>
        <a:lstStyle/>
        <a:p>
          <a:endParaRPr lang="en-US"/>
        </a:p>
      </dgm:t>
    </dgm:pt>
    <dgm:pt modelId="{DC44E34E-6D9F-46B3-8F0B-D7CEE543BF6F}">
      <dgm:prSet phldrT="[نص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Two Families per Building</a:t>
          </a:r>
          <a:endParaRPr lang="en-US" sz="1700" b="1" dirty="0">
            <a:solidFill>
              <a:schemeClr val="bg1"/>
            </a:solidFill>
          </a:endParaRPr>
        </a:p>
      </dgm:t>
    </dgm:pt>
    <dgm:pt modelId="{D8D508C0-5194-448C-ACBB-5D175935137F}" type="parTrans" cxnId="{85BF6AB3-37AA-45DD-8E1D-9542C80723E0}">
      <dgm:prSet/>
      <dgm:spPr/>
      <dgm:t>
        <a:bodyPr/>
        <a:lstStyle/>
        <a:p>
          <a:endParaRPr lang="en-US"/>
        </a:p>
      </dgm:t>
    </dgm:pt>
    <dgm:pt modelId="{AE8C90C4-C875-4EB3-872E-764127E2F274}" type="sibTrans" cxnId="{85BF6AB3-37AA-45DD-8E1D-9542C80723E0}">
      <dgm:prSet/>
      <dgm:spPr/>
      <dgm:t>
        <a:bodyPr/>
        <a:lstStyle/>
        <a:p>
          <a:endParaRPr lang="en-US"/>
        </a:p>
      </dgm:t>
    </dgm:pt>
    <dgm:pt modelId="{14E4C58E-0085-4775-8D88-F6F8E293183B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FAMILIES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4</a:t>
          </a:r>
          <a:r>
            <a:rPr lang="en-US" sz="2000" dirty="0" smtClean="0"/>
            <a:t/>
          </a:r>
          <a:br>
            <a:rPr lang="en-US" sz="2000" dirty="0" smtClean="0"/>
          </a:br>
          <a:endParaRPr lang="en-US" sz="2000" dirty="0"/>
        </a:p>
      </dgm:t>
    </dgm:pt>
    <dgm:pt modelId="{87BE0AEF-CD00-4FB9-891A-5EBBC49839F4}" type="parTrans" cxnId="{3AC54E72-EDA6-4903-ABCC-F324D02804AB}">
      <dgm:prSet/>
      <dgm:spPr/>
      <dgm:t>
        <a:bodyPr/>
        <a:lstStyle/>
        <a:p>
          <a:endParaRPr lang="en-US"/>
        </a:p>
      </dgm:t>
    </dgm:pt>
    <dgm:pt modelId="{A6098D5E-E2BA-4504-B07E-83549E08F016}" type="sibTrans" cxnId="{3AC54E72-EDA6-4903-ABCC-F324D02804AB}">
      <dgm:prSet/>
      <dgm:spPr/>
      <dgm:t>
        <a:bodyPr/>
        <a:lstStyle/>
        <a:p>
          <a:endParaRPr lang="en-US"/>
        </a:p>
      </dgm:t>
    </dgm:pt>
    <dgm:pt modelId="{77F74688-A033-4359-A0B9-E10C9DF7D380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PERSONNEL NUMBER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24</a:t>
          </a:r>
          <a:r>
            <a:rPr lang="en-US" sz="700" dirty="0" smtClean="0"/>
            <a:t/>
          </a:r>
          <a:br>
            <a:rPr lang="en-US" sz="700" dirty="0" smtClean="0"/>
          </a:br>
          <a:endParaRPr lang="en-US" sz="700" dirty="0"/>
        </a:p>
      </dgm:t>
    </dgm:pt>
    <dgm:pt modelId="{1AA70AA1-F51E-4140-8620-A3D42B538AAA}" type="parTrans" cxnId="{3D4DFBC8-0D22-4119-A0BD-605A6E44B79D}">
      <dgm:prSet/>
      <dgm:spPr/>
      <dgm:t>
        <a:bodyPr/>
        <a:lstStyle/>
        <a:p>
          <a:endParaRPr lang="en-US"/>
        </a:p>
      </dgm:t>
    </dgm:pt>
    <dgm:pt modelId="{5EF85062-F4C8-458B-AE24-CCBC32D34A39}" type="sibTrans" cxnId="{3D4DFBC8-0D22-4119-A0BD-605A6E44B79D}">
      <dgm:prSet/>
      <dgm:spPr/>
      <dgm:t>
        <a:bodyPr/>
        <a:lstStyle/>
        <a:p>
          <a:endParaRPr lang="en-US"/>
        </a:p>
      </dgm:t>
    </dgm:pt>
    <dgm:pt modelId="{CAE2CC7E-5556-490E-B987-68184B94FE05}">
      <dgm:prSet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Each Family of 6 Personnel</a:t>
          </a:r>
          <a:endParaRPr lang="en-US" sz="1700" b="1" dirty="0">
            <a:solidFill>
              <a:schemeClr val="bg1"/>
            </a:solidFill>
          </a:endParaRPr>
        </a:p>
      </dgm:t>
    </dgm:pt>
    <dgm:pt modelId="{5B251739-F05A-41DC-AB96-086EB8B36468}" type="parTrans" cxnId="{FF3E4621-F0EA-4397-AAE3-E9162E6D978C}">
      <dgm:prSet/>
      <dgm:spPr/>
      <dgm:t>
        <a:bodyPr/>
        <a:lstStyle/>
        <a:p>
          <a:endParaRPr lang="en-US"/>
        </a:p>
      </dgm:t>
    </dgm:pt>
    <dgm:pt modelId="{BDB8DB3F-59F4-415A-B16E-86F977C8CEA8}" type="sibTrans" cxnId="{FF3E4621-F0EA-4397-AAE3-E9162E6D978C}">
      <dgm:prSet/>
      <dgm:spPr/>
      <dgm:t>
        <a:bodyPr/>
        <a:lstStyle/>
        <a:p>
          <a:endParaRPr lang="en-US"/>
        </a:p>
      </dgm:t>
    </dgm:pt>
    <dgm:pt modelId="{E4A91387-AEE8-4BB7-B01B-580653E6543A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Water Consumption 100 </a:t>
          </a:r>
          <a:r>
            <a:rPr lang="en-US" sz="1700" b="1" dirty="0" err="1" smtClean="0">
              <a:solidFill>
                <a:schemeClr val="bg1"/>
              </a:solidFill>
            </a:rPr>
            <a:t>L/c</a:t>
          </a:r>
          <a:r>
            <a:rPr lang="en-US" sz="1700" b="1" dirty="0" smtClean="0">
              <a:solidFill>
                <a:schemeClr val="bg1"/>
              </a:solidFill>
            </a:rPr>
            <a:t>/d</a:t>
          </a:r>
          <a:endParaRPr lang="en-US" sz="1700" b="1" dirty="0">
            <a:solidFill>
              <a:schemeClr val="bg1"/>
            </a:solidFill>
          </a:endParaRPr>
        </a:p>
      </dgm:t>
    </dgm:pt>
    <dgm:pt modelId="{20F6D229-CFDF-408A-9399-BAB514E7802D}" type="parTrans" cxnId="{5B590256-E2AA-43F4-B839-C3636BDD2300}">
      <dgm:prSet/>
      <dgm:spPr/>
      <dgm:t>
        <a:bodyPr/>
        <a:lstStyle/>
        <a:p>
          <a:endParaRPr lang="en-US"/>
        </a:p>
      </dgm:t>
    </dgm:pt>
    <dgm:pt modelId="{61DECB8C-0FC7-4F94-86FF-0CF6F02A54C7}" type="sibTrans" cxnId="{5B590256-E2AA-43F4-B839-C3636BDD2300}">
      <dgm:prSet/>
      <dgm:spPr/>
      <dgm:t>
        <a:bodyPr/>
        <a:lstStyle/>
        <a:p>
          <a:endParaRPr lang="en-US"/>
        </a:p>
      </dgm:t>
    </dgm:pt>
    <dgm:pt modelId="{C3E83636-A0C3-4B75-A9FD-11078BCEEFCF}" type="pres">
      <dgm:prSet presAssocID="{5A29A074-3694-45D9-8217-123B6EFC85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17B7FFE-A26A-4204-A515-19545A674E70}" type="pres">
      <dgm:prSet presAssocID="{53CCAAA6-45FE-45C1-B772-95E6F9421B96}" presName="composite" presStyleCnt="0"/>
      <dgm:spPr/>
    </dgm:pt>
    <dgm:pt modelId="{1CB769F3-1034-48A8-A983-1C3D6ED5E9BB}" type="pres">
      <dgm:prSet presAssocID="{53CCAAA6-45FE-45C1-B772-95E6F9421B96}" presName="parentText" presStyleLbl="alignNode1" presStyleIdx="0" presStyleCnt="5" custScaleX="368925" custScaleY="225442" custLinFactX="-100000" custLinFactNeighborX="-151862" custLinFactNeighborY="269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8BA63-8B4E-466C-A778-67F7279C47F9}" type="pres">
      <dgm:prSet presAssocID="{53CCAAA6-45FE-45C1-B772-95E6F9421B96}" presName="descendantText" presStyleLbl="alignAcc1" presStyleIdx="0" presStyleCnt="5" custFlipVert="1" custScaleX="582" custLinFactNeighborX="34567" custLinFactNeighborY="10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BEE62-D009-4308-9930-4F32ECEA5EC9}" type="pres">
      <dgm:prSet presAssocID="{05E0F51F-6C5F-48A3-BE18-4A1816DEEF2E}" presName="sp" presStyleCnt="0"/>
      <dgm:spPr/>
    </dgm:pt>
    <dgm:pt modelId="{A658A266-94CC-4E76-B9A0-2BF0A9493C6C}" type="pres">
      <dgm:prSet presAssocID="{116876EF-3981-46FB-B9B8-8BD3EA585D86}" presName="composite" presStyleCnt="0"/>
      <dgm:spPr/>
    </dgm:pt>
    <dgm:pt modelId="{41E120E4-DBB2-4B6E-9DC4-FDDC8866266E}" type="pres">
      <dgm:prSet presAssocID="{116876EF-3981-46FB-B9B8-8BD3EA585D86}" presName="parentText" presStyleLbl="alignNode1" presStyleIdx="1" presStyleCnt="5" custScaleX="366382" custScaleY="281614" custLinFactX="-100000" custLinFactNeighborX="-154345" custLinFactNeighborY="-1343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7E7C00-45A1-4CB2-B55B-1139BC1613E7}" type="pres">
      <dgm:prSet presAssocID="{116876EF-3981-46FB-B9B8-8BD3EA585D86}" presName="descendantText" presStyleLbl="alignAcc1" presStyleIdx="1" presStyleCnt="5" custScaleX="88868" custLinFactY="100000" custLinFactNeighborX="6055" custLinFactNeighborY="15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52C3B-6816-40D8-82DE-252F2DA1C29E}" type="pres">
      <dgm:prSet presAssocID="{13F4AE53-938E-46C8-B9E7-345E99562605}" presName="sp" presStyleCnt="0"/>
      <dgm:spPr/>
    </dgm:pt>
    <dgm:pt modelId="{2D2E92CB-9EAB-4F7C-AA91-5CFF87AAC16F}" type="pres">
      <dgm:prSet presAssocID="{66F7DBC4-FF6D-4F44-991C-0434981678A6}" presName="composite" presStyleCnt="0"/>
      <dgm:spPr/>
    </dgm:pt>
    <dgm:pt modelId="{A07CDA84-2BA4-483F-95CB-74C770E8EC50}" type="pres">
      <dgm:prSet presAssocID="{66F7DBC4-FF6D-4F44-991C-0434981678A6}" presName="parentText" presStyleLbl="alignNode1" presStyleIdx="2" presStyleCnt="5" custScaleX="378525" custScaleY="254943" custLinFactX="-100000" custLinFactNeighborX="-158833" custLinFactNeighborY="-5499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61EBB4-5DA4-4A09-A58E-7B383C773E76}" type="pres">
      <dgm:prSet presAssocID="{66F7DBC4-FF6D-4F44-991C-0434981678A6}" presName="descendantText" presStyleLbl="alignAcc1" presStyleIdx="2" presStyleCnt="5" custScaleX="88249" custLinFactNeighborX="5729" custLinFactNeighborY="69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E2C823-BCC8-4134-8AC8-31136320105B}" type="pres">
      <dgm:prSet presAssocID="{428B7BE6-73ED-49B6-8EEB-2C167DF9AB1C}" presName="sp" presStyleCnt="0"/>
      <dgm:spPr/>
    </dgm:pt>
    <dgm:pt modelId="{35F0CF29-0BEF-4F3E-898F-7F43BFD3C64A}" type="pres">
      <dgm:prSet presAssocID="{14E4C58E-0085-4775-8D88-F6F8E293183B}" presName="composite" presStyleCnt="0"/>
      <dgm:spPr/>
    </dgm:pt>
    <dgm:pt modelId="{25D40DA5-D50A-4A2C-AEB9-8465FAF02AE5}" type="pres">
      <dgm:prSet presAssocID="{14E4C58E-0085-4775-8D88-F6F8E293183B}" presName="parentText" presStyleLbl="alignNode1" presStyleIdx="3" presStyleCnt="5" custScaleX="384441" custScaleY="228611" custLinFactX="-100000" custLinFactNeighborX="-155554" custLinFactNeighborY="-868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98FCE-1C0B-40E7-A658-B7E1846B5550}" type="pres">
      <dgm:prSet presAssocID="{14E4C58E-0085-4775-8D88-F6F8E293183B}" presName="descendantText" presStyleLbl="alignAcc1" presStyleIdx="3" presStyleCnt="5" custScaleX="90068" custLinFactNeighborX="4872" custLinFactNeighborY="-12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F4EF3B-AD4F-41E2-9C67-56E7D11FD45C}" type="pres">
      <dgm:prSet presAssocID="{A6098D5E-E2BA-4504-B07E-83549E08F016}" presName="sp" presStyleCnt="0"/>
      <dgm:spPr/>
    </dgm:pt>
    <dgm:pt modelId="{5B1C03F2-000A-4DD1-A516-2087FC386F25}" type="pres">
      <dgm:prSet presAssocID="{77F74688-A033-4359-A0B9-E10C9DF7D380}" presName="composite" presStyleCnt="0"/>
      <dgm:spPr/>
    </dgm:pt>
    <dgm:pt modelId="{D6C37C93-F359-45D6-8BC4-55C193AC4F30}" type="pres">
      <dgm:prSet presAssocID="{77F74688-A033-4359-A0B9-E10C9DF7D380}" presName="parentText" presStyleLbl="alignNode1" presStyleIdx="4" presStyleCnt="5" custScaleX="401628" custScaleY="228611" custLinFactX="-100000" custLinFactY="-2914" custLinFactNeighborX="-155553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8BE04A-FB89-41BF-B5F1-5764F5018325}" type="pres">
      <dgm:prSet presAssocID="{77F74688-A033-4359-A0B9-E10C9DF7D380}" presName="descendantText" presStyleLbl="alignAcc1" presStyleIdx="4" presStyleCnt="5" custAng="10800000" custFlipVert="1" custScaleX="89471" custLinFactNeighborX="5933" custLinFactNeighborY="-946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8024BF-5F80-4B1A-98F6-AEFF16F69E32}" type="presOf" srcId="{F16A7306-5F53-488E-A91A-25F2648AFD03}" destId="{3B7E7C00-45A1-4CB2-B55B-1139BC1613E7}" srcOrd="0" destOrd="0" presId="urn:microsoft.com/office/officeart/2005/8/layout/chevron2"/>
    <dgm:cxn modelId="{FF3E4621-F0EA-4397-AAE3-E9162E6D978C}" srcId="{14E4C58E-0085-4775-8D88-F6F8E293183B}" destId="{CAE2CC7E-5556-490E-B987-68184B94FE05}" srcOrd="0" destOrd="0" parTransId="{5B251739-F05A-41DC-AB96-086EB8B36468}" sibTransId="{BDB8DB3F-59F4-415A-B16E-86F977C8CEA8}"/>
    <dgm:cxn modelId="{3AC54E72-EDA6-4903-ABCC-F324D02804AB}" srcId="{5A29A074-3694-45D9-8217-123B6EFC85DD}" destId="{14E4C58E-0085-4775-8D88-F6F8E293183B}" srcOrd="3" destOrd="0" parTransId="{87BE0AEF-CD00-4FB9-891A-5EBBC49839F4}" sibTransId="{A6098D5E-E2BA-4504-B07E-83549E08F016}"/>
    <dgm:cxn modelId="{19344DFB-DF01-46E6-BC75-5E34BA8AC244}" type="presOf" srcId="{53CCAAA6-45FE-45C1-B772-95E6F9421B96}" destId="{1CB769F3-1034-48A8-A983-1C3D6ED5E9BB}" srcOrd="0" destOrd="0" presId="urn:microsoft.com/office/officeart/2005/8/layout/chevron2"/>
    <dgm:cxn modelId="{46DBD2D8-26D1-49BC-B0E2-BEE1FC9D5F26}" type="presOf" srcId="{66F7DBC4-FF6D-4F44-991C-0434981678A6}" destId="{A07CDA84-2BA4-483F-95CB-74C770E8EC50}" srcOrd="0" destOrd="0" presId="urn:microsoft.com/office/officeart/2005/8/layout/chevron2"/>
    <dgm:cxn modelId="{601E7771-4865-4500-A78E-3BAADB6B6F8E}" type="presOf" srcId="{1B91A8F8-FFF3-4FB1-8E0B-A0EC5E712C01}" destId="{7D98BA63-8B4E-466C-A778-67F7279C47F9}" srcOrd="0" destOrd="0" presId="urn:microsoft.com/office/officeart/2005/8/layout/chevron2"/>
    <dgm:cxn modelId="{6787CA70-09A6-4CA4-A66D-A01402FC4C08}" type="presOf" srcId="{77F74688-A033-4359-A0B9-E10C9DF7D380}" destId="{D6C37C93-F359-45D6-8BC4-55C193AC4F30}" srcOrd="0" destOrd="0" presId="urn:microsoft.com/office/officeart/2005/8/layout/chevron2"/>
    <dgm:cxn modelId="{41F88B6F-9D73-45F4-9A64-B8484E139754}" srcId="{5A29A074-3694-45D9-8217-123B6EFC85DD}" destId="{66F7DBC4-FF6D-4F44-991C-0434981678A6}" srcOrd="2" destOrd="0" parTransId="{4D0F7544-0417-47F9-AF5F-4154A0237CC7}" sibTransId="{428B7BE6-73ED-49B6-8EEB-2C167DF9AB1C}"/>
    <dgm:cxn modelId="{C3F8CC7A-EABC-4732-9219-A1C2A4BB5F6D}" srcId="{5A29A074-3694-45D9-8217-123B6EFC85DD}" destId="{53CCAAA6-45FE-45C1-B772-95E6F9421B96}" srcOrd="0" destOrd="0" parTransId="{C1F41355-C037-48D4-B699-9DD9E6D8E61E}" sibTransId="{05E0F51F-6C5F-48A3-BE18-4A1816DEEF2E}"/>
    <dgm:cxn modelId="{0139215F-2E89-4926-BB15-5C47788B69B3}" type="presOf" srcId="{14E4C58E-0085-4775-8D88-F6F8E293183B}" destId="{25D40DA5-D50A-4A2C-AEB9-8465FAF02AE5}" srcOrd="0" destOrd="0" presId="urn:microsoft.com/office/officeart/2005/8/layout/chevron2"/>
    <dgm:cxn modelId="{C969DA5F-D06F-4A78-90BB-438ECBBA502B}" type="presOf" srcId="{CAE2CC7E-5556-490E-B987-68184B94FE05}" destId="{7EF98FCE-1C0B-40E7-A658-B7E1846B5550}" srcOrd="0" destOrd="0" presId="urn:microsoft.com/office/officeart/2005/8/layout/chevron2"/>
    <dgm:cxn modelId="{4AC6DE87-A43E-44AE-A76E-7981E1B2EA47}" srcId="{116876EF-3981-46FB-B9B8-8BD3EA585D86}" destId="{F16A7306-5F53-488E-A91A-25F2648AFD03}" srcOrd="0" destOrd="0" parTransId="{34C55067-D564-42D8-A3AD-0AA473A3A554}" sibTransId="{1F5C28A9-2E6A-4C2C-928C-11BDAF1DE564}"/>
    <dgm:cxn modelId="{5B590256-E2AA-43F4-B839-C3636BDD2300}" srcId="{77F74688-A033-4359-A0B9-E10C9DF7D380}" destId="{E4A91387-AEE8-4BB7-B01B-580653E6543A}" srcOrd="0" destOrd="0" parTransId="{20F6D229-CFDF-408A-9399-BAB514E7802D}" sibTransId="{61DECB8C-0FC7-4F94-86FF-0CF6F02A54C7}"/>
    <dgm:cxn modelId="{0FDD371F-B0ED-40B3-A3F3-BB53E10A0510}" srcId="{5A29A074-3694-45D9-8217-123B6EFC85DD}" destId="{116876EF-3981-46FB-B9B8-8BD3EA585D86}" srcOrd="1" destOrd="0" parTransId="{FDFB3740-305F-42E5-8871-AEC848A53E99}" sibTransId="{13F4AE53-938E-46C8-B9E7-345E99562605}"/>
    <dgm:cxn modelId="{543FD147-7C8C-4CC6-B808-C8C1D4A18FCA}" type="presOf" srcId="{DC44E34E-6D9F-46B3-8F0B-D7CEE543BF6F}" destId="{4661EBB4-5DA4-4A09-A58E-7B383C773E76}" srcOrd="0" destOrd="0" presId="urn:microsoft.com/office/officeart/2005/8/layout/chevron2"/>
    <dgm:cxn modelId="{3D4DFBC8-0D22-4119-A0BD-605A6E44B79D}" srcId="{5A29A074-3694-45D9-8217-123B6EFC85DD}" destId="{77F74688-A033-4359-A0B9-E10C9DF7D380}" srcOrd="4" destOrd="0" parTransId="{1AA70AA1-F51E-4140-8620-A3D42B538AAA}" sibTransId="{5EF85062-F4C8-458B-AE24-CCBC32D34A39}"/>
    <dgm:cxn modelId="{C5317D64-EBA0-4D1F-A490-509E9058702A}" srcId="{53CCAAA6-45FE-45C1-B772-95E6F9421B96}" destId="{1B91A8F8-FFF3-4FB1-8E0B-A0EC5E712C01}" srcOrd="0" destOrd="0" parTransId="{431FDEB4-74C9-4AC3-9F26-DBC634C43FBE}" sibTransId="{57A44F60-2EC8-4ADE-9F35-8133731D76A3}"/>
    <dgm:cxn modelId="{16672262-4340-4447-881A-A7E5B5838351}" type="presOf" srcId="{E4A91387-AEE8-4BB7-B01B-580653E6543A}" destId="{CA8BE04A-FB89-41BF-B5F1-5764F5018325}" srcOrd="0" destOrd="0" presId="urn:microsoft.com/office/officeart/2005/8/layout/chevron2"/>
    <dgm:cxn modelId="{85BF6AB3-37AA-45DD-8E1D-9542C80723E0}" srcId="{66F7DBC4-FF6D-4F44-991C-0434981678A6}" destId="{DC44E34E-6D9F-46B3-8F0B-D7CEE543BF6F}" srcOrd="0" destOrd="0" parTransId="{D8D508C0-5194-448C-ACBB-5D175935137F}" sibTransId="{AE8C90C4-C875-4EB3-872E-764127E2F274}"/>
    <dgm:cxn modelId="{65AA94EE-32B5-4EBD-9851-23CDB1A9300B}" type="presOf" srcId="{5A29A074-3694-45D9-8217-123B6EFC85DD}" destId="{C3E83636-A0C3-4B75-A9FD-11078BCEEFCF}" srcOrd="0" destOrd="0" presId="urn:microsoft.com/office/officeart/2005/8/layout/chevron2"/>
    <dgm:cxn modelId="{B9A9EFCE-0D80-46D2-A5B4-DD2727A78958}" type="presOf" srcId="{116876EF-3981-46FB-B9B8-8BD3EA585D86}" destId="{41E120E4-DBB2-4B6E-9DC4-FDDC8866266E}" srcOrd="0" destOrd="0" presId="urn:microsoft.com/office/officeart/2005/8/layout/chevron2"/>
    <dgm:cxn modelId="{F129FDAB-BCE8-42D0-8DB7-9B33AC43F477}" type="presParOf" srcId="{C3E83636-A0C3-4B75-A9FD-11078BCEEFCF}" destId="{917B7FFE-A26A-4204-A515-19545A674E70}" srcOrd="0" destOrd="0" presId="urn:microsoft.com/office/officeart/2005/8/layout/chevron2"/>
    <dgm:cxn modelId="{17B38C11-7355-41F0-8901-448E511FC1A4}" type="presParOf" srcId="{917B7FFE-A26A-4204-A515-19545A674E70}" destId="{1CB769F3-1034-48A8-A983-1C3D6ED5E9BB}" srcOrd="0" destOrd="0" presId="urn:microsoft.com/office/officeart/2005/8/layout/chevron2"/>
    <dgm:cxn modelId="{E0C43503-BB5E-44C1-B1F8-89BE8E401FB5}" type="presParOf" srcId="{917B7FFE-A26A-4204-A515-19545A674E70}" destId="{7D98BA63-8B4E-466C-A778-67F7279C47F9}" srcOrd="1" destOrd="0" presId="urn:microsoft.com/office/officeart/2005/8/layout/chevron2"/>
    <dgm:cxn modelId="{29325DDC-C38B-4293-A70F-9CB3D8E1114D}" type="presParOf" srcId="{C3E83636-A0C3-4B75-A9FD-11078BCEEFCF}" destId="{A88BEE62-D009-4308-9930-4F32ECEA5EC9}" srcOrd="1" destOrd="0" presId="urn:microsoft.com/office/officeart/2005/8/layout/chevron2"/>
    <dgm:cxn modelId="{7946E644-B1A4-4B57-BCA7-019F406BBAFC}" type="presParOf" srcId="{C3E83636-A0C3-4B75-A9FD-11078BCEEFCF}" destId="{A658A266-94CC-4E76-B9A0-2BF0A9493C6C}" srcOrd="2" destOrd="0" presId="urn:microsoft.com/office/officeart/2005/8/layout/chevron2"/>
    <dgm:cxn modelId="{3398CEFA-2580-4817-875E-C8A442D7D6BA}" type="presParOf" srcId="{A658A266-94CC-4E76-B9A0-2BF0A9493C6C}" destId="{41E120E4-DBB2-4B6E-9DC4-FDDC8866266E}" srcOrd="0" destOrd="0" presId="urn:microsoft.com/office/officeart/2005/8/layout/chevron2"/>
    <dgm:cxn modelId="{B1F339C7-5959-4457-83A3-A2DB5789BEAE}" type="presParOf" srcId="{A658A266-94CC-4E76-B9A0-2BF0A9493C6C}" destId="{3B7E7C00-45A1-4CB2-B55B-1139BC1613E7}" srcOrd="1" destOrd="0" presId="urn:microsoft.com/office/officeart/2005/8/layout/chevron2"/>
    <dgm:cxn modelId="{9E68B083-2E6A-4609-A6B1-F74165F0A23D}" type="presParOf" srcId="{C3E83636-A0C3-4B75-A9FD-11078BCEEFCF}" destId="{1D552C3B-6816-40D8-82DE-252F2DA1C29E}" srcOrd="3" destOrd="0" presId="urn:microsoft.com/office/officeart/2005/8/layout/chevron2"/>
    <dgm:cxn modelId="{D4273D22-27F8-4CEF-B970-8FA3E5631F4E}" type="presParOf" srcId="{C3E83636-A0C3-4B75-A9FD-11078BCEEFCF}" destId="{2D2E92CB-9EAB-4F7C-AA91-5CFF87AAC16F}" srcOrd="4" destOrd="0" presId="urn:microsoft.com/office/officeart/2005/8/layout/chevron2"/>
    <dgm:cxn modelId="{EDFED40A-8780-40E7-911D-AC84221962F4}" type="presParOf" srcId="{2D2E92CB-9EAB-4F7C-AA91-5CFF87AAC16F}" destId="{A07CDA84-2BA4-483F-95CB-74C770E8EC50}" srcOrd="0" destOrd="0" presId="urn:microsoft.com/office/officeart/2005/8/layout/chevron2"/>
    <dgm:cxn modelId="{1620853D-4521-41B2-AB93-E0CE3288F34E}" type="presParOf" srcId="{2D2E92CB-9EAB-4F7C-AA91-5CFF87AAC16F}" destId="{4661EBB4-5DA4-4A09-A58E-7B383C773E76}" srcOrd="1" destOrd="0" presId="urn:microsoft.com/office/officeart/2005/8/layout/chevron2"/>
    <dgm:cxn modelId="{2FB81509-AC57-48DA-9E31-4F0C1B91C8D8}" type="presParOf" srcId="{C3E83636-A0C3-4B75-A9FD-11078BCEEFCF}" destId="{15E2C823-BCC8-4134-8AC8-31136320105B}" srcOrd="5" destOrd="0" presId="urn:microsoft.com/office/officeart/2005/8/layout/chevron2"/>
    <dgm:cxn modelId="{77AD147E-3428-4021-9FAC-D7D5819659A5}" type="presParOf" srcId="{C3E83636-A0C3-4B75-A9FD-11078BCEEFCF}" destId="{35F0CF29-0BEF-4F3E-898F-7F43BFD3C64A}" srcOrd="6" destOrd="0" presId="urn:microsoft.com/office/officeart/2005/8/layout/chevron2"/>
    <dgm:cxn modelId="{D50559B4-C3FA-495E-8FB5-74468636CE8A}" type="presParOf" srcId="{35F0CF29-0BEF-4F3E-898F-7F43BFD3C64A}" destId="{25D40DA5-D50A-4A2C-AEB9-8465FAF02AE5}" srcOrd="0" destOrd="0" presId="urn:microsoft.com/office/officeart/2005/8/layout/chevron2"/>
    <dgm:cxn modelId="{698196BC-683A-4F90-BF8F-8924ED811F05}" type="presParOf" srcId="{35F0CF29-0BEF-4F3E-898F-7F43BFD3C64A}" destId="{7EF98FCE-1C0B-40E7-A658-B7E1846B5550}" srcOrd="1" destOrd="0" presId="urn:microsoft.com/office/officeart/2005/8/layout/chevron2"/>
    <dgm:cxn modelId="{46FC770F-319B-43DE-A192-0E95698D4281}" type="presParOf" srcId="{C3E83636-A0C3-4B75-A9FD-11078BCEEFCF}" destId="{75F4EF3B-AD4F-41E2-9C67-56E7D11FD45C}" srcOrd="7" destOrd="0" presId="urn:microsoft.com/office/officeart/2005/8/layout/chevron2"/>
    <dgm:cxn modelId="{D4AAEC1A-E9BF-4AB3-990C-21962E7F2A91}" type="presParOf" srcId="{C3E83636-A0C3-4B75-A9FD-11078BCEEFCF}" destId="{5B1C03F2-000A-4DD1-A516-2087FC386F25}" srcOrd="8" destOrd="0" presId="urn:microsoft.com/office/officeart/2005/8/layout/chevron2"/>
    <dgm:cxn modelId="{156FDB3A-9566-4052-8CFE-AF399FBE4938}" type="presParOf" srcId="{5B1C03F2-000A-4DD1-A516-2087FC386F25}" destId="{D6C37C93-F359-45D6-8BC4-55C193AC4F30}" srcOrd="0" destOrd="0" presId="urn:microsoft.com/office/officeart/2005/8/layout/chevron2"/>
    <dgm:cxn modelId="{6B486C82-22FA-4B58-948E-1100A2DEA99F}" type="presParOf" srcId="{5B1C03F2-000A-4DD1-A516-2087FC386F25}" destId="{CA8BE04A-FB89-41BF-B5F1-5764F501832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29A074-3694-45D9-8217-123B6EFC85DD}" type="doc">
      <dgm:prSet loTypeId="urn:microsoft.com/office/officeart/2005/8/layout/chevron2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53CCAAA6-45FE-45C1-B772-95E6F9421B96}">
      <dgm:prSet phldrT="[نص]" custT="1"/>
      <dgm:spPr/>
      <dgm:t>
        <a:bodyPr/>
        <a:lstStyle/>
        <a:p>
          <a:endParaRPr lang="en-US" sz="1500" b="1" dirty="0" smtClean="0">
            <a:solidFill>
              <a:schemeClr val="accent6"/>
            </a:solidFill>
          </a:endParaRPr>
        </a:p>
        <a:p>
          <a:r>
            <a:rPr lang="en-US" sz="1300" b="1" dirty="0" smtClean="0">
              <a:solidFill>
                <a:schemeClr val="accent6"/>
              </a:solidFill>
            </a:rPr>
            <a:t>TOTAL WATER CONSUMPTION</a:t>
          </a:r>
        </a:p>
        <a:p>
          <a:r>
            <a:rPr lang="en-US" sz="2000" b="1" dirty="0" smtClean="0">
              <a:solidFill>
                <a:schemeClr val="accent6"/>
              </a:solidFill>
            </a:rPr>
            <a:t>2400</a:t>
          </a:r>
          <a:endParaRPr lang="en-US" sz="2000" b="1" dirty="0">
            <a:solidFill>
              <a:schemeClr val="accent6"/>
            </a:solidFill>
          </a:endParaRPr>
        </a:p>
      </dgm:t>
    </dgm:pt>
    <dgm:pt modelId="{C1F41355-C037-48D4-B699-9DD9E6D8E61E}" type="parTrans" cxnId="{C3F8CC7A-EABC-4732-9219-A1C2A4BB5F6D}">
      <dgm:prSet/>
      <dgm:spPr/>
      <dgm:t>
        <a:bodyPr/>
        <a:lstStyle/>
        <a:p>
          <a:endParaRPr lang="en-US"/>
        </a:p>
      </dgm:t>
    </dgm:pt>
    <dgm:pt modelId="{05E0F51F-6C5F-48A3-BE18-4A1816DEEF2E}" type="sibTrans" cxnId="{C3F8CC7A-EABC-4732-9219-A1C2A4BB5F6D}">
      <dgm:prSet/>
      <dgm:spPr/>
      <dgm:t>
        <a:bodyPr/>
        <a:lstStyle/>
        <a:p>
          <a:endParaRPr lang="en-US"/>
        </a:p>
      </dgm:t>
    </dgm:pt>
    <dgm:pt modelId="{1B91A8F8-FFF3-4FB1-8E0B-A0EC5E712C01}">
      <dgm:prSet phldrT="[نص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 </a:t>
          </a:r>
          <a:r>
            <a:rPr lang="en-US" sz="1700" b="1" dirty="0" err="1" smtClean="0">
              <a:solidFill>
                <a:schemeClr val="bg1"/>
              </a:solidFill>
            </a:rPr>
            <a:t>WasteWater</a:t>
          </a:r>
          <a:r>
            <a:rPr lang="en-US" sz="1700" b="1" dirty="0" smtClean="0">
              <a:solidFill>
                <a:schemeClr val="bg1"/>
              </a:solidFill>
            </a:rPr>
            <a:t> Factor is 0.8</a:t>
          </a:r>
          <a:endParaRPr lang="en-US" sz="1700" b="1" dirty="0">
            <a:solidFill>
              <a:schemeClr val="bg1"/>
            </a:solidFill>
          </a:endParaRPr>
        </a:p>
      </dgm:t>
    </dgm:pt>
    <dgm:pt modelId="{431FDEB4-74C9-4AC3-9F26-DBC634C43FBE}" type="parTrans" cxnId="{C5317D64-EBA0-4D1F-A490-509E9058702A}">
      <dgm:prSet/>
      <dgm:spPr/>
      <dgm:t>
        <a:bodyPr/>
        <a:lstStyle/>
        <a:p>
          <a:endParaRPr lang="en-US"/>
        </a:p>
      </dgm:t>
    </dgm:pt>
    <dgm:pt modelId="{57A44F60-2EC8-4ADE-9F35-8133731D76A3}" type="sibTrans" cxnId="{C5317D64-EBA0-4D1F-A490-509E9058702A}">
      <dgm:prSet/>
      <dgm:spPr/>
      <dgm:t>
        <a:bodyPr/>
        <a:lstStyle/>
        <a:p>
          <a:endParaRPr lang="en-US"/>
        </a:p>
      </dgm:t>
    </dgm:pt>
    <dgm:pt modelId="{116876EF-3981-46FB-B9B8-8BD3EA585D86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AVE. WW GENERATION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1920</a:t>
          </a:r>
        </a:p>
      </dgm:t>
    </dgm:pt>
    <dgm:pt modelId="{FDFB3740-305F-42E5-8871-AEC848A53E99}" type="parTrans" cxnId="{0FDD371F-B0ED-40B3-A3F3-BB53E10A0510}">
      <dgm:prSet/>
      <dgm:spPr/>
      <dgm:t>
        <a:bodyPr/>
        <a:lstStyle/>
        <a:p>
          <a:endParaRPr lang="en-US"/>
        </a:p>
      </dgm:t>
    </dgm:pt>
    <dgm:pt modelId="{13F4AE53-938E-46C8-B9E7-345E99562605}" type="sibTrans" cxnId="{0FDD371F-B0ED-40B3-A3F3-BB53E10A0510}">
      <dgm:prSet/>
      <dgm:spPr/>
      <dgm:t>
        <a:bodyPr/>
        <a:lstStyle/>
        <a:p>
          <a:endParaRPr lang="en-US"/>
        </a:p>
      </dgm:t>
    </dgm:pt>
    <dgm:pt modelId="{F16A7306-5F53-488E-A91A-25F2648AFD03}">
      <dgm:prSet phldrT="[نص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Peak Factor is 4</a:t>
          </a:r>
          <a:endParaRPr lang="en-US" sz="1700" b="1" dirty="0">
            <a:solidFill>
              <a:schemeClr val="bg1"/>
            </a:solidFill>
          </a:endParaRPr>
        </a:p>
      </dgm:t>
    </dgm:pt>
    <dgm:pt modelId="{34C55067-D564-42D8-A3AD-0AA473A3A554}" type="parTrans" cxnId="{4AC6DE87-A43E-44AE-A76E-7981E1B2EA47}">
      <dgm:prSet/>
      <dgm:spPr/>
      <dgm:t>
        <a:bodyPr/>
        <a:lstStyle/>
        <a:p>
          <a:endParaRPr lang="en-US"/>
        </a:p>
      </dgm:t>
    </dgm:pt>
    <dgm:pt modelId="{1F5C28A9-2E6A-4C2C-928C-11BDAF1DE564}" type="sibTrans" cxnId="{4AC6DE87-A43E-44AE-A76E-7981E1B2EA47}">
      <dgm:prSet/>
      <dgm:spPr/>
      <dgm:t>
        <a:bodyPr/>
        <a:lstStyle/>
        <a:p>
          <a:endParaRPr lang="en-US"/>
        </a:p>
      </dgm:t>
    </dgm:pt>
    <dgm:pt modelId="{66F7DBC4-FF6D-4F44-991C-0434981678A6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MAX. WW GENERATION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7680</a:t>
          </a:r>
          <a:endParaRPr lang="en-US" sz="2000" b="1" dirty="0">
            <a:solidFill>
              <a:schemeClr val="accent2"/>
            </a:solidFill>
          </a:endParaRPr>
        </a:p>
      </dgm:t>
    </dgm:pt>
    <dgm:pt modelId="{4D0F7544-0417-47F9-AF5F-4154A0237CC7}" type="parTrans" cxnId="{41F88B6F-9D73-45F4-9A64-B8484E139754}">
      <dgm:prSet/>
      <dgm:spPr/>
      <dgm:t>
        <a:bodyPr/>
        <a:lstStyle/>
        <a:p>
          <a:endParaRPr lang="en-US"/>
        </a:p>
      </dgm:t>
    </dgm:pt>
    <dgm:pt modelId="{428B7BE6-73ED-49B6-8EEB-2C167DF9AB1C}" type="sibTrans" cxnId="{41F88B6F-9D73-45F4-9A64-B8484E139754}">
      <dgm:prSet/>
      <dgm:spPr/>
      <dgm:t>
        <a:bodyPr/>
        <a:lstStyle/>
        <a:p>
          <a:endParaRPr lang="en-US"/>
        </a:p>
      </dgm:t>
    </dgm:pt>
    <dgm:pt modelId="{DC44E34E-6D9F-46B3-8F0B-D7CEE543BF6F}">
      <dgm:prSet phldrT="[نص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1700" b="1" dirty="0" smtClean="0">
              <a:solidFill>
                <a:schemeClr val="bg1"/>
              </a:solidFill>
            </a:rPr>
            <a:t>Infiltration 10 %</a:t>
          </a:r>
          <a:endParaRPr lang="en-US" sz="1700" b="1" dirty="0">
            <a:solidFill>
              <a:schemeClr val="bg1"/>
            </a:solidFill>
          </a:endParaRPr>
        </a:p>
      </dgm:t>
    </dgm:pt>
    <dgm:pt modelId="{D8D508C0-5194-448C-ACBB-5D175935137F}" type="parTrans" cxnId="{85BF6AB3-37AA-45DD-8E1D-9542C80723E0}">
      <dgm:prSet/>
      <dgm:spPr/>
      <dgm:t>
        <a:bodyPr/>
        <a:lstStyle/>
        <a:p>
          <a:endParaRPr lang="en-US"/>
        </a:p>
      </dgm:t>
    </dgm:pt>
    <dgm:pt modelId="{AE8C90C4-C875-4EB3-872E-764127E2F274}" type="sibTrans" cxnId="{85BF6AB3-37AA-45DD-8E1D-9542C80723E0}">
      <dgm:prSet/>
      <dgm:spPr/>
      <dgm:t>
        <a:bodyPr/>
        <a:lstStyle/>
        <a:p>
          <a:endParaRPr lang="en-US"/>
        </a:p>
      </dgm:t>
    </dgm:pt>
    <dgm:pt modelId="{14E4C58E-0085-4775-8D88-F6F8E293183B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INFILTRATION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192</a:t>
          </a:r>
          <a:r>
            <a:rPr lang="en-US" sz="2000" dirty="0" smtClean="0"/>
            <a:t/>
          </a:r>
          <a:br>
            <a:rPr lang="en-US" sz="2000" dirty="0" smtClean="0"/>
          </a:br>
          <a:endParaRPr lang="en-US" sz="2000" dirty="0"/>
        </a:p>
      </dgm:t>
    </dgm:pt>
    <dgm:pt modelId="{87BE0AEF-CD00-4FB9-891A-5EBBC49839F4}" type="parTrans" cxnId="{3AC54E72-EDA6-4903-ABCC-F324D02804AB}">
      <dgm:prSet/>
      <dgm:spPr/>
      <dgm:t>
        <a:bodyPr/>
        <a:lstStyle/>
        <a:p>
          <a:endParaRPr lang="en-US"/>
        </a:p>
      </dgm:t>
    </dgm:pt>
    <dgm:pt modelId="{A6098D5E-E2BA-4504-B07E-83549E08F016}" type="sibTrans" cxnId="{3AC54E72-EDA6-4903-ABCC-F324D02804AB}">
      <dgm:prSet/>
      <dgm:spPr/>
      <dgm:t>
        <a:bodyPr/>
        <a:lstStyle/>
        <a:p>
          <a:endParaRPr lang="en-US"/>
        </a:p>
      </dgm:t>
    </dgm:pt>
    <dgm:pt modelId="{77F74688-A033-4359-A0B9-E10C9DF7D380}">
      <dgm:prSet phldrT="[نص]" custT="1"/>
      <dgm:spPr/>
      <dgm:t>
        <a:bodyPr/>
        <a:lstStyle/>
        <a:p>
          <a:endParaRPr lang="en-US" sz="1300" b="1" dirty="0" smtClean="0">
            <a:solidFill>
              <a:schemeClr val="accent2"/>
            </a:solidFill>
          </a:endParaRPr>
        </a:p>
        <a:p>
          <a:endParaRPr lang="en-US" sz="1300" b="1" dirty="0" smtClean="0">
            <a:solidFill>
              <a:schemeClr val="accent2"/>
            </a:solidFill>
          </a:endParaRPr>
        </a:p>
        <a:p>
          <a:r>
            <a:rPr lang="en-US" sz="1300" b="1" dirty="0" smtClean="0">
              <a:solidFill>
                <a:schemeClr val="accent2"/>
              </a:solidFill>
            </a:rPr>
            <a:t>DESIGN WW</a:t>
          </a:r>
        </a:p>
        <a:p>
          <a:r>
            <a:rPr lang="en-US" sz="1300" b="1" dirty="0" smtClean="0">
              <a:solidFill>
                <a:schemeClr val="accent2"/>
              </a:solidFill>
            </a:rPr>
            <a:t> VOLUME</a:t>
          </a:r>
        </a:p>
        <a:p>
          <a:r>
            <a:rPr lang="en-US" sz="2000" b="1" dirty="0" smtClean="0">
              <a:solidFill>
                <a:schemeClr val="accent2"/>
              </a:solidFill>
            </a:rPr>
            <a:t>8448</a:t>
          </a:r>
          <a:r>
            <a:rPr lang="en-US" sz="700" dirty="0" smtClean="0"/>
            <a:t/>
          </a:r>
          <a:br>
            <a:rPr lang="en-US" sz="700" dirty="0" smtClean="0"/>
          </a:br>
          <a:endParaRPr lang="en-US" sz="700" dirty="0"/>
        </a:p>
      </dgm:t>
    </dgm:pt>
    <dgm:pt modelId="{5EF85062-F4C8-458B-AE24-CCBC32D34A39}" type="sibTrans" cxnId="{3D4DFBC8-0D22-4119-A0BD-605A6E44B79D}">
      <dgm:prSet/>
      <dgm:spPr/>
      <dgm:t>
        <a:bodyPr/>
        <a:lstStyle/>
        <a:p>
          <a:endParaRPr lang="en-US"/>
        </a:p>
      </dgm:t>
    </dgm:pt>
    <dgm:pt modelId="{1AA70AA1-F51E-4140-8620-A3D42B538AAA}" type="parTrans" cxnId="{3D4DFBC8-0D22-4119-A0BD-605A6E44B79D}">
      <dgm:prSet/>
      <dgm:spPr/>
      <dgm:t>
        <a:bodyPr/>
        <a:lstStyle/>
        <a:p>
          <a:endParaRPr lang="en-US"/>
        </a:p>
      </dgm:t>
    </dgm:pt>
    <dgm:pt modelId="{C3E83636-A0C3-4B75-A9FD-11078BCEEFCF}" type="pres">
      <dgm:prSet presAssocID="{5A29A074-3694-45D9-8217-123B6EFC85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17B7FFE-A26A-4204-A515-19545A674E70}" type="pres">
      <dgm:prSet presAssocID="{53CCAAA6-45FE-45C1-B772-95E6F9421B96}" presName="composite" presStyleCnt="0"/>
      <dgm:spPr/>
    </dgm:pt>
    <dgm:pt modelId="{1CB769F3-1034-48A8-A983-1C3D6ED5E9BB}" type="pres">
      <dgm:prSet presAssocID="{53CCAAA6-45FE-45C1-B772-95E6F9421B96}" presName="parentText" presStyleLbl="alignNode1" presStyleIdx="0" presStyleCnt="5" custScaleX="368925" custScaleY="225442" custLinFactX="-100000" custLinFactNeighborX="-151862" custLinFactNeighborY="269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98BA63-8B4E-466C-A778-67F7279C47F9}" type="pres">
      <dgm:prSet presAssocID="{53CCAAA6-45FE-45C1-B772-95E6F9421B96}" presName="descendantText" presStyleLbl="alignAcc1" presStyleIdx="0" presStyleCnt="5" custScaleX="87970" custLinFactNeighborX="7500" custLinFactNeighborY="-189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BEE62-D009-4308-9930-4F32ECEA5EC9}" type="pres">
      <dgm:prSet presAssocID="{05E0F51F-6C5F-48A3-BE18-4A1816DEEF2E}" presName="sp" presStyleCnt="0"/>
      <dgm:spPr/>
    </dgm:pt>
    <dgm:pt modelId="{A658A266-94CC-4E76-B9A0-2BF0A9493C6C}" type="pres">
      <dgm:prSet presAssocID="{116876EF-3981-46FB-B9B8-8BD3EA585D86}" presName="composite" presStyleCnt="0"/>
      <dgm:spPr/>
    </dgm:pt>
    <dgm:pt modelId="{41E120E4-DBB2-4B6E-9DC4-FDDC8866266E}" type="pres">
      <dgm:prSet presAssocID="{116876EF-3981-46FB-B9B8-8BD3EA585D86}" presName="parentText" presStyleLbl="alignNode1" presStyleIdx="1" presStyleCnt="5" custScaleX="366382" custScaleY="281614" custLinFactX="-100000" custLinFactNeighborX="-154345" custLinFactNeighborY="-1343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7E7C00-45A1-4CB2-B55B-1139BC1613E7}" type="pres">
      <dgm:prSet presAssocID="{116876EF-3981-46FB-B9B8-8BD3EA585D86}" presName="descendantText" presStyleLbl="alignAcc1" presStyleIdx="1" presStyleCnt="5" custScaleX="82217" custLinFactNeighborX="26253" custLinFactNeighborY="-820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52C3B-6816-40D8-82DE-252F2DA1C29E}" type="pres">
      <dgm:prSet presAssocID="{13F4AE53-938E-46C8-B9E7-345E99562605}" presName="sp" presStyleCnt="0"/>
      <dgm:spPr/>
    </dgm:pt>
    <dgm:pt modelId="{2D2E92CB-9EAB-4F7C-AA91-5CFF87AAC16F}" type="pres">
      <dgm:prSet presAssocID="{66F7DBC4-FF6D-4F44-991C-0434981678A6}" presName="composite" presStyleCnt="0"/>
      <dgm:spPr/>
    </dgm:pt>
    <dgm:pt modelId="{A07CDA84-2BA4-483F-95CB-74C770E8EC50}" type="pres">
      <dgm:prSet presAssocID="{66F7DBC4-FF6D-4F44-991C-0434981678A6}" presName="parentText" presStyleLbl="alignNode1" presStyleIdx="2" presStyleCnt="5" custScaleX="378525" custScaleY="254943" custLinFactX="-100000" custLinFactNeighborX="-158833" custLinFactNeighborY="-5499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61EBB4-5DA4-4A09-A58E-7B383C773E76}" type="pres">
      <dgm:prSet presAssocID="{66F7DBC4-FF6D-4F44-991C-0434981678A6}" presName="descendantText" presStyleLbl="alignAcc1" presStyleIdx="2" presStyleCnt="5" custScaleX="88249" custLinFactY="-87497" custLinFactNeighborX="368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E2C823-BCC8-4134-8AC8-31136320105B}" type="pres">
      <dgm:prSet presAssocID="{428B7BE6-73ED-49B6-8EEB-2C167DF9AB1C}" presName="sp" presStyleCnt="0"/>
      <dgm:spPr/>
    </dgm:pt>
    <dgm:pt modelId="{35F0CF29-0BEF-4F3E-898F-7F43BFD3C64A}" type="pres">
      <dgm:prSet presAssocID="{14E4C58E-0085-4775-8D88-F6F8E293183B}" presName="composite" presStyleCnt="0"/>
      <dgm:spPr/>
    </dgm:pt>
    <dgm:pt modelId="{25D40DA5-D50A-4A2C-AEB9-8465FAF02AE5}" type="pres">
      <dgm:prSet presAssocID="{14E4C58E-0085-4775-8D88-F6F8E293183B}" presName="parentText" presStyleLbl="alignNode1" presStyleIdx="3" presStyleCnt="5" custScaleX="384441" custScaleY="228611" custLinFactX="-100000" custLinFactNeighborX="-155554" custLinFactNeighborY="-868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98FCE-1C0B-40E7-A658-B7E1846B5550}" type="pres">
      <dgm:prSet presAssocID="{14E4C58E-0085-4775-8D88-F6F8E293183B}" presName="descendantText" presStyleLbl="alignAcc1" presStyleIdx="3" presStyleCnt="5" custFlipVert="1" custScaleX="582" custLinFactY="-93188" custLinFactNeighborX="-9638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F4EF3B-AD4F-41E2-9C67-56E7D11FD45C}" type="pres">
      <dgm:prSet presAssocID="{A6098D5E-E2BA-4504-B07E-83549E08F016}" presName="sp" presStyleCnt="0"/>
      <dgm:spPr/>
    </dgm:pt>
    <dgm:pt modelId="{5B1C03F2-000A-4DD1-A516-2087FC386F25}" type="pres">
      <dgm:prSet presAssocID="{77F74688-A033-4359-A0B9-E10C9DF7D380}" presName="composite" presStyleCnt="0"/>
      <dgm:spPr/>
    </dgm:pt>
    <dgm:pt modelId="{D6C37C93-F359-45D6-8BC4-55C193AC4F30}" type="pres">
      <dgm:prSet presAssocID="{77F74688-A033-4359-A0B9-E10C9DF7D380}" presName="parentText" presStyleLbl="alignNode1" presStyleIdx="4" presStyleCnt="5" custScaleX="219048" custScaleY="228611" custLinFactX="298457" custLinFactNeighborX="300000" custLinFactNeighborY="-645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8BE04A-FB89-41BF-B5F1-5764F5018325}" type="pres">
      <dgm:prSet presAssocID="{77F74688-A033-4359-A0B9-E10C9DF7D380}" presName="descendantText" presStyleLbl="alignAcc1" presStyleIdx="4" presStyleCnt="5" custAng="10800000" custFlipVert="0" custScaleX="582" custLinFactX="5077343" custLinFactNeighborX="5100000" custLinFactNeighborY="-999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C54E72-EDA6-4903-ABCC-F324D02804AB}" srcId="{5A29A074-3694-45D9-8217-123B6EFC85DD}" destId="{14E4C58E-0085-4775-8D88-F6F8E293183B}" srcOrd="3" destOrd="0" parTransId="{87BE0AEF-CD00-4FB9-891A-5EBBC49839F4}" sibTransId="{A6098D5E-E2BA-4504-B07E-83549E08F016}"/>
    <dgm:cxn modelId="{F00DA2C2-5B87-4F87-AEA3-AABC119D7669}" type="presOf" srcId="{14E4C58E-0085-4775-8D88-F6F8E293183B}" destId="{25D40DA5-D50A-4A2C-AEB9-8465FAF02AE5}" srcOrd="0" destOrd="0" presId="urn:microsoft.com/office/officeart/2005/8/layout/chevron2"/>
    <dgm:cxn modelId="{C3F8CC7A-EABC-4732-9219-A1C2A4BB5F6D}" srcId="{5A29A074-3694-45D9-8217-123B6EFC85DD}" destId="{53CCAAA6-45FE-45C1-B772-95E6F9421B96}" srcOrd="0" destOrd="0" parTransId="{C1F41355-C037-48D4-B699-9DD9E6D8E61E}" sibTransId="{05E0F51F-6C5F-48A3-BE18-4A1816DEEF2E}"/>
    <dgm:cxn modelId="{C5317D64-EBA0-4D1F-A490-509E9058702A}" srcId="{53CCAAA6-45FE-45C1-B772-95E6F9421B96}" destId="{1B91A8F8-FFF3-4FB1-8E0B-A0EC5E712C01}" srcOrd="0" destOrd="0" parTransId="{431FDEB4-74C9-4AC3-9F26-DBC634C43FBE}" sibTransId="{57A44F60-2EC8-4ADE-9F35-8133731D76A3}"/>
    <dgm:cxn modelId="{C4232836-F956-44C0-A967-B85F25FD0459}" type="presOf" srcId="{1B91A8F8-FFF3-4FB1-8E0B-A0EC5E712C01}" destId="{7D98BA63-8B4E-466C-A778-67F7279C47F9}" srcOrd="0" destOrd="0" presId="urn:microsoft.com/office/officeart/2005/8/layout/chevron2"/>
    <dgm:cxn modelId="{41F88B6F-9D73-45F4-9A64-B8484E139754}" srcId="{5A29A074-3694-45D9-8217-123B6EFC85DD}" destId="{66F7DBC4-FF6D-4F44-991C-0434981678A6}" srcOrd="2" destOrd="0" parTransId="{4D0F7544-0417-47F9-AF5F-4154A0237CC7}" sibTransId="{428B7BE6-73ED-49B6-8EEB-2C167DF9AB1C}"/>
    <dgm:cxn modelId="{DF5AAF8E-0D67-44D3-BEFE-2DBAB7D4FC94}" type="presOf" srcId="{66F7DBC4-FF6D-4F44-991C-0434981678A6}" destId="{A07CDA84-2BA4-483F-95CB-74C770E8EC50}" srcOrd="0" destOrd="0" presId="urn:microsoft.com/office/officeart/2005/8/layout/chevron2"/>
    <dgm:cxn modelId="{2C2EFEFE-12C7-4D80-8A21-D5F64FFE2548}" type="presOf" srcId="{DC44E34E-6D9F-46B3-8F0B-D7CEE543BF6F}" destId="{4661EBB4-5DA4-4A09-A58E-7B383C773E76}" srcOrd="0" destOrd="0" presId="urn:microsoft.com/office/officeart/2005/8/layout/chevron2"/>
    <dgm:cxn modelId="{50B6B3AE-0501-4E93-8F6B-511EA149B63A}" type="presOf" srcId="{5A29A074-3694-45D9-8217-123B6EFC85DD}" destId="{C3E83636-A0C3-4B75-A9FD-11078BCEEFCF}" srcOrd="0" destOrd="0" presId="urn:microsoft.com/office/officeart/2005/8/layout/chevron2"/>
    <dgm:cxn modelId="{4AC6DE87-A43E-44AE-A76E-7981E1B2EA47}" srcId="{116876EF-3981-46FB-B9B8-8BD3EA585D86}" destId="{F16A7306-5F53-488E-A91A-25F2648AFD03}" srcOrd="0" destOrd="0" parTransId="{34C55067-D564-42D8-A3AD-0AA473A3A554}" sibTransId="{1F5C28A9-2E6A-4C2C-928C-11BDAF1DE564}"/>
    <dgm:cxn modelId="{D45CDBB4-4E0C-4691-86C7-047E2B12B818}" type="presOf" srcId="{116876EF-3981-46FB-B9B8-8BD3EA585D86}" destId="{41E120E4-DBB2-4B6E-9DC4-FDDC8866266E}" srcOrd="0" destOrd="0" presId="urn:microsoft.com/office/officeart/2005/8/layout/chevron2"/>
    <dgm:cxn modelId="{48D12BFD-0188-4388-8910-29E15AF26FC1}" type="presOf" srcId="{77F74688-A033-4359-A0B9-E10C9DF7D380}" destId="{D6C37C93-F359-45D6-8BC4-55C193AC4F30}" srcOrd="0" destOrd="0" presId="urn:microsoft.com/office/officeart/2005/8/layout/chevron2"/>
    <dgm:cxn modelId="{0FDD371F-B0ED-40B3-A3F3-BB53E10A0510}" srcId="{5A29A074-3694-45D9-8217-123B6EFC85DD}" destId="{116876EF-3981-46FB-B9B8-8BD3EA585D86}" srcOrd="1" destOrd="0" parTransId="{FDFB3740-305F-42E5-8871-AEC848A53E99}" sibTransId="{13F4AE53-938E-46C8-B9E7-345E99562605}"/>
    <dgm:cxn modelId="{0BE77DAD-36C7-42AD-B63C-8A74DBDD8208}" type="presOf" srcId="{53CCAAA6-45FE-45C1-B772-95E6F9421B96}" destId="{1CB769F3-1034-48A8-A983-1C3D6ED5E9BB}" srcOrd="0" destOrd="0" presId="urn:microsoft.com/office/officeart/2005/8/layout/chevron2"/>
    <dgm:cxn modelId="{42EBC56B-655C-42F7-A9C8-9A49355B2B60}" type="presOf" srcId="{F16A7306-5F53-488E-A91A-25F2648AFD03}" destId="{3B7E7C00-45A1-4CB2-B55B-1139BC1613E7}" srcOrd="0" destOrd="0" presId="urn:microsoft.com/office/officeart/2005/8/layout/chevron2"/>
    <dgm:cxn modelId="{3D4DFBC8-0D22-4119-A0BD-605A6E44B79D}" srcId="{5A29A074-3694-45D9-8217-123B6EFC85DD}" destId="{77F74688-A033-4359-A0B9-E10C9DF7D380}" srcOrd="4" destOrd="0" parTransId="{1AA70AA1-F51E-4140-8620-A3D42B538AAA}" sibTransId="{5EF85062-F4C8-458B-AE24-CCBC32D34A39}"/>
    <dgm:cxn modelId="{85BF6AB3-37AA-45DD-8E1D-9542C80723E0}" srcId="{66F7DBC4-FF6D-4F44-991C-0434981678A6}" destId="{DC44E34E-6D9F-46B3-8F0B-D7CEE543BF6F}" srcOrd="0" destOrd="0" parTransId="{D8D508C0-5194-448C-ACBB-5D175935137F}" sibTransId="{AE8C90C4-C875-4EB3-872E-764127E2F274}"/>
    <dgm:cxn modelId="{577CD1DC-6C6B-4295-B4E4-AEF3308333DD}" type="presParOf" srcId="{C3E83636-A0C3-4B75-A9FD-11078BCEEFCF}" destId="{917B7FFE-A26A-4204-A515-19545A674E70}" srcOrd="0" destOrd="0" presId="urn:microsoft.com/office/officeart/2005/8/layout/chevron2"/>
    <dgm:cxn modelId="{A195B284-9202-4EEA-B152-B10CD8C2E724}" type="presParOf" srcId="{917B7FFE-A26A-4204-A515-19545A674E70}" destId="{1CB769F3-1034-48A8-A983-1C3D6ED5E9BB}" srcOrd="0" destOrd="0" presId="urn:microsoft.com/office/officeart/2005/8/layout/chevron2"/>
    <dgm:cxn modelId="{2DCE2133-9B7E-44DF-8884-DC50E22B6095}" type="presParOf" srcId="{917B7FFE-A26A-4204-A515-19545A674E70}" destId="{7D98BA63-8B4E-466C-A778-67F7279C47F9}" srcOrd="1" destOrd="0" presId="urn:microsoft.com/office/officeart/2005/8/layout/chevron2"/>
    <dgm:cxn modelId="{D936FA02-CCA7-492C-A7DD-BB475806FBCC}" type="presParOf" srcId="{C3E83636-A0C3-4B75-A9FD-11078BCEEFCF}" destId="{A88BEE62-D009-4308-9930-4F32ECEA5EC9}" srcOrd="1" destOrd="0" presId="urn:microsoft.com/office/officeart/2005/8/layout/chevron2"/>
    <dgm:cxn modelId="{C390087B-8520-4A23-9B7D-FA8BBE716CAB}" type="presParOf" srcId="{C3E83636-A0C3-4B75-A9FD-11078BCEEFCF}" destId="{A658A266-94CC-4E76-B9A0-2BF0A9493C6C}" srcOrd="2" destOrd="0" presId="urn:microsoft.com/office/officeart/2005/8/layout/chevron2"/>
    <dgm:cxn modelId="{0D80F833-6025-4BA8-AF41-ADCC110F4420}" type="presParOf" srcId="{A658A266-94CC-4E76-B9A0-2BF0A9493C6C}" destId="{41E120E4-DBB2-4B6E-9DC4-FDDC8866266E}" srcOrd="0" destOrd="0" presId="urn:microsoft.com/office/officeart/2005/8/layout/chevron2"/>
    <dgm:cxn modelId="{AD65C5AB-F4A5-4167-BA55-2BD1701D54F9}" type="presParOf" srcId="{A658A266-94CC-4E76-B9A0-2BF0A9493C6C}" destId="{3B7E7C00-45A1-4CB2-B55B-1139BC1613E7}" srcOrd="1" destOrd="0" presId="urn:microsoft.com/office/officeart/2005/8/layout/chevron2"/>
    <dgm:cxn modelId="{15E74476-01DF-4761-92CC-6E24233C3B5C}" type="presParOf" srcId="{C3E83636-A0C3-4B75-A9FD-11078BCEEFCF}" destId="{1D552C3B-6816-40D8-82DE-252F2DA1C29E}" srcOrd="3" destOrd="0" presId="urn:microsoft.com/office/officeart/2005/8/layout/chevron2"/>
    <dgm:cxn modelId="{9FB53C8E-83F2-459D-ADAD-4D049162E817}" type="presParOf" srcId="{C3E83636-A0C3-4B75-A9FD-11078BCEEFCF}" destId="{2D2E92CB-9EAB-4F7C-AA91-5CFF87AAC16F}" srcOrd="4" destOrd="0" presId="urn:microsoft.com/office/officeart/2005/8/layout/chevron2"/>
    <dgm:cxn modelId="{81353943-5C1D-4F81-A9C5-D05EFB0577BA}" type="presParOf" srcId="{2D2E92CB-9EAB-4F7C-AA91-5CFF87AAC16F}" destId="{A07CDA84-2BA4-483F-95CB-74C770E8EC50}" srcOrd="0" destOrd="0" presId="urn:microsoft.com/office/officeart/2005/8/layout/chevron2"/>
    <dgm:cxn modelId="{333E88B4-5054-4540-B29E-0ABB2D845E2E}" type="presParOf" srcId="{2D2E92CB-9EAB-4F7C-AA91-5CFF87AAC16F}" destId="{4661EBB4-5DA4-4A09-A58E-7B383C773E76}" srcOrd="1" destOrd="0" presId="urn:microsoft.com/office/officeart/2005/8/layout/chevron2"/>
    <dgm:cxn modelId="{926A0EB3-1FB7-4C8B-A064-C702E7ACCF34}" type="presParOf" srcId="{C3E83636-A0C3-4B75-A9FD-11078BCEEFCF}" destId="{15E2C823-BCC8-4134-8AC8-31136320105B}" srcOrd="5" destOrd="0" presId="urn:microsoft.com/office/officeart/2005/8/layout/chevron2"/>
    <dgm:cxn modelId="{4F1E0627-F299-47B7-9750-A9B40CD2C13B}" type="presParOf" srcId="{C3E83636-A0C3-4B75-A9FD-11078BCEEFCF}" destId="{35F0CF29-0BEF-4F3E-898F-7F43BFD3C64A}" srcOrd="6" destOrd="0" presId="urn:microsoft.com/office/officeart/2005/8/layout/chevron2"/>
    <dgm:cxn modelId="{1AF69ADA-5107-4B12-B2E8-9450E1B8AD77}" type="presParOf" srcId="{35F0CF29-0BEF-4F3E-898F-7F43BFD3C64A}" destId="{25D40DA5-D50A-4A2C-AEB9-8465FAF02AE5}" srcOrd="0" destOrd="0" presId="urn:microsoft.com/office/officeart/2005/8/layout/chevron2"/>
    <dgm:cxn modelId="{79A4B2E5-7A6F-4478-BB7B-D0A254A6A519}" type="presParOf" srcId="{35F0CF29-0BEF-4F3E-898F-7F43BFD3C64A}" destId="{7EF98FCE-1C0B-40E7-A658-B7E1846B5550}" srcOrd="1" destOrd="0" presId="urn:microsoft.com/office/officeart/2005/8/layout/chevron2"/>
    <dgm:cxn modelId="{283E5A46-A76E-4911-9E57-5642697C4613}" type="presParOf" srcId="{C3E83636-A0C3-4B75-A9FD-11078BCEEFCF}" destId="{75F4EF3B-AD4F-41E2-9C67-56E7D11FD45C}" srcOrd="7" destOrd="0" presId="urn:microsoft.com/office/officeart/2005/8/layout/chevron2"/>
    <dgm:cxn modelId="{921B14AD-FBA5-48AE-89CA-1F8648E0F829}" type="presParOf" srcId="{C3E83636-A0C3-4B75-A9FD-11078BCEEFCF}" destId="{5B1C03F2-000A-4DD1-A516-2087FC386F25}" srcOrd="8" destOrd="0" presId="urn:microsoft.com/office/officeart/2005/8/layout/chevron2"/>
    <dgm:cxn modelId="{FF5140F3-DA1D-4B6A-9E97-AA5DDB6B4144}" type="presParOf" srcId="{5B1C03F2-000A-4DD1-A516-2087FC386F25}" destId="{D6C37C93-F359-45D6-8BC4-55C193AC4F30}" srcOrd="0" destOrd="0" presId="urn:microsoft.com/office/officeart/2005/8/layout/chevron2"/>
    <dgm:cxn modelId="{BB4AB555-270C-496C-8C89-FE94381AAE71}" type="presParOf" srcId="{5B1C03F2-000A-4DD1-A516-2087FC386F25}" destId="{CA8BE04A-FB89-41BF-B5F1-5764F501832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C772B2-F6A9-44D7-BC13-8B913ED0CE25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CEEDFCE-B1A5-411D-822A-51E98395CA4B}">
      <dgm:prSet phldrT="[نص]"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Assign manholes loads and extract elevations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47CFCF25-39CB-4F48-812E-57D76AC6851D}" type="par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C9C88CAB-9646-4FBC-8025-4C31FAC36F58}" type="sib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1E40DE40-7657-4C63-BDCF-61475B301F88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Define design constraints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F442526F-E77C-4D50-9530-1EB184B8CBFA}" type="parTrans" cxnId="{226BA6B3-F505-4801-87D9-63D44377A6F5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2309C150-2281-4788-B3A9-771F3B3E0242}" type="sibTrans" cxnId="{226BA6B3-F505-4801-87D9-63D44377A6F5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2CB43D51-6BC8-4125-8ADD-7443067BD125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Initial run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2804F657-49D6-4A51-841A-26A3A920BAEB}" type="parTrans" cxnId="{71E9C4B9-7913-497B-BCE7-6DCE516624CF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53D2FE77-5906-4C9C-99D8-B932F16147A5}" type="sibTrans" cxnId="{71E9C4B9-7913-497B-BCE7-6DCE516624CF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846AB104-B67E-493F-8D13-AA8816EAEB9E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Solving warning messages</a:t>
          </a:r>
        </a:p>
      </dgm:t>
    </dgm:pt>
    <dgm:pt modelId="{98568A80-1785-4E83-85EE-5914BE0327D9}" type="parTrans" cxnId="{41D8E482-37F7-49D3-9E78-8BDCBEA2D338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5B70F034-D160-4D21-8B70-A823EA5E0F9A}" type="sibTrans" cxnId="{41D8E482-37F7-49D3-9E78-8BDCBEA2D338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0653AABC-5F54-4662-BB49-677AC0843CF4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Final design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01B40769-7028-4588-9F1E-3D653E159440}" type="par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BA699102-7C7D-4FF5-84BF-64FC740AF525}" type="sib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A3F57BEA-6193-4399-8756-1B83CA4FFB88}" type="pres">
      <dgm:prSet presAssocID="{26C772B2-F6A9-44D7-BC13-8B913ED0CE2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6D9D29-44D6-4A27-B903-B6707EC03069}" type="pres">
      <dgm:prSet presAssocID="{26C772B2-F6A9-44D7-BC13-8B913ED0CE25}" presName="arrow" presStyleLbl="bgShp" presStyleIdx="0" presStyleCnt="1" custLinFactNeighborX="1905" custLinFactNeighborY="3362"/>
      <dgm:spPr>
        <a:solidFill>
          <a:schemeClr val="accent2"/>
        </a:solidFill>
      </dgm:spPr>
    </dgm:pt>
    <dgm:pt modelId="{21422DE0-9DFA-4174-BDE1-DAFDA1AB238F}" type="pres">
      <dgm:prSet presAssocID="{26C772B2-F6A9-44D7-BC13-8B913ED0CE25}" presName="arrowDiagram5" presStyleCnt="0"/>
      <dgm:spPr/>
    </dgm:pt>
    <dgm:pt modelId="{F871CC0D-F67F-4051-8416-F190AE7704C6}" type="pres">
      <dgm:prSet presAssocID="{6CEEDFCE-B1A5-411D-822A-51E98395CA4B}" presName="bullet5a" presStyleLbl="node1" presStyleIdx="0" presStyleCnt="5"/>
      <dgm:spPr/>
    </dgm:pt>
    <dgm:pt modelId="{F0E44B8B-45EE-43FF-A249-3B843C1A3555}" type="pres">
      <dgm:prSet presAssocID="{6CEEDFCE-B1A5-411D-822A-51E98395CA4B}" presName="textBox5a" presStyleLbl="revTx" presStyleIdx="0" presStyleCnt="5" custScaleX="205909" custScaleY="83563" custLinFactNeighborX="7270" custLinFactNeighborY="237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5EB084-81D7-4AD1-9E0C-6EB316B3905C}" type="pres">
      <dgm:prSet presAssocID="{1E40DE40-7657-4C63-BDCF-61475B301F88}" presName="bullet5b" presStyleLbl="node1" presStyleIdx="1" presStyleCnt="5"/>
      <dgm:spPr/>
    </dgm:pt>
    <dgm:pt modelId="{310FD9BE-73E1-442B-BE34-ABF0535F8309}" type="pres">
      <dgm:prSet presAssocID="{1E40DE40-7657-4C63-BDCF-61475B301F88}" presName="textBox5b" presStyleLbl="revTx" presStyleIdx="1" presStyleCnt="5" custScaleX="125990" custLinFactNeighborX="16982" custLinFactNeighborY="166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74C769-615D-4D00-97D8-D65C4F065CE2}" type="pres">
      <dgm:prSet presAssocID="{2CB43D51-6BC8-4125-8ADD-7443067BD125}" presName="bullet5c" presStyleLbl="node1" presStyleIdx="2" presStyleCnt="5"/>
      <dgm:spPr/>
    </dgm:pt>
    <dgm:pt modelId="{6767D6DE-574D-493F-B02E-EB77EE1E5066}" type="pres">
      <dgm:prSet presAssocID="{2CB43D51-6BC8-4125-8ADD-7443067BD125}" presName="textBox5c" presStyleLbl="revTx" presStyleIdx="2" presStyleCnt="5" custScaleY="86613" custLinFactNeighborX="11177" custLinFactNeighborY="94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8FB8F4-9A65-44D8-A885-788FEC67ACD5}" type="pres">
      <dgm:prSet presAssocID="{846AB104-B67E-493F-8D13-AA8816EAEB9E}" presName="bullet5d" presStyleLbl="node1" presStyleIdx="3" presStyleCnt="5"/>
      <dgm:spPr/>
    </dgm:pt>
    <dgm:pt modelId="{E70EDBA4-9DFA-4FA3-B6A2-A7165A7EA2D8}" type="pres">
      <dgm:prSet presAssocID="{846AB104-B67E-493F-8D13-AA8816EAEB9E}" presName="textBox5d" presStyleLbl="revTx" presStyleIdx="3" presStyleCnt="5" custScaleY="39960" custLinFactNeighborX="9524" custLinFactNeighborY="-139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9DB83F-415B-4D07-907A-E4560688D998}" type="pres">
      <dgm:prSet presAssocID="{0653AABC-5F54-4662-BB49-677AC0843CF4}" presName="bullet5e" presStyleLbl="node1" presStyleIdx="4" presStyleCnt="5"/>
      <dgm:spPr/>
    </dgm:pt>
    <dgm:pt modelId="{783CF8FD-595E-4F18-85E3-CFFB4C0D53F1}" type="pres">
      <dgm:prSet presAssocID="{0653AABC-5F54-4662-BB49-677AC0843CF4}" presName="textBox5e" presStyleLbl="revTx" presStyleIdx="4" presStyleCnt="5" custScaleY="29970" custLinFactNeighborX="9524" custLinFactNeighborY="-342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F97A609-3D68-4AA7-A9F4-5BE4839C4372}" type="presOf" srcId="{846AB104-B67E-493F-8D13-AA8816EAEB9E}" destId="{E70EDBA4-9DFA-4FA3-B6A2-A7165A7EA2D8}" srcOrd="0" destOrd="0" presId="urn:microsoft.com/office/officeart/2005/8/layout/arrow2"/>
    <dgm:cxn modelId="{5FC9A3F0-EB70-4452-A271-6B0E5EE0FB73}" srcId="{26C772B2-F6A9-44D7-BC13-8B913ED0CE25}" destId="{6CEEDFCE-B1A5-411D-822A-51E98395CA4B}" srcOrd="0" destOrd="0" parTransId="{47CFCF25-39CB-4F48-812E-57D76AC6851D}" sibTransId="{C9C88CAB-9646-4FBC-8025-4C31FAC36F58}"/>
    <dgm:cxn modelId="{226BA6B3-F505-4801-87D9-63D44377A6F5}" srcId="{26C772B2-F6A9-44D7-BC13-8B913ED0CE25}" destId="{1E40DE40-7657-4C63-BDCF-61475B301F88}" srcOrd="1" destOrd="0" parTransId="{F442526F-E77C-4D50-9530-1EB184B8CBFA}" sibTransId="{2309C150-2281-4788-B3A9-771F3B3E0242}"/>
    <dgm:cxn modelId="{41D8E482-37F7-49D3-9E78-8BDCBEA2D338}" srcId="{26C772B2-F6A9-44D7-BC13-8B913ED0CE25}" destId="{846AB104-B67E-493F-8D13-AA8816EAEB9E}" srcOrd="3" destOrd="0" parTransId="{98568A80-1785-4E83-85EE-5914BE0327D9}" sibTransId="{5B70F034-D160-4D21-8B70-A823EA5E0F9A}"/>
    <dgm:cxn modelId="{79598023-52F2-4BFE-B3ED-BCCFBB14D1CC}" type="presOf" srcId="{0653AABC-5F54-4662-BB49-677AC0843CF4}" destId="{783CF8FD-595E-4F18-85E3-CFFB4C0D53F1}" srcOrd="0" destOrd="0" presId="urn:microsoft.com/office/officeart/2005/8/layout/arrow2"/>
    <dgm:cxn modelId="{FE12DE6F-5BD4-48BF-8481-9D2879E3BEC0}" type="presOf" srcId="{6CEEDFCE-B1A5-411D-822A-51E98395CA4B}" destId="{F0E44B8B-45EE-43FF-A249-3B843C1A3555}" srcOrd="0" destOrd="0" presId="urn:microsoft.com/office/officeart/2005/8/layout/arrow2"/>
    <dgm:cxn modelId="{97293AF5-D3EF-4335-A4A9-FCB88BA2EDC6}" type="presOf" srcId="{26C772B2-F6A9-44D7-BC13-8B913ED0CE25}" destId="{A3F57BEA-6193-4399-8756-1B83CA4FFB88}" srcOrd="0" destOrd="0" presId="urn:microsoft.com/office/officeart/2005/8/layout/arrow2"/>
    <dgm:cxn modelId="{3B8AAA4D-7271-4967-A177-7DDFEEDCA39B}" type="presOf" srcId="{2CB43D51-6BC8-4125-8ADD-7443067BD125}" destId="{6767D6DE-574D-493F-B02E-EB77EE1E5066}" srcOrd="0" destOrd="0" presId="urn:microsoft.com/office/officeart/2005/8/layout/arrow2"/>
    <dgm:cxn modelId="{1D991A87-C94C-4210-8FE6-6CEBD296C0DB}" type="presOf" srcId="{1E40DE40-7657-4C63-BDCF-61475B301F88}" destId="{310FD9BE-73E1-442B-BE34-ABF0535F8309}" srcOrd="0" destOrd="0" presId="urn:microsoft.com/office/officeart/2005/8/layout/arrow2"/>
    <dgm:cxn modelId="{71E9C4B9-7913-497B-BCE7-6DCE516624CF}" srcId="{26C772B2-F6A9-44D7-BC13-8B913ED0CE25}" destId="{2CB43D51-6BC8-4125-8ADD-7443067BD125}" srcOrd="2" destOrd="0" parTransId="{2804F657-49D6-4A51-841A-26A3A920BAEB}" sibTransId="{53D2FE77-5906-4C9C-99D8-B932F16147A5}"/>
    <dgm:cxn modelId="{BCAF1DA8-E013-4FE5-B38D-DBEBCB6B7CA4}" srcId="{26C772B2-F6A9-44D7-BC13-8B913ED0CE25}" destId="{0653AABC-5F54-4662-BB49-677AC0843CF4}" srcOrd="4" destOrd="0" parTransId="{01B40769-7028-4588-9F1E-3D653E159440}" sibTransId="{BA699102-7C7D-4FF5-84BF-64FC740AF525}"/>
    <dgm:cxn modelId="{0995A860-063B-41A5-B32C-52221D7E53DB}" type="presParOf" srcId="{A3F57BEA-6193-4399-8756-1B83CA4FFB88}" destId="{DF6D9D29-44D6-4A27-B903-B6707EC03069}" srcOrd="0" destOrd="0" presId="urn:microsoft.com/office/officeart/2005/8/layout/arrow2"/>
    <dgm:cxn modelId="{D635B3FF-EB62-432B-85DD-2AAA8211DA38}" type="presParOf" srcId="{A3F57BEA-6193-4399-8756-1B83CA4FFB88}" destId="{21422DE0-9DFA-4174-BDE1-DAFDA1AB238F}" srcOrd="1" destOrd="0" presId="urn:microsoft.com/office/officeart/2005/8/layout/arrow2"/>
    <dgm:cxn modelId="{9BA4EAEB-8A32-449B-9F18-FF1E8EE51ECE}" type="presParOf" srcId="{21422DE0-9DFA-4174-BDE1-DAFDA1AB238F}" destId="{F871CC0D-F67F-4051-8416-F190AE7704C6}" srcOrd="0" destOrd="0" presId="urn:microsoft.com/office/officeart/2005/8/layout/arrow2"/>
    <dgm:cxn modelId="{C77BA656-7C46-45D0-9078-5BC5F6D32681}" type="presParOf" srcId="{21422DE0-9DFA-4174-BDE1-DAFDA1AB238F}" destId="{F0E44B8B-45EE-43FF-A249-3B843C1A3555}" srcOrd="1" destOrd="0" presId="urn:microsoft.com/office/officeart/2005/8/layout/arrow2"/>
    <dgm:cxn modelId="{5D58A88D-5AAB-4BFE-B23D-2BA8D9BAB3A4}" type="presParOf" srcId="{21422DE0-9DFA-4174-BDE1-DAFDA1AB238F}" destId="{625EB084-81D7-4AD1-9E0C-6EB316B3905C}" srcOrd="2" destOrd="0" presId="urn:microsoft.com/office/officeart/2005/8/layout/arrow2"/>
    <dgm:cxn modelId="{0618EEA2-873F-492F-8C7B-C963F768EB59}" type="presParOf" srcId="{21422DE0-9DFA-4174-BDE1-DAFDA1AB238F}" destId="{310FD9BE-73E1-442B-BE34-ABF0535F8309}" srcOrd="3" destOrd="0" presId="urn:microsoft.com/office/officeart/2005/8/layout/arrow2"/>
    <dgm:cxn modelId="{4D295E76-CABF-49AB-B3BA-47267CBFB2C9}" type="presParOf" srcId="{21422DE0-9DFA-4174-BDE1-DAFDA1AB238F}" destId="{5E74C769-615D-4D00-97D8-D65C4F065CE2}" srcOrd="4" destOrd="0" presId="urn:microsoft.com/office/officeart/2005/8/layout/arrow2"/>
    <dgm:cxn modelId="{0C2B9E5C-0B8D-4F8C-829C-67596D2A8C4C}" type="presParOf" srcId="{21422DE0-9DFA-4174-BDE1-DAFDA1AB238F}" destId="{6767D6DE-574D-493F-B02E-EB77EE1E5066}" srcOrd="5" destOrd="0" presId="urn:microsoft.com/office/officeart/2005/8/layout/arrow2"/>
    <dgm:cxn modelId="{645F47AC-D710-44E9-9B97-2F5563B9ECE5}" type="presParOf" srcId="{21422DE0-9DFA-4174-BDE1-DAFDA1AB238F}" destId="{168FB8F4-9A65-44D8-A885-788FEC67ACD5}" srcOrd="6" destOrd="0" presId="urn:microsoft.com/office/officeart/2005/8/layout/arrow2"/>
    <dgm:cxn modelId="{AC3EC4C9-F801-4EE6-BF4A-0D631EE07FD9}" type="presParOf" srcId="{21422DE0-9DFA-4174-BDE1-DAFDA1AB238F}" destId="{E70EDBA4-9DFA-4FA3-B6A2-A7165A7EA2D8}" srcOrd="7" destOrd="0" presId="urn:microsoft.com/office/officeart/2005/8/layout/arrow2"/>
    <dgm:cxn modelId="{A01BC07E-BF82-411E-9FC2-AEE04B68D2C3}" type="presParOf" srcId="{21422DE0-9DFA-4174-BDE1-DAFDA1AB238F}" destId="{969DB83F-415B-4D07-907A-E4560688D998}" srcOrd="8" destOrd="0" presId="urn:microsoft.com/office/officeart/2005/8/layout/arrow2"/>
    <dgm:cxn modelId="{FC9FD818-528F-444A-BFDA-D61773B6FECF}" type="presParOf" srcId="{21422DE0-9DFA-4174-BDE1-DAFDA1AB238F}" destId="{783CF8FD-595E-4F18-85E3-CFFB4C0D53F1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4687B-BE80-418F-8AEB-2E1701D50B53}">
      <dsp:nvSpPr>
        <dsp:cNvPr id="0" name=""/>
        <dsp:cNvSpPr/>
      </dsp:nvSpPr>
      <dsp:spPr>
        <a:xfrm>
          <a:off x="1215306" y="315302"/>
          <a:ext cx="5295457" cy="4975277"/>
        </a:xfrm>
        <a:prstGeom prst="blockArc">
          <a:avLst>
            <a:gd name="adj1" fmla="val 12600000"/>
            <a:gd name="adj2" fmla="val 16200000"/>
            <a:gd name="adj3" fmla="val 452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CC10AE-AAB8-44F5-AC34-40BCED1D483E}">
      <dsp:nvSpPr>
        <dsp:cNvPr id="0" name=""/>
        <dsp:cNvSpPr/>
      </dsp:nvSpPr>
      <dsp:spPr>
        <a:xfrm>
          <a:off x="1497472" y="619499"/>
          <a:ext cx="4731124" cy="4366883"/>
        </a:xfrm>
        <a:prstGeom prst="blockArc">
          <a:avLst>
            <a:gd name="adj1" fmla="val 9000000"/>
            <a:gd name="adj2" fmla="val 12600000"/>
            <a:gd name="adj3" fmla="val 452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6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6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E3E3F7-4112-46A6-B4C1-BABE9C7F8257}">
      <dsp:nvSpPr>
        <dsp:cNvPr id="0" name=""/>
        <dsp:cNvSpPr/>
      </dsp:nvSpPr>
      <dsp:spPr>
        <a:xfrm>
          <a:off x="1568019" y="423055"/>
          <a:ext cx="4590030" cy="4759771"/>
        </a:xfrm>
        <a:prstGeom prst="blockArc">
          <a:avLst>
            <a:gd name="adj1" fmla="val 5400000"/>
            <a:gd name="adj2" fmla="val 9000000"/>
            <a:gd name="adj3" fmla="val 452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42A1FF-DEFC-44DE-B38A-7EF85A6B08FA}">
      <dsp:nvSpPr>
        <dsp:cNvPr id="0" name=""/>
        <dsp:cNvSpPr/>
      </dsp:nvSpPr>
      <dsp:spPr>
        <a:xfrm>
          <a:off x="1494148" y="423070"/>
          <a:ext cx="4721736" cy="4759771"/>
        </a:xfrm>
        <a:prstGeom prst="blockArc">
          <a:avLst>
            <a:gd name="adj1" fmla="val 1815959"/>
            <a:gd name="adj2" fmla="val 5387082"/>
            <a:gd name="adj3" fmla="val 452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4155F8-A499-47F3-B863-33AE91E89D55}">
      <dsp:nvSpPr>
        <dsp:cNvPr id="0" name=""/>
        <dsp:cNvSpPr/>
      </dsp:nvSpPr>
      <dsp:spPr>
        <a:xfrm>
          <a:off x="1357106" y="612599"/>
          <a:ext cx="5003924" cy="4366883"/>
        </a:xfrm>
        <a:prstGeom prst="blockArc">
          <a:avLst>
            <a:gd name="adj1" fmla="val 19812820"/>
            <a:gd name="adj2" fmla="val 1828870"/>
            <a:gd name="adj3" fmla="val 452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857178-2EC4-4B20-ABBE-EBF2BB8E7B5E}">
      <dsp:nvSpPr>
        <dsp:cNvPr id="0" name=""/>
        <dsp:cNvSpPr/>
      </dsp:nvSpPr>
      <dsp:spPr>
        <a:xfrm>
          <a:off x="1431620" y="315302"/>
          <a:ext cx="4862830" cy="4975277"/>
        </a:xfrm>
        <a:prstGeom prst="blockArc">
          <a:avLst>
            <a:gd name="adj1" fmla="val 16200000"/>
            <a:gd name="adj2" fmla="val 19800000"/>
            <a:gd name="adj3" fmla="val 452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571E73-8D73-4235-995C-05548A9F41D8}">
      <dsp:nvSpPr>
        <dsp:cNvPr id="0" name=""/>
        <dsp:cNvSpPr/>
      </dsp:nvSpPr>
      <dsp:spPr>
        <a:xfrm>
          <a:off x="2772445" y="1823463"/>
          <a:ext cx="2181179" cy="19589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bg1"/>
              </a:solidFill>
            </a:rPr>
            <a:t>WASTEWATER GENERATION</a:t>
          </a:r>
          <a:endParaRPr lang="en-US" sz="1500" b="1" kern="1200" dirty="0">
            <a:solidFill>
              <a:schemeClr val="bg1"/>
            </a:solidFill>
          </a:endParaRPr>
        </a:p>
      </dsp:txBody>
      <dsp:txXfrm>
        <a:off x="3091871" y="2110345"/>
        <a:ext cx="1542327" cy="1385191"/>
      </dsp:txXfrm>
    </dsp:sp>
    <dsp:sp modelId="{6E4E66C7-8AE5-44F7-AAD0-E04AEB0F2997}">
      <dsp:nvSpPr>
        <dsp:cNvPr id="0" name=""/>
        <dsp:cNvSpPr/>
      </dsp:nvSpPr>
      <dsp:spPr>
        <a:xfrm>
          <a:off x="2984538" y="-195020"/>
          <a:ext cx="1756993" cy="172777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</a:rPr>
            <a:t>FAMILY PER BUILDING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6"/>
              </a:solidFill>
            </a:rPr>
            <a:t>2</a:t>
          </a:r>
          <a:endParaRPr lang="en-US" sz="2000" b="1" kern="1200" dirty="0">
            <a:solidFill>
              <a:schemeClr val="accent6"/>
            </a:solidFill>
          </a:endParaRPr>
        </a:p>
      </dsp:txBody>
      <dsp:txXfrm>
        <a:off x="3241844" y="58006"/>
        <a:ext cx="1242381" cy="1221719"/>
      </dsp:txXfrm>
    </dsp:sp>
    <dsp:sp modelId="{0420332C-9276-462C-880B-8A06D0A9667E}">
      <dsp:nvSpPr>
        <dsp:cNvPr id="0" name=""/>
        <dsp:cNvSpPr/>
      </dsp:nvSpPr>
      <dsp:spPr>
        <a:xfrm>
          <a:off x="4883419" y="899497"/>
          <a:ext cx="1655560" cy="167281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</a:rPr>
            <a:t>FAMILY SIZE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6</a:t>
          </a:r>
          <a:endParaRPr lang="en-US" sz="2000" b="1" kern="1200" dirty="0">
            <a:solidFill>
              <a:schemeClr val="accent2"/>
            </a:solidFill>
          </a:endParaRPr>
        </a:p>
      </dsp:txBody>
      <dsp:txXfrm>
        <a:off x="5125870" y="1144474"/>
        <a:ext cx="1170658" cy="1182857"/>
      </dsp:txXfrm>
    </dsp:sp>
    <dsp:sp modelId="{D47DCDDC-95E9-4A90-9B98-24324836FA20}">
      <dsp:nvSpPr>
        <dsp:cNvPr id="0" name=""/>
        <dsp:cNvSpPr/>
      </dsp:nvSpPr>
      <dsp:spPr>
        <a:xfrm>
          <a:off x="4689014" y="3004954"/>
          <a:ext cx="2018384" cy="174721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</a:rPr>
            <a:t>DAILY 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</a:rPr>
            <a:t>WATER CONSUMPTION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0000"/>
              </a:solidFill>
            </a:rPr>
            <a:t>100 L/c/d</a:t>
          </a:r>
          <a:endParaRPr lang="en-US" sz="2000" b="1" kern="1200" dirty="0">
            <a:solidFill>
              <a:srgbClr val="FF0000"/>
            </a:solidFill>
          </a:endParaRPr>
        </a:p>
      </dsp:txBody>
      <dsp:txXfrm>
        <a:off x="4984599" y="3260828"/>
        <a:ext cx="1427214" cy="1235468"/>
      </dsp:txXfrm>
    </dsp:sp>
    <dsp:sp modelId="{62DF86BC-A6EE-44FC-80FD-514C805991B0}">
      <dsp:nvSpPr>
        <dsp:cNvPr id="0" name=""/>
        <dsp:cNvSpPr/>
      </dsp:nvSpPr>
      <dsp:spPr>
        <a:xfrm>
          <a:off x="2926616" y="4035434"/>
          <a:ext cx="1872838" cy="18031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</a:rPr>
            <a:t>(WW/W) FACTOR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0.8</a:t>
          </a:r>
          <a:endParaRPr lang="en-US" sz="2000" b="1" kern="1200" dirty="0">
            <a:solidFill>
              <a:schemeClr val="accent2"/>
            </a:solidFill>
          </a:endParaRPr>
        </a:p>
      </dsp:txBody>
      <dsp:txXfrm>
        <a:off x="3200887" y="4299501"/>
        <a:ext cx="1324296" cy="1275029"/>
      </dsp:txXfrm>
    </dsp:sp>
    <dsp:sp modelId="{9FB319CB-F977-4ECE-9B80-7FC97D70DFBF}">
      <dsp:nvSpPr>
        <dsp:cNvPr id="0" name=""/>
        <dsp:cNvSpPr/>
      </dsp:nvSpPr>
      <dsp:spPr>
        <a:xfrm>
          <a:off x="1074633" y="2996370"/>
          <a:ext cx="1880476" cy="174721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6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6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chemeClr val="bg1"/>
              </a:solidFill>
            </a:rPr>
            <a:t>HOURLY PEAK FACTOR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4</a:t>
          </a:r>
          <a:endParaRPr lang="en-US" sz="2000" b="1" kern="1200" dirty="0">
            <a:solidFill>
              <a:schemeClr val="accent2"/>
            </a:solidFill>
          </a:endParaRPr>
        </a:p>
      </dsp:txBody>
      <dsp:txXfrm>
        <a:off x="1350022" y="3252244"/>
        <a:ext cx="1329698" cy="1235468"/>
      </dsp:txXfrm>
    </dsp:sp>
    <dsp:sp modelId="{96711B80-65DF-4B5A-9038-0FAB54672A7B}">
      <dsp:nvSpPr>
        <dsp:cNvPr id="0" name=""/>
        <dsp:cNvSpPr/>
      </dsp:nvSpPr>
      <dsp:spPr>
        <a:xfrm>
          <a:off x="994880" y="757625"/>
          <a:ext cx="2039982" cy="1956554"/>
        </a:xfrm>
        <a:prstGeom prst="ellipse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INFILTRATION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10 %</a:t>
          </a:r>
          <a:endParaRPr lang="en-US" sz="2000" b="1" kern="1200" dirty="0">
            <a:solidFill>
              <a:schemeClr val="accent2"/>
            </a:solidFill>
          </a:endParaRPr>
        </a:p>
      </dsp:txBody>
      <dsp:txXfrm>
        <a:off x="1293628" y="1044156"/>
        <a:ext cx="1442486" cy="1383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769F3-1034-48A8-A983-1C3D6ED5E9BB}">
      <dsp:nvSpPr>
        <dsp:cNvPr id="0" name=""/>
        <dsp:cNvSpPr/>
      </dsp:nvSpPr>
      <dsp:spPr>
        <a:xfrm rot="5400000">
          <a:off x="310202" y="63195"/>
          <a:ext cx="1260318" cy="14437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chemeClr val="accent6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6"/>
              </a:solidFill>
            </a:rPr>
            <a:t>MANHOLE No.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4">
                  <a:lumMod val="75000"/>
                </a:schemeClr>
              </a:solidFill>
            </a:rPr>
            <a:t>7</a:t>
          </a:r>
          <a:endParaRPr lang="en-US" sz="2000" b="1" kern="1200" dirty="0">
            <a:solidFill>
              <a:schemeClr val="accent4">
                <a:lumMod val="75000"/>
              </a:schemeClr>
            </a:solidFill>
          </a:endParaRPr>
        </a:p>
      </dsp:txBody>
      <dsp:txXfrm rot="-5400000">
        <a:off x="218504" y="154893"/>
        <a:ext cx="1443715" cy="1260318"/>
      </dsp:txXfrm>
    </dsp:sp>
    <dsp:sp modelId="{7D98BA63-8B4E-466C-A778-67F7279C47F9}">
      <dsp:nvSpPr>
        <dsp:cNvPr id="0" name=""/>
        <dsp:cNvSpPr/>
      </dsp:nvSpPr>
      <dsp:spPr>
        <a:xfrm rot="16200000" flipV="1">
          <a:off x="1939950" y="573559"/>
          <a:ext cx="363378" cy="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175" rIns="3175" bIns="317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 </a:t>
          </a:r>
          <a:endParaRPr lang="en-US" sz="500" kern="1200" dirty="0"/>
        </a:p>
      </dsp:txBody>
      <dsp:txXfrm rot="-5400000">
        <a:off x="2121638" y="391871"/>
        <a:ext cx="1" cy="363378"/>
      </dsp:txXfrm>
    </dsp:sp>
    <dsp:sp modelId="{41E120E4-DBB2-4B6E-9DC4-FDDC8866266E}">
      <dsp:nvSpPr>
        <dsp:cNvPr id="0" name=""/>
        <dsp:cNvSpPr/>
      </dsp:nvSpPr>
      <dsp:spPr>
        <a:xfrm rot="5400000">
          <a:off x="138497" y="1214427"/>
          <a:ext cx="1574344" cy="143376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PARCELS SERVED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2</a:t>
          </a:r>
        </a:p>
      </dsp:txBody>
      <dsp:txXfrm rot="-5400000">
        <a:off x="208788" y="1861019"/>
        <a:ext cx="1433763" cy="140581"/>
      </dsp:txXfrm>
    </dsp:sp>
    <dsp:sp modelId="{3B7E7C00-45A1-4CB2-B55B-1139BC1613E7}">
      <dsp:nvSpPr>
        <dsp:cNvPr id="0" name=""/>
        <dsp:cNvSpPr/>
      </dsp:nvSpPr>
      <dsp:spPr>
        <a:xfrm rot="5400000">
          <a:off x="4396795" y="809062"/>
          <a:ext cx="363378" cy="4027102"/>
        </a:xfrm>
        <a:prstGeom prst="round2SameRect">
          <a:avLst/>
        </a:prstGeom>
        <a:gradFill rotWithShape="1">
          <a:gsLst>
            <a:gs pos="0">
              <a:schemeClr val="accent3">
                <a:tint val="92000"/>
                <a:satMod val="170000"/>
              </a:schemeClr>
            </a:gs>
            <a:gs pos="15000">
              <a:schemeClr val="accent3">
                <a:tint val="92000"/>
                <a:shade val="99000"/>
                <a:satMod val="170000"/>
              </a:schemeClr>
            </a:gs>
            <a:gs pos="62000">
              <a:schemeClr val="accent3">
                <a:tint val="96000"/>
                <a:shade val="80000"/>
                <a:satMod val="170000"/>
              </a:schemeClr>
            </a:gs>
            <a:gs pos="97000">
              <a:schemeClr val="accent3">
                <a:tint val="98000"/>
                <a:shade val="63000"/>
                <a:satMod val="170000"/>
              </a:schemeClr>
            </a:gs>
            <a:gs pos="100000">
              <a:schemeClr val="accent3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3">
              <a:shade val="80000"/>
            </a:schemeClr>
          </a:contourClr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Each Parcel Contains One Building  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564934" y="2658663"/>
        <a:ext cx="4009363" cy="327900"/>
      </dsp:txXfrm>
    </dsp:sp>
    <dsp:sp modelId="{A07CDA84-2BA4-483F-95CB-74C770E8EC50}">
      <dsp:nvSpPr>
        <dsp:cNvPr id="0" name=""/>
        <dsp:cNvSpPr/>
      </dsp:nvSpPr>
      <dsp:spPr>
        <a:xfrm rot="5400000">
          <a:off x="219245" y="2413047"/>
          <a:ext cx="1425241" cy="14812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BUILDINGS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2</a:t>
          </a:r>
          <a:endParaRPr lang="en-US" sz="2000" b="1" kern="1200" dirty="0">
            <a:solidFill>
              <a:schemeClr val="accent2"/>
            </a:solidFill>
          </a:endParaRPr>
        </a:p>
      </dsp:txBody>
      <dsp:txXfrm rot="-5400000">
        <a:off x="191224" y="2441068"/>
        <a:ext cx="1481283" cy="1425241"/>
      </dsp:txXfrm>
    </dsp:sp>
    <dsp:sp modelId="{4661EBB4-5DA4-4A09-A58E-7B383C773E76}">
      <dsp:nvSpPr>
        <dsp:cNvPr id="0" name=""/>
        <dsp:cNvSpPr/>
      </dsp:nvSpPr>
      <dsp:spPr>
        <a:xfrm rot="5400000">
          <a:off x="4322878" y="1675069"/>
          <a:ext cx="363378" cy="3879269"/>
        </a:xfrm>
        <a:prstGeom prst="round2SameRect">
          <a:avLst/>
        </a:prstGeom>
        <a:gradFill rotWithShape="1">
          <a:gsLst>
            <a:gs pos="0">
              <a:schemeClr val="accent4">
                <a:tint val="92000"/>
                <a:satMod val="170000"/>
              </a:schemeClr>
            </a:gs>
            <a:gs pos="15000">
              <a:schemeClr val="accent4">
                <a:tint val="92000"/>
                <a:shade val="99000"/>
                <a:satMod val="170000"/>
              </a:schemeClr>
            </a:gs>
            <a:gs pos="62000">
              <a:schemeClr val="accent4">
                <a:tint val="96000"/>
                <a:shade val="80000"/>
                <a:satMod val="170000"/>
              </a:schemeClr>
            </a:gs>
            <a:gs pos="97000">
              <a:schemeClr val="accent4">
                <a:tint val="98000"/>
                <a:shade val="63000"/>
                <a:satMod val="170000"/>
              </a:schemeClr>
            </a:gs>
            <a:gs pos="100000">
              <a:schemeClr val="accent4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4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shade val="80000"/>
            </a:schemeClr>
          </a:contourClr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Two Families per Building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564933" y="3450754"/>
        <a:ext cx="3861530" cy="327900"/>
      </dsp:txXfrm>
    </dsp:sp>
    <dsp:sp modelId="{25D40DA5-D50A-4A2C-AEB9-8465FAF02AE5}">
      <dsp:nvSpPr>
        <dsp:cNvPr id="0" name=""/>
        <dsp:cNvSpPr/>
      </dsp:nvSpPr>
      <dsp:spPr>
        <a:xfrm rot="5400000">
          <a:off x="317256" y="3530113"/>
          <a:ext cx="1278034" cy="150443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FAMILIES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4</a:t>
          </a:r>
          <a:r>
            <a:rPr lang="en-US" sz="2000" kern="1200" dirty="0" smtClean="0"/>
            <a:t/>
          </a:r>
          <a:br>
            <a:rPr lang="en-US" sz="2000" kern="1200" dirty="0" smtClean="0"/>
          </a:br>
          <a:endParaRPr lang="en-US" sz="2000" kern="1200" dirty="0"/>
        </a:p>
      </dsp:txBody>
      <dsp:txXfrm rot="-5400000">
        <a:off x="204056" y="3643313"/>
        <a:ext cx="1504434" cy="1278034"/>
      </dsp:txXfrm>
    </dsp:sp>
    <dsp:sp modelId="{7EF98FCE-1C0B-40E7-A658-B7E1846B5550}">
      <dsp:nvSpPr>
        <dsp:cNvPr id="0" name=""/>
        <dsp:cNvSpPr/>
      </dsp:nvSpPr>
      <dsp:spPr>
        <a:xfrm rot="5400000">
          <a:off x="4543470" y="2459884"/>
          <a:ext cx="363378" cy="4325864"/>
        </a:xfrm>
        <a:prstGeom prst="round2SameRect">
          <a:avLst/>
        </a:prstGeom>
        <a:gradFill rotWithShape="1">
          <a:gsLst>
            <a:gs pos="0">
              <a:schemeClr val="accent5">
                <a:tint val="92000"/>
                <a:satMod val="170000"/>
              </a:schemeClr>
            </a:gs>
            <a:gs pos="15000">
              <a:schemeClr val="accent5">
                <a:tint val="92000"/>
                <a:shade val="99000"/>
                <a:satMod val="170000"/>
              </a:schemeClr>
            </a:gs>
            <a:gs pos="62000">
              <a:schemeClr val="accent5">
                <a:tint val="96000"/>
                <a:shade val="80000"/>
                <a:satMod val="170000"/>
              </a:schemeClr>
            </a:gs>
            <a:gs pos="97000">
              <a:schemeClr val="accent5">
                <a:tint val="98000"/>
                <a:shade val="63000"/>
                <a:satMod val="170000"/>
              </a:schemeClr>
            </a:gs>
            <a:gs pos="100000">
              <a:schemeClr val="accent5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5">
              <a:shade val="80000"/>
            </a:schemeClr>
          </a:contourClr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Each Family of 6 Personnel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562228" y="4458866"/>
        <a:ext cx="4308125" cy="327900"/>
      </dsp:txXfrm>
    </dsp:sp>
    <dsp:sp modelId="{D6C37C93-F359-45D6-8BC4-55C193AC4F30}">
      <dsp:nvSpPr>
        <dsp:cNvPr id="0" name=""/>
        <dsp:cNvSpPr/>
      </dsp:nvSpPr>
      <dsp:spPr>
        <a:xfrm rot="5400000">
          <a:off x="350888" y="4639493"/>
          <a:ext cx="1278034" cy="1571692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PERSONNEL NUMBER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24</a:t>
          </a:r>
          <a:r>
            <a:rPr lang="en-US" sz="700" kern="1200" dirty="0" smtClean="0"/>
            <a:t/>
          </a:r>
          <a:br>
            <a:rPr lang="en-US" sz="700" kern="1200" dirty="0" smtClean="0"/>
          </a:br>
          <a:endParaRPr lang="en-US" sz="700" kern="1200" dirty="0"/>
        </a:p>
      </dsp:txBody>
      <dsp:txXfrm rot="-5400000">
        <a:off x="204059" y="4786322"/>
        <a:ext cx="1571692" cy="1278034"/>
      </dsp:txXfrm>
    </dsp:sp>
    <dsp:sp modelId="{CA8BE04A-FB89-41BF-B5F1-5764F5018325}">
      <dsp:nvSpPr>
        <dsp:cNvPr id="0" name=""/>
        <dsp:cNvSpPr/>
      </dsp:nvSpPr>
      <dsp:spPr>
        <a:xfrm rot="5400000" flipV="1">
          <a:off x="4543465" y="3471324"/>
          <a:ext cx="363378" cy="4175195"/>
        </a:xfrm>
        <a:prstGeom prst="round2SameRect">
          <a:avLst/>
        </a:prstGeom>
        <a:gradFill rotWithShape="1">
          <a:gsLst>
            <a:gs pos="0">
              <a:schemeClr val="accent6">
                <a:tint val="92000"/>
                <a:satMod val="170000"/>
              </a:schemeClr>
            </a:gs>
            <a:gs pos="15000">
              <a:schemeClr val="accent6">
                <a:tint val="92000"/>
                <a:shade val="99000"/>
                <a:satMod val="170000"/>
              </a:schemeClr>
            </a:gs>
            <a:gs pos="62000">
              <a:schemeClr val="accent6">
                <a:tint val="96000"/>
                <a:shade val="80000"/>
                <a:satMod val="170000"/>
              </a:schemeClr>
            </a:gs>
            <a:gs pos="97000">
              <a:schemeClr val="accent6">
                <a:tint val="98000"/>
                <a:shade val="63000"/>
                <a:satMod val="170000"/>
              </a:schemeClr>
            </a:gs>
            <a:gs pos="100000">
              <a:schemeClr val="accent6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6"/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Water Consumption 100 </a:t>
          </a:r>
          <a:r>
            <a:rPr lang="en-US" sz="1700" b="1" kern="1200" dirty="0" err="1" smtClean="0">
              <a:solidFill>
                <a:schemeClr val="bg1"/>
              </a:solidFill>
            </a:rPr>
            <a:t>L/c</a:t>
          </a:r>
          <a:r>
            <a:rPr lang="en-US" sz="1700" b="1" kern="1200" dirty="0" smtClean="0">
              <a:solidFill>
                <a:schemeClr val="bg1"/>
              </a:solidFill>
            </a:rPr>
            <a:t>/d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655296" y="5394972"/>
        <a:ext cx="4157456" cy="327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769F3-1034-48A8-A983-1C3D6ED5E9BB}">
      <dsp:nvSpPr>
        <dsp:cNvPr id="0" name=""/>
        <dsp:cNvSpPr/>
      </dsp:nvSpPr>
      <dsp:spPr>
        <a:xfrm rot="5400000">
          <a:off x="541067" y="63195"/>
          <a:ext cx="1260318" cy="14437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chemeClr val="accent6"/>
            </a:solidFill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6"/>
              </a:solidFill>
            </a:rPr>
            <a:t>TOTAL WATER CONSUMPTION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6"/>
              </a:solidFill>
            </a:rPr>
            <a:t>2400</a:t>
          </a:r>
          <a:endParaRPr lang="en-US" sz="2000" b="1" kern="1200" dirty="0">
            <a:solidFill>
              <a:schemeClr val="accent6"/>
            </a:solidFill>
          </a:endParaRPr>
        </a:p>
      </dsp:txBody>
      <dsp:txXfrm rot="-5400000">
        <a:off x="449369" y="154893"/>
        <a:ext cx="1443715" cy="1260318"/>
      </dsp:txXfrm>
    </dsp:sp>
    <dsp:sp modelId="{7D98BA63-8B4E-466C-A778-67F7279C47F9}">
      <dsp:nvSpPr>
        <dsp:cNvPr id="0" name=""/>
        <dsp:cNvSpPr/>
      </dsp:nvSpPr>
      <dsp:spPr>
        <a:xfrm rot="5400000">
          <a:off x="4575110" y="-1439584"/>
          <a:ext cx="363378" cy="3814001"/>
        </a:xfrm>
        <a:prstGeom prst="round2SameRect">
          <a:avLst/>
        </a:prstGeom>
        <a:gradFill rotWithShape="1">
          <a:gsLst>
            <a:gs pos="0">
              <a:schemeClr val="accent2">
                <a:tint val="92000"/>
                <a:satMod val="170000"/>
              </a:schemeClr>
            </a:gs>
            <a:gs pos="15000">
              <a:schemeClr val="accent2">
                <a:tint val="92000"/>
                <a:shade val="99000"/>
                <a:satMod val="170000"/>
              </a:schemeClr>
            </a:gs>
            <a:gs pos="62000">
              <a:schemeClr val="accent2">
                <a:tint val="96000"/>
                <a:shade val="80000"/>
                <a:satMod val="170000"/>
              </a:schemeClr>
            </a:gs>
            <a:gs pos="97000">
              <a:schemeClr val="accent2">
                <a:tint val="98000"/>
                <a:shade val="63000"/>
                <a:satMod val="170000"/>
              </a:schemeClr>
            </a:gs>
            <a:gs pos="100000">
              <a:schemeClr val="accent2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2">
              <a:shade val="80000"/>
            </a:schemeClr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 </a:t>
          </a:r>
          <a:r>
            <a:rPr lang="en-US" sz="1700" b="1" kern="1200" dirty="0" err="1" smtClean="0">
              <a:solidFill>
                <a:schemeClr val="bg1"/>
              </a:solidFill>
            </a:rPr>
            <a:t>WasteWater</a:t>
          </a:r>
          <a:r>
            <a:rPr lang="en-US" sz="1700" b="1" kern="1200" dirty="0" smtClean="0">
              <a:solidFill>
                <a:schemeClr val="bg1"/>
              </a:solidFill>
            </a:rPr>
            <a:t> Factor is 0.8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849799" y="303466"/>
        <a:ext cx="3796262" cy="327900"/>
      </dsp:txXfrm>
    </dsp:sp>
    <dsp:sp modelId="{41E120E4-DBB2-4B6E-9DC4-FDDC8866266E}">
      <dsp:nvSpPr>
        <dsp:cNvPr id="0" name=""/>
        <dsp:cNvSpPr/>
      </dsp:nvSpPr>
      <dsp:spPr>
        <a:xfrm rot="5400000">
          <a:off x="369362" y="1214427"/>
          <a:ext cx="1574344" cy="143376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AVE. WW GENERATION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1920</a:t>
          </a:r>
        </a:p>
      </dsp:txBody>
      <dsp:txXfrm rot="-5400000">
        <a:off x="439653" y="1861019"/>
        <a:ext cx="1433763" cy="140581"/>
      </dsp:txXfrm>
    </dsp:sp>
    <dsp:sp modelId="{3B7E7C00-45A1-4CB2-B55B-1139BC1613E7}">
      <dsp:nvSpPr>
        <dsp:cNvPr id="0" name=""/>
        <dsp:cNvSpPr/>
      </dsp:nvSpPr>
      <dsp:spPr>
        <a:xfrm rot="5400000">
          <a:off x="4492488" y="288724"/>
          <a:ext cx="363378" cy="2643406"/>
        </a:xfrm>
        <a:prstGeom prst="round2SameRect">
          <a:avLst/>
        </a:prstGeom>
        <a:gradFill rotWithShape="1">
          <a:gsLst>
            <a:gs pos="0">
              <a:schemeClr val="accent3">
                <a:tint val="92000"/>
                <a:satMod val="170000"/>
              </a:schemeClr>
            </a:gs>
            <a:gs pos="15000">
              <a:schemeClr val="accent3">
                <a:tint val="92000"/>
                <a:shade val="99000"/>
                <a:satMod val="170000"/>
              </a:schemeClr>
            </a:gs>
            <a:gs pos="62000">
              <a:schemeClr val="accent3">
                <a:tint val="96000"/>
                <a:shade val="80000"/>
                <a:satMod val="170000"/>
              </a:schemeClr>
            </a:gs>
            <a:gs pos="97000">
              <a:schemeClr val="accent3">
                <a:tint val="98000"/>
                <a:shade val="63000"/>
                <a:satMod val="170000"/>
              </a:schemeClr>
            </a:gs>
            <a:gs pos="100000">
              <a:schemeClr val="accent3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3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3">
              <a:shade val="80000"/>
            </a:schemeClr>
          </a:contourClr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Peak Factor is 4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3352475" y="1446477"/>
        <a:ext cx="2625667" cy="327900"/>
      </dsp:txXfrm>
    </dsp:sp>
    <dsp:sp modelId="{A07CDA84-2BA4-483F-95CB-74C770E8EC50}">
      <dsp:nvSpPr>
        <dsp:cNvPr id="0" name=""/>
        <dsp:cNvSpPr/>
      </dsp:nvSpPr>
      <dsp:spPr>
        <a:xfrm rot="5400000">
          <a:off x="450110" y="2413047"/>
          <a:ext cx="1425241" cy="14812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MAX. WW GENERATION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7680</a:t>
          </a:r>
          <a:endParaRPr lang="en-US" sz="2000" b="1" kern="1200" dirty="0">
            <a:solidFill>
              <a:schemeClr val="accent2"/>
            </a:solidFill>
          </a:endParaRPr>
        </a:p>
      </dsp:txBody>
      <dsp:txXfrm rot="-5400000">
        <a:off x="422089" y="2441068"/>
        <a:ext cx="1481283" cy="1425241"/>
      </dsp:txXfrm>
    </dsp:sp>
    <dsp:sp modelId="{4661EBB4-5DA4-4A09-A58E-7B383C773E76}">
      <dsp:nvSpPr>
        <dsp:cNvPr id="0" name=""/>
        <dsp:cNvSpPr/>
      </dsp:nvSpPr>
      <dsp:spPr>
        <a:xfrm rot="5400000">
          <a:off x="4464068" y="742361"/>
          <a:ext cx="363378" cy="3879269"/>
        </a:xfrm>
        <a:prstGeom prst="round2SameRect">
          <a:avLst/>
        </a:prstGeom>
        <a:gradFill rotWithShape="1">
          <a:gsLst>
            <a:gs pos="0">
              <a:schemeClr val="accent4">
                <a:tint val="92000"/>
                <a:satMod val="170000"/>
              </a:schemeClr>
            </a:gs>
            <a:gs pos="15000">
              <a:schemeClr val="accent4">
                <a:tint val="92000"/>
                <a:shade val="99000"/>
                <a:satMod val="170000"/>
              </a:schemeClr>
            </a:gs>
            <a:gs pos="62000">
              <a:schemeClr val="accent4">
                <a:tint val="96000"/>
                <a:shade val="80000"/>
                <a:satMod val="170000"/>
              </a:schemeClr>
            </a:gs>
            <a:gs pos="97000">
              <a:schemeClr val="accent4">
                <a:tint val="98000"/>
                <a:shade val="63000"/>
                <a:satMod val="170000"/>
              </a:schemeClr>
            </a:gs>
            <a:gs pos="100000">
              <a:schemeClr val="accent4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4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shade val="80000"/>
            </a:schemeClr>
          </a:contourClr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solidFill>
                <a:schemeClr val="bg1"/>
              </a:solidFill>
            </a:rPr>
            <a:t>Infiltration 10 %</a:t>
          </a:r>
          <a:endParaRPr lang="en-US" sz="1700" b="1" kern="1200" dirty="0">
            <a:solidFill>
              <a:schemeClr val="bg1"/>
            </a:solidFill>
          </a:endParaRPr>
        </a:p>
      </dsp:txBody>
      <dsp:txXfrm rot="-5400000">
        <a:off x="2706123" y="2518046"/>
        <a:ext cx="3861530" cy="327900"/>
      </dsp:txXfrm>
    </dsp:sp>
    <dsp:sp modelId="{25D40DA5-D50A-4A2C-AEB9-8465FAF02AE5}">
      <dsp:nvSpPr>
        <dsp:cNvPr id="0" name=""/>
        <dsp:cNvSpPr/>
      </dsp:nvSpPr>
      <dsp:spPr>
        <a:xfrm rot="5400000">
          <a:off x="548121" y="3530113"/>
          <a:ext cx="1278034" cy="150443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INFILTRATION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192</a:t>
          </a:r>
          <a:r>
            <a:rPr lang="en-US" sz="2000" kern="1200" dirty="0" smtClean="0"/>
            <a:t/>
          </a:r>
          <a:br>
            <a:rPr lang="en-US" sz="2000" kern="1200" dirty="0" smtClean="0"/>
          </a:br>
          <a:endParaRPr lang="en-US" sz="2000" kern="1200" dirty="0"/>
        </a:p>
      </dsp:txBody>
      <dsp:txXfrm rot="-5400000">
        <a:off x="434921" y="3643313"/>
        <a:ext cx="1504434" cy="1278034"/>
      </dsp:txXfrm>
    </dsp:sp>
    <dsp:sp modelId="{7EF98FCE-1C0B-40E7-A658-B7E1846B5550}">
      <dsp:nvSpPr>
        <dsp:cNvPr id="0" name=""/>
        <dsp:cNvSpPr/>
      </dsp:nvSpPr>
      <dsp:spPr>
        <a:xfrm rot="16200000" flipV="1">
          <a:off x="2201175" y="3967878"/>
          <a:ext cx="363378" cy="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C37C93-F359-45D6-8BC4-55C193AC4F30}">
      <dsp:nvSpPr>
        <dsp:cNvPr id="0" name=""/>
        <dsp:cNvSpPr/>
      </dsp:nvSpPr>
      <dsp:spPr>
        <a:xfrm rot="5400000">
          <a:off x="3566509" y="5211054"/>
          <a:ext cx="1278034" cy="85720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 smtClean="0">
            <a:solidFill>
              <a:schemeClr val="accent2"/>
            </a:solidFill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DESIGN WW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accent2"/>
              </a:solidFill>
            </a:rPr>
            <a:t> VOLUME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2"/>
              </a:solidFill>
            </a:rPr>
            <a:t>8448</a:t>
          </a:r>
          <a:r>
            <a:rPr lang="en-US" sz="700" kern="1200" dirty="0" smtClean="0"/>
            <a:t/>
          </a:r>
          <a:br>
            <a:rPr lang="en-US" sz="700" kern="1200" dirty="0" smtClean="0"/>
          </a:br>
          <a:endParaRPr lang="en-US" sz="700" kern="1200" dirty="0"/>
        </a:p>
      </dsp:txBody>
      <dsp:txXfrm rot="-5400000">
        <a:off x="3776926" y="5429239"/>
        <a:ext cx="857201" cy="420833"/>
      </dsp:txXfrm>
    </dsp:sp>
    <dsp:sp modelId="{CA8BE04A-FB89-41BF-B5F1-5764F5018325}">
      <dsp:nvSpPr>
        <dsp:cNvPr id="0" name=""/>
        <dsp:cNvSpPr/>
      </dsp:nvSpPr>
      <dsp:spPr>
        <a:xfrm rot="16200000">
          <a:off x="1860218" y="5539517"/>
          <a:ext cx="363378" cy="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0.06481</cdr:x>
      <cdr:y>0.0641</cdr:y>
    </cdr:from>
    <cdr:to>
      <cdr:x>0.91667</cdr:x>
      <cdr:y>0.06439</cdr:y>
    </cdr:to>
    <cdr:sp macro="" textlink="">
      <cdr:nvSpPr>
        <cdr:cNvPr id="6" name="رابط مستقيم 5"/>
        <cdr:cNvSpPr/>
      </cdr:nvSpPr>
      <cdr:spPr>
        <a:xfrm xmlns:a="http://schemas.openxmlformats.org/drawingml/2006/main">
          <a:off x="500066" y="357190"/>
          <a:ext cx="6572296" cy="15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0.06481</cdr:x>
      <cdr:y>0.75641</cdr:y>
    </cdr:from>
    <cdr:to>
      <cdr:x>0.91667</cdr:x>
      <cdr:y>0.7567</cdr:y>
    </cdr:to>
    <cdr:sp macro="" textlink="">
      <cdr:nvSpPr>
        <cdr:cNvPr id="7" name="رابط مستقيم 6"/>
        <cdr:cNvSpPr/>
      </cdr:nvSpPr>
      <cdr:spPr>
        <a:xfrm xmlns:a="http://schemas.openxmlformats.org/drawingml/2006/main">
          <a:off x="500066" y="4214842"/>
          <a:ext cx="6572296" cy="1588"/>
        </a:xfrm>
        <a:prstGeom xmlns:a="http://schemas.openxmlformats.org/drawingml/2006/main" prst="line">
          <a:avLst/>
        </a:prstGeom>
        <a:ln xmlns:a="http://schemas.openxmlformats.org/drawingml/2006/main"/>
      </cdr:spPr>
      <cdr:style>
        <a:lnRef xmlns:a="http://schemas.openxmlformats.org/drawingml/2006/main" idx="3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ar-SA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0.05556</cdr:x>
      <cdr:y>0.21053</cdr:y>
    </cdr:from>
    <cdr:to>
      <cdr:x>0.97222</cdr:x>
      <cdr:y>0.21082</cdr:y>
    </cdr:to>
    <cdr:sp macro="" textlink="">
      <cdr:nvSpPr>
        <cdr:cNvPr id="6" name="رابط مستقيم 5"/>
        <cdr:cNvSpPr/>
      </cdr:nvSpPr>
      <cdr:spPr>
        <a:xfrm xmlns:a="http://schemas.openxmlformats.org/drawingml/2006/main">
          <a:off x="428628" y="1143008"/>
          <a:ext cx="7072362" cy="158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SA"/>
        </a:p>
      </cdr:txBody>
    </cdr:sp>
  </cdr:relSizeAnchor>
  <cdr:relSizeAnchor xmlns:cdr="http://schemas.openxmlformats.org/drawingml/2006/chartDrawing">
    <cdr:from>
      <cdr:x>0.05556</cdr:x>
      <cdr:y>0.77632</cdr:y>
    </cdr:from>
    <cdr:to>
      <cdr:x>0.97222</cdr:x>
      <cdr:y>0.77661</cdr:y>
    </cdr:to>
    <cdr:sp macro="" textlink="">
      <cdr:nvSpPr>
        <cdr:cNvPr id="7" name="رابط مستقيم 6"/>
        <cdr:cNvSpPr/>
      </cdr:nvSpPr>
      <cdr:spPr>
        <a:xfrm xmlns:a="http://schemas.openxmlformats.org/drawingml/2006/main">
          <a:off x="428628" y="4214842"/>
          <a:ext cx="7072362" cy="15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C32D2E"/>
          </a:solidFill>
          <a:prstDash val="solid"/>
        </a:ln>
        <a:effectLst xmlns:a="http://schemas.openxmlformats.org/drawingml/2006/main">
          <a:outerShdw blurRad="63500" dist="25400" dir="5400000" rotWithShape="0">
            <a:srgbClr val="000000">
              <a:alpha val="43137"/>
            </a:srgbClr>
          </a:outerShdw>
        </a:effectLst>
        <a:scene3d xmlns:a="http://schemas.openxmlformats.org/drawingml/2006/main"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xmlns:a="http://schemas.openxmlformats.org/drawingml/2006/main" contourW="12700">
          <a:bevelT w="0" h="0"/>
          <a:contourClr>
            <a:srgbClr val="C32D2E">
              <a:shade val="80000"/>
            </a:srgbClr>
          </a:contourClr>
        </a:sp3d>
      </cdr:spPr>
      <cdr:style>
        <a:lnRef xmlns:a="http://schemas.openxmlformats.org/drawingml/2006/main" idx="3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ar-SA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A30DB11-769E-4111-8FDD-6D462D723445}" type="datetimeFigureOut">
              <a:rPr lang="ar-SA" smtClean="0"/>
              <a:pPr/>
              <a:t>10/02/1434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50E70C-86AD-4B82-9D5A-193A494B410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527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0E70C-86AD-4B82-9D5A-193A494B410C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127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3002B0-B0C5-41DB-AEAD-6A4999CB269F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7100B-1778-4F05-BDFA-60A845B19768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0398A-CD03-4008-8604-802E7F48613C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351CE-D692-4B1E-B1F6-30BBEB154F52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C7415A-9A76-4879-9753-3235C14E1789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056E0-3F7A-42D9-A712-70124E710DD6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B0270-FC56-47AE-B127-51222D36A364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710F02-4E98-4903-8CCA-B4989FA35C47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2F149C-7C12-44CA-8D4E-BFC756D4CDED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140A19-0A18-4052-B23A-0DC1A6BF2D76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BFC710-2733-4ADD-BF03-3D93A712EFB0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56921B-EF48-4514-ACAB-7F97D46A48E6}" type="datetime1">
              <a:rPr lang="en-US" smtClean="0"/>
              <a:pPr/>
              <a:t>12/23/2012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DCEF6C-F4A8-4330-856C-9E847FA92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00166" y="64291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Design of a Wastewater Collection Network for the New Nablus Area (B) </a:t>
            </a:r>
            <a:endParaRPr lang="en-US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85918" y="3000372"/>
            <a:ext cx="6172200" cy="3857628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By</a:t>
            </a:r>
          </a:p>
          <a:p>
            <a:pPr algn="ctr"/>
            <a:r>
              <a:rPr lang="en-US" sz="22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Hatem Abu Asbeh</a:t>
            </a:r>
          </a:p>
          <a:p>
            <a:pPr algn="ctr"/>
            <a:r>
              <a:rPr lang="en-US" sz="22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Mohammad Qamhiya</a:t>
            </a:r>
          </a:p>
          <a:p>
            <a:pPr algn="ctr"/>
            <a:r>
              <a:rPr lang="en-US" sz="22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Sayel At-Torman</a:t>
            </a:r>
          </a:p>
          <a:p>
            <a:pPr algn="ctr"/>
            <a:endParaRPr lang="en-US" sz="2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Supervisor</a:t>
            </a:r>
          </a:p>
          <a:p>
            <a:pPr algn="ctr"/>
            <a:r>
              <a:rPr lang="en-US" sz="22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Dr. Mohammad N. Almasri</a:t>
            </a:r>
          </a:p>
          <a:p>
            <a:pPr algn="ctr"/>
            <a:endParaRPr lang="en-US" sz="22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December 2012</a:t>
            </a:r>
          </a:p>
          <a:p>
            <a:pPr algn="ctr"/>
            <a:endParaRPr lang="en-US" sz="2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0"/>
            <a:ext cx="1714480" cy="181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569518" cy="11430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METHODOLOGY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982982" y="1704905"/>
          <a:ext cx="8161018" cy="4867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r:id="rId3" imgW="5705470" imgH="2981416" progId="">
                  <p:embed/>
                </p:oleObj>
              </mc:Choice>
              <mc:Fallback>
                <p:oleObj r:id="rId3" imgW="5705470" imgH="2981416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982" y="1704905"/>
                        <a:ext cx="8161018" cy="48673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OF STUDY AREA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selected an area 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Not served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Located in Nablus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Priority for Nablus Municipality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Availability of data 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Facts</a:t>
            </a:r>
            <a:r>
              <a:rPr lang="en-US" dirty="0" smtClean="0"/>
              <a:t> about our study area</a:t>
            </a:r>
          </a:p>
          <a:p>
            <a:pPr marL="82296" indent="0">
              <a:buNone/>
            </a:pPr>
            <a:r>
              <a:rPr lang="en-US" dirty="0" smtClean="0"/>
              <a:t>1- </a:t>
            </a:r>
            <a:r>
              <a:rPr lang="en-US" dirty="0"/>
              <a:t>one-third of the area is sparsely </a:t>
            </a:r>
            <a:r>
              <a:rPr lang="en-US" dirty="0" smtClean="0"/>
              <a:t>built</a:t>
            </a:r>
          </a:p>
          <a:p>
            <a:pPr marL="82296" indent="0">
              <a:buNone/>
            </a:pPr>
            <a:r>
              <a:rPr lang="en-US" dirty="0" smtClean="0"/>
              <a:t>2- </a:t>
            </a:r>
            <a:r>
              <a:rPr lang="en-US" dirty="0"/>
              <a:t>The area is </a:t>
            </a:r>
            <a:r>
              <a:rPr lang="en-US" dirty="0" smtClean="0"/>
              <a:t>hilly with high range slopes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2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/>
              <a:t>   Information </a:t>
            </a:r>
            <a:r>
              <a:rPr lang="en-US" dirty="0"/>
              <a:t>from Nablus Municipality about the study area 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Street plan </a:t>
            </a:r>
          </a:p>
          <a:p>
            <a:r>
              <a:rPr lang="en-US" dirty="0" smtClean="0"/>
              <a:t>Contour map </a:t>
            </a:r>
          </a:p>
          <a:p>
            <a:r>
              <a:rPr lang="en-US" dirty="0" smtClean="0"/>
              <a:t>Parcels and buildings distribution plan</a:t>
            </a:r>
          </a:p>
          <a:p>
            <a:r>
              <a:rPr lang="en-US" dirty="0" smtClean="0"/>
              <a:t>Items cost</a:t>
            </a:r>
          </a:p>
          <a:p>
            <a:pPr marL="82296" indent="0">
              <a:buNone/>
            </a:pPr>
            <a:endParaRPr lang="en-US" dirty="0" smtClean="0"/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solidFill>
                  <a:prstClr val="black"/>
                </a:solidFill>
              </a:rPr>
              <a:t>   Site </a:t>
            </a:r>
            <a:r>
              <a:rPr lang="en-US" dirty="0">
                <a:solidFill>
                  <a:prstClr val="black"/>
                </a:solidFill>
              </a:rPr>
              <a:t>investigation </a:t>
            </a:r>
            <a:endParaRPr lang="en-US" sz="2800" b="1" kern="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82296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82296" indent="0">
              <a:buNone/>
            </a:pPr>
            <a:endParaRPr lang="ar-SA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581172" y="4424040"/>
            <a:ext cx="3419475" cy="2286000"/>
            <a:chOff x="482" y="1851"/>
            <a:chExt cx="860" cy="796"/>
          </a:xfrm>
        </p:grpSpPr>
        <p:sp>
          <p:nvSpPr>
            <p:cNvPr id="5" name="Freeform 6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C1C1C">
                    <a:gamma/>
                    <a:shade val="85882"/>
                    <a:invGamma/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TopRight">
                <a:rot lat="0" lon="900000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rgbClr val="1C1C1C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سهم إلى اليمين 11"/>
          <p:cNvSpPr/>
          <p:nvPr/>
        </p:nvSpPr>
        <p:spPr>
          <a:xfrm>
            <a:off x="1142976" y="1643050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3" name="سهم إلى اليمين 12"/>
          <p:cNvSpPr/>
          <p:nvPr/>
        </p:nvSpPr>
        <p:spPr>
          <a:xfrm>
            <a:off x="1142976" y="5500702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r>
              <a:rPr lang="en-US" dirty="0" smtClean="0"/>
              <a:t>WASTEWATER GENERATION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2184521844"/>
              </p:ext>
            </p:extLst>
          </p:nvPr>
        </p:nvGraphicFramePr>
        <p:xfrm>
          <a:off x="1428728" y="980728"/>
          <a:ext cx="7715272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20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275640"/>
              </p:ext>
            </p:extLst>
          </p:nvPr>
        </p:nvGraphicFramePr>
        <p:xfrm>
          <a:off x="1142976" y="500042"/>
          <a:ext cx="7858212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 descr="C:\Users\wael\Desktop\man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6633"/>
            <a:ext cx="4974325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عنصر نائب للمحتوى 4"/>
          <p:cNvGraphicFramePr>
            <a:graphicFrameLocks/>
          </p:cNvGraphicFramePr>
          <p:nvPr/>
        </p:nvGraphicFramePr>
        <p:xfrm>
          <a:off x="928662" y="0"/>
          <a:ext cx="7858212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سهم للأسفل 7"/>
          <p:cNvSpPr/>
          <p:nvPr/>
        </p:nvSpPr>
        <p:spPr>
          <a:xfrm>
            <a:off x="1785918" y="5000636"/>
            <a:ext cx="642942" cy="5715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سهم إلى اليمين 8"/>
          <p:cNvSpPr/>
          <p:nvPr/>
        </p:nvSpPr>
        <p:spPr>
          <a:xfrm>
            <a:off x="2143108" y="5429264"/>
            <a:ext cx="164307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/>
          <p:cNvSpPr/>
          <p:nvPr/>
        </p:nvSpPr>
        <p:spPr>
          <a:xfrm>
            <a:off x="3929058" y="4714884"/>
            <a:ext cx="250033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مربع نص 10"/>
          <p:cNvSpPr txBox="1"/>
          <p:nvPr/>
        </p:nvSpPr>
        <p:spPr>
          <a:xfrm>
            <a:off x="4143372" y="4929198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DESIGN WASTEWATER VOLUME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7872 L/d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 </a:t>
            </a:r>
            <a:r>
              <a:rPr lang="en-US" sz="3200" dirty="0"/>
              <a:t>and analysis </a:t>
            </a:r>
            <a:r>
              <a:rPr lang="en-US" sz="3200" dirty="0" smtClean="0"/>
              <a:t>using SewerCAD 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Designing a Sewer </a:t>
            </a:r>
            <a:r>
              <a:rPr lang="en-US" dirty="0"/>
              <a:t>system by using </a:t>
            </a:r>
            <a:r>
              <a:rPr lang="en-US" b="1" dirty="0" smtClean="0">
                <a:solidFill>
                  <a:schemeClr val="accent2"/>
                </a:solidFill>
              </a:rPr>
              <a:t>SewerCAD</a:t>
            </a:r>
            <a:r>
              <a:rPr lang="en-US" dirty="0" smtClean="0"/>
              <a:t> is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More </a:t>
            </a:r>
            <a:r>
              <a:rPr lang="en-US" b="1" dirty="0">
                <a:solidFill>
                  <a:schemeClr val="accent2"/>
                </a:solidFill>
              </a:rPr>
              <a:t>efficient</a:t>
            </a:r>
            <a:r>
              <a:rPr lang="en-US" dirty="0"/>
              <a:t> 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Provides </a:t>
            </a:r>
            <a:r>
              <a:rPr lang="en-US" dirty="0"/>
              <a:t>the </a:t>
            </a:r>
            <a:r>
              <a:rPr lang="en-US" dirty="0" smtClean="0"/>
              <a:t>output </a:t>
            </a:r>
            <a:r>
              <a:rPr lang="en-US" dirty="0"/>
              <a:t>in a </a:t>
            </a:r>
            <a:r>
              <a:rPr lang="en-US" b="1" dirty="0" smtClean="0">
                <a:solidFill>
                  <a:schemeClr val="accent2"/>
                </a:solidFill>
              </a:rPr>
              <a:t>short duration </a:t>
            </a:r>
            <a:r>
              <a:rPr lang="en-US" dirty="0" smtClean="0"/>
              <a:t>.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سهم إلى اليمين 5"/>
          <p:cNvSpPr/>
          <p:nvPr/>
        </p:nvSpPr>
        <p:spPr>
          <a:xfrm>
            <a:off x="1142976" y="3178967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971600" y="4374549"/>
            <a:ext cx="571504" cy="35719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928802"/>
            <a:ext cx="1571636" cy="23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533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COLLECTED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A) Maps: (all in AutoCAD format)</a:t>
            </a:r>
          </a:p>
          <a:p>
            <a:pPr lvl="0">
              <a:buNone/>
            </a:pPr>
            <a:r>
              <a:rPr lang="en-US" dirty="0" smtClean="0"/>
              <a:t>  1- Contour map for the area</a:t>
            </a:r>
          </a:p>
          <a:p>
            <a:pPr lvl="0">
              <a:buNone/>
            </a:pPr>
            <a:r>
              <a:rPr lang="en-US" dirty="0" smtClean="0"/>
              <a:t>  2- Road network</a:t>
            </a:r>
          </a:p>
          <a:p>
            <a:pPr lvl="0">
              <a:buNone/>
            </a:pPr>
            <a:r>
              <a:rPr lang="en-US" dirty="0" smtClean="0"/>
              <a:t>  3- Parcels</a:t>
            </a:r>
          </a:p>
          <a:p>
            <a:pPr lvl="0">
              <a:buNone/>
            </a:pPr>
            <a:r>
              <a:rPr lang="en-US" dirty="0" smtClean="0"/>
              <a:t>B) Wastewater related data</a:t>
            </a:r>
          </a:p>
          <a:p>
            <a:pPr lvl="0">
              <a:buNone/>
            </a:pPr>
            <a:r>
              <a:rPr lang="en-US" dirty="0" smtClean="0"/>
              <a:t>C) Design constraints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2" descr="C:\Users\Eng.Hiba Sayeh\Desktop\AutoCAD 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500306"/>
            <a:ext cx="2786050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32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the network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2387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Drawing the network using AutoCAD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2" descr="C:\Users\wael\Desktop\man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071678"/>
            <a:ext cx="7858148" cy="41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6628" name="Picture 4" descr="D:\pla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643710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4071934" y="214290"/>
            <a:ext cx="307183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PLAN</a:t>
            </a:r>
            <a:endParaRPr lang="ar-SA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14282" y="2000240"/>
            <a:ext cx="571504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866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1385322" y="156005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شكل حر 6"/>
          <p:cNvSpPr/>
          <p:nvPr/>
        </p:nvSpPr>
        <p:spPr>
          <a:xfrm>
            <a:off x="1785918" y="1357298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INTRODUCTION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385322" y="233117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شكل حر 8"/>
          <p:cNvSpPr/>
          <p:nvPr/>
        </p:nvSpPr>
        <p:spPr>
          <a:xfrm>
            <a:off x="1760289" y="2080256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OBJECTIVES</a:t>
            </a:r>
            <a:endParaRPr lang="en-US" sz="1700" kern="1200" dirty="0"/>
          </a:p>
        </p:txBody>
      </p:sp>
      <p:sp>
        <p:nvSpPr>
          <p:cNvPr id="10" name="مستطيل 9"/>
          <p:cNvSpPr/>
          <p:nvPr/>
        </p:nvSpPr>
        <p:spPr>
          <a:xfrm>
            <a:off x="1385322" y="310229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شكل حر 10"/>
          <p:cNvSpPr/>
          <p:nvPr/>
        </p:nvSpPr>
        <p:spPr>
          <a:xfrm>
            <a:off x="1760289" y="2851376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STUDY AREA</a:t>
            </a:r>
            <a:endParaRPr lang="en-US" sz="1700" kern="1200" dirty="0"/>
          </a:p>
        </p:txBody>
      </p:sp>
      <p:sp>
        <p:nvSpPr>
          <p:cNvPr id="12" name="مستطيل 11"/>
          <p:cNvSpPr/>
          <p:nvPr/>
        </p:nvSpPr>
        <p:spPr>
          <a:xfrm>
            <a:off x="1385322" y="3873416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شكل حر 12"/>
          <p:cNvSpPr/>
          <p:nvPr/>
        </p:nvSpPr>
        <p:spPr>
          <a:xfrm>
            <a:off x="1760289" y="3622496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METHODOLOGY</a:t>
            </a:r>
            <a:endParaRPr lang="en-US" sz="1700" kern="1200" dirty="0"/>
          </a:p>
        </p:txBody>
      </p:sp>
      <p:sp>
        <p:nvSpPr>
          <p:cNvPr id="14" name="مستطيل 13"/>
          <p:cNvSpPr/>
          <p:nvPr/>
        </p:nvSpPr>
        <p:spPr>
          <a:xfrm>
            <a:off x="1385322" y="4644537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شكل حر 14"/>
          <p:cNvSpPr/>
          <p:nvPr/>
        </p:nvSpPr>
        <p:spPr>
          <a:xfrm>
            <a:off x="1760289" y="4393617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RESULTS</a:t>
            </a:r>
            <a:endParaRPr lang="en-US" sz="1700" kern="1200" dirty="0"/>
          </a:p>
        </p:txBody>
      </p:sp>
      <p:sp>
        <p:nvSpPr>
          <p:cNvPr id="16" name="مستطيل 15"/>
          <p:cNvSpPr/>
          <p:nvPr/>
        </p:nvSpPr>
        <p:spPr>
          <a:xfrm>
            <a:off x="1385322" y="5415657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17" name="شكل حر 16"/>
          <p:cNvSpPr/>
          <p:nvPr/>
        </p:nvSpPr>
        <p:spPr>
          <a:xfrm>
            <a:off x="1760289" y="5164737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COST</a:t>
            </a:r>
            <a:endParaRPr lang="en-US" sz="1700" kern="12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مستطيل 18"/>
          <p:cNvSpPr/>
          <p:nvPr/>
        </p:nvSpPr>
        <p:spPr>
          <a:xfrm>
            <a:off x="1378950" y="6158097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18" name="شكل حر 17"/>
          <p:cNvSpPr/>
          <p:nvPr/>
        </p:nvSpPr>
        <p:spPr>
          <a:xfrm>
            <a:off x="1785918" y="6072206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CONCLUSIONS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endParaRPr lang="en-US" sz="1700" kern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2527902"/>
              </p:ext>
            </p:extLst>
          </p:nvPr>
        </p:nvGraphicFramePr>
        <p:xfrm>
          <a:off x="1142976" y="1285860"/>
          <a:ext cx="7500990" cy="5300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1571604" y="285728"/>
            <a:ext cx="427520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b="1" dirty="0" smtClean="0">
                <a:solidFill>
                  <a:schemeClr val="accent5">
                    <a:lumMod val="50000"/>
                  </a:schemeClr>
                </a:solidFill>
                <a:cs typeface="+mj-cs"/>
              </a:rPr>
              <a:t>PROCEDURES </a:t>
            </a:r>
            <a:endParaRPr lang="ar-SA" sz="4300" b="1" dirty="0">
              <a:solidFill>
                <a:schemeClr val="accent5">
                  <a:lumMod val="50000"/>
                </a:schemeClr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 messages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7651" name="Picture 3" descr="D:\WARNING MESSAGES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5962" y="1785926"/>
            <a:ext cx="808803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Diameters</a:t>
            </a:r>
          </a:p>
          <a:p>
            <a:r>
              <a:rPr lang="en-US" dirty="0" smtClean="0"/>
              <a:t>Velocity</a:t>
            </a:r>
          </a:p>
          <a:p>
            <a:r>
              <a:rPr lang="en-US" dirty="0" smtClean="0"/>
              <a:t>Cover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1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:\Users\Eng.Hiba Sayeh\Desktop\water-pipe-135723.jpg">
            <a:hlinkClick r:id="rId2" action="ppaction://hlinksldjump"/>
          </p:cNvPr>
          <p:cNvPicPr/>
          <p:nvPr/>
        </p:nvPicPr>
        <p:blipFill>
          <a:blip r:embed="rId3" cstate="print">
            <a:lum bright="32000" contrast="-43000"/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419872" y="4005064"/>
            <a:ext cx="17059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a typeface="Calibri" pitchFamily="34" charset="0"/>
                <a:cs typeface="Aharoni" pitchFamily="2" charset="-79"/>
              </a:rPr>
              <a:t>8 inch</a:t>
            </a:r>
            <a:endParaRPr lang="ar-SA" sz="48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a typeface="Calibri" pitchFamily="34" charset="0"/>
              <a:cs typeface="Aharoni" pitchFamily="2" charset="-79"/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en-US" dirty="0" smtClean="0"/>
              <a:t>         DIAMETERS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</p:nvPr>
        </p:nvGraphicFramePr>
        <p:xfrm>
          <a:off x="1142976" y="1000108"/>
          <a:ext cx="771530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41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6" name="مخطط 5"/>
          <p:cNvGraphicFramePr/>
          <p:nvPr/>
        </p:nvGraphicFramePr>
        <p:xfrm>
          <a:off x="1142976" y="928670"/>
          <a:ext cx="771530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8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PROFILES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8674" name="Picture 2" descr="D:\profiles\profile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8072462" cy="5286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en-US" dirty="0" smtClean="0"/>
              <a:t>PROFILES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9698" name="Picture 2" descr="D:\profiles\profil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8143900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Quantity identification using ArcGIS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Cost calculation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050" name="Picture 2" descr="C:\Users\wael\Desktop\arcgis-10-spla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060848"/>
            <a:ext cx="3505200" cy="210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Quantity identification using </a:t>
            </a:r>
            <a:r>
              <a:rPr lang="en-US" dirty="0" err="1" smtClean="0"/>
              <a:t>ArcGIS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عنصر نائب للمحتوى 4" descr="C:\Users\YaghmouR\Documents\Eng\Graduation Project\Export Graphi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772003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عنصر نائب للمحتوى 3" descr="septic-tan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285860"/>
            <a:ext cx="7000924" cy="4925423"/>
          </a:xfr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 calculation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165928" y="1142982"/>
          <a:ext cx="7263726" cy="46434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68091"/>
                <a:gridCol w="1768091"/>
                <a:gridCol w="1382368"/>
                <a:gridCol w="2345176"/>
              </a:tblGrid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Cost ($)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Unit Cost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Quantity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Item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37872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7.9 </a:t>
                      </a:r>
                      <a:r>
                        <a:rPr lang="en-US" sz="1400" dirty="0"/>
                        <a:t>($/m</a:t>
                      </a:r>
                      <a:r>
                        <a:rPr lang="en-US" sz="1400" baseline="30000" dirty="0"/>
                        <a:t>3</a:t>
                      </a:r>
                      <a:r>
                        <a:rPr lang="en-US" sz="1400" dirty="0"/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4800 (m3)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Excavation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95535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29 </a:t>
                      </a:r>
                      <a:r>
                        <a:rPr lang="en-US" sz="1400" dirty="0"/>
                        <a:t>($/m)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3300 (m)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Sewer line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/>
                        <a:t>45724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329 </a:t>
                      </a:r>
                      <a:r>
                        <a:rPr lang="en-US" sz="1400" dirty="0"/>
                        <a:t>($/manhole)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140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Manhole (No.)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/>
                        <a:t>24874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179 </a:t>
                      </a:r>
                      <a:r>
                        <a:rPr lang="en-US" sz="1400" dirty="0"/>
                        <a:t>($/cover)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140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Manhole cover (No.)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27786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21 </a:t>
                      </a:r>
                      <a:r>
                        <a:rPr lang="en-US" sz="1400" dirty="0"/>
                        <a:t>($/m</a:t>
                      </a:r>
                      <a:r>
                        <a:rPr lang="en-US" sz="1400" baseline="30000" dirty="0"/>
                        <a:t>3</a:t>
                      </a:r>
                      <a:r>
                        <a:rPr lang="en-US" sz="1400" dirty="0"/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1320 (m3)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Backfill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69465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21 </a:t>
                      </a:r>
                      <a:r>
                        <a:rPr lang="en-US" sz="1400" dirty="0"/>
                        <a:t>($/m)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3300 (m)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Asphalt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301256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Total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428728" y="6000768"/>
            <a:ext cx="72866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Cost per kilometer is~  </a:t>
            </a:r>
            <a:r>
              <a:rPr lang="en-US" sz="3600" smtClean="0">
                <a:solidFill>
                  <a:srgbClr val="C00000"/>
                </a:solidFill>
              </a:rPr>
              <a:t>$ 90,000</a:t>
            </a:r>
            <a:endParaRPr lang="ar-SA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Only 8-inch diameter sewer lines were used </a:t>
            </a:r>
          </a:p>
          <a:p>
            <a:r>
              <a:rPr lang="en-US" dirty="0"/>
              <a:t>SewerCAD and ArcGIS are </a:t>
            </a:r>
            <a:r>
              <a:rPr lang="en-US" dirty="0" smtClean="0"/>
              <a:t>important </a:t>
            </a:r>
            <a:r>
              <a:rPr lang="en-US" dirty="0"/>
              <a:t>and efficient to use. </a:t>
            </a:r>
            <a:endParaRPr lang="en-US" dirty="0" smtClean="0"/>
          </a:p>
          <a:p>
            <a:r>
              <a:rPr lang="en-US" dirty="0" smtClean="0"/>
              <a:t>Teamwork is critical .</a:t>
            </a:r>
          </a:p>
          <a:p>
            <a:pPr lvl="0"/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9838" b="9142"/>
          <a:stretch>
            <a:fillRect/>
          </a:stretch>
        </p:blipFill>
        <p:spPr bwMode="auto">
          <a:xfrm>
            <a:off x="5429224" y="3357562"/>
            <a:ext cx="3714776" cy="285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WWTP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smtClean="0"/>
              <a:t>ENTIRE  AREA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SITE INVESTIGATIONS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 descr="C:\Users\wael\Desktop\wwwwww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798791" y="2764065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</a:t>
            </a:r>
            <a:r>
              <a:rPr lang="en-US" sz="8000" dirty="0" smtClean="0"/>
              <a:t> </a:t>
            </a:r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</a:t>
            </a:r>
            <a:endParaRPr lang="ar-SA" sz="8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7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7" name="شكل حر 6"/>
          <p:cNvSpPr/>
          <p:nvPr/>
        </p:nvSpPr>
        <p:spPr>
          <a:xfrm>
            <a:off x="4045220" y="3937432"/>
            <a:ext cx="2933974" cy="2791111"/>
          </a:xfrm>
          <a:custGeom>
            <a:avLst/>
            <a:gdLst>
              <a:gd name="connsiteX0" fmla="*/ 0 w 2933974"/>
              <a:gd name="connsiteY0" fmla="*/ 1395556 h 2791111"/>
              <a:gd name="connsiteX1" fmla="*/ 1466987 w 2933974"/>
              <a:gd name="connsiteY1" fmla="*/ 0 h 2791111"/>
              <a:gd name="connsiteX2" fmla="*/ 2933974 w 2933974"/>
              <a:gd name="connsiteY2" fmla="*/ 1395556 h 2791111"/>
              <a:gd name="connsiteX3" fmla="*/ 1466987 w 2933974"/>
              <a:gd name="connsiteY3" fmla="*/ 2791112 h 2791111"/>
              <a:gd name="connsiteX4" fmla="*/ 0 w 2933974"/>
              <a:gd name="connsiteY4" fmla="*/ 1395556 h 2791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974" h="2791111">
                <a:moveTo>
                  <a:pt x="0" y="1395556"/>
                </a:moveTo>
                <a:cubicBezTo>
                  <a:pt x="0" y="624812"/>
                  <a:pt x="656792" y="0"/>
                  <a:pt x="1466987" y="0"/>
                </a:cubicBezTo>
                <a:cubicBezTo>
                  <a:pt x="2277182" y="0"/>
                  <a:pt x="2933974" y="624812"/>
                  <a:pt x="2933974" y="1395556"/>
                </a:cubicBezTo>
                <a:cubicBezTo>
                  <a:pt x="2933974" y="2166300"/>
                  <a:pt x="2277182" y="2791112"/>
                  <a:pt x="1466987" y="2791112"/>
                </a:cubicBezTo>
                <a:cubicBezTo>
                  <a:pt x="656792" y="2791112"/>
                  <a:pt x="0" y="2166300"/>
                  <a:pt x="0" y="1395556"/>
                </a:cubicBez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465231" tIns="444309" rIns="465231" bIns="444309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ESTIMATE THE OVERALL </a:t>
            </a:r>
            <a:r>
              <a:rPr lang="en-US" sz="28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COST </a:t>
            </a:r>
            <a:r>
              <a:rPr lang="en-US" sz="2800" b="1" kern="1200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USING </a:t>
            </a:r>
            <a:r>
              <a:rPr lang="en-US" sz="28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ARCGIS</a:t>
            </a:r>
            <a:endParaRPr lang="en-US" sz="2800" kern="1200" dirty="0">
              <a:solidFill>
                <a:srgbClr val="FF0000"/>
              </a:solidFill>
            </a:endParaRPr>
          </a:p>
        </p:txBody>
      </p:sp>
      <p:sp>
        <p:nvSpPr>
          <p:cNvPr id="8" name="شكل حر 7"/>
          <p:cNvSpPr/>
          <p:nvPr/>
        </p:nvSpPr>
        <p:spPr>
          <a:xfrm>
            <a:off x="5283685" y="944396"/>
            <a:ext cx="3391018" cy="3209077"/>
          </a:xfrm>
          <a:custGeom>
            <a:avLst/>
            <a:gdLst>
              <a:gd name="connsiteX0" fmla="*/ 0 w 3391018"/>
              <a:gd name="connsiteY0" fmla="*/ 1604539 h 3209077"/>
              <a:gd name="connsiteX1" fmla="*/ 1695509 w 3391018"/>
              <a:gd name="connsiteY1" fmla="*/ 0 h 3209077"/>
              <a:gd name="connsiteX2" fmla="*/ 3391018 w 3391018"/>
              <a:gd name="connsiteY2" fmla="*/ 1604539 h 3209077"/>
              <a:gd name="connsiteX3" fmla="*/ 1695509 w 3391018"/>
              <a:gd name="connsiteY3" fmla="*/ 3209078 h 3209077"/>
              <a:gd name="connsiteX4" fmla="*/ 0 w 3391018"/>
              <a:gd name="connsiteY4" fmla="*/ 1604539 h 3209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1018" h="3209077">
                <a:moveTo>
                  <a:pt x="0" y="1604539"/>
                </a:moveTo>
                <a:cubicBezTo>
                  <a:pt x="0" y="718377"/>
                  <a:pt x="759105" y="0"/>
                  <a:pt x="1695509" y="0"/>
                </a:cubicBezTo>
                <a:cubicBezTo>
                  <a:pt x="2631913" y="0"/>
                  <a:pt x="3391018" y="718377"/>
                  <a:pt x="3391018" y="1604539"/>
                </a:cubicBezTo>
                <a:cubicBezTo>
                  <a:pt x="3391018" y="2490701"/>
                  <a:pt x="2631913" y="3209078"/>
                  <a:pt x="1695509" y="3209078"/>
                </a:cubicBezTo>
                <a:cubicBezTo>
                  <a:pt x="759105" y="3209078"/>
                  <a:pt x="0" y="2490701"/>
                  <a:pt x="0" y="160453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534703" tIns="508058" rIns="534703" bIns="508058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0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DESIGN </a:t>
            </a:r>
            <a:r>
              <a:rPr lang="en-US" sz="3000" kern="1200" dirty="0" smtClean="0"/>
              <a:t> THE SEWER NETWORK USING </a:t>
            </a:r>
            <a:r>
              <a:rPr lang="en-US" sz="30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SEWERCAD</a:t>
            </a:r>
            <a:endParaRPr lang="en-US" sz="3000" kern="1200" dirty="0"/>
          </a:p>
        </p:txBody>
      </p:sp>
      <p:sp>
        <p:nvSpPr>
          <p:cNvPr id="9" name="شكل حر 8"/>
          <p:cNvSpPr/>
          <p:nvPr/>
        </p:nvSpPr>
        <p:spPr>
          <a:xfrm>
            <a:off x="1711772" y="1268760"/>
            <a:ext cx="3407323" cy="3122287"/>
          </a:xfrm>
          <a:custGeom>
            <a:avLst/>
            <a:gdLst>
              <a:gd name="connsiteX0" fmla="*/ 0 w 3407323"/>
              <a:gd name="connsiteY0" fmla="*/ 1561144 h 3122287"/>
              <a:gd name="connsiteX1" fmla="*/ 1703662 w 3407323"/>
              <a:gd name="connsiteY1" fmla="*/ 0 h 3122287"/>
              <a:gd name="connsiteX2" fmla="*/ 3407324 w 3407323"/>
              <a:gd name="connsiteY2" fmla="*/ 1561144 h 3122287"/>
              <a:gd name="connsiteX3" fmla="*/ 1703662 w 3407323"/>
              <a:gd name="connsiteY3" fmla="*/ 3122288 h 3122287"/>
              <a:gd name="connsiteX4" fmla="*/ 0 w 3407323"/>
              <a:gd name="connsiteY4" fmla="*/ 1561144 h 312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7323" h="3122287">
                <a:moveTo>
                  <a:pt x="0" y="1561144"/>
                </a:moveTo>
                <a:cubicBezTo>
                  <a:pt x="0" y="698948"/>
                  <a:pt x="762755" y="0"/>
                  <a:pt x="1703662" y="0"/>
                </a:cubicBezTo>
                <a:cubicBezTo>
                  <a:pt x="2644569" y="0"/>
                  <a:pt x="3407324" y="698948"/>
                  <a:pt x="3407324" y="1561144"/>
                </a:cubicBezTo>
                <a:cubicBezTo>
                  <a:pt x="3407324" y="2423340"/>
                  <a:pt x="2644569" y="3122288"/>
                  <a:pt x="1703662" y="3122288"/>
                </a:cubicBezTo>
                <a:cubicBezTo>
                  <a:pt x="762755" y="3122288"/>
                  <a:pt x="0" y="2423340"/>
                  <a:pt x="0" y="1561144"/>
                </a:cubicBez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529471" tIns="487728" rIns="529471" bIns="487728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kern="1200" dirty="0" smtClean="0"/>
              <a:t>ESTIMATE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 THE </a:t>
            </a:r>
            <a:r>
              <a:rPr lang="en-US" sz="24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WASTEWATER</a:t>
            </a:r>
            <a:endParaRPr lang="en-US" sz="2400" kern="1200" dirty="0" smtClean="0"/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GENERATION (LOAD)</a:t>
            </a:r>
            <a:endParaRPr lang="en-US" sz="2400" b="0" kern="120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11"/>
          <p:cNvSpPr/>
          <p:nvPr/>
        </p:nvSpPr>
        <p:spPr>
          <a:xfrm>
            <a:off x="2120907" y="1069126"/>
            <a:ext cx="5683013" cy="4354000"/>
          </a:xfrm>
          <a:prstGeom prst="funnel">
            <a:avLst/>
          </a:prstGeom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شكل بيضاوي 4"/>
          <p:cNvSpPr/>
          <p:nvPr/>
        </p:nvSpPr>
        <p:spPr>
          <a:xfrm>
            <a:off x="2742918" y="1492324"/>
            <a:ext cx="4434960" cy="1540203"/>
          </a:xfrm>
          <a:prstGeom prst="ellipse">
            <a:avLst/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سهم للأسفل 6"/>
          <p:cNvSpPr/>
          <p:nvPr/>
        </p:nvSpPr>
        <p:spPr>
          <a:xfrm>
            <a:off x="4558553" y="5353492"/>
            <a:ext cx="859488" cy="55007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شكل حر 7"/>
          <p:cNvSpPr/>
          <p:nvPr/>
        </p:nvSpPr>
        <p:spPr>
          <a:xfrm>
            <a:off x="1205541" y="5703817"/>
            <a:ext cx="7581306" cy="1031386"/>
          </a:xfrm>
          <a:custGeom>
            <a:avLst/>
            <a:gdLst>
              <a:gd name="connsiteX0" fmla="*/ 0 w 7581306"/>
              <a:gd name="connsiteY0" fmla="*/ 0 h 1031386"/>
              <a:gd name="connsiteX1" fmla="*/ 7581306 w 7581306"/>
              <a:gd name="connsiteY1" fmla="*/ 0 h 1031386"/>
              <a:gd name="connsiteX2" fmla="*/ 7581306 w 7581306"/>
              <a:gd name="connsiteY2" fmla="*/ 1031386 h 1031386"/>
              <a:gd name="connsiteX3" fmla="*/ 0 w 7581306"/>
              <a:gd name="connsiteY3" fmla="*/ 1031386 h 1031386"/>
              <a:gd name="connsiteX4" fmla="*/ 0 w 7581306"/>
              <a:gd name="connsiteY4" fmla="*/ 0 h 103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306" h="1031386">
                <a:moveTo>
                  <a:pt x="0" y="0"/>
                </a:moveTo>
                <a:lnTo>
                  <a:pt x="7581306" y="0"/>
                </a:lnTo>
                <a:lnTo>
                  <a:pt x="7581306" y="1031386"/>
                </a:lnTo>
                <a:lnTo>
                  <a:pt x="0" y="10313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2" tIns="184912" rIns="184912" bIns="184912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Effective WASTEWATER COLLECTION NETWORK</a:t>
            </a:r>
            <a:endParaRPr lang="en-US" sz="26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شكل حر 8"/>
          <p:cNvSpPr/>
          <p:nvPr/>
        </p:nvSpPr>
        <p:spPr>
          <a:xfrm>
            <a:off x="3926329" y="3211298"/>
            <a:ext cx="2109597" cy="1914371"/>
          </a:xfrm>
          <a:custGeom>
            <a:avLst/>
            <a:gdLst>
              <a:gd name="connsiteX0" fmla="*/ 0 w 2109597"/>
              <a:gd name="connsiteY0" fmla="*/ 957186 h 1914371"/>
              <a:gd name="connsiteX1" fmla="*/ 1054799 w 2109597"/>
              <a:gd name="connsiteY1" fmla="*/ 0 h 1914371"/>
              <a:gd name="connsiteX2" fmla="*/ 2109598 w 2109597"/>
              <a:gd name="connsiteY2" fmla="*/ 957186 h 1914371"/>
              <a:gd name="connsiteX3" fmla="*/ 1054799 w 2109597"/>
              <a:gd name="connsiteY3" fmla="*/ 1914372 h 1914371"/>
              <a:gd name="connsiteX4" fmla="*/ 0 w 2109597"/>
              <a:gd name="connsiteY4" fmla="*/ 957186 h 191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9597" h="1914371">
                <a:moveTo>
                  <a:pt x="0" y="957186"/>
                </a:moveTo>
                <a:cubicBezTo>
                  <a:pt x="0" y="428547"/>
                  <a:pt x="472250" y="0"/>
                  <a:pt x="1054799" y="0"/>
                </a:cubicBezTo>
                <a:cubicBezTo>
                  <a:pt x="1637348" y="0"/>
                  <a:pt x="2109598" y="428547"/>
                  <a:pt x="2109598" y="957186"/>
                </a:cubicBezTo>
                <a:cubicBezTo>
                  <a:pt x="2109598" y="1485825"/>
                  <a:pt x="1637348" y="1914372"/>
                  <a:pt x="1054799" y="1914372"/>
                </a:cubicBezTo>
                <a:cubicBezTo>
                  <a:pt x="472250" y="1914372"/>
                  <a:pt x="0" y="1485825"/>
                  <a:pt x="0" y="95718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331803" tIns="303213" rIns="331803" bIns="303213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EFFICIENT SOFTWARE</a:t>
            </a:r>
            <a:endParaRPr lang="en-US" sz="18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شكل حر 9"/>
          <p:cNvSpPr/>
          <p:nvPr/>
        </p:nvSpPr>
        <p:spPr>
          <a:xfrm>
            <a:off x="2677240" y="1326975"/>
            <a:ext cx="2472263" cy="2179803"/>
          </a:xfrm>
          <a:custGeom>
            <a:avLst/>
            <a:gdLst>
              <a:gd name="connsiteX0" fmla="*/ 0 w 2472263"/>
              <a:gd name="connsiteY0" fmla="*/ 1089902 h 2179803"/>
              <a:gd name="connsiteX1" fmla="*/ 1236132 w 2472263"/>
              <a:gd name="connsiteY1" fmla="*/ 0 h 2179803"/>
              <a:gd name="connsiteX2" fmla="*/ 2472264 w 2472263"/>
              <a:gd name="connsiteY2" fmla="*/ 1089902 h 2179803"/>
              <a:gd name="connsiteX3" fmla="*/ 1236132 w 2472263"/>
              <a:gd name="connsiteY3" fmla="*/ 2179804 h 2179803"/>
              <a:gd name="connsiteX4" fmla="*/ 0 w 2472263"/>
              <a:gd name="connsiteY4" fmla="*/ 1089902 h 217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2263" h="2179803">
                <a:moveTo>
                  <a:pt x="0" y="1089902"/>
                </a:moveTo>
                <a:cubicBezTo>
                  <a:pt x="0" y="487966"/>
                  <a:pt x="553435" y="0"/>
                  <a:pt x="1236132" y="0"/>
                </a:cubicBezTo>
                <a:cubicBezTo>
                  <a:pt x="1918829" y="0"/>
                  <a:pt x="2472264" y="487966"/>
                  <a:pt x="2472264" y="1089902"/>
                </a:cubicBezTo>
                <a:cubicBezTo>
                  <a:pt x="2472264" y="1691838"/>
                  <a:pt x="1918829" y="2179804"/>
                  <a:pt x="1236132" y="2179804"/>
                </a:cubicBezTo>
                <a:cubicBezTo>
                  <a:pt x="553435" y="2179804"/>
                  <a:pt x="0" y="1691838"/>
                  <a:pt x="0" y="108990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9504421"/>
              <a:satOff val="-18343"/>
              <a:lumOff val="-2355"/>
              <a:alphaOff val="0"/>
            </a:schemeClr>
          </a:fillRef>
          <a:effectRef idx="0">
            <a:schemeClr val="accent2">
              <a:hueOff val="9504421"/>
              <a:satOff val="-18343"/>
              <a:lumOff val="-235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645" tIns="340815" rIns="383645" bIns="340815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ENGINEERING CONCEPTS</a:t>
            </a:r>
            <a:endParaRPr lang="en-US" sz="17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شكل حر 10"/>
          <p:cNvSpPr/>
          <p:nvPr/>
        </p:nvSpPr>
        <p:spPr>
          <a:xfrm>
            <a:off x="4927895" y="1290715"/>
            <a:ext cx="2342602" cy="2146355"/>
          </a:xfrm>
          <a:custGeom>
            <a:avLst/>
            <a:gdLst>
              <a:gd name="connsiteX0" fmla="*/ 0 w 2342602"/>
              <a:gd name="connsiteY0" fmla="*/ 1073178 h 2146355"/>
              <a:gd name="connsiteX1" fmla="*/ 1171301 w 2342602"/>
              <a:gd name="connsiteY1" fmla="*/ 0 h 2146355"/>
              <a:gd name="connsiteX2" fmla="*/ 2342602 w 2342602"/>
              <a:gd name="connsiteY2" fmla="*/ 1073178 h 2146355"/>
              <a:gd name="connsiteX3" fmla="*/ 1171301 w 2342602"/>
              <a:gd name="connsiteY3" fmla="*/ 2146356 h 2146355"/>
              <a:gd name="connsiteX4" fmla="*/ 0 w 2342602"/>
              <a:gd name="connsiteY4" fmla="*/ 1073178 h 214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2602" h="2146355">
                <a:moveTo>
                  <a:pt x="0" y="1073178"/>
                </a:moveTo>
                <a:cubicBezTo>
                  <a:pt x="0" y="480478"/>
                  <a:pt x="524409" y="0"/>
                  <a:pt x="1171301" y="0"/>
                </a:cubicBezTo>
                <a:cubicBezTo>
                  <a:pt x="1818193" y="0"/>
                  <a:pt x="2342602" y="480478"/>
                  <a:pt x="2342602" y="1073178"/>
                </a:cubicBezTo>
                <a:cubicBezTo>
                  <a:pt x="2342602" y="1665878"/>
                  <a:pt x="1818193" y="2146356"/>
                  <a:pt x="1171301" y="2146356"/>
                </a:cubicBezTo>
                <a:cubicBezTo>
                  <a:pt x="524409" y="2146356"/>
                  <a:pt x="0" y="1665878"/>
                  <a:pt x="0" y="1073178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9008842"/>
              <a:satOff val="-36686"/>
              <a:lumOff val="-4710"/>
              <a:alphaOff val="0"/>
            </a:schemeClr>
          </a:fillRef>
          <a:effectRef idx="0">
            <a:schemeClr val="accent2">
              <a:hueOff val="19008842"/>
              <a:satOff val="-36686"/>
              <a:lumOff val="-471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8466" tIns="339726" rIns="368466" bIns="339726" numCol="1" spcCol="1270" anchor="ctr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DESIGN</a:t>
            </a:r>
            <a:endParaRPr lang="en-US" sz="2000" b="1" kern="12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AREA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مربع نص 4"/>
          <p:cNvSpPr txBox="1"/>
          <p:nvPr/>
        </p:nvSpPr>
        <p:spPr>
          <a:xfrm>
            <a:off x="1071538" y="1643050"/>
            <a:ext cx="757242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LOCATION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LAND USE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TOPOGRAPHY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pic>
        <p:nvPicPr>
          <p:cNvPr id="4" name="Picture 2" descr="نابلس الجديده بالنسبه لنابل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32280"/>
            <a:ext cx="8143900" cy="5625719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وسيلة شرح على شكل سحابة 5"/>
          <p:cNvSpPr/>
          <p:nvPr/>
        </p:nvSpPr>
        <p:spPr>
          <a:xfrm>
            <a:off x="2928926" y="2143116"/>
            <a:ext cx="1643074" cy="1000132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camp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USE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357290" y="1142984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luxurious . residential buildings </a:t>
            </a:r>
            <a:endParaRPr lang="en-US" sz="20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عنصر نائب للمحتوى 3" descr="201202210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928802"/>
            <a:ext cx="7668569" cy="4786322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TOPOGRAPHY </a:t>
            </a:r>
            <a:endParaRPr lang="ar-SA" dirty="0"/>
          </a:p>
        </p:txBody>
      </p:sp>
      <p:pic>
        <p:nvPicPr>
          <p:cNvPr id="4" name="صورة 3" descr="C:\Users\YaghmouR\Desktop\pic\201202211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42984"/>
            <a:ext cx="7885540" cy="571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CEF6C-F4A8-4330-856C-9E847FA92B4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3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2161</TotalTime>
  <Words>525</Words>
  <Application>Microsoft Office PowerPoint</Application>
  <PresentationFormat>عرض على الشاشة (3:4)‏</PresentationFormat>
  <Paragraphs>252</Paragraphs>
  <Slides>33</Slides>
  <Notes>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0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انقلاب</vt:lpstr>
      <vt:lpstr>Design of a Wastewater Collection Network for the New Nablus Area (B) </vt:lpstr>
      <vt:lpstr>OUTLINE</vt:lpstr>
      <vt:lpstr>INTRODUCTION</vt:lpstr>
      <vt:lpstr>OBJECTIVES</vt:lpstr>
      <vt:lpstr>BACKGROUND</vt:lpstr>
      <vt:lpstr>STUDY AREA</vt:lpstr>
      <vt:lpstr>LOCATION</vt:lpstr>
      <vt:lpstr>LAND USE</vt:lpstr>
      <vt:lpstr>TOPOGRAPHY </vt:lpstr>
      <vt:lpstr>METHODOLOGY </vt:lpstr>
      <vt:lpstr>SELECTION OF STUDY AREA</vt:lpstr>
      <vt:lpstr>DATA COLLECTION</vt:lpstr>
      <vt:lpstr>WASTEWATER GENERATION</vt:lpstr>
      <vt:lpstr>عرض تقديمي في PowerPoint</vt:lpstr>
      <vt:lpstr>عرض تقديمي في PowerPoint</vt:lpstr>
      <vt:lpstr>Design and analysis using SewerCAD </vt:lpstr>
      <vt:lpstr>DATA COLLECTED</vt:lpstr>
      <vt:lpstr>Development of the network</vt:lpstr>
      <vt:lpstr>عرض تقديمي في PowerPoint</vt:lpstr>
      <vt:lpstr>عرض تقديمي في PowerPoint</vt:lpstr>
      <vt:lpstr>Warning messages</vt:lpstr>
      <vt:lpstr>RESULTS</vt:lpstr>
      <vt:lpstr>         DIAMETERS</vt:lpstr>
      <vt:lpstr>VELOCITY</vt:lpstr>
      <vt:lpstr>COVER </vt:lpstr>
      <vt:lpstr>PROFILES </vt:lpstr>
      <vt:lpstr>PROFILES </vt:lpstr>
      <vt:lpstr>COST</vt:lpstr>
      <vt:lpstr>Quantity identification using ArcGIS </vt:lpstr>
      <vt:lpstr>Cost calculation </vt:lpstr>
      <vt:lpstr>Conclusions</vt:lpstr>
      <vt:lpstr>Recommendations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Wastewater Collection Network for the New Nablus Area (B)</dc:title>
  <dc:creator>Torman</dc:creator>
  <cp:lastModifiedBy>Hatem</cp:lastModifiedBy>
  <cp:revision>132</cp:revision>
  <dcterms:created xsi:type="dcterms:W3CDTF">2012-04-28T12:42:15Z</dcterms:created>
  <dcterms:modified xsi:type="dcterms:W3CDTF">2012-12-23T07:35:18Z</dcterms:modified>
</cp:coreProperties>
</file>