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5" r:id="rId1"/>
  </p:sldMasterIdLst>
  <p:sldIdLst>
    <p:sldId id="322" r:id="rId2"/>
    <p:sldId id="257" r:id="rId3"/>
    <p:sldId id="310" r:id="rId4"/>
    <p:sldId id="258" r:id="rId5"/>
    <p:sldId id="311" r:id="rId6"/>
    <p:sldId id="297" r:id="rId7"/>
    <p:sldId id="312" r:id="rId8"/>
    <p:sldId id="313" r:id="rId9"/>
    <p:sldId id="264" r:id="rId10"/>
    <p:sldId id="270" r:id="rId11"/>
    <p:sldId id="314" r:id="rId12"/>
    <p:sldId id="316" r:id="rId13"/>
    <p:sldId id="282" r:id="rId14"/>
    <p:sldId id="317" r:id="rId15"/>
    <p:sldId id="279" r:id="rId16"/>
    <p:sldId id="319" r:id="rId17"/>
    <p:sldId id="325" r:id="rId18"/>
    <p:sldId id="326" r:id="rId19"/>
    <p:sldId id="318" r:id="rId20"/>
    <p:sldId id="323" r:id="rId21"/>
    <p:sldId id="327" r:id="rId22"/>
    <p:sldId id="328" r:id="rId23"/>
    <p:sldId id="329" r:id="rId24"/>
    <p:sldId id="332" r:id="rId25"/>
    <p:sldId id="333" r:id="rId26"/>
    <p:sldId id="330" r:id="rId27"/>
    <p:sldId id="338" r:id="rId28"/>
    <p:sldId id="334" r:id="rId29"/>
    <p:sldId id="335" r:id="rId30"/>
    <p:sldId id="336" r:id="rId31"/>
    <p:sldId id="339" r:id="rId32"/>
    <p:sldId id="342" r:id="rId33"/>
    <p:sldId id="349" r:id="rId34"/>
    <p:sldId id="348" r:id="rId35"/>
    <p:sldId id="346" r:id="rId36"/>
    <p:sldId id="350" r:id="rId37"/>
    <p:sldId id="345" r:id="rId38"/>
    <p:sldId id="347" r:id="rId39"/>
    <p:sldId id="341" r:id="rId40"/>
    <p:sldId id="337" r:id="rId41"/>
    <p:sldId id="343" r:id="rId42"/>
    <p:sldId id="344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CC0000"/>
    <a:srgbClr val="800000"/>
    <a:srgbClr val="A50021"/>
    <a:srgbClr val="1E10CE"/>
    <a:srgbClr val="009E47"/>
    <a:srgbClr val="234B8D"/>
    <a:srgbClr val="E71D90"/>
    <a:srgbClr val="006BB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h\Desktop\ghadaproj\ghproj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h\Desktop\ghadaproj\grwoth%20rat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Sheet1!$L$154:$L$156</c:f>
              <c:numCache>
                <c:formatCode>General</c:formatCode>
                <c:ptCount val="3"/>
                <c:pt idx="0">
                  <c:v>1997</c:v>
                </c:pt>
                <c:pt idx="1">
                  <c:v>2007</c:v>
                </c:pt>
                <c:pt idx="2">
                  <c:v>2017</c:v>
                </c:pt>
              </c:numCache>
            </c:numRef>
          </c:cat>
          <c:val>
            <c:numRef>
              <c:f>Sheet1!$K$154:$K$156</c:f>
              <c:numCache>
                <c:formatCode>General</c:formatCode>
                <c:ptCount val="3"/>
                <c:pt idx="0">
                  <c:v>2354</c:v>
                </c:pt>
                <c:pt idx="1">
                  <c:v>3248</c:v>
                </c:pt>
                <c:pt idx="2">
                  <c:v>4054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279521536"/>
        <c:axId val="279518400"/>
      </c:barChart>
      <c:catAx>
        <c:axId val="27952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accent1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9518400"/>
        <c:crosses val="autoZero"/>
        <c:auto val="1"/>
        <c:lblAlgn val="ctr"/>
        <c:lblOffset val="100"/>
        <c:noMultiLvlLbl val="0"/>
      </c:catAx>
      <c:valAx>
        <c:axId val="2795184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79521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sz="1600" baseline="0"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Sheet1!$F$60:$F$64</c:f>
              <c:strCache>
                <c:ptCount val="5"/>
                <c:pt idx="0">
                  <c:v>Excavation </c:v>
                </c:pt>
                <c:pt idx="1">
                  <c:v>Conduits </c:v>
                </c:pt>
                <c:pt idx="2">
                  <c:v>Manholes </c:v>
                </c:pt>
                <c:pt idx="3">
                  <c:v>Re-paving </c:v>
                </c:pt>
                <c:pt idx="4">
                  <c:v>Others </c:v>
                </c:pt>
              </c:strCache>
            </c:strRef>
          </c:cat>
          <c:val>
            <c:numRef>
              <c:f>Sheet1!$I$60:$I$64</c:f>
              <c:numCache>
                <c:formatCode>General</c:formatCode>
                <c:ptCount val="5"/>
                <c:pt idx="0">
                  <c:v>25.073241979577411</c:v>
                </c:pt>
                <c:pt idx="1">
                  <c:v>20.87524165595006</c:v>
                </c:pt>
                <c:pt idx="2">
                  <c:v>10.649468995648064</c:v>
                </c:pt>
                <c:pt idx="3">
                  <c:v>20.232883945528407</c:v>
                </c:pt>
                <c:pt idx="4">
                  <c:v>23.169163423296059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713948064893174"/>
          <c:y val="0.20231452999369767"/>
          <c:w val="0.21955131110559403"/>
          <c:h val="0.60568437351164306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3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654DD7-066E-41F3-BD83-F649C6D5B47C}" type="doc">
      <dgm:prSet loTypeId="urn:microsoft.com/office/officeart/2005/8/layout/process4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B435E8-0A5C-471F-AB51-BFA2D639B30D}">
      <dgm:prSet phldrT="[Text]" custT="1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en-US" sz="3200" b="1" dirty="0" smtClean="0">
              <a:ln>
                <a:noFill/>
              </a:ln>
              <a:solidFill>
                <a:srgbClr val="002060"/>
              </a:solidFill>
              <a:effectLst/>
            </a:rPr>
            <a:t>Introduction </a:t>
          </a:r>
          <a:endParaRPr lang="en-US" sz="3200" b="1" dirty="0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E9C2F8B7-08E1-47CF-8B25-4155A1A4778F}" type="parTrans" cxnId="{560C67E0-4015-4AB8-87DE-C5DE8D87E98D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66A8CDC8-396A-4C4E-B6E7-81922EAF40B2}" type="sibTrans" cxnId="{560C67E0-4015-4AB8-87DE-C5DE8D87E98D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BFF3BFF9-8A52-4AD9-8ADF-13700D27A9BB}">
      <dgm:prSet phldrT="[Text]" custT="1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en-US" sz="3200" b="1" dirty="0" smtClean="0">
              <a:ln>
                <a:noFill/>
              </a:ln>
              <a:solidFill>
                <a:srgbClr val="002060"/>
              </a:solidFill>
              <a:effectLst/>
            </a:rPr>
            <a:t>Objectives</a:t>
          </a:r>
          <a:endParaRPr lang="en-US" sz="3200" b="1" dirty="0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06F8B970-5CFD-4BF7-9525-351D10FF5F4D}" type="parTrans" cxnId="{FCA6F1F9-F292-4E58-B810-F9239B96E892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AC466CFF-246D-4540-AAD1-98AE71D18607}" type="sibTrans" cxnId="{FCA6F1F9-F292-4E58-B810-F9239B96E892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A148EE00-CFF0-4F46-8C92-902EE0F6D4F5}">
      <dgm:prSet phldrT="[Text]" custT="1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en-US" sz="3200" b="1" dirty="0" smtClean="0">
              <a:ln>
                <a:noFill/>
              </a:ln>
              <a:solidFill>
                <a:srgbClr val="002060"/>
              </a:solidFill>
              <a:effectLst/>
            </a:rPr>
            <a:t>Study area </a:t>
          </a:r>
          <a:endParaRPr lang="en-US" sz="3200" b="1" dirty="0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988B9429-5CDC-4DA0-89FE-3BA923749E12}" type="parTrans" cxnId="{0F058021-A3E5-442F-9CD9-295E4C9416CD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6AB7C0EC-5CA7-47B7-B617-A2F4A3F89C65}" type="sibTrans" cxnId="{0F058021-A3E5-442F-9CD9-295E4C9416CD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F00233E6-1AF2-445F-B406-A5A92637BF04}">
      <dgm:prSet phldrT="[Text]" custT="1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en-US" sz="3200" b="1" dirty="0" smtClean="0">
              <a:ln>
                <a:noFill/>
              </a:ln>
              <a:solidFill>
                <a:srgbClr val="002060"/>
              </a:solidFill>
              <a:effectLst/>
            </a:rPr>
            <a:t>Methodology </a:t>
          </a:r>
          <a:endParaRPr lang="en-US" sz="3200" b="1" dirty="0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CB87E34C-749C-4D34-860F-E49FF77A30B0}" type="parTrans" cxnId="{28B7C78E-FC73-4B63-84E9-348E5A322678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A62F1782-54A4-4CA5-AA9C-99E37CC59BB6}" type="sibTrans" cxnId="{28B7C78E-FC73-4B63-84E9-348E5A322678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621E97DF-8104-4CDE-858A-CC671DA65F51}">
      <dgm:prSet phldrT="[Text]" custT="1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en-US" sz="3200" b="1" dirty="0" smtClean="0">
              <a:ln>
                <a:noFill/>
              </a:ln>
              <a:solidFill>
                <a:srgbClr val="002060"/>
              </a:solidFill>
              <a:effectLst/>
            </a:rPr>
            <a:t>Modeling and design </a:t>
          </a:r>
          <a:endParaRPr lang="en-US" sz="3200" b="1" dirty="0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83207239-116E-4164-BC27-4C2BDF79DD44}" type="parTrans" cxnId="{BCDBAF7E-7CD5-4899-88DB-130ED8C1C9DA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7E9A5420-4282-40E0-9746-6568921E039A}" type="sibTrans" cxnId="{BCDBAF7E-7CD5-4899-88DB-130ED8C1C9DA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8CDA0018-FF8A-4C65-A112-83080A6B88C7}">
      <dgm:prSet phldrT="[Text]" custT="1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en-US" sz="3200" b="1" dirty="0" smtClean="0">
              <a:ln>
                <a:noFill/>
              </a:ln>
              <a:solidFill>
                <a:srgbClr val="002060"/>
              </a:solidFill>
              <a:effectLst/>
            </a:rPr>
            <a:t>Results </a:t>
          </a:r>
          <a:endParaRPr lang="en-US" sz="3200" b="1" dirty="0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491E83E1-CB0B-45FA-9CC4-DBE8A1F18A99}" type="parTrans" cxnId="{08D43F9D-AF38-4375-835E-03A0D36B4304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826854C3-DC70-412E-94CB-02806AA36DBE}" type="sibTrans" cxnId="{08D43F9D-AF38-4375-835E-03A0D36B4304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F3153DD4-9840-4740-B6C0-5B2CBB8D7AB2}">
      <dgm:prSet phldrT="[Text]" custT="1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en-US" sz="3200" b="1" dirty="0" smtClean="0">
              <a:ln>
                <a:noFill/>
              </a:ln>
              <a:solidFill>
                <a:srgbClr val="002060"/>
              </a:solidFill>
              <a:effectLst/>
            </a:rPr>
            <a:t>Conclusions and Recommendations</a:t>
          </a:r>
          <a:endParaRPr lang="en-US" sz="3200" b="1" dirty="0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3B673A10-C8E7-4D71-A34B-5C0976975DE0}" type="parTrans" cxnId="{F225F1B2-4F5A-41D4-957D-2D461272E6B4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53604F44-5EA5-40B7-9EB7-3F6D4DCA96E7}" type="sibTrans" cxnId="{F225F1B2-4F5A-41D4-957D-2D461272E6B4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A4B69D1C-6566-44B6-8764-BCFD0E7D2D70}">
      <dgm:prSet phldrT="[Text]" custT="1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en-US" sz="3200" b="1" dirty="0" smtClean="0">
              <a:ln>
                <a:noFill/>
              </a:ln>
              <a:solidFill>
                <a:srgbClr val="002060"/>
              </a:solidFill>
              <a:effectLst/>
            </a:rPr>
            <a:t>Cost estimate of WWCN</a:t>
          </a:r>
          <a:endParaRPr lang="en-US" sz="3200" b="1" dirty="0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C93AAAC7-2DCF-4F17-BBCD-C3CE0F19E5A6}" type="parTrans" cxnId="{0AFBFCCD-3CB8-481C-B9E9-FB5049948730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CEF380C7-E979-4EFE-9533-4812D05B2A66}" type="sibTrans" cxnId="{0AFBFCCD-3CB8-481C-B9E9-FB5049948730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CB389BD2-DFBD-4E7E-8607-BB54BB07E4D5}">
      <dgm:prSet phldrT="[Text]" custT="1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en-US" sz="3200" b="1" dirty="0" smtClean="0">
              <a:ln>
                <a:noFill/>
              </a:ln>
              <a:solidFill>
                <a:srgbClr val="002060"/>
              </a:solidFill>
              <a:effectLst/>
            </a:rPr>
            <a:t>The proposed location of WWTP</a:t>
          </a:r>
          <a:endParaRPr lang="en-US" sz="3200" b="1" dirty="0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D9179B41-C051-4E2A-81C8-9A3AB437F919}" type="parTrans" cxnId="{DD0FE0A5-B97B-46B0-A601-CF66D275F36B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A035561A-CA47-4551-8753-B1BA9BCD237C}" type="sibTrans" cxnId="{DD0FE0A5-B97B-46B0-A601-CF66D275F36B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  <a:effectLst/>
          </a:endParaRPr>
        </a:p>
      </dgm:t>
    </dgm:pt>
    <dgm:pt modelId="{3430AABC-8809-4658-AAF2-7DBFA3BF40A9}" type="pres">
      <dgm:prSet presAssocID="{01654DD7-066E-41F3-BD83-F649C6D5B4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8F70DD-DAE9-4D05-B979-C6EBC602109E}" type="pres">
      <dgm:prSet presAssocID="{F3153DD4-9840-4740-B6C0-5B2CBB8D7AB2}" presName="boxAndChildren" presStyleCnt="0"/>
      <dgm:spPr/>
    </dgm:pt>
    <dgm:pt modelId="{4E1073E3-AA07-43AE-ADFC-3B15F57B747B}" type="pres">
      <dgm:prSet presAssocID="{F3153DD4-9840-4740-B6C0-5B2CBB8D7AB2}" presName="parentTextBox" presStyleLbl="node1" presStyleIdx="0" presStyleCnt="9"/>
      <dgm:spPr/>
      <dgm:t>
        <a:bodyPr/>
        <a:lstStyle/>
        <a:p>
          <a:endParaRPr lang="en-US"/>
        </a:p>
      </dgm:t>
    </dgm:pt>
    <dgm:pt modelId="{14D20B58-72A4-4704-8A45-15BE61439A7E}" type="pres">
      <dgm:prSet presAssocID="{A035561A-CA47-4551-8753-B1BA9BCD237C}" presName="sp" presStyleCnt="0"/>
      <dgm:spPr/>
    </dgm:pt>
    <dgm:pt modelId="{63BF824D-24F2-4457-8055-857A7AD90ADB}" type="pres">
      <dgm:prSet presAssocID="{CB389BD2-DFBD-4E7E-8607-BB54BB07E4D5}" presName="arrowAndChildren" presStyleCnt="0"/>
      <dgm:spPr/>
    </dgm:pt>
    <dgm:pt modelId="{DF0648FF-3342-4451-98B0-3DA391210304}" type="pres">
      <dgm:prSet presAssocID="{CB389BD2-DFBD-4E7E-8607-BB54BB07E4D5}" presName="parentTextArrow" presStyleLbl="node1" presStyleIdx="1" presStyleCnt="9"/>
      <dgm:spPr/>
      <dgm:t>
        <a:bodyPr/>
        <a:lstStyle/>
        <a:p>
          <a:endParaRPr lang="en-US"/>
        </a:p>
      </dgm:t>
    </dgm:pt>
    <dgm:pt modelId="{083381F3-ECD4-4B0D-87D2-FE4116FF2DFC}" type="pres">
      <dgm:prSet presAssocID="{CEF380C7-E979-4EFE-9533-4812D05B2A66}" presName="sp" presStyleCnt="0"/>
      <dgm:spPr/>
    </dgm:pt>
    <dgm:pt modelId="{CFB1DFAC-EBE8-4B76-B7A8-E83FE8A40FE8}" type="pres">
      <dgm:prSet presAssocID="{A4B69D1C-6566-44B6-8764-BCFD0E7D2D70}" presName="arrowAndChildren" presStyleCnt="0"/>
      <dgm:spPr/>
    </dgm:pt>
    <dgm:pt modelId="{6B82777B-BA83-43FB-AC83-C83B3529DC86}" type="pres">
      <dgm:prSet presAssocID="{A4B69D1C-6566-44B6-8764-BCFD0E7D2D70}" presName="parentTextArrow" presStyleLbl="node1" presStyleIdx="2" presStyleCnt="9"/>
      <dgm:spPr/>
      <dgm:t>
        <a:bodyPr/>
        <a:lstStyle/>
        <a:p>
          <a:endParaRPr lang="en-US"/>
        </a:p>
      </dgm:t>
    </dgm:pt>
    <dgm:pt modelId="{E91185B0-8855-41D2-9161-3F7121DB7FB9}" type="pres">
      <dgm:prSet presAssocID="{826854C3-DC70-412E-94CB-02806AA36DBE}" presName="sp" presStyleCnt="0"/>
      <dgm:spPr/>
    </dgm:pt>
    <dgm:pt modelId="{5E53CE3A-A30C-4CB4-B5ED-4F6097B57C76}" type="pres">
      <dgm:prSet presAssocID="{8CDA0018-FF8A-4C65-A112-83080A6B88C7}" presName="arrowAndChildren" presStyleCnt="0"/>
      <dgm:spPr/>
    </dgm:pt>
    <dgm:pt modelId="{449BA864-50AB-4CBC-8453-08B0D895EBF5}" type="pres">
      <dgm:prSet presAssocID="{8CDA0018-FF8A-4C65-A112-83080A6B88C7}" presName="parentTextArrow" presStyleLbl="node1" presStyleIdx="3" presStyleCnt="9"/>
      <dgm:spPr/>
      <dgm:t>
        <a:bodyPr/>
        <a:lstStyle/>
        <a:p>
          <a:endParaRPr lang="en-US"/>
        </a:p>
      </dgm:t>
    </dgm:pt>
    <dgm:pt modelId="{C0597141-F7BE-4E69-BE9E-80F33BE47B7E}" type="pres">
      <dgm:prSet presAssocID="{7E9A5420-4282-40E0-9746-6568921E039A}" presName="sp" presStyleCnt="0"/>
      <dgm:spPr/>
    </dgm:pt>
    <dgm:pt modelId="{39DFF026-DA91-44A3-9D99-4EACD76AFDB4}" type="pres">
      <dgm:prSet presAssocID="{621E97DF-8104-4CDE-858A-CC671DA65F51}" presName="arrowAndChildren" presStyleCnt="0"/>
      <dgm:spPr/>
    </dgm:pt>
    <dgm:pt modelId="{413F9F25-EA96-4C64-8609-758D9AC2862A}" type="pres">
      <dgm:prSet presAssocID="{621E97DF-8104-4CDE-858A-CC671DA65F51}" presName="parentTextArrow" presStyleLbl="node1" presStyleIdx="4" presStyleCnt="9"/>
      <dgm:spPr/>
      <dgm:t>
        <a:bodyPr/>
        <a:lstStyle/>
        <a:p>
          <a:endParaRPr lang="en-US"/>
        </a:p>
      </dgm:t>
    </dgm:pt>
    <dgm:pt modelId="{71F65B46-263E-4F27-A365-BC01C7E21FEE}" type="pres">
      <dgm:prSet presAssocID="{A62F1782-54A4-4CA5-AA9C-99E37CC59BB6}" presName="sp" presStyleCnt="0"/>
      <dgm:spPr/>
    </dgm:pt>
    <dgm:pt modelId="{E925D823-FBB2-4DB9-B93D-D5192FE4B011}" type="pres">
      <dgm:prSet presAssocID="{F00233E6-1AF2-445F-B406-A5A92637BF04}" presName="arrowAndChildren" presStyleCnt="0"/>
      <dgm:spPr/>
    </dgm:pt>
    <dgm:pt modelId="{F684E6CD-B436-4CCE-8584-0B21254862A9}" type="pres">
      <dgm:prSet presAssocID="{F00233E6-1AF2-445F-B406-A5A92637BF04}" presName="parentTextArrow" presStyleLbl="node1" presStyleIdx="5" presStyleCnt="9"/>
      <dgm:spPr/>
      <dgm:t>
        <a:bodyPr/>
        <a:lstStyle/>
        <a:p>
          <a:endParaRPr lang="en-US"/>
        </a:p>
      </dgm:t>
    </dgm:pt>
    <dgm:pt modelId="{A842499F-F47B-466A-93C8-1B581FCB6F09}" type="pres">
      <dgm:prSet presAssocID="{6AB7C0EC-5CA7-47B7-B617-A2F4A3F89C65}" presName="sp" presStyleCnt="0"/>
      <dgm:spPr/>
    </dgm:pt>
    <dgm:pt modelId="{5BC49BDB-0C62-4DE5-8AC5-C475092EBA23}" type="pres">
      <dgm:prSet presAssocID="{A148EE00-CFF0-4F46-8C92-902EE0F6D4F5}" presName="arrowAndChildren" presStyleCnt="0"/>
      <dgm:spPr/>
    </dgm:pt>
    <dgm:pt modelId="{FD1DC9FB-3BAC-423F-8D29-550C3E08300F}" type="pres">
      <dgm:prSet presAssocID="{A148EE00-CFF0-4F46-8C92-902EE0F6D4F5}" presName="parentTextArrow" presStyleLbl="node1" presStyleIdx="6" presStyleCnt="9"/>
      <dgm:spPr/>
      <dgm:t>
        <a:bodyPr/>
        <a:lstStyle/>
        <a:p>
          <a:endParaRPr lang="en-US"/>
        </a:p>
      </dgm:t>
    </dgm:pt>
    <dgm:pt modelId="{A29FF68B-2264-45FE-8B31-1D71E4A55371}" type="pres">
      <dgm:prSet presAssocID="{AC466CFF-246D-4540-AAD1-98AE71D18607}" presName="sp" presStyleCnt="0"/>
      <dgm:spPr/>
    </dgm:pt>
    <dgm:pt modelId="{D01E1D6A-0C8D-4CD3-853C-3006F5486683}" type="pres">
      <dgm:prSet presAssocID="{BFF3BFF9-8A52-4AD9-8ADF-13700D27A9BB}" presName="arrowAndChildren" presStyleCnt="0"/>
      <dgm:spPr/>
    </dgm:pt>
    <dgm:pt modelId="{632095DC-B131-4DD5-B01C-35AA4D99FFC1}" type="pres">
      <dgm:prSet presAssocID="{BFF3BFF9-8A52-4AD9-8ADF-13700D27A9BB}" presName="parentTextArrow" presStyleLbl="node1" presStyleIdx="7" presStyleCnt="9"/>
      <dgm:spPr/>
      <dgm:t>
        <a:bodyPr/>
        <a:lstStyle/>
        <a:p>
          <a:endParaRPr lang="en-US"/>
        </a:p>
      </dgm:t>
    </dgm:pt>
    <dgm:pt modelId="{4129D7E3-B075-465D-8478-3CCDF9B89A20}" type="pres">
      <dgm:prSet presAssocID="{66A8CDC8-396A-4C4E-B6E7-81922EAF40B2}" presName="sp" presStyleCnt="0"/>
      <dgm:spPr/>
    </dgm:pt>
    <dgm:pt modelId="{5048BF66-89D1-45E6-9D5A-18B9A79382C3}" type="pres">
      <dgm:prSet presAssocID="{62B435E8-0A5C-471F-AB51-BFA2D639B30D}" presName="arrowAndChildren" presStyleCnt="0"/>
      <dgm:spPr/>
    </dgm:pt>
    <dgm:pt modelId="{43E8B521-2B14-46FF-B230-8C71279E8E0F}" type="pres">
      <dgm:prSet presAssocID="{62B435E8-0A5C-471F-AB51-BFA2D639B30D}" presName="parentTextArrow" presStyleLbl="node1" presStyleIdx="8" presStyleCnt="9" custLinFactNeighborX="5660" custLinFactNeighborY="3899"/>
      <dgm:spPr/>
      <dgm:t>
        <a:bodyPr/>
        <a:lstStyle/>
        <a:p>
          <a:endParaRPr lang="en-US"/>
        </a:p>
      </dgm:t>
    </dgm:pt>
  </dgm:ptLst>
  <dgm:cxnLst>
    <dgm:cxn modelId="{76C017C0-6CD6-412E-AC3F-FF343E69560D}" type="presOf" srcId="{F3153DD4-9840-4740-B6C0-5B2CBB8D7AB2}" destId="{4E1073E3-AA07-43AE-ADFC-3B15F57B747B}" srcOrd="0" destOrd="0" presId="urn:microsoft.com/office/officeart/2005/8/layout/process4"/>
    <dgm:cxn modelId="{DD0FE0A5-B97B-46B0-A601-CF66D275F36B}" srcId="{01654DD7-066E-41F3-BD83-F649C6D5B47C}" destId="{CB389BD2-DFBD-4E7E-8607-BB54BB07E4D5}" srcOrd="7" destOrd="0" parTransId="{D9179B41-C051-4E2A-81C8-9A3AB437F919}" sibTransId="{A035561A-CA47-4551-8753-B1BA9BCD237C}"/>
    <dgm:cxn modelId="{59C91E3A-882A-440F-8CF6-F97B41A3B0B2}" type="presOf" srcId="{A4B69D1C-6566-44B6-8764-BCFD0E7D2D70}" destId="{6B82777B-BA83-43FB-AC83-C83B3529DC86}" srcOrd="0" destOrd="0" presId="urn:microsoft.com/office/officeart/2005/8/layout/process4"/>
    <dgm:cxn modelId="{0AFBFCCD-3CB8-481C-B9E9-FB5049948730}" srcId="{01654DD7-066E-41F3-BD83-F649C6D5B47C}" destId="{A4B69D1C-6566-44B6-8764-BCFD0E7D2D70}" srcOrd="6" destOrd="0" parTransId="{C93AAAC7-2DCF-4F17-BBCD-C3CE0F19E5A6}" sibTransId="{CEF380C7-E979-4EFE-9533-4812D05B2A66}"/>
    <dgm:cxn modelId="{560C67E0-4015-4AB8-87DE-C5DE8D87E98D}" srcId="{01654DD7-066E-41F3-BD83-F649C6D5B47C}" destId="{62B435E8-0A5C-471F-AB51-BFA2D639B30D}" srcOrd="0" destOrd="0" parTransId="{E9C2F8B7-08E1-47CF-8B25-4155A1A4778F}" sibTransId="{66A8CDC8-396A-4C4E-B6E7-81922EAF40B2}"/>
    <dgm:cxn modelId="{FCA6F1F9-F292-4E58-B810-F9239B96E892}" srcId="{01654DD7-066E-41F3-BD83-F649C6D5B47C}" destId="{BFF3BFF9-8A52-4AD9-8ADF-13700D27A9BB}" srcOrd="1" destOrd="0" parTransId="{06F8B970-5CFD-4BF7-9525-351D10FF5F4D}" sibTransId="{AC466CFF-246D-4540-AAD1-98AE71D18607}"/>
    <dgm:cxn modelId="{88F760BF-47EB-4BF5-AFE4-ADBC2298E7F2}" type="presOf" srcId="{62B435E8-0A5C-471F-AB51-BFA2D639B30D}" destId="{43E8B521-2B14-46FF-B230-8C71279E8E0F}" srcOrd="0" destOrd="0" presId="urn:microsoft.com/office/officeart/2005/8/layout/process4"/>
    <dgm:cxn modelId="{0F058021-A3E5-442F-9CD9-295E4C9416CD}" srcId="{01654DD7-066E-41F3-BD83-F649C6D5B47C}" destId="{A148EE00-CFF0-4F46-8C92-902EE0F6D4F5}" srcOrd="2" destOrd="0" parTransId="{988B9429-5CDC-4DA0-89FE-3BA923749E12}" sibTransId="{6AB7C0EC-5CA7-47B7-B617-A2F4A3F89C65}"/>
    <dgm:cxn modelId="{A1CAA18E-DA4D-474B-BCE8-85D02A67624C}" type="presOf" srcId="{8CDA0018-FF8A-4C65-A112-83080A6B88C7}" destId="{449BA864-50AB-4CBC-8453-08B0D895EBF5}" srcOrd="0" destOrd="0" presId="urn:microsoft.com/office/officeart/2005/8/layout/process4"/>
    <dgm:cxn modelId="{A8DD5450-24D2-406D-A707-BCE85CEDEC58}" type="presOf" srcId="{F00233E6-1AF2-445F-B406-A5A92637BF04}" destId="{F684E6CD-B436-4CCE-8584-0B21254862A9}" srcOrd="0" destOrd="0" presId="urn:microsoft.com/office/officeart/2005/8/layout/process4"/>
    <dgm:cxn modelId="{BCDBAF7E-7CD5-4899-88DB-130ED8C1C9DA}" srcId="{01654DD7-066E-41F3-BD83-F649C6D5B47C}" destId="{621E97DF-8104-4CDE-858A-CC671DA65F51}" srcOrd="4" destOrd="0" parTransId="{83207239-116E-4164-BC27-4C2BDF79DD44}" sibTransId="{7E9A5420-4282-40E0-9746-6568921E039A}"/>
    <dgm:cxn modelId="{2483F86C-657F-4262-B007-160062B1D53A}" type="presOf" srcId="{BFF3BFF9-8A52-4AD9-8ADF-13700D27A9BB}" destId="{632095DC-B131-4DD5-B01C-35AA4D99FFC1}" srcOrd="0" destOrd="0" presId="urn:microsoft.com/office/officeart/2005/8/layout/process4"/>
    <dgm:cxn modelId="{852297E0-E4C2-46D1-B03A-CFDE08E243D3}" type="presOf" srcId="{A148EE00-CFF0-4F46-8C92-902EE0F6D4F5}" destId="{FD1DC9FB-3BAC-423F-8D29-550C3E08300F}" srcOrd="0" destOrd="0" presId="urn:microsoft.com/office/officeart/2005/8/layout/process4"/>
    <dgm:cxn modelId="{F3E6CE33-AE09-49EB-AB3D-D4C80CD2E4AE}" type="presOf" srcId="{621E97DF-8104-4CDE-858A-CC671DA65F51}" destId="{413F9F25-EA96-4C64-8609-758D9AC2862A}" srcOrd="0" destOrd="0" presId="urn:microsoft.com/office/officeart/2005/8/layout/process4"/>
    <dgm:cxn modelId="{F225F1B2-4F5A-41D4-957D-2D461272E6B4}" srcId="{01654DD7-066E-41F3-BD83-F649C6D5B47C}" destId="{F3153DD4-9840-4740-B6C0-5B2CBB8D7AB2}" srcOrd="8" destOrd="0" parTransId="{3B673A10-C8E7-4D71-A34B-5C0976975DE0}" sibTransId="{53604F44-5EA5-40B7-9EB7-3F6D4DCA96E7}"/>
    <dgm:cxn modelId="{5732CEC5-0B16-43CF-B8CA-2BC9C62E44F0}" type="presOf" srcId="{CB389BD2-DFBD-4E7E-8607-BB54BB07E4D5}" destId="{DF0648FF-3342-4451-98B0-3DA391210304}" srcOrd="0" destOrd="0" presId="urn:microsoft.com/office/officeart/2005/8/layout/process4"/>
    <dgm:cxn modelId="{2E6F07A1-9C4C-4725-AEB0-A2585F91858E}" type="presOf" srcId="{01654DD7-066E-41F3-BD83-F649C6D5B47C}" destId="{3430AABC-8809-4658-AAF2-7DBFA3BF40A9}" srcOrd="0" destOrd="0" presId="urn:microsoft.com/office/officeart/2005/8/layout/process4"/>
    <dgm:cxn modelId="{08D43F9D-AF38-4375-835E-03A0D36B4304}" srcId="{01654DD7-066E-41F3-BD83-F649C6D5B47C}" destId="{8CDA0018-FF8A-4C65-A112-83080A6B88C7}" srcOrd="5" destOrd="0" parTransId="{491E83E1-CB0B-45FA-9CC4-DBE8A1F18A99}" sibTransId="{826854C3-DC70-412E-94CB-02806AA36DBE}"/>
    <dgm:cxn modelId="{28B7C78E-FC73-4B63-84E9-348E5A322678}" srcId="{01654DD7-066E-41F3-BD83-F649C6D5B47C}" destId="{F00233E6-1AF2-445F-B406-A5A92637BF04}" srcOrd="3" destOrd="0" parTransId="{CB87E34C-749C-4D34-860F-E49FF77A30B0}" sibTransId="{A62F1782-54A4-4CA5-AA9C-99E37CC59BB6}"/>
    <dgm:cxn modelId="{6F7604DC-2E5B-444D-837E-2E0DB04AAD36}" type="presParOf" srcId="{3430AABC-8809-4658-AAF2-7DBFA3BF40A9}" destId="{688F70DD-DAE9-4D05-B979-C6EBC602109E}" srcOrd="0" destOrd="0" presId="urn:microsoft.com/office/officeart/2005/8/layout/process4"/>
    <dgm:cxn modelId="{D31C3F67-3EB6-406B-855C-6D6EC10FA329}" type="presParOf" srcId="{688F70DD-DAE9-4D05-B979-C6EBC602109E}" destId="{4E1073E3-AA07-43AE-ADFC-3B15F57B747B}" srcOrd="0" destOrd="0" presId="urn:microsoft.com/office/officeart/2005/8/layout/process4"/>
    <dgm:cxn modelId="{B9550621-E76D-49DA-B0F6-AA484D7FF13F}" type="presParOf" srcId="{3430AABC-8809-4658-AAF2-7DBFA3BF40A9}" destId="{14D20B58-72A4-4704-8A45-15BE61439A7E}" srcOrd="1" destOrd="0" presId="urn:microsoft.com/office/officeart/2005/8/layout/process4"/>
    <dgm:cxn modelId="{65D0238B-48B0-4B4F-A5B7-0378F383F140}" type="presParOf" srcId="{3430AABC-8809-4658-AAF2-7DBFA3BF40A9}" destId="{63BF824D-24F2-4457-8055-857A7AD90ADB}" srcOrd="2" destOrd="0" presId="urn:microsoft.com/office/officeart/2005/8/layout/process4"/>
    <dgm:cxn modelId="{599E07E3-D9FA-42AF-9CD4-C6A1E7995E45}" type="presParOf" srcId="{63BF824D-24F2-4457-8055-857A7AD90ADB}" destId="{DF0648FF-3342-4451-98B0-3DA391210304}" srcOrd="0" destOrd="0" presId="urn:microsoft.com/office/officeart/2005/8/layout/process4"/>
    <dgm:cxn modelId="{56BC0406-CAD3-404B-9914-B10C741C1C29}" type="presParOf" srcId="{3430AABC-8809-4658-AAF2-7DBFA3BF40A9}" destId="{083381F3-ECD4-4B0D-87D2-FE4116FF2DFC}" srcOrd="3" destOrd="0" presId="urn:microsoft.com/office/officeart/2005/8/layout/process4"/>
    <dgm:cxn modelId="{175AC5FD-C22E-45AE-B46D-CCDB300599DB}" type="presParOf" srcId="{3430AABC-8809-4658-AAF2-7DBFA3BF40A9}" destId="{CFB1DFAC-EBE8-4B76-B7A8-E83FE8A40FE8}" srcOrd="4" destOrd="0" presId="urn:microsoft.com/office/officeart/2005/8/layout/process4"/>
    <dgm:cxn modelId="{2D3C1C53-0FAB-4E3B-8C5C-740141CA1710}" type="presParOf" srcId="{CFB1DFAC-EBE8-4B76-B7A8-E83FE8A40FE8}" destId="{6B82777B-BA83-43FB-AC83-C83B3529DC86}" srcOrd="0" destOrd="0" presId="urn:microsoft.com/office/officeart/2005/8/layout/process4"/>
    <dgm:cxn modelId="{032BEB3D-74AD-4581-9135-30B33B91A191}" type="presParOf" srcId="{3430AABC-8809-4658-AAF2-7DBFA3BF40A9}" destId="{E91185B0-8855-41D2-9161-3F7121DB7FB9}" srcOrd="5" destOrd="0" presId="urn:microsoft.com/office/officeart/2005/8/layout/process4"/>
    <dgm:cxn modelId="{F26F7751-7DFB-4480-98E9-755F722DED0C}" type="presParOf" srcId="{3430AABC-8809-4658-AAF2-7DBFA3BF40A9}" destId="{5E53CE3A-A30C-4CB4-B5ED-4F6097B57C76}" srcOrd="6" destOrd="0" presId="urn:microsoft.com/office/officeart/2005/8/layout/process4"/>
    <dgm:cxn modelId="{F3E58A39-575C-4C0D-AF23-912BD43D966D}" type="presParOf" srcId="{5E53CE3A-A30C-4CB4-B5ED-4F6097B57C76}" destId="{449BA864-50AB-4CBC-8453-08B0D895EBF5}" srcOrd="0" destOrd="0" presId="urn:microsoft.com/office/officeart/2005/8/layout/process4"/>
    <dgm:cxn modelId="{F1DEB25B-0E3D-4635-8DEF-A779A95894BB}" type="presParOf" srcId="{3430AABC-8809-4658-AAF2-7DBFA3BF40A9}" destId="{C0597141-F7BE-4E69-BE9E-80F33BE47B7E}" srcOrd="7" destOrd="0" presId="urn:microsoft.com/office/officeart/2005/8/layout/process4"/>
    <dgm:cxn modelId="{15716532-31FA-456E-A6A7-44D26C56D3D4}" type="presParOf" srcId="{3430AABC-8809-4658-AAF2-7DBFA3BF40A9}" destId="{39DFF026-DA91-44A3-9D99-4EACD76AFDB4}" srcOrd="8" destOrd="0" presId="urn:microsoft.com/office/officeart/2005/8/layout/process4"/>
    <dgm:cxn modelId="{652ED117-34FE-4711-9DD1-A8D6E3F1DBBE}" type="presParOf" srcId="{39DFF026-DA91-44A3-9D99-4EACD76AFDB4}" destId="{413F9F25-EA96-4C64-8609-758D9AC2862A}" srcOrd="0" destOrd="0" presId="urn:microsoft.com/office/officeart/2005/8/layout/process4"/>
    <dgm:cxn modelId="{154D64AF-C5EF-48EC-9DE9-E799E915F2C5}" type="presParOf" srcId="{3430AABC-8809-4658-AAF2-7DBFA3BF40A9}" destId="{71F65B46-263E-4F27-A365-BC01C7E21FEE}" srcOrd="9" destOrd="0" presId="urn:microsoft.com/office/officeart/2005/8/layout/process4"/>
    <dgm:cxn modelId="{D9C5D42A-64B4-41E0-85CA-4166FD735D6A}" type="presParOf" srcId="{3430AABC-8809-4658-AAF2-7DBFA3BF40A9}" destId="{E925D823-FBB2-4DB9-B93D-D5192FE4B011}" srcOrd="10" destOrd="0" presId="urn:microsoft.com/office/officeart/2005/8/layout/process4"/>
    <dgm:cxn modelId="{51BC3932-004C-47BF-8BDF-BC4EC20280B1}" type="presParOf" srcId="{E925D823-FBB2-4DB9-B93D-D5192FE4B011}" destId="{F684E6CD-B436-4CCE-8584-0B21254862A9}" srcOrd="0" destOrd="0" presId="urn:microsoft.com/office/officeart/2005/8/layout/process4"/>
    <dgm:cxn modelId="{89DF04BA-05A3-4F00-99D7-EA6AB9468F09}" type="presParOf" srcId="{3430AABC-8809-4658-AAF2-7DBFA3BF40A9}" destId="{A842499F-F47B-466A-93C8-1B581FCB6F09}" srcOrd="11" destOrd="0" presId="urn:microsoft.com/office/officeart/2005/8/layout/process4"/>
    <dgm:cxn modelId="{2C062130-F975-42B5-B0A3-70A5AF56E530}" type="presParOf" srcId="{3430AABC-8809-4658-AAF2-7DBFA3BF40A9}" destId="{5BC49BDB-0C62-4DE5-8AC5-C475092EBA23}" srcOrd="12" destOrd="0" presId="urn:microsoft.com/office/officeart/2005/8/layout/process4"/>
    <dgm:cxn modelId="{E2C3E87C-5A7D-4CD7-BFB9-F79A61A02290}" type="presParOf" srcId="{5BC49BDB-0C62-4DE5-8AC5-C475092EBA23}" destId="{FD1DC9FB-3BAC-423F-8D29-550C3E08300F}" srcOrd="0" destOrd="0" presId="urn:microsoft.com/office/officeart/2005/8/layout/process4"/>
    <dgm:cxn modelId="{3941F76B-9795-414F-9F04-962BA990B688}" type="presParOf" srcId="{3430AABC-8809-4658-AAF2-7DBFA3BF40A9}" destId="{A29FF68B-2264-45FE-8B31-1D71E4A55371}" srcOrd="13" destOrd="0" presId="urn:microsoft.com/office/officeart/2005/8/layout/process4"/>
    <dgm:cxn modelId="{BAA51AF0-AFEE-4A96-BF73-93C63FF71844}" type="presParOf" srcId="{3430AABC-8809-4658-AAF2-7DBFA3BF40A9}" destId="{D01E1D6A-0C8D-4CD3-853C-3006F5486683}" srcOrd="14" destOrd="0" presId="urn:microsoft.com/office/officeart/2005/8/layout/process4"/>
    <dgm:cxn modelId="{2C08717A-B817-45A5-BB45-5AE2F0D63B77}" type="presParOf" srcId="{D01E1D6A-0C8D-4CD3-853C-3006F5486683}" destId="{632095DC-B131-4DD5-B01C-35AA4D99FFC1}" srcOrd="0" destOrd="0" presId="urn:microsoft.com/office/officeart/2005/8/layout/process4"/>
    <dgm:cxn modelId="{9DD8A5CE-10D5-48F0-B8CC-FF4DA4CF0655}" type="presParOf" srcId="{3430AABC-8809-4658-AAF2-7DBFA3BF40A9}" destId="{4129D7E3-B075-465D-8478-3CCDF9B89A20}" srcOrd="15" destOrd="0" presId="urn:microsoft.com/office/officeart/2005/8/layout/process4"/>
    <dgm:cxn modelId="{4F0318D9-A9E2-4470-8369-5866D3670F8F}" type="presParOf" srcId="{3430AABC-8809-4658-AAF2-7DBFA3BF40A9}" destId="{5048BF66-89D1-45E6-9D5A-18B9A79382C3}" srcOrd="16" destOrd="0" presId="urn:microsoft.com/office/officeart/2005/8/layout/process4"/>
    <dgm:cxn modelId="{D6BB438B-0632-498F-B38A-5EE535BB8992}" type="presParOf" srcId="{5048BF66-89D1-45E6-9D5A-18B9A79382C3}" destId="{43E8B521-2B14-46FF-B230-8C71279E8E0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93A7755-9E82-4AB8-A8D9-AB5C34DB95ED}" type="doc">
      <dgm:prSet loTypeId="urn:microsoft.com/office/officeart/2008/layout/AlternatingHexagons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EB23C0-045B-4D22-AAB3-EF7698FA5595}">
      <dgm:prSet phldrT="[Text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b="1" dirty="0" smtClean="0"/>
            <a:t>Labor</a:t>
          </a:r>
          <a:endParaRPr lang="en-US" b="1" dirty="0"/>
        </a:p>
      </dgm:t>
    </dgm:pt>
    <dgm:pt modelId="{B425AA4B-77AF-44E3-9170-5027B384148D}" type="parTrans" cxnId="{0E513EEB-BB20-4E5B-84E7-1CCD5205270E}">
      <dgm:prSet/>
      <dgm:spPr/>
      <dgm:t>
        <a:bodyPr/>
        <a:lstStyle/>
        <a:p>
          <a:endParaRPr lang="en-US"/>
        </a:p>
      </dgm:t>
    </dgm:pt>
    <dgm:pt modelId="{CC7CF53A-DA26-46DB-888B-1EE6400327D8}" type="sibTrans" cxnId="{0E513EEB-BB20-4E5B-84E7-1CCD5205270E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22FC3284-D09E-48DF-B100-71815AF3317E}">
      <dgm:prSet phldrT="[Text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b="1" dirty="0" smtClean="0"/>
            <a:t>Insurance </a:t>
          </a:r>
          <a:endParaRPr lang="en-US" b="1" dirty="0"/>
        </a:p>
      </dgm:t>
    </dgm:pt>
    <dgm:pt modelId="{0C4825A9-9F13-4939-87DF-40D88B13844B}" type="parTrans" cxnId="{CAD10499-CE45-45B7-A254-2161A1CD9B25}">
      <dgm:prSet/>
      <dgm:spPr/>
      <dgm:t>
        <a:bodyPr/>
        <a:lstStyle/>
        <a:p>
          <a:endParaRPr lang="en-US"/>
        </a:p>
      </dgm:t>
    </dgm:pt>
    <dgm:pt modelId="{4169F962-4CB6-4929-A9F1-68135AF32B52}" type="sibTrans" cxnId="{CAD10499-CE45-45B7-A254-2161A1CD9B25}">
      <dgm:prSet/>
      <dgm:spPr/>
      <dgm:t>
        <a:bodyPr/>
        <a:lstStyle/>
        <a:p>
          <a:endParaRPr lang="en-US"/>
        </a:p>
      </dgm:t>
    </dgm:pt>
    <dgm:pt modelId="{A33384B7-AC50-4551-928A-BD47B6B5AF29}">
      <dgm:prSet phldrT="[Text]"/>
      <dgm:spPr/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Transportation</a:t>
          </a:r>
          <a:endParaRPr lang="en-US" b="1" dirty="0">
            <a:solidFill>
              <a:schemeClr val="bg1"/>
            </a:solidFill>
          </a:endParaRPr>
        </a:p>
      </dgm:t>
    </dgm:pt>
    <dgm:pt modelId="{883D289A-3425-41ED-A71C-0787BCB44250}" type="parTrans" cxnId="{BCA29D59-35C9-4FB2-8891-2D0AEF05D649}">
      <dgm:prSet/>
      <dgm:spPr/>
      <dgm:t>
        <a:bodyPr/>
        <a:lstStyle/>
        <a:p>
          <a:endParaRPr lang="en-US"/>
        </a:p>
      </dgm:t>
    </dgm:pt>
    <dgm:pt modelId="{D335EE42-0EC2-4265-A10F-27CB83E8B33A}" type="sibTrans" cxnId="{BCA29D59-35C9-4FB2-8891-2D0AEF05D649}">
      <dgm:prSet/>
      <dgm:spPr/>
      <dgm:t>
        <a:bodyPr/>
        <a:lstStyle/>
        <a:p>
          <a:endParaRPr lang="en-US"/>
        </a:p>
      </dgm:t>
    </dgm:pt>
    <dgm:pt modelId="{33590A48-BCBD-488C-9BFA-D737EE4128F2}">
      <dgm:prSet phldrT="[Text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b="1" dirty="0" smtClean="0"/>
            <a:t>Engineer salary</a:t>
          </a:r>
          <a:endParaRPr lang="en-US" b="1" dirty="0"/>
        </a:p>
      </dgm:t>
    </dgm:pt>
    <dgm:pt modelId="{87F61AED-FFBA-4B0D-BA94-4416207308A7}" type="parTrans" cxnId="{B68F79B7-A76F-4A31-85B2-A6C6D9DC1861}">
      <dgm:prSet/>
      <dgm:spPr/>
      <dgm:t>
        <a:bodyPr/>
        <a:lstStyle/>
        <a:p>
          <a:endParaRPr lang="en-US"/>
        </a:p>
      </dgm:t>
    </dgm:pt>
    <dgm:pt modelId="{4AA1E27B-9E7F-4741-9A87-209FF4AC212C}" type="sibTrans" cxnId="{B68F79B7-A76F-4A31-85B2-A6C6D9DC1861}">
      <dgm:prSet/>
      <dgm:spPr/>
      <dgm:t>
        <a:bodyPr/>
        <a:lstStyle/>
        <a:p>
          <a:endParaRPr lang="en-US"/>
        </a:p>
      </dgm:t>
    </dgm:pt>
    <dgm:pt modelId="{EBDE2BF9-98ED-4618-AC96-09575229C1EB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b="1" dirty="0" smtClean="0"/>
            <a:t>Installing manholes </a:t>
          </a:r>
          <a:endParaRPr lang="en-US" b="1" dirty="0"/>
        </a:p>
      </dgm:t>
    </dgm:pt>
    <dgm:pt modelId="{8E02A979-8EC7-4ADC-94FD-873327046CD2}" type="parTrans" cxnId="{F8152AF1-99FC-4946-B504-11FC00B4B66E}">
      <dgm:prSet/>
      <dgm:spPr/>
      <dgm:t>
        <a:bodyPr/>
        <a:lstStyle/>
        <a:p>
          <a:endParaRPr lang="en-US"/>
        </a:p>
      </dgm:t>
    </dgm:pt>
    <dgm:pt modelId="{E5E58021-536D-465F-912E-088057A12E5E}" type="sibTrans" cxnId="{F8152AF1-99FC-4946-B504-11FC00B4B66E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58A775A6-4751-4062-8E66-EC5DC2639535}" type="pres">
      <dgm:prSet presAssocID="{C93A7755-9E82-4AB8-A8D9-AB5C34DB95E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F379102-CA00-45F9-B7E4-352A993812DC}" type="pres">
      <dgm:prSet presAssocID="{BFEB23C0-045B-4D22-AAB3-EF7698FA5595}" presName="composite" presStyleCnt="0"/>
      <dgm:spPr/>
    </dgm:pt>
    <dgm:pt modelId="{8008A002-FFB9-4CF7-920B-C3D8DED147B0}" type="pres">
      <dgm:prSet presAssocID="{BFEB23C0-045B-4D22-AAB3-EF7698FA5595}" presName="Parent1" presStyleLbl="node1" presStyleIdx="0" presStyleCnt="8" custLinFactNeighborY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757CA6-B188-4299-AE09-D05138FB0910}" type="pres">
      <dgm:prSet presAssocID="{BFEB23C0-045B-4D22-AAB3-EF7698FA5595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D69A35-D727-4912-906E-480E8AAC8B05}" type="pres">
      <dgm:prSet presAssocID="{BFEB23C0-045B-4D22-AAB3-EF7698FA5595}" presName="BalanceSpacing" presStyleCnt="0"/>
      <dgm:spPr/>
    </dgm:pt>
    <dgm:pt modelId="{B212FA6C-214F-469F-8EE2-9E22E9261480}" type="pres">
      <dgm:prSet presAssocID="{BFEB23C0-045B-4D22-AAB3-EF7698FA5595}" presName="BalanceSpacing1" presStyleCnt="0"/>
      <dgm:spPr/>
    </dgm:pt>
    <dgm:pt modelId="{2411B82B-CF3F-4569-BBA0-4E9FA4A67594}" type="pres">
      <dgm:prSet presAssocID="{CC7CF53A-DA26-46DB-888B-1EE6400327D8}" presName="Accent1Text" presStyleLbl="node1" presStyleIdx="1" presStyleCnt="8" custLinFactNeighborX="722" custLinFactNeighborY="-217"/>
      <dgm:spPr/>
      <dgm:t>
        <a:bodyPr/>
        <a:lstStyle/>
        <a:p>
          <a:endParaRPr lang="en-US"/>
        </a:p>
      </dgm:t>
    </dgm:pt>
    <dgm:pt modelId="{4545246C-6E3E-4A1D-98B6-BD90CDEF091F}" type="pres">
      <dgm:prSet presAssocID="{CC7CF53A-DA26-46DB-888B-1EE6400327D8}" presName="spaceBetweenRectangles" presStyleCnt="0"/>
      <dgm:spPr/>
    </dgm:pt>
    <dgm:pt modelId="{9BB5D2A6-9900-4490-B37A-E363D1DA8BD7}" type="pres">
      <dgm:prSet presAssocID="{22FC3284-D09E-48DF-B100-71815AF3317E}" presName="composite" presStyleCnt="0"/>
      <dgm:spPr/>
    </dgm:pt>
    <dgm:pt modelId="{C69BFF6E-E8DD-4218-B2B5-3F3942FE9DB7}" type="pres">
      <dgm:prSet presAssocID="{22FC3284-D09E-48DF-B100-71815AF3317E}" presName="Parent1" presStyleLbl="node1" presStyleIdx="2" presStyleCnt="8" custLinFactX="8911" custLinFactNeighborX="100000" custLinFactNeighborY="-66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C0A4AD-DD0F-4B26-AFAC-5B867AE61E18}" type="pres">
      <dgm:prSet presAssocID="{22FC3284-D09E-48DF-B100-71815AF3317E}" presName="Childtext1" presStyleLbl="revTx" presStyleIdx="1" presStyleCnt="4" custScaleY="50197" custLinFactY="-41240" custLinFactNeighborX="42591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AF445E-E90F-4C06-A1A4-DCDEB353D1C2}" type="pres">
      <dgm:prSet presAssocID="{22FC3284-D09E-48DF-B100-71815AF3317E}" presName="BalanceSpacing" presStyleCnt="0"/>
      <dgm:spPr/>
    </dgm:pt>
    <dgm:pt modelId="{F54B6EB8-3E6E-4582-A96B-62474F59863A}" type="pres">
      <dgm:prSet presAssocID="{22FC3284-D09E-48DF-B100-71815AF3317E}" presName="BalanceSpacing1" presStyleCnt="0"/>
      <dgm:spPr/>
    </dgm:pt>
    <dgm:pt modelId="{3F11F644-4873-4536-9F7B-7F4B35E32C00}" type="pres">
      <dgm:prSet presAssocID="{4169F962-4CB6-4929-A9F1-68135AF32B52}" presName="Accent1Text" presStyleLbl="node1" presStyleIdx="3" presStyleCnt="8" custLinFactX="-8150" custLinFactNeighborX="-100000" custLinFactNeighborY="662"/>
      <dgm:spPr/>
      <dgm:t>
        <a:bodyPr/>
        <a:lstStyle/>
        <a:p>
          <a:endParaRPr lang="en-US"/>
        </a:p>
      </dgm:t>
    </dgm:pt>
    <dgm:pt modelId="{8B2AA25C-9338-49E8-82F9-F37223F7A70F}" type="pres">
      <dgm:prSet presAssocID="{4169F962-4CB6-4929-A9F1-68135AF32B52}" presName="spaceBetweenRectangles" presStyleCnt="0"/>
      <dgm:spPr/>
    </dgm:pt>
    <dgm:pt modelId="{31113845-6D1C-4B0F-AA33-4207401CBD7B}" type="pres">
      <dgm:prSet presAssocID="{33590A48-BCBD-488C-9BFA-D737EE4128F2}" presName="composite" presStyleCnt="0"/>
      <dgm:spPr/>
    </dgm:pt>
    <dgm:pt modelId="{BFA2FDFD-FD73-4F7D-B8AC-25F10D128E56}" type="pres">
      <dgm:prSet presAssocID="{33590A48-BCBD-488C-9BFA-D737EE4128F2}" presName="Parent1" presStyleLbl="node1" presStyleIdx="4" presStyleCnt="8" custLinFactNeighborY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DF6F8B-3671-40D8-82B9-D2E4518034B3}" type="pres">
      <dgm:prSet presAssocID="{33590A48-BCBD-488C-9BFA-D737EE4128F2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9D1717-753A-42F8-8E3D-67DD4A31DDFD}" type="pres">
      <dgm:prSet presAssocID="{33590A48-BCBD-488C-9BFA-D737EE4128F2}" presName="BalanceSpacing" presStyleCnt="0"/>
      <dgm:spPr/>
    </dgm:pt>
    <dgm:pt modelId="{872A83EC-C1A7-4360-A7A8-844B221ED2F7}" type="pres">
      <dgm:prSet presAssocID="{33590A48-BCBD-488C-9BFA-D737EE4128F2}" presName="BalanceSpacing1" presStyleCnt="0"/>
      <dgm:spPr/>
    </dgm:pt>
    <dgm:pt modelId="{65F9B69B-7814-421B-97D2-DE5FF7C1C434}" type="pres">
      <dgm:prSet presAssocID="{4AA1E27B-9E7F-4741-9A87-209FF4AC212C}" presName="Accent1Text" presStyleLbl="node1" presStyleIdx="5" presStyleCnt="8" custScaleY="97778"/>
      <dgm:spPr/>
      <dgm:t>
        <a:bodyPr/>
        <a:lstStyle/>
        <a:p>
          <a:endParaRPr lang="en-US"/>
        </a:p>
      </dgm:t>
    </dgm:pt>
    <dgm:pt modelId="{3EA5F902-BF87-4AC8-80E8-5B0066CF5CE3}" type="pres">
      <dgm:prSet presAssocID="{4AA1E27B-9E7F-4741-9A87-209FF4AC212C}" presName="spaceBetweenRectangles" presStyleCnt="0"/>
      <dgm:spPr/>
    </dgm:pt>
    <dgm:pt modelId="{F377AFC4-512D-4E5E-BC91-24A1FBFA29E4}" type="pres">
      <dgm:prSet presAssocID="{EBDE2BF9-98ED-4618-AC96-09575229C1EB}" presName="composite" presStyleCnt="0"/>
      <dgm:spPr/>
    </dgm:pt>
    <dgm:pt modelId="{EDB6C865-EF62-4BF1-A214-972D8B9E42AA}" type="pres">
      <dgm:prSet presAssocID="{EBDE2BF9-98ED-4618-AC96-09575229C1EB}" presName="Parent1" presStyleLbl="node1" presStyleIdx="6" presStyleCnt="8" custScaleX="104398" custScaleY="99934" custLinFactNeighborX="-54479" custLinFactNeighborY="-8578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C20D13-9E29-4AD4-BF83-9CE78ADCAFC2}" type="pres">
      <dgm:prSet presAssocID="{EBDE2BF9-98ED-4618-AC96-09575229C1EB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0A3631CF-DB2D-4EFA-8FEC-63305881D7B4}" type="pres">
      <dgm:prSet presAssocID="{EBDE2BF9-98ED-4618-AC96-09575229C1EB}" presName="BalanceSpacing" presStyleCnt="0"/>
      <dgm:spPr/>
    </dgm:pt>
    <dgm:pt modelId="{83564177-614E-46CE-A86E-78973ABEF4A1}" type="pres">
      <dgm:prSet presAssocID="{EBDE2BF9-98ED-4618-AC96-09575229C1EB}" presName="BalanceSpacing1" presStyleCnt="0"/>
      <dgm:spPr/>
    </dgm:pt>
    <dgm:pt modelId="{F107E5E3-B44E-4C83-BAC8-6B2F4E371492}" type="pres">
      <dgm:prSet presAssocID="{E5E58021-536D-465F-912E-088057A12E5E}" presName="Accent1Text" presStyleLbl="node1" presStyleIdx="7" presStyleCnt="8" custScaleX="105079" custScaleY="103430" custLinFactX="-5930" custLinFactY="-71522" custLinFactNeighborX="-100000" custLinFactNeighborY="-100000"/>
      <dgm:spPr/>
      <dgm:t>
        <a:bodyPr/>
        <a:lstStyle/>
        <a:p>
          <a:endParaRPr lang="en-US"/>
        </a:p>
      </dgm:t>
    </dgm:pt>
  </dgm:ptLst>
  <dgm:cxnLst>
    <dgm:cxn modelId="{72BE0EF5-515A-4003-B7D2-3A3958EFE91A}" type="presOf" srcId="{EBDE2BF9-98ED-4618-AC96-09575229C1EB}" destId="{EDB6C865-EF62-4BF1-A214-972D8B9E42AA}" srcOrd="0" destOrd="0" presId="urn:microsoft.com/office/officeart/2008/layout/AlternatingHexagons"/>
    <dgm:cxn modelId="{21FF3AE6-DB28-4BC4-A315-514DCD6C630E}" type="presOf" srcId="{BFEB23C0-045B-4D22-AAB3-EF7698FA5595}" destId="{8008A002-FFB9-4CF7-920B-C3D8DED147B0}" srcOrd="0" destOrd="0" presId="urn:microsoft.com/office/officeart/2008/layout/AlternatingHexagons"/>
    <dgm:cxn modelId="{F8152AF1-99FC-4946-B504-11FC00B4B66E}" srcId="{C93A7755-9E82-4AB8-A8D9-AB5C34DB95ED}" destId="{EBDE2BF9-98ED-4618-AC96-09575229C1EB}" srcOrd="3" destOrd="0" parTransId="{8E02A979-8EC7-4ADC-94FD-873327046CD2}" sibTransId="{E5E58021-536D-465F-912E-088057A12E5E}"/>
    <dgm:cxn modelId="{CAD10499-CE45-45B7-A254-2161A1CD9B25}" srcId="{C93A7755-9E82-4AB8-A8D9-AB5C34DB95ED}" destId="{22FC3284-D09E-48DF-B100-71815AF3317E}" srcOrd="1" destOrd="0" parTransId="{0C4825A9-9F13-4939-87DF-40D88B13844B}" sibTransId="{4169F962-4CB6-4929-A9F1-68135AF32B52}"/>
    <dgm:cxn modelId="{E46680A6-4875-4CDE-BBB7-4BBDD1E9F4E5}" type="presOf" srcId="{C93A7755-9E82-4AB8-A8D9-AB5C34DB95ED}" destId="{58A775A6-4751-4062-8E66-EC5DC2639535}" srcOrd="0" destOrd="0" presId="urn:microsoft.com/office/officeart/2008/layout/AlternatingHexagons"/>
    <dgm:cxn modelId="{7B1EA72C-57B3-49E8-8598-6481B8529A20}" type="presOf" srcId="{CC7CF53A-DA26-46DB-888B-1EE6400327D8}" destId="{2411B82B-CF3F-4569-BBA0-4E9FA4A67594}" srcOrd="0" destOrd="0" presId="urn:microsoft.com/office/officeart/2008/layout/AlternatingHexagons"/>
    <dgm:cxn modelId="{B68F79B7-A76F-4A31-85B2-A6C6D9DC1861}" srcId="{C93A7755-9E82-4AB8-A8D9-AB5C34DB95ED}" destId="{33590A48-BCBD-488C-9BFA-D737EE4128F2}" srcOrd="2" destOrd="0" parTransId="{87F61AED-FFBA-4B0D-BA94-4416207308A7}" sibTransId="{4AA1E27B-9E7F-4741-9A87-209FF4AC212C}"/>
    <dgm:cxn modelId="{F8817B09-8AB3-4665-B34B-418F39742363}" type="presOf" srcId="{22FC3284-D09E-48DF-B100-71815AF3317E}" destId="{C69BFF6E-E8DD-4218-B2B5-3F3942FE9DB7}" srcOrd="0" destOrd="0" presId="urn:microsoft.com/office/officeart/2008/layout/AlternatingHexagons"/>
    <dgm:cxn modelId="{7C51F99B-3848-4077-8B60-6AE566235433}" type="presOf" srcId="{E5E58021-536D-465F-912E-088057A12E5E}" destId="{F107E5E3-B44E-4C83-BAC8-6B2F4E371492}" srcOrd="0" destOrd="0" presId="urn:microsoft.com/office/officeart/2008/layout/AlternatingHexagons"/>
    <dgm:cxn modelId="{0E513EEB-BB20-4E5B-84E7-1CCD5205270E}" srcId="{C93A7755-9E82-4AB8-A8D9-AB5C34DB95ED}" destId="{BFEB23C0-045B-4D22-AAB3-EF7698FA5595}" srcOrd="0" destOrd="0" parTransId="{B425AA4B-77AF-44E3-9170-5027B384148D}" sibTransId="{CC7CF53A-DA26-46DB-888B-1EE6400327D8}"/>
    <dgm:cxn modelId="{085F54A6-FD3C-47A3-AF8D-29B46BFF0105}" type="presOf" srcId="{4AA1E27B-9E7F-4741-9A87-209FF4AC212C}" destId="{65F9B69B-7814-421B-97D2-DE5FF7C1C434}" srcOrd="0" destOrd="0" presId="urn:microsoft.com/office/officeart/2008/layout/AlternatingHexagons"/>
    <dgm:cxn modelId="{BCA29D59-35C9-4FB2-8891-2D0AEF05D649}" srcId="{22FC3284-D09E-48DF-B100-71815AF3317E}" destId="{A33384B7-AC50-4551-928A-BD47B6B5AF29}" srcOrd="0" destOrd="0" parTransId="{883D289A-3425-41ED-A71C-0787BCB44250}" sibTransId="{D335EE42-0EC2-4265-A10F-27CB83E8B33A}"/>
    <dgm:cxn modelId="{A940575D-5EAD-4F86-9C3D-B40177998439}" type="presOf" srcId="{4169F962-4CB6-4929-A9F1-68135AF32B52}" destId="{3F11F644-4873-4536-9F7B-7F4B35E32C00}" srcOrd="0" destOrd="0" presId="urn:microsoft.com/office/officeart/2008/layout/AlternatingHexagons"/>
    <dgm:cxn modelId="{5791E280-F85E-4DA1-85F2-75749432334A}" type="presOf" srcId="{33590A48-BCBD-488C-9BFA-D737EE4128F2}" destId="{BFA2FDFD-FD73-4F7D-B8AC-25F10D128E56}" srcOrd="0" destOrd="0" presId="urn:microsoft.com/office/officeart/2008/layout/AlternatingHexagons"/>
    <dgm:cxn modelId="{02038A74-CE84-4FF2-8CD4-7C8115C7EC82}" type="presOf" srcId="{A33384B7-AC50-4551-928A-BD47B6B5AF29}" destId="{EFC0A4AD-DD0F-4B26-AFAC-5B867AE61E18}" srcOrd="0" destOrd="0" presId="urn:microsoft.com/office/officeart/2008/layout/AlternatingHexagons"/>
    <dgm:cxn modelId="{F000C994-30F0-42E1-A9C5-2BB6A4123367}" type="presParOf" srcId="{58A775A6-4751-4062-8E66-EC5DC2639535}" destId="{CF379102-CA00-45F9-B7E4-352A993812DC}" srcOrd="0" destOrd="0" presId="urn:microsoft.com/office/officeart/2008/layout/AlternatingHexagons"/>
    <dgm:cxn modelId="{A24CA83A-2D4A-482D-AE01-1B90FD0A5CF3}" type="presParOf" srcId="{CF379102-CA00-45F9-B7E4-352A993812DC}" destId="{8008A002-FFB9-4CF7-920B-C3D8DED147B0}" srcOrd="0" destOrd="0" presId="urn:microsoft.com/office/officeart/2008/layout/AlternatingHexagons"/>
    <dgm:cxn modelId="{08F66C86-25CA-4158-BD51-1DC1883AFAE3}" type="presParOf" srcId="{CF379102-CA00-45F9-B7E4-352A993812DC}" destId="{B0757CA6-B188-4299-AE09-D05138FB0910}" srcOrd="1" destOrd="0" presId="urn:microsoft.com/office/officeart/2008/layout/AlternatingHexagons"/>
    <dgm:cxn modelId="{B0414827-1A29-4F33-A552-5E9A1C95F370}" type="presParOf" srcId="{CF379102-CA00-45F9-B7E4-352A993812DC}" destId="{E7D69A35-D727-4912-906E-480E8AAC8B05}" srcOrd="2" destOrd="0" presId="urn:microsoft.com/office/officeart/2008/layout/AlternatingHexagons"/>
    <dgm:cxn modelId="{8BF5D593-1523-4640-8183-48C76D8D5E26}" type="presParOf" srcId="{CF379102-CA00-45F9-B7E4-352A993812DC}" destId="{B212FA6C-214F-469F-8EE2-9E22E9261480}" srcOrd="3" destOrd="0" presId="urn:microsoft.com/office/officeart/2008/layout/AlternatingHexagons"/>
    <dgm:cxn modelId="{8BB3F3C7-2FC1-483B-8155-98547289FF05}" type="presParOf" srcId="{CF379102-CA00-45F9-B7E4-352A993812DC}" destId="{2411B82B-CF3F-4569-BBA0-4E9FA4A67594}" srcOrd="4" destOrd="0" presId="urn:microsoft.com/office/officeart/2008/layout/AlternatingHexagons"/>
    <dgm:cxn modelId="{8748CF17-640A-471D-ADE2-063A5FF81645}" type="presParOf" srcId="{58A775A6-4751-4062-8E66-EC5DC2639535}" destId="{4545246C-6E3E-4A1D-98B6-BD90CDEF091F}" srcOrd="1" destOrd="0" presId="urn:microsoft.com/office/officeart/2008/layout/AlternatingHexagons"/>
    <dgm:cxn modelId="{96D4B633-F823-48DD-B90A-DDB327D0B6B3}" type="presParOf" srcId="{58A775A6-4751-4062-8E66-EC5DC2639535}" destId="{9BB5D2A6-9900-4490-B37A-E363D1DA8BD7}" srcOrd="2" destOrd="0" presId="urn:microsoft.com/office/officeart/2008/layout/AlternatingHexagons"/>
    <dgm:cxn modelId="{08503525-ACE6-41FE-ADD5-6875DC7B64A1}" type="presParOf" srcId="{9BB5D2A6-9900-4490-B37A-E363D1DA8BD7}" destId="{C69BFF6E-E8DD-4218-B2B5-3F3942FE9DB7}" srcOrd="0" destOrd="0" presId="urn:microsoft.com/office/officeart/2008/layout/AlternatingHexagons"/>
    <dgm:cxn modelId="{C18A6757-F176-47F6-8697-395CD5D9B2A2}" type="presParOf" srcId="{9BB5D2A6-9900-4490-B37A-E363D1DA8BD7}" destId="{EFC0A4AD-DD0F-4B26-AFAC-5B867AE61E18}" srcOrd="1" destOrd="0" presId="urn:microsoft.com/office/officeart/2008/layout/AlternatingHexagons"/>
    <dgm:cxn modelId="{F479B3DB-5C14-41E8-8C01-FAA6517BAC4C}" type="presParOf" srcId="{9BB5D2A6-9900-4490-B37A-E363D1DA8BD7}" destId="{6DAF445E-E90F-4C06-A1A4-DCDEB353D1C2}" srcOrd="2" destOrd="0" presId="urn:microsoft.com/office/officeart/2008/layout/AlternatingHexagons"/>
    <dgm:cxn modelId="{D9B34D8B-BC12-4459-9C1B-FAA49584C330}" type="presParOf" srcId="{9BB5D2A6-9900-4490-B37A-E363D1DA8BD7}" destId="{F54B6EB8-3E6E-4582-A96B-62474F59863A}" srcOrd="3" destOrd="0" presId="urn:microsoft.com/office/officeart/2008/layout/AlternatingHexagons"/>
    <dgm:cxn modelId="{42F59240-7164-47AF-BC82-CD89BADEA002}" type="presParOf" srcId="{9BB5D2A6-9900-4490-B37A-E363D1DA8BD7}" destId="{3F11F644-4873-4536-9F7B-7F4B35E32C00}" srcOrd="4" destOrd="0" presId="urn:microsoft.com/office/officeart/2008/layout/AlternatingHexagons"/>
    <dgm:cxn modelId="{830E9E15-12A8-4382-A112-FF2F5901F5E5}" type="presParOf" srcId="{58A775A6-4751-4062-8E66-EC5DC2639535}" destId="{8B2AA25C-9338-49E8-82F9-F37223F7A70F}" srcOrd="3" destOrd="0" presId="urn:microsoft.com/office/officeart/2008/layout/AlternatingHexagons"/>
    <dgm:cxn modelId="{0C8CDC9F-500E-4ACC-8136-CE3CED3603FD}" type="presParOf" srcId="{58A775A6-4751-4062-8E66-EC5DC2639535}" destId="{31113845-6D1C-4B0F-AA33-4207401CBD7B}" srcOrd="4" destOrd="0" presId="urn:microsoft.com/office/officeart/2008/layout/AlternatingHexagons"/>
    <dgm:cxn modelId="{8239604E-A485-4B9C-BD36-EC22FD2F6033}" type="presParOf" srcId="{31113845-6D1C-4B0F-AA33-4207401CBD7B}" destId="{BFA2FDFD-FD73-4F7D-B8AC-25F10D128E56}" srcOrd="0" destOrd="0" presId="urn:microsoft.com/office/officeart/2008/layout/AlternatingHexagons"/>
    <dgm:cxn modelId="{0487EFB9-AC72-46A1-82D9-E35F9586508F}" type="presParOf" srcId="{31113845-6D1C-4B0F-AA33-4207401CBD7B}" destId="{1BDF6F8B-3671-40D8-82B9-D2E4518034B3}" srcOrd="1" destOrd="0" presId="urn:microsoft.com/office/officeart/2008/layout/AlternatingHexagons"/>
    <dgm:cxn modelId="{A8658CCA-880A-4369-9937-9AAD0C42E572}" type="presParOf" srcId="{31113845-6D1C-4B0F-AA33-4207401CBD7B}" destId="{D89D1717-753A-42F8-8E3D-67DD4A31DDFD}" srcOrd="2" destOrd="0" presId="urn:microsoft.com/office/officeart/2008/layout/AlternatingHexagons"/>
    <dgm:cxn modelId="{147C17C6-A67F-4F1D-BE5C-16767DC4D67A}" type="presParOf" srcId="{31113845-6D1C-4B0F-AA33-4207401CBD7B}" destId="{872A83EC-C1A7-4360-A7A8-844B221ED2F7}" srcOrd="3" destOrd="0" presId="urn:microsoft.com/office/officeart/2008/layout/AlternatingHexagons"/>
    <dgm:cxn modelId="{C151CF19-F073-47F5-B3DC-0C3F3F007138}" type="presParOf" srcId="{31113845-6D1C-4B0F-AA33-4207401CBD7B}" destId="{65F9B69B-7814-421B-97D2-DE5FF7C1C434}" srcOrd="4" destOrd="0" presId="urn:microsoft.com/office/officeart/2008/layout/AlternatingHexagons"/>
    <dgm:cxn modelId="{98734C51-13DF-4929-9D35-3138C059574D}" type="presParOf" srcId="{58A775A6-4751-4062-8E66-EC5DC2639535}" destId="{3EA5F902-BF87-4AC8-80E8-5B0066CF5CE3}" srcOrd="5" destOrd="0" presId="urn:microsoft.com/office/officeart/2008/layout/AlternatingHexagons"/>
    <dgm:cxn modelId="{F4C01F27-3615-402C-A747-A2A23BDFACDB}" type="presParOf" srcId="{58A775A6-4751-4062-8E66-EC5DC2639535}" destId="{F377AFC4-512D-4E5E-BC91-24A1FBFA29E4}" srcOrd="6" destOrd="0" presId="urn:microsoft.com/office/officeart/2008/layout/AlternatingHexagons"/>
    <dgm:cxn modelId="{00B1E28D-5B26-476F-B4AF-83FDD9368FE2}" type="presParOf" srcId="{F377AFC4-512D-4E5E-BC91-24A1FBFA29E4}" destId="{EDB6C865-EF62-4BF1-A214-972D8B9E42AA}" srcOrd="0" destOrd="0" presId="urn:microsoft.com/office/officeart/2008/layout/AlternatingHexagons"/>
    <dgm:cxn modelId="{DC6DEE06-FE09-4720-9EB4-1EF929649106}" type="presParOf" srcId="{F377AFC4-512D-4E5E-BC91-24A1FBFA29E4}" destId="{01C20D13-9E29-4AD4-BF83-9CE78ADCAFC2}" srcOrd="1" destOrd="0" presId="urn:microsoft.com/office/officeart/2008/layout/AlternatingHexagons"/>
    <dgm:cxn modelId="{0F7F79D0-1745-461E-B6D7-F9380D57C8F9}" type="presParOf" srcId="{F377AFC4-512D-4E5E-BC91-24A1FBFA29E4}" destId="{0A3631CF-DB2D-4EFA-8FEC-63305881D7B4}" srcOrd="2" destOrd="0" presId="urn:microsoft.com/office/officeart/2008/layout/AlternatingHexagons"/>
    <dgm:cxn modelId="{4EED4443-6B73-4FDF-955D-2D8A8C4A64E3}" type="presParOf" srcId="{F377AFC4-512D-4E5E-BC91-24A1FBFA29E4}" destId="{83564177-614E-46CE-A86E-78973ABEF4A1}" srcOrd="3" destOrd="0" presId="urn:microsoft.com/office/officeart/2008/layout/AlternatingHexagons"/>
    <dgm:cxn modelId="{A9708721-1677-4AC0-B653-622CDD90AD6D}" type="presParOf" srcId="{F377AFC4-512D-4E5E-BC91-24A1FBFA29E4}" destId="{F107E5E3-B44E-4C83-BAC8-6B2F4E371492}" srcOrd="4" destOrd="0" presId="urn:microsoft.com/office/officeart/2008/layout/AlternatingHexagons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2F7FA5-6462-4016-B3A5-868DF47DD281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F624B7-6F0B-4B81-8155-5647AAA7BE9F}">
      <dgm:prSet phldrT="[Text]"/>
      <dgm:spPr>
        <a:xfrm>
          <a:off x="4605099" y="2024392"/>
          <a:ext cx="1305401" cy="1305401"/>
        </a:xfr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onstantia"/>
            <a:ea typeface="+mn-ea"/>
            <a:cs typeface="+mn-cs"/>
          </a:endParaRPr>
        </a:p>
      </dgm:t>
    </dgm:pt>
    <dgm:pt modelId="{213832A6-7EA6-44BB-AECB-99DE1A330C15}" type="parTrans" cxnId="{95B9DBED-4478-4855-9ED5-868C9044A72C}">
      <dgm:prSet/>
      <dgm:spPr/>
      <dgm:t>
        <a:bodyPr/>
        <a:lstStyle/>
        <a:p>
          <a:endParaRPr lang="en-US"/>
        </a:p>
      </dgm:t>
    </dgm:pt>
    <dgm:pt modelId="{A9868ABC-4781-4516-9C71-7A4B02AA9515}" type="sibTrans" cxnId="{95B9DBED-4478-4855-9ED5-868C9044A72C}">
      <dgm:prSet/>
      <dgm:spPr/>
      <dgm:t>
        <a:bodyPr/>
        <a:lstStyle/>
        <a:p>
          <a:endParaRPr lang="en-US"/>
        </a:p>
      </dgm:t>
    </dgm:pt>
    <dgm:pt modelId="{92669F39-1515-4EDB-BB8B-11A2FBBBFA20}">
      <dgm:prSet phldrT="[Text]"/>
      <dgm:spPr>
        <a:xfrm>
          <a:off x="6557473" y="3242630"/>
          <a:ext cx="874618" cy="874618"/>
        </a:xfr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onstantia"/>
            <a:ea typeface="+mn-ea"/>
            <a:cs typeface="+mn-cs"/>
          </a:endParaRPr>
        </a:p>
      </dgm:t>
    </dgm:pt>
    <dgm:pt modelId="{B35A755C-84C3-4641-9E90-19599D1395D2}" type="parTrans" cxnId="{263E62F5-89F5-492C-AD2B-69AA1F6C5974}">
      <dgm:prSet/>
      <dgm:spPr>
        <a:xfrm rot="1800000">
          <a:off x="5860457" y="3240694"/>
          <a:ext cx="747059" cy="0"/>
        </a:xfrm>
        <a:noFill/>
        <a:ln w="25400" cap="flat" cmpd="sng" algn="ctr">
          <a:solidFill>
            <a:srgbClr val="0F6FC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8834760B-573D-44C0-A1BA-C174B1D3A096}" type="sibTrans" cxnId="{263E62F5-89F5-492C-AD2B-69AA1F6C5974}">
      <dgm:prSet/>
      <dgm:spPr/>
      <dgm:t>
        <a:bodyPr/>
        <a:lstStyle/>
        <a:p>
          <a:endParaRPr lang="en-US"/>
        </a:p>
      </dgm:t>
    </dgm:pt>
    <dgm:pt modelId="{56B1307B-9876-4EC6-BBD1-BA7E68E20C24}">
      <dgm:prSet phldrT="[Text]"/>
      <dgm:spPr>
        <a:xfrm>
          <a:off x="3083507" y="3242630"/>
          <a:ext cx="874618" cy="874618"/>
        </a:xfr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onstantia"/>
            <a:ea typeface="+mn-ea"/>
            <a:cs typeface="+mn-cs"/>
          </a:endParaRPr>
        </a:p>
      </dgm:t>
    </dgm:pt>
    <dgm:pt modelId="{DDD38AAE-330B-4D54-A2A7-D10F99F0BD3E}" type="parTrans" cxnId="{23C07FE2-0334-4590-9422-104B044C205E}">
      <dgm:prSet/>
      <dgm:spPr>
        <a:xfrm rot="9000000">
          <a:off x="3908083" y="3240694"/>
          <a:ext cx="747059" cy="0"/>
        </a:xfrm>
        <a:noFill/>
        <a:ln w="25400" cap="flat" cmpd="sng" algn="ctr">
          <a:solidFill>
            <a:srgbClr val="0F6FC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lIns="182880" tIns="91440"/>
        <a:lstStyle/>
        <a:p>
          <a:endParaRPr lang="en-US"/>
        </a:p>
      </dgm:t>
    </dgm:pt>
    <dgm:pt modelId="{56EC095C-A8EB-484B-BF85-593B054AD7D5}" type="sibTrans" cxnId="{23C07FE2-0334-4590-9422-104B044C205E}">
      <dgm:prSet/>
      <dgm:spPr/>
      <dgm:t>
        <a:bodyPr/>
        <a:lstStyle/>
        <a:p>
          <a:endParaRPr lang="en-US"/>
        </a:p>
      </dgm:t>
    </dgm:pt>
    <dgm:pt modelId="{9E7CAD76-1C01-431E-9B99-928B3C97024D}">
      <dgm:prSet phldrT="[Text]"/>
      <dgm:spPr>
        <a:xfrm>
          <a:off x="4820490" y="234088"/>
          <a:ext cx="874618" cy="874618"/>
        </a:xfr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en-US" dirty="0">
            <a:solidFill>
              <a:sysClr val="window" lastClr="FFFFFF"/>
            </a:solidFill>
            <a:latin typeface="Constantia"/>
            <a:ea typeface="+mn-ea"/>
            <a:cs typeface="+mn-cs"/>
          </a:endParaRPr>
        </a:p>
      </dgm:t>
    </dgm:pt>
    <dgm:pt modelId="{396D03B1-59AE-44E6-B977-D07E159777FE}" type="sibTrans" cxnId="{EF6E0A25-6A03-4E50-AEBD-5282756664E8}">
      <dgm:prSet/>
      <dgm:spPr/>
      <dgm:t>
        <a:bodyPr/>
        <a:lstStyle/>
        <a:p>
          <a:endParaRPr lang="en-US"/>
        </a:p>
      </dgm:t>
    </dgm:pt>
    <dgm:pt modelId="{5235F863-9663-44BC-8214-0BDE16B4C76D}" type="parTrans" cxnId="{EF6E0A25-6A03-4E50-AEBD-5282756664E8}">
      <dgm:prSet/>
      <dgm:spPr>
        <a:xfrm rot="16200000">
          <a:off x="4799957" y="1566549"/>
          <a:ext cx="915684" cy="0"/>
        </a:xfrm>
        <a:noFill/>
        <a:ln w="25400" cap="flat" cmpd="sng" algn="ctr">
          <a:solidFill>
            <a:srgbClr val="0F6FC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F68D291C-BF8B-4B00-90E2-F93375F7AB19}" type="pres">
      <dgm:prSet presAssocID="{B32F7FA5-6462-4016-B3A5-868DF47DD281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E05002B-C3DE-45B2-BF45-6F16A847AB9B}" type="pres">
      <dgm:prSet presAssocID="{F7F624B7-6F0B-4B81-8155-5647AAA7BE9F}" presName="singleCycle" presStyleCnt="0"/>
      <dgm:spPr/>
    </dgm:pt>
    <dgm:pt modelId="{BAF8C6F7-72E5-4B37-AD1A-A3975BEDF80D}" type="pres">
      <dgm:prSet presAssocID="{F7F624B7-6F0B-4B81-8155-5647AAA7BE9F}" presName="singleCenter" presStyleLbl="node1" presStyleIdx="0" presStyleCnt="4" custScaleX="195413" custScaleY="133565" custLinFactNeighborX="-165" custLinFactNeighborY="1156">
        <dgm:presLayoutVars>
          <dgm:chMax val="7"/>
          <dgm:chPref val="7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13E2354-B509-4F12-BDB0-FD96EF5EED55}" type="pres">
      <dgm:prSet presAssocID="{5235F863-9663-44BC-8214-0BDE16B4C76D}" presName="Name56" presStyleLbl="parChTrans1D2" presStyleIdx="0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15684" y="0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1A95B444-4E09-4C58-BBE3-49B9F601740E}" type="pres">
      <dgm:prSet presAssocID="{9E7CAD76-1C01-431E-9B99-928B3C97024D}" presName="text0" presStyleLbl="node1" presStyleIdx="1" presStyleCnt="4" custScaleX="296928" custScaleY="223049" custRadScaleRad="102011" custRadScaleInc="165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ABECBFCA-556C-4E48-B0F2-4604FC26BCC6}" type="pres">
      <dgm:prSet presAssocID="{B35A755C-84C3-4641-9E90-19599D1395D2}" presName="Name56" presStyleLbl="parChTrans1D2" presStyleIdx="1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47059" y="0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235F0C87-7ABF-40C3-97AE-5837F45A7332}" type="pres">
      <dgm:prSet presAssocID="{92669F39-1515-4EDB-BB8B-11A2FBBBFA20}" presName="text0" presStyleLbl="node1" presStyleIdx="2" presStyleCnt="4" custScaleX="240017" custScaleY="221271" custRadScaleRad="174260" custRadScaleInc="-1812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CB8B774-0436-45B8-8313-41DF0A9D0BEE}" type="pres">
      <dgm:prSet presAssocID="{DDD38AAE-330B-4D54-A2A7-D10F99F0BD3E}" presName="Name56" presStyleLbl="parChTrans1D2" presStyleIdx="2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47059" y="0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3B08FA37-D79F-4886-8249-B0879BD5F1BA}" type="pres">
      <dgm:prSet presAssocID="{56B1307B-9876-4EC6-BBD1-BA7E68E20C24}" presName="text0" presStyleLbl="node1" presStyleIdx="3" presStyleCnt="4" custScaleX="209097" custScaleY="188187" custRadScaleRad="146358" custRadScaleInc="-24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0EEB734E-1737-4EEE-AE45-2C35F3D33287}" type="presOf" srcId="{B35A755C-84C3-4641-9E90-19599D1395D2}" destId="{ABECBFCA-556C-4E48-B0F2-4604FC26BCC6}" srcOrd="0" destOrd="0" presId="urn:microsoft.com/office/officeart/2008/layout/RadialCluster"/>
    <dgm:cxn modelId="{263E62F5-89F5-492C-AD2B-69AA1F6C5974}" srcId="{F7F624B7-6F0B-4B81-8155-5647AAA7BE9F}" destId="{92669F39-1515-4EDB-BB8B-11A2FBBBFA20}" srcOrd="1" destOrd="0" parTransId="{B35A755C-84C3-4641-9E90-19599D1395D2}" sibTransId="{8834760B-573D-44C0-A1BA-C174B1D3A096}"/>
    <dgm:cxn modelId="{EF6E0A25-6A03-4E50-AEBD-5282756664E8}" srcId="{F7F624B7-6F0B-4B81-8155-5647AAA7BE9F}" destId="{9E7CAD76-1C01-431E-9B99-928B3C97024D}" srcOrd="0" destOrd="0" parTransId="{5235F863-9663-44BC-8214-0BDE16B4C76D}" sibTransId="{396D03B1-59AE-44E6-B977-D07E159777FE}"/>
    <dgm:cxn modelId="{FDE64B80-EA28-4E77-9630-876152CF102B}" type="presOf" srcId="{B32F7FA5-6462-4016-B3A5-868DF47DD281}" destId="{F68D291C-BF8B-4B00-90E2-F93375F7AB19}" srcOrd="0" destOrd="0" presId="urn:microsoft.com/office/officeart/2008/layout/RadialCluster"/>
    <dgm:cxn modelId="{F4882129-E2BB-45BA-9511-BD12378AC58F}" type="presOf" srcId="{9E7CAD76-1C01-431E-9B99-928B3C97024D}" destId="{1A95B444-4E09-4C58-BBE3-49B9F601740E}" srcOrd="0" destOrd="0" presId="urn:microsoft.com/office/officeart/2008/layout/RadialCluster"/>
    <dgm:cxn modelId="{993A116F-787F-4DC2-8599-A717F0FB7253}" type="presOf" srcId="{5235F863-9663-44BC-8214-0BDE16B4C76D}" destId="{313E2354-B509-4F12-BDB0-FD96EF5EED55}" srcOrd="0" destOrd="0" presId="urn:microsoft.com/office/officeart/2008/layout/RadialCluster"/>
    <dgm:cxn modelId="{E162E1BF-2C34-4319-8804-8486992A96D7}" type="presOf" srcId="{92669F39-1515-4EDB-BB8B-11A2FBBBFA20}" destId="{235F0C87-7ABF-40C3-97AE-5837F45A7332}" srcOrd="0" destOrd="0" presId="urn:microsoft.com/office/officeart/2008/layout/RadialCluster"/>
    <dgm:cxn modelId="{0BD85F21-E3D0-4303-9508-9FD84F950542}" type="presOf" srcId="{56B1307B-9876-4EC6-BBD1-BA7E68E20C24}" destId="{3B08FA37-D79F-4886-8249-B0879BD5F1BA}" srcOrd="0" destOrd="0" presId="urn:microsoft.com/office/officeart/2008/layout/RadialCluster"/>
    <dgm:cxn modelId="{733A656A-51FB-4092-8AA6-6F6151E9AA76}" type="presOf" srcId="{DDD38AAE-330B-4D54-A2A7-D10F99F0BD3E}" destId="{BCB8B774-0436-45B8-8313-41DF0A9D0BEE}" srcOrd="0" destOrd="0" presId="urn:microsoft.com/office/officeart/2008/layout/RadialCluster"/>
    <dgm:cxn modelId="{23C07FE2-0334-4590-9422-104B044C205E}" srcId="{F7F624B7-6F0B-4B81-8155-5647AAA7BE9F}" destId="{56B1307B-9876-4EC6-BBD1-BA7E68E20C24}" srcOrd="2" destOrd="0" parTransId="{DDD38AAE-330B-4D54-A2A7-D10F99F0BD3E}" sibTransId="{56EC095C-A8EB-484B-BF85-593B054AD7D5}"/>
    <dgm:cxn modelId="{95B9DBED-4478-4855-9ED5-868C9044A72C}" srcId="{B32F7FA5-6462-4016-B3A5-868DF47DD281}" destId="{F7F624B7-6F0B-4B81-8155-5647AAA7BE9F}" srcOrd="0" destOrd="0" parTransId="{213832A6-7EA6-44BB-AECB-99DE1A330C15}" sibTransId="{A9868ABC-4781-4516-9C71-7A4B02AA9515}"/>
    <dgm:cxn modelId="{451B88BC-5CD8-422E-932E-7E0BCBC99BBC}" type="presOf" srcId="{F7F624B7-6F0B-4B81-8155-5647AAA7BE9F}" destId="{BAF8C6F7-72E5-4B37-AD1A-A3975BEDF80D}" srcOrd="0" destOrd="0" presId="urn:microsoft.com/office/officeart/2008/layout/RadialCluster"/>
    <dgm:cxn modelId="{900442CD-C09A-43CA-B5A9-3A90BAB36863}" type="presParOf" srcId="{F68D291C-BF8B-4B00-90E2-F93375F7AB19}" destId="{BE05002B-C3DE-45B2-BF45-6F16A847AB9B}" srcOrd="0" destOrd="0" presId="urn:microsoft.com/office/officeart/2008/layout/RadialCluster"/>
    <dgm:cxn modelId="{4F2BF970-1983-4EA8-933B-47E52B186766}" type="presParOf" srcId="{BE05002B-C3DE-45B2-BF45-6F16A847AB9B}" destId="{BAF8C6F7-72E5-4B37-AD1A-A3975BEDF80D}" srcOrd="0" destOrd="0" presId="urn:microsoft.com/office/officeart/2008/layout/RadialCluster"/>
    <dgm:cxn modelId="{ADDF6D45-20AB-495F-866E-4FA1C8A87DB9}" type="presParOf" srcId="{BE05002B-C3DE-45B2-BF45-6F16A847AB9B}" destId="{313E2354-B509-4F12-BDB0-FD96EF5EED55}" srcOrd="1" destOrd="0" presId="urn:microsoft.com/office/officeart/2008/layout/RadialCluster"/>
    <dgm:cxn modelId="{C0A64721-599D-4BB9-8FDC-D334B6FA55BF}" type="presParOf" srcId="{BE05002B-C3DE-45B2-BF45-6F16A847AB9B}" destId="{1A95B444-4E09-4C58-BBE3-49B9F601740E}" srcOrd="2" destOrd="0" presId="urn:microsoft.com/office/officeart/2008/layout/RadialCluster"/>
    <dgm:cxn modelId="{28AF3298-C63D-4E16-9E92-FE48285C4D5C}" type="presParOf" srcId="{BE05002B-C3DE-45B2-BF45-6F16A847AB9B}" destId="{ABECBFCA-556C-4E48-B0F2-4604FC26BCC6}" srcOrd="3" destOrd="0" presId="urn:microsoft.com/office/officeart/2008/layout/RadialCluster"/>
    <dgm:cxn modelId="{A42B70BA-5E47-4728-B983-CA5BB608ED36}" type="presParOf" srcId="{BE05002B-C3DE-45B2-BF45-6F16A847AB9B}" destId="{235F0C87-7ABF-40C3-97AE-5837F45A7332}" srcOrd="4" destOrd="0" presId="urn:microsoft.com/office/officeart/2008/layout/RadialCluster"/>
    <dgm:cxn modelId="{40D7E832-7D5E-4195-94B4-9763D6C901D2}" type="presParOf" srcId="{BE05002B-C3DE-45B2-BF45-6F16A847AB9B}" destId="{BCB8B774-0436-45B8-8313-41DF0A9D0BEE}" srcOrd="5" destOrd="0" presId="urn:microsoft.com/office/officeart/2008/layout/RadialCluster"/>
    <dgm:cxn modelId="{E6857DB2-A72D-469D-A1EF-06BFF79F52E4}" type="presParOf" srcId="{BE05002B-C3DE-45B2-BF45-6F16A847AB9B}" destId="{3B08FA37-D79F-4886-8249-B0879BD5F1BA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0CA720-363B-41FA-8BD9-C28B9DA341B0}" type="doc">
      <dgm:prSet loTypeId="urn:microsoft.com/office/officeart/2005/8/layout/arrow4" loCatId="relationship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A3DCA3D-6A75-476D-994F-DD1D8CD9FAD1}">
      <dgm:prSet phldrT="[Text]"/>
      <dgm:spPr/>
      <dgm:t>
        <a:bodyPr/>
        <a:lstStyle/>
        <a:p>
          <a:r>
            <a:rPr lang="en-US" dirty="0" smtClean="0">
              <a:solidFill>
                <a:srgbClr val="00297A"/>
              </a:solidFill>
            </a:rPr>
            <a:t>  515 m</a:t>
          </a:r>
          <a:endParaRPr lang="en-US" dirty="0">
            <a:solidFill>
              <a:srgbClr val="00297A"/>
            </a:solidFill>
          </a:endParaRPr>
        </a:p>
      </dgm:t>
    </dgm:pt>
    <dgm:pt modelId="{FADF16F4-0B8F-4158-BF57-6D2D273B0EB0}" type="parTrans" cxnId="{B08FCD09-2B38-47D6-A7CC-D2C4959F3B2D}">
      <dgm:prSet/>
      <dgm:spPr/>
      <dgm:t>
        <a:bodyPr/>
        <a:lstStyle/>
        <a:p>
          <a:endParaRPr lang="en-US"/>
        </a:p>
      </dgm:t>
    </dgm:pt>
    <dgm:pt modelId="{06F6231E-11F8-4AEC-B198-91C8D844EFE7}" type="sibTrans" cxnId="{B08FCD09-2B38-47D6-A7CC-D2C4959F3B2D}">
      <dgm:prSet/>
      <dgm:spPr/>
      <dgm:t>
        <a:bodyPr/>
        <a:lstStyle/>
        <a:p>
          <a:endParaRPr lang="en-US"/>
        </a:p>
      </dgm:t>
    </dgm:pt>
    <dgm:pt modelId="{DC024B69-123A-4FC7-89AE-C79AEC26084A}">
      <dgm:prSet phldrT="[Text]" custT="1"/>
      <dgm:spPr/>
      <dgm:t>
        <a:bodyPr/>
        <a:lstStyle/>
        <a:p>
          <a:r>
            <a:rPr lang="en-US" sz="3200" dirty="0" smtClean="0">
              <a:solidFill>
                <a:srgbClr val="00297A"/>
              </a:solidFill>
            </a:rPr>
            <a:t>410 m</a:t>
          </a:r>
          <a:endParaRPr lang="en-US" sz="3200" dirty="0">
            <a:solidFill>
              <a:srgbClr val="00297A"/>
            </a:solidFill>
          </a:endParaRPr>
        </a:p>
      </dgm:t>
    </dgm:pt>
    <dgm:pt modelId="{0AE9C75E-9502-4AC6-925C-CF9EBF4E8268}" type="parTrans" cxnId="{28A69DE0-E643-4B8A-9BD1-2E8F4F33D166}">
      <dgm:prSet/>
      <dgm:spPr/>
      <dgm:t>
        <a:bodyPr/>
        <a:lstStyle/>
        <a:p>
          <a:endParaRPr lang="en-US"/>
        </a:p>
      </dgm:t>
    </dgm:pt>
    <dgm:pt modelId="{35DBB221-472C-44BE-8F98-CAE19B46D944}" type="sibTrans" cxnId="{28A69DE0-E643-4B8A-9BD1-2E8F4F33D166}">
      <dgm:prSet/>
      <dgm:spPr/>
      <dgm:t>
        <a:bodyPr/>
        <a:lstStyle/>
        <a:p>
          <a:endParaRPr lang="en-US"/>
        </a:p>
      </dgm:t>
    </dgm:pt>
    <dgm:pt modelId="{F4388120-798A-4F31-BE4D-D86F1FB6232A}" type="pres">
      <dgm:prSet presAssocID="{720CA720-363B-41FA-8BD9-C28B9DA341B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E29BF3F-470A-48E7-8324-50EFB3511C04}" type="pres">
      <dgm:prSet presAssocID="{CA3DCA3D-6A75-476D-994F-DD1D8CD9FAD1}" presName="upArrow" presStyleLbl="node1" presStyleIdx="0" presStyleCnt="2" custLinFactNeighborX="15348" custLinFactNeighborY="2770"/>
      <dgm:spPr/>
      <dgm:t>
        <a:bodyPr/>
        <a:lstStyle/>
        <a:p>
          <a:endParaRPr lang="en-US"/>
        </a:p>
      </dgm:t>
    </dgm:pt>
    <dgm:pt modelId="{0278F745-91B3-4ECC-811B-1A1A50F6B46A}" type="pres">
      <dgm:prSet presAssocID="{CA3DCA3D-6A75-476D-994F-DD1D8CD9FAD1}" presName="upArrowText" presStyleLbl="revTx" presStyleIdx="0" presStyleCnt="2" custScaleX="153838" custScaleY="126633" custLinFactNeighborX="0" custLinFactNeighborY="986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B0CA66-5947-4778-AA92-5C40AF59CD7A}" type="pres">
      <dgm:prSet presAssocID="{DC024B69-123A-4FC7-89AE-C79AEC26084A}" presName="downArrow" presStyleLbl="node1" presStyleIdx="1" presStyleCnt="2" custLinFactNeighborX="-27640" custLinFactNeighborY="8796"/>
      <dgm:spPr/>
      <dgm:t>
        <a:bodyPr/>
        <a:lstStyle/>
        <a:p>
          <a:endParaRPr lang="en-US"/>
        </a:p>
      </dgm:t>
    </dgm:pt>
    <dgm:pt modelId="{71B339BA-A223-4E29-82BA-0845F8661D2D}" type="pres">
      <dgm:prSet presAssocID="{DC024B69-123A-4FC7-89AE-C79AEC26084A}" presName="downArrowText" presStyleLbl="revTx" presStyleIdx="1" presStyleCnt="2" custScaleX="136569" custScaleY="118220" custLinFactNeighborX="-9411" custLinFactNeighborY="342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EDA5F4-B065-4520-8139-C3481396E280}" type="presOf" srcId="{CA3DCA3D-6A75-476D-994F-DD1D8CD9FAD1}" destId="{0278F745-91B3-4ECC-811B-1A1A50F6B46A}" srcOrd="0" destOrd="0" presId="urn:microsoft.com/office/officeart/2005/8/layout/arrow4"/>
    <dgm:cxn modelId="{B08FCD09-2B38-47D6-A7CC-D2C4959F3B2D}" srcId="{720CA720-363B-41FA-8BD9-C28B9DA341B0}" destId="{CA3DCA3D-6A75-476D-994F-DD1D8CD9FAD1}" srcOrd="0" destOrd="0" parTransId="{FADF16F4-0B8F-4158-BF57-6D2D273B0EB0}" sibTransId="{06F6231E-11F8-4AEC-B198-91C8D844EFE7}"/>
    <dgm:cxn modelId="{7473DDD9-B27B-4FDB-9B38-A639A049B9F3}" type="presOf" srcId="{DC024B69-123A-4FC7-89AE-C79AEC26084A}" destId="{71B339BA-A223-4E29-82BA-0845F8661D2D}" srcOrd="0" destOrd="0" presId="urn:microsoft.com/office/officeart/2005/8/layout/arrow4"/>
    <dgm:cxn modelId="{28A69DE0-E643-4B8A-9BD1-2E8F4F33D166}" srcId="{720CA720-363B-41FA-8BD9-C28B9DA341B0}" destId="{DC024B69-123A-4FC7-89AE-C79AEC26084A}" srcOrd="1" destOrd="0" parTransId="{0AE9C75E-9502-4AC6-925C-CF9EBF4E8268}" sibTransId="{35DBB221-472C-44BE-8F98-CAE19B46D944}"/>
    <dgm:cxn modelId="{FA6C93A3-25AE-461A-8A1E-BC98954A3E46}" type="presOf" srcId="{720CA720-363B-41FA-8BD9-C28B9DA341B0}" destId="{F4388120-798A-4F31-BE4D-D86F1FB6232A}" srcOrd="0" destOrd="0" presId="urn:microsoft.com/office/officeart/2005/8/layout/arrow4"/>
    <dgm:cxn modelId="{9695C776-0A14-478D-842F-17235F0C1DAD}" type="presParOf" srcId="{F4388120-798A-4F31-BE4D-D86F1FB6232A}" destId="{BE29BF3F-470A-48E7-8324-50EFB3511C04}" srcOrd="0" destOrd="0" presId="urn:microsoft.com/office/officeart/2005/8/layout/arrow4"/>
    <dgm:cxn modelId="{46D8C03F-A768-4457-A63B-ADE4F4F56BA6}" type="presParOf" srcId="{F4388120-798A-4F31-BE4D-D86F1FB6232A}" destId="{0278F745-91B3-4ECC-811B-1A1A50F6B46A}" srcOrd="1" destOrd="0" presId="urn:microsoft.com/office/officeart/2005/8/layout/arrow4"/>
    <dgm:cxn modelId="{F479F202-9161-4C76-8815-5E6C5A92CFD4}" type="presParOf" srcId="{F4388120-798A-4F31-BE4D-D86F1FB6232A}" destId="{ADB0CA66-5947-4778-AA92-5C40AF59CD7A}" srcOrd="2" destOrd="0" presId="urn:microsoft.com/office/officeart/2005/8/layout/arrow4"/>
    <dgm:cxn modelId="{E8E66FC9-53E1-4FDD-9E7C-31EBC5BEC0C9}" type="presParOf" srcId="{F4388120-798A-4F31-BE4D-D86F1FB6232A}" destId="{71B339BA-A223-4E29-82BA-0845F8661D2D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C6E1FA2-7CC6-450F-9F27-CF607FBBAABC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DDD7D4-EC5A-4D62-BE44-1C0841B24E25}">
      <dgm:prSet custT="1"/>
      <dgm:spPr/>
      <dgm:t>
        <a:bodyPr/>
        <a:lstStyle/>
        <a:p>
          <a:pPr rtl="0"/>
          <a:r>
            <a:rPr lang="en-US" sz="1800" b="1" smtClean="0">
              <a:ln>
                <a:noFill/>
              </a:ln>
              <a:solidFill>
                <a:srgbClr val="002060"/>
              </a:solidFill>
            </a:rPr>
            <a:t>Determine problem</a:t>
          </a:r>
          <a:endParaRPr lang="en-US" sz="1800" b="1" dirty="0">
            <a:ln>
              <a:noFill/>
            </a:ln>
            <a:solidFill>
              <a:srgbClr val="002060"/>
            </a:solidFill>
          </a:endParaRPr>
        </a:p>
      </dgm:t>
    </dgm:pt>
    <dgm:pt modelId="{DF613E74-5181-4B96-8D26-CE33E4F6D25F}" type="parTrans" cxnId="{3C26E438-0B3D-4B2F-AC33-B205AAF3350E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</a:endParaRPr>
        </a:p>
      </dgm:t>
    </dgm:pt>
    <dgm:pt modelId="{229BC92D-0F04-4441-99D2-3FBD2DC2037C}" type="sibTrans" cxnId="{3C26E438-0B3D-4B2F-AC33-B205AAF3350E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</a:endParaRPr>
        </a:p>
      </dgm:t>
    </dgm:pt>
    <dgm:pt modelId="{D8361451-4D79-479C-889E-9624FD38D5BF}">
      <dgm:prSet custT="1"/>
      <dgm:spPr/>
      <dgm:t>
        <a:bodyPr/>
        <a:lstStyle/>
        <a:p>
          <a:pPr rtl="0"/>
          <a:r>
            <a:rPr lang="en-US" sz="1800" b="1" smtClean="0">
              <a:ln>
                <a:noFill/>
              </a:ln>
              <a:solidFill>
                <a:srgbClr val="002060"/>
              </a:solidFill>
            </a:rPr>
            <a:t>Selection of study area</a:t>
          </a:r>
          <a:endParaRPr lang="en-US" sz="1800" b="1" dirty="0">
            <a:ln>
              <a:noFill/>
            </a:ln>
            <a:solidFill>
              <a:srgbClr val="002060"/>
            </a:solidFill>
          </a:endParaRPr>
        </a:p>
      </dgm:t>
    </dgm:pt>
    <dgm:pt modelId="{03253AF5-1F7A-4601-94DD-8BD497EFCDFE}" type="parTrans" cxnId="{A3A899B5-6A3B-4B5F-AD01-38955BF7F52D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</a:endParaRPr>
        </a:p>
      </dgm:t>
    </dgm:pt>
    <dgm:pt modelId="{9D25C553-4339-492A-8569-1BBA844E743D}" type="sibTrans" cxnId="{A3A899B5-6A3B-4B5F-AD01-38955BF7F52D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</a:endParaRPr>
        </a:p>
      </dgm:t>
    </dgm:pt>
    <dgm:pt modelId="{13EB0747-E9ED-4979-AC5F-5057DF4E69D1}">
      <dgm:prSet custT="1"/>
      <dgm:spPr/>
      <dgm:t>
        <a:bodyPr/>
        <a:lstStyle/>
        <a:p>
          <a:pPr rtl="0"/>
          <a:r>
            <a:rPr lang="en-US" sz="1800" b="1" smtClean="0">
              <a:ln>
                <a:noFill/>
              </a:ln>
              <a:solidFill>
                <a:srgbClr val="002060"/>
              </a:solidFill>
            </a:rPr>
            <a:t>Data collection</a:t>
          </a:r>
          <a:endParaRPr lang="en-US" sz="1800" b="1" dirty="0">
            <a:ln>
              <a:noFill/>
            </a:ln>
            <a:solidFill>
              <a:srgbClr val="002060"/>
            </a:solidFill>
          </a:endParaRPr>
        </a:p>
      </dgm:t>
    </dgm:pt>
    <dgm:pt modelId="{271C571B-2415-411E-935B-AFF2FABDE416}" type="parTrans" cxnId="{249F5AFF-6496-4066-833C-7DECF9AC14DE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</a:endParaRPr>
        </a:p>
      </dgm:t>
    </dgm:pt>
    <dgm:pt modelId="{8E32E2CC-327C-4347-859E-EC2438A40982}" type="sibTrans" cxnId="{249F5AFF-6496-4066-833C-7DECF9AC14DE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</a:endParaRPr>
        </a:p>
      </dgm:t>
    </dgm:pt>
    <dgm:pt modelId="{8BD74331-173E-42F4-AD2F-059E7C016636}">
      <dgm:prSet custT="1"/>
      <dgm:spPr/>
      <dgm:t>
        <a:bodyPr/>
        <a:lstStyle/>
        <a:p>
          <a:pPr rtl="0"/>
          <a:r>
            <a:rPr lang="en-US" sz="1800" b="1" smtClean="0">
              <a:ln>
                <a:noFill/>
              </a:ln>
              <a:solidFill>
                <a:srgbClr val="002060"/>
              </a:solidFill>
            </a:rPr>
            <a:t>Loads determination</a:t>
          </a:r>
          <a:endParaRPr lang="en-US" sz="1800" b="1" dirty="0">
            <a:ln>
              <a:noFill/>
            </a:ln>
            <a:solidFill>
              <a:srgbClr val="002060"/>
            </a:solidFill>
          </a:endParaRPr>
        </a:p>
      </dgm:t>
    </dgm:pt>
    <dgm:pt modelId="{E66CF167-05EC-4152-8148-4997C32FFD50}" type="parTrans" cxnId="{9B7E9271-EC2C-4976-9C8B-EA3106E2C4F9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</a:endParaRPr>
        </a:p>
      </dgm:t>
    </dgm:pt>
    <dgm:pt modelId="{75A22BA6-BCC3-43F7-8629-F533494332B7}" type="sibTrans" cxnId="{9B7E9271-EC2C-4976-9C8B-EA3106E2C4F9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</a:endParaRPr>
        </a:p>
      </dgm:t>
    </dgm:pt>
    <dgm:pt modelId="{CF6662CC-E9FB-4E53-9185-B48D9E3DA466}">
      <dgm:prSet custT="1"/>
      <dgm:spPr/>
      <dgm:t>
        <a:bodyPr/>
        <a:lstStyle/>
        <a:p>
          <a:pPr rtl="0"/>
          <a:r>
            <a:rPr lang="en-US" sz="1800" b="1" smtClean="0">
              <a:ln>
                <a:noFill/>
              </a:ln>
              <a:solidFill>
                <a:srgbClr val="002060"/>
              </a:solidFill>
            </a:rPr>
            <a:t>Design Wastewater Collection Network</a:t>
          </a:r>
          <a:endParaRPr lang="en-US" sz="1800" b="1" dirty="0">
            <a:ln>
              <a:noFill/>
            </a:ln>
            <a:solidFill>
              <a:srgbClr val="002060"/>
            </a:solidFill>
          </a:endParaRPr>
        </a:p>
      </dgm:t>
    </dgm:pt>
    <dgm:pt modelId="{033E57E6-633D-4522-B475-74045DF6CACE}" type="parTrans" cxnId="{2A968843-6359-4847-BE9B-882D19F71A67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</a:endParaRPr>
        </a:p>
      </dgm:t>
    </dgm:pt>
    <dgm:pt modelId="{4011DFF6-290E-4EE7-B7CC-DF56FB25ED4D}" type="sibTrans" cxnId="{2A968843-6359-4847-BE9B-882D19F71A67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</a:endParaRPr>
        </a:p>
      </dgm:t>
    </dgm:pt>
    <dgm:pt modelId="{3489BB5F-F56C-4CC3-8D23-8FE9CC57C7C9}">
      <dgm:prSet custT="1"/>
      <dgm:spPr/>
      <dgm:t>
        <a:bodyPr/>
        <a:lstStyle/>
        <a:p>
          <a:pPr rtl="0"/>
          <a:endParaRPr lang="en-US" sz="1800" dirty="0">
            <a:ln>
              <a:noFill/>
            </a:ln>
            <a:solidFill>
              <a:srgbClr val="002060"/>
            </a:solidFill>
          </a:endParaRPr>
        </a:p>
      </dgm:t>
    </dgm:pt>
    <dgm:pt modelId="{ED87676B-E6A1-476B-89AF-68030BE905BA}" type="parTrans" cxnId="{5A18FB09-3FA8-4A6E-BDC1-DE5CB2A2B010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</a:endParaRPr>
        </a:p>
      </dgm:t>
    </dgm:pt>
    <dgm:pt modelId="{5C691B5D-D874-4C60-8A80-F03F325EC151}" type="sibTrans" cxnId="{5A18FB09-3FA8-4A6E-BDC1-DE5CB2A2B010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</a:endParaRPr>
        </a:p>
      </dgm:t>
    </dgm:pt>
    <dgm:pt modelId="{1A730906-2EEB-4A00-AC97-1234040CF652}">
      <dgm:prSet/>
      <dgm:spPr/>
      <dgm:t>
        <a:bodyPr/>
        <a:lstStyle/>
        <a:p>
          <a:pPr rtl="0"/>
          <a:r>
            <a:rPr lang="en-US" b="1" smtClean="0">
              <a:ln>
                <a:noFill/>
              </a:ln>
              <a:solidFill>
                <a:srgbClr val="002060"/>
              </a:solidFill>
            </a:rPr>
            <a:t>Calculate the cost of a network</a:t>
          </a:r>
          <a:endParaRPr lang="en-US" b="1" dirty="0">
            <a:ln>
              <a:noFill/>
            </a:ln>
            <a:solidFill>
              <a:srgbClr val="002060"/>
            </a:solidFill>
          </a:endParaRPr>
        </a:p>
      </dgm:t>
    </dgm:pt>
    <dgm:pt modelId="{BB39CEEC-33E7-4847-BC1E-5D2AE4689DDF}" type="parTrans" cxnId="{7F0F9C40-0B56-4358-8709-0206ECFEF648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</a:endParaRPr>
        </a:p>
      </dgm:t>
    </dgm:pt>
    <dgm:pt modelId="{1A02280F-55E4-4F97-95B3-5171845EB3A9}" type="sibTrans" cxnId="{7F0F9C40-0B56-4358-8709-0206ECFEF648}">
      <dgm:prSet/>
      <dgm:spPr/>
      <dgm:t>
        <a:bodyPr/>
        <a:lstStyle/>
        <a:p>
          <a:endParaRPr lang="en-US">
            <a:ln>
              <a:noFill/>
            </a:ln>
            <a:solidFill>
              <a:srgbClr val="002060"/>
            </a:solidFill>
          </a:endParaRPr>
        </a:p>
      </dgm:t>
    </dgm:pt>
    <dgm:pt modelId="{945F24BF-0593-4BF2-A219-AE18C4DAEE0A}" type="pres">
      <dgm:prSet presAssocID="{9C6E1FA2-7CC6-450F-9F27-CF607FBBAAB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1B6D066-18E2-414C-8FCD-F11550D4E019}" type="pres">
      <dgm:prSet presAssocID="{76DDD7D4-EC5A-4D62-BE44-1C0841B24E25}" presName="composite" presStyleCnt="0"/>
      <dgm:spPr/>
      <dgm:t>
        <a:bodyPr/>
        <a:lstStyle/>
        <a:p>
          <a:endParaRPr lang="en-US"/>
        </a:p>
      </dgm:t>
    </dgm:pt>
    <dgm:pt modelId="{93AEE3A1-EA2C-408E-A630-01E3CD4CEE5D}" type="pres">
      <dgm:prSet presAssocID="{76DDD7D4-EC5A-4D62-BE44-1C0841B24E25}" presName="LShape" presStyleLbl="alignNode1" presStyleIdx="0" presStyleCnt="13"/>
      <dgm:spPr/>
      <dgm:t>
        <a:bodyPr/>
        <a:lstStyle/>
        <a:p>
          <a:endParaRPr lang="en-US"/>
        </a:p>
      </dgm:t>
    </dgm:pt>
    <dgm:pt modelId="{ACF527BD-30D0-4DED-AF16-0716BE02732F}" type="pres">
      <dgm:prSet presAssocID="{76DDD7D4-EC5A-4D62-BE44-1C0841B24E25}" presName="ParentText" presStyleLbl="revTx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4023B0-5FEA-4B3A-8FF2-D1A3258FB8D7}" type="pres">
      <dgm:prSet presAssocID="{76DDD7D4-EC5A-4D62-BE44-1C0841B24E25}" presName="Triangle" presStyleLbl="alignNode1" presStyleIdx="1" presStyleCnt="13"/>
      <dgm:spPr/>
      <dgm:t>
        <a:bodyPr/>
        <a:lstStyle/>
        <a:p>
          <a:endParaRPr lang="en-US"/>
        </a:p>
      </dgm:t>
    </dgm:pt>
    <dgm:pt modelId="{15A87F50-1890-4655-8EA0-B7145976127B}" type="pres">
      <dgm:prSet presAssocID="{229BC92D-0F04-4441-99D2-3FBD2DC2037C}" presName="sibTrans" presStyleCnt="0"/>
      <dgm:spPr/>
      <dgm:t>
        <a:bodyPr/>
        <a:lstStyle/>
        <a:p>
          <a:endParaRPr lang="en-US"/>
        </a:p>
      </dgm:t>
    </dgm:pt>
    <dgm:pt modelId="{8065F112-BBBE-4F3A-942C-3F5C5192B174}" type="pres">
      <dgm:prSet presAssocID="{229BC92D-0F04-4441-99D2-3FBD2DC2037C}" presName="space" presStyleCnt="0"/>
      <dgm:spPr/>
      <dgm:t>
        <a:bodyPr/>
        <a:lstStyle/>
        <a:p>
          <a:endParaRPr lang="en-US"/>
        </a:p>
      </dgm:t>
    </dgm:pt>
    <dgm:pt modelId="{5ABE6E18-DC19-4105-911A-8D40549E6BED}" type="pres">
      <dgm:prSet presAssocID="{D8361451-4D79-479C-889E-9624FD38D5BF}" presName="composite" presStyleCnt="0"/>
      <dgm:spPr/>
      <dgm:t>
        <a:bodyPr/>
        <a:lstStyle/>
        <a:p>
          <a:endParaRPr lang="en-US"/>
        </a:p>
      </dgm:t>
    </dgm:pt>
    <dgm:pt modelId="{00076FD1-FFF6-47C4-9F29-0492E2F3ACD6}" type="pres">
      <dgm:prSet presAssocID="{D8361451-4D79-479C-889E-9624FD38D5BF}" presName="LShape" presStyleLbl="alignNode1" presStyleIdx="2" presStyleCnt="13"/>
      <dgm:spPr/>
      <dgm:t>
        <a:bodyPr/>
        <a:lstStyle/>
        <a:p>
          <a:endParaRPr lang="en-US"/>
        </a:p>
      </dgm:t>
    </dgm:pt>
    <dgm:pt modelId="{86D0650A-7F0C-4FF6-816F-6CEB221960AF}" type="pres">
      <dgm:prSet presAssocID="{D8361451-4D79-479C-889E-9624FD38D5BF}" presName="ParentText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74D5-F50A-4A0F-A0A9-6E75332E2F07}" type="pres">
      <dgm:prSet presAssocID="{D8361451-4D79-479C-889E-9624FD38D5BF}" presName="Triangle" presStyleLbl="alignNode1" presStyleIdx="3" presStyleCnt="13"/>
      <dgm:spPr/>
      <dgm:t>
        <a:bodyPr/>
        <a:lstStyle/>
        <a:p>
          <a:endParaRPr lang="en-US"/>
        </a:p>
      </dgm:t>
    </dgm:pt>
    <dgm:pt modelId="{4FA410DF-D4BE-4647-901D-9BA9AF32D601}" type="pres">
      <dgm:prSet presAssocID="{9D25C553-4339-492A-8569-1BBA844E743D}" presName="sibTrans" presStyleCnt="0"/>
      <dgm:spPr/>
      <dgm:t>
        <a:bodyPr/>
        <a:lstStyle/>
        <a:p>
          <a:endParaRPr lang="en-US"/>
        </a:p>
      </dgm:t>
    </dgm:pt>
    <dgm:pt modelId="{394E6790-52B2-4D07-BE31-164A514BD091}" type="pres">
      <dgm:prSet presAssocID="{9D25C553-4339-492A-8569-1BBA844E743D}" presName="space" presStyleCnt="0"/>
      <dgm:spPr/>
      <dgm:t>
        <a:bodyPr/>
        <a:lstStyle/>
        <a:p>
          <a:endParaRPr lang="en-US"/>
        </a:p>
      </dgm:t>
    </dgm:pt>
    <dgm:pt modelId="{CC117914-DFE6-423A-9E17-9FA07D0DFEA0}" type="pres">
      <dgm:prSet presAssocID="{13EB0747-E9ED-4979-AC5F-5057DF4E69D1}" presName="composite" presStyleCnt="0"/>
      <dgm:spPr/>
      <dgm:t>
        <a:bodyPr/>
        <a:lstStyle/>
        <a:p>
          <a:endParaRPr lang="en-US"/>
        </a:p>
      </dgm:t>
    </dgm:pt>
    <dgm:pt modelId="{A7E7CD8B-8FFF-47D6-A203-DD5C1784EAC8}" type="pres">
      <dgm:prSet presAssocID="{13EB0747-E9ED-4979-AC5F-5057DF4E69D1}" presName="LShape" presStyleLbl="alignNode1" presStyleIdx="4" presStyleCnt="13"/>
      <dgm:spPr/>
      <dgm:t>
        <a:bodyPr/>
        <a:lstStyle/>
        <a:p>
          <a:endParaRPr lang="en-US"/>
        </a:p>
      </dgm:t>
    </dgm:pt>
    <dgm:pt modelId="{FCE1F191-04A8-45B1-A1B0-71CE8FFCA466}" type="pres">
      <dgm:prSet presAssocID="{13EB0747-E9ED-4979-AC5F-5057DF4E69D1}" presName="ParentText" presStyleLbl="revTx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C672CF-EBBB-4A7D-9586-A9DCBAEB6F70}" type="pres">
      <dgm:prSet presAssocID="{13EB0747-E9ED-4979-AC5F-5057DF4E69D1}" presName="Triangle" presStyleLbl="alignNode1" presStyleIdx="5" presStyleCnt="13"/>
      <dgm:spPr/>
      <dgm:t>
        <a:bodyPr/>
        <a:lstStyle/>
        <a:p>
          <a:endParaRPr lang="en-US"/>
        </a:p>
      </dgm:t>
    </dgm:pt>
    <dgm:pt modelId="{8F49B89F-94DE-40D8-8813-7170039C0116}" type="pres">
      <dgm:prSet presAssocID="{8E32E2CC-327C-4347-859E-EC2438A40982}" presName="sibTrans" presStyleCnt="0"/>
      <dgm:spPr/>
      <dgm:t>
        <a:bodyPr/>
        <a:lstStyle/>
        <a:p>
          <a:endParaRPr lang="en-US"/>
        </a:p>
      </dgm:t>
    </dgm:pt>
    <dgm:pt modelId="{36CEFF79-73DD-411B-B6DF-690F2396A279}" type="pres">
      <dgm:prSet presAssocID="{8E32E2CC-327C-4347-859E-EC2438A40982}" presName="space" presStyleCnt="0"/>
      <dgm:spPr/>
      <dgm:t>
        <a:bodyPr/>
        <a:lstStyle/>
        <a:p>
          <a:endParaRPr lang="en-US"/>
        </a:p>
      </dgm:t>
    </dgm:pt>
    <dgm:pt modelId="{0CF51FF5-CF4E-4341-960A-35AA243D9DDB}" type="pres">
      <dgm:prSet presAssocID="{8BD74331-173E-42F4-AD2F-059E7C016636}" presName="composite" presStyleCnt="0"/>
      <dgm:spPr/>
      <dgm:t>
        <a:bodyPr/>
        <a:lstStyle/>
        <a:p>
          <a:endParaRPr lang="en-US"/>
        </a:p>
      </dgm:t>
    </dgm:pt>
    <dgm:pt modelId="{2F1AB768-0BB0-4CB6-B963-7E9150C411E4}" type="pres">
      <dgm:prSet presAssocID="{8BD74331-173E-42F4-AD2F-059E7C016636}" presName="LShape" presStyleLbl="alignNode1" presStyleIdx="6" presStyleCnt="13" custLinFactNeighborX="-12037" custLinFactNeighborY="-2639"/>
      <dgm:spPr/>
      <dgm:t>
        <a:bodyPr/>
        <a:lstStyle/>
        <a:p>
          <a:endParaRPr lang="en-US"/>
        </a:p>
      </dgm:t>
    </dgm:pt>
    <dgm:pt modelId="{4852A607-293B-40BA-9D78-6AAA55E978DD}" type="pres">
      <dgm:prSet presAssocID="{8BD74331-173E-42F4-AD2F-059E7C016636}" presName="ParentText" presStyleLbl="revTx" presStyleIdx="3" presStyleCnt="7" custScaleX="135707" custScaleY="59931" custLinFactNeighborX="9567" custLinFactNeighborY="-163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85413E-E504-4D95-B3AD-D33BFDFD4C3C}" type="pres">
      <dgm:prSet presAssocID="{8BD74331-173E-42F4-AD2F-059E7C016636}" presName="Triangle" presStyleLbl="alignNode1" presStyleIdx="7" presStyleCnt="13"/>
      <dgm:spPr/>
      <dgm:t>
        <a:bodyPr/>
        <a:lstStyle/>
        <a:p>
          <a:endParaRPr lang="en-US"/>
        </a:p>
      </dgm:t>
    </dgm:pt>
    <dgm:pt modelId="{AC00B924-C0DF-4B3E-9717-E7338D08DC8A}" type="pres">
      <dgm:prSet presAssocID="{75A22BA6-BCC3-43F7-8629-F533494332B7}" presName="sibTrans" presStyleCnt="0"/>
      <dgm:spPr/>
      <dgm:t>
        <a:bodyPr/>
        <a:lstStyle/>
        <a:p>
          <a:endParaRPr lang="en-US"/>
        </a:p>
      </dgm:t>
    </dgm:pt>
    <dgm:pt modelId="{4AD72CFA-EB30-4041-BB88-D7104CFFB3FD}" type="pres">
      <dgm:prSet presAssocID="{75A22BA6-BCC3-43F7-8629-F533494332B7}" presName="space" presStyleCnt="0"/>
      <dgm:spPr/>
      <dgm:t>
        <a:bodyPr/>
        <a:lstStyle/>
        <a:p>
          <a:endParaRPr lang="en-US"/>
        </a:p>
      </dgm:t>
    </dgm:pt>
    <dgm:pt modelId="{773B2D3D-561F-43EB-9ADE-4C334B81B02D}" type="pres">
      <dgm:prSet presAssocID="{CF6662CC-E9FB-4E53-9185-B48D9E3DA466}" presName="composite" presStyleCnt="0"/>
      <dgm:spPr/>
      <dgm:t>
        <a:bodyPr/>
        <a:lstStyle/>
        <a:p>
          <a:endParaRPr lang="en-US"/>
        </a:p>
      </dgm:t>
    </dgm:pt>
    <dgm:pt modelId="{9610CBCC-A607-4504-AEA4-403E6D990C74}" type="pres">
      <dgm:prSet presAssocID="{CF6662CC-E9FB-4E53-9185-B48D9E3DA466}" presName="LShape" presStyleLbl="alignNode1" presStyleIdx="8" presStyleCnt="13" custLinFactNeighborX="1446" custLinFactNeighborY="-2019"/>
      <dgm:spPr/>
      <dgm:t>
        <a:bodyPr/>
        <a:lstStyle/>
        <a:p>
          <a:endParaRPr lang="en-US"/>
        </a:p>
      </dgm:t>
    </dgm:pt>
    <dgm:pt modelId="{B0C6EE88-9D7B-4FB5-B2A7-199060273525}" type="pres">
      <dgm:prSet presAssocID="{CF6662CC-E9FB-4E53-9185-B48D9E3DA466}" presName="ParentText" presStyleLbl="revTx" presStyleIdx="4" presStyleCnt="7" custScaleX="118133" custScaleY="95431" custLinFactNeighborX="14892" custLinFactNeighborY="-33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950630-3906-4DA8-9171-5A5A6EAE514A}" type="pres">
      <dgm:prSet presAssocID="{CF6662CC-E9FB-4E53-9185-B48D9E3DA466}" presName="Triangle" presStyleLbl="alignNode1" presStyleIdx="9" presStyleCnt="13"/>
      <dgm:spPr/>
      <dgm:t>
        <a:bodyPr/>
        <a:lstStyle/>
        <a:p>
          <a:endParaRPr lang="en-US"/>
        </a:p>
      </dgm:t>
    </dgm:pt>
    <dgm:pt modelId="{E4B50587-E51A-411C-9B73-E2F7578AFA35}" type="pres">
      <dgm:prSet presAssocID="{4011DFF6-290E-4EE7-B7CC-DF56FB25ED4D}" presName="sibTrans" presStyleCnt="0"/>
      <dgm:spPr/>
      <dgm:t>
        <a:bodyPr/>
        <a:lstStyle/>
        <a:p>
          <a:endParaRPr lang="en-US"/>
        </a:p>
      </dgm:t>
    </dgm:pt>
    <dgm:pt modelId="{241BFBA5-6CF9-4175-9BCA-BF49B81E4F9D}" type="pres">
      <dgm:prSet presAssocID="{4011DFF6-290E-4EE7-B7CC-DF56FB25ED4D}" presName="space" presStyleCnt="0"/>
      <dgm:spPr/>
      <dgm:t>
        <a:bodyPr/>
        <a:lstStyle/>
        <a:p>
          <a:endParaRPr lang="en-US"/>
        </a:p>
      </dgm:t>
    </dgm:pt>
    <dgm:pt modelId="{07ADBFB6-828E-4D16-882B-B675F9EAD350}" type="pres">
      <dgm:prSet presAssocID="{3489BB5F-F56C-4CC3-8D23-8FE9CC57C7C9}" presName="composite" presStyleCnt="0"/>
      <dgm:spPr/>
      <dgm:t>
        <a:bodyPr/>
        <a:lstStyle/>
        <a:p>
          <a:endParaRPr lang="en-US"/>
        </a:p>
      </dgm:t>
    </dgm:pt>
    <dgm:pt modelId="{52608256-F6C2-4B95-9616-82FCF43A91DA}" type="pres">
      <dgm:prSet presAssocID="{3489BB5F-F56C-4CC3-8D23-8FE9CC57C7C9}" presName="LShape" presStyleLbl="alignNode1" presStyleIdx="10" presStyleCnt="13"/>
      <dgm:spPr/>
      <dgm:t>
        <a:bodyPr/>
        <a:lstStyle/>
        <a:p>
          <a:endParaRPr lang="en-US"/>
        </a:p>
      </dgm:t>
    </dgm:pt>
    <dgm:pt modelId="{94D7D593-385B-4AD5-906C-EC62E948EE26}" type="pres">
      <dgm:prSet presAssocID="{3489BB5F-F56C-4CC3-8D23-8FE9CC57C7C9}" presName="ParentText" presStyleLbl="revTx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03DE8C-FD32-4C70-85D3-3A6B87698C14}" type="pres">
      <dgm:prSet presAssocID="{3489BB5F-F56C-4CC3-8D23-8FE9CC57C7C9}" presName="Triangle" presStyleLbl="alignNode1" presStyleIdx="11" presStyleCnt="13"/>
      <dgm:spPr/>
      <dgm:t>
        <a:bodyPr/>
        <a:lstStyle/>
        <a:p>
          <a:endParaRPr lang="en-US"/>
        </a:p>
      </dgm:t>
    </dgm:pt>
    <dgm:pt modelId="{CC4618C3-9A86-401E-A0EE-71118F2DC37B}" type="pres">
      <dgm:prSet presAssocID="{5C691B5D-D874-4C60-8A80-F03F325EC151}" presName="sibTrans" presStyleCnt="0"/>
      <dgm:spPr/>
      <dgm:t>
        <a:bodyPr/>
        <a:lstStyle/>
        <a:p>
          <a:endParaRPr lang="en-US"/>
        </a:p>
      </dgm:t>
    </dgm:pt>
    <dgm:pt modelId="{844C1FAE-1646-4750-B9F2-7BD501853EFF}" type="pres">
      <dgm:prSet presAssocID="{5C691B5D-D874-4C60-8A80-F03F325EC151}" presName="space" presStyleCnt="0"/>
      <dgm:spPr/>
      <dgm:t>
        <a:bodyPr/>
        <a:lstStyle/>
        <a:p>
          <a:endParaRPr lang="en-US"/>
        </a:p>
      </dgm:t>
    </dgm:pt>
    <dgm:pt modelId="{52771C76-02D8-4DD7-87E7-5A883763A0BF}" type="pres">
      <dgm:prSet presAssocID="{1A730906-2EEB-4A00-AC97-1234040CF652}" presName="composite" presStyleCnt="0"/>
      <dgm:spPr/>
      <dgm:t>
        <a:bodyPr/>
        <a:lstStyle/>
        <a:p>
          <a:endParaRPr lang="en-US"/>
        </a:p>
      </dgm:t>
    </dgm:pt>
    <dgm:pt modelId="{408F3A62-91E5-4DFA-9D54-E1C5B05CB673}" type="pres">
      <dgm:prSet presAssocID="{1A730906-2EEB-4A00-AC97-1234040CF652}" presName="LShape" presStyleLbl="alignNode1" presStyleIdx="12" presStyleCnt="13"/>
      <dgm:spPr/>
      <dgm:t>
        <a:bodyPr/>
        <a:lstStyle/>
        <a:p>
          <a:endParaRPr lang="en-US"/>
        </a:p>
      </dgm:t>
    </dgm:pt>
    <dgm:pt modelId="{D3610DC2-21E6-42EA-89F0-82884DD81407}" type="pres">
      <dgm:prSet presAssocID="{1A730906-2EEB-4A00-AC97-1234040CF652}" presName="ParentText" presStyleLbl="revTx" presStyleIdx="6" presStyleCnt="7" custLinFactX="-23692" custLinFactNeighborX="-100000" custLinFactNeighborY="366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1D0AF5-0588-4C11-AC91-6765ADCD71FF}" type="presOf" srcId="{76DDD7D4-EC5A-4D62-BE44-1C0841B24E25}" destId="{ACF527BD-30D0-4DED-AF16-0716BE02732F}" srcOrd="0" destOrd="0" presId="urn:microsoft.com/office/officeart/2009/3/layout/StepUpProcess"/>
    <dgm:cxn modelId="{48B70C5A-215B-444C-B4D0-C0C5925B14EC}" type="presOf" srcId="{8BD74331-173E-42F4-AD2F-059E7C016636}" destId="{4852A607-293B-40BA-9D78-6AAA55E978DD}" srcOrd="0" destOrd="0" presId="urn:microsoft.com/office/officeart/2009/3/layout/StepUpProcess"/>
    <dgm:cxn modelId="{99E5846A-4422-401C-86BF-BBB39D4F3E1A}" type="presOf" srcId="{1A730906-2EEB-4A00-AC97-1234040CF652}" destId="{D3610DC2-21E6-42EA-89F0-82884DD81407}" srcOrd="0" destOrd="0" presId="urn:microsoft.com/office/officeart/2009/3/layout/StepUpProcess"/>
    <dgm:cxn modelId="{249F5AFF-6496-4066-833C-7DECF9AC14DE}" srcId="{9C6E1FA2-7CC6-450F-9F27-CF607FBBAABC}" destId="{13EB0747-E9ED-4979-AC5F-5057DF4E69D1}" srcOrd="2" destOrd="0" parTransId="{271C571B-2415-411E-935B-AFF2FABDE416}" sibTransId="{8E32E2CC-327C-4347-859E-EC2438A40982}"/>
    <dgm:cxn modelId="{ED5CD653-5EB4-4ECE-B39E-DA8C6D1EB1BF}" type="presOf" srcId="{CF6662CC-E9FB-4E53-9185-B48D9E3DA466}" destId="{B0C6EE88-9D7B-4FB5-B2A7-199060273525}" srcOrd="0" destOrd="0" presId="urn:microsoft.com/office/officeart/2009/3/layout/StepUpProcess"/>
    <dgm:cxn modelId="{A3A899B5-6A3B-4B5F-AD01-38955BF7F52D}" srcId="{9C6E1FA2-7CC6-450F-9F27-CF607FBBAABC}" destId="{D8361451-4D79-479C-889E-9624FD38D5BF}" srcOrd="1" destOrd="0" parTransId="{03253AF5-1F7A-4601-94DD-8BD497EFCDFE}" sibTransId="{9D25C553-4339-492A-8569-1BBA844E743D}"/>
    <dgm:cxn modelId="{3C26E438-0B3D-4B2F-AC33-B205AAF3350E}" srcId="{9C6E1FA2-7CC6-450F-9F27-CF607FBBAABC}" destId="{76DDD7D4-EC5A-4D62-BE44-1C0841B24E25}" srcOrd="0" destOrd="0" parTransId="{DF613E74-5181-4B96-8D26-CE33E4F6D25F}" sibTransId="{229BC92D-0F04-4441-99D2-3FBD2DC2037C}"/>
    <dgm:cxn modelId="{5A18FB09-3FA8-4A6E-BDC1-DE5CB2A2B010}" srcId="{9C6E1FA2-7CC6-450F-9F27-CF607FBBAABC}" destId="{3489BB5F-F56C-4CC3-8D23-8FE9CC57C7C9}" srcOrd="5" destOrd="0" parTransId="{ED87676B-E6A1-476B-89AF-68030BE905BA}" sibTransId="{5C691B5D-D874-4C60-8A80-F03F325EC151}"/>
    <dgm:cxn modelId="{7DD2F8FD-9FBB-4FB8-8A80-F474B37D538F}" type="presOf" srcId="{D8361451-4D79-479C-889E-9624FD38D5BF}" destId="{86D0650A-7F0C-4FF6-816F-6CEB221960AF}" srcOrd="0" destOrd="0" presId="urn:microsoft.com/office/officeart/2009/3/layout/StepUpProcess"/>
    <dgm:cxn modelId="{7F0F9C40-0B56-4358-8709-0206ECFEF648}" srcId="{9C6E1FA2-7CC6-450F-9F27-CF607FBBAABC}" destId="{1A730906-2EEB-4A00-AC97-1234040CF652}" srcOrd="6" destOrd="0" parTransId="{BB39CEEC-33E7-4847-BC1E-5D2AE4689DDF}" sibTransId="{1A02280F-55E4-4F97-95B3-5171845EB3A9}"/>
    <dgm:cxn modelId="{E9698D2A-37D9-45AF-8715-E0D080825D22}" type="presOf" srcId="{3489BB5F-F56C-4CC3-8D23-8FE9CC57C7C9}" destId="{94D7D593-385B-4AD5-906C-EC62E948EE26}" srcOrd="0" destOrd="0" presId="urn:microsoft.com/office/officeart/2009/3/layout/StepUpProcess"/>
    <dgm:cxn modelId="{89CAEEEA-8AFE-4D85-857D-56E16DB9F191}" type="presOf" srcId="{9C6E1FA2-7CC6-450F-9F27-CF607FBBAABC}" destId="{945F24BF-0593-4BF2-A219-AE18C4DAEE0A}" srcOrd="0" destOrd="0" presId="urn:microsoft.com/office/officeart/2009/3/layout/StepUpProcess"/>
    <dgm:cxn modelId="{2A968843-6359-4847-BE9B-882D19F71A67}" srcId="{9C6E1FA2-7CC6-450F-9F27-CF607FBBAABC}" destId="{CF6662CC-E9FB-4E53-9185-B48D9E3DA466}" srcOrd="4" destOrd="0" parTransId="{033E57E6-633D-4522-B475-74045DF6CACE}" sibTransId="{4011DFF6-290E-4EE7-B7CC-DF56FB25ED4D}"/>
    <dgm:cxn modelId="{9B7E9271-EC2C-4976-9C8B-EA3106E2C4F9}" srcId="{9C6E1FA2-7CC6-450F-9F27-CF607FBBAABC}" destId="{8BD74331-173E-42F4-AD2F-059E7C016636}" srcOrd="3" destOrd="0" parTransId="{E66CF167-05EC-4152-8148-4997C32FFD50}" sibTransId="{75A22BA6-BCC3-43F7-8629-F533494332B7}"/>
    <dgm:cxn modelId="{D3212B54-0C87-4D98-BF8F-DD764BD152B8}" type="presOf" srcId="{13EB0747-E9ED-4979-AC5F-5057DF4E69D1}" destId="{FCE1F191-04A8-45B1-A1B0-71CE8FFCA466}" srcOrd="0" destOrd="0" presId="urn:microsoft.com/office/officeart/2009/3/layout/StepUpProcess"/>
    <dgm:cxn modelId="{26ACAAD5-63F6-4068-A72D-D0ED37F54C4A}" type="presParOf" srcId="{945F24BF-0593-4BF2-A219-AE18C4DAEE0A}" destId="{01B6D066-18E2-414C-8FCD-F11550D4E019}" srcOrd="0" destOrd="0" presId="urn:microsoft.com/office/officeart/2009/3/layout/StepUpProcess"/>
    <dgm:cxn modelId="{A0F4247A-2C7E-49BA-BBAC-A949DE592F0B}" type="presParOf" srcId="{01B6D066-18E2-414C-8FCD-F11550D4E019}" destId="{93AEE3A1-EA2C-408E-A630-01E3CD4CEE5D}" srcOrd="0" destOrd="0" presId="urn:microsoft.com/office/officeart/2009/3/layout/StepUpProcess"/>
    <dgm:cxn modelId="{6ACA8E1C-191E-490E-8460-68413C835257}" type="presParOf" srcId="{01B6D066-18E2-414C-8FCD-F11550D4E019}" destId="{ACF527BD-30D0-4DED-AF16-0716BE02732F}" srcOrd="1" destOrd="0" presId="urn:microsoft.com/office/officeart/2009/3/layout/StepUpProcess"/>
    <dgm:cxn modelId="{075046BF-FDE1-4F93-BDB4-C50D4C386DFE}" type="presParOf" srcId="{01B6D066-18E2-414C-8FCD-F11550D4E019}" destId="{7A4023B0-5FEA-4B3A-8FF2-D1A3258FB8D7}" srcOrd="2" destOrd="0" presId="urn:microsoft.com/office/officeart/2009/3/layout/StepUpProcess"/>
    <dgm:cxn modelId="{F3B4412F-3D2D-4830-98B9-0633A6550682}" type="presParOf" srcId="{945F24BF-0593-4BF2-A219-AE18C4DAEE0A}" destId="{15A87F50-1890-4655-8EA0-B7145976127B}" srcOrd="1" destOrd="0" presId="urn:microsoft.com/office/officeart/2009/3/layout/StepUpProcess"/>
    <dgm:cxn modelId="{9BD28B95-EE4E-4668-A515-0398CB0598DB}" type="presParOf" srcId="{15A87F50-1890-4655-8EA0-B7145976127B}" destId="{8065F112-BBBE-4F3A-942C-3F5C5192B174}" srcOrd="0" destOrd="0" presId="urn:microsoft.com/office/officeart/2009/3/layout/StepUpProcess"/>
    <dgm:cxn modelId="{92137B45-7DD4-42E7-BFE2-40857BE84FFD}" type="presParOf" srcId="{945F24BF-0593-4BF2-A219-AE18C4DAEE0A}" destId="{5ABE6E18-DC19-4105-911A-8D40549E6BED}" srcOrd="2" destOrd="0" presId="urn:microsoft.com/office/officeart/2009/3/layout/StepUpProcess"/>
    <dgm:cxn modelId="{A578362F-0FE1-4ED2-86C8-D2F9B5A295BE}" type="presParOf" srcId="{5ABE6E18-DC19-4105-911A-8D40549E6BED}" destId="{00076FD1-FFF6-47C4-9F29-0492E2F3ACD6}" srcOrd="0" destOrd="0" presId="urn:microsoft.com/office/officeart/2009/3/layout/StepUpProcess"/>
    <dgm:cxn modelId="{AEFAA017-3256-49F2-AD09-335F843F9D59}" type="presParOf" srcId="{5ABE6E18-DC19-4105-911A-8D40549E6BED}" destId="{86D0650A-7F0C-4FF6-816F-6CEB221960AF}" srcOrd="1" destOrd="0" presId="urn:microsoft.com/office/officeart/2009/3/layout/StepUpProcess"/>
    <dgm:cxn modelId="{04EAEEF7-A250-4C14-A80C-F438F1C4C64B}" type="presParOf" srcId="{5ABE6E18-DC19-4105-911A-8D40549E6BED}" destId="{B35974D5-F50A-4A0F-A0A9-6E75332E2F07}" srcOrd="2" destOrd="0" presId="urn:microsoft.com/office/officeart/2009/3/layout/StepUpProcess"/>
    <dgm:cxn modelId="{3FD9D0EF-C5CC-4B51-9487-A7B22701CADE}" type="presParOf" srcId="{945F24BF-0593-4BF2-A219-AE18C4DAEE0A}" destId="{4FA410DF-D4BE-4647-901D-9BA9AF32D601}" srcOrd="3" destOrd="0" presId="urn:microsoft.com/office/officeart/2009/3/layout/StepUpProcess"/>
    <dgm:cxn modelId="{2156D60A-B904-4B9F-A756-0B63BA82D89A}" type="presParOf" srcId="{4FA410DF-D4BE-4647-901D-9BA9AF32D601}" destId="{394E6790-52B2-4D07-BE31-164A514BD091}" srcOrd="0" destOrd="0" presId="urn:microsoft.com/office/officeart/2009/3/layout/StepUpProcess"/>
    <dgm:cxn modelId="{B1BAF568-AD32-43FF-BCED-4470D5EE1FD6}" type="presParOf" srcId="{945F24BF-0593-4BF2-A219-AE18C4DAEE0A}" destId="{CC117914-DFE6-423A-9E17-9FA07D0DFEA0}" srcOrd="4" destOrd="0" presId="urn:microsoft.com/office/officeart/2009/3/layout/StepUpProcess"/>
    <dgm:cxn modelId="{CD83E56E-F767-424A-BD98-4A62625B1566}" type="presParOf" srcId="{CC117914-DFE6-423A-9E17-9FA07D0DFEA0}" destId="{A7E7CD8B-8FFF-47D6-A203-DD5C1784EAC8}" srcOrd="0" destOrd="0" presId="urn:microsoft.com/office/officeart/2009/3/layout/StepUpProcess"/>
    <dgm:cxn modelId="{15F2B251-DABE-41AC-A236-5BD7CD92C7AC}" type="presParOf" srcId="{CC117914-DFE6-423A-9E17-9FA07D0DFEA0}" destId="{FCE1F191-04A8-45B1-A1B0-71CE8FFCA466}" srcOrd="1" destOrd="0" presId="urn:microsoft.com/office/officeart/2009/3/layout/StepUpProcess"/>
    <dgm:cxn modelId="{D5AD3328-27FB-4A15-8CB0-941D0C506886}" type="presParOf" srcId="{CC117914-DFE6-423A-9E17-9FA07D0DFEA0}" destId="{2EC672CF-EBBB-4A7D-9586-A9DCBAEB6F70}" srcOrd="2" destOrd="0" presId="urn:microsoft.com/office/officeart/2009/3/layout/StepUpProcess"/>
    <dgm:cxn modelId="{C53DD290-E4F3-4AB9-A5DE-1A11DCEAD472}" type="presParOf" srcId="{945F24BF-0593-4BF2-A219-AE18C4DAEE0A}" destId="{8F49B89F-94DE-40D8-8813-7170039C0116}" srcOrd="5" destOrd="0" presId="urn:microsoft.com/office/officeart/2009/3/layout/StepUpProcess"/>
    <dgm:cxn modelId="{FEBCADD3-964A-4376-AA27-4AA338AFE01C}" type="presParOf" srcId="{8F49B89F-94DE-40D8-8813-7170039C0116}" destId="{36CEFF79-73DD-411B-B6DF-690F2396A279}" srcOrd="0" destOrd="0" presId="urn:microsoft.com/office/officeart/2009/3/layout/StepUpProcess"/>
    <dgm:cxn modelId="{E1EF3F30-6591-47D2-AE62-67B81F24A8DE}" type="presParOf" srcId="{945F24BF-0593-4BF2-A219-AE18C4DAEE0A}" destId="{0CF51FF5-CF4E-4341-960A-35AA243D9DDB}" srcOrd="6" destOrd="0" presId="urn:microsoft.com/office/officeart/2009/3/layout/StepUpProcess"/>
    <dgm:cxn modelId="{7F440702-F328-48AA-A00B-5B82358AD9B8}" type="presParOf" srcId="{0CF51FF5-CF4E-4341-960A-35AA243D9DDB}" destId="{2F1AB768-0BB0-4CB6-B963-7E9150C411E4}" srcOrd="0" destOrd="0" presId="urn:microsoft.com/office/officeart/2009/3/layout/StepUpProcess"/>
    <dgm:cxn modelId="{574BA939-0108-4F5F-90CD-D75CA84313EB}" type="presParOf" srcId="{0CF51FF5-CF4E-4341-960A-35AA243D9DDB}" destId="{4852A607-293B-40BA-9D78-6AAA55E978DD}" srcOrd="1" destOrd="0" presId="urn:microsoft.com/office/officeart/2009/3/layout/StepUpProcess"/>
    <dgm:cxn modelId="{819ED861-4D0B-419C-A6D1-DF4A6DC260E8}" type="presParOf" srcId="{0CF51FF5-CF4E-4341-960A-35AA243D9DDB}" destId="{8585413E-E504-4D95-B3AD-D33BFDFD4C3C}" srcOrd="2" destOrd="0" presId="urn:microsoft.com/office/officeart/2009/3/layout/StepUpProcess"/>
    <dgm:cxn modelId="{993C4FDC-392D-4122-9BCE-3B5FBAA041B7}" type="presParOf" srcId="{945F24BF-0593-4BF2-A219-AE18C4DAEE0A}" destId="{AC00B924-C0DF-4B3E-9717-E7338D08DC8A}" srcOrd="7" destOrd="0" presId="urn:microsoft.com/office/officeart/2009/3/layout/StepUpProcess"/>
    <dgm:cxn modelId="{7FF07D69-29DC-4E77-BF60-655D0A551ACA}" type="presParOf" srcId="{AC00B924-C0DF-4B3E-9717-E7338D08DC8A}" destId="{4AD72CFA-EB30-4041-BB88-D7104CFFB3FD}" srcOrd="0" destOrd="0" presId="urn:microsoft.com/office/officeart/2009/3/layout/StepUpProcess"/>
    <dgm:cxn modelId="{F8AC9C2E-8CA1-40AC-A0D8-B1695286F43E}" type="presParOf" srcId="{945F24BF-0593-4BF2-A219-AE18C4DAEE0A}" destId="{773B2D3D-561F-43EB-9ADE-4C334B81B02D}" srcOrd="8" destOrd="0" presId="urn:microsoft.com/office/officeart/2009/3/layout/StepUpProcess"/>
    <dgm:cxn modelId="{751E179C-A4A4-4D75-B1A0-C96A4839ACC6}" type="presParOf" srcId="{773B2D3D-561F-43EB-9ADE-4C334B81B02D}" destId="{9610CBCC-A607-4504-AEA4-403E6D990C74}" srcOrd="0" destOrd="0" presId="urn:microsoft.com/office/officeart/2009/3/layout/StepUpProcess"/>
    <dgm:cxn modelId="{55767AC2-DF5B-436E-B756-F0A34DA4C623}" type="presParOf" srcId="{773B2D3D-561F-43EB-9ADE-4C334B81B02D}" destId="{B0C6EE88-9D7B-4FB5-B2A7-199060273525}" srcOrd="1" destOrd="0" presId="urn:microsoft.com/office/officeart/2009/3/layout/StepUpProcess"/>
    <dgm:cxn modelId="{A4D7AFBB-BBA2-4E87-B948-E0DAAC79C6ED}" type="presParOf" srcId="{773B2D3D-561F-43EB-9ADE-4C334B81B02D}" destId="{F0950630-3906-4DA8-9171-5A5A6EAE514A}" srcOrd="2" destOrd="0" presId="urn:microsoft.com/office/officeart/2009/3/layout/StepUpProcess"/>
    <dgm:cxn modelId="{99F27657-65C6-44F1-A224-6E361F2DD773}" type="presParOf" srcId="{945F24BF-0593-4BF2-A219-AE18C4DAEE0A}" destId="{E4B50587-E51A-411C-9B73-E2F7578AFA35}" srcOrd="9" destOrd="0" presId="urn:microsoft.com/office/officeart/2009/3/layout/StepUpProcess"/>
    <dgm:cxn modelId="{071BE367-519E-4E22-853F-11F711982857}" type="presParOf" srcId="{E4B50587-E51A-411C-9B73-E2F7578AFA35}" destId="{241BFBA5-6CF9-4175-9BCA-BF49B81E4F9D}" srcOrd="0" destOrd="0" presId="urn:microsoft.com/office/officeart/2009/3/layout/StepUpProcess"/>
    <dgm:cxn modelId="{FE625832-609D-49B7-9610-6598E255F7A0}" type="presParOf" srcId="{945F24BF-0593-4BF2-A219-AE18C4DAEE0A}" destId="{07ADBFB6-828E-4D16-882B-B675F9EAD350}" srcOrd="10" destOrd="0" presId="urn:microsoft.com/office/officeart/2009/3/layout/StepUpProcess"/>
    <dgm:cxn modelId="{24894279-C228-4982-9FF5-D1A9782F0397}" type="presParOf" srcId="{07ADBFB6-828E-4D16-882B-B675F9EAD350}" destId="{52608256-F6C2-4B95-9616-82FCF43A91DA}" srcOrd="0" destOrd="0" presId="urn:microsoft.com/office/officeart/2009/3/layout/StepUpProcess"/>
    <dgm:cxn modelId="{676FB90E-6F6A-4D43-8291-7953D8C1E2D1}" type="presParOf" srcId="{07ADBFB6-828E-4D16-882B-B675F9EAD350}" destId="{94D7D593-385B-4AD5-906C-EC62E948EE26}" srcOrd="1" destOrd="0" presId="urn:microsoft.com/office/officeart/2009/3/layout/StepUpProcess"/>
    <dgm:cxn modelId="{3F0CFB46-9CB3-4BD8-AF68-4E18E0057692}" type="presParOf" srcId="{07ADBFB6-828E-4D16-882B-B675F9EAD350}" destId="{2D03DE8C-FD32-4C70-85D3-3A6B87698C14}" srcOrd="2" destOrd="0" presId="urn:microsoft.com/office/officeart/2009/3/layout/StepUpProcess"/>
    <dgm:cxn modelId="{42ED3288-1093-4A84-841F-C3714F67A4DA}" type="presParOf" srcId="{945F24BF-0593-4BF2-A219-AE18C4DAEE0A}" destId="{CC4618C3-9A86-401E-A0EE-71118F2DC37B}" srcOrd="11" destOrd="0" presId="urn:microsoft.com/office/officeart/2009/3/layout/StepUpProcess"/>
    <dgm:cxn modelId="{7958834E-43D6-4A4C-8962-E4CB91F4580C}" type="presParOf" srcId="{CC4618C3-9A86-401E-A0EE-71118F2DC37B}" destId="{844C1FAE-1646-4750-B9F2-7BD501853EFF}" srcOrd="0" destOrd="0" presId="urn:microsoft.com/office/officeart/2009/3/layout/StepUpProcess"/>
    <dgm:cxn modelId="{B83F72A3-ECFE-4391-B049-0D976B6B60FD}" type="presParOf" srcId="{945F24BF-0593-4BF2-A219-AE18C4DAEE0A}" destId="{52771C76-02D8-4DD7-87E7-5A883763A0BF}" srcOrd="12" destOrd="0" presId="urn:microsoft.com/office/officeart/2009/3/layout/StepUpProcess"/>
    <dgm:cxn modelId="{CC466898-76B4-4D8C-97C0-71A13CEFEC00}" type="presParOf" srcId="{52771C76-02D8-4DD7-87E7-5A883763A0BF}" destId="{408F3A62-91E5-4DFA-9D54-E1C5B05CB673}" srcOrd="0" destOrd="0" presId="urn:microsoft.com/office/officeart/2009/3/layout/StepUpProcess"/>
    <dgm:cxn modelId="{62DC0FAF-E75B-4072-BD29-1DAAC680B306}" type="presParOf" srcId="{52771C76-02D8-4DD7-87E7-5A883763A0BF}" destId="{D3610DC2-21E6-42EA-89F0-82884DD81407}" srcOrd="1" destOrd="0" presId="urn:microsoft.com/office/officeart/2009/3/layout/StepUpProcess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8329BFC-737C-40AD-BF57-D2CBEEE66B03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C42623-03A3-4204-BE7A-DDFB78AC8FEE}">
      <dgm:prSet phldrT="[Text]" custT="1"/>
      <dgm:spPr/>
      <dgm:t>
        <a:bodyPr/>
        <a:lstStyle/>
        <a:p>
          <a:r>
            <a:rPr lang="en-US" sz="3200" b="0" dirty="0">
              <a:latin typeface="Times New Roman" panose="02020603050405020304" pitchFamily="18" charset="0"/>
              <a:cs typeface="Times New Roman" panose="02020603050405020304" pitchFamily="18" charset="0"/>
            </a:rPr>
            <a:t>Data</a:t>
          </a:r>
        </a:p>
      </dgm:t>
    </dgm:pt>
    <dgm:pt modelId="{42926387-B7B2-4EE6-8891-76FBC4C55454}" type="parTrans" cxnId="{7AA3BEDB-0116-4B5C-A785-82B6E8C1EBAE}">
      <dgm:prSet/>
      <dgm:spPr/>
      <dgm:t>
        <a:bodyPr/>
        <a:lstStyle/>
        <a:p>
          <a:endParaRPr lang="en-US"/>
        </a:p>
      </dgm:t>
    </dgm:pt>
    <dgm:pt modelId="{1304D8C9-F141-4539-B99B-70FEDD034E24}" type="sibTrans" cxnId="{7AA3BEDB-0116-4B5C-A785-82B6E8C1EBAE}">
      <dgm:prSet/>
      <dgm:spPr/>
      <dgm:t>
        <a:bodyPr/>
        <a:lstStyle/>
        <a:p>
          <a:endParaRPr lang="en-US"/>
        </a:p>
      </dgm:t>
    </dgm:pt>
    <dgm:pt modelId="{1A968B83-1452-4D1E-A545-B0C9A6195FC2}">
      <dgm:prSet phldrT="[Text]" custT="1"/>
      <dgm:spPr/>
      <dgm:t>
        <a:bodyPr/>
        <a:lstStyle/>
        <a:p>
          <a:r>
            <a:rPr lang="en-US" sz="2000" b="1" dirty="0">
              <a:solidFill>
                <a:srgbClr val="00297A"/>
              </a:solidFill>
            </a:rPr>
            <a:t>AutoCAD</a:t>
          </a:r>
        </a:p>
      </dgm:t>
    </dgm:pt>
    <dgm:pt modelId="{2381CD07-833B-4DFA-91D9-A243E44033C4}" type="parTrans" cxnId="{3BD8B7DA-B616-45A5-9797-407199B1C16B}">
      <dgm:prSet/>
      <dgm:spPr/>
      <dgm:t>
        <a:bodyPr/>
        <a:lstStyle/>
        <a:p>
          <a:endParaRPr lang="en-US"/>
        </a:p>
      </dgm:t>
    </dgm:pt>
    <dgm:pt modelId="{F6754595-EBBB-4F4B-8362-030A436C3626}" type="sibTrans" cxnId="{3BD8B7DA-B616-45A5-9797-407199B1C16B}">
      <dgm:prSet/>
      <dgm:spPr/>
      <dgm:t>
        <a:bodyPr/>
        <a:lstStyle/>
        <a:p>
          <a:endParaRPr lang="en-US"/>
        </a:p>
      </dgm:t>
    </dgm:pt>
    <dgm:pt modelId="{D680FDA5-1A9B-4315-90C0-38BD82F3B2FA}">
      <dgm:prSet phldrT="[Text]" custT="1"/>
      <dgm:spPr/>
      <dgm:t>
        <a:bodyPr/>
        <a:lstStyle/>
        <a:p>
          <a:r>
            <a:rPr lang="en-US" sz="2000" b="1" dirty="0">
              <a:solidFill>
                <a:srgbClr val="00297A"/>
              </a:solidFill>
            </a:rPr>
            <a:t>Village Council</a:t>
          </a:r>
        </a:p>
      </dgm:t>
    </dgm:pt>
    <dgm:pt modelId="{96165F71-CB15-47EC-8851-048C27FC91F6}" type="parTrans" cxnId="{ED2A3917-B7E5-4876-82B8-6BF73C40B7D4}">
      <dgm:prSet/>
      <dgm:spPr/>
      <dgm:t>
        <a:bodyPr/>
        <a:lstStyle/>
        <a:p>
          <a:endParaRPr lang="en-US"/>
        </a:p>
      </dgm:t>
    </dgm:pt>
    <dgm:pt modelId="{05F5C720-5D5C-4FFF-B3AB-AF9A33A001BF}" type="sibTrans" cxnId="{ED2A3917-B7E5-4876-82B8-6BF73C40B7D4}">
      <dgm:prSet/>
      <dgm:spPr/>
      <dgm:t>
        <a:bodyPr/>
        <a:lstStyle/>
        <a:p>
          <a:endParaRPr lang="en-US"/>
        </a:p>
      </dgm:t>
    </dgm:pt>
    <dgm:pt modelId="{F94927DB-94D3-4293-B502-673998088694}" type="pres">
      <dgm:prSet presAssocID="{58329BFC-737C-40AD-BF57-D2CBEEE66B0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D9E9739-8FD9-41F9-850D-6EDC83C0C6FB}" type="pres">
      <dgm:prSet presAssocID="{25C42623-03A3-4204-BE7A-DDFB78AC8FEE}" presName="horFlow" presStyleCnt="0"/>
      <dgm:spPr/>
    </dgm:pt>
    <dgm:pt modelId="{D36B54E3-EFC2-45C6-A03B-12E9ADF474D1}" type="pres">
      <dgm:prSet presAssocID="{25C42623-03A3-4204-BE7A-DDFB78AC8FEE}" presName="bigChev" presStyleLbl="node1" presStyleIdx="0" presStyleCnt="1" custLinFactNeighborX="-6176" custLinFactNeighborY="-20690"/>
      <dgm:spPr/>
      <dgm:t>
        <a:bodyPr/>
        <a:lstStyle/>
        <a:p>
          <a:endParaRPr lang="en-US"/>
        </a:p>
      </dgm:t>
    </dgm:pt>
    <dgm:pt modelId="{6EACF271-1BEC-4210-A0DD-0A006C1D4880}" type="pres">
      <dgm:prSet presAssocID="{2381CD07-833B-4DFA-91D9-A243E44033C4}" presName="parTrans" presStyleCnt="0"/>
      <dgm:spPr/>
    </dgm:pt>
    <dgm:pt modelId="{B5FC131B-6C39-44CA-81A8-52F4A353045C}" type="pres">
      <dgm:prSet presAssocID="{1A968B83-1452-4D1E-A545-B0C9A6195FC2}" presName="node" presStyleLbl="alignAccFollowNode1" presStyleIdx="0" presStyleCnt="2" custScaleX="107229" custLinFactNeighborX="-7733" custLinFactNeighborY="-27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619A0C-BE44-4341-B134-BDE7B8662D18}" type="pres">
      <dgm:prSet presAssocID="{F6754595-EBBB-4F4B-8362-030A436C3626}" presName="sibTrans" presStyleCnt="0"/>
      <dgm:spPr/>
    </dgm:pt>
    <dgm:pt modelId="{19237D00-8FCF-4100-93C2-5D93E3828401}" type="pres">
      <dgm:prSet presAssocID="{D680FDA5-1A9B-4315-90C0-38BD82F3B2FA}" presName="node" presStyleLbl="alignAccFollowNode1" presStyleIdx="1" presStyleCnt="2" custLinFactNeighborX="9803" custLinFactNeighborY="-249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FAF771-53C7-4EA4-9146-9ADF4453A9D2}" type="presOf" srcId="{1A968B83-1452-4D1E-A545-B0C9A6195FC2}" destId="{B5FC131B-6C39-44CA-81A8-52F4A353045C}" srcOrd="0" destOrd="0" presId="urn:microsoft.com/office/officeart/2005/8/layout/lProcess3"/>
    <dgm:cxn modelId="{A7DC7E9A-F7E6-4200-9C94-28AD31FD2F38}" type="presOf" srcId="{58329BFC-737C-40AD-BF57-D2CBEEE66B03}" destId="{F94927DB-94D3-4293-B502-673998088694}" srcOrd="0" destOrd="0" presId="urn:microsoft.com/office/officeart/2005/8/layout/lProcess3"/>
    <dgm:cxn modelId="{7AA3BEDB-0116-4B5C-A785-82B6E8C1EBAE}" srcId="{58329BFC-737C-40AD-BF57-D2CBEEE66B03}" destId="{25C42623-03A3-4204-BE7A-DDFB78AC8FEE}" srcOrd="0" destOrd="0" parTransId="{42926387-B7B2-4EE6-8891-76FBC4C55454}" sibTransId="{1304D8C9-F141-4539-B99B-70FEDD034E24}"/>
    <dgm:cxn modelId="{3947276D-7DEB-4A95-B111-A5F9EC905360}" type="presOf" srcId="{D680FDA5-1A9B-4315-90C0-38BD82F3B2FA}" destId="{19237D00-8FCF-4100-93C2-5D93E3828401}" srcOrd="0" destOrd="0" presId="urn:microsoft.com/office/officeart/2005/8/layout/lProcess3"/>
    <dgm:cxn modelId="{3A60413B-DA09-492E-9213-22237689E683}" type="presOf" srcId="{25C42623-03A3-4204-BE7A-DDFB78AC8FEE}" destId="{D36B54E3-EFC2-45C6-A03B-12E9ADF474D1}" srcOrd="0" destOrd="0" presId="urn:microsoft.com/office/officeart/2005/8/layout/lProcess3"/>
    <dgm:cxn modelId="{ED2A3917-B7E5-4876-82B8-6BF73C40B7D4}" srcId="{25C42623-03A3-4204-BE7A-DDFB78AC8FEE}" destId="{D680FDA5-1A9B-4315-90C0-38BD82F3B2FA}" srcOrd="1" destOrd="0" parTransId="{96165F71-CB15-47EC-8851-048C27FC91F6}" sibTransId="{05F5C720-5D5C-4FFF-B3AB-AF9A33A001BF}"/>
    <dgm:cxn modelId="{3BD8B7DA-B616-45A5-9797-407199B1C16B}" srcId="{25C42623-03A3-4204-BE7A-DDFB78AC8FEE}" destId="{1A968B83-1452-4D1E-A545-B0C9A6195FC2}" srcOrd="0" destOrd="0" parTransId="{2381CD07-833B-4DFA-91D9-A243E44033C4}" sibTransId="{F6754595-EBBB-4F4B-8362-030A436C3626}"/>
    <dgm:cxn modelId="{D3523BF1-93F2-4E2D-B9AD-EFA92884F3E6}" type="presParOf" srcId="{F94927DB-94D3-4293-B502-673998088694}" destId="{6D9E9739-8FD9-41F9-850D-6EDC83C0C6FB}" srcOrd="0" destOrd="0" presId="urn:microsoft.com/office/officeart/2005/8/layout/lProcess3"/>
    <dgm:cxn modelId="{D5A7074A-FEDD-42F7-86BA-CCA004910D1B}" type="presParOf" srcId="{6D9E9739-8FD9-41F9-850D-6EDC83C0C6FB}" destId="{D36B54E3-EFC2-45C6-A03B-12E9ADF474D1}" srcOrd="0" destOrd="0" presId="urn:microsoft.com/office/officeart/2005/8/layout/lProcess3"/>
    <dgm:cxn modelId="{7154A98C-ACDD-49A0-BE9F-CA3C75140A69}" type="presParOf" srcId="{6D9E9739-8FD9-41F9-850D-6EDC83C0C6FB}" destId="{6EACF271-1BEC-4210-A0DD-0A006C1D4880}" srcOrd="1" destOrd="0" presId="urn:microsoft.com/office/officeart/2005/8/layout/lProcess3"/>
    <dgm:cxn modelId="{E6187BA8-B4D6-4CCF-909F-7E455157D1E1}" type="presParOf" srcId="{6D9E9739-8FD9-41F9-850D-6EDC83C0C6FB}" destId="{B5FC131B-6C39-44CA-81A8-52F4A353045C}" srcOrd="2" destOrd="0" presId="urn:microsoft.com/office/officeart/2005/8/layout/lProcess3"/>
    <dgm:cxn modelId="{4C2018E6-4D7A-4C4C-8812-2D9FA87B1599}" type="presParOf" srcId="{6D9E9739-8FD9-41F9-850D-6EDC83C0C6FB}" destId="{A4619A0C-BE44-4341-B134-BDE7B8662D18}" srcOrd="3" destOrd="0" presId="urn:microsoft.com/office/officeart/2005/8/layout/lProcess3"/>
    <dgm:cxn modelId="{237697E0-ED39-4E78-B2D4-535531B4E92D}" type="presParOf" srcId="{6D9E9739-8FD9-41F9-850D-6EDC83C0C6FB}" destId="{19237D00-8FCF-4100-93C2-5D93E3828401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8329BFC-737C-40AD-BF57-D2CBEEE66B03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C42623-03A3-4204-BE7A-DDFB78AC8FEE}">
      <dgm:prSet phldrT="[Text]" custT="1"/>
      <dgm:spPr/>
      <dgm:t>
        <a:bodyPr/>
        <a:lstStyle/>
        <a:p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Population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926387-B7B2-4EE6-8891-76FBC4C55454}" type="parTrans" cxnId="{7AA3BEDB-0116-4B5C-A785-82B6E8C1EBAE}">
      <dgm:prSet/>
      <dgm:spPr/>
      <dgm:t>
        <a:bodyPr/>
        <a:lstStyle/>
        <a:p>
          <a:endParaRPr lang="en-US"/>
        </a:p>
      </dgm:t>
    </dgm:pt>
    <dgm:pt modelId="{1304D8C9-F141-4539-B99B-70FEDD034E24}" type="sibTrans" cxnId="{7AA3BEDB-0116-4B5C-A785-82B6E8C1EBAE}">
      <dgm:prSet/>
      <dgm:spPr/>
      <dgm:t>
        <a:bodyPr/>
        <a:lstStyle/>
        <a:p>
          <a:endParaRPr lang="en-US"/>
        </a:p>
      </dgm:t>
    </dgm:pt>
    <dgm:pt modelId="{1A968B83-1452-4D1E-A545-B0C9A6195FC2}">
      <dgm:prSet phldrT="[Text]" custT="1"/>
      <dgm:spPr/>
      <dgm:t>
        <a:bodyPr/>
        <a:lstStyle/>
        <a:p>
          <a:r>
            <a:rPr lang="en-US" sz="2000" b="1" dirty="0" smtClean="0">
              <a:solidFill>
                <a:srgbClr val="00297A"/>
              </a:solidFill>
            </a:rPr>
            <a:t>word</a:t>
          </a:r>
          <a:endParaRPr lang="en-US" sz="2000" b="1" dirty="0">
            <a:solidFill>
              <a:srgbClr val="00297A"/>
            </a:solidFill>
          </a:endParaRPr>
        </a:p>
      </dgm:t>
    </dgm:pt>
    <dgm:pt modelId="{2381CD07-833B-4DFA-91D9-A243E44033C4}" type="parTrans" cxnId="{3BD8B7DA-B616-45A5-9797-407199B1C16B}">
      <dgm:prSet/>
      <dgm:spPr/>
      <dgm:t>
        <a:bodyPr/>
        <a:lstStyle/>
        <a:p>
          <a:endParaRPr lang="en-US"/>
        </a:p>
      </dgm:t>
    </dgm:pt>
    <dgm:pt modelId="{F6754595-EBBB-4F4B-8362-030A436C3626}" type="sibTrans" cxnId="{3BD8B7DA-B616-45A5-9797-407199B1C16B}">
      <dgm:prSet/>
      <dgm:spPr/>
      <dgm:t>
        <a:bodyPr/>
        <a:lstStyle/>
        <a:p>
          <a:endParaRPr lang="en-US"/>
        </a:p>
      </dgm:t>
    </dgm:pt>
    <dgm:pt modelId="{D680FDA5-1A9B-4315-90C0-38BD82F3B2FA}">
      <dgm:prSet phldrT="[Text]" custT="1"/>
      <dgm:spPr/>
      <dgm:t>
        <a:bodyPr/>
        <a:lstStyle/>
        <a:p>
          <a:r>
            <a:rPr lang="en-US" sz="2000" b="1" dirty="0" smtClean="0">
              <a:solidFill>
                <a:srgbClr val="00297A"/>
              </a:solidFill>
            </a:rPr>
            <a:t>PCBS</a:t>
          </a:r>
          <a:endParaRPr lang="en-US" sz="2000" b="1" dirty="0">
            <a:solidFill>
              <a:srgbClr val="00297A"/>
            </a:solidFill>
          </a:endParaRPr>
        </a:p>
      </dgm:t>
    </dgm:pt>
    <dgm:pt modelId="{96165F71-CB15-47EC-8851-048C27FC91F6}" type="parTrans" cxnId="{ED2A3917-B7E5-4876-82B8-6BF73C40B7D4}">
      <dgm:prSet/>
      <dgm:spPr/>
      <dgm:t>
        <a:bodyPr/>
        <a:lstStyle/>
        <a:p>
          <a:endParaRPr lang="en-US"/>
        </a:p>
      </dgm:t>
    </dgm:pt>
    <dgm:pt modelId="{05F5C720-5D5C-4FFF-B3AB-AF9A33A001BF}" type="sibTrans" cxnId="{ED2A3917-B7E5-4876-82B8-6BF73C40B7D4}">
      <dgm:prSet/>
      <dgm:spPr/>
      <dgm:t>
        <a:bodyPr/>
        <a:lstStyle/>
        <a:p>
          <a:endParaRPr lang="en-US"/>
        </a:p>
      </dgm:t>
    </dgm:pt>
    <dgm:pt modelId="{F94927DB-94D3-4293-B502-673998088694}" type="pres">
      <dgm:prSet presAssocID="{58329BFC-737C-40AD-BF57-D2CBEEE66B0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D9E9739-8FD9-41F9-850D-6EDC83C0C6FB}" type="pres">
      <dgm:prSet presAssocID="{25C42623-03A3-4204-BE7A-DDFB78AC8FEE}" presName="horFlow" presStyleCnt="0"/>
      <dgm:spPr/>
    </dgm:pt>
    <dgm:pt modelId="{D36B54E3-EFC2-45C6-A03B-12E9ADF474D1}" type="pres">
      <dgm:prSet presAssocID="{25C42623-03A3-4204-BE7A-DDFB78AC8FEE}" presName="bigChev" presStyleLbl="node1" presStyleIdx="0" presStyleCnt="1"/>
      <dgm:spPr/>
      <dgm:t>
        <a:bodyPr/>
        <a:lstStyle/>
        <a:p>
          <a:endParaRPr lang="en-US"/>
        </a:p>
      </dgm:t>
    </dgm:pt>
    <dgm:pt modelId="{6EACF271-1BEC-4210-A0DD-0A006C1D4880}" type="pres">
      <dgm:prSet presAssocID="{2381CD07-833B-4DFA-91D9-A243E44033C4}" presName="parTrans" presStyleCnt="0"/>
      <dgm:spPr/>
    </dgm:pt>
    <dgm:pt modelId="{B5FC131B-6C39-44CA-81A8-52F4A353045C}" type="pres">
      <dgm:prSet presAssocID="{1A968B83-1452-4D1E-A545-B0C9A6195FC2}" presName="node" presStyleLbl="alignAccFollowNode1" presStyleIdx="0" presStyleCnt="2" custScaleX="107229" custLinFactNeighborX="1389" custLinFactNeighborY="-10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619A0C-BE44-4341-B134-BDE7B8662D18}" type="pres">
      <dgm:prSet presAssocID="{F6754595-EBBB-4F4B-8362-030A436C3626}" presName="sibTrans" presStyleCnt="0"/>
      <dgm:spPr/>
    </dgm:pt>
    <dgm:pt modelId="{19237D00-8FCF-4100-93C2-5D93E3828401}" type="pres">
      <dgm:prSet presAssocID="{D680FDA5-1A9B-4315-90C0-38BD82F3B2FA}" presName="node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9A8006-B518-41C1-8CAA-9EA5B63A0C36}" type="presOf" srcId="{D680FDA5-1A9B-4315-90C0-38BD82F3B2FA}" destId="{19237D00-8FCF-4100-93C2-5D93E3828401}" srcOrd="0" destOrd="0" presId="urn:microsoft.com/office/officeart/2005/8/layout/lProcess3"/>
    <dgm:cxn modelId="{B2045A45-5363-4AC6-BDC8-CB9C9274E23B}" type="presOf" srcId="{25C42623-03A3-4204-BE7A-DDFB78AC8FEE}" destId="{D36B54E3-EFC2-45C6-A03B-12E9ADF474D1}" srcOrd="0" destOrd="0" presId="urn:microsoft.com/office/officeart/2005/8/layout/lProcess3"/>
    <dgm:cxn modelId="{7AA3BEDB-0116-4B5C-A785-82B6E8C1EBAE}" srcId="{58329BFC-737C-40AD-BF57-D2CBEEE66B03}" destId="{25C42623-03A3-4204-BE7A-DDFB78AC8FEE}" srcOrd="0" destOrd="0" parTransId="{42926387-B7B2-4EE6-8891-76FBC4C55454}" sibTransId="{1304D8C9-F141-4539-B99B-70FEDD034E24}"/>
    <dgm:cxn modelId="{20BB2CA8-E329-456E-AA62-A92C212061DB}" type="presOf" srcId="{58329BFC-737C-40AD-BF57-D2CBEEE66B03}" destId="{F94927DB-94D3-4293-B502-673998088694}" srcOrd="0" destOrd="0" presId="urn:microsoft.com/office/officeart/2005/8/layout/lProcess3"/>
    <dgm:cxn modelId="{2C7283BF-3317-4806-8217-9693B41C8921}" type="presOf" srcId="{1A968B83-1452-4D1E-A545-B0C9A6195FC2}" destId="{B5FC131B-6C39-44CA-81A8-52F4A353045C}" srcOrd="0" destOrd="0" presId="urn:microsoft.com/office/officeart/2005/8/layout/lProcess3"/>
    <dgm:cxn modelId="{ED2A3917-B7E5-4876-82B8-6BF73C40B7D4}" srcId="{25C42623-03A3-4204-BE7A-DDFB78AC8FEE}" destId="{D680FDA5-1A9B-4315-90C0-38BD82F3B2FA}" srcOrd="1" destOrd="0" parTransId="{96165F71-CB15-47EC-8851-048C27FC91F6}" sibTransId="{05F5C720-5D5C-4FFF-B3AB-AF9A33A001BF}"/>
    <dgm:cxn modelId="{3BD8B7DA-B616-45A5-9797-407199B1C16B}" srcId="{25C42623-03A3-4204-BE7A-DDFB78AC8FEE}" destId="{1A968B83-1452-4D1E-A545-B0C9A6195FC2}" srcOrd="0" destOrd="0" parTransId="{2381CD07-833B-4DFA-91D9-A243E44033C4}" sibTransId="{F6754595-EBBB-4F4B-8362-030A436C3626}"/>
    <dgm:cxn modelId="{046003DF-0226-46BE-BF1B-83779B662EEA}" type="presParOf" srcId="{F94927DB-94D3-4293-B502-673998088694}" destId="{6D9E9739-8FD9-41F9-850D-6EDC83C0C6FB}" srcOrd="0" destOrd="0" presId="urn:microsoft.com/office/officeart/2005/8/layout/lProcess3"/>
    <dgm:cxn modelId="{058A8D52-B461-4AFB-9638-EF8964D6691D}" type="presParOf" srcId="{6D9E9739-8FD9-41F9-850D-6EDC83C0C6FB}" destId="{D36B54E3-EFC2-45C6-A03B-12E9ADF474D1}" srcOrd="0" destOrd="0" presId="urn:microsoft.com/office/officeart/2005/8/layout/lProcess3"/>
    <dgm:cxn modelId="{ED4ACEB1-D5BF-4DF6-924E-E0F5E36C8243}" type="presParOf" srcId="{6D9E9739-8FD9-41F9-850D-6EDC83C0C6FB}" destId="{6EACF271-1BEC-4210-A0DD-0A006C1D4880}" srcOrd="1" destOrd="0" presId="urn:microsoft.com/office/officeart/2005/8/layout/lProcess3"/>
    <dgm:cxn modelId="{A5FAAA39-155B-4AF6-B7AB-6711859411F9}" type="presParOf" srcId="{6D9E9739-8FD9-41F9-850D-6EDC83C0C6FB}" destId="{B5FC131B-6C39-44CA-81A8-52F4A353045C}" srcOrd="2" destOrd="0" presId="urn:microsoft.com/office/officeart/2005/8/layout/lProcess3"/>
    <dgm:cxn modelId="{03648D53-4E36-4F5B-9099-C5AB41FA732B}" type="presParOf" srcId="{6D9E9739-8FD9-41F9-850D-6EDC83C0C6FB}" destId="{A4619A0C-BE44-4341-B134-BDE7B8662D18}" srcOrd="3" destOrd="0" presId="urn:microsoft.com/office/officeart/2005/8/layout/lProcess3"/>
    <dgm:cxn modelId="{4CC884FC-51DB-4ECA-A3A7-FF36D9CD811C}" type="presParOf" srcId="{6D9E9739-8FD9-41F9-850D-6EDC83C0C6FB}" destId="{19237D00-8FCF-4100-93C2-5D93E3828401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B68DA63-378B-4A1C-B70F-E3837E6C05B2}" type="doc">
      <dgm:prSet loTypeId="urn:microsoft.com/office/officeart/2005/8/layout/chevronAccent+Icon" loCatId="officeonline" qsTypeId="urn:microsoft.com/office/officeart/2005/8/quickstyle/simple1" qsCatId="simple" csTypeId="urn:microsoft.com/office/officeart/2005/8/colors/accent1_2" csCatId="accent1" phldr="1"/>
      <dgm:spPr/>
    </dgm:pt>
    <dgm:pt modelId="{7BB8CF40-EF97-4B99-AF55-DD6D18478AD3}">
      <dgm:prSet phldrT="[Text]"/>
      <dgm:spPr/>
      <dgm:t>
        <a:bodyPr/>
        <a:lstStyle/>
        <a:p>
          <a:r>
            <a:rPr lang="en-US" b="1" dirty="0" smtClean="0">
              <a:solidFill>
                <a:srgbClr val="00297A"/>
              </a:solidFill>
            </a:rPr>
            <a:t>Velocity</a:t>
          </a:r>
          <a:endParaRPr lang="en-US" b="1" dirty="0">
            <a:solidFill>
              <a:srgbClr val="00297A"/>
            </a:solidFill>
          </a:endParaRPr>
        </a:p>
      </dgm:t>
    </dgm:pt>
    <dgm:pt modelId="{660560EA-7EFF-43F4-9450-208E118DFC9D}" type="parTrans" cxnId="{821D4920-0970-4C0A-910D-A04A2CE550FA}">
      <dgm:prSet/>
      <dgm:spPr/>
      <dgm:t>
        <a:bodyPr/>
        <a:lstStyle/>
        <a:p>
          <a:endParaRPr lang="en-US"/>
        </a:p>
      </dgm:t>
    </dgm:pt>
    <dgm:pt modelId="{B6D88120-F47C-48D0-88C9-3416E2E2E869}" type="sibTrans" cxnId="{821D4920-0970-4C0A-910D-A04A2CE550FA}">
      <dgm:prSet/>
      <dgm:spPr/>
      <dgm:t>
        <a:bodyPr/>
        <a:lstStyle/>
        <a:p>
          <a:endParaRPr lang="en-US"/>
        </a:p>
      </dgm:t>
    </dgm:pt>
    <dgm:pt modelId="{236E80DB-445F-43DD-BC46-A0D830D2ED1E}">
      <dgm:prSet phldrT="[Text]"/>
      <dgm:spPr/>
      <dgm:t>
        <a:bodyPr/>
        <a:lstStyle/>
        <a:p>
          <a:r>
            <a:rPr lang="en-US" b="1" dirty="0" smtClean="0">
              <a:solidFill>
                <a:srgbClr val="00297A"/>
              </a:solidFill>
            </a:rPr>
            <a:t>Cover</a:t>
          </a:r>
          <a:endParaRPr lang="en-US" b="1" dirty="0">
            <a:solidFill>
              <a:srgbClr val="00297A"/>
            </a:solidFill>
          </a:endParaRPr>
        </a:p>
      </dgm:t>
    </dgm:pt>
    <dgm:pt modelId="{A9946143-DC0C-4B99-A6FC-4385B093BEE3}" type="parTrans" cxnId="{1567B982-2048-453F-8C89-75AF02C26068}">
      <dgm:prSet/>
      <dgm:spPr/>
      <dgm:t>
        <a:bodyPr/>
        <a:lstStyle/>
        <a:p>
          <a:endParaRPr lang="en-US"/>
        </a:p>
      </dgm:t>
    </dgm:pt>
    <dgm:pt modelId="{8DA177B7-F022-45D0-9807-35492F4ABEA6}" type="sibTrans" cxnId="{1567B982-2048-453F-8C89-75AF02C26068}">
      <dgm:prSet/>
      <dgm:spPr/>
      <dgm:t>
        <a:bodyPr/>
        <a:lstStyle/>
        <a:p>
          <a:endParaRPr lang="en-US"/>
        </a:p>
      </dgm:t>
    </dgm:pt>
    <dgm:pt modelId="{B7D1AF24-740E-4B5E-BC59-6E9B45621569}">
      <dgm:prSet phldrT="[Text]"/>
      <dgm:spPr/>
      <dgm:t>
        <a:bodyPr/>
        <a:lstStyle/>
        <a:p>
          <a:r>
            <a:rPr lang="en-US" b="1" dirty="0" smtClean="0">
              <a:solidFill>
                <a:srgbClr val="00297A"/>
              </a:solidFill>
            </a:rPr>
            <a:t>Slope</a:t>
          </a:r>
          <a:endParaRPr lang="en-US" b="1" dirty="0">
            <a:solidFill>
              <a:srgbClr val="00297A"/>
            </a:solidFill>
          </a:endParaRPr>
        </a:p>
      </dgm:t>
    </dgm:pt>
    <dgm:pt modelId="{A121BF97-A92E-49A3-82A9-31483697D669}" type="parTrans" cxnId="{D9D0D99B-D34F-4DC5-9220-A5D72C0AF441}">
      <dgm:prSet/>
      <dgm:spPr/>
      <dgm:t>
        <a:bodyPr/>
        <a:lstStyle/>
        <a:p>
          <a:endParaRPr lang="en-US"/>
        </a:p>
      </dgm:t>
    </dgm:pt>
    <dgm:pt modelId="{BEE274C8-91DE-4492-8FE7-6259E80ECC94}" type="sibTrans" cxnId="{D9D0D99B-D34F-4DC5-9220-A5D72C0AF441}">
      <dgm:prSet/>
      <dgm:spPr/>
      <dgm:t>
        <a:bodyPr/>
        <a:lstStyle/>
        <a:p>
          <a:endParaRPr lang="en-US"/>
        </a:p>
      </dgm:t>
    </dgm:pt>
    <dgm:pt modelId="{031ED8CA-A6EC-4481-BD5C-1D1FCBE0F8A5}" type="pres">
      <dgm:prSet presAssocID="{4B68DA63-378B-4A1C-B70F-E3837E6C05B2}" presName="Name0" presStyleCnt="0">
        <dgm:presLayoutVars>
          <dgm:dir/>
          <dgm:resizeHandles val="exact"/>
        </dgm:presLayoutVars>
      </dgm:prSet>
      <dgm:spPr/>
    </dgm:pt>
    <dgm:pt modelId="{17486FD4-B063-4839-9F06-636C2312052D}" type="pres">
      <dgm:prSet presAssocID="{7BB8CF40-EF97-4B99-AF55-DD6D18478AD3}" presName="composite" presStyleCnt="0"/>
      <dgm:spPr/>
    </dgm:pt>
    <dgm:pt modelId="{CAC89CC1-ADE5-4A1B-92F7-43471F039DE8}" type="pres">
      <dgm:prSet presAssocID="{7BB8CF40-EF97-4B99-AF55-DD6D18478AD3}" presName="bgChev" presStyleLbl="node1" presStyleIdx="0" presStyleCnt="3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</dgm:pt>
    <dgm:pt modelId="{9665299D-FF4E-42E4-92E0-4B9BD5EDD0BD}" type="pres">
      <dgm:prSet presAssocID="{7BB8CF40-EF97-4B99-AF55-DD6D18478AD3}" presName="tx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661619-F603-4E3F-90E2-A5E4F1F3D221}" type="pres">
      <dgm:prSet presAssocID="{B6D88120-F47C-48D0-88C9-3416E2E2E869}" presName="compositeSpace" presStyleCnt="0"/>
      <dgm:spPr/>
    </dgm:pt>
    <dgm:pt modelId="{DC8D9620-9910-4018-A107-68B65065AB1F}" type="pres">
      <dgm:prSet presAssocID="{236E80DB-445F-43DD-BC46-A0D830D2ED1E}" presName="composite" presStyleCnt="0"/>
      <dgm:spPr/>
    </dgm:pt>
    <dgm:pt modelId="{62FF45D2-10FF-4B6C-8EF9-22F7167EA555}" type="pres">
      <dgm:prSet presAssocID="{236E80DB-445F-43DD-BC46-A0D830D2ED1E}" presName="bgChev" presStyleLbl="node1" presStyleIdx="1" presStyleCnt="3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</dgm:pt>
    <dgm:pt modelId="{8C0CF7E4-FABD-47A2-BD9C-C51A1639310C}" type="pres">
      <dgm:prSet presAssocID="{236E80DB-445F-43DD-BC46-A0D830D2ED1E}" presName="tx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EF61D5-5B4F-4725-89A0-D79139EFF09C}" type="pres">
      <dgm:prSet presAssocID="{8DA177B7-F022-45D0-9807-35492F4ABEA6}" presName="compositeSpace" presStyleCnt="0"/>
      <dgm:spPr/>
    </dgm:pt>
    <dgm:pt modelId="{A254A96B-3655-4A14-9F5B-7C043F50902B}" type="pres">
      <dgm:prSet presAssocID="{B7D1AF24-740E-4B5E-BC59-6E9B45621569}" presName="composite" presStyleCnt="0"/>
      <dgm:spPr/>
    </dgm:pt>
    <dgm:pt modelId="{E64DA0DB-0B2C-457B-97E1-0993F963D96C}" type="pres">
      <dgm:prSet presAssocID="{B7D1AF24-740E-4B5E-BC59-6E9B45621569}" presName="bgChev" presStyleLbl="node1" presStyleIdx="2" presStyleCnt="3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</dgm:pt>
    <dgm:pt modelId="{04D8A791-D731-43DA-9450-D2D13D35DC1B}" type="pres">
      <dgm:prSet presAssocID="{B7D1AF24-740E-4B5E-BC59-6E9B45621569}" presName="tx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567B982-2048-453F-8C89-75AF02C26068}" srcId="{4B68DA63-378B-4A1C-B70F-E3837E6C05B2}" destId="{236E80DB-445F-43DD-BC46-A0D830D2ED1E}" srcOrd="1" destOrd="0" parTransId="{A9946143-DC0C-4B99-A6FC-4385B093BEE3}" sibTransId="{8DA177B7-F022-45D0-9807-35492F4ABEA6}"/>
    <dgm:cxn modelId="{0960868B-7012-4D22-AA48-248619128723}" type="presOf" srcId="{B7D1AF24-740E-4B5E-BC59-6E9B45621569}" destId="{04D8A791-D731-43DA-9450-D2D13D35DC1B}" srcOrd="0" destOrd="0" presId="urn:microsoft.com/office/officeart/2005/8/layout/chevronAccent+Icon"/>
    <dgm:cxn modelId="{D9D0D99B-D34F-4DC5-9220-A5D72C0AF441}" srcId="{4B68DA63-378B-4A1C-B70F-E3837E6C05B2}" destId="{B7D1AF24-740E-4B5E-BC59-6E9B45621569}" srcOrd="2" destOrd="0" parTransId="{A121BF97-A92E-49A3-82A9-31483697D669}" sibTransId="{BEE274C8-91DE-4492-8FE7-6259E80ECC94}"/>
    <dgm:cxn modelId="{DA22738D-79A4-4EC5-AFA0-8A802E3B7439}" type="presOf" srcId="{236E80DB-445F-43DD-BC46-A0D830D2ED1E}" destId="{8C0CF7E4-FABD-47A2-BD9C-C51A1639310C}" srcOrd="0" destOrd="0" presId="urn:microsoft.com/office/officeart/2005/8/layout/chevronAccent+Icon"/>
    <dgm:cxn modelId="{2A04848B-7A61-41D6-8392-5B2FCEBFE60D}" type="presOf" srcId="{4B68DA63-378B-4A1C-B70F-E3837E6C05B2}" destId="{031ED8CA-A6EC-4481-BD5C-1D1FCBE0F8A5}" srcOrd="0" destOrd="0" presId="urn:microsoft.com/office/officeart/2005/8/layout/chevronAccent+Icon"/>
    <dgm:cxn modelId="{821D4920-0970-4C0A-910D-A04A2CE550FA}" srcId="{4B68DA63-378B-4A1C-B70F-E3837E6C05B2}" destId="{7BB8CF40-EF97-4B99-AF55-DD6D18478AD3}" srcOrd="0" destOrd="0" parTransId="{660560EA-7EFF-43F4-9450-208E118DFC9D}" sibTransId="{B6D88120-F47C-48D0-88C9-3416E2E2E869}"/>
    <dgm:cxn modelId="{72C8B3A5-2D01-4096-B06E-2F7E872543D5}" type="presOf" srcId="{7BB8CF40-EF97-4B99-AF55-DD6D18478AD3}" destId="{9665299D-FF4E-42E4-92E0-4B9BD5EDD0BD}" srcOrd="0" destOrd="0" presId="urn:microsoft.com/office/officeart/2005/8/layout/chevronAccent+Icon"/>
    <dgm:cxn modelId="{5576D4A7-FB9F-4C24-B382-DED0A6B65421}" type="presParOf" srcId="{031ED8CA-A6EC-4481-BD5C-1D1FCBE0F8A5}" destId="{17486FD4-B063-4839-9F06-636C2312052D}" srcOrd="0" destOrd="0" presId="urn:microsoft.com/office/officeart/2005/8/layout/chevronAccent+Icon"/>
    <dgm:cxn modelId="{8B38FCA1-DB9C-4281-A7E9-2A9CFB790AA8}" type="presParOf" srcId="{17486FD4-B063-4839-9F06-636C2312052D}" destId="{CAC89CC1-ADE5-4A1B-92F7-43471F039DE8}" srcOrd="0" destOrd="0" presId="urn:microsoft.com/office/officeart/2005/8/layout/chevronAccent+Icon"/>
    <dgm:cxn modelId="{C4527393-E4A3-425C-BA09-41C5B908F2C1}" type="presParOf" srcId="{17486FD4-B063-4839-9F06-636C2312052D}" destId="{9665299D-FF4E-42E4-92E0-4B9BD5EDD0BD}" srcOrd="1" destOrd="0" presId="urn:microsoft.com/office/officeart/2005/8/layout/chevronAccent+Icon"/>
    <dgm:cxn modelId="{A883FE01-9EF5-4E9A-BD42-B31809A0D9E7}" type="presParOf" srcId="{031ED8CA-A6EC-4481-BD5C-1D1FCBE0F8A5}" destId="{B0661619-F603-4E3F-90E2-A5E4F1F3D221}" srcOrd="1" destOrd="0" presId="urn:microsoft.com/office/officeart/2005/8/layout/chevronAccent+Icon"/>
    <dgm:cxn modelId="{3E3F8180-56C0-4003-8241-6FC6D9A4128D}" type="presParOf" srcId="{031ED8CA-A6EC-4481-BD5C-1D1FCBE0F8A5}" destId="{DC8D9620-9910-4018-A107-68B65065AB1F}" srcOrd="2" destOrd="0" presId="urn:microsoft.com/office/officeart/2005/8/layout/chevronAccent+Icon"/>
    <dgm:cxn modelId="{39382D60-0A35-4851-BDE3-541FB1A96E0A}" type="presParOf" srcId="{DC8D9620-9910-4018-A107-68B65065AB1F}" destId="{62FF45D2-10FF-4B6C-8EF9-22F7167EA555}" srcOrd="0" destOrd="0" presId="urn:microsoft.com/office/officeart/2005/8/layout/chevronAccent+Icon"/>
    <dgm:cxn modelId="{97BBE24B-BFCE-41B4-AF24-0CBE0F2BF259}" type="presParOf" srcId="{DC8D9620-9910-4018-A107-68B65065AB1F}" destId="{8C0CF7E4-FABD-47A2-BD9C-C51A1639310C}" srcOrd="1" destOrd="0" presId="urn:microsoft.com/office/officeart/2005/8/layout/chevronAccent+Icon"/>
    <dgm:cxn modelId="{D82E008F-83AD-4E5A-807C-0A14B3AA25E3}" type="presParOf" srcId="{031ED8CA-A6EC-4481-BD5C-1D1FCBE0F8A5}" destId="{7DEF61D5-5B4F-4725-89A0-D79139EFF09C}" srcOrd="3" destOrd="0" presId="urn:microsoft.com/office/officeart/2005/8/layout/chevronAccent+Icon"/>
    <dgm:cxn modelId="{3E6286EF-1C0D-43C8-88CF-145A6C161D92}" type="presParOf" srcId="{031ED8CA-A6EC-4481-BD5C-1D1FCBE0F8A5}" destId="{A254A96B-3655-4A14-9F5B-7C043F50902B}" srcOrd="4" destOrd="0" presId="urn:microsoft.com/office/officeart/2005/8/layout/chevronAccent+Icon"/>
    <dgm:cxn modelId="{D17796D1-8B66-4ADB-A39A-810C07148B71}" type="presParOf" srcId="{A254A96B-3655-4A14-9F5B-7C043F50902B}" destId="{E64DA0DB-0B2C-457B-97E1-0993F963D96C}" srcOrd="0" destOrd="0" presId="urn:microsoft.com/office/officeart/2005/8/layout/chevronAccent+Icon"/>
    <dgm:cxn modelId="{4EE5C303-B29E-4935-A32C-FD0B85AC4F19}" type="presParOf" srcId="{A254A96B-3655-4A14-9F5B-7C043F50902B}" destId="{04D8A791-D731-43DA-9450-D2D13D35DC1B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50A7684-2E2B-4F60-B7F2-53E5B46CB778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2CB49D4-E2B5-45F9-BE5D-9F925EB8D158}">
      <dgm:prSet custT="1"/>
      <dgm:spPr/>
      <dgm:t>
        <a:bodyPr/>
        <a:lstStyle/>
        <a:p>
          <a:pPr rtl="0"/>
          <a:r>
            <a:rPr lang="en-US" sz="2000" b="1" dirty="0" smtClean="0">
              <a:solidFill>
                <a:srgbClr val="0066FF"/>
              </a:solidFill>
            </a:rPr>
            <a:t>Excavation</a:t>
          </a:r>
          <a:endParaRPr lang="ar-SA" sz="2000" b="1" dirty="0">
            <a:solidFill>
              <a:srgbClr val="0066FF"/>
            </a:solidFill>
          </a:endParaRPr>
        </a:p>
      </dgm:t>
    </dgm:pt>
    <dgm:pt modelId="{0AC95BC3-49E4-4CC3-A862-FAB9F49ED737}" type="parTrans" cxnId="{F5124D56-156C-4A2C-B65C-5A67B248F7C6}">
      <dgm:prSet/>
      <dgm:spPr/>
      <dgm:t>
        <a:bodyPr/>
        <a:lstStyle/>
        <a:p>
          <a:pPr rtl="1"/>
          <a:endParaRPr lang="ar-SA"/>
        </a:p>
      </dgm:t>
    </dgm:pt>
    <dgm:pt modelId="{73CD736A-5100-4106-AA0D-54CC7C029022}" type="sibTrans" cxnId="{F5124D56-156C-4A2C-B65C-5A67B248F7C6}">
      <dgm:prSet/>
      <dgm:spPr/>
      <dgm:t>
        <a:bodyPr/>
        <a:lstStyle/>
        <a:p>
          <a:pPr rtl="1"/>
          <a:endParaRPr lang="ar-SA"/>
        </a:p>
      </dgm:t>
    </dgm:pt>
    <dgm:pt modelId="{A2D8A39E-FA18-4A15-A4A9-CC3EF742CC8C}">
      <dgm:prSet/>
      <dgm:spPr/>
      <dgm:t>
        <a:bodyPr/>
        <a:lstStyle/>
        <a:p>
          <a:pPr rtl="0"/>
          <a:r>
            <a:rPr lang="en-US" b="1" dirty="0" smtClean="0">
              <a:solidFill>
                <a:srgbClr val="0066FF"/>
              </a:solidFill>
            </a:rPr>
            <a:t>Manholes</a:t>
          </a:r>
          <a:endParaRPr lang="ar-SA" b="1" dirty="0">
            <a:solidFill>
              <a:srgbClr val="0066FF"/>
            </a:solidFill>
          </a:endParaRPr>
        </a:p>
      </dgm:t>
    </dgm:pt>
    <dgm:pt modelId="{F18DDCF8-1B9F-4C6A-BC09-FBCF14212EDE}" type="parTrans" cxnId="{A2C4C5D5-8AB6-4BFD-9ABA-EF1ACE100A25}">
      <dgm:prSet/>
      <dgm:spPr/>
      <dgm:t>
        <a:bodyPr/>
        <a:lstStyle/>
        <a:p>
          <a:pPr rtl="1"/>
          <a:endParaRPr lang="ar-SA"/>
        </a:p>
      </dgm:t>
    </dgm:pt>
    <dgm:pt modelId="{8FF47454-CF47-4AAB-A5BD-DE7A6BF1DBCD}" type="sibTrans" cxnId="{A2C4C5D5-8AB6-4BFD-9ABA-EF1ACE100A25}">
      <dgm:prSet/>
      <dgm:spPr/>
      <dgm:t>
        <a:bodyPr/>
        <a:lstStyle/>
        <a:p>
          <a:pPr rtl="1"/>
          <a:endParaRPr lang="ar-SA"/>
        </a:p>
      </dgm:t>
    </dgm:pt>
    <dgm:pt modelId="{98F23FB1-09C3-4013-A916-157D50FDD3DD}">
      <dgm:prSet/>
      <dgm:spPr/>
      <dgm:t>
        <a:bodyPr/>
        <a:lstStyle/>
        <a:p>
          <a:pPr rtl="0"/>
          <a:r>
            <a:rPr lang="en-US" b="1" dirty="0" smtClean="0">
              <a:solidFill>
                <a:srgbClr val="0066FF"/>
              </a:solidFill>
            </a:rPr>
            <a:t>Conduits</a:t>
          </a:r>
          <a:endParaRPr lang="ar-SA" b="1" dirty="0">
            <a:solidFill>
              <a:srgbClr val="0066FF"/>
            </a:solidFill>
          </a:endParaRPr>
        </a:p>
      </dgm:t>
    </dgm:pt>
    <dgm:pt modelId="{C720B540-F0C2-4898-B236-9C4CC1A01829}" type="parTrans" cxnId="{CC2E02A1-BBC0-41EC-B534-5E7B96B620FD}">
      <dgm:prSet/>
      <dgm:spPr/>
      <dgm:t>
        <a:bodyPr/>
        <a:lstStyle/>
        <a:p>
          <a:pPr rtl="1"/>
          <a:endParaRPr lang="ar-SA"/>
        </a:p>
      </dgm:t>
    </dgm:pt>
    <dgm:pt modelId="{652237EA-6400-446A-895C-B6731BF85C0A}" type="sibTrans" cxnId="{CC2E02A1-BBC0-41EC-B534-5E7B96B620FD}">
      <dgm:prSet/>
      <dgm:spPr/>
      <dgm:t>
        <a:bodyPr/>
        <a:lstStyle/>
        <a:p>
          <a:pPr rtl="1"/>
          <a:endParaRPr lang="ar-SA"/>
        </a:p>
      </dgm:t>
    </dgm:pt>
    <dgm:pt modelId="{3E73F930-7A12-4402-8A53-A6F5ABB8EDF3}">
      <dgm:prSet/>
      <dgm:spPr/>
      <dgm:t>
        <a:bodyPr/>
        <a:lstStyle/>
        <a:p>
          <a:pPr rtl="0"/>
          <a:r>
            <a:rPr lang="en-US" b="1" dirty="0" smtClean="0">
              <a:solidFill>
                <a:srgbClr val="0066FF"/>
              </a:solidFill>
            </a:rPr>
            <a:t>Re-paving</a:t>
          </a:r>
          <a:endParaRPr lang="ar-SA" b="1" dirty="0">
            <a:solidFill>
              <a:srgbClr val="0066FF"/>
            </a:solidFill>
          </a:endParaRPr>
        </a:p>
      </dgm:t>
    </dgm:pt>
    <dgm:pt modelId="{D8CD7253-AA60-4BEA-8A68-B23C7A724598}" type="parTrans" cxnId="{637B6664-EA8E-40EC-9F39-BD397E58E28D}">
      <dgm:prSet/>
      <dgm:spPr/>
      <dgm:t>
        <a:bodyPr/>
        <a:lstStyle/>
        <a:p>
          <a:pPr rtl="1"/>
          <a:endParaRPr lang="ar-SA"/>
        </a:p>
      </dgm:t>
    </dgm:pt>
    <dgm:pt modelId="{9D3F0E52-1E22-4EA8-B7FD-842F85DB0A8D}" type="sibTrans" cxnId="{637B6664-EA8E-40EC-9F39-BD397E58E28D}">
      <dgm:prSet/>
      <dgm:spPr/>
      <dgm:t>
        <a:bodyPr/>
        <a:lstStyle/>
        <a:p>
          <a:pPr rtl="1"/>
          <a:endParaRPr lang="ar-SA"/>
        </a:p>
      </dgm:t>
    </dgm:pt>
    <dgm:pt modelId="{6383DD75-DE23-4C36-B42D-2FBE89C39EB5}">
      <dgm:prSet/>
      <dgm:spPr/>
      <dgm:t>
        <a:bodyPr/>
        <a:lstStyle/>
        <a:p>
          <a:r>
            <a:rPr lang="en-US" b="1" dirty="0" smtClean="0">
              <a:solidFill>
                <a:srgbClr val="0066FF"/>
              </a:solidFill>
            </a:rPr>
            <a:t>Others</a:t>
          </a:r>
          <a:endParaRPr lang="en-US" b="1" dirty="0">
            <a:solidFill>
              <a:srgbClr val="0066FF"/>
            </a:solidFill>
          </a:endParaRPr>
        </a:p>
      </dgm:t>
    </dgm:pt>
    <dgm:pt modelId="{0FA46853-6144-4DAB-A898-EEA675DA4C93}" type="parTrans" cxnId="{F2F1DDCF-7FC4-432D-9178-76126E51485E}">
      <dgm:prSet/>
      <dgm:spPr/>
      <dgm:t>
        <a:bodyPr/>
        <a:lstStyle/>
        <a:p>
          <a:endParaRPr lang="en-US"/>
        </a:p>
      </dgm:t>
    </dgm:pt>
    <dgm:pt modelId="{DEFE2E83-AF59-4451-90FA-C7651BE5A255}" type="sibTrans" cxnId="{F2F1DDCF-7FC4-432D-9178-76126E51485E}">
      <dgm:prSet/>
      <dgm:spPr/>
      <dgm:t>
        <a:bodyPr/>
        <a:lstStyle/>
        <a:p>
          <a:endParaRPr lang="en-US"/>
        </a:p>
      </dgm:t>
    </dgm:pt>
    <dgm:pt modelId="{0E7309FB-2CDE-48F3-BC45-364A06E704C0}" type="pres">
      <dgm:prSet presAssocID="{650A7684-2E2B-4F60-B7F2-53E5B46CB778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1968130-CA56-4CC0-97C7-0261C59C19C4}" type="pres">
      <dgm:prSet presAssocID="{72CB49D4-E2B5-45F9-BE5D-9F925EB8D158}" presName="circle1" presStyleLbl="lnNode1" presStyleIdx="0" presStyleCnt="5"/>
      <dgm:spPr/>
    </dgm:pt>
    <dgm:pt modelId="{8276AF87-8B1D-4040-A6E0-D840EF649875}" type="pres">
      <dgm:prSet presAssocID="{72CB49D4-E2B5-45F9-BE5D-9F925EB8D158}" presName="text1" presStyleLbl="revTx" presStyleIdx="0" presStyleCnt="5" custLinFactNeighborX="-1003" custLinFactNeighborY="-2525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7982D8F-6956-435B-B997-E300E3014227}" type="pres">
      <dgm:prSet presAssocID="{72CB49D4-E2B5-45F9-BE5D-9F925EB8D158}" presName="line1" presStyleLbl="callout" presStyleIdx="0" presStyleCnt="10"/>
      <dgm:spPr/>
    </dgm:pt>
    <dgm:pt modelId="{F1CE28F2-3B8D-4B40-9483-E246009C7FB8}" type="pres">
      <dgm:prSet presAssocID="{72CB49D4-E2B5-45F9-BE5D-9F925EB8D158}" presName="d1" presStyleLbl="callout" presStyleIdx="1" presStyleCnt="10"/>
      <dgm:spPr/>
    </dgm:pt>
    <dgm:pt modelId="{C55B1887-3390-47E4-995A-71F396C2D0BA}" type="pres">
      <dgm:prSet presAssocID="{A2D8A39E-FA18-4A15-A4A9-CC3EF742CC8C}" presName="circle2" presStyleLbl="lnNode1" presStyleIdx="1" presStyleCnt="5"/>
      <dgm:spPr/>
    </dgm:pt>
    <dgm:pt modelId="{5466D00B-C435-4335-81A9-DADAEFA69755}" type="pres">
      <dgm:prSet presAssocID="{A2D8A39E-FA18-4A15-A4A9-CC3EF742CC8C}" presName="text2" presStyleLbl="revTx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C2AC1BB-7D6E-4D4F-BC7F-E7924C71FFD7}" type="pres">
      <dgm:prSet presAssocID="{A2D8A39E-FA18-4A15-A4A9-CC3EF742CC8C}" presName="line2" presStyleLbl="callout" presStyleIdx="2" presStyleCnt="10"/>
      <dgm:spPr/>
    </dgm:pt>
    <dgm:pt modelId="{F24A3D9F-53F9-410A-8F98-F570A08F4CE5}" type="pres">
      <dgm:prSet presAssocID="{A2D8A39E-FA18-4A15-A4A9-CC3EF742CC8C}" presName="d2" presStyleLbl="callout" presStyleIdx="3" presStyleCnt="10"/>
      <dgm:spPr/>
    </dgm:pt>
    <dgm:pt modelId="{48407305-98D4-447E-BCF5-2C7F696F718E}" type="pres">
      <dgm:prSet presAssocID="{98F23FB1-09C3-4013-A916-157D50FDD3DD}" presName="circle3" presStyleLbl="lnNode1" presStyleIdx="2" presStyleCnt="5"/>
      <dgm:spPr/>
    </dgm:pt>
    <dgm:pt modelId="{30AF4796-E8D5-4B8C-A171-DA16234395A9}" type="pres">
      <dgm:prSet presAssocID="{98F23FB1-09C3-4013-A916-157D50FDD3DD}" presName="text3" presStyleLbl="revTx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E9F8945-5C96-4656-9306-D620FF9D8F4B}" type="pres">
      <dgm:prSet presAssocID="{98F23FB1-09C3-4013-A916-157D50FDD3DD}" presName="line3" presStyleLbl="callout" presStyleIdx="4" presStyleCnt="10"/>
      <dgm:spPr/>
    </dgm:pt>
    <dgm:pt modelId="{B4B389DC-8211-4134-ADB9-CF2F1C506A42}" type="pres">
      <dgm:prSet presAssocID="{98F23FB1-09C3-4013-A916-157D50FDD3DD}" presName="d3" presStyleLbl="callout" presStyleIdx="5" presStyleCnt="10"/>
      <dgm:spPr/>
    </dgm:pt>
    <dgm:pt modelId="{2C1502E4-23AB-4840-9212-B8989B308B2F}" type="pres">
      <dgm:prSet presAssocID="{3E73F930-7A12-4402-8A53-A6F5ABB8EDF3}" presName="circle4" presStyleLbl="lnNode1" presStyleIdx="3" presStyleCnt="5" custScaleX="104730" custScaleY="114251"/>
      <dgm:spPr/>
    </dgm:pt>
    <dgm:pt modelId="{6A0A2182-911D-484D-8A45-034F8B1E2102}" type="pres">
      <dgm:prSet presAssocID="{3E73F930-7A12-4402-8A53-A6F5ABB8EDF3}" presName="text4" presStyleLbl="revTx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5A6FDA-ADBA-4365-B6B2-A5BDDE87E1AA}" type="pres">
      <dgm:prSet presAssocID="{3E73F930-7A12-4402-8A53-A6F5ABB8EDF3}" presName="line4" presStyleLbl="callout" presStyleIdx="6" presStyleCnt="10"/>
      <dgm:spPr/>
    </dgm:pt>
    <dgm:pt modelId="{E23D4CAD-75C5-4978-9456-B75C19320671}" type="pres">
      <dgm:prSet presAssocID="{3E73F930-7A12-4402-8A53-A6F5ABB8EDF3}" presName="d4" presStyleLbl="callout" presStyleIdx="7" presStyleCnt="10"/>
      <dgm:spPr/>
    </dgm:pt>
    <dgm:pt modelId="{CE0EFA27-B2C8-4D5A-9D6D-3DC76A1EAB01}" type="pres">
      <dgm:prSet presAssocID="{6383DD75-DE23-4C36-B42D-2FBE89C39EB5}" presName="circle5" presStyleLbl="lnNode1" presStyleIdx="4" presStyleCnt="5"/>
      <dgm:spPr/>
    </dgm:pt>
    <dgm:pt modelId="{1F6435F1-0B9B-4C91-ACCB-51169C15FA0C}" type="pres">
      <dgm:prSet presAssocID="{6383DD75-DE23-4C36-B42D-2FBE89C39EB5}" presName="text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715800-FC4C-427F-B5EC-498329889EF6}" type="pres">
      <dgm:prSet presAssocID="{6383DD75-DE23-4C36-B42D-2FBE89C39EB5}" presName="line5" presStyleLbl="callout" presStyleIdx="8" presStyleCnt="10"/>
      <dgm:spPr/>
    </dgm:pt>
    <dgm:pt modelId="{BE29B479-F2A1-46CC-A085-224B530EDA55}" type="pres">
      <dgm:prSet presAssocID="{6383DD75-DE23-4C36-B42D-2FBE89C39EB5}" presName="d5" presStyleLbl="callout" presStyleIdx="9" presStyleCnt="10"/>
      <dgm:spPr/>
    </dgm:pt>
  </dgm:ptLst>
  <dgm:cxnLst>
    <dgm:cxn modelId="{E1427C15-ECBC-4CF2-B3B2-47940F0A1E98}" type="presOf" srcId="{72CB49D4-E2B5-45F9-BE5D-9F925EB8D158}" destId="{8276AF87-8B1D-4040-A6E0-D840EF649875}" srcOrd="0" destOrd="0" presId="urn:microsoft.com/office/officeart/2005/8/layout/target1"/>
    <dgm:cxn modelId="{A1412956-FC62-41FD-9B17-A6CF41549D1C}" type="presOf" srcId="{650A7684-2E2B-4F60-B7F2-53E5B46CB778}" destId="{0E7309FB-2CDE-48F3-BC45-364A06E704C0}" srcOrd="0" destOrd="0" presId="urn:microsoft.com/office/officeart/2005/8/layout/target1"/>
    <dgm:cxn modelId="{566EFCFA-C874-4359-972A-2D5DBC093F6F}" type="presOf" srcId="{3E73F930-7A12-4402-8A53-A6F5ABB8EDF3}" destId="{6A0A2182-911D-484D-8A45-034F8B1E2102}" srcOrd="0" destOrd="0" presId="urn:microsoft.com/office/officeart/2005/8/layout/target1"/>
    <dgm:cxn modelId="{F6E3F695-03E2-4D9A-9844-FC340729219E}" type="presOf" srcId="{A2D8A39E-FA18-4A15-A4A9-CC3EF742CC8C}" destId="{5466D00B-C435-4335-81A9-DADAEFA69755}" srcOrd="0" destOrd="0" presId="urn:microsoft.com/office/officeart/2005/8/layout/target1"/>
    <dgm:cxn modelId="{F5124D56-156C-4A2C-B65C-5A67B248F7C6}" srcId="{650A7684-2E2B-4F60-B7F2-53E5B46CB778}" destId="{72CB49D4-E2B5-45F9-BE5D-9F925EB8D158}" srcOrd="0" destOrd="0" parTransId="{0AC95BC3-49E4-4CC3-A862-FAB9F49ED737}" sibTransId="{73CD736A-5100-4106-AA0D-54CC7C029022}"/>
    <dgm:cxn modelId="{637B6664-EA8E-40EC-9F39-BD397E58E28D}" srcId="{650A7684-2E2B-4F60-B7F2-53E5B46CB778}" destId="{3E73F930-7A12-4402-8A53-A6F5ABB8EDF3}" srcOrd="3" destOrd="0" parTransId="{D8CD7253-AA60-4BEA-8A68-B23C7A724598}" sibTransId="{9D3F0E52-1E22-4EA8-B7FD-842F85DB0A8D}"/>
    <dgm:cxn modelId="{A2C4C5D5-8AB6-4BFD-9ABA-EF1ACE100A25}" srcId="{650A7684-2E2B-4F60-B7F2-53E5B46CB778}" destId="{A2D8A39E-FA18-4A15-A4A9-CC3EF742CC8C}" srcOrd="1" destOrd="0" parTransId="{F18DDCF8-1B9F-4C6A-BC09-FBCF14212EDE}" sibTransId="{8FF47454-CF47-4AAB-A5BD-DE7A6BF1DBCD}"/>
    <dgm:cxn modelId="{BD4CAF05-D3DA-4F05-97AE-960EEDF977A0}" type="presOf" srcId="{98F23FB1-09C3-4013-A916-157D50FDD3DD}" destId="{30AF4796-E8D5-4B8C-A171-DA16234395A9}" srcOrd="0" destOrd="0" presId="urn:microsoft.com/office/officeart/2005/8/layout/target1"/>
    <dgm:cxn modelId="{1507DCE9-7CB1-488E-905C-4369DC741D54}" type="presOf" srcId="{6383DD75-DE23-4C36-B42D-2FBE89C39EB5}" destId="{1F6435F1-0B9B-4C91-ACCB-51169C15FA0C}" srcOrd="0" destOrd="0" presId="urn:microsoft.com/office/officeart/2005/8/layout/target1"/>
    <dgm:cxn modelId="{F2F1DDCF-7FC4-432D-9178-76126E51485E}" srcId="{650A7684-2E2B-4F60-B7F2-53E5B46CB778}" destId="{6383DD75-DE23-4C36-B42D-2FBE89C39EB5}" srcOrd="4" destOrd="0" parTransId="{0FA46853-6144-4DAB-A898-EEA675DA4C93}" sibTransId="{DEFE2E83-AF59-4451-90FA-C7651BE5A255}"/>
    <dgm:cxn modelId="{CC2E02A1-BBC0-41EC-B534-5E7B96B620FD}" srcId="{650A7684-2E2B-4F60-B7F2-53E5B46CB778}" destId="{98F23FB1-09C3-4013-A916-157D50FDD3DD}" srcOrd="2" destOrd="0" parTransId="{C720B540-F0C2-4898-B236-9C4CC1A01829}" sibTransId="{652237EA-6400-446A-895C-B6731BF85C0A}"/>
    <dgm:cxn modelId="{7D0859F9-13AB-42D7-AD6C-E5DC49E151E1}" type="presParOf" srcId="{0E7309FB-2CDE-48F3-BC45-364A06E704C0}" destId="{A1968130-CA56-4CC0-97C7-0261C59C19C4}" srcOrd="0" destOrd="0" presId="urn:microsoft.com/office/officeart/2005/8/layout/target1"/>
    <dgm:cxn modelId="{F38B19D2-4804-46D7-9910-D8AEB2ED3557}" type="presParOf" srcId="{0E7309FB-2CDE-48F3-BC45-364A06E704C0}" destId="{8276AF87-8B1D-4040-A6E0-D840EF649875}" srcOrd="1" destOrd="0" presId="urn:microsoft.com/office/officeart/2005/8/layout/target1"/>
    <dgm:cxn modelId="{7AF5B145-D1B0-4EBF-8CE9-B073EF93C6B4}" type="presParOf" srcId="{0E7309FB-2CDE-48F3-BC45-364A06E704C0}" destId="{67982D8F-6956-435B-B997-E300E3014227}" srcOrd="2" destOrd="0" presId="urn:microsoft.com/office/officeart/2005/8/layout/target1"/>
    <dgm:cxn modelId="{8B7EE753-BE0B-493D-9088-58D5F04039B5}" type="presParOf" srcId="{0E7309FB-2CDE-48F3-BC45-364A06E704C0}" destId="{F1CE28F2-3B8D-4B40-9483-E246009C7FB8}" srcOrd="3" destOrd="0" presId="urn:microsoft.com/office/officeart/2005/8/layout/target1"/>
    <dgm:cxn modelId="{2F8F641C-967D-4D05-8CB0-9EF6B4F0DF84}" type="presParOf" srcId="{0E7309FB-2CDE-48F3-BC45-364A06E704C0}" destId="{C55B1887-3390-47E4-995A-71F396C2D0BA}" srcOrd="4" destOrd="0" presId="urn:microsoft.com/office/officeart/2005/8/layout/target1"/>
    <dgm:cxn modelId="{8C23F959-08EB-4996-B914-BD28353327CF}" type="presParOf" srcId="{0E7309FB-2CDE-48F3-BC45-364A06E704C0}" destId="{5466D00B-C435-4335-81A9-DADAEFA69755}" srcOrd="5" destOrd="0" presId="urn:microsoft.com/office/officeart/2005/8/layout/target1"/>
    <dgm:cxn modelId="{333E8B62-1217-41DF-841B-758183CF0FDE}" type="presParOf" srcId="{0E7309FB-2CDE-48F3-BC45-364A06E704C0}" destId="{FC2AC1BB-7D6E-4D4F-BC7F-E7924C71FFD7}" srcOrd="6" destOrd="0" presId="urn:microsoft.com/office/officeart/2005/8/layout/target1"/>
    <dgm:cxn modelId="{53422B2F-322C-4E81-A929-E0E5E869507D}" type="presParOf" srcId="{0E7309FB-2CDE-48F3-BC45-364A06E704C0}" destId="{F24A3D9F-53F9-410A-8F98-F570A08F4CE5}" srcOrd="7" destOrd="0" presId="urn:microsoft.com/office/officeart/2005/8/layout/target1"/>
    <dgm:cxn modelId="{C94AFE6B-C492-4C0E-870D-F66AA6BEC28C}" type="presParOf" srcId="{0E7309FB-2CDE-48F3-BC45-364A06E704C0}" destId="{48407305-98D4-447E-BCF5-2C7F696F718E}" srcOrd="8" destOrd="0" presId="urn:microsoft.com/office/officeart/2005/8/layout/target1"/>
    <dgm:cxn modelId="{C118ECFD-4C39-4A18-AD8C-89217DF7D12B}" type="presParOf" srcId="{0E7309FB-2CDE-48F3-BC45-364A06E704C0}" destId="{30AF4796-E8D5-4B8C-A171-DA16234395A9}" srcOrd="9" destOrd="0" presId="urn:microsoft.com/office/officeart/2005/8/layout/target1"/>
    <dgm:cxn modelId="{8A8028F9-6F50-43EE-8541-EE92183F0DC8}" type="presParOf" srcId="{0E7309FB-2CDE-48F3-BC45-364A06E704C0}" destId="{DE9F8945-5C96-4656-9306-D620FF9D8F4B}" srcOrd="10" destOrd="0" presId="urn:microsoft.com/office/officeart/2005/8/layout/target1"/>
    <dgm:cxn modelId="{14EE966F-E800-4875-A92D-010BAA222CB9}" type="presParOf" srcId="{0E7309FB-2CDE-48F3-BC45-364A06E704C0}" destId="{B4B389DC-8211-4134-ADB9-CF2F1C506A42}" srcOrd="11" destOrd="0" presId="urn:microsoft.com/office/officeart/2005/8/layout/target1"/>
    <dgm:cxn modelId="{47F6B5C4-9B2B-464A-B71D-8FBE2799ADDB}" type="presParOf" srcId="{0E7309FB-2CDE-48F3-BC45-364A06E704C0}" destId="{2C1502E4-23AB-4840-9212-B8989B308B2F}" srcOrd="12" destOrd="0" presId="urn:microsoft.com/office/officeart/2005/8/layout/target1"/>
    <dgm:cxn modelId="{BF964D9B-51C0-441A-8ECE-BC4FA25572DC}" type="presParOf" srcId="{0E7309FB-2CDE-48F3-BC45-364A06E704C0}" destId="{6A0A2182-911D-484D-8A45-034F8B1E2102}" srcOrd="13" destOrd="0" presId="urn:microsoft.com/office/officeart/2005/8/layout/target1"/>
    <dgm:cxn modelId="{3C75F16A-AD2F-4FD0-B05B-06F63033C729}" type="presParOf" srcId="{0E7309FB-2CDE-48F3-BC45-364A06E704C0}" destId="{EE5A6FDA-ADBA-4365-B6B2-A5BDDE87E1AA}" srcOrd="14" destOrd="0" presId="urn:microsoft.com/office/officeart/2005/8/layout/target1"/>
    <dgm:cxn modelId="{EDFE2347-059F-4C2B-8539-C2BCE7585814}" type="presParOf" srcId="{0E7309FB-2CDE-48F3-BC45-364A06E704C0}" destId="{E23D4CAD-75C5-4978-9456-B75C19320671}" srcOrd="15" destOrd="0" presId="urn:microsoft.com/office/officeart/2005/8/layout/target1"/>
    <dgm:cxn modelId="{48169D17-EE9C-49C1-A1B5-2F95C82115EA}" type="presParOf" srcId="{0E7309FB-2CDE-48F3-BC45-364A06E704C0}" destId="{CE0EFA27-B2C8-4D5A-9D6D-3DC76A1EAB01}" srcOrd="16" destOrd="0" presId="urn:microsoft.com/office/officeart/2005/8/layout/target1"/>
    <dgm:cxn modelId="{7819E44F-0012-4635-AE47-9AE8D5BFD7DF}" type="presParOf" srcId="{0E7309FB-2CDE-48F3-BC45-364A06E704C0}" destId="{1F6435F1-0B9B-4C91-ACCB-51169C15FA0C}" srcOrd="17" destOrd="0" presId="urn:microsoft.com/office/officeart/2005/8/layout/target1"/>
    <dgm:cxn modelId="{6BC8EF5D-76E2-45CF-80E2-335BD19BE913}" type="presParOf" srcId="{0E7309FB-2CDE-48F3-BC45-364A06E704C0}" destId="{CD715800-FC4C-427F-B5EC-498329889EF6}" srcOrd="18" destOrd="0" presId="urn:microsoft.com/office/officeart/2005/8/layout/target1"/>
    <dgm:cxn modelId="{3D4CEDD6-900C-4B72-9FDF-D540DCD9BB40}" type="presParOf" srcId="{0E7309FB-2CDE-48F3-BC45-364A06E704C0}" destId="{BE29B479-F2A1-46CC-A085-224B530EDA55}" srcOrd="19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FE9893F-22F6-4EC9-B59F-EB35067C4559}" type="doc">
      <dgm:prSet loTypeId="urn:diagrams.loki3.com/VaryingWidth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C1F4BE-19B7-4382-A958-DED3B16D879B}">
      <dgm:prSet phldrT="[Text]" custT="1"/>
      <dgm:spPr/>
      <dgm:t>
        <a:bodyPr/>
        <a:lstStyle/>
        <a:p>
          <a:r>
            <a:rPr lang="en-US" sz="2800" dirty="0" smtClean="0"/>
            <a:t>width</a:t>
          </a:r>
          <a:endParaRPr lang="en-US" sz="2800" dirty="0"/>
        </a:p>
      </dgm:t>
    </dgm:pt>
    <dgm:pt modelId="{ECD42BA7-6F03-40F4-B94F-A8E5BC21F4C6}" type="parTrans" cxnId="{7160AFB8-7D28-4095-9B4F-0736E115B119}">
      <dgm:prSet/>
      <dgm:spPr/>
      <dgm:t>
        <a:bodyPr/>
        <a:lstStyle/>
        <a:p>
          <a:endParaRPr lang="en-US"/>
        </a:p>
      </dgm:t>
    </dgm:pt>
    <dgm:pt modelId="{5B86594C-AB66-41DB-B388-3B37A57930AD}" type="sibTrans" cxnId="{7160AFB8-7D28-4095-9B4F-0736E115B119}">
      <dgm:prSet/>
      <dgm:spPr/>
      <dgm:t>
        <a:bodyPr/>
        <a:lstStyle/>
        <a:p>
          <a:endParaRPr lang="en-US"/>
        </a:p>
      </dgm:t>
    </dgm:pt>
    <dgm:pt modelId="{0F99DDED-29C7-4F1C-BAAC-3A58C44EC169}">
      <dgm:prSet phldrT="[Text]" custT="1"/>
      <dgm:spPr/>
      <dgm:t>
        <a:bodyPr/>
        <a:lstStyle/>
        <a:p>
          <a:r>
            <a:rPr lang="en-US" sz="2800" dirty="0" smtClean="0"/>
            <a:t>length</a:t>
          </a:r>
          <a:endParaRPr lang="en-US" sz="2800" dirty="0"/>
        </a:p>
      </dgm:t>
    </dgm:pt>
    <dgm:pt modelId="{F6D179E8-1A1F-4448-A5A2-5217632D24AF}" type="parTrans" cxnId="{F34E0E84-26F3-47F5-A7A6-C351896B4566}">
      <dgm:prSet/>
      <dgm:spPr/>
      <dgm:t>
        <a:bodyPr/>
        <a:lstStyle/>
        <a:p>
          <a:endParaRPr lang="en-US"/>
        </a:p>
      </dgm:t>
    </dgm:pt>
    <dgm:pt modelId="{FD6F472C-8EE0-4D06-96F3-03CE19DD2DD5}" type="sibTrans" cxnId="{F34E0E84-26F3-47F5-A7A6-C351896B4566}">
      <dgm:prSet/>
      <dgm:spPr/>
      <dgm:t>
        <a:bodyPr/>
        <a:lstStyle/>
        <a:p>
          <a:endParaRPr lang="en-US"/>
        </a:p>
      </dgm:t>
    </dgm:pt>
    <dgm:pt modelId="{11AE6E10-48D0-4E8C-A3B2-37AB65ABB30E}">
      <dgm:prSet phldrT="[Text]" custT="1"/>
      <dgm:spPr/>
      <dgm:t>
        <a:bodyPr/>
        <a:lstStyle/>
        <a:p>
          <a:r>
            <a:rPr lang="en-US" sz="2800" dirty="0" smtClean="0"/>
            <a:t>depth</a:t>
          </a:r>
          <a:endParaRPr lang="en-US" sz="2800" dirty="0"/>
        </a:p>
      </dgm:t>
    </dgm:pt>
    <dgm:pt modelId="{1A8DC30C-451F-4D79-9C3A-49894A1A6531}" type="parTrans" cxnId="{8AC89976-AB2C-4F02-8A5B-D9BA170FBABD}">
      <dgm:prSet/>
      <dgm:spPr/>
      <dgm:t>
        <a:bodyPr/>
        <a:lstStyle/>
        <a:p>
          <a:endParaRPr lang="en-US"/>
        </a:p>
      </dgm:t>
    </dgm:pt>
    <dgm:pt modelId="{E1EA6DC9-D363-48CF-A5DC-F08EA74647B2}" type="sibTrans" cxnId="{8AC89976-AB2C-4F02-8A5B-D9BA170FBABD}">
      <dgm:prSet/>
      <dgm:spPr/>
      <dgm:t>
        <a:bodyPr/>
        <a:lstStyle/>
        <a:p>
          <a:endParaRPr lang="en-US"/>
        </a:p>
      </dgm:t>
    </dgm:pt>
    <dgm:pt modelId="{2AB9C74C-5D9B-4F77-A823-FFB102F3FA62}" type="pres">
      <dgm:prSet presAssocID="{2FE9893F-22F6-4EC9-B59F-EB35067C4559}" presName="Name0" presStyleCnt="0">
        <dgm:presLayoutVars>
          <dgm:resizeHandles/>
        </dgm:presLayoutVars>
      </dgm:prSet>
      <dgm:spPr/>
      <dgm:t>
        <a:bodyPr/>
        <a:lstStyle/>
        <a:p>
          <a:endParaRPr lang="en-US"/>
        </a:p>
      </dgm:t>
    </dgm:pt>
    <dgm:pt modelId="{94AF7904-6922-413E-8120-B6C1FA92B96F}" type="pres">
      <dgm:prSet presAssocID="{41C1F4BE-19B7-4382-A958-DED3B16D879B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4F3B43-2B99-4BBA-8F15-58E6151FFF3C}" type="pres">
      <dgm:prSet presAssocID="{5B86594C-AB66-41DB-B388-3B37A57930AD}" presName="space" presStyleCnt="0"/>
      <dgm:spPr/>
    </dgm:pt>
    <dgm:pt modelId="{C5D93840-08FE-44C4-B616-F7B68847B4A9}" type="pres">
      <dgm:prSet presAssocID="{0F99DDED-29C7-4F1C-BAAC-3A58C44EC169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6AA5F-F781-45FD-8E68-317B25591C69}" type="pres">
      <dgm:prSet presAssocID="{FD6F472C-8EE0-4D06-96F3-03CE19DD2DD5}" presName="space" presStyleCnt="0"/>
      <dgm:spPr/>
    </dgm:pt>
    <dgm:pt modelId="{FA4874BA-6BEA-4107-9E7F-AF6B60BE5C88}" type="pres">
      <dgm:prSet presAssocID="{11AE6E10-48D0-4E8C-A3B2-37AB65ABB30E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C89976-AB2C-4F02-8A5B-D9BA170FBABD}" srcId="{2FE9893F-22F6-4EC9-B59F-EB35067C4559}" destId="{11AE6E10-48D0-4E8C-A3B2-37AB65ABB30E}" srcOrd="2" destOrd="0" parTransId="{1A8DC30C-451F-4D79-9C3A-49894A1A6531}" sibTransId="{E1EA6DC9-D363-48CF-A5DC-F08EA74647B2}"/>
    <dgm:cxn modelId="{D4188F9C-1441-4E7B-AD55-BE39AE028D2A}" type="presOf" srcId="{41C1F4BE-19B7-4382-A958-DED3B16D879B}" destId="{94AF7904-6922-413E-8120-B6C1FA92B96F}" srcOrd="0" destOrd="0" presId="urn:diagrams.loki3.com/VaryingWidthList"/>
    <dgm:cxn modelId="{7924394F-627F-455B-9705-74D2CB7DE3ED}" type="presOf" srcId="{11AE6E10-48D0-4E8C-A3B2-37AB65ABB30E}" destId="{FA4874BA-6BEA-4107-9E7F-AF6B60BE5C88}" srcOrd="0" destOrd="0" presId="urn:diagrams.loki3.com/VaryingWidthList"/>
    <dgm:cxn modelId="{CDA45F32-BD76-42A6-BCD2-7E0D27C0386E}" type="presOf" srcId="{2FE9893F-22F6-4EC9-B59F-EB35067C4559}" destId="{2AB9C74C-5D9B-4F77-A823-FFB102F3FA62}" srcOrd="0" destOrd="0" presId="urn:diagrams.loki3.com/VaryingWidthList"/>
    <dgm:cxn modelId="{5F259653-F6B8-41DB-914D-9C802095D48A}" type="presOf" srcId="{0F99DDED-29C7-4F1C-BAAC-3A58C44EC169}" destId="{C5D93840-08FE-44C4-B616-F7B68847B4A9}" srcOrd="0" destOrd="0" presId="urn:diagrams.loki3.com/VaryingWidthList"/>
    <dgm:cxn modelId="{7160AFB8-7D28-4095-9B4F-0736E115B119}" srcId="{2FE9893F-22F6-4EC9-B59F-EB35067C4559}" destId="{41C1F4BE-19B7-4382-A958-DED3B16D879B}" srcOrd="0" destOrd="0" parTransId="{ECD42BA7-6F03-40F4-B94F-A8E5BC21F4C6}" sibTransId="{5B86594C-AB66-41DB-B388-3B37A57930AD}"/>
    <dgm:cxn modelId="{F34E0E84-26F3-47F5-A7A6-C351896B4566}" srcId="{2FE9893F-22F6-4EC9-B59F-EB35067C4559}" destId="{0F99DDED-29C7-4F1C-BAAC-3A58C44EC169}" srcOrd="1" destOrd="0" parTransId="{F6D179E8-1A1F-4448-A5A2-5217632D24AF}" sibTransId="{FD6F472C-8EE0-4D06-96F3-03CE19DD2DD5}"/>
    <dgm:cxn modelId="{11EE9131-B3FA-4782-B5FA-F1B944EF950E}" type="presParOf" srcId="{2AB9C74C-5D9B-4F77-A823-FFB102F3FA62}" destId="{94AF7904-6922-413E-8120-B6C1FA92B96F}" srcOrd="0" destOrd="0" presId="urn:diagrams.loki3.com/VaryingWidthList"/>
    <dgm:cxn modelId="{179C72A0-54B2-40B2-A036-8E8885C1985A}" type="presParOf" srcId="{2AB9C74C-5D9B-4F77-A823-FFB102F3FA62}" destId="{494F3B43-2B99-4BBA-8F15-58E6151FFF3C}" srcOrd="1" destOrd="0" presId="urn:diagrams.loki3.com/VaryingWidthList"/>
    <dgm:cxn modelId="{47D9222D-A76E-4927-9421-04A26EC852F7}" type="presParOf" srcId="{2AB9C74C-5D9B-4F77-A823-FFB102F3FA62}" destId="{C5D93840-08FE-44C4-B616-F7B68847B4A9}" srcOrd="2" destOrd="0" presId="urn:diagrams.loki3.com/VaryingWidthList"/>
    <dgm:cxn modelId="{07634938-DD9E-4685-9CD5-87E512C1101D}" type="presParOf" srcId="{2AB9C74C-5D9B-4F77-A823-FFB102F3FA62}" destId="{CAD6AA5F-F781-45FD-8E68-317B25591C69}" srcOrd="3" destOrd="0" presId="urn:diagrams.loki3.com/VaryingWidthList"/>
    <dgm:cxn modelId="{517526FB-3410-4F2E-8B8B-A4CF66B611B0}" type="presParOf" srcId="{2AB9C74C-5D9B-4F77-A823-FFB102F3FA62}" destId="{FA4874BA-6BEA-4107-9E7F-AF6B60BE5C88}" srcOrd="4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1073E3-AA07-43AE-ADFC-3B15F57B747B}">
      <dsp:nvSpPr>
        <dsp:cNvPr id="0" name=""/>
        <dsp:cNvSpPr/>
      </dsp:nvSpPr>
      <dsp:spPr>
        <a:xfrm>
          <a:off x="0" y="5660287"/>
          <a:ext cx="8201466" cy="464421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n>
                <a:noFill/>
              </a:ln>
              <a:solidFill>
                <a:srgbClr val="002060"/>
              </a:solidFill>
              <a:effectLst/>
            </a:rPr>
            <a:t>Conclusions and Recommendations</a:t>
          </a:r>
          <a:endParaRPr lang="en-US" sz="3200" b="1" kern="1200" dirty="0">
            <a:ln>
              <a:noFill/>
            </a:ln>
            <a:solidFill>
              <a:srgbClr val="002060"/>
            </a:solidFill>
            <a:effectLst/>
          </a:endParaRPr>
        </a:p>
      </dsp:txBody>
      <dsp:txXfrm>
        <a:off x="0" y="5660287"/>
        <a:ext cx="8201466" cy="464421"/>
      </dsp:txXfrm>
    </dsp:sp>
    <dsp:sp modelId="{DF0648FF-3342-4451-98B0-3DA391210304}">
      <dsp:nvSpPr>
        <dsp:cNvPr id="0" name=""/>
        <dsp:cNvSpPr/>
      </dsp:nvSpPr>
      <dsp:spPr>
        <a:xfrm rot="10800000">
          <a:off x="0" y="4952972"/>
          <a:ext cx="8201466" cy="714280"/>
        </a:xfrm>
        <a:prstGeom prst="upArrowCallout">
          <a:avLst/>
        </a:prstGeom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n>
                <a:noFill/>
              </a:ln>
              <a:solidFill>
                <a:srgbClr val="002060"/>
              </a:solidFill>
              <a:effectLst/>
            </a:rPr>
            <a:t>The proposed location of WWTP</a:t>
          </a:r>
          <a:endParaRPr lang="en-US" sz="3200" b="1" kern="1200" dirty="0">
            <a:ln>
              <a:noFill/>
            </a:ln>
            <a:solidFill>
              <a:srgbClr val="002060"/>
            </a:solidFill>
            <a:effectLst/>
          </a:endParaRPr>
        </a:p>
      </dsp:txBody>
      <dsp:txXfrm rot="10800000">
        <a:off x="0" y="4952972"/>
        <a:ext cx="8201466" cy="464118"/>
      </dsp:txXfrm>
    </dsp:sp>
    <dsp:sp modelId="{6B82777B-BA83-43FB-AC83-C83B3529DC86}">
      <dsp:nvSpPr>
        <dsp:cNvPr id="0" name=""/>
        <dsp:cNvSpPr/>
      </dsp:nvSpPr>
      <dsp:spPr>
        <a:xfrm rot="10800000">
          <a:off x="0" y="4245658"/>
          <a:ext cx="8201466" cy="714280"/>
        </a:xfrm>
        <a:prstGeom prst="upArrowCallout">
          <a:avLst/>
        </a:prstGeom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n>
                <a:noFill/>
              </a:ln>
              <a:solidFill>
                <a:srgbClr val="002060"/>
              </a:solidFill>
              <a:effectLst/>
            </a:rPr>
            <a:t>Cost estimate of WWCN</a:t>
          </a:r>
          <a:endParaRPr lang="en-US" sz="3200" b="1" kern="1200" dirty="0">
            <a:ln>
              <a:noFill/>
            </a:ln>
            <a:solidFill>
              <a:srgbClr val="002060"/>
            </a:solidFill>
            <a:effectLst/>
          </a:endParaRPr>
        </a:p>
      </dsp:txBody>
      <dsp:txXfrm rot="10800000">
        <a:off x="0" y="4245658"/>
        <a:ext cx="8201466" cy="464118"/>
      </dsp:txXfrm>
    </dsp:sp>
    <dsp:sp modelId="{449BA864-50AB-4CBC-8453-08B0D895EBF5}">
      <dsp:nvSpPr>
        <dsp:cNvPr id="0" name=""/>
        <dsp:cNvSpPr/>
      </dsp:nvSpPr>
      <dsp:spPr>
        <a:xfrm rot="10800000">
          <a:off x="0" y="3538343"/>
          <a:ext cx="8201466" cy="714280"/>
        </a:xfrm>
        <a:prstGeom prst="upArrowCallout">
          <a:avLst/>
        </a:prstGeom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n>
                <a:noFill/>
              </a:ln>
              <a:solidFill>
                <a:srgbClr val="002060"/>
              </a:solidFill>
              <a:effectLst/>
            </a:rPr>
            <a:t>Results </a:t>
          </a:r>
          <a:endParaRPr lang="en-US" sz="3200" b="1" kern="1200" dirty="0">
            <a:ln>
              <a:noFill/>
            </a:ln>
            <a:solidFill>
              <a:srgbClr val="002060"/>
            </a:solidFill>
            <a:effectLst/>
          </a:endParaRPr>
        </a:p>
      </dsp:txBody>
      <dsp:txXfrm rot="10800000">
        <a:off x="0" y="3538343"/>
        <a:ext cx="8201466" cy="464118"/>
      </dsp:txXfrm>
    </dsp:sp>
    <dsp:sp modelId="{413F9F25-EA96-4C64-8609-758D9AC2862A}">
      <dsp:nvSpPr>
        <dsp:cNvPr id="0" name=""/>
        <dsp:cNvSpPr/>
      </dsp:nvSpPr>
      <dsp:spPr>
        <a:xfrm rot="10800000">
          <a:off x="0" y="2831029"/>
          <a:ext cx="8201466" cy="714280"/>
        </a:xfrm>
        <a:prstGeom prst="upArrowCallout">
          <a:avLst/>
        </a:prstGeom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n>
                <a:noFill/>
              </a:ln>
              <a:solidFill>
                <a:srgbClr val="002060"/>
              </a:solidFill>
              <a:effectLst/>
            </a:rPr>
            <a:t>Modeling and design </a:t>
          </a:r>
          <a:endParaRPr lang="en-US" sz="3200" b="1" kern="1200" dirty="0">
            <a:ln>
              <a:noFill/>
            </a:ln>
            <a:solidFill>
              <a:srgbClr val="002060"/>
            </a:solidFill>
            <a:effectLst/>
          </a:endParaRPr>
        </a:p>
      </dsp:txBody>
      <dsp:txXfrm rot="10800000">
        <a:off x="0" y="2831029"/>
        <a:ext cx="8201466" cy="464118"/>
      </dsp:txXfrm>
    </dsp:sp>
    <dsp:sp modelId="{F684E6CD-B436-4CCE-8584-0B21254862A9}">
      <dsp:nvSpPr>
        <dsp:cNvPr id="0" name=""/>
        <dsp:cNvSpPr/>
      </dsp:nvSpPr>
      <dsp:spPr>
        <a:xfrm rot="10800000">
          <a:off x="0" y="2123714"/>
          <a:ext cx="8201466" cy="714280"/>
        </a:xfrm>
        <a:prstGeom prst="upArrowCallout">
          <a:avLst/>
        </a:prstGeom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n>
                <a:noFill/>
              </a:ln>
              <a:solidFill>
                <a:srgbClr val="002060"/>
              </a:solidFill>
              <a:effectLst/>
            </a:rPr>
            <a:t>Methodology </a:t>
          </a:r>
          <a:endParaRPr lang="en-US" sz="3200" b="1" kern="1200" dirty="0">
            <a:ln>
              <a:noFill/>
            </a:ln>
            <a:solidFill>
              <a:srgbClr val="002060"/>
            </a:solidFill>
            <a:effectLst/>
          </a:endParaRPr>
        </a:p>
      </dsp:txBody>
      <dsp:txXfrm rot="10800000">
        <a:off x="0" y="2123714"/>
        <a:ext cx="8201466" cy="464118"/>
      </dsp:txXfrm>
    </dsp:sp>
    <dsp:sp modelId="{FD1DC9FB-3BAC-423F-8D29-550C3E08300F}">
      <dsp:nvSpPr>
        <dsp:cNvPr id="0" name=""/>
        <dsp:cNvSpPr/>
      </dsp:nvSpPr>
      <dsp:spPr>
        <a:xfrm rot="10800000">
          <a:off x="0" y="1416399"/>
          <a:ext cx="8201466" cy="714280"/>
        </a:xfrm>
        <a:prstGeom prst="upArrowCallout">
          <a:avLst/>
        </a:prstGeom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n>
                <a:noFill/>
              </a:ln>
              <a:solidFill>
                <a:srgbClr val="002060"/>
              </a:solidFill>
              <a:effectLst/>
            </a:rPr>
            <a:t>Study area </a:t>
          </a:r>
          <a:endParaRPr lang="en-US" sz="3200" b="1" kern="1200" dirty="0">
            <a:ln>
              <a:noFill/>
            </a:ln>
            <a:solidFill>
              <a:srgbClr val="002060"/>
            </a:solidFill>
            <a:effectLst/>
          </a:endParaRPr>
        </a:p>
      </dsp:txBody>
      <dsp:txXfrm rot="10800000">
        <a:off x="0" y="1416399"/>
        <a:ext cx="8201466" cy="464118"/>
      </dsp:txXfrm>
    </dsp:sp>
    <dsp:sp modelId="{632095DC-B131-4DD5-B01C-35AA4D99FFC1}">
      <dsp:nvSpPr>
        <dsp:cNvPr id="0" name=""/>
        <dsp:cNvSpPr/>
      </dsp:nvSpPr>
      <dsp:spPr>
        <a:xfrm rot="10800000">
          <a:off x="0" y="709085"/>
          <a:ext cx="8201466" cy="714280"/>
        </a:xfrm>
        <a:prstGeom prst="upArrowCallout">
          <a:avLst/>
        </a:prstGeom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n>
                <a:noFill/>
              </a:ln>
              <a:solidFill>
                <a:srgbClr val="002060"/>
              </a:solidFill>
              <a:effectLst/>
            </a:rPr>
            <a:t>Objectives</a:t>
          </a:r>
          <a:endParaRPr lang="en-US" sz="3200" b="1" kern="1200" dirty="0">
            <a:ln>
              <a:noFill/>
            </a:ln>
            <a:solidFill>
              <a:srgbClr val="002060"/>
            </a:solidFill>
            <a:effectLst/>
          </a:endParaRPr>
        </a:p>
      </dsp:txBody>
      <dsp:txXfrm rot="10800000">
        <a:off x="0" y="709085"/>
        <a:ext cx="8201466" cy="464118"/>
      </dsp:txXfrm>
    </dsp:sp>
    <dsp:sp modelId="{43E8B521-2B14-46FF-B230-8C71279E8E0F}">
      <dsp:nvSpPr>
        <dsp:cNvPr id="0" name=""/>
        <dsp:cNvSpPr/>
      </dsp:nvSpPr>
      <dsp:spPr>
        <a:xfrm rot="10800000">
          <a:off x="0" y="29620"/>
          <a:ext cx="8201466" cy="714280"/>
        </a:xfrm>
        <a:prstGeom prst="upArrowCallout">
          <a:avLst/>
        </a:prstGeom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n>
                <a:noFill/>
              </a:ln>
              <a:solidFill>
                <a:srgbClr val="002060"/>
              </a:solidFill>
              <a:effectLst/>
            </a:rPr>
            <a:t>Introduction </a:t>
          </a:r>
          <a:endParaRPr lang="en-US" sz="3200" b="1" kern="1200" dirty="0">
            <a:ln>
              <a:noFill/>
            </a:ln>
            <a:solidFill>
              <a:srgbClr val="002060"/>
            </a:solidFill>
            <a:effectLst/>
          </a:endParaRPr>
        </a:p>
      </dsp:txBody>
      <dsp:txXfrm rot="10800000">
        <a:off x="0" y="29620"/>
        <a:ext cx="8201466" cy="46411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08A002-FFB9-4CF7-920B-C3D8DED147B0}">
      <dsp:nvSpPr>
        <dsp:cNvPr id="0" name=""/>
        <dsp:cNvSpPr/>
      </dsp:nvSpPr>
      <dsp:spPr>
        <a:xfrm rot="5400000">
          <a:off x="5136825" y="143884"/>
          <a:ext cx="2211938" cy="1924386"/>
        </a:xfrm>
        <a:prstGeom prst="hexagon">
          <a:avLst>
            <a:gd name="adj" fmla="val 25000"/>
            <a:gd name="vf" fmla="val 115470"/>
          </a:avLst>
        </a:prstGeom>
        <a:solidFill>
          <a:schemeClr val="tx2">
            <a:lumMod val="7500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Labor</a:t>
          </a:r>
          <a:endParaRPr lang="en-US" sz="2000" b="1" kern="1200" dirty="0"/>
        </a:p>
      </dsp:txBody>
      <dsp:txXfrm rot="-5400000">
        <a:off x="5580484" y="344802"/>
        <a:ext cx="1324620" cy="1522550"/>
      </dsp:txXfrm>
    </dsp:sp>
    <dsp:sp modelId="{B0757CA6-B188-4299-AE09-D05138FB0910}">
      <dsp:nvSpPr>
        <dsp:cNvPr id="0" name=""/>
        <dsp:cNvSpPr/>
      </dsp:nvSpPr>
      <dsp:spPr>
        <a:xfrm>
          <a:off x="7263383" y="442496"/>
          <a:ext cx="2468523" cy="13271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11B82B-CF3F-4569-BBA0-4E9FA4A67594}">
      <dsp:nvSpPr>
        <dsp:cNvPr id="0" name=""/>
        <dsp:cNvSpPr/>
      </dsp:nvSpPr>
      <dsp:spPr>
        <a:xfrm rot="5400000">
          <a:off x="3072381" y="143776"/>
          <a:ext cx="2211938" cy="1924386"/>
        </a:xfrm>
        <a:prstGeom prst="hexagon">
          <a:avLst>
            <a:gd name="adj" fmla="val 25000"/>
            <a:gd name="vf" fmla="val 115470"/>
          </a:avLst>
        </a:prstGeom>
        <a:solidFill>
          <a:schemeClr val="tx2">
            <a:lumMod val="7500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3516040" y="344694"/>
        <a:ext cx="1324620" cy="1522550"/>
      </dsp:txXfrm>
    </dsp:sp>
    <dsp:sp modelId="{C69BFF6E-E8DD-4218-B2B5-3F3942FE9DB7}">
      <dsp:nvSpPr>
        <dsp:cNvPr id="0" name=""/>
        <dsp:cNvSpPr/>
      </dsp:nvSpPr>
      <dsp:spPr>
        <a:xfrm rot="5400000">
          <a:off x="6189543" y="2006712"/>
          <a:ext cx="2211938" cy="1924386"/>
        </a:xfrm>
        <a:prstGeom prst="hexagon">
          <a:avLst>
            <a:gd name="adj" fmla="val 25000"/>
            <a:gd name="vf" fmla="val 115470"/>
          </a:avLst>
        </a:prstGeom>
        <a:solidFill>
          <a:schemeClr val="tx2">
            <a:lumMod val="7500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Insurance </a:t>
          </a:r>
          <a:endParaRPr lang="en-US" sz="2000" b="1" kern="1200" dirty="0"/>
        </a:p>
      </dsp:txBody>
      <dsp:txXfrm rot="-5400000">
        <a:off x="6633202" y="2207630"/>
        <a:ext cx="1324620" cy="1522550"/>
      </dsp:txXfrm>
    </dsp:sp>
    <dsp:sp modelId="{EFC0A4AD-DD0F-4B26-AFAC-5B867AE61E18}">
      <dsp:nvSpPr>
        <dsp:cNvPr id="0" name=""/>
        <dsp:cNvSpPr/>
      </dsp:nvSpPr>
      <dsp:spPr>
        <a:xfrm>
          <a:off x="2786380" y="775987"/>
          <a:ext cx="2388893" cy="6661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Transportation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2786380" y="775987"/>
        <a:ext cx="2388893" cy="666196"/>
      </dsp:txXfrm>
    </dsp:sp>
    <dsp:sp modelId="{3F11F644-4873-4536-9F7B-7F4B35E32C00}">
      <dsp:nvSpPr>
        <dsp:cNvPr id="0" name=""/>
        <dsp:cNvSpPr/>
      </dsp:nvSpPr>
      <dsp:spPr>
        <a:xfrm rot="5400000">
          <a:off x="4090788" y="2036021"/>
          <a:ext cx="2211938" cy="192438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4534447" y="2236939"/>
        <a:ext cx="1324620" cy="1522550"/>
      </dsp:txXfrm>
    </dsp:sp>
    <dsp:sp modelId="{BFA2FDFD-FD73-4F7D-B8AC-25F10D128E56}">
      <dsp:nvSpPr>
        <dsp:cNvPr id="0" name=""/>
        <dsp:cNvSpPr/>
      </dsp:nvSpPr>
      <dsp:spPr>
        <a:xfrm rot="5400000">
          <a:off x="5136825" y="3898871"/>
          <a:ext cx="2211938" cy="1924386"/>
        </a:xfrm>
        <a:prstGeom prst="hexagon">
          <a:avLst>
            <a:gd name="adj" fmla="val 25000"/>
            <a:gd name="vf" fmla="val 115470"/>
          </a:avLst>
        </a:prstGeom>
        <a:solidFill>
          <a:schemeClr val="tx2">
            <a:lumMod val="7500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Engineer salary</a:t>
          </a:r>
          <a:endParaRPr lang="en-US" sz="2000" b="1" kern="1200" dirty="0"/>
        </a:p>
      </dsp:txBody>
      <dsp:txXfrm rot="-5400000">
        <a:off x="5580484" y="4099789"/>
        <a:ext cx="1324620" cy="1522550"/>
      </dsp:txXfrm>
    </dsp:sp>
    <dsp:sp modelId="{1BDF6F8B-3671-40D8-82B9-D2E4518034B3}">
      <dsp:nvSpPr>
        <dsp:cNvPr id="0" name=""/>
        <dsp:cNvSpPr/>
      </dsp:nvSpPr>
      <dsp:spPr>
        <a:xfrm>
          <a:off x="7263383" y="4197483"/>
          <a:ext cx="2468523" cy="13271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9B69B-7814-421B-97D2-DE5FF7C1C434}">
      <dsp:nvSpPr>
        <dsp:cNvPr id="0" name=""/>
        <dsp:cNvSpPr/>
      </dsp:nvSpPr>
      <dsp:spPr>
        <a:xfrm rot="5400000">
          <a:off x="3083062" y="3898871"/>
          <a:ext cx="2162789" cy="192438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3505317" y="4120268"/>
        <a:ext cx="1318278" cy="1481593"/>
      </dsp:txXfrm>
    </dsp:sp>
    <dsp:sp modelId="{EDB6C865-EF62-4BF1-A214-972D8B9E42AA}">
      <dsp:nvSpPr>
        <dsp:cNvPr id="0" name=""/>
        <dsp:cNvSpPr/>
      </dsp:nvSpPr>
      <dsp:spPr>
        <a:xfrm rot="5400000">
          <a:off x="3046018" y="3874471"/>
          <a:ext cx="2210478" cy="2009021"/>
        </a:xfrm>
        <a:prstGeom prst="hexagon">
          <a:avLst>
            <a:gd name="adj" fmla="val 25000"/>
            <a:gd name="vf" fmla="val 115470"/>
          </a:avLst>
        </a:prstGeom>
        <a:solidFill>
          <a:schemeClr val="tx2">
            <a:lumMod val="7500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Installing manholes </a:t>
          </a:r>
          <a:endParaRPr lang="en-US" sz="2000" b="1" kern="1200" dirty="0"/>
        </a:p>
      </dsp:txBody>
      <dsp:txXfrm rot="-5400000">
        <a:off x="3466325" y="4125368"/>
        <a:ext cx="1369863" cy="1507228"/>
      </dsp:txXfrm>
    </dsp:sp>
    <dsp:sp modelId="{01C20D13-9E29-4AD4-BF83-9CE78ADCAFC2}">
      <dsp:nvSpPr>
        <dsp:cNvPr id="0" name=""/>
        <dsp:cNvSpPr/>
      </dsp:nvSpPr>
      <dsp:spPr>
        <a:xfrm>
          <a:off x="1768927" y="6112911"/>
          <a:ext cx="2388893" cy="13271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07E5E3-B44E-4C83-BAC8-6B2F4E371492}">
      <dsp:nvSpPr>
        <dsp:cNvPr id="0" name=""/>
        <dsp:cNvSpPr/>
      </dsp:nvSpPr>
      <dsp:spPr>
        <a:xfrm rot="5400000">
          <a:off x="4095574" y="1971468"/>
          <a:ext cx="2287808" cy="202212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7500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4545867" y="2197788"/>
        <a:ext cx="1387222" cy="15694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F8C6F7-72E5-4B37-AD1A-A3975BEDF80D}">
      <dsp:nvSpPr>
        <dsp:cNvPr id="0" name=""/>
        <dsp:cNvSpPr/>
      </dsp:nvSpPr>
      <dsp:spPr>
        <a:xfrm>
          <a:off x="3039756" y="2575762"/>
          <a:ext cx="3540996" cy="2420274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>
            <a:solidFill>
              <a:sysClr val="window" lastClr="FFFFFF"/>
            </a:solidFill>
            <a:latin typeface="Constantia"/>
            <a:ea typeface="+mn-ea"/>
            <a:cs typeface="+mn-cs"/>
          </a:endParaRPr>
        </a:p>
      </dsp:txBody>
      <dsp:txXfrm>
        <a:off x="3157904" y="2693910"/>
        <a:ext cx="3304700" cy="2183978"/>
      </dsp:txXfrm>
    </dsp:sp>
    <dsp:sp modelId="{313E2354-B509-4F12-BDB0-FD96EF5EED55}">
      <dsp:nvSpPr>
        <dsp:cNvPr id="0" name=""/>
        <dsp:cNvSpPr/>
      </dsp:nvSpPr>
      <dsp:spPr>
        <a:xfrm rot="16270624">
          <a:off x="4695816" y="2433568"/>
          <a:ext cx="28444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15684" y="0"/>
              </a:lnTo>
            </a:path>
          </a:pathLst>
        </a:custGeom>
        <a:noFill/>
        <a:ln w="25400" cap="flat" cmpd="sng" algn="ctr">
          <a:solidFill>
            <a:srgbClr val="0F6FC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95B444-4E09-4C58-BBE3-49B9F601740E}">
      <dsp:nvSpPr>
        <dsp:cNvPr id="0" name=""/>
        <dsp:cNvSpPr/>
      </dsp:nvSpPr>
      <dsp:spPr>
        <a:xfrm>
          <a:off x="3066311" y="-416615"/>
          <a:ext cx="3604939" cy="2707990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>
            <a:solidFill>
              <a:sysClr val="window" lastClr="FFFFFF"/>
            </a:solidFill>
            <a:latin typeface="Constantia"/>
            <a:ea typeface="+mn-ea"/>
            <a:cs typeface="+mn-cs"/>
          </a:endParaRPr>
        </a:p>
      </dsp:txBody>
      <dsp:txXfrm>
        <a:off x="3198504" y="-284422"/>
        <a:ext cx="3340553" cy="2443604"/>
      </dsp:txXfrm>
    </dsp:sp>
    <dsp:sp modelId="{ABECBFCA-556C-4E48-B0F2-4604FC26BCC6}">
      <dsp:nvSpPr>
        <dsp:cNvPr id="0" name=""/>
        <dsp:cNvSpPr/>
      </dsp:nvSpPr>
      <dsp:spPr>
        <a:xfrm rot="1227396">
          <a:off x="6569585" y="4508224"/>
          <a:ext cx="35416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47059" y="0"/>
              </a:lnTo>
            </a:path>
          </a:pathLst>
        </a:custGeom>
        <a:noFill/>
        <a:ln w="25400" cap="flat" cmpd="sng" algn="ctr">
          <a:solidFill>
            <a:srgbClr val="0F6FC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5F0C87-7ABF-40C3-97AE-5837F45A7332}">
      <dsp:nvSpPr>
        <dsp:cNvPr id="0" name=""/>
        <dsp:cNvSpPr/>
      </dsp:nvSpPr>
      <dsp:spPr>
        <a:xfrm>
          <a:off x="6912585" y="3770403"/>
          <a:ext cx="2913995" cy="2686403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>
            <a:solidFill>
              <a:sysClr val="window" lastClr="FFFFFF"/>
            </a:solidFill>
            <a:latin typeface="Constantia"/>
            <a:ea typeface="+mn-ea"/>
            <a:cs typeface="+mn-cs"/>
          </a:endParaRPr>
        </a:p>
      </dsp:txBody>
      <dsp:txXfrm>
        <a:off x="7043724" y="3901542"/>
        <a:ext cx="2651717" cy="2424125"/>
      </dsp:txXfrm>
    </dsp:sp>
    <dsp:sp modelId="{BCB8B774-0436-45B8-8313-41DF0A9D0BEE}">
      <dsp:nvSpPr>
        <dsp:cNvPr id="0" name=""/>
        <dsp:cNvSpPr/>
      </dsp:nvSpPr>
      <dsp:spPr>
        <a:xfrm rot="9542768">
          <a:off x="2597290" y="4545717"/>
          <a:ext cx="45759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47059" y="0"/>
              </a:lnTo>
            </a:path>
          </a:pathLst>
        </a:custGeom>
        <a:noFill/>
        <a:ln w="25400" cap="flat" cmpd="sng" algn="ctr">
          <a:solidFill>
            <a:srgbClr val="0F6FC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08FA37-D79F-4886-8249-B0879BD5F1BA}">
      <dsp:nvSpPr>
        <dsp:cNvPr id="0" name=""/>
        <dsp:cNvSpPr/>
      </dsp:nvSpPr>
      <dsp:spPr>
        <a:xfrm>
          <a:off x="73818" y="3971236"/>
          <a:ext cx="2538601" cy="2284738"/>
        </a:xfrm>
        <a:prstGeom prst="round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>
            <a:solidFill>
              <a:sysClr val="window" lastClr="FFFFFF"/>
            </a:solidFill>
            <a:latin typeface="Constantia"/>
            <a:ea typeface="+mn-ea"/>
            <a:cs typeface="+mn-cs"/>
          </a:endParaRPr>
        </a:p>
      </dsp:txBody>
      <dsp:txXfrm>
        <a:off x="185350" y="4082768"/>
        <a:ext cx="2315537" cy="20616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9BF3F-470A-48E7-8324-50EFB3511C04}">
      <dsp:nvSpPr>
        <dsp:cNvPr id="0" name=""/>
        <dsp:cNvSpPr/>
      </dsp:nvSpPr>
      <dsp:spPr>
        <a:xfrm>
          <a:off x="3" y="37399"/>
          <a:ext cx="727026" cy="767449"/>
        </a:xfrm>
        <a:prstGeom prst="upArrow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78F745-91B3-4ECC-811B-1A1A50F6B46A}">
      <dsp:nvSpPr>
        <dsp:cNvPr id="0" name=""/>
        <dsp:cNvSpPr/>
      </dsp:nvSpPr>
      <dsp:spPr>
        <a:xfrm>
          <a:off x="305146" y="-10316"/>
          <a:ext cx="1897965" cy="971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0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rgbClr val="00297A"/>
              </a:solidFill>
            </a:rPr>
            <a:t>  515 m</a:t>
          </a:r>
          <a:endParaRPr lang="en-US" sz="3200" kern="1200" dirty="0">
            <a:solidFill>
              <a:srgbClr val="00297A"/>
            </a:solidFill>
          </a:endParaRPr>
        </a:p>
      </dsp:txBody>
      <dsp:txXfrm>
        <a:off x="305146" y="-10316"/>
        <a:ext cx="1897965" cy="971844"/>
      </dsp:txXfrm>
    </dsp:sp>
    <dsp:sp modelId="{ADB0CA66-5947-4778-AA92-5C40AF59CD7A}">
      <dsp:nvSpPr>
        <dsp:cNvPr id="0" name=""/>
        <dsp:cNvSpPr/>
      </dsp:nvSpPr>
      <dsp:spPr>
        <a:xfrm>
          <a:off x="0" y="847544"/>
          <a:ext cx="727026" cy="767449"/>
        </a:xfrm>
        <a:prstGeom prst="downArrow">
          <a:avLst/>
        </a:prstGeom>
        <a:gradFill rotWithShape="0">
          <a:gsLst>
            <a:gs pos="0">
              <a:schemeClr val="accent3">
                <a:hueOff val="999327"/>
                <a:satOff val="10945"/>
                <a:lumOff val="-2353"/>
                <a:alphaOff val="0"/>
                <a:tint val="96000"/>
                <a:lumMod val="100000"/>
              </a:schemeClr>
            </a:gs>
            <a:gs pos="78000">
              <a:schemeClr val="accent3">
                <a:hueOff val="999327"/>
                <a:satOff val="10945"/>
                <a:lumOff val="-2353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B339BA-A223-4E29-82BA-0845F8661D2D}">
      <dsp:nvSpPr>
        <dsp:cNvPr id="0" name=""/>
        <dsp:cNvSpPr/>
      </dsp:nvSpPr>
      <dsp:spPr>
        <a:xfrm>
          <a:off x="513674" y="777630"/>
          <a:ext cx="1684910" cy="9072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0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rgbClr val="00297A"/>
              </a:solidFill>
            </a:rPr>
            <a:t>410 m</a:t>
          </a:r>
          <a:endParaRPr lang="en-US" sz="3200" kern="1200" dirty="0">
            <a:solidFill>
              <a:srgbClr val="00297A"/>
            </a:solidFill>
          </a:endParaRPr>
        </a:p>
      </dsp:txBody>
      <dsp:txXfrm>
        <a:off x="513674" y="777630"/>
        <a:ext cx="1684910" cy="9072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AEE3A1-EA2C-408E-A630-01E3CD4CEE5D}">
      <dsp:nvSpPr>
        <dsp:cNvPr id="0" name=""/>
        <dsp:cNvSpPr/>
      </dsp:nvSpPr>
      <dsp:spPr>
        <a:xfrm rot="5400000">
          <a:off x="292477" y="2393040"/>
          <a:ext cx="868792" cy="144565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F527BD-30D0-4DED-AF16-0716BE02732F}">
      <dsp:nvSpPr>
        <dsp:cNvPr id="0" name=""/>
        <dsp:cNvSpPr/>
      </dsp:nvSpPr>
      <dsp:spPr>
        <a:xfrm>
          <a:off x="147454" y="2824978"/>
          <a:ext cx="1305141" cy="1144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n>
                <a:noFill/>
              </a:ln>
              <a:solidFill>
                <a:srgbClr val="002060"/>
              </a:solidFill>
            </a:rPr>
            <a:t>Determine problem</a:t>
          </a:r>
          <a:endParaRPr lang="en-US" sz="1800" b="1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147454" y="2824978"/>
        <a:ext cx="1305141" cy="1144033"/>
      </dsp:txXfrm>
    </dsp:sp>
    <dsp:sp modelId="{7A4023B0-5FEA-4B3A-8FF2-D1A3258FB8D7}">
      <dsp:nvSpPr>
        <dsp:cNvPr id="0" name=""/>
        <dsp:cNvSpPr/>
      </dsp:nvSpPr>
      <dsp:spPr>
        <a:xfrm>
          <a:off x="1206343" y="2286609"/>
          <a:ext cx="246253" cy="24625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076FD1-FFF6-47C4-9F29-0492E2F3ACD6}">
      <dsp:nvSpPr>
        <dsp:cNvPr id="0" name=""/>
        <dsp:cNvSpPr/>
      </dsp:nvSpPr>
      <dsp:spPr>
        <a:xfrm rot="5400000">
          <a:off x="1890226" y="1997675"/>
          <a:ext cx="868792" cy="144565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D0650A-7F0C-4FF6-816F-6CEB221960AF}">
      <dsp:nvSpPr>
        <dsp:cNvPr id="0" name=""/>
        <dsp:cNvSpPr/>
      </dsp:nvSpPr>
      <dsp:spPr>
        <a:xfrm>
          <a:off x="1745203" y="2429613"/>
          <a:ext cx="1305141" cy="1144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n>
                <a:noFill/>
              </a:ln>
              <a:solidFill>
                <a:srgbClr val="002060"/>
              </a:solidFill>
            </a:rPr>
            <a:t>Selection of study area</a:t>
          </a:r>
          <a:endParaRPr lang="en-US" sz="1800" b="1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1745203" y="2429613"/>
        <a:ext cx="1305141" cy="1144033"/>
      </dsp:txXfrm>
    </dsp:sp>
    <dsp:sp modelId="{B35974D5-F50A-4A0F-A0A9-6E75332E2F07}">
      <dsp:nvSpPr>
        <dsp:cNvPr id="0" name=""/>
        <dsp:cNvSpPr/>
      </dsp:nvSpPr>
      <dsp:spPr>
        <a:xfrm>
          <a:off x="2804092" y="1891245"/>
          <a:ext cx="246253" cy="24625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E7CD8B-8FFF-47D6-A203-DD5C1784EAC8}">
      <dsp:nvSpPr>
        <dsp:cNvPr id="0" name=""/>
        <dsp:cNvSpPr/>
      </dsp:nvSpPr>
      <dsp:spPr>
        <a:xfrm rot="5400000">
          <a:off x="3487975" y="1602311"/>
          <a:ext cx="868792" cy="144565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E1F191-04A8-45B1-A1B0-71CE8FFCA466}">
      <dsp:nvSpPr>
        <dsp:cNvPr id="0" name=""/>
        <dsp:cNvSpPr/>
      </dsp:nvSpPr>
      <dsp:spPr>
        <a:xfrm>
          <a:off x="3342951" y="2034249"/>
          <a:ext cx="1305141" cy="1144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n>
                <a:noFill/>
              </a:ln>
              <a:solidFill>
                <a:srgbClr val="002060"/>
              </a:solidFill>
            </a:rPr>
            <a:t>Data collection</a:t>
          </a:r>
          <a:endParaRPr lang="en-US" sz="1800" b="1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3342951" y="2034249"/>
        <a:ext cx="1305141" cy="1144033"/>
      </dsp:txXfrm>
    </dsp:sp>
    <dsp:sp modelId="{2EC672CF-EBBB-4A7D-9586-A9DCBAEB6F70}">
      <dsp:nvSpPr>
        <dsp:cNvPr id="0" name=""/>
        <dsp:cNvSpPr/>
      </dsp:nvSpPr>
      <dsp:spPr>
        <a:xfrm>
          <a:off x="4401840" y="1495880"/>
          <a:ext cx="246253" cy="24625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1AB768-0BB0-4CB6-B963-7E9150C411E4}">
      <dsp:nvSpPr>
        <dsp:cNvPr id="0" name=""/>
        <dsp:cNvSpPr/>
      </dsp:nvSpPr>
      <dsp:spPr>
        <a:xfrm rot="5400000">
          <a:off x="5001317" y="1413220"/>
          <a:ext cx="868792" cy="144565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52A607-293B-40BA-9D78-6AAA55E978DD}">
      <dsp:nvSpPr>
        <dsp:cNvPr id="0" name=""/>
        <dsp:cNvSpPr/>
      </dsp:nvSpPr>
      <dsp:spPr>
        <a:xfrm>
          <a:off x="4922157" y="1910363"/>
          <a:ext cx="1771168" cy="685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n>
                <a:noFill/>
              </a:ln>
              <a:solidFill>
                <a:srgbClr val="002060"/>
              </a:solidFill>
            </a:rPr>
            <a:t>Loads determination</a:t>
          </a:r>
          <a:endParaRPr lang="en-US" sz="1800" b="1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4922157" y="1910363"/>
        <a:ext cx="1771168" cy="685630"/>
      </dsp:txXfrm>
    </dsp:sp>
    <dsp:sp modelId="{8585413E-E504-4D95-B3AD-D33BFDFD4C3C}">
      <dsp:nvSpPr>
        <dsp:cNvPr id="0" name=""/>
        <dsp:cNvSpPr/>
      </dsp:nvSpPr>
      <dsp:spPr>
        <a:xfrm>
          <a:off x="6089196" y="1329717"/>
          <a:ext cx="246253" cy="24625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0CBCC-A607-4504-AEA4-403E6D990C74}">
      <dsp:nvSpPr>
        <dsp:cNvPr id="0" name=""/>
        <dsp:cNvSpPr/>
      </dsp:nvSpPr>
      <dsp:spPr>
        <a:xfrm rot="5400000">
          <a:off x="6704376" y="1049377"/>
          <a:ext cx="868792" cy="144565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C6EE88-9D7B-4FB5-B2A7-199060273525}">
      <dsp:nvSpPr>
        <dsp:cNvPr id="0" name=""/>
        <dsp:cNvSpPr/>
      </dsp:nvSpPr>
      <dsp:spPr>
        <a:xfrm>
          <a:off x="6614480" y="1486175"/>
          <a:ext cx="1541803" cy="10917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n>
                <a:noFill/>
              </a:ln>
              <a:solidFill>
                <a:srgbClr val="002060"/>
              </a:solidFill>
            </a:rPr>
            <a:t>Design Wastewater Collection Network</a:t>
          </a:r>
          <a:endParaRPr lang="en-US" sz="1800" b="1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6614480" y="1486175"/>
        <a:ext cx="1541803" cy="1091762"/>
      </dsp:txXfrm>
    </dsp:sp>
    <dsp:sp modelId="{F0950630-3906-4DA8-9171-5A5A6EAE514A}">
      <dsp:nvSpPr>
        <dsp:cNvPr id="0" name=""/>
        <dsp:cNvSpPr/>
      </dsp:nvSpPr>
      <dsp:spPr>
        <a:xfrm>
          <a:off x="7597338" y="960488"/>
          <a:ext cx="246253" cy="24625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608256-F6C2-4B95-9616-82FCF43A91DA}">
      <dsp:nvSpPr>
        <dsp:cNvPr id="0" name=""/>
        <dsp:cNvSpPr/>
      </dsp:nvSpPr>
      <dsp:spPr>
        <a:xfrm rot="5400000">
          <a:off x="8281221" y="671554"/>
          <a:ext cx="868792" cy="144565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D7D593-385B-4AD5-906C-EC62E948EE26}">
      <dsp:nvSpPr>
        <dsp:cNvPr id="0" name=""/>
        <dsp:cNvSpPr/>
      </dsp:nvSpPr>
      <dsp:spPr>
        <a:xfrm>
          <a:off x="8136198" y="1103492"/>
          <a:ext cx="1305141" cy="1144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8136198" y="1103492"/>
        <a:ext cx="1305141" cy="1144033"/>
      </dsp:txXfrm>
    </dsp:sp>
    <dsp:sp modelId="{2D03DE8C-FD32-4C70-85D3-3A6B87698C14}">
      <dsp:nvSpPr>
        <dsp:cNvPr id="0" name=""/>
        <dsp:cNvSpPr/>
      </dsp:nvSpPr>
      <dsp:spPr>
        <a:xfrm>
          <a:off x="9195086" y="565123"/>
          <a:ext cx="246253" cy="24625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8F3A62-91E5-4DFA-9D54-E1C5B05CB673}">
      <dsp:nvSpPr>
        <dsp:cNvPr id="0" name=""/>
        <dsp:cNvSpPr/>
      </dsp:nvSpPr>
      <dsp:spPr>
        <a:xfrm rot="5400000">
          <a:off x="9878969" y="276189"/>
          <a:ext cx="868792" cy="144565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610DC2-21E6-42EA-89F0-82884DD81407}">
      <dsp:nvSpPr>
        <dsp:cNvPr id="0" name=""/>
        <dsp:cNvSpPr/>
      </dsp:nvSpPr>
      <dsp:spPr>
        <a:xfrm>
          <a:off x="8119590" y="1127153"/>
          <a:ext cx="1305141" cy="1144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n>
                <a:noFill/>
              </a:ln>
              <a:solidFill>
                <a:srgbClr val="002060"/>
              </a:solidFill>
            </a:rPr>
            <a:t>Calculate the cost of a network</a:t>
          </a:r>
          <a:endParaRPr lang="en-US" sz="1800" b="1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8119590" y="1127153"/>
        <a:ext cx="1305141" cy="11440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6B54E3-EFC2-45C6-A03B-12E9ADF474D1}">
      <dsp:nvSpPr>
        <dsp:cNvPr id="0" name=""/>
        <dsp:cNvSpPr/>
      </dsp:nvSpPr>
      <dsp:spPr>
        <a:xfrm>
          <a:off x="0" y="95131"/>
          <a:ext cx="2077554" cy="831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Data</a:t>
          </a:r>
        </a:p>
      </dsp:txBody>
      <dsp:txXfrm>
        <a:off x="415511" y="95131"/>
        <a:ext cx="1246533" cy="831021"/>
      </dsp:txXfrm>
    </dsp:sp>
    <dsp:sp modelId="{B5FC131B-6C39-44CA-81A8-52F4A353045C}">
      <dsp:nvSpPr>
        <dsp:cNvPr id="0" name=""/>
        <dsp:cNvSpPr/>
      </dsp:nvSpPr>
      <dsp:spPr>
        <a:xfrm>
          <a:off x="1791525" y="150370"/>
          <a:ext cx="1849024" cy="68974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rgbClr val="00297A"/>
              </a:solidFill>
            </a:rPr>
            <a:t>AutoCAD</a:t>
          </a:r>
        </a:p>
      </dsp:txBody>
      <dsp:txXfrm>
        <a:off x="2136399" y="150370"/>
        <a:ext cx="1159277" cy="689747"/>
      </dsp:txXfrm>
    </dsp:sp>
    <dsp:sp modelId="{19237D00-8FCF-4100-93C2-5D93E3828401}">
      <dsp:nvSpPr>
        <dsp:cNvPr id="0" name=""/>
        <dsp:cNvSpPr/>
      </dsp:nvSpPr>
      <dsp:spPr>
        <a:xfrm>
          <a:off x="3420528" y="165766"/>
          <a:ext cx="1724369" cy="68974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rgbClr val="00297A"/>
              </a:solidFill>
            </a:rPr>
            <a:t>Village Council</a:t>
          </a:r>
        </a:p>
      </dsp:txBody>
      <dsp:txXfrm>
        <a:off x="3765402" y="165766"/>
        <a:ext cx="1034622" cy="68974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6B54E3-EFC2-45C6-A03B-12E9ADF474D1}">
      <dsp:nvSpPr>
        <dsp:cNvPr id="0" name=""/>
        <dsp:cNvSpPr/>
      </dsp:nvSpPr>
      <dsp:spPr>
        <a:xfrm>
          <a:off x="2786" y="257165"/>
          <a:ext cx="2127075" cy="8508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Population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8201" y="257165"/>
        <a:ext cx="1276245" cy="850830"/>
      </dsp:txXfrm>
    </dsp:sp>
    <dsp:sp modelId="{B5FC131B-6C39-44CA-81A8-52F4A353045C}">
      <dsp:nvSpPr>
        <dsp:cNvPr id="0" name=""/>
        <dsp:cNvSpPr/>
      </dsp:nvSpPr>
      <dsp:spPr>
        <a:xfrm>
          <a:off x="1856775" y="322042"/>
          <a:ext cx="1893099" cy="70618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297A"/>
              </a:solidFill>
            </a:rPr>
            <a:t>word</a:t>
          </a:r>
          <a:endParaRPr lang="en-US" sz="2000" b="1" kern="1200" dirty="0">
            <a:solidFill>
              <a:srgbClr val="00297A"/>
            </a:solidFill>
          </a:endParaRPr>
        </a:p>
      </dsp:txBody>
      <dsp:txXfrm>
        <a:off x="2209870" y="322042"/>
        <a:ext cx="1186910" cy="706189"/>
      </dsp:txXfrm>
    </dsp:sp>
    <dsp:sp modelId="{19237D00-8FCF-4100-93C2-5D93E3828401}">
      <dsp:nvSpPr>
        <dsp:cNvPr id="0" name=""/>
        <dsp:cNvSpPr/>
      </dsp:nvSpPr>
      <dsp:spPr>
        <a:xfrm>
          <a:off x="3499275" y="329485"/>
          <a:ext cx="1765472" cy="70618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297A"/>
              </a:solidFill>
            </a:rPr>
            <a:t>PCBS</a:t>
          </a:r>
          <a:endParaRPr lang="en-US" sz="2000" b="1" kern="1200" dirty="0">
            <a:solidFill>
              <a:srgbClr val="00297A"/>
            </a:solidFill>
          </a:endParaRPr>
        </a:p>
      </dsp:txBody>
      <dsp:txXfrm>
        <a:off x="3852370" y="329485"/>
        <a:ext cx="1059283" cy="70618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C89CC1-ADE5-4A1B-92F7-43471F039DE8}">
      <dsp:nvSpPr>
        <dsp:cNvPr id="0" name=""/>
        <dsp:cNvSpPr/>
      </dsp:nvSpPr>
      <dsp:spPr>
        <a:xfrm>
          <a:off x="690" y="1706371"/>
          <a:ext cx="1735038" cy="669724"/>
        </a:xfrm>
        <a:prstGeom prst="chevron">
          <a:avLst>
            <a:gd name="adj" fmla="val 40000"/>
          </a:avLst>
        </a:prstGeom>
        <a:solidFill>
          <a:schemeClr val="accent3"/>
        </a:solidFill>
        <a:ln w="19050" cap="rnd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</dsp:sp>
    <dsp:sp modelId="{9665299D-FF4E-42E4-92E0-4B9BD5EDD0BD}">
      <dsp:nvSpPr>
        <dsp:cNvPr id="0" name=""/>
        <dsp:cNvSpPr/>
      </dsp:nvSpPr>
      <dsp:spPr>
        <a:xfrm>
          <a:off x="463367" y="1873802"/>
          <a:ext cx="1465143" cy="6697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rgbClr val="00297A"/>
              </a:solidFill>
            </a:rPr>
            <a:t>Velocity</a:t>
          </a:r>
          <a:endParaRPr lang="en-US" sz="2200" b="1" kern="1200" dirty="0">
            <a:solidFill>
              <a:srgbClr val="00297A"/>
            </a:solidFill>
          </a:endParaRPr>
        </a:p>
      </dsp:txBody>
      <dsp:txXfrm>
        <a:off x="482983" y="1893418"/>
        <a:ext cx="1425911" cy="630492"/>
      </dsp:txXfrm>
    </dsp:sp>
    <dsp:sp modelId="{62FF45D2-10FF-4B6C-8EF9-22F7167EA555}">
      <dsp:nvSpPr>
        <dsp:cNvPr id="0" name=""/>
        <dsp:cNvSpPr/>
      </dsp:nvSpPr>
      <dsp:spPr>
        <a:xfrm>
          <a:off x="1982489" y="1706371"/>
          <a:ext cx="1735038" cy="669724"/>
        </a:xfrm>
        <a:prstGeom prst="chevron">
          <a:avLst>
            <a:gd name="adj" fmla="val 40000"/>
          </a:avLst>
        </a:prstGeom>
        <a:solidFill>
          <a:schemeClr val="accent1"/>
        </a:solidFill>
        <a:ln w="19050" cap="rnd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8C0CF7E4-FABD-47A2-BD9C-C51A1639310C}">
      <dsp:nvSpPr>
        <dsp:cNvPr id="0" name=""/>
        <dsp:cNvSpPr/>
      </dsp:nvSpPr>
      <dsp:spPr>
        <a:xfrm>
          <a:off x="2445166" y="1873802"/>
          <a:ext cx="1465143" cy="6697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rgbClr val="00297A"/>
              </a:solidFill>
            </a:rPr>
            <a:t>Cover</a:t>
          </a:r>
          <a:endParaRPr lang="en-US" sz="2200" b="1" kern="1200" dirty="0">
            <a:solidFill>
              <a:srgbClr val="00297A"/>
            </a:solidFill>
          </a:endParaRPr>
        </a:p>
      </dsp:txBody>
      <dsp:txXfrm>
        <a:off x="2464782" y="1893418"/>
        <a:ext cx="1425911" cy="630492"/>
      </dsp:txXfrm>
    </dsp:sp>
    <dsp:sp modelId="{E64DA0DB-0B2C-457B-97E1-0993F963D96C}">
      <dsp:nvSpPr>
        <dsp:cNvPr id="0" name=""/>
        <dsp:cNvSpPr/>
      </dsp:nvSpPr>
      <dsp:spPr>
        <a:xfrm>
          <a:off x="3964289" y="1706371"/>
          <a:ext cx="1735038" cy="669724"/>
        </a:xfrm>
        <a:prstGeom prst="chevron">
          <a:avLst>
            <a:gd name="adj" fmla="val 40000"/>
          </a:avLst>
        </a:prstGeom>
        <a:solidFill>
          <a:schemeClr val="accent4"/>
        </a:solidFill>
        <a:ln w="19050" cap="rnd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</dsp:sp>
    <dsp:sp modelId="{04D8A791-D731-43DA-9450-D2D13D35DC1B}">
      <dsp:nvSpPr>
        <dsp:cNvPr id="0" name=""/>
        <dsp:cNvSpPr/>
      </dsp:nvSpPr>
      <dsp:spPr>
        <a:xfrm>
          <a:off x="4426966" y="1873802"/>
          <a:ext cx="1465143" cy="6697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rgbClr val="00297A"/>
              </a:solidFill>
            </a:rPr>
            <a:t>Slope</a:t>
          </a:r>
          <a:endParaRPr lang="en-US" sz="2200" b="1" kern="1200" dirty="0">
            <a:solidFill>
              <a:srgbClr val="00297A"/>
            </a:solidFill>
          </a:endParaRPr>
        </a:p>
      </dsp:txBody>
      <dsp:txXfrm>
        <a:off x="4446582" y="1893418"/>
        <a:ext cx="1425911" cy="63049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0EFA27-B2C8-4D5A-9D6D-3DC76A1EAB01}">
      <dsp:nvSpPr>
        <dsp:cNvPr id="0" name=""/>
        <dsp:cNvSpPr/>
      </dsp:nvSpPr>
      <dsp:spPr>
        <a:xfrm>
          <a:off x="1363898" y="879229"/>
          <a:ext cx="3023484" cy="30234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1502E4-23AB-4840-9212-B8989B308B2F}">
      <dsp:nvSpPr>
        <dsp:cNvPr id="0" name=""/>
        <dsp:cNvSpPr/>
      </dsp:nvSpPr>
      <dsp:spPr>
        <a:xfrm>
          <a:off x="1644137" y="1047512"/>
          <a:ext cx="2463005" cy="26869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407305-98D4-447E-BCF5-2C7F696F718E}">
      <dsp:nvSpPr>
        <dsp:cNvPr id="0" name=""/>
        <dsp:cNvSpPr/>
      </dsp:nvSpPr>
      <dsp:spPr>
        <a:xfrm>
          <a:off x="2035615" y="1550946"/>
          <a:ext cx="1680049" cy="16800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5B1887-3390-47E4-995A-71F396C2D0BA}">
      <dsp:nvSpPr>
        <dsp:cNvPr id="0" name=""/>
        <dsp:cNvSpPr/>
      </dsp:nvSpPr>
      <dsp:spPr>
        <a:xfrm>
          <a:off x="2371726" y="1887057"/>
          <a:ext cx="1007828" cy="10078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968130-CA56-4CC0-97C7-0261C59C19C4}">
      <dsp:nvSpPr>
        <dsp:cNvPr id="0" name=""/>
        <dsp:cNvSpPr/>
      </dsp:nvSpPr>
      <dsp:spPr>
        <a:xfrm>
          <a:off x="2707584" y="2222915"/>
          <a:ext cx="336110" cy="3361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76AF87-8B1D-4040-A6E0-D840EF649875}">
      <dsp:nvSpPr>
        <dsp:cNvPr id="0" name=""/>
        <dsp:cNvSpPr/>
      </dsp:nvSpPr>
      <dsp:spPr>
        <a:xfrm>
          <a:off x="4876133" y="0"/>
          <a:ext cx="1511742" cy="533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25400" bIns="254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66FF"/>
              </a:solidFill>
            </a:rPr>
            <a:t>Excavation</a:t>
          </a:r>
          <a:endParaRPr lang="ar-SA" sz="2000" b="1" kern="1200" dirty="0">
            <a:solidFill>
              <a:srgbClr val="0066FF"/>
            </a:solidFill>
          </a:endParaRPr>
        </a:p>
      </dsp:txBody>
      <dsp:txXfrm>
        <a:off x="4876133" y="0"/>
        <a:ext cx="1511742" cy="533745"/>
      </dsp:txXfrm>
    </dsp:sp>
    <dsp:sp modelId="{67982D8F-6956-435B-B997-E300E3014227}">
      <dsp:nvSpPr>
        <dsp:cNvPr id="0" name=""/>
        <dsp:cNvSpPr/>
      </dsp:nvSpPr>
      <dsp:spPr>
        <a:xfrm>
          <a:off x="4513360" y="395471"/>
          <a:ext cx="37793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CE28F2-3B8D-4B40-9483-E246009C7FB8}">
      <dsp:nvSpPr>
        <dsp:cNvPr id="0" name=""/>
        <dsp:cNvSpPr/>
      </dsp:nvSpPr>
      <dsp:spPr>
        <a:xfrm rot="5400000">
          <a:off x="2695490" y="575620"/>
          <a:ext cx="1995499" cy="163520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66D00B-C435-4335-81A9-DADAEFA69755}">
      <dsp:nvSpPr>
        <dsp:cNvPr id="0" name=""/>
        <dsp:cNvSpPr/>
      </dsp:nvSpPr>
      <dsp:spPr>
        <a:xfrm>
          <a:off x="4891295" y="692982"/>
          <a:ext cx="1511742" cy="533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27940" bIns="2794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rgbClr val="0066FF"/>
              </a:solidFill>
            </a:rPr>
            <a:t>Manholes</a:t>
          </a:r>
          <a:endParaRPr lang="ar-SA" sz="2200" b="1" kern="1200" dirty="0">
            <a:solidFill>
              <a:srgbClr val="0066FF"/>
            </a:solidFill>
          </a:endParaRPr>
        </a:p>
      </dsp:txBody>
      <dsp:txXfrm>
        <a:off x="4891295" y="692982"/>
        <a:ext cx="1511742" cy="533745"/>
      </dsp:txXfrm>
    </dsp:sp>
    <dsp:sp modelId="{FC2AC1BB-7D6E-4D4F-BC7F-E7924C71FFD7}">
      <dsp:nvSpPr>
        <dsp:cNvPr id="0" name=""/>
        <dsp:cNvSpPr/>
      </dsp:nvSpPr>
      <dsp:spPr>
        <a:xfrm>
          <a:off x="4513360" y="959855"/>
          <a:ext cx="37793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4A3D9F-53F9-410A-8F98-F570A08F4CE5}">
      <dsp:nvSpPr>
        <dsp:cNvPr id="0" name=""/>
        <dsp:cNvSpPr/>
      </dsp:nvSpPr>
      <dsp:spPr>
        <a:xfrm rot="5400000">
          <a:off x="2988718" y="1097121"/>
          <a:ext cx="1661505" cy="138576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AF4796-E8D5-4B8C-A171-DA16234395A9}">
      <dsp:nvSpPr>
        <dsp:cNvPr id="0" name=""/>
        <dsp:cNvSpPr/>
      </dsp:nvSpPr>
      <dsp:spPr>
        <a:xfrm>
          <a:off x="4891295" y="1257366"/>
          <a:ext cx="1511742" cy="533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27940" bIns="2794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rgbClr val="0066FF"/>
              </a:solidFill>
            </a:rPr>
            <a:t>Conduits</a:t>
          </a:r>
          <a:endParaRPr lang="ar-SA" sz="2200" b="1" kern="1200" dirty="0">
            <a:solidFill>
              <a:srgbClr val="0066FF"/>
            </a:solidFill>
          </a:endParaRPr>
        </a:p>
      </dsp:txBody>
      <dsp:txXfrm>
        <a:off x="4891295" y="1257366"/>
        <a:ext cx="1511742" cy="533745"/>
      </dsp:txXfrm>
    </dsp:sp>
    <dsp:sp modelId="{DE9F8945-5C96-4656-9306-D620FF9D8F4B}">
      <dsp:nvSpPr>
        <dsp:cNvPr id="0" name=""/>
        <dsp:cNvSpPr/>
      </dsp:nvSpPr>
      <dsp:spPr>
        <a:xfrm>
          <a:off x="4513360" y="1524239"/>
          <a:ext cx="37793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B389DC-8211-4134-ADB9-CF2F1C506A42}">
      <dsp:nvSpPr>
        <dsp:cNvPr id="0" name=""/>
        <dsp:cNvSpPr/>
      </dsp:nvSpPr>
      <dsp:spPr>
        <a:xfrm rot="5400000">
          <a:off x="3276251" y="1597306"/>
          <a:ext cx="1310176" cy="1164041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0A2182-911D-484D-8A45-034F8B1E2102}">
      <dsp:nvSpPr>
        <dsp:cNvPr id="0" name=""/>
        <dsp:cNvSpPr/>
      </dsp:nvSpPr>
      <dsp:spPr>
        <a:xfrm>
          <a:off x="4891295" y="1809655"/>
          <a:ext cx="1511742" cy="533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27940" bIns="2794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rgbClr val="0066FF"/>
              </a:solidFill>
            </a:rPr>
            <a:t>Re-paving</a:t>
          </a:r>
          <a:endParaRPr lang="ar-SA" sz="2200" b="1" kern="1200" dirty="0">
            <a:solidFill>
              <a:srgbClr val="0066FF"/>
            </a:solidFill>
          </a:endParaRPr>
        </a:p>
      </dsp:txBody>
      <dsp:txXfrm>
        <a:off x="4891295" y="1809655"/>
        <a:ext cx="1511742" cy="533745"/>
      </dsp:txXfrm>
    </dsp:sp>
    <dsp:sp modelId="{EE5A6FDA-ADBA-4365-B6B2-A5BDDE87E1AA}">
      <dsp:nvSpPr>
        <dsp:cNvPr id="0" name=""/>
        <dsp:cNvSpPr/>
      </dsp:nvSpPr>
      <dsp:spPr>
        <a:xfrm>
          <a:off x="4513360" y="2076528"/>
          <a:ext cx="37793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3D4CAD-75C5-4978-9456-B75C19320671}">
      <dsp:nvSpPr>
        <dsp:cNvPr id="0" name=""/>
        <dsp:cNvSpPr/>
      </dsp:nvSpPr>
      <dsp:spPr>
        <a:xfrm rot="5400000">
          <a:off x="3562474" y="2125408"/>
          <a:ext cx="999765" cy="902006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6435F1-0B9B-4C91-ACCB-51169C15FA0C}">
      <dsp:nvSpPr>
        <dsp:cNvPr id="0" name=""/>
        <dsp:cNvSpPr/>
      </dsp:nvSpPr>
      <dsp:spPr>
        <a:xfrm>
          <a:off x="4891295" y="2345820"/>
          <a:ext cx="1511742" cy="533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27940" bIns="2794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rgbClr val="0066FF"/>
              </a:solidFill>
            </a:rPr>
            <a:t>Others</a:t>
          </a:r>
          <a:endParaRPr lang="en-US" sz="2200" b="1" kern="1200" dirty="0">
            <a:solidFill>
              <a:srgbClr val="0066FF"/>
            </a:solidFill>
          </a:endParaRPr>
        </a:p>
      </dsp:txBody>
      <dsp:txXfrm>
        <a:off x="4891295" y="2345820"/>
        <a:ext cx="1511742" cy="533745"/>
      </dsp:txXfrm>
    </dsp:sp>
    <dsp:sp modelId="{CD715800-FC4C-427F-B5EC-498329889EF6}">
      <dsp:nvSpPr>
        <dsp:cNvPr id="0" name=""/>
        <dsp:cNvSpPr/>
      </dsp:nvSpPr>
      <dsp:spPr>
        <a:xfrm>
          <a:off x="4513360" y="2612693"/>
          <a:ext cx="37793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29B479-F2A1-46CC-A085-224B530EDA55}">
      <dsp:nvSpPr>
        <dsp:cNvPr id="0" name=""/>
        <dsp:cNvSpPr/>
      </dsp:nvSpPr>
      <dsp:spPr>
        <a:xfrm rot="5400000">
          <a:off x="3833076" y="2637889"/>
          <a:ext cx="705479" cy="655088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AF7904-6922-413E-8120-B6C1FA92B96F}">
      <dsp:nvSpPr>
        <dsp:cNvPr id="0" name=""/>
        <dsp:cNvSpPr/>
      </dsp:nvSpPr>
      <dsp:spPr>
        <a:xfrm>
          <a:off x="1538309" y="1610"/>
          <a:ext cx="1057500" cy="1062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width</a:t>
          </a:r>
          <a:endParaRPr lang="en-US" sz="2800" kern="1200" dirty="0"/>
        </a:p>
      </dsp:txBody>
      <dsp:txXfrm>
        <a:off x="1538309" y="1610"/>
        <a:ext cx="1057500" cy="1062733"/>
      </dsp:txXfrm>
    </dsp:sp>
    <dsp:sp modelId="{C5D93840-08FE-44C4-B616-F7B68847B4A9}">
      <dsp:nvSpPr>
        <dsp:cNvPr id="0" name=""/>
        <dsp:cNvSpPr/>
      </dsp:nvSpPr>
      <dsp:spPr>
        <a:xfrm>
          <a:off x="1482059" y="1117480"/>
          <a:ext cx="1170000" cy="1062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length</a:t>
          </a:r>
          <a:endParaRPr lang="en-US" sz="2800" kern="1200" dirty="0"/>
        </a:p>
      </dsp:txBody>
      <dsp:txXfrm>
        <a:off x="1482059" y="1117480"/>
        <a:ext cx="1170000" cy="1062733"/>
      </dsp:txXfrm>
    </dsp:sp>
    <dsp:sp modelId="{FA4874BA-6BEA-4107-9E7F-AF6B60BE5C88}">
      <dsp:nvSpPr>
        <dsp:cNvPr id="0" name=""/>
        <dsp:cNvSpPr/>
      </dsp:nvSpPr>
      <dsp:spPr>
        <a:xfrm>
          <a:off x="1527059" y="2233351"/>
          <a:ext cx="1080000" cy="1062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depth</a:t>
          </a:r>
          <a:endParaRPr lang="en-US" sz="2800" kern="1200" dirty="0"/>
        </a:p>
      </dsp:txBody>
      <dsp:txXfrm>
        <a:off x="1527059" y="2233351"/>
        <a:ext cx="1080000" cy="10627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0.44394</cdr:x>
      <cdr:y>0.33418</cdr:y>
    </cdr:to>
    <cdr:pic>
      <cdr:nvPicPr>
        <cdr:cNvPr id="2" name="Content Placeholder 6"/>
        <cdr:cNvPicPr>
          <a:picLocks xmlns:a="http://schemas.openxmlformats.org/drawingml/2006/main" noGrp="1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 rot="20183508" flipH="1">
          <a:off x="-7783276" y="-2182629"/>
          <a:ext cx="1489975" cy="870627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32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95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0093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806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745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5315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10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86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686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44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67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65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01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74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42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715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1980C-5659-4ABB-9AC7-F9A73D3D44E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4163D27B-B117-4F98-BDAB-0572D49D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9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0" r:id="rId15"/>
    <p:sldLayoutId id="21474839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54.png"/><Relationship Id="rId12" Type="http://schemas.openxmlformats.org/officeDocument/2006/relationships/image" Target="../media/image59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11" Type="http://schemas.openxmlformats.org/officeDocument/2006/relationships/image" Target="../media/image58.png"/><Relationship Id="rId5" Type="http://schemas.openxmlformats.org/officeDocument/2006/relationships/diagramColors" Target="../diagrams/colors8.xml"/><Relationship Id="rId10" Type="http://schemas.openxmlformats.org/officeDocument/2006/relationships/image" Target="../media/image57.png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59.png"/><Relationship Id="rId7" Type="http://schemas.openxmlformats.org/officeDocument/2006/relationships/diagramColors" Target="../diagrams/colors9.xml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Relationship Id="rId9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61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4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17.jpg"/><Relationship Id="rId12" Type="http://schemas.openxmlformats.org/officeDocument/2006/relationships/image" Target="../media/image22.jp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image" Target="../media/image21.jpeg"/><Relationship Id="rId5" Type="http://schemas.openxmlformats.org/officeDocument/2006/relationships/diagramColors" Target="../diagrams/colors4.xml"/><Relationship Id="rId10" Type="http://schemas.openxmlformats.org/officeDocument/2006/relationships/image" Target="../media/image20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microsoft.com/office/2007/relationships/diagramDrawing" Target="../diagrams/drawing6.xml"/><Relationship Id="rId3" Type="http://schemas.openxmlformats.org/officeDocument/2006/relationships/diagramLayout" Target="../diagrams/layout5.xml"/><Relationship Id="rId7" Type="http://schemas.openxmlformats.org/officeDocument/2006/relationships/image" Target="../media/image24.png"/><Relationship Id="rId12" Type="http://schemas.openxmlformats.org/officeDocument/2006/relationships/diagramColors" Target="../diagrams/colors6.xml"/><Relationship Id="rId2" Type="http://schemas.openxmlformats.org/officeDocument/2006/relationships/diagramData" Target="../diagrams/data5.xml"/><Relationship Id="rId16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diagramQuickStyle" Target="../diagrams/quickStyle6.xml"/><Relationship Id="rId5" Type="http://schemas.openxmlformats.org/officeDocument/2006/relationships/diagramColors" Target="../diagrams/colors5.xml"/><Relationship Id="rId15" Type="http://schemas.openxmlformats.org/officeDocument/2006/relationships/image" Target="../media/image27.jpg"/><Relationship Id="rId10" Type="http://schemas.openxmlformats.org/officeDocument/2006/relationships/diagramLayout" Target="../diagrams/layout6.xml"/><Relationship Id="rId4" Type="http://schemas.openxmlformats.org/officeDocument/2006/relationships/diagramQuickStyle" Target="../diagrams/quickStyle5.xml"/><Relationship Id="rId9" Type="http://schemas.openxmlformats.org/officeDocument/2006/relationships/diagramData" Target="../diagrams/data6.xml"/><Relationship Id="rId14" Type="http://schemas.openxmlformats.org/officeDocument/2006/relationships/image" Target="../media/image2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132609" y="1382625"/>
            <a:ext cx="8089395" cy="1264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a Wastewater Collection </a:t>
            </a:r>
            <a:br>
              <a:rPr lang="en-US" altLang="en-US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 for </a:t>
            </a:r>
            <a:r>
              <a:rPr lang="en-US" altLang="en-US" sz="35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Kifl</a:t>
            </a:r>
            <a:r>
              <a:rPr lang="en-US" altLang="en-US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Hares Village along with cost estimate and assessment of potential location for a proposed Wastewater Treatment Plant </a:t>
            </a:r>
            <a:endParaRPr lang="en-US" altLang="en-US" sz="3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2773" y="71770"/>
            <a:ext cx="2500549" cy="251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gray">
          <a:xfrm>
            <a:off x="1524001" y="2967160"/>
            <a:ext cx="710418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</a:t>
            </a:r>
            <a:r>
              <a:rPr lang="en-US" alt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endParaRPr lang="en-US" alt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alt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Ghada E</a:t>
            </a:r>
            <a:r>
              <a:rPr lang="en-US" alt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mad </a:t>
            </a:r>
            <a:r>
              <a:rPr lang="en-US" alt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Hammad</a:t>
            </a:r>
          </a:p>
          <a:p>
            <a:pPr algn="ctr">
              <a:spcBef>
                <a:spcPct val="50000"/>
              </a:spcBef>
            </a:pPr>
            <a:r>
              <a:rPr lang="en-US" alt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Rand </a:t>
            </a:r>
            <a:r>
              <a:rPr lang="en-US" altLang="en-US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Saleem</a:t>
            </a:r>
            <a:r>
              <a:rPr lang="en-US" alt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Jadallah</a:t>
            </a:r>
            <a:endParaRPr lang="en-US" alt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alt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</a:t>
            </a:r>
          </a:p>
          <a:p>
            <a:pPr algn="ctr"/>
            <a:r>
              <a:rPr lang="en-US" alt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Mohammad N. </a:t>
            </a:r>
            <a:r>
              <a:rPr lang="en-US" altLang="en-US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Almasri</a:t>
            </a:r>
            <a:endParaRPr lang="en-US" alt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05" y="4336961"/>
            <a:ext cx="2848791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99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3031" y="857679"/>
                <a:ext cx="9844765" cy="5231146"/>
              </a:xfrm>
            </p:spPr>
            <p:txBody>
              <a:bodyPr>
                <a:normAutofit/>
              </a:bodyPr>
              <a:lstStyle/>
              <a:p>
                <a:endParaRPr lang="en-US" sz="2800" b="1" dirty="0" smtClean="0">
                  <a:solidFill>
                    <a:srgbClr val="00297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b="1" dirty="0" smtClean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Load </a:t>
                </a:r>
                <a:r>
                  <a:rPr lang="en-US" sz="2800" dirty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2800" dirty="0" smtClean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peak WW generation for the MH. </a:t>
                </a:r>
                <a:r>
                  <a:rPr lang="en-US" sz="2800" dirty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MH. Load of Infiltration</a:t>
                </a:r>
              </a:p>
              <a:p>
                <a:pPr marL="0" indent="0">
                  <a:buNone/>
                </a:pPr>
                <a:r>
                  <a:rPr lang="en-US" sz="2500" dirty="0" smtClean="0">
                    <a:solidFill>
                      <a:srgbClr val="00297A"/>
                    </a:solidFill>
                    <a:latin typeface="Times New Roman" panose="02020603050405020304" pitchFamily="18" charset="0"/>
                    <a:ea typeface="+mj-ea"/>
                    <a:cs typeface="Times New Roman" panose="02020603050405020304" pitchFamily="18" charset="0"/>
                  </a:rPr>
                  <a:t>=Load of WW generation </a:t>
                </a:r>
                <a:r>
                  <a:rPr lang="en-US" sz="2500" dirty="0">
                    <a:solidFill>
                      <a:srgbClr val="00297A"/>
                    </a:solidFill>
                    <a:latin typeface="Times New Roman" panose="02020603050405020304" pitchFamily="18" charset="0"/>
                    <a:ea typeface="+mj-ea"/>
                    <a:cs typeface="Times New Roman" panose="02020603050405020304" pitchFamily="18" charset="0"/>
                  </a:rPr>
                  <a:t>+ </a:t>
                </a:r>
                <a:r>
                  <a:rPr lang="en-US" sz="2500" dirty="0" smtClean="0">
                    <a:solidFill>
                      <a:srgbClr val="00297A"/>
                    </a:solidFill>
                    <a:latin typeface="Times New Roman" panose="02020603050405020304" pitchFamily="18" charset="0"/>
                    <a:ea typeface="+mj-ea"/>
                    <a:cs typeface="Times New Roman" panose="02020603050405020304" pitchFamily="18" charset="0"/>
                  </a:rPr>
                  <a:t>0.05 </a:t>
                </a:r>
                <a:r>
                  <a:rPr lang="en-US" sz="2800" dirty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</a:t>
                </a:r>
                <a:r>
                  <a:rPr lang="en-US" sz="2500" dirty="0" smtClean="0">
                    <a:solidFill>
                      <a:srgbClr val="00297A"/>
                    </a:solidFill>
                    <a:latin typeface="Times New Roman" panose="02020603050405020304" pitchFamily="18" charset="0"/>
                    <a:ea typeface="+mj-ea"/>
                    <a:cs typeface="Times New Roman" panose="02020603050405020304" pitchFamily="18" charset="0"/>
                  </a:rPr>
                  <a:t> load of WW generation</a:t>
                </a:r>
              </a:p>
              <a:p>
                <a:pPr marL="0" indent="0">
                  <a:buNone/>
                </a:pPr>
                <a:r>
                  <a:rPr lang="en-US" b="1" u="sng" dirty="0" smtClean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Load of WW generation </a:t>
                </a:r>
                <a:r>
                  <a:rPr lang="en-US" b="1" dirty="0" smtClean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b="1" dirty="0" smtClean="0">
                    <a:solidFill>
                      <a:srgbClr val="00297A"/>
                    </a:solidFill>
                    <a:latin typeface="Times New Roman" panose="02020603050405020304" pitchFamily="18" charset="0"/>
                    <a:ea typeface="+mj-ea"/>
                    <a:cs typeface="Times New Roman" panose="02020603050405020304" pitchFamily="18" charset="0"/>
                  </a:rPr>
                  <a:t> </a:t>
                </a:r>
                <a:r>
                  <a:rPr lang="en-US" b="1" dirty="0" smtClean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((# </a:t>
                </a:r>
                <a:r>
                  <a:rPr lang="en-US" b="1" dirty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building ×</a:t>
                </a:r>
                <a:r>
                  <a:rPr lang="en-US" b="1" dirty="0" smtClean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# of person/building</a:t>
                </a:r>
                <a:r>
                  <a:rPr lang="en-US" b="1" dirty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×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297A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1" i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𝐫</m:t>
                        </m:r>
                        <m:r>
                          <a:rPr lang="en-US" b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1" i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𝟐𝟓</m:t>
                        </m:r>
                      </m:sup>
                    </m:sSup>
                  </m:oMath>
                </a14:m>
                <a:r>
                  <a:rPr lang="en-US" b="1" dirty="0" smtClean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b="1" dirty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× </a:t>
                </a:r>
                <a:r>
                  <a:rPr lang="en-US" b="1" dirty="0" smtClean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0.11</a:t>
                </a:r>
                <a:r>
                  <a:rPr lang="en-US" b="1" dirty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× </a:t>
                </a:r>
                <a:r>
                  <a:rPr lang="en-US" b="1" dirty="0" smtClean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0.8</a:t>
                </a:r>
                <a:r>
                  <a:rPr lang="en-US" b="1" dirty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× </a:t>
                </a:r>
                <a:r>
                  <a:rPr lang="en-US" b="1" dirty="0" smtClean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lang="en-US" b="1" dirty="0">
                  <a:solidFill>
                    <a:srgbClr val="00297A"/>
                  </a:solidFill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rgbClr val="00297A"/>
                    </a:solidFill>
                  </a:rPr>
                  <a:t>Take </a:t>
                </a:r>
                <a:r>
                  <a:rPr lang="en-US" sz="2000" dirty="0" smtClean="0">
                    <a:solidFill>
                      <a:srgbClr val="00297A"/>
                    </a:solidFill>
                  </a:rPr>
                  <a:t>manhole-1 </a:t>
                </a:r>
                <a:endParaRPr lang="en-US" sz="2000" dirty="0">
                  <a:solidFill>
                    <a:srgbClr val="00297A"/>
                  </a:solidFill>
                </a:endParaRPr>
              </a:p>
              <a:p>
                <a:pPr marL="0" indent="0">
                  <a:buNone/>
                </a:pPr>
                <a:r>
                  <a:rPr lang="en-US" b="1" dirty="0">
                    <a:solidFill>
                      <a:srgbClr val="00297A"/>
                    </a:solidFill>
                  </a:rPr>
                  <a:t>= ((</a:t>
                </a:r>
                <a:r>
                  <a:rPr lang="en-US" b="1" dirty="0" smtClean="0">
                    <a:solidFill>
                      <a:srgbClr val="00297A"/>
                    </a:solidFill>
                  </a:rPr>
                  <a:t>6</a:t>
                </a:r>
                <a:r>
                  <a:rPr lang="en-US" b="1" dirty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× </a:t>
                </a:r>
                <a:r>
                  <a:rPr lang="en-US" b="1" dirty="0" smtClean="0">
                    <a:solidFill>
                      <a:srgbClr val="00297A"/>
                    </a:solidFill>
                  </a:rPr>
                  <a:t>7)</a:t>
                </a:r>
                <a:r>
                  <a:rPr lang="en-US" b="1" dirty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×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𝟎𝟑𝟑</m:t>
                        </m:r>
                        <m:r>
                          <a:rPr lang="en-US" b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1" i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𝟐𝟓</m:t>
                        </m:r>
                      </m:sup>
                    </m:sSup>
                  </m:oMath>
                </a14:m>
                <a:r>
                  <a:rPr lang="en-US" b="1" dirty="0" smtClean="0">
                    <a:solidFill>
                      <a:srgbClr val="00297A"/>
                    </a:solidFill>
                  </a:rPr>
                  <a:t>)</a:t>
                </a:r>
                <a:r>
                  <a:rPr lang="en-US" b="1" dirty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× </a:t>
                </a:r>
                <a:r>
                  <a:rPr lang="en-US" b="1" dirty="0" smtClean="0">
                    <a:solidFill>
                      <a:srgbClr val="00297A"/>
                    </a:solidFill>
                  </a:rPr>
                  <a:t>0.11</a:t>
                </a:r>
                <a:r>
                  <a:rPr lang="en-US" b="1" dirty="0" smtClean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dirty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 </a:t>
                </a:r>
                <a:r>
                  <a:rPr lang="en-US" b="1" dirty="0" smtClean="0">
                    <a:solidFill>
                      <a:srgbClr val="00297A"/>
                    </a:solidFill>
                  </a:rPr>
                  <a:t>0.8</a:t>
                </a:r>
                <a:r>
                  <a:rPr lang="en-US" b="1" dirty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× </a:t>
                </a:r>
                <a:r>
                  <a:rPr lang="en-US" b="1" dirty="0" smtClean="0">
                    <a:solidFill>
                      <a:srgbClr val="00297A"/>
                    </a:solidFill>
                  </a:rPr>
                  <a:t>4 </a:t>
                </a:r>
                <a:r>
                  <a:rPr lang="en-US" b="1" dirty="0">
                    <a:solidFill>
                      <a:srgbClr val="00297A"/>
                    </a:solidFill>
                  </a:rPr>
                  <a:t>= 33.28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b="1" i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00297A"/>
                    </a:solidFill>
                  </a:rPr>
                  <a:t>/d</a:t>
                </a:r>
              </a:p>
              <a:p>
                <a:pPr marL="0" indent="0">
                  <a:buNone/>
                </a:pPr>
                <a:r>
                  <a:rPr lang="en-US" b="1" dirty="0">
                    <a:solidFill>
                      <a:srgbClr val="00297A"/>
                    </a:solidFill>
                  </a:rPr>
                  <a:t>= </a:t>
                </a:r>
                <a:r>
                  <a:rPr lang="en-US" b="1" dirty="0" smtClean="0">
                    <a:solidFill>
                      <a:srgbClr val="00297A"/>
                    </a:solidFill>
                  </a:rPr>
                  <a:t>33.28+0.05</a:t>
                </a:r>
                <a:r>
                  <a:rPr lang="en-US" b="1" dirty="0" smtClean="0">
                    <a:solidFill>
                      <a:srgbClr val="00297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</a:t>
                </a:r>
                <a:r>
                  <a:rPr lang="en-US" b="1" dirty="0" smtClean="0">
                    <a:solidFill>
                      <a:srgbClr val="00297A"/>
                    </a:solidFill>
                  </a:rPr>
                  <a:t>33.28 </a:t>
                </a:r>
                <a:r>
                  <a:rPr lang="en-US" b="1" dirty="0">
                    <a:solidFill>
                      <a:srgbClr val="00297A"/>
                    </a:solidFill>
                  </a:rPr>
                  <a:t>= 34.94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b="1" i="1">
                            <a:solidFill>
                              <a:srgbClr val="00297A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00297A"/>
                    </a:solidFill>
                  </a:rPr>
                  <a:t>/d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3031" y="857679"/>
                <a:ext cx="9844765" cy="5231146"/>
              </a:xfrm>
              <a:blipFill rotWithShape="0">
                <a:blip r:embed="rId2"/>
                <a:stretch>
                  <a:fillRect l="-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xplosion: 14 Points 13"/>
          <p:cNvSpPr/>
          <p:nvPr/>
        </p:nvSpPr>
        <p:spPr>
          <a:xfrm rot="1880574">
            <a:off x="7038222" y="3478963"/>
            <a:ext cx="4159419" cy="3221641"/>
          </a:xfrm>
          <a:prstGeom prst="irregularSeal2">
            <a:avLst/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21068507">
            <a:off x="7356239" y="4391143"/>
            <a:ext cx="32942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</a:rPr>
              <a:t># </a:t>
            </a:r>
            <a:r>
              <a:rPr lang="en-US" dirty="0">
                <a:solidFill>
                  <a:srgbClr val="0070C0"/>
                </a:solidFill>
              </a:rPr>
              <a:t>of person/building = </a:t>
            </a:r>
            <a:r>
              <a:rPr lang="en-US" dirty="0" smtClean="0">
                <a:solidFill>
                  <a:srgbClr val="0070C0"/>
                </a:solidFill>
              </a:rPr>
              <a:t>7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</a:rPr>
              <a:t>Design period = 25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</a:rPr>
              <a:t>Growth rate =0.033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</a:rPr>
              <a:t>Water consumption=0.110</a:t>
            </a:r>
          </a:p>
        </p:txBody>
      </p:sp>
      <p:sp>
        <p:nvSpPr>
          <p:cNvPr id="5" name="Rectangle 4"/>
          <p:cNvSpPr/>
          <p:nvPr/>
        </p:nvSpPr>
        <p:spPr>
          <a:xfrm>
            <a:off x="103032" y="88504"/>
            <a:ext cx="6400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 dirty="0">
                <a:solidFill>
                  <a:srgbClr val="0070C0"/>
                </a:solidFill>
              </a:rPr>
              <a:t>Load calculations </a:t>
            </a:r>
            <a:endParaRPr lang="en-US" altLang="en-US" sz="4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43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9154" y="2344577"/>
            <a:ext cx="1981200" cy="15498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C:\Users\gh\Desktop\ghadaproj\f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35" y="347731"/>
            <a:ext cx="7250805" cy="52674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049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3182" y="206062"/>
            <a:ext cx="9094071" cy="165807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constraints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642727697"/>
              </p:ext>
            </p:extLst>
          </p:nvPr>
        </p:nvGraphicFramePr>
        <p:xfrm>
          <a:off x="690586" y="2164153"/>
          <a:ext cx="5892800" cy="4249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hought Bubble: Cloud 3"/>
          <p:cNvSpPr/>
          <p:nvPr/>
        </p:nvSpPr>
        <p:spPr>
          <a:xfrm>
            <a:off x="1690233" y="2862470"/>
            <a:ext cx="1590261" cy="795130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00297A"/>
                </a:solidFill>
              </a:rPr>
              <a:t>0.6-3m/s</a:t>
            </a:r>
          </a:p>
        </p:txBody>
      </p:sp>
      <p:sp>
        <p:nvSpPr>
          <p:cNvPr id="5" name="Thought Bubble: Cloud 4"/>
          <p:cNvSpPr/>
          <p:nvPr/>
        </p:nvSpPr>
        <p:spPr>
          <a:xfrm>
            <a:off x="3622261" y="2862470"/>
            <a:ext cx="1577009" cy="795130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00297A"/>
                </a:solidFill>
              </a:rPr>
              <a:t>1-5m</a:t>
            </a:r>
          </a:p>
        </p:txBody>
      </p:sp>
      <p:sp>
        <p:nvSpPr>
          <p:cNvPr id="6" name="Thought Bubble: Cloud 5"/>
          <p:cNvSpPr/>
          <p:nvPr/>
        </p:nvSpPr>
        <p:spPr>
          <a:xfrm>
            <a:off x="5541038" y="2862470"/>
            <a:ext cx="1577009" cy="795130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297A"/>
                </a:solidFill>
              </a:rPr>
              <a:t>1-12%</a:t>
            </a:r>
            <a:endParaRPr lang="en-US" sz="1600" b="1" dirty="0">
              <a:solidFill>
                <a:srgbClr val="00297A"/>
              </a:solidFill>
            </a:endParaRPr>
          </a:p>
        </p:txBody>
      </p:sp>
      <p:sp>
        <p:nvSpPr>
          <p:cNvPr id="8" name="Arrow: Chevron 7"/>
          <p:cNvSpPr/>
          <p:nvPr/>
        </p:nvSpPr>
        <p:spPr>
          <a:xfrm>
            <a:off x="6669263" y="3889925"/>
            <a:ext cx="1735038" cy="669724"/>
          </a:xfrm>
          <a:prstGeom prst="chevron">
            <a:avLst>
              <a:gd name="adj" fmla="val 4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7118047" y="4063064"/>
            <a:ext cx="1465143" cy="669724"/>
            <a:chOff x="4426966" y="1873802"/>
            <a:chExt cx="1465143" cy="669724"/>
          </a:xfrm>
        </p:grpSpPr>
        <p:sp>
          <p:nvSpPr>
            <p:cNvPr id="10" name="Rectangle: Rounded Corners 9"/>
            <p:cNvSpPr/>
            <p:nvPr/>
          </p:nvSpPr>
          <p:spPr>
            <a:xfrm>
              <a:off x="4426966" y="1873802"/>
              <a:ext cx="1465143" cy="66972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ctangle: Rounded Corners 4"/>
            <p:cNvSpPr txBox="1"/>
            <p:nvPr/>
          </p:nvSpPr>
          <p:spPr>
            <a:xfrm>
              <a:off x="4446582" y="1893418"/>
              <a:ext cx="1425911" cy="6304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4" tIns="156464" rIns="156464" bIns="156464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>
                  <a:solidFill>
                    <a:srgbClr val="00297A"/>
                  </a:solidFill>
                </a:rPr>
                <a:t>Partial flow</a:t>
              </a:r>
            </a:p>
          </p:txBody>
        </p:sp>
      </p:grpSp>
      <p:sp>
        <p:nvSpPr>
          <p:cNvPr id="12" name="Thought Bubble: Cloud 11"/>
          <p:cNvSpPr/>
          <p:nvPr/>
        </p:nvSpPr>
        <p:spPr>
          <a:xfrm>
            <a:off x="7615796" y="2905971"/>
            <a:ext cx="1577009" cy="795130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00297A"/>
                </a:solidFill>
              </a:rPr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232042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07688" y="145687"/>
            <a:ext cx="7635546" cy="1088167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Manholes and conduits information</a:t>
            </a:r>
            <a:endParaRPr lang="en-US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56" y="1233855"/>
            <a:ext cx="3860107" cy="4624628"/>
          </a:xfrm>
          <a:prstGeom prst="rect">
            <a:avLst/>
          </a:prstGeom>
          <a:ln w="5715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9304" y="1233855"/>
            <a:ext cx="4228859" cy="4624628"/>
          </a:xfrm>
          <a:prstGeom prst="rect">
            <a:avLst/>
          </a:prstGeom>
          <a:ln w="5715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703" y="1233855"/>
            <a:ext cx="1909183" cy="4610858"/>
          </a:xfrm>
          <a:prstGeom prst="rect">
            <a:avLst/>
          </a:prstGeom>
          <a:ln w="5715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23182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45" y="1147260"/>
            <a:ext cx="6233376" cy="53339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6296" y="484973"/>
            <a:ext cx="3592219" cy="16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1198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077" y="3659677"/>
            <a:ext cx="6212508" cy="30874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6511">
            <a:off x="8630637" y="1864064"/>
            <a:ext cx="2271867" cy="22858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424" y="147325"/>
            <a:ext cx="6087161" cy="33871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5905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983" y="1561673"/>
            <a:ext cx="6445955" cy="4786418"/>
          </a:xfrm>
          <a:prstGeom prst="rect">
            <a:avLst/>
          </a:prstGeom>
        </p:spPr>
      </p:pic>
      <p:pic>
        <p:nvPicPr>
          <p:cNvPr id="5" name="Picture 4" descr="C:\Users\gh\Desktop\ghadaproj\cover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744" y="1233177"/>
            <a:ext cx="5914683" cy="505171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val Callout 5"/>
          <p:cNvSpPr/>
          <p:nvPr/>
        </p:nvSpPr>
        <p:spPr>
          <a:xfrm rot="21174650">
            <a:off x="242551" y="437217"/>
            <a:ext cx="2165798" cy="867725"/>
          </a:xfrm>
          <a:prstGeom prst="wedgeEllipse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6BB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en-US" sz="3600" b="1" dirty="0">
              <a:solidFill>
                <a:srgbClr val="006BB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val Callout 6"/>
          <p:cNvSpPr/>
          <p:nvPr/>
        </p:nvSpPr>
        <p:spPr>
          <a:xfrm rot="21162633">
            <a:off x="5513627" y="428567"/>
            <a:ext cx="4134945" cy="1280725"/>
          </a:xfrm>
          <a:prstGeom prst="wedgeEllipse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use Drop manholes</a:t>
            </a:r>
            <a:endParaRPr lang="en-US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7079">
            <a:off x="2245818" y="2247172"/>
            <a:ext cx="1842926" cy="2062820"/>
          </a:xfrm>
          <a:prstGeom prst="rect">
            <a:avLst/>
          </a:prstGeom>
        </p:spPr>
      </p:pic>
      <p:pic>
        <p:nvPicPr>
          <p:cNvPr id="8" name="Picture 7" descr="C:\Users\gh\Desktop\ghadaproj\d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1730" y="0"/>
            <a:ext cx="2700270" cy="3116688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188637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421" y="0"/>
            <a:ext cx="8596668" cy="1320800"/>
          </a:xfrm>
        </p:spPr>
        <p:txBody>
          <a:bodyPr>
            <a:noAutofit/>
          </a:bodyPr>
          <a:lstStyle/>
          <a:p>
            <a:r>
              <a:rPr lang="en-US" sz="4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profile</a:t>
            </a:r>
            <a:br>
              <a:rPr lang="en-US" sz="4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/>
          </a:p>
        </p:txBody>
      </p:sp>
      <p:pic>
        <p:nvPicPr>
          <p:cNvPr id="5" name="Picture 4" descr="C:\Users\gh\Desktop\ghadaproj\p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21" y="750553"/>
            <a:ext cx="10457645" cy="684369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6079158" y="1340834"/>
            <a:ext cx="291264" cy="29126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Rectangle 9"/>
          <p:cNvSpPr/>
          <p:nvPr/>
        </p:nvSpPr>
        <p:spPr>
          <a:xfrm>
            <a:off x="6079158" y="1803230"/>
            <a:ext cx="291264" cy="2912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4">
              <a:hueOff val="152621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Rectangle 10"/>
          <p:cNvSpPr/>
          <p:nvPr/>
        </p:nvSpPr>
        <p:spPr>
          <a:xfrm>
            <a:off x="6079158" y="2281203"/>
            <a:ext cx="291264" cy="291264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</p:spPr>
        <p:style>
          <a:lnRef idx="2">
            <a:schemeClr val="accent4">
              <a:hueOff val="305242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Rectangle 11"/>
          <p:cNvSpPr/>
          <p:nvPr/>
        </p:nvSpPr>
        <p:spPr>
          <a:xfrm>
            <a:off x="6466386" y="1224856"/>
            <a:ext cx="26019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surface</a:t>
            </a:r>
            <a:endParaRPr lang="en-US" sz="2800" b="1" dirty="0">
              <a:solidFill>
                <a:srgbClr val="00B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70422" y="1689393"/>
            <a:ext cx="30515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nergy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ine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31786" y="2173640"/>
            <a:ext cx="36920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1E1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Hydraulic Grade Line</a:t>
            </a:r>
            <a:endParaRPr lang="en-US" sz="2800" b="1" dirty="0">
              <a:solidFill>
                <a:srgbClr val="1E10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79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6421" y="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profile</a:t>
            </a:r>
            <a:br>
              <a:rPr lang="en-US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26" y="1094705"/>
            <a:ext cx="10893379" cy="56023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783" y="110677"/>
            <a:ext cx="3769217" cy="32980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5180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9247" y="174007"/>
            <a:ext cx="45826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profile</a:t>
            </a:r>
          </a:p>
        </p:txBody>
      </p:sp>
      <p:pic>
        <p:nvPicPr>
          <p:cNvPr id="5" name="Picture 4" descr="C:\Users\gh\Desktop\ghadaproj\p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47" y="956327"/>
            <a:ext cx="10254178" cy="5651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701" y="0"/>
            <a:ext cx="483829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13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/>
          <p:cNvSpPr>
            <a:spLocks noGrp="1" noChangeArrowheads="1"/>
          </p:cNvSpPr>
          <p:nvPr>
            <p:ph type="title"/>
          </p:nvPr>
        </p:nvSpPr>
        <p:spPr>
          <a:xfrm rot="21181876">
            <a:off x="-88628" y="-524949"/>
            <a:ext cx="8102484" cy="1431409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altLang="en-US" sz="6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706787219"/>
              </p:ext>
            </p:extLst>
          </p:nvPr>
        </p:nvGraphicFramePr>
        <p:xfrm>
          <a:off x="1266092" y="562708"/>
          <a:ext cx="8201466" cy="6126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9902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79084130"/>
              </p:ext>
            </p:extLst>
          </p:nvPr>
        </p:nvGraphicFramePr>
        <p:xfrm>
          <a:off x="1507067" y="1789043"/>
          <a:ext cx="7766936" cy="4031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044403" y="122808"/>
            <a:ext cx="82296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Estimation of Potential Cost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588914" y="972154"/>
            <a:ext cx="3441186" cy="1688651"/>
            <a:chOff x="49793" y="1101582"/>
            <a:chExt cx="3441186" cy="168865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545190" y="1432349"/>
              <a:ext cx="2633472" cy="135788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0">
              <a:scrgbClr r="0" g="0" b="0"/>
            </a:lnRef>
            <a:fillRef idx="1">
              <a:scrgbClr r="0" g="0" b="0"/>
            </a:fillRef>
            <a:effectRef idx="2">
              <a:schemeClr val="accent3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49793" y="1101582"/>
              <a:ext cx="3441186" cy="135788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b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kern="1200" dirty="0" smtClean="0">
                  <a:solidFill>
                    <a:srgbClr val="E71D90"/>
                  </a:solidFill>
                  <a:latin typeface="Times New Roman" pitchFamily="18" charset="0"/>
                  <a:cs typeface="Times New Roman" pitchFamily="18" charset="0"/>
                </a:rPr>
                <a:t>Network Elements</a:t>
              </a:r>
              <a:endParaRPr lang="en-US" sz="3200" b="1" kern="1200" dirty="0">
                <a:solidFill>
                  <a:srgbClr val="E71D9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Oval 10"/>
          <p:cNvSpPr/>
          <p:nvPr/>
        </p:nvSpPr>
        <p:spPr>
          <a:xfrm>
            <a:off x="8021100" y="876246"/>
            <a:ext cx="1596197" cy="1380251"/>
          </a:xfrm>
          <a:prstGeom prst="ellipse">
            <a:avLst/>
          </a:prstGeom>
          <a:blipFill rotWithShape="1">
            <a:blip r:embed="rId7"/>
            <a:stretch>
              <a:fillRect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flat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3">
              <a:tint val="50000"/>
              <a:hueOff val="13539"/>
              <a:satOff val="-617"/>
              <a:lumOff val="2791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Oval 11"/>
          <p:cNvSpPr/>
          <p:nvPr/>
        </p:nvSpPr>
        <p:spPr>
          <a:xfrm>
            <a:off x="9107706" y="1991063"/>
            <a:ext cx="1651510" cy="1206743"/>
          </a:xfrm>
          <a:prstGeom prst="ellipse">
            <a:avLst/>
          </a:prstGeom>
          <a:blipFill rotWithShape="1">
            <a:blip r:embed="rId8"/>
            <a:stretch>
              <a:fillRect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flat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3">
              <a:tint val="50000"/>
              <a:hueOff val="27077"/>
              <a:satOff val="-1234"/>
              <a:lumOff val="5582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Oval 12"/>
          <p:cNvSpPr/>
          <p:nvPr/>
        </p:nvSpPr>
        <p:spPr>
          <a:xfrm>
            <a:off x="7981809" y="2886818"/>
            <a:ext cx="1634976" cy="1537577"/>
          </a:xfrm>
          <a:prstGeom prst="ellipse">
            <a:avLst/>
          </a:prstGeom>
          <a:blipFill rotWithShape="1">
            <a:blip r:embed="rId9"/>
            <a:stretch>
              <a:fillRect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flat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3">
              <a:tint val="50000"/>
              <a:hueOff val="40616"/>
              <a:satOff val="-1851"/>
              <a:lumOff val="8373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27473">
            <a:off x="5873" y="4878118"/>
            <a:ext cx="3002387" cy="1681336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2741017" y="2594435"/>
            <a:ext cx="3170114" cy="3225920"/>
          </a:xfrm>
          <a:prstGeom prst="ellipse">
            <a:avLst/>
          </a:prstGeom>
          <a:blipFill rotWithShape="1">
            <a:blip r:embed="rId11"/>
            <a:stretch>
              <a:fillRect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flat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324" y="4309269"/>
            <a:ext cx="2170921" cy="14908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3552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206430" y="133939"/>
            <a:ext cx="3863294" cy="1707739"/>
          </a:xfrm>
          <a:prstGeom prst="cloudCallout">
            <a:avLst/>
          </a:prstGeom>
          <a:solidFill>
            <a:srgbClr val="006BBC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Excavation 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399119" y="5589073"/>
            <a:ext cx="1649233" cy="5490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6000"/>
              </a:lnSpc>
              <a:spcAft>
                <a:spcPts val="600"/>
              </a:spcAft>
              <a:tabLst>
                <a:tab pos="3200400" algn="l"/>
              </a:tabLst>
            </a:pPr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117,763 $</a:t>
            </a:r>
            <a:endParaRPr lang="en-US" sz="28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4262">
            <a:off x="6771771" y="531493"/>
            <a:ext cx="5396493" cy="43197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1700" y="2155337"/>
                <a:ext cx="2444836" cy="4700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calculated as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4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4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24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00" y="2155337"/>
                <a:ext cx="2444836" cy="470000"/>
              </a:xfrm>
              <a:prstGeom prst="rect">
                <a:avLst/>
              </a:prstGeom>
              <a:blipFill rotWithShape="0">
                <a:blip r:embed="rId3"/>
                <a:stretch>
                  <a:fillRect l="-3731" t="-7792" r="-2736" b="-29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344552841"/>
              </p:ext>
            </p:extLst>
          </p:nvPr>
        </p:nvGraphicFramePr>
        <p:xfrm>
          <a:off x="-1254939" y="2655406"/>
          <a:ext cx="4134118" cy="3297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Rectangle 9"/>
          <p:cNvSpPr/>
          <p:nvPr/>
        </p:nvSpPr>
        <p:spPr>
          <a:xfrm>
            <a:off x="1916768" y="2963010"/>
            <a:ext cx="18293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9E47"/>
                </a:solidFill>
                <a:latin typeface="Times New Roman" panose="02020603050405020304" pitchFamily="18" charset="0"/>
              </a:rPr>
              <a:t>25cm+D+25cm</a:t>
            </a:r>
            <a:endParaRPr lang="en-US" sz="2000" b="1" dirty="0">
              <a:solidFill>
                <a:srgbClr val="009E47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56045" y="4082650"/>
            <a:ext cx="36519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9E47"/>
                </a:solidFill>
                <a:latin typeface="Times New Roman" panose="02020603050405020304" pitchFamily="18" charset="0"/>
              </a:rPr>
              <a:t>Distance between two manholes</a:t>
            </a:r>
            <a:endParaRPr lang="en-US" sz="2000" b="1" dirty="0">
              <a:solidFill>
                <a:srgbClr val="009E47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28459" y="5202290"/>
            <a:ext cx="23312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err="1" smtClean="0">
                <a:solidFill>
                  <a:srgbClr val="009E47"/>
                </a:solidFill>
                <a:latin typeface="Times New Roman" panose="02020603050405020304" pitchFamily="18" charset="0"/>
              </a:rPr>
              <a:t>Avg</a:t>
            </a:r>
            <a:r>
              <a:rPr lang="en-US" sz="2000" b="1" dirty="0" smtClean="0">
                <a:solidFill>
                  <a:srgbClr val="009E47"/>
                </a:solidFill>
                <a:latin typeface="Times New Roman" panose="02020603050405020304" pitchFamily="18" charset="0"/>
              </a:rPr>
              <a:t> cover+D+20cm</a:t>
            </a:r>
            <a:endParaRPr lang="en-US" sz="2000" b="1" dirty="0">
              <a:solidFill>
                <a:srgbClr val="009E47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1461977" y="3046001"/>
            <a:ext cx="459326" cy="262645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1473889" y="4172930"/>
            <a:ext cx="459326" cy="262645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1473889" y="5290346"/>
            <a:ext cx="459326" cy="262645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093" y="5128379"/>
            <a:ext cx="1382491" cy="1382491"/>
          </a:xfrm>
          <a:prstGeom prst="rect">
            <a:avLst/>
          </a:prstGeom>
        </p:spPr>
      </p:pic>
      <p:sp>
        <p:nvSpPr>
          <p:cNvPr id="19" name="Explosion: 14 Points 13"/>
          <p:cNvSpPr/>
          <p:nvPr/>
        </p:nvSpPr>
        <p:spPr>
          <a:xfrm rot="836471">
            <a:off x="4552133" y="1478589"/>
            <a:ext cx="4205379" cy="2345012"/>
          </a:xfrm>
          <a:prstGeom prst="irregularSeal2">
            <a:avLst/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 excavation for 8in conduit =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12 $.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11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 rot="21380868">
            <a:off x="206429" y="224092"/>
            <a:ext cx="3541323" cy="1578950"/>
          </a:xfrm>
          <a:prstGeom prst="cloudCallout">
            <a:avLst/>
          </a:prstGeom>
          <a:solidFill>
            <a:schemeClr val="accent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onduits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70995">
            <a:off x="6489728" y="695934"/>
            <a:ext cx="5365510" cy="33703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6336584" y="5560097"/>
            <a:ext cx="1441420" cy="519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6000"/>
              </a:lnSpc>
              <a:spcAft>
                <a:spcPts val="600"/>
              </a:spcAft>
              <a:tabLst>
                <a:tab pos="3200400" algn="l"/>
              </a:tabLst>
            </a:pPr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98,046 $</a:t>
            </a:r>
            <a:endParaRPr lang="en-US" sz="28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093" y="5128379"/>
            <a:ext cx="1382491" cy="138249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9735" y="2381117"/>
            <a:ext cx="36207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alculated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in linear meter</a:t>
            </a:r>
            <a:endParaRPr lang="en-US" sz="2400" b="1" dirty="0"/>
          </a:p>
        </p:txBody>
      </p:sp>
      <p:sp>
        <p:nvSpPr>
          <p:cNvPr id="8" name="Explosion: 14 Points 13"/>
          <p:cNvSpPr/>
          <p:nvPr/>
        </p:nvSpPr>
        <p:spPr>
          <a:xfrm rot="367914">
            <a:off x="1892215" y="3277173"/>
            <a:ext cx="4960752" cy="1766247"/>
          </a:xfrm>
          <a:prstGeom prst="irregularSeal2">
            <a:avLst/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m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8in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PVC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conduit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13 $</a:t>
            </a:r>
          </a:p>
        </p:txBody>
      </p:sp>
      <p:sp>
        <p:nvSpPr>
          <p:cNvPr id="9" name="Rectangle 8"/>
          <p:cNvSpPr/>
          <p:nvPr/>
        </p:nvSpPr>
        <p:spPr>
          <a:xfrm>
            <a:off x="159734" y="3309669"/>
            <a:ext cx="1731564" cy="15696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Depends on: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Length  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Dimeter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Material </a:t>
            </a:r>
            <a:endParaRPr lang="en-US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47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Callout 1"/>
          <p:cNvSpPr/>
          <p:nvPr/>
        </p:nvSpPr>
        <p:spPr>
          <a:xfrm rot="21419315">
            <a:off x="270456" y="211213"/>
            <a:ext cx="3567448" cy="1604707"/>
          </a:xfrm>
          <a:prstGeom prst="cloudCallou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Manholes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gh\Desktop\ghadaproj\pic\gjhgj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7176">
            <a:off x="6875806" y="544839"/>
            <a:ext cx="4838573" cy="463955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151782"/>
              </p:ext>
            </p:extLst>
          </p:nvPr>
        </p:nvGraphicFramePr>
        <p:xfrm>
          <a:off x="270456" y="2232312"/>
          <a:ext cx="4662152" cy="3269625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618629">
                  <a:extLst>
                    <a:ext uri="{9D8B030D-6E8A-4147-A177-3AD203B41FA5}">
                      <a16:colId xmlns:a16="http://schemas.microsoft.com/office/drawing/2014/main" xmlns="" val="563089770"/>
                    </a:ext>
                  </a:extLst>
                </a:gridCol>
                <a:gridCol w="1576789">
                  <a:extLst>
                    <a:ext uri="{9D8B030D-6E8A-4147-A177-3AD203B41FA5}">
                      <a16:colId xmlns:a16="http://schemas.microsoft.com/office/drawing/2014/main" xmlns="" val="270458590"/>
                    </a:ext>
                  </a:extLst>
                </a:gridCol>
                <a:gridCol w="1466734">
                  <a:extLst>
                    <a:ext uri="{9D8B030D-6E8A-4147-A177-3AD203B41FA5}">
                      <a16:colId xmlns:a16="http://schemas.microsoft.com/office/drawing/2014/main" xmlns="" val="1256755276"/>
                    </a:ext>
                  </a:extLst>
                </a:gridCol>
              </a:tblGrid>
              <a:tr h="6654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 element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 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53955235"/>
                  </a:ext>
                </a:extLst>
              </a:tr>
              <a:tr h="36662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100×60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$99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36200561"/>
                  </a:ext>
                </a:extLst>
              </a:tr>
              <a:tr h="3666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100×80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$115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94453313"/>
                  </a:ext>
                </a:extLst>
              </a:tr>
              <a:tr h="3666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Cone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100×75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$99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00029294"/>
                  </a:ext>
                </a:extLst>
              </a:tr>
              <a:tr h="3666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Cover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100×20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$61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59630493"/>
                  </a:ext>
                </a:extLst>
              </a:tr>
              <a:tr h="404441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Ring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100×30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$54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52522304"/>
                  </a:ext>
                </a:extLst>
              </a:tr>
              <a:tr h="3666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100×40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$56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94377362"/>
                  </a:ext>
                </a:extLst>
              </a:tr>
              <a:tr h="3666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100×50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$57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67611119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607040" y="5744211"/>
            <a:ext cx="14867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50,018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$ </a:t>
            </a:r>
            <a:endParaRPr lang="en-US" sz="2800" b="1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549" y="5314576"/>
            <a:ext cx="1382491" cy="138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85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180673" y="108182"/>
            <a:ext cx="3837536" cy="1900922"/>
          </a:xfrm>
          <a:prstGeom prst="cloudCallout">
            <a:avLst/>
          </a:prstGeom>
          <a:solidFill>
            <a:schemeClr val="bg2">
              <a:lumMod val="2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Re-paving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5044">
            <a:off x="6638680" y="583530"/>
            <a:ext cx="5275367" cy="3403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6652692" y="5560097"/>
            <a:ext cx="1441420" cy="519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6000"/>
              </a:lnSpc>
              <a:spcAft>
                <a:spcPts val="600"/>
              </a:spcAft>
              <a:tabLst>
                <a:tab pos="3200400" algn="l"/>
              </a:tabLst>
            </a:pPr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95,029 $</a:t>
            </a:r>
            <a:endParaRPr lang="en-US" sz="28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201" y="5128377"/>
            <a:ext cx="1382491" cy="13824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96940" y="2519923"/>
                <a:ext cx="2648417" cy="4926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06000"/>
                  </a:lnSpc>
                </a:pPr>
                <a:r>
                  <a:rPr lang="en-US" sz="24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</a:t>
                </a:r>
                <a:r>
                  <a:rPr lang="en-US" sz="2400" b="1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ost of 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4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4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b="1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=18 </a:t>
                </a:r>
                <a:r>
                  <a:rPr lang="en-US" sz="24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$.</a:t>
                </a:r>
                <a:endParaRPr lang="en-US" sz="2400" b="1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40" y="2519923"/>
                <a:ext cx="2648417" cy="492635"/>
              </a:xfrm>
              <a:prstGeom prst="rect">
                <a:avLst/>
              </a:prstGeom>
              <a:blipFill rotWithShape="0">
                <a:blip r:embed="rId4"/>
                <a:stretch>
                  <a:fillRect l="-3687" t="-8642" r="-2535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282178" y="3271121"/>
            <a:ext cx="1170000" cy="1062733"/>
            <a:chOff x="1482059" y="1117480"/>
            <a:chExt cx="1170000" cy="1062733"/>
          </a:xfrm>
        </p:grpSpPr>
        <p:sp>
          <p:nvSpPr>
            <p:cNvPr id="9" name="Rectangle 8"/>
            <p:cNvSpPr/>
            <p:nvPr/>
          </p:nvSpPr>
          <p:spPr>
            <a:xfrm>
              <a:off x="1482059" y="1117480"/>
              <a:ext cx="1170000" cy="10627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1482059" y="1117480"/>
              <a:ext cx="1170000" cy="10627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1120" tIns="71120" rIns="71120" bIns="7112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kern="1200" dirty="0" smtClean="0"/>
                <a:t>length</a:t>
              </a:r>
              <a:endParaRPr lang="en-US" sz="28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82178" y="4497364"/>
            <a:ext cx="1170000" cy="1062733"/>
            <a:chOff x="1482059" y="1117480"/>
            <a:chExt cx="1170000" cy="1062733"/>
          </a:xfrm>
        </p:grpSpPr>
        <p:sp>
          <p:nvSpPr>
            <p:cNvPr id="12" name="Rectangle 11"/>
            <p:cNvSpPr/>
            <p:nvPr/>
          </p:nvSpPr>
          <p:spPr>
            <a:xfrm>
              <a:off x="1482059" y="1117480"/>
              <a:ext cx="1170000" cy="10627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482059" y="1117480"/>
              <a:ext cx="1170000" cy="10627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1120" tIns="71120" rIns="71120" bIns="7112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kern="1200" dirty="0" smtClean="0"/>
                <a:t>width</a:t>
              </a:r>
              <a:endParaRPr lang="en-US" sz="2800" kern="1200" dirty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1994992" y="3588057"/>
            <a:ext cx="36279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9E47"/>
                </a:solidFill>
                <a:latin typeface="Times New Roman" panose="02020603050405020304" pitchFamily="18" charset="0"/>
              </a:rPr>
              <a:t>Length of the network =7542 m</a:t>
            </a:r>
            <a:endParaRPr lang="en-US" sz="2000" b="1" dirty="0">
              <a:solidFill>
                <a:srgbClr val="009E47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1493922" y="3671164"/>
            <a:ext cx="459326" cy="262645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1493922" y="4910121"/>
            <a:ext cx="459326" cy="262645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970165" y="4828675"/>
            <a:ext cx="7825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9E47"/>
                </a:solidFill>
                <a:latin typeface="Times New Roman" panose="02020603050405020304" pitchFamily="18" charset="0"/>
              </a:rPr>
              <a:t>0.7 m</a:t>
            </a:r>
            <a:endParaRPr lang="en-US" sz="2000" b="1" dirty="0">
              <a:solidFill>
                <a:srgbClr val="009E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8114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206062" y="180304"/>
            <a:ext cx="3567448" cy="1604707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 cost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26164833"/>
              </p:ext>
            </p:extLst>
          </p:nvPr>
        </p:nvGraphicFramePr>
        <p:xfrm>
          <a:off x="691166" y="708338"/>
          <a:ext cx="11500834" cy="79205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5048518" y="3416335"/>
            <a:ext cx="1893195" cy="549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600"/>
              </a:spcAft>
              <a:tabLst>
                <a:tab pos="3200400" algn="l"/>
              </a:tabLst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108,820 $</a:t>
            </a:r>
            <a:endParaRPr lang="en-US" sz="28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475" y="2999619"/>
            <a:ext cx="1382491" cy="138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95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7"/>
          <p:cNvSpPr txBox="1">
            <a:spLocks/>
          </p:cNvSpPr>
          <p:nvPr/>
        </p:nvSpPr>
        <p:spPr>
          <a:xfrm>
            <a:off x="0" y="0"/>
            <a:ext cx="9635812" cy="119863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percentage of Network Elements ($)</a:t>
            </a:r>
            <a:endParaRPr lang="en-US" sz="4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6494154"/>
              </p:ext>
            </p:extLst>
          </p:nvPr>
        </p:nvGraphicFramePr>
        <p:xfrm>
          <a:off x="521594" y="1018326"/>
          <a:ext cx="8841346" cy="5459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8171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845429"/>
              </p:ext>
            </p:extLst>
          </p:nvPr>
        </p:nvGraphicFramePr>
        <p:xfrm>
          <a:off x="631065" y="476518"/>
          <a:ext cx="8757633" cy="5756858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919211"/>
                <a:gridCol w="2919211"/>
                <a:gridCol w="2919211"/>
              </a:tblGrid>
              <a:tr h="6434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solidFill>
                            <a:srgbClr val="1E10CE"/>
                          </a:solidFill>
                          <a:effectLst/>
                        </a:rPr>
                        <a:t>Item</a:t>
                      </a:r>
                      <a:endParaRPr lang="en-US" sz="2400" b="1" dirty="0">
                        <a:solidFill>
                          <a:srgbClr val="1E10CE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solidFill>
                            <a:srgbClr val="1E10CE"/>
                          </a:solidFill>
                          <a:effectLst/>
                        </a:rPr>
                        <a:t>Cost ($)</a:t>
                      </a:r>
                      <a:endParaRPr lang="en-US" sz="2400" b="1" dirty="0">
                        <a:solidFill>
                          <a:srgbClr val="1E10CE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solidFill>
                            <a:srgbClr val="1E10CE"/>
                          </a:solidFill>
                          <a:effectLst/>
                        </a:rPr>
                        <a:t>Percentage</a:t>
                      </a:r>
                      <a:r>
                        <a:rPr lang="en-US" sz="2400" b="1" dirty="0">
                          <a:effectLst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1E10CE"/>
                          </a:solidFill>
                          <a:effectLst/>
                        </a:rPr>
                        <a:t>(%)</a:t>
                      </a:r>
                      <a:endParaRPr lang="en-US" sz="2400" b="1" dirty="0">
                        <a:solidFill>
                          <a:srgbClr val="1E10CE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305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solidFill>
                            <a:srgbClr val="1E10CE"/>
                          </a:solidFill>
                          <a:effectLst/>
                        </a:rPr>
                        <a:t>Excavation </a:t>
                      </a:r>
                      <a:endParaRPr lang="en-US" sz="2400" b="1" dirty="0">
                        <a:solidFill>
                          <a:srgbClr val="1E10CE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117,763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>
                          <a:effectLst/>
                        </a:rPr>
                        <a:t>25%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535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solidFill>
                            <a:srgbClr val="1E10CE"/>
                          </a:solidFill>
                          <a:effectLst/>
                        </a:rPr>
                        <a:t>Conduits </a:t>
                      </a:r>
                      <a:endParaRPr lang="en-US" sz="2400" b="1" dirty="0">
                        <a:solidFill>
                          <a:srgbClr val="1E10CE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98,046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>
                          <a:effectLst/>
                        </a:rPr>
                        <a:t>21%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305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solidFill>
                            <a:srgbClr val="1E10CE"/>
                          </a:solidFill>
                          <a:effectLst/>
                        </a:rPr>
                        <a:t>Manholes </a:t>
                      </a:r>
                      <a:endParaRPr lang="en-US" sz="2400" b="1" dirty="0">
                        <a:solidFill>
                          <a:srgbClr val="1E10CE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50,018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>
                          <a:effectLst/>
                        </a:rPr>
                        <a:t>11%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305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solidFill>
                            <a:srgbClr val="1E10CE"/>
                          </a:solidFill>
                          <a:effectLst/>
                        </a:rPr>
                        <a:t>Asphalt </a:t>
                      </a:r>
                      <a:endParaRPr lang="en-US" sz="2400" b="1" dirty="0">
                        <a:solidFill>
                          <a:srgbClr val="1E10CE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95,029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>
                          <a:effectLst/>
                        </a:rPr>
                        <a:t>20%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305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solidFill>
                            <a:srgbClr val="1E10CE"/>
                          </a:solidFill>
                          <a:effectLst/>
                        </a:rPr>
                        <a:t>Others </a:t>
                      </a:r>
                      <a:endParaRPr lang="en-US" sz="2400" b="1" dirty="0">
                        <a:solidFill>
                          <a:srgbClr val="1E10CE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108,820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>
                          <a:effectLst/>
                        </a:rPr>
                        <a:t>23%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535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solidFill>
                            <a:srgbClr val="1E10CE"/>
                          </a:solidFill>
                          <a:effectLst/>
                        </a:rPr>
                        <a:t>Total cost </a:t>
                      </a:r>
                      <a:endParaRPr lang="en-US" sz="2400" b="1" dirty="0">
                        <a:solidFill>
                          <a:srgbClr val="1E10CE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>
                          <a:effectLst/>
                        </a:rPr>
                        <a:t>469,676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>
                          <a:effectLst/>
                        </a:rPr>
                        <a:t>100%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305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</a:rPr>
                        <a:t>Cost/m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>
                          <a:effectLst/>
                        </a:rPr>
                        <a:t>62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>
                          <a:effectLst/>
                        </a:rPr>
                        <a:t>-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535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</a:rPr>
                        <a:t>Cost/person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>
                          <a:effectLst/>
                        </a:rPr>
                        <a:t>52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200400" algn="l"/>
                        </a:tabLst>
                      </a:pPr>
                      <a:r>
                        <a:rPr lang="en-US" sz="2400" b="1" dirty="0">
                          <a:effectLst/>
                        </a:rPr>
                        <a:t>-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928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325345"/>
            <a:ext cx="12415234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roposed location for potential Wastewater Treatment Plant </a:t>
            </a:r>
            <a:endParaRPr lang="en-US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34" y="1803829"/>
            <a:ext cx="5273573" cy="36653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4762">
            <a:off x="5879106" y="1532388"/>
            <a:ext cx="5637515" cy="377360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5481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611" y="217798"/>
            <a:ext cx="83499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Selection criteria for the WWTP location.</a:t>
            </a:r>
            <a:endParaRPr lang="en-US" sz="3600" b="1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5309">
            <a:off x="8347566" y="323830"/>
            <a:ext cx="3695351" cy="31674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Oval 6"/>
          <p:cNvSpPr/>
          <p:nvPr/>
        </p:nvSpPr>
        <p:spPr>
          <a:xfrm>
            <a:off x="190611" y="972528"/>
            <a:ext cx="636430" cy="6010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8" name="Oval 7"/>
          <p:cNvSpPr/>
          <p:nvPr/>
        </p:nvSpPr>
        <p:spPr>
          <a:xfrm>
            <a:off x="190611" y="1773004"/>
            <a:ext cx="636430" cy="6010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9" name="Oval 8"/>
          <p:cNvSpPr/>
          <p:nvPr/>
        </p:nvSpPr>
        <p:spPr>
          <a:xfrm>
            <a:off x="190611" y="3378273"/>
            <a:ext cx="636430" cy="6010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0" name="Oval 9"/>
          <p:cNvSpPr/>
          <p:nvPr/>
        </p:nvSpPr>
        <p:spPr>
          <a:xfrm>
            <a:off x="4938968" y="1777391"/>
            <a:ext cx="636430" cy="6010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1" name="Oval 10"/>
          <p:cNvSpPr/>
          <p:nvPr/>
        </p:nvSpPr>
        <p:spPr>
          <a:xfrm>
            <a:off x="190611" y="4182848"/>
            <a:ext cx="636430" cy="6010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2" name="Oval 11"/>
          <p:cNvSpPr/>
          <p:nvPr/>
        </p:nvSpPr>
        <p:spPr>
          <a:xfrm>
            <a:off x="190611" y="2573480"/>
            <a:ext cx="636430" cy="6010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3" name="Oval 12"/>
          <p:cNvSpPr/>
          <p:nvPr/>
        </p:nvSpPr>
        <p:spPr>
          <a:xfrm>
            <a:off x="190611" y="5791998"/>
            <a:ext cx="636430" cy="6010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4" name="Oval 13"/>
          <p:cNvSpPr/>
          <p:nvPr/>
        </p:nvSpPr>
        <p:spPr>
          <a:xfrm>
            <a:off x="4938968" y="2581381"/>
            <a:ext cx="636430" cy="6010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5" name="Oval 14"/>
          <p:cNvSpPr/>
          <p:nvPr/>
        </p:nvSpPr>
        <p:spPr>
          <a:xfrm>
            <a:off x="190611" y="4987423"/>
            <a:ext cx="636430" cy="6010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6" name="Oval 15"/>
          <p:cNvSpPr/>
          <p:nvPr/>
        </p:nvSpPr>
        <p:spPr>
          <a:xfrm>
            <a:off x="4938968" y="4987423"/>
            <a:ext cx="636430" cy="6010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7" name="Oval 16"/>
          <p:cNvSpPr/>
          <p:nvPr/>
        </p:nvSpPr>
        <p:spPr>
          <a:xfrm>
            <a:off x="4938968" y="3385371"/>
            <a:ext cx="636430" cy="6010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8" name="Oval 17"/>
          <p:cNvSpPr/>
          <p:nvPr/>
        </p:nvSpPr>
        <p:spPr>
          <a:xfrm>
            <a:off x="4941354" y="972528"/>
            <a:ext cx="636430" cy="6010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9" name="Oval 18"/>
          <p:cNvSpPr/>
          <p:nvPr/>
        </p:nvSpPr>
        <p:spPr>
          <a:xfrm>
            <a:off x="4938968" y="4189361"/>
            <a:ext cx="636430" cy="6010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20" name="Oval 19"/>
          <p:cNvSpPr/>
          <p:nvPr/>
        </p:nvSpPr>
        <p:spPr>
          <a:xfrm>
            <a:off x="4938968" y="5791998"/>
            <a:ext cx="636430" cy="6010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21" name="Oval 20"/>
          <p:cNvSpPr/>
          <p:nvPr/>
        </p:nvSpPr>
        <p:spPr>
          <a:xfrm>
            <a:off x="8222311" y="5792528"/>
            <a:ext cx="636430" cy="6010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22" name="Rectangle 21"/>
          <p:cNvSpPr/>
          <p:nvPr/>
        </p:nvSpPr>
        <p:spPr>
          <a:xfrm>
            <a:off x="236956" y="101146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34571" y="181194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4571" y="262009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6862" y="4221786"/>
            <a:ext cx="5239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34570" y="3424309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082529" y="99208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27049" y="504175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8795" y="583093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078765" y="181194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076117" y="261028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075082" y="345614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075082" y="586987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075082" y="420893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075082" y="506529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87672" y="1081733"/>
            <a:ext cx="2049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Geopolitical area</a:t>
            </a:r>
            <a:endParaRPr lang="en-US" sz="2000" b="1" dirty="0"/>
          </a:p>
        </p:txBody>
      </p:sp>
      <p:sp>
        <p:nvSpPr>
          <p:cNvPr id="37" name="Rectangle 36"/>
          <p:cNvSpPr/>
          <p:nvPr/>
        </p:nvSpPr>
        <p:spPr>
          <a:xfrm>
            <a:off x="798502" y="1903273"/>
            <a:ext cx="2348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Population served.  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06170" y="2709519"/>
            <a:ext cx="40613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Remoteness from residential areas. 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06170" y="3479881"/>
            <a:ext cx="27767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zones to be served.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87672" y="4298730"/>
            <a:ext cx="31778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Prevailing wind directions. 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27041" y="5084188"/>
            <a:ext cx="2377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public opinion. </a:t>
            </a:r>
          </a:p>
        </p:txBody>
      </p:sp>
      <p:sp>
        <p:nvSpPr>
          <p:cNvPr id="42" name="Rectangle 41"/>
          <p:cNvSpPr/>
          <p:nvPr/>
        </p:nvSpPr>
        <p:spPr>
          <a:xfrm>
            <a:off x="822267" y="5893021"/>
            <a:ext cx="32481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Access </a:t>
            </a:r>
            <a:r>
              <a:rPr lang="en-US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existing road. </a:t>
            </a:r>
            <a:r>
              <a:rPr lang="ar-SA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575398" y="1060568"/>
            <a:ext cx="19657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 of the soil. 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582764" y="1868482"/>
            <a:ext cx="21563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Land acquisition.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5577757" y="2636785"/>
            <a:ext cx="16297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Topography. </a:t>
            </a:r>
            <a:endParaRPr 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575398" y="3478766"/>
            <a:ext cx="46570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susceptibility of the site to flooding.  </a:t>
            </a:r>
          </a:p>
        </p:txBody>
      </p:sp>
      <p:sp>
        <p:nvSpPr>
          <p:cNvPr id="47" name="Rectangle 46"/>
          <p:cNvSpPr/>
          <p:nvPr/>
        </p:nvSpPr>
        <p:spPr>
          <a:xfrm>
            <a:off x="5575398" y="4283341"/>
            <a:ext cx="30542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Traffic and dust pollution.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582764" y="5015208"/>
            <a:ext cx="60930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Remoteness from areas recharge of the </a:t>
            </a:r>
            <a:r>
              <a:rPr lang="en-US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Groundwater</a:t>
            </a: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49" name="Rectangle 48"/>
          <p:cNvSpPr/>
          <p:nvPr/>
        </p:nvSpPr>
        <p:spPr>
          <a:xfrm>
            <a:off x="5527737" y="5889498"/>
            <a:ext cx="26006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Geotechnical </a:t>
            </a:r>
            <a:r>
              <a:rPr lang="en-US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stability.</a:t>
            </a:r>
            <a:endParaRPr 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358425" y="580809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791921" y="5885975"/>
            <a:ext cx="21627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Noise </a:t>
            </a: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lighting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0767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39907222"/>
              </p:ext>
            </p:extLst>
          </p:nvPr>
        </p:nvGraphicFramePr>
        <p:xfrm>
          <a:off x="-1" y="399245"/>
          <a:ext cx="9826581" cy="6040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ضرب 9"/>
          <p:cNvSpPr/>
          <p:nvPr/>
        </p:nvSpPr>
        <p:spPr bwMode="auto">
          <a:xfrm>
            <a:off x="643943" y="3348506"/>
            <a:ext cx="1287888" cy="1145461"/>
          </a:xfrm>
          <a:prstGeom prst="mathMultiply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1" anchor="ctr"/>
          <a:lstStyle/>
          <a:p>
            <a:pPr algn="r" eaLnBrk="1" hangingPunct="1">
              <a:defRPr/>
            </a:pPr>
            <a:endParaRPr lang="ar-SA"/>
          </a:p>
        </p:txBody>
      </p:sp>
      <p:pic>
        <p:nvPicPr>
          <p:cNvPr id="6" name="صورة 10" descr="big_tick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686" y="2975019"/>
            <a:ext cx="1803043" cy="1352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333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72" y="534571"/>
            <a:ext cx="11860639" cy="6351079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44065">
            <a:off x="159346" y="311841"/>
            <a:ext cx="1794700" cy="17884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9672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gh\Desktop\موقع المحطة\HG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47" y="998805"/>
            <a:ext cx="10466364" cy="54301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Rectangle 2"/>
          <p:cNvSpPr/>
          <p:nvPr/>
        </p:nvSpPr>
        <p:spPr>
          <a:xfrm>
            <a:off x="196947" y="233848"/>
            <a:ext cx="755527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Distribution of the settlements in the area. </a:t>
            </a:r>
            <a:endParaRPr lang="ar-SA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7901">
            <a:off x="9761348" y="189786"/>
            <a:ext cx="2236763" cy="2263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4909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32" y="286708"/>
            <a:ext cx="11186176" cy="634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12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90" y="230427"/>
            <a:ext cx="11904637" cy="650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867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11" y="210849"/>
            <a:ext cx="11700318" cy="639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1219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02" y="363981"/>
            <a:ext cx="11757629" cy="629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98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26811124"/>
                  </p:ext>
                </p:extLst>
              </p:nvPr>
            </p:nvGraphicFramePr>
            <p:xfrm>
              <a:off x="231820" y="206063"/>
              <a:ext cx="10921284" cy="6387921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1350584"/>
                    <a:gridCol w="1138561"/>
                    <a:gridCol w="3073267"/>
                    <a:gridCol w="1717382"/>
                    <a:gridCol w="1821274"/>
                    <a:gridCol w="1820216"/>
                  </a:tblGrid>
                  <a:tr h="796218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aseline="0" dirty="0">
                              <a:effectLst/>
                            </a:rPr>
                            <a:t>Location</a:t>
                          </a:r>
                          <a:endParaRPr lang="en-US" sz="1500" b="1" baseline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aseline="0" dirty="0">
                              <a:effectLst/>
                            </a:rPr>
                            <a:t>No. </a:t>
                          </a:r>
                          <a:r>
                            <a:rPr lang="en-US" sz="1500" baseline="0">
                              <a:effectLst/>
                            </a:rPr>
                            <a:t>of </a:t>
                          </a:r>
                          <a:r>
                            <a:rPr lang="en-US" sz="1500" baseline="0" smtClean="0">
                              <a:effectLst/>
                            </a:rPr>
                            <a:t>served villages</a:t>
                          </a:r>
                          <a:endParaRPr lang="en-US" sz="1500" b="1" baseline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aseline="0">
                              <a:effectLst/>
                            </a:rPr>
                            <a:t>Villages served</a:t>
                          </a:r>
                          <a:endParaRPr lang="en-US" sz="15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aseline="0" dirty="0">
                              <a:effectLst/>
                            </a:rPr>
                            <a:t>Existing population (capita)</a:t>
                          </a:r>
                          <a:endParaRPr lang="en-US" sz="1500" b="1" baseline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aseline="0" dirty="0">
                              <a:effectLst/>
                            </a:rPr>
                            <a:t>Future population (capita)</a:t>
                          </a:r>
                          <a:endParaRPr lang="en-US" sz="1500" b="1" baseline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aseline="0">
                              <a:effectLst/>
                            </a:rPr>
                            <a:t>Quantity of WW</a:t>
                          </a:r>
                          <a14:m>
                            <m:oMath xmlns:m="http://schemas.openxmlformats.org/officeDocument/2006/math">
                              <m:r>
                                <a:rPr lang="en-US" sz="1500" baseline="0">
                                  <a:effectLst/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1500" i="1" baseline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500" baseline="0">
                                      <a:effectLst/>
                                      <a:latin typeface="Cambria Math" panose="02040503050406030204" pitchFamily="18" charset="0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US" sz="1500" baseline="0">
                                      <a:effectLst/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500" baseline="0">
                              <a:effectLst/>
                            </a:rPr>
                            <a:t>/d)</a:t>
                          </a:r>
                          <a:endParaRPr lang="en-US" sz="15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</a:tr>
                  <a:tr h="85098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aseline="0">
                              <a:effectLst/>
                            </a:rPr>
                            <a:t>A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 dirty="0">
                              <a:effectLst/>
                            </a:rPr>
                            <a:t>6</a:t>
                          </a:r>
                          <a:endParaRPr lang="en-US" sz="1800" b="1" baseline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="1" baseline="0">
                              <a:effectLst/>
                            </a:rPr>
                            <a:t>Marda, Iskaka, Yasuf ,Kifl Hares, Qira and Jamma</a:t>
                          </a:r>
                          <a:r>
                            <a:rPr lang="ar-SA" sz="1500" b="1" baseline="0">
                              <a:effectLst/>
                            </a:rPr>
                            <a:t>’</a:t>
                          </a:r>
                          <a:r>
                            <a:rPr lang="en-US" sz="1500" b="1" baseline="0">
                              <a:effectLst/>
                            </a:rPr>
                            <a:t>in</a:t>
                          </a:r>
                          <a:endParaRPr lang="en-US" sz="15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18,373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34,903</a:t>
                          </a:r>
                          <a:endParaRPr lang="en-US" sz="1800" b="1" baseline="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baseline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baseline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9,214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</a:tr>
                  <a:tr h="72882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aseline="0">
                              <a:effectLst/>
                            </a:rPr>
                            <a:t>B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>
                              <a:effectLst/>
                            </a:rPr>
                            <a:t>7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="1" baseline="0">
                              <a:effectLst/>
                            </a:rPr>
                            <a:t>Marda, Iskaka, Yasuf, Kifl hares, Qira, Jamma</a:t>
                          </a:r>
                          <a:r>
                            <a:rPr lang="ar-SA" sz="1500" b="1" baseline="0">
                              <a:effectLst/>
                            </a:rPr>
                            <a:t>’</a:t>
                          </a:r>
                          <a:r>
                            <a:rPr lang="en-US" sz="1500" b="1" baseline="0">
                              <a:effectLst/>
                            </a:rPr>
                            <a:t>in and Zeta</a:t>
                          </a:r>
                          <a:endParaRPr lang="en-US" sz="15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ar-SA" sz="1800" b="1" baseline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r>
                            <a:rPr lang="en-US" sz="1800" b="1" baseline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ar-SA" sz="1800" b="1" baseline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940</a:t>
                          </a:r>
                          <a:endParaRPr lang="en-US" sz="1800" b="1" baseline="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39,779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baseline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10,501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baseline="0"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</a:tr>
                  <a:tr h="1783066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aseline="0">
                              <a:effectLst/>
                            </a:rPr>
                            <a:t>C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>
                              <a:effectLst/>
                            </a:rPr>
                            <a:t>16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="1" baseline="0">
                              <a:effectLst/>
                            </a:rPr>
                            <a:t>Marda, Iskaka, Yasuf, Kifl hares, Qira, Jamma</a:t>
                          </a:r>
                          <a:r>
                            <a:rPr lang="ar-SA" sz="1500" b="1" baseline="0">
                              <a:effectLst/>
                            </a:rPr>
                            <a:t>’</a:t>
                          </a:r>
                          <a:r>
                            <a:rPr lang="en-US" sz="1500" b="1" baseline="0">
                              <a:effectLst/>
                            </a:rPr>
                            <a:t>in, Zeta ,Deir Istiya, </a:t>
                          </a:r>
                          <a:r>
                            <a:rPr lang="ar-SA" sz="1500" b="1" baseline="0">
                              <a:effectLst/>
                            </a:rPr>
                            <a:t>’</a:t>
                          </a:r>
                          <a:r>
                            <a:rPr lang="en-US" sz="1500" b="1" baseline="0">
                              <a:effectLst/>
                            </a:rPr>
                            <a:t>Urif ,  </a:t>
                          </a:r>
                          <a:r>
                            <a:rPr lang="ar-SA" sz="1500" b="1" baseline="0">
                              <a:effectLst/>
                            </a:rPr>
                            <a:t>’</a:t>
                          </a:r>
                          <a:r>
                            <a:rPr lang="en-US" sz="1500" b="1" baseline="0">
                              <a:effectLst/>
                            </a:rPr>
                            <a:t>Asira al Qibliya, Huwwara ,Odala, </a:t>
                          </a:r>
                          <a:r>
                            <a:rPr lang="ar-SA" sz="1500" b="1" baseline="0">
                              <a:effectLst/>
                            </a:rPr>
                            <a:t>’</a:t>
                          </a:r>
                          <a:r>
                            <a:rPr lang="en-US" sz="1500" b="1" baseline="0">
                              <a:effectLst/>
                            </a:rPr>
                            <a:t>Einabus, Madama, Burin and </a:t>
                          </a:r>
                          <a:r>
                            <a:rPr lang="ar-SA" sz="1500" b="1" baseline="0">
                              <a:effectLst/>
                            </a:rPr>
                            <a:t>’</a:t>
                          </a:r>
                          <a:r>
                            <a:rPr lang="en-US" sz="1500" b="1" baseline="0">
                              <a:effectLst/>
                            </a:rPr>
                            <a:t>Awarta</a:t>
                          </a:r>
                          <a:endParaRPr lang="en-US" sz="15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53,903</a:t>
                          </a:r>
                          <a:endParaRPr lang="en-US" sz="1800" b="1" baseline="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102,339</a:t>
                          </a:r>
                          <a:endParaRPr lang="en-US" sz="1800" b="1" baseline="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baseline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27,033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baseline="0"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</a:tr>
                  <a:tr h="22288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aseline="0">
                              <a:effectLst/>
                            </a:rPr>
                            <a:t>D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 dirty="0">
                              <a:effectLst/>
                            </a:rPr>
                            <a:t>19</a:t>
                          </a:r>
                          <a:endParaRPr lang="en-US" sz="1800" b="1" baseline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="1" baseline="0" dirty="0" err="1">
                              <a:effectLst/>
                            </a:rPr>
                            <a:t>Marda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Iskaka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Yasuf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Kifl</a:t>
                          </a:r>
                          <a:r>
                            <a:rPr lang="en-US" sz="1500" b="1" baseline="0" dirty="0">
                              <a:effectLst/>
                            </a:rPr>
                            <a:t> hares,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Qira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Jamma</a:t>
                          </a:r>
                          <a:r>
                            <a:rPr lang="ar-SA" sz="1500" b="1" baseline="0" dirty="0">
                              <a:effectLst/>
                            </a:rPr>
                            <a:t>’</a:t>
                          </a:r>
                          <a:r>
                            <a:rPr lang="en-US" sz="1500" b="1" baseline="0" dirty="0">
                              <a:effectLst/>
                            </a:rPr>
                            <a:t>in, Zeta ,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Deir</a:t>
                          </a:r>
                          <a:r>
                            <a:rPr lang="en-US" sz="1500" b="1" baseline="0" dirty="0">
                              <a:effectLst/>
                            </a:rPr>
                            <a:t>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Istiya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ar-SA" sz="1500" b="1" baseline="0" dirty="0">
                              <a:effectLst/>
                            </a:rPr>
                            <a:t>’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Urif</a:t>
                          </a:r>
                          <a:r>
                            <a:rPr lang="en-US" sz="1500" b="1" baseline="0" dirty="0">
                              <a:effectLst/>
                            </a:rPr>
                            <a:t> ,  </a:t>
                          </a:r>
                          <a:r>
                            <a:rPr lang="ar-SA" sz="1500" b="1" baseline="0" dirty="0">
                              <a:effectLst/>
                            </a:rPr>
                            <a:t>’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Asira</a:t>
                          </a:r>
                          <a:r>
                            <a:rPr lang="en-US" sz="1500" b="1" baseline="0" dirty="0">
                              <a:effectLst/>
                            </a:rPr>
                            <a:t> al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Qibliya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Huwwara</a:t>
                          </a:r>
                          <a:r>
                            <a:rPr lang="en-US" sz="1500" b="1" baseline="0" dirty="0">
                              <a:effectLst/>
                            </a:rPr>
                            <a:t> ,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Odala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ar-SA" sz="1500" b="1" baseline="0" dirty="0">
                              <a:effectLst/>
                            </a:rPr>
                            <a:t>’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Einabus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Madama</a:t>
                          </a:r>
                          <a:r>
                            <a:rPr lang="en-US" sz="1500" b="1" baseline="0" dirty="0">
                              <a:effectLst/>
                            </a:rPr>
                            <a:t>, Burin, </a:t>
                          </a:r>
                          <a:r>
                            <a:rPr lang="ar-SA" sz="1500" b="1" baseline="0" dirty="0">
                              <a:effectLst/>
                            </a:rPr>
                            <a:t>’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Awarta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Haris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Biddya</a:t>
                          </a:r>
                          <a:r>
                            <a:rPr lang="en-US" sz="1500" b="1" baseline="0" dirty="0">
                              <a:effectLst/>
                            </a:rPr>
                            <a:t> and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Qarawat</a:t>
                          </a:r>
                          <a:r>
                            <a:rPr lang="en-US" sz="1500" b="1" baseline="0" dirty="0">
                              <a:effectLst/>
                            </a:rPr>
                            <a:t>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Bani</a:t>
                          </a:r>
                          <a:r>
                            <a:rPr lang="en-US" sz="1500" b="1" baseline="0" dirty="0">
                              <a:effectLst/>
                            </a:rPr>
                            <a:t> Hassan</a:t>
                          </a:r>
                          <a:endParaRPr lang="en-US" sz="1500" b="1" baseline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72,075</a:t>
                          </a:r>
                          <a:endParaRPr lang="en-US" sz="1800" b="1" baseline="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136,920</a:t>
                          </a:r>
                          <a:endParaRPr lang="en-US" sz="1800" b="1" baseline="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baseline="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36,147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 dirty="0">
                              <a:solidFill>
                                <a:srgbClr val="FF0000"/>
                              </a:solidFill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800" b="1" baseline="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26811124"/>
                  </p:ext>
                </p:extLst>
              </p:nvPr>
            </p:nvGraphicFramePr>
            <p:xfrm>
              <a:off x="231820" y="206063"/>
              <a:ext cx="10921284" cy="6387921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1350584"/>
                    <a:gridCol w="1138561"/>
                    <a:gridCol w="3073267"/>
                    <a:gridCol w="1717382"/>
                    <a:gridCol w="1821274"/>
                    <a:gridCol w="1820216"/>
                  </a:tblGrid>
                  <a:tr h="796218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aseline="0" dirty="0">
                              <a:effectLst/>
                            </a:rPr>
                            <a:t>Location</a:t>
                          </a:r>
                          <a:endParaRPr lang="en-US" sz="1500" b="1" baseline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aseline="0" dirty="0">
                              <a:effectLst/>
                            </a:rPr>
                            <a:t>No. </a:t>
                          </a:r>
                          <a:r>
                            <a:rPr lang="en-US" sz="1500" baseline="0">
                              <a:effectLst/>
                            </a:rPr>
                            <a:t>of </a:t>
                          </a:r>
                          <a:r>
                            <a:rPr lang="en-US" sz="1500" baseline="0" smtClean="0">
                              <a:effectLst/>
                            </a:rPr>
                            <a:t>served villages</a:t>
                          </a:r>
                          <a:endParaRPr lang="en-US" sz="1500" b="1" baseline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aseline="0">
                              <a:effectLst/>
                            </a:rPr>
                            <a:t>Villages served</a:t>
                          </a:r>
                          <a:endParaRPr lang="en-US" sz="15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aseline="0" dirty="0">
                              <a:effectLst/>
                            </a:rPr>
                            <a:t>Existing population (capita)</a:t>
                          </a:r>
                          <a:endParaRPr lang="en-US" sz="1500" b="1" baseline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aseline="0" dirty="0">
                              <a:effectLst/>
                            </a:rPr>
                            <a:t>Future population (capita)</a:t>
                          </a:r>
                          <a:endParaRPr lang="en-US" sz="1500" b="1" baseline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1938" marR="61938" marT="0" marB="0" anchor="ctr">
                        <a:blipFill rotWithShape="0">
                          <a:blip r:embed="rId2"/>
                          <a:stretch>
                            <a:fillRect l="-500000" t="-763" r="-1338" b="-702290"/>
                          </a:stretch>
                        </a:blipFill>
                      </a:tcPr>
                    </a:tc>
                  </a:tr>
                  <a:tr h="85098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aseline="0">
                              <a:effectLst/>
                            </a:rPr>
                            <a:t>A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 dirty="0">
                              <a:effectLst/>
                            </a:rPr>
                            <a:t>6</a:t>
                          </a:r>
                          <a:endParaRPr lang="en-US" sz="1800" b="1" baseline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="1" baseline="0">
                              <a:effectLst/>
                            </a:rPr>
                            <a:t>Marda, Iskaka, Yasuf ,Kifl Hares, Qira and Jamma</a:t>
                          </a:r>
                          <a:r>
                            <a:rPr lang="ar-SA" sz="1500" b="1" baseline="0">
                              <a:effectLst/>
                            </a:rPr>
                            <a:t>’</a:t>
                          </a:r>
                          <a:r>
                            <a:rPr lang="en-US" sz="1500" b="1" baseline="0">
                              <a:effectLst/>
                            </a:rPr>
                            <a:t>in</a:t>
                          </a:r>
                          <a:endParaRPr lang="en-US" sz="15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18,373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34,903</a:t>
                          </a:r>
                          <a:endParaRPr lang="en-US" sz="1800" b="1" baseline="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baseline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baseline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9,214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</a:tr>
                  <a:tr h="72882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aseline="0">
                              <a:effectLst/>
                            </a:rPr>
                            <a:t>B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>
                              <a:effectLst/>
                            </a:rPr>
                            <a:t>7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="1" baseline="0">
                              <a:effectLst/>
                            </a:rPr>
                            <a:t>Marda, Iskaka, Yasuf, Kifl hares, Qira, Jamma</a:t>
                          </a:r>
                          <a:r>
                            <a:rPr lang="ar-SA" sz="1500" b="1" baseline="0">
                              <a:effectLst/>
                            </a:rPr>
                            <a:t>’</a:t>
                          </a:r>
                          <a:r>
                            <a:rPr lang="en-US" sz="1500" b="1" baseline="0">
                              <a:effectLst/>
                            </a:rPr>
                            <a:t>in and Zeta</a:t>
                          </a:r>
                          <a:endParaRPr lang="en-US" sz="15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ar-SA" sz="1800" b="1" baseline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r>
                            <a:rPr lang="en-US" sz="1800" b="1" baseline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ar-SA" sz="1800" b="1" baseline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940</a:t>
                          </a:r>
                          <a:endParaRPr lang="en-US" sz="1800" b="1" baseline="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39,779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baseline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10,501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baseline="0"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</a:tr>
                  <a:tr h="1783066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aseline="0">
                              <a:effectLst/>
                            </a:rPr>
                            <a:t>C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>
                              <a:effectLst/>
                            </a:rPr>
                            <a:t>16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="1" baseline="0">
                              <a:effectLst/>
                            </a:rPr>
                            <a:t>Marda, Iskaka, Yasuf, Kifl hares, Qira, Jamma</a:t>
                          </a:r>
                          <a:r>
                            <a:rPr lang="ar-SA" sz="1500" b="1" baseline="0">
                              <a:effectLst/>
                            </a:rPr>
                            <a:t>’</a:t>
                          </a:r>
                          <a:r>
                            <a:rPr lang="en-US" sz="1500" b="1" baseline="0">
                              <a:effectLst/>
                            </a:rPr>
                            <a:t>in, Zeta ,Deir Istiya, </a:t>
                          </a:r>
                          <a:r>
                            <a:rPr lang="ar-SA" sz="1500" b="1" baseline="0">
                              <a:effectLst/>
                            </a:rPr>
                            <a:t>’</a:t>
                          </a:r>
                          <a:r>
                            <a:rPr lang="en-US" sz="1500" b="1" baseline="0">
                              <a:effectLst/>
                            </a:rPr>
                            <a:t>Urif ,  </a:t>
                          </a:r>
                          <a:r>
                            <a:rPr lang="ar-SA" sz="1500" b="1" baseline="0">
                              <a:effectLst/>
                            </a:rPr>
                            <a:t>’</a:t>
                          </a:r>
                          <a:r>
                            <a:rPr lang="en-US" sz="1500" b="1" baseline="0">
                              <a:effectLst/>
                            </a:rPr>
                            <a:t>Asira al Qibliya, Huwwara ,Odala, </a:t>
                          </a:r>
                          <a:r>
                            <a:rPr lang="ar-SA" sz="1500" b="1" baseline="0">
                              <a:effectLst/>
                            </a:rPr>
                            <a:t>’</a:t>
                          </a:r>
                          <a:r>
                            <a:rPr lang="en-US" sz="1500" b="1" baseline="0">
                              <a:effectLst/>
                            </a:rPr>
                            <a:t>Einabus, Madama, Burin and </a:t>
                          </a:r>
                          <a:r>
                            <a:rPr lang="ar-SA" sz="1500" b="1" baseline="0">
                              <a:effectLst/>
                            </a:rPr>
                            <a:t>’</a:t>
                          </a:r>
                          <a:r>
                            <a:rPr lang="en-US" sz="1500" b="1" baseline="0">
                              <a:effectLst/>
                            </a:rPr>
                            <a:t>Awarta</a:t>
                          </a:r>
                          <a:endParaRPr lang="en-US" sz="15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53,903</a:t>
                          </a:r>
                          <a:endParaRPr lang="en-US" sz="1800" b="1" baseline="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102,339</a:t>
                          </a:r>
                          <a:endParaRPr lang="en-US" sz="1800" b="1" baseline="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baseline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27,033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baseline="0"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</a:tr>
                  <a:tr h="22288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aseline="0">
                              <a:effectLst/>
                            </a:rPr>
                            <a:t>D</a:t>
                          </a:r>
                          <a:endParaRPr lang="en-US" sz="1800" b="1" baseline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 dirty="0">
                              <a:effectLst/>
                            </a:rPr>
                            <a:t>19</a:t>
                          </a:r>
                          <a:endParaRPr lang="en-US" sz="1800" b="1" baseline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500" b="1" baseline="0" dirty="0" err="1">
                              <a:effectLst/>
                            </a:rPr>
                            <a:t>Marda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Iskaka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Yasuf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Kifl</a:t>
                          </a:r>
                          <a:r>
                            <a:rPr lang="en-US" sz="1500" b="1" baseline="0" dirty="0">
                              <a:effectLst/>
                            </a:rPr>
                            <a:t> hares,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Qira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Jamma</a:t>
                          </a:r>
                          <a:r>
                            <a:rPr lang="ar-SA" sz="1500" b="1" baseline="0" dirty="0">
                              <a:effectLst/>
                            </a:rPr>
                            <a:t>’</a:t>
                          </a:r>
                          <a:r>
                            <a:rPr lang="en-US" sz="1500" b="1" baseline="0" dirty="0">
                              <a:effectLst/>
                            </a:rPr>
                            <a:t>in, Zeta ,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Deir</a:t>
                          </a:r>
                          <a:r>
                            <a:rPr lang="en-US" sz="1500" b="1" baseline="0" dirty="0">
                              <a:effectLst/>
                            </a:rPr>
                            <a:t>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Istiya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ar-SA" sz="1500" b="1" baseline="0" dirty="0">
                              <a:effectLst/>
                            </a:rPr>
                            <a:t>’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Urif</a:t>
                          </a:r>
                          <a:r>
                            <a:rPr lang="en-US" sz="1500" b="1" baseline="0" dirty="0">
                              <a:effectLst/>
                            </a:rPr>
                            <a:t> ,  </a:t>
                          </a:r>
                          <a:r>
                            <a:rPr lang="ar-SA" sz="1500" b="1" baseline="0" dirty="0">
                              <a:effectLst/>
                            </a:rPr>
                            <a:t>’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Asira</a:t>
                          </a:r>
                          <a:r>
                            <a:rPr lang="en-US" sz="1500" b="1" baseline="0" dirty="0">
                              <a:effectLst/>
                            </a:rPr>
                            <a:t> al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Qibliya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Huwwara</a:t>
                          </a:r>
                          <a:r>
                            <a:rPr lang="en-US" sz="1500" b="1" baseline="0" dirty="0">
                              <a:effectLst/>
                            </a:rPr>
                            <a:t> ,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Odala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ar-SA" sz="1500" b="1" baseline="0" dirty="0">
                              <a:effectLst/>
                            </a:rPr>
                            <a:t>’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Einabus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Madama</a:t>
                          </a:r>
                          <a:r>
                            <a:rPr lang="en-US" sz="1500" b="1" baseline="0" dirty="0">
                              <a:effectLst/>
                            </a:rPr>
                            <a:t>, Burin, </a:t>
                          </a:r>
                          <a:r>
                            <a:rPr lang="ar-SA" sz="1500" b="1" baseline="0" dirty="0">
                              <a:effectLst/>
                            </a:rPr>
                            <a:t>’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Awarta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Haris</a:t>
                          </a:r>
                          <a:r>
                            <a:rPr lang="en-US" sz="1500" b="1" baseline="0" dirty="0">
                              <a:effectLst/>
                            </a:rPr>
                            <a:t>,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Biddya</a:t>
                          </a:r>
                          <a:r>
                            <a:rPr lang="en-US" sz="1500" b="1" baseline="0" dirty="0">
                              <a:effectLst/>
                            </a:rPr>
                            <a:t> and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Qarawat</a:t>
                          </a:r>
                          <a:r>
                            <a:rPr lang="en-US" sz="1500" b="1" baseline="0" dirty="0">
                              <a:effectLst/>
                            </a:rPr>
                            <a:t> </a:t>
                          </a:r>
                          <a:r>
                            <a:rPr lang="en-US" sz="1500" b="1" baseline="0" dirty="0" err="1">
                              <a:effectLst/>
                            </a:rPr>
                            <a:t>Bani</a:t>
                          </a:r>
                          <a:r>
                            <a:rPr lang="en-US" sz="1500" b="1" baseline="0" dirty="0">
                              <a:effectLst/>
                            </a:rPr>
                            <a:t> Hassan</a:t>
                          </a:r>
                          <a:endParaRPr lang="en-US" sz="1500" b="1" baseline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72,075</a:t>
                          </a:r>
                          <a:endParaRPr lang="en-US" sz="1800" b="1" baseline="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136,920</a:t>
                          </a:r>
                          <a:endParaRPr lang="en-US" sz="1800" b="1" baseline="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1" baseline="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36,147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b="1" baseline="0" dirty="0">
                              <a:solidFill>
                                <a:srgbClr val="FF0000"/>
                              </a:solidFill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800" b="1" baseline="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1938" marR="61938" marT="0" marB="0"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8436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476953"/>
              </p:ext>
            </p:extLst>
          </p:nvPr>
        </p:nvGraphicFramePr>
        <p:xfrm>
          <a:off x="154547" y="92741"/>
          <a:ext cx="8809151" cy="676525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847988"/>
                <a:gridCol w="1092209"/>
                <a:gridCol w="1449608"/>
                <a:gridCol w="1472480"/>
                <a:gridCol w="1473433"/>
                <a:gridCol w="1473433"/>
              </a:tblGrid>
              <a:tr h="5334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500" b="1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 dirty="0">
                          <a:effectLst/>
                        </a:rPr>
                        <a:t>Weights (W)</a:t>
                      </a:r>
                      <a:endParaRPr lang="en-US" sz="15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>
                          <a:effectLst/>
                        </a:rPr>
                        <a:t>Location A</a:t>
                      </a:r>
                      <a:endParaRPr lang="en-US" sz="1500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 dirty="0">
                          <a:effectLst/>
                        </a:rPr>
                        <a:t>Location B</a:t>
                      </a:r>
                      <a:endParaRPr lang="en-US" sz="15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 dirty="0">
                          <a:effectLst/>
                        </a:rPr>
                        <a:t>Location C</a:t>
                      </a:r>
                      <a:endParaRPr lang="en-US" sz="15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 dirty="0">
                          <a:effectLst/>
                        </a:rPr>
                        <a:t>Location D</a:t>
                      </a:r>
                      <a:endParaRPr lang="en-US" sz="15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</a:tr>
              <a:tr h="3623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534160" algn="l"/>
                          <a:tab pos="3094355" algn="ctr"/>
                        </a:tabLst>
                      </a:pPr>
                      <a:r>
                        <a:rPr lang="en-US" sz="1500" baseline="0">
                          <a:effectLst/>
                        </a:rPr>
                        <a:t>Population served.</a:t>
                      </a:r>
                      <a:endParaRPr lang="en-US" sz="1500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14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Bad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Good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Very good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Excellent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</a:tr>
              <a:tr h="59052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 dirty="0">
                          <a:effectLst/>
                        </a:rPr>
                        <a:t>Remoteness from residential areas</a:t>
                      </a:r>
                      <a:endParaRPr lang="en-US" sz="15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13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Bad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Good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Very good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Very good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</a:tr>
              <a:tr h="4744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>
                          <a:effectLst/>
                        </a:rPr>
                        <a:t>The zones to be served.</a:t>
                      </a:r>
                      <a:endParaRPr lang="en-US" sz="1500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12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 dirty="0" smtClean="0">
                          <a:effectLst/>
                        </a:rPr>
                        <a:t>Excellent</a:t>
                      </a:r>
                      <a:endParaRPr lang="en-US" sz="1500" b="1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Excellent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Excellent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Excellent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</a:tr>
              <a:tr h="4744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>
                          <a:effectLst/>
                        </a:rPr>
                        <a:t>Access by an existing road</a:t>
                      </a:r>
                      <a:endParaRPr lang="en-US" sz="1500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9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Excellent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 dirty="0">
                          <a:effectLst/>
                        </a:rPr>
                        <a:t>Very good</a:t>
                      </a:r>
                      <a:endParaRPr lang="en-US" sz="1500" b="1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Excellent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Very good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</a:tr>
              <a:tr h="53342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>
                          <a:effectLst/>
                        </a:rPr>
                        <a:t>Remoteness from flooding zone</a:t>
                      </a:r>
                      <a:endParaRPr lang="en-US" sz="1500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5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Very good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Very good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Very good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Very good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</a:tr>
              <a:tr h="3556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534160" algn="l"/>
                          <a:tab pos="3094355" algn="ctr"/>
                        </a:tabLst>
                      </a:pPr>
                      <a:r>
                        <a:rPr lang="en-US" sz="1500" baseline="0">
                          <a:effectLst/>
                        </a:rPr>
                        <a:t>Land acquisition.</a:t>
                      </a:r>
                      <a:endParaRPr lang="en-US" sz="1500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7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Bad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Bad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Bad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Bad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</a:tr>
              <a:tr h="3556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>
                          <a:effectLst/>
                        </a:rPr>
                        <a:t>Noise and lighting</a:t>
                      </a:r>
                      <a:endParaRPr lang="en-US" sz="1500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1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Excellent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Excellent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Excellent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Excellent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</a:tr>
              <a:tr h="4744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>
                          <a:effectLst/>
                        </a:rPr>
                        <a:t>Traffic and dust pollution</a:t>
                      </a:r>
                      <a:endParaRPr lang="en-US" sz="1500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4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 dirty="0">
                          <a:effectLst/>
                        </a:rPr>
                        <a:t>Bad</a:t>
                      </a:r>
                      <a:endParaRPr lang="en-US" sz="1500" b="1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Good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Bad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Good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</a:tr>
              <a:tr h="2879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>
                          <a:effectLst/>
                        </a:rPr>
                        <a:t>Topography</a:t>
                      </a:r>
                      <a:endParaRPr lang="en-US" sz="1500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6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 dirty="0">
                          <a:effectLst/>
                        </a:rPr>
                        <a:t>Good</a:t>
                      </a:r>
                      <a:endParaRPr lang="en-US" sz="1500" b="1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Bad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Bad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Bad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</a:tr>
              <a:tr h="4744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>
                          <a:effectLst/>
                        </a:rPr>
                        <a:t>Geotechnical stability</a:t>
                      </a:r>
                      <a:endParaRPr lang="en-US" sz="1500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2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Good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Good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Good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Good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</a:tr>
              <a:tr h="29864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534160" algn="l"/>
                          <a:tab pos="3094355" algn="ctr"/>
                        </a:tabLst>
                      </a:pPr>
                      <a:r>
                        <a:rPr lang="en-US" sz="1500" baseline="0">
                          <a:effectLst/>
                        </a:rPr>
                        <a:t>Winds direction.</a:t>
                      </a:r>
                      <a:endParaRPr lang="en-US" sz="1500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500" b="1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Good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Good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Good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Good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</a:tr>
              <a:tr h="3556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>
                          <a:effectLst/>
                        </a:rPr>
                        <a:t>Geopolitical area</a:t>
                      </a:r>
                      <a:endParaRPr lang="en-US" sz="1500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15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Good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 dirty="0">
                          <a:effectLst/>
                        </a:rPr>
                        <a:t>Bad</a:t>
                      </a:r>
                      <a:endParaRPr lang="en-US" sz="1500" b="1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Bad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Bad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</a:tr>
              <a:tr h="29864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>
                          <a:effectLst/>
                        </a:rPr>
                        <a:t>Type of the soil</a:t>
                      </a:r>
                      <a:endParaRPr lang="en-US" sz="1500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8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Bad   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Good 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Good 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Good 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</a:tr>
              <a:tr h="53342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>
                          <a:effectLst/>
                        </a:rPr>
                        <a:t>Areas recharge of the ground water</a:t>
                      </a:r>
                      <a:endParaRPr lang="en-US" sz="1500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3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Good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Good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Good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Good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</a:tr>
              <a:tr h="3623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 dirty="0">
                          <a:effectLst/>
                        </a:rPr>
                        <a:t>The public opinion</a:t>
                      </a:r>
                      <a:endParaRPr lang="en-US" sz="15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="1" baseline="0">
                          <a:effectLst/>
                        </a:rPr>
                        <a:t>1</a:t>
                      </a:r>
                      <a:r>
                        <a:rPr lang="ar-SA" sz="1500" b="1" baseline="0">
                          <a:effectLst/>
                        </a:rPr>
                        <a:t>0</a:t>
                      </a:r>
                      <a:endParaRPr lang="en-US" sz="1500" b="1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Bad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Bad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Bad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baseline="0" dirty="0" smtClean="0">
                          <a:effectLst/>
                        </a:rPr>
                        <a:t>Bad</a:t>
                      </a:r>
                      <a:endParaRPr lang="en-US" sz="1500" b="1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920" marR="41920" marT="0" marB="0" anchor="ctr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 rot="654617">
            <a:off x="8912019" y="2772318"/>
            <a:ext cx="2932089" cy="2459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28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Excellent = 10</a:t>
            </a:r>
          </a:p>
          <a:p>
            <a:pPr marL="457200" lvl="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28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Very good = 7</a:t>
            </a:r>
          </a:p>
          <a:p>
            <a:pPr marL="457200" lvl="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28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Good = 4</a:t>
            </a:r>
          </a:p>
          <a:p>
            <a:pPr marL="457200" lvl="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28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Bad = 2</a:t>
            </a:r>
            <a:endParaRPr lang="en-US" sz="2800" b="1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70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442826"/>
              </p:ext>
            </p:extLst>
          </p:nvPr>
        </p:nvGraphicFramePr>
        <p:xfrm>
          <a:off x="708339" y="72583"/>
          <a:ext cx="8190964" cy="6706711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718304"/>
                <a:gridCol w="1015563"/>
                <a:gridCol w="1347879"/>
                <a:gridCol w="1277871"/>
                <a:gridCol w="1461311"/>
                <a:gridCol w="1370036"/>
              </a:tblGrid>
              <a:tr h="322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            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baseline="0" dirty="0">
                          <a:effectLst/>
                        </a:rPr>
                        <a:t>Weights</a:t>
                      </a:r>
                      <a:r>
                        <a:rPr lang="ar-SA" sz="1500" dirty="0">
                          <a:effectLst/>
                        </a:rPr>
                        <a:t> )</a:t>
                      </a:r>
                      <a:r>
                        <a:rPr lang="en-US" sz="1500" dirty="0">
                          <a:effectLst/>
                        </a:rPr>
                        <a:t>W)</a:t>
                      </a:r>
                      <a:endParaRPr lang="en-US" sz="15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Location A (W*M)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Location B (W*M)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Location C (W*M)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Location D (W*M)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  <a:tr h="3221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534160" algn="l"/>
                          <a:tab pos="3094355" algn="ctr"/>
                        </a:tabLst>
                      </a:pPr>
                      <a:r>
                        <a:rPr lang="en-US" sz="1500" dirty="0">
                          <a:effectLst/>
                        </a:rPr>
                        <a:t>Population served.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14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28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56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98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140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  <a:tr h="5198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Remoteness from residential areas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13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26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52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91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91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  <a:tr h="3221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The zones to be served.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120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120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120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120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  <a:tr h="3221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Access by an existing road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90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90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  <a:tr h="4832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Remoteness from flooding zone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  <a:tr h="3221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534160" algn="l"/>
                          <a:tab pos="3094355" algn="ctr"/>
                        </a:tabLst>
                      </a:pPr>
                      <a:r>
                        <a:rPr lang="en-US" sz="1500" dirty="0">
                          <a:effectLst/>
                        </a:rPr>
                        <a:t>Land acquisition.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  <a:tr h="3221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Noise and lighting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  <a:tr h="3221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Traffic and dust pollution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  <a:tr h="17548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Topography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24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  <a:tr h="3221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Geotechnical stability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  <a:tr h="3221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534160" algn="l"/>
                          <a:tab pos="3094355" algn="ctr"/>
                        </a:tabLst>
                      </a:pPr>
                      <a:r>
                        <a:rPr lang="en-US" sz="1500" dirty="0">
                          <a:effectLst/>
                        </a:rPr>
                        <a:t>Winds direction.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11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  <a:tr h="3221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Geopolitical area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15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60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  <a:tr h="1899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Type of the soil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16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32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  <a:tr h="4832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Areas recharge of the ground water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  <a:tr h="3221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The public opinion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10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  <a:tr h="18202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</a:rPr>
                        <a:t>Sum</a:t>
                      </a:r>
                      <a:endParaRPr lang="en-US" sz="15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483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492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592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  <a:highlight>
                            <a:srgbClr val="FFFF00"/>
                          </a:highlight>
                        </a:rPr>
                        <a:t>615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9712" marR="39712" marT="0" marB="0"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585656" y="6463762"/>
            <a:ext cx="1313647" cy="315532"/>
          </a:xfrm>
          <a:prstGeom prst="rect">
            <a:avLst/>
          </a:prstGeom>
          <a:noFill/>
          <a:ln w="857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85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gh\Desktop\موقع المحطة\d1d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13" y="556862"/>
            <a:ext cx="10650827" cy="5898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Oval 2"/>
          <p:cNvSpPr/>
          <p:nvPr/>
        </p:nvSpPr>
        <p:spPr>
          <a:xfrm>
            <a:off x="4452523" y="3280743"/>
            <a:ext cx="640080" cy="450761"/>
          </a:xfrm>
          <a:prstGeom prst="ellipse">
            <a:avLst/>
          </a:prstGeom>
          <a:noFill/>
          <a:ln w="476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19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-43094" y="37098"/>
            <a:ext cx="4099939" cy="658362"/>
          </a:xfrm>
        </p:spPr>
        <p:txBody>
          <a:bodyPr>
            <a:noAutofit/>
          </a:bodyPr>
          <a:lstStyle/>
          <a:p>
            <a:r>
              <a:rPr lang="en-US" altLang="en-US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altLang="en-US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 descr="Picture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flipV="1">
            <a:off x="2004646" y="4713107"/>
            <a:ext cx="2895600" cy="143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C:\Users\gh\Desktop\kifl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48233">
            <a:off x="27736" y="1031599"/>
            <a:ext cx="3428156" cy="2999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7319">
            <a:off x="4192426" y="462580"/>
            <a:ext cx="2806088" cy="33975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innerShdw blurRad="114300">
              <a:srgbClr val="FF66FF"/>
            </a:inn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Oval 1"/>
          <p:cNvSpPr/>
          <p:nvPr/>
        </p:nvSpPr>
        <p:spPr>
          <a:xfrm rot="533458">
            <a:off x="7770863" y="1200088"/>
            <a:ext cx="4176489" cy="3490547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297A"/>
                </a:solidFill>
              </a:rPr>
              <a:t>-</a:t>
            </a:r>
            <a:r>
              <a:rPr lang="en-US" b="1" dirty="0">
                <a:solidFill>
                  <a:srgbClr val="00297A"/>
                </a:solidFill>
              </a:rPr>
              <a:t>D</a:t>
            </a:r>
            <a:r>
              <a:rPr lang="en-US" b="1" dirty="0" smtClean="0">
                <a:solidFill>
                  <a:srgbClr val="00297A"/>
                </a:solidFill>
              </a:rPr>
              <a:t>esign </a:t>
            </a:r>
            <a:r>
              <a:rPr lang="en-US" b="1" dirty="0">
                <a:solidFill>
                  <a:srgbClr val="00297A"/>
                </a:solidFill>
              </a:rPr>
              <a:t>a wastewater collection network for </a:t>
            </a:r>
            <a:r>
              <a:rPr lang="en-US" b="1" dirty="0" smtClean="0">
                <a:solidFill>
                  <a:srgbClr val="00297A"/>
                </a:solidFill>
              </a:rPr>
              <a:t> </a:t>
            </a:r>
            <a:r>
              <a:rPr lang="en-US" b="1" dirty="0" err="1" smtClean="0">
                <a:solidFill>
                  <a:srgbClr val="00297A"/>
                </a:solidFill>
              </a:rPr>
              <a:t>Kifl</a:t>
            </a:r>
            <a:r>
              <a:rPr lang="en-US" b="1" dirty="0" smtClean="0">
                <a:solidFill>
                  <a:srgbClr val="00297A"/>
                </a:solidFill>
              </a:rPr>
              <a:t> Hares Village </a:t>
            </a:r>
            <a:r>
              <a:rPr lang="en-US" b="1" dirty="0">
                <a:solidFill>
                  <a:srgbClr val="00297A"/>
                </a:solidFill>
              </a:rPr>
              <a:t>using </a:t>
            </a:r>
            <a:r>
              <a:rPr lang="en-US" b="1" dirty="0" err="1" smtClean="0">
                <a:solidFill>
                  <a:srgbClr val="00297A"/>
                </a:solidFill>
              </a:rPr>
              <a:t>SewerCAD</a:t>
            </a:r>
            <a:r>
              <a:rPr lang="en-US" b="1" dirty="0">
                <a:solidFill>
                  <a:srgbClr val="00297A"/>
                </a:solidFill>
              </a:rPr>
              <a:t>.</a:t>
            </a:r>
          </a:p>
          <a:p>
            <a:pPr algn="ctr"/>
            <a:r>
              <a:rPr lang="ar-SA" b="1" dirty="0" smtClean="0">
                <a:solidFill>
                  <a:srgbClr val="00297A"/>
                </a:solidFill>
              </a:rPr>
              <a:t>-</a:t>
            </a:r>
            <a:r>
              <a:rPr lang="en-US" b="1" dirty="0" smtClean="0">
                <a:solidFill>
                  <a:srgbClr val="00297A"/>
                </a:solidFill>
              </a:rPr>
              <a:t> Calculate </a:t>
            </a:r>
            <a:r>
              <a:rPr lang="en-US" b="1" dirty="0">
                <a:solidFill>
                  <a:srgbClr val="00297A"/>
                </a:solidFill>
              </a:rPr>
              <a:t>the </a:t>
            </a:r>
            <a:r>
              <a:rPr lang="en-US" b="1" dirty="0" smtClean="0">
                <a:solidFill>
                  <a:srgbClr val="00297A"/>
                </a:solidFill>
              </a:rPr>
              <a:t>cost.</a:t>
            </a:r>
            <a:endParaRPr lang="en-US" b="1" dirty="0">
              <a:solidFill>
                <a:srgbClr val="00297A"/>
              </a:solidFill>
            </a:endParaRPr>
          </a:p>
          <a:p>
            <a:pPr algn="ctr"/>
            <a:r>
              <a:rPr lang="ar-SA" b="1" dirty="0" smtClean="0">
                <a:solidFill>
                  <a:srgbClr val="00297A"/>
                </a:solidFill>
              </a:rPr>
              <a:t>-</a:t>
            </a:r>
            <a:r>
              <a:rPr lang="en-US" b="1" dirty="0" smtClean="0">
                <a:solidFill>
                  <a:srgbClr val="00297A"/>
                </a:solidFill>
              </a:rPr>
              <a:t>Location </a:t>
            </a:r>
            <a:r>
              <a:rPr lang="en-US" b="1" dirty="0">
                <a:solidFill>
                  <a:srgbClr val="00297A"/>
                </a:solidFill>
              </a:rPr>
              <a:t>of </a:t>
            </a:r>
            <a:r>
              <a:rPr lang="en-US" b="1" dirty="0" smtClean="0">
                <a:solidFill>
                  <a:srgbClr val="00297A"/>
                </a:solidFill>
              </a:rPr>
              <a:t>proposed Wastewater </a:t>
            </a:r>
            <a:r>
              <a:rPr lang="en-US" b="1" dirty="0">
                <a:solidFill>
                  <a:srgbClr val="00297A"/>
                </a:solidFill>
              </a:rPr>
              <a:t>Treatment </a:t>
            </a:r>
            <a:r>
              <a:rPr lang="en-US" b="1" dirty="0" smtClean="0">
                <a:solidFill>
                  <a:srgbClr val="00297A"/>
                </a:solidFill>
              </a:rPr>
              <a:t>Plant.</a:t>
            </a:r>
            <a:endParaRPr lang="en-US" b="1" dirty="0">
              <a:solidFill>
                <a:srgbClr val="00297A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654" y="4276959"/>
            <a:ext cx="1831315" cy="21474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0781">
            <a:off x="3825309" y="4041422"/>
            <a:ext cx="3805478" cy="2732138"/>
          </a:xfrm>
          <a:prstGeom prst="rect">
            <a:avLst/>
          </a:prstGeom>
          <a:effectLst>
            <a:innerShdw blurRad="114300">
              <a:schemeClr val="tx1">
                <a:lumMod val="65000"/>
                <a:lumOff val="35000"/>
              </a:schemeClr>
            </a:inn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32747">
            <a:off x="6110111" y="5459728"/>
            <a:ext cx="1697832" cy="113648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0762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763" y="117636"/>
            <a:ext cx="28376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ar-SA" sz="40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851583"/>
              </p:ext>
            </p:extLst>
          </p:nvPr>
        </p:nvGraphicFramePr>
        <p:xfrm>
          <a:off x="502276" y="1133339"/>
          <a:ext cx="6697014" cy="5022762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3348507"/>
                <a:gridCol w="3348507"/>
              </a:tblGrid>
              <a:tr h="5699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manholes </a:t>
                      </a:r>
                      <a:endParaRPr lang="en-US" sz="2000" b="1" dirty="0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278</a:t>
                      </a:r>
                      <a:endParaRPr lang="en-US" sz="2000" b="1" dirty="0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42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conduits </a:t>
                      </a:r>
                      <a:endParaRPr lang="en-US" sz="2000" b="1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278</a:t>
                      </a:r>
                      <a:endParaRPr lang="en-US" sz="2000" b="1" dirty="0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699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outfalls</a:t>
                      </a:r>
                      <a:endParaRPr lang="en-US" sz="2000" b="1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000" b="1" dirty="0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699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Diameters </a:t>
                      </a:r>
                      <a:endParaRPr lang="en-US" sz="2000" b="1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in</a:t>
                      </a:r>
                      <a:endParaRPr lang="en-US" sz="2000" b="1" dirty="0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42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Cover depth</a:t>
                      </a:r>
                      <a:endParaRPr lang="en-US" sz="2000" b="1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(1.20-6.84)m</a:t>
                      </a:r>
                      <a:endParaRPr lang="en-US" sz="2000" b="1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699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Velocity </a:t>
                      </a:r>
                      <a:endParaRPr lang="en-US" sz="2000" b="1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(0.6-2.67)m/s</a:t>
                      </a:r>
                      <a:endParaRPr lang="en-US" sz="2000" b="1" dirty="0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42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Slope </a:t>
                      </a:r>
                      <a:endParaRPr lang="en-US" sz="2000" b="1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(1-12)%</a:t>
                      </a:r>
                      <a:endParaRPr lang="en-US" sz="2000" b="1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699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Cost/m</a:t>
                      </a:r>
                      <a:endParaRPr lang="en-US" sz="2000" b="1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62 $/m</a:t>
                      </a:r>
                      <a:endParaRPr lang="en-US" sz="2000" b="1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699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Cost/person</a:t>
                      </a:r>
                      <a:endParaRPr lang="en-US" sz="2000" b="1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52 $/person</a:t>
                      </a:r>
                      <a:endParaRPr lang="en-US" sz="2000" b="1" dirty="0">
                        <a:solidFill>
                          <a:srgbClr val="CC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985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58" y="98475"/>
            <a:ext cx="5860744" cy="20949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9426">
            <a:off x="4141125" y="2071934"/>
            <a:ext cx="6132231" cy="45991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28" y="2929743"/>
            <a:ext cx="28575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18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4" y="0"/>
            <a:ext cx="12093526" cy="67679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310" y="0"/>
            <a:ext cx="2396690" cy="42113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43422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2"/>
          <p:cNvSpPr>
            <a:spLocks noGrp="1" noChangeArrowheads="1"/>
          </p:cNvSpPr>
          <p:nvPr>
            <p:ph type="title"/>
          </p:nvPr>
        </p:nvSpPr>
        <p:spPr>
          <a:xfrm>
            <a:off x="674332" y="298271"/>
            <a:ext cx="8596668" cy="13208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Area</a:t>
            </a:r>
            <a:r>
              <a:rPr lang="en-US" alt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شكل بيضاوي 3"/>
          <p:cNvSpPr/>
          <p:nvPr/>
        </p:nvSpPr>
        <p:spPr bwMode="auto">
          <a:xfrm>
            <a:off x="3413044" y="2168939"/>
            <a:ext cx="2486589" cy="264236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>
            <a:glow rad="101600">
              <a:srgbClr val="FF0000">
                <a:alpha val="60000"/>
              </a:srgbClr>
            </a:glow>
            <a:outerShdw blurRad="57150" dist="38100" dir="5400000" algn="ctr" rotWithShape="0">
              <a:schemeClr val="accent1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sz="4000" b="1" dirty="0">
                <a:solidFill>
                  <a:srgbClr val="00297A"/>
                </a:solidFill>
              </a:rPr>
              <a:t>Study Area</a:t>
            </a:r>
            <a:endParaRPr lang="ar-JO" sz="4000" b="1" dirty="0">
              <a:solidFill>
                <a:srgbClr val="00297A"/>
              </a:solidFill>
            </a:endParaRPr>
          </a:p>
        </p:txBody>
      </p:sp>
      <p:sp>
        <p:nvSpPr>
          <p:cNvPr id="11" name="سهم إلى اليسار 10"/>
          <p:cNvSpPr/>
          <p:nvPr/>
        </p:nvSpPr>
        <p:spPr bwMode="auto">
          <a:xfrm rot="20175588">
            <a:off x="3065922" y="4125692"/>
            <a:ext cx="445008" cy="3048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eaLnBrk="1" hangingPunct="1">
              <a:defRPr/>
            </a:pPr>
            <a:endParaRPr lang="ar-JO">
              <a:solidFill>
                <a:schemeClr val="tx1"/>
              </a:solidFill>
            </a:endParaRPr>
          </a:p>
        </p:txBody>
      </p:sp>
      <p:sp>
        <p:nvSpPr>
          <p:cNvPr id="15" name="سهم إلى اليسار 14"/>
          <p:cNvSpPr/>
          <p:nvPr/>
        </p:nvSpPr>
        <p:spPr bwMode="auto">
          <a:xfrm rot="2132509">
            <a:off x="3057326" y="2534447"/>
            <a:ext cx="445008" cy="3048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eaLnBrk="1" hangingPunct="1">
              <a:defRPr/>
            </a:pPr>
            <a:endParaRPr lang="ar-JO">
              <a:solidFill>
                <a:schemeClr val="tx1"/>
              </a:solidFill>
            </a:endParaRPr>
          </a:p>
        </p:txBody>
      </p:sp>
      <p:sp>
        <p:nvSpPr>
          <p:cNvPr id="17" name="سهم إلى اليسار 16"/>
          <p:cNvSpPr/>
          <p:nvPr/>
        </p:nvSpPr>
        <p:spPr bwMode="auto">
          <a:xfrm rot="8716099">
            <a:off x="5803754" y="2544165"/>
            <a:ext cx="445008" cy="3048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eaLnBrk="1" hangingPunct="1">
              <a:defRPr/>
            </a:pPr>
            <a:endParaRPr lang="ar-JO">
              <a:solidFill>
                <a:schemeClr val="tx1"/>
              </a:solidFill>
            </a:endParaRPr>
          </a:p>
        </p:txBody>
      </p:sp>
      <p:sp>
        <p:nvSpPr>
          <p:cNvPr id="18" name="سهم إلى اليسار 17"/>
          <p:cNvSpPr/>
          <p:nvPr/>
        </p:nvSpPr>
        <p:spPr bwMode="auto">
          <a:xfrm rot="16200000">
            <a:off x="4433834" y="4993218"/>
            <a:ext cx="445008" cy="3048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eaLnBrk="1" hangingPunct="1">
              <a:defRPr/>
            </a:pPr>
            <a:endParaRPr lang="ar-JO">
              <a:solidFill>
                <a:schemeClr val="tx1"/>
              </a:solidFill>
            </a:endParaRPr>
          </a:p>
        </p:txBody>
      </p:sp>
      <p:sp>
        <p:nvSpPr>
          <p:cNvPr id="20" name="سهم إلى اليسار 19"/>
          <p:cNvSpPr/>
          <p:nvPr/>
        </p:nvSpPr>
        <p:spPr bwMode="auto">
          <a:xfrm rot="12083106">
            <a:off x="5796821" y="4141067"/>
            <a:ext cx="445008" cy="3048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eaLnBrk="1" hangingPunct="1">
              <a:defRPr/>
            </a:pPr>
            <a:endParaRPr lang="ar-JO">
              <a:solidFill>
                <a:schemeClr val="tx1"/>
              </a:solidFill>
            </a:endParaRPr>
          </a:p>
        </p:txBody>
      </p:sp>
      <p:graphicFrame>
        <p:nvGraphicFramePr>
          <p:cNvPr id="43" name="Diagram 42"/>
          <p:cNvGraphicFramePr/>
          <p:nvPr>
            <p:extLst>
              <p:ext uri="{D42A27DB-BD31-4B8C-83A1-F6EECF244321}">
                <p14:modId xmlns:p14="http://schemas.microsoft.com/office/powerpoint/2010/main" val="2905012421"/>
              </p:ext>
            </p:extLst>
          </p:nvPr>
        </p:nvGraphicFramePr>
        <p:xfrm>
          <a:off x="6316778" y="4073692"/>
          <a:ext cx="2203112" cy="1598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6" name="Speech Bubble: Oval 2"/>
          <p:cNvSpPr/>
          <p:nvPr/>
        </p:nvSpPr>
        <p:spPr>
          <a:xfrm>
            <a:off x="1493949" y="3387018"/>
            <a:ext cx="1699835" cy="683408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297A"/>
                </a:solidFill>
              </a:rPr>
              <a:t>r= </a:t>
            </a:r>
            <a:r>
              <a:rPr lang="en-US" sz="2000" b="1" dirty="0" smtClean="0">
                <a:solidFill>
                  <a:srgbClr val="00297A"/>
                </a:solidFill>
              </a:rPr>
              <a:t>3.3%</a:t>
            </a:r>
            <a:endParaRPr lang="en-US" sz="2000" b="1" dirty="0">
              <a:solidFill>
                <a:srgbClr val="00297A"/>
              </a:solidFill>
            </a:endParaRPr>
          </a:p>
        </p:txBody>
      </p:sp>
      <p:sp>
        <p:nvSpPr>
          <p:cNvPr id="47" name="Sun 46"/>
          <p:cNvSpPr/>
          <p:nvPr/>
        </p:nvSpPr>
        <p:spPr>
          <a:xfrm>
            <a:off x="3966629" y="5479932"/>
            <a:ext cx="1789940" cy="1378068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72218">
            <a:off x="6188075" y="131616"/>
            <a:ext cx="3123530" cy="3560065"/>
          </a:xfrm>
          <a:prstGeom prst="rect">
            <a:avLst/>
          </a:prstGeom>
        </p:spPr>
      </p:pic>
      <p:pic>
        <p:nvPicPr>
          <p:cNvPr id="52" name="Picture 51" descr="C:\Users\gh\Desktop\ghadaproj\كفل.pn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2898">
            <a:off x="147409" y="184931"/>
            <a:ext cx="3109754" cy="288640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8114771"/>
              </p:ext>
            </p:extLst>
          </p:nvPr>
        </p:nvGraphicFramePr>
        <p:xfrm>
          <a:off x="113332" y="4423170"/>
          <a:ext cx="3426332" cy="2405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75960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40099" y="225733"/>
            <a:ext cx="46381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0029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sz="4400" b="1" dirty="0">
              <a:solidFill>
                <a:srgbClr val="00297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454871"/>
              </p:ext>
            </p:extLst>
          </p:nvPr>
        </p:nvGraphicFramePr>
        <p:xfrm>
          <a:off x="98474" y="1744394"/>
          <a:ext cx="11043137" cy="4533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8" name="Picture 5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35" y="2956429"/>
            <a:ext cx="914988" cy="14500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86617" y="3103104"/>
            <a:ext cx="839526" cy="878378"/>
          </a:xfrm>
          <a:prstGeom prst="rect">
            <a:avLst/>
          </a:prstGeom>
          <a:scene3d>
            <a:camera prst="obliqueTopLeft"/>
            <a:lightRig rig="threePt" dir="t"/>
          </a:scene3d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630" y="1989978"/>
            <a:ext cx="1098972" cy="1456065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40978" y="1930410"/>
            <a:ext cx="1090329" cy="10485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351" y="1540694"/>
            <a:ext cx="1011508" cy="10944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34038" y="2387898"/>
            <a:ext cx="1254769" cy="11821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5837" y="1330132"/>
            <a:ext cx="1072846" cy="10577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9694044" y="2549330"/>
            <a:ext cx="1347714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rgbClr val="00297A"/>
                </a:solidFill>
              </a:rPr>
              <a:t>Location  of WWTP</a:t>
            </a:r>
          </a:p>
        </p:txBody>
      </p:sp>
    </p:spTree>
    <p:extLst>
      <p:ext uri="{BB962C8B-B14F-4D97-AF65-F5344CB8AC3E}">
        <p14:creationId xmlns:p14="http://schemas.microsoft.com/office/powerpoint/2010/main" val="3127963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75817187"/>
              </p:ext>
            </p:extLst>
          </p:nvPr>
        </p:nvGraphicFramePr>
        <p:xfrm>
          <a:off x="1202" y="1290786"/>
          <a:ext cx="5144898" cy="1365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189682" y="176284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</a:t>
            </a:r>
            <a:r>
              <a:rPr lang="en-US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800" dirty="0">
              <a:solidFill>
                <a:srgbClr val="0070C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8923">
            <a:off x="5283994" y="619276"/>
            <a:ext cx="3738274" cy="2236213"/>
          </a:xfrm>
          <a:prstGeom prst="rect">
            <a:avLst/>
          </a:prstGeom>
        </p:spPr>
      </p:pic>
      <p:sp>
        <p:nvSpPr>
          <p:cNvPr id="33" name="سهم إلى اليسار 14"/>
          <p:cNvSpPr/>
          <p:nvPr/>
        </p:nvSpPr>
        <p:spPr bwMode="auto">
          <a:xfrm rot="15887816">
            <a:off x="6394711" y="2980264"/>
            <a:ext cx="681600" cy="409619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eaLnBrk="1" hangingPunct="1">
              <a:defRPr/>
            </a:pPr>
            <a:endParaRPr lang="ar-JO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3758">
            <a:off x="5463999" y="3475535"/>
            <a:ext cx="3781258" cy="2476614"/>
          </a:xfrm>
          <a:prstGeom prst="rect">
            <a:avLst/>
          </a:prstGeom>
        </p:spPr>
      </p:pic>
      <p:graphicFrame>
        <p:nvGraphicFramePr>
          <p:cNvPr id="34" name="Diagram 33"/>
          <p:cNvGraphicFramePr/>
          <p:nvPr>
            <p:extLst>
              <p:ext uri="{D42A27DB-BD31-4B8C-83A1-F6EECF244321}">
                <p14:modId xmlns:p14="http://schemas.microsoft.com/office/powerpoint/2010/main" val="3840058384"/>
              </p:ext>
            </p:extLst>
          </p:nvPr>
        </p:nvGraphicFramePr>
        <p:xfrm>
          <a:off x="1202" y="4223218"/>
          <a:ext cx="5267535" cy="1365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35" name="Picture 3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044065">
            <a:off x="8448978" y="4318409"/>
            <a:ext cx="1569851" cy="1564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2699">
            <a:off x="8125253" y="1908747"/>
            <a:ext cx="1386097" cy="138609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45874">
            <a:off x="522676" y="5432714"/>
            <a:ext cx="1763193" cy="1411959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-17692" y="2303564"/>
            <a:ext cx="2197370" cy="1040831"/>
            <a:chOff x="1200695" y="1682320"/>
            <a:chExt cx="1842860" cy="737144"/>
          </a:xfrm>
        </p:grpSpPr>
        <p:sp>
          <p:nvSpPr>
            <p:cNvPr id="12" name="Chevron 11"/>
            <p:cNvSpPr/>
            <p:nvPr/>
          </p:nvSpPr>
          <p:spPr>
            <a:xfrm>
              <a:off x="1200695" y="1682320"/>
              <a:ext cx="1842860" cy="73714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Chevron 4"/>
            <p:cNvSpPr txBox="1"/>
            <p:nvPr/>
          </p:nvSpPr>
          <p:spPr>
            <a:xfrm>
              <a:off x="1526720" y="1682320"/>
              <a:ext cx="1419001" cy="7371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10795" rIns="0" bIns="1079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Communities</a:t>
              </a:r>
              <a:endParaRPr lang="en-US" sz="20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08596" y="2338356"/>
            <a:ext cx="1889687" cy="928586"/>
            <a:chOff x="2803984" y="1727164"/>
            <a:chExt cx="1529574" cy="629643"/>
          </a:xfrm>
        </p:grpSpPr>
        <p:sp>
          <p:nvSpPr>
            <p:cNvPr id="15" name="Chevron 14"/>
            <p:cNvSpPr/>
            <p:nvPr/>
          </p:nvSpPr>
          <p:spPr>
            <a:xfrm>
              <a:off x="2803984" y="1744978"/>
              <a:ext cx="1529574" cy="61182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Chevron 4"/>
            <p:cNvSpPr txBox="1"/>
            <p:nvPr/>
          </p:nvSpPr>
          <p:spPr>
            <a:xfrm>
              <a:off x="3193327" y="1727164"/>
              <a:ext cx="917745" cy="6118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12700" rIns="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solidFill>
                    <a:srgbClr val="002060"/>
                  </a:solidFill>
                </a:rPr>
                <a:t>GIS</a:t>
              </a:r>
              <a:endParaRPr lang="en-US" sz="2000" b="1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366586" y="2381017"/>
            <a:ext cx="1830101" cy="859653"/>
            <a:chOff x="4119418" y="1744978"/>
            <a:chExt cx="1529574" cy="611829"/>
          </a:xfrm>
        </p:grpSpPr>
        <p:sp>
          <p:nvSpPr>
            <p:cNvPr id="18" name="Chevron 17"/>
            <p:cNvSpPr/>
            <p:nvPr/>
          </p:nvSpPr>
          <p:spPr>
            <a:xfrm>
              <a:off x="4119418" y="1744978"/>
              <a:ext cx="1529574" cy="61182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Chevron 4"/>
            <p:cNvSpPr txBox="1"/>
            <p:nvPr/>
          </p:nvSpPr>
          <p:spPr>
            <a:xfrm>
              <a:off x="4267219" y="1893774"/>
              <a:ext cx="1326486" cy="2777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12700" rIns="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solidFill>
                    <a:srgbClr val="002060"/>
                  </a:solidFill>
                </a:rPr>
                <a:t>Dr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-20177" y="3350833"/>
            <a:ext cx="2199856" cy="1028131"/>
            <a:chOff x="1200695" y="1670103"/>
            <a:chExt cx="1842860" cy="749361"/>
          </a:xfrm>
        </p:grpSpPr>
        <p:sp>
          <p:nvSpPr>
            <p:cNvPr id="21" name="Chevron 20"/>
            <p:cNvSpPr/>
            <p:nvPr/>
          </p:nvSpPr>
          <p:spPr>
            <a:xfrm>
              <a:off x="1200695" y="1682320"/>
              <a:ext cx="1842860" cy="73714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Chevron 4"/>
            <p:cNvSpPr txBox="1"/>
            <p:nvPr/>
          </p:nvSpPr>
          <p:spPr>
            <a:xfrm>
              <a:off x="1498702" y="1670103"/>
              <a:ext cx="1419001" cy="7371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10795" rIns="0" bIns="1079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Settlements</a:t>
              </a:r>
              <a:endParaRPr lang="en-US" sz="20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807965" y="3392224"/>
            <a:ext cx="1889687" cy="928586"/>
            <a:chOff x="2803984" y="1727164"/>
            <a:chExt cx="1529574" cy="629643"/>
          </a:xfrm>
        </p:grpSpPr>
        <p:sp>
          <p:nvSpPr>
            <p:cNvPr id="30" name="Chevron 29"/>
            <p:cNvSpPr/>
            <p:nvPr/>
          </p:nvSpPr>
          <p:spPr>
            <a:xfrm>
              <a:off x="2803984" y="1744978"/>
              <a:ext cx="1529574" cy="61182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Chevron 4"/>
            <p:cNvSpPr txBox="1"/>
            <p:nvPr/>
          </p:nvSpPr>
          <p:spPr>
            <a:xfrm>
              <a:off x="3193327" y="1727164"/>
              <a:ext cx="917745" cy="6118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12700" rIns="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solidFill>
                    <a:srgbClr val="002060"/>
                  </a:solidFill>
                </a:rPr>
                <a:t>GIS</a:t>
              </a:r>
              <a:endParaRPr lang="en-US" sz="2000" b="1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365809" y="3424155"/>
            <a:ext cx="1830101" cy="859653"/>
            <a:chOff x="4119418" y="1744978"/>
            <a:chExt cx="1529574" cy="611829"/>
          </a:xfrm>
        </p:grpSpPr>
        <p:sp>
          <p:nvSpPr>
            <p:cNvPr id="38" name="Chevron 37"/>
            <p:cNvSpPr/>
            <p:nvPr/>
          </p:nvSpPr>
          <p:spPr>
            <a:xfrm>
              <a:off x="4119418" y="1744978"/>
              <a:ext cx="1529574" cy="61182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9" name="Chevron 4"/>
            <p:cNvSpPr txBox="1"/>
            <p:nvPr/>
          </p:nvSpPr>
          <p:spPr>
            <a:xfrm>
              <a:off x="4267219" y="1893774"/>
              <a:ext cx="1326486" cy="2777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12700" rIns="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solidFill>
                    <a:srgbClr val="002060"/>
                  </a:solidFill>
                </a:rPr>
                <a:t>Dr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347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065172" cy="708338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0070C0"/>
                </a:solidFill>
              </a:rPr>
              <a:t>Network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4" name="Picture 3" descr="C:\Users\gh\Desktop\ghadaproj\1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79" y="764781"/>
            <a:ext cx="9002332" cy="613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6061">
            <a:off x="5921563" y="168959"/>
            <a:ext cx="1486041" cy="11145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6157" y="1262597"/>
            <a:ext cx="1430792" cy="12052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Rectangle 6"/>
          <p:cNvSpPr/>
          <p:nvPr/>
        </p:nvSpPr>
        <p:spPr>
          <a:xfrm rot="623129">
            <a:off x="7325851" y="-9019"/>
            <a:ext cx="83783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>
                <a:solidFill>
                  <a:srgbClr val="00297A"/>
                </a:solidFill>
              </a:rPr>
              <a:t> </a:t>
            </a:r>
            <a:r>
              <a:rPr lang="en-US" sz="2800" b="1" dirty="0" smtClean="0">
                <a:solidFill>
                  <a:srgbClr val="00297A"/>
                </a:solidFill>
              </a:rPr>
              <a:t>278</a:t>
            </a:r>
            <a:endParaRPr lang="en-US" sz="2800" b="1" dirty="0">
              <a:solidFill>
                <a:srgbClr val="00297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885069">
            <a:off x="8451694" y="567938"/>
            <a:ext cx="83783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>
                <a:solidFill>
                  <a:srgbClr val="00297A"/>
                </a:solidFill>
              </a:rPr>
              <a:t> </a:t>
            </a:r>
            <a:r>
              <a:rPr lang="en-US" sz="2800" b="1" dirty="0" smtClean="0">
                <a:solidFill>
                  <a:srgbClr val="00297A"/>
                </a:solidFill>
              </a:rPr>
              <a:t>278</a:t>
            </a:r>
            <a:endParaRPr lang="en-US" sz="2800" b="1" dirty="0">
              <a:solidFill>
                <a:srgbClr val="00297A"/>
              </a:solidFill>
            </a:endParaRPr>
          </a:p>
        </p:txBody>
      </p:sp>
      <p:cxnSp>
        <p:nvCxnSpPr>
          <p:cNvPr id="9" name="Connector: Curved 7"/>
          <p:cNvCxnSpPr/>
          <p:nvPr/>
        </p:nvCxnSpPr>
        <p:spPr>
          <a:xfrm rot="10800000" flipV="1">
            <a:off x="1992303" y="538595"/>
            <a:ext cx="715133" cy="395930"/>
          </a:xfrm>
          <a:prstGeom prst="curvedConnector3">
            <a:avLst>
              <a:gd name="adj1" fmla="val 50000"/>
            </a:avLst>
          </a:prstGeom>
          <a:ln w="825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Connector: Curved 7"/>
          <p:cNvCxnSpPr/>
          <p:nvPr/>
        </p:nvCxnSpPr>
        <p:spPr>
          <a:xfrm rot="5400000">
            <a:off x="169474" y="3092919"/>
            <a:ext cx="682647" cy="400235"/>
          </a:xfrm>
          <a:prstGeom prst="curvedConnector3">
            <a:avLst>
              <a:gd name="adj1" fmla="val 50000"/>
            </a:avLst>
          </a:prstGeom>
          <a:ln w="825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Connector: Curved 7"/>
          <p:cNvCxnSpPr/>
          <p:nvPr/>
        </p:nvCxnSpPr>
        <p:spPr>
          <a:xfrm rot="5400000">
            <a:off x="6586308" y="1629828"/>
            <a:ext cx="710636" cy="417097"/>
          </a:xfrm>
          <a:prstGeom prst="curvedConnector3">
            <a:avLst>
              <a:gd name="adj1" fmla="val 50000"/>
            </a:avLst>
          </a:prstGeom>
          <a:ln w="825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Connector: Curved 7"/>
          <p:cNvCxnSpPr/>
          <p:nvPr/>
        </p:nvCxnSpPr>
        <p:spPr>
          <a:xfrm rot="10800000" flipV="1">
            <a:off x="8494278" y="2799469"/>
            <a:ext cx="752671" cy="493567"/>
          </a:xfrm>
          <a:prstGeom prst="curvedConnector3">
            <a:avLst>
              <a:gd name="adj1" fmla="val 50000"/>
            </a:avLst>
          </a:prstGeom>
          <a:ln w="825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59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4721225" y="2636839"/>
            <a:ext cx="2787650" cy="2778125"/>
            <a:chOff x="1464" y="1056"/>
            <a:chExt cx="2856" cy="2847"/>
          </a:xfrm>
        </p:grpSpPr>
        <p:sp>
          <p:nvSpPr>
            <p:cNvPr id="15" name="Line 5"/>
            <p:cNvSpPr>
              <a:spLocks noChangeShapeType="1"/>
            </p:cNvSpPr>
            <p:nvPr/>
          </p:nvSpPr>
          <p:spPr bwMode="invGray">
            <a:xfrm>
              <a:off x="1488" y="1056"/>
              <a:ext cx="2829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invGray">
            <a:xfrm flipH="1">
              <a:off x="1464" y="1056"/>
              <a:ext cx="2856" cy="2847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gray">
          <a:xfrm>
            <a:off x="0" y="103702"/>
            <a:ext cx="557655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4400" dirty="0" smtClean="0">
                <a:solidFill>
                  <a:srgbClr val="0070C0"/>
                </a:solidFill>
              </a:rPr>
              <a:t>Load calculations </a:t>
            </a:r>
            <a:endParaRPr lang="en-US" altLang="en-US" sz="4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18" y="488422"/>
            <a:ext cx="8091191" cy="61340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cxnSp>
        <p:nvCxnSpPr>
          <p:cNvPr id="17" name="Connector: Curved 7"/>
          <p:cNvCxnSpPr/>
          <p:nvPr/>
        </p:nvCxnSpPr>
        <p:spPr>
          <a:xfrm rot="10800000">
            <a:off x="3593207" y="4353060"/>
            <a:ext cx="1125091" cy="425003"/>
          </a:xfrm>
          <a:prstGeom prst="curvedConnector3">
            <a:avLst>
              <a:gd name="adj1" fmla="val 50000"/>
            </a:avLst>
          </a:prstGeom>
          <a:ln w="4762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 rot="5400000" flipH="1" flipV="1">
            <a:off x="2267044" y="4462170"/>
            <a:ext cx="843564" cy="638227"/>
          </a:xfrm>
          <a:prstGeom prst="bentConnector3">
            <a:avLst/>
          </a:prstGeom>
          <a:ln w="4762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11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16861</TotalTime>
  <Words>1011</Words>
  <Application>Microsoft Office PowerPoint</Application>
  <PresentationFormat>Widescreen</PresentationFormat>
  <Paragraphs>459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2" baseType="lpstr">
      <vt:lpstr>Arial</vt:lpstr>
      <vt:lpstr>Calibri</vt:lpstr>
      <vt:lpstr>Cambria Math</vt:lpstr>
      <vt:lpstr>Constantia</vt:lpstr>
      <vt:lpstr>Tahoma</vt:lpstr>
      <vt:lpstr>Times New Roman</vt:lpstr>
      <vt:lpstr>Trebuchet MS</vt:lpstr>
      <vt:lpstr>Wingdings</vt:lpstr>
      <vt:lpstr>Wingdings 3</vt:lpstr>
      <vt:lpstr>Facet</vt:lpstr>
      <vt:lpstr>PowerPoint Presentation</vt:lpstr>
      <vt:lpstr>Outline</vt:lpstr>
      <vt:lpstr>PowerPoint Presentation</vt:lpstr>
      <vt:lpstr>Objectives</vt:lpstr>
      <vt:lpstr>       Study Area </vt:lpstr>
      <vt:lpstr>PowerPoint Presentation</vt:lpstr>
      <vt:lpstr>PowerPoint Presentation</vt:lpstr>
      <vt:lpstr>Network </vt:lpstr>
      <vt:lpstr>PowerPoint Presentation</vt:lpstr>
      <vt:lpstr>PowerPoint Presentation</vt:lpstr>
      <vt:lpstr>PowerPoint Presentation</vt:lpstr>
      <vt:lpstr>PowerPoint Presentation</vt:lpstr>
      <vt:lpstr>Manholes and conduits information</vt:lpstr>
      <vt:lpstr>PowerPoint Presentation</vt:lpstr>
      <vt:lpstr>PowerPoint Presentation</vt:lpstr>
      <vt:lpstr>PowerPoint Presentation</vt:lpstr>
      <vt:lpstr>Data profile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sumaia iswed</dc:creator>
  <cp:lastModifiedBy>ghada hammad</cp:lastModifiedBy>
  <cp:revision>338</cp:revision>
  <dcterms:created xsi:type="dcterms:W3CDTF">2015-12-03T22:13:59Z</dcterms:created>
  <dcterms:modified xsi:type="dcterms:W3CDTF">2018-05-11T14:10:27Z</dcterms:modified>
</cp:coreProperties>
</file>