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1" r:id="rId2"/>
  </p:sldMasterIdLst>
  <p:handoutMasterIdLst>
    <p:handoutMasterId r:id="rId20"/>
  </p:handoutMasterIdLst>
  <p:sldIdLst>
    <p:sldId id="326" r:id="rId3"/>
    <p:sldId id="327" r:id="rId4"/>
    <p:sldId id="308" r:id="rId5"/>
    <p:sldId id="330" r:id="rId6"/>
    <p:sldId id="331" r:id="rId7"/>
    <p:sldId id="328" r:id="rId8"/>
    <p:sldId id="346" r:id="rId9"/>
    <p:sldId id="344" r:id="rId10"/>
    <p:sldId id="341" r:id="rId11"/>
    <p:sldId id="342" r:id="rId12"/>
    <p:sldId id="340" r:id="rId13"/>
    <p:sldId id="347" r:id="rId14"/>
    <p:sldId id="351" r:id="rId15"/>
    <p:sldId id="348" r:id="rId16"/>
    <p:sldId id="345" r:id="rId17"/>
    <p:sldId id="350" r:id="rId18"/>
    <p:sldId id="325" r:id="rId19"/>
  </p:sldIdLst>
  <p:sldSz cx="9144000" cy="6858000" type="screen4x3"/>
  <p:notesSz cx="6858000" cy="9144000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5">
          <p15:clr>
            <a:srgbClr val="A4A3A4"/>
          </p15:clr>
        </p15:guide>
        <p15:guide id="2" pos="55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........ ............" initials=".." lastIdx="1" clrIdx="0">
    <p:extLst>
      <p:ext uri="{19B8F6BF-5375-455C-9EA6-DF929625EA0E}">
        <p15:presenceInfo xmlns:p15="http://schemas.microsoft.com/office/powerpoint/2012/main" userId="8868df0fd8f50df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E0FD"/>
    <a:srgbClr val="0066FF"/>
    <a:srgbClr val="000000"/>
    <a:srgbClr val="FF5B5B"/>
    <a:srgbClr val="E83618"/>
    <a:srgbClr val="F50736"/>
    <a:srgbClr val="FF3300"/>
    <a:srgbClr val="A20000"/>
    <a:srgbClr val="920000"/>
    <a:srgbClr val="FF6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33" autoAdjust="0"/>
  </p:normalViewPr>
  <p:slideViewPr>
    <p:cSldViewPr snapToGrid="0">
      <p:cViewPr varScale="1">
        <p:scale>
          <a:sx n="74" d="100"/>
          <a:sy n="74" d="100"/>
        </p:scale>
        <p:origin x="1164" y="72"/>
      </p:cViewPr>
      <p:guideLst>
        <p:guide orient="horz" pos="3935"/>
        <p:guide pos="55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9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image" Target="../media/image13.jp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image" Target="../media/image16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image" Target="../media/image13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image" Target="../media/image1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67FAC-FFA1-44E7-BB96-6600326590C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7A21343-17CF-420A-BB84-63942C4A7DD9}">
      <dgm:prSet phldrT="[Text]"/>
      <dgm:spPr>
        <a:noFill/>
      </dgm:spPr>
      <dgm:t>
        <a:bodyPr/>
        <a:lstStyle/>
        <a:p>
          <a:pPr rtl="1"/>
          <a:r>
            <a:rPr lang="en-US" smtClean="0">
              <a:solidFill>
                <a:srgbClr val="002060"/>
              </a:solidFill>
            </a:rPr>
            <a:t>Web Site</a:t>
          </a:r>
          <a:endParaRPr lang="ar-SA" dirty="0">
            <a:solidFill>
              <a:srgbClr val="002060"/>
            </a:solidFill>
          </a:endParaRPr>
        </a:p>
      </dgm:t>
    </dgm:pt>
    <dgm:pt modelId="{A9594D3B-F39D-43BD-86E7-58417BF0BBAB}" type="parTrans" cxnId="{9895A549-69AB-4E64-9980-2E3D9C7193A5}">
      <dgm:prSet/>
      <dgm:spPr/>
      <dgm:t>
        <a:bodyPr/>
        <a:lstStyle/>
        <a:p>
          <a:pPr rtl="1"/>
          <a:endParaRPr lang="ar-SA"/>
        </a:p>
      </dgm:t>
    </dgm:pt>
    <dgm:pt modelId="{B894F297-AEBE-4DE4-AE0D-4643E2DBE0FC}" type="sibTrans" cxnId="{9895A549-69AB-4E64-9980-2E3D9C7193A5}">
      <dgm:prSet/>
      <dgm:spPr/>
      <dgm:t>
        <a:bodyPr/>
        <a:lstStyle/>
        <a:p>
          <a:pPr rtl="1"/>
          <a:endParaRPr lang="ar-SA"/>
        </a:p>
      </dgm:t>
    </dgm:pt>
    <dgm:pt modelId="{8E8291DE-BA24-4C7D-96D6-DA3B26FB0DF5}">
      <dgm:prSet phldrT="[Text]"/>
      <dgm:spPr/>
      <dgm:t>
        <a:bodyPr/>
        <a:lstStyle/>
        <a:p>
          <a:pPr rtl="1"/>
          <a:r>
            <a:rPr lang="en-US" smtClean="0">
              <a:solidFill>
                <a:srgbClr val="002060"/>
              </a:solidFill>
            </a:rPr>
            <a:t>Mobile Application</a:t>
          </a:r>
          <a:endParaRPr lang="ar-SA" dirty="0">
            <a:solidFill>
              <a:srgbClr val="002060"/>
            </a:solidFill>
          </a:endParaRPr>
        </a:p>
      </dgm:t>
    </dgm:pt>
    <dgm:pt modelId="{CBFDDA89-65E9-4150-8A95-EF6C67610179}" type="parTrans" cxnId="{1F99368C-12E2-438C-8DE9-E6B172C6A660}">
      <dgm:prSet/>
      <dgm:spPr/>
      <dgm:t>
        <a:bodyPr/>
        <a:lstStyle/>
        <a:p>
          <a:pPr rtl="1"/>
          <a:endParaRPr lang="ar-SA"/>
        </a:p>
      </dgm:t>
    </dgm:pt>
    <dgm:pt modelId="{3CFFA2E7-7E32-4BDA-B5E7-76EB04FB9704}" type="sibTrans" cxnId="{1F99368C-12E2-438C-8DE9-E6B172C6A660}">
      <dgm:prSet/>
      <dgm:spPr/>
      <dgm:t>
        <a:bodyPr/>
        <a:lstStyle/>
        <a:p>
          <a:pPr rtl="1"/>
          <a:endParaRPr lang="ar-SA"/>
        </a:p>
      </dgm:t>
    </dgm:pt>
    <dgm:pt modelId="{D7AD281C-1800-44D0-AEC8-ED8B12465CBA}" type="pres">
      <dgm:prSet presAssocID="{DC067FAC-FFA1-44E7-BB96-6600326590C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5FBEAC68-3617-4A1D-B8B7-6F4559502B01}" type="pres">
      <dgm:prSet presAssocID="{DC067FAC-FFA1-44E7-BB96-6600326590C4}" presName="Name1" presStyleCnt="0"/>
      <dgm:spPr/>
      <dgm:t>
        <a:bodyPr/>
        <a:lstStyle/>
        <a:p>
          <a:pPr rtl="1"/>
          <a:endParaRPr lang="ar-SA"/>
        </a:p>
      </dgm:t>
    </dgm:pt>
    <dgm:pt modelId="{B80B94A2-A319-4A8F-BB12-48AD84EAF73A}" type="pres">
      <dgm:prSet presAssocID="{DC067FAC-FFA1-44E7-BB96-6600326590C4}" presName="cycle" presStyleCnt="0"/>
      <dgm:spPr/>
      <dgm:t>
        <a:bodyPr/>
        <a:lstStyle/>
        <a:p>
          <a:pPr rtl="1"/>
          <a:endParaRPr lang="ar-SA"/>
        </a:p>
      </dgm:t>
    </dgm:pt>
    <dgm:pt modelId="{EDF9494C-F3E7-4339-B1E2-F3B67027EE64}" type="pres">
      <dgm:prSet presAssocID="{DC067FAC-FFA1-44E7-BB96-6600326590C4}" presName="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7BE4ADB8-FE2F-4EF9-8452-4F76E615F907}" type="pres">
      <dgm:prSet presAssocID="{DC067FAC-FFA1-44E7-BB96-6600326590C4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ECD0A3B0-02E6-409B-8037-7909F3A74AD7}" type="pres">
      <dgm:prSet presAssocID="{DC067FAC-FFA1-44E7-BB96-6600326590C4}" presName="extra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7249E11A-9308-4F75-A45B-31CC4ABD8BA8}" type="pres">
      <dgm:prSet presAssocID="{DC067FAC-FFA1-44E7-BB96-6600326590C4}" presName="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9C51E82-AA86-4A88-8080-843D7837C2B5}" type="pres">
      <dgm:prSet presAssocID="{27A21343-17CF-420A-BB84-63942C4A7DD9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1FF824-69DD-4EBD-9301-A863F82F2745}" type="pres">
      <dgm:prSet presAssocID="{27A21343-17CF-420A-BB84-63942C4A7DD9}" presName="accent_1" presStyleCnt="0"/>
      <dgm:spPr/>
      <dgm:t>
        <a:bodyPr/>
        <a:lstStyle/>
        <a:p>
          <a:pPr rtl="1"/>
          <a:endParaRPr lang="ar-SA"/>
        </a:p>
      </dgm:t>
    </dgm:pt>
    <dgm:pt modelId="{15D022F6-E2D9-45BA-9A15-F60F0C19DA34}" type="pres">
      <dgm:prSet presAssocID="{27A21343-17CF-420A-BB84-63942C4A7DD9}" presName="accentRepeatNode" presStyleLbl="solidFgAcc1" presStyleIdx="0" presStyleCnt="2"/>
      <dgm:spPr>
        <a:blipFill rotWithShape="0">
          <a:blip xmlns:r="http://schemas.openxmlformats.org/officeDocument/2006/relationships" r:embed="rId1"/>
          <a:stretch>
            <a:fillRect l="-3000" r="-3000"/>
          </a:stretch>
        </a:blipFill>
      </dgm:spPr>
      <dgm:t>
        <a:bodyPr/>
        <a:lstStyle/>
        <a:p>
          <a:pPr rtl="1"/>
          <a:endParaRPr lang="ar-SA"/>
        </a:p>
      </dgm:t>
    </dgm:pt>
    <dgm:pt modelId="{24471997-F5E4-4266-87B4-716E58ED70BC}" type="pres">
      <dgm:prSet presAssocID="{8E8291DE-BA24-4C7D-96D6-DA3B26FB0DF5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AC42BB-DDBC-47E3-B0AC-E87FEDF15DA6}" type="pres">
      <dgm:prSet presAssocID="{8E8291DE-BA24-4C7D-96D6-DA3B26FB0DF5}" presName="accent_2" presStyleCnt="0"/>
      <dgm:spPr/>
      <dgm:t>
        <a:bodyPr/>
        <a:lstStyle/>
        <a:p>
          <a:pPr rtl="1"/>
          <a:endParaRPr lang="ar-SA"/>
        </a:p>
      </dgm:t>
    </dgm:pt>
    <dgm:pt modelId="{0552F6A4-EA11-4346-A61C-CF6786831A9C}" type="pres">
      <dgm:prSet presAssocID="{8E8291DE-BA24-4C7D-96D6-DA3B26FB0DF5}" presName="accentRepeatNode" presStyleLbl="solidFgAcc1" presStyleIdx="1" presStyleCnt="2"/>
      <dgm:spPr>
        <a:blipFill rotWithShape="0">
          <a:blip xmlns:r="http://schemas.openxmlformats.org/officeDocument/2006/relationships" r:embed="rId2"/>
          <a:stretch>
            <a:fillRect l="-3000" r="-3000"/>
          </a:stretch>
        </a:blipFill>
      </dgm:spPr>
      <dgm:t>
        <a:bodyPr/>
        <a:lstStyle/>
        <a:p>
          <a:pPr rtl="1"/>
          <a:endParaRPr lang="ar-SA"/>
        </a:p>
      </dgm:t>
    </dgm:pt>
  </dgm:ptLst>
  <dgm:cxnLst>
    <dgm:cxn modelId="{D61C6D5F-768D-4356-9E68-998F06EE0065}" type="presOf" srcId="{8E8291DE-BA24-4C7D-96D6-DA3B26FB0DF5}" destId="{24471997-F5E4-4266-87B4-716E58ED70BC}" srcOrd="0" destOrd="0" presId="urn:microsoft.com/office/officeart/2008/layout/VerticalCurvedList"/>
    <dgm:cxn modelId="{B3ED7C70-DCDC-4834-924F-D5A63E1877AE}" type="presOf" srcId="{B894F297-AEBE-4DE4-AE0D-4643E2DBE0FC}" destId="{7BE4ADB8-FE2F-4EF9-8452-4F76E615F907}" srcOrd="0" destOrd="0" presId="urn:microsoft.com/office/officeart/2008/layout/VerticalCurvedList"/>
    <dgm:cxn modelId="{53E1A9D2-1263-4B1D-86EA-77A1379C1A49}" type="presOf" srcId="{27A21343-17CF-420A-BB84-63942C4A7DD9}" destId="{09C51E82-AA86-4A88-8080-843D7837C2B5}" srcOrd="0" destOrd="0" presId="urn:microsoft.com/office/officeart/2008/layout/VerticalCurvedList"/>
    <dgm:cxn modelId="{9895A549-69AB-4E64-9980-2E3D9C7193A5}" srcId="{DC067FAC-FFA1-44E7-BB96-6600326590C4}" destId="{27A21343-17CF-420A-BB84-63942C4A7DD9}" srcOrd="0" destOrd="0" parTransId="{A9594D3B-F39D-43BD-86E7-58417BF0BBAB}" sibTransId="{B894F297-AEBE-4DE4-AE0D-4643E2DBE0FC}"/>
    <dgm:cxn modelId="{61C0DBB1-0311-4294-9C2C-E91BBB525A0A}" type="presOf" srcId="{DC067FAC-FFA1-44E7-BB96-6600326590C4}" destId="{D7AD281C-1800-44D0-AEC8-ED8B12465CBA}" srcOrd="0" destOrd="0" presId="urn:microsoft.com/office/officeart/2008/layout/VerticalCurvedList"/>
    <dgm:cxn modelId="{1F99368C-12E2-438C-8DE9-E6B172C6A660}" srcId="{DC067FAC-FFA1-44E7-BB96-6600326590C4}" destId="{8E8291DE-BA24-4C7D-96D6-DA3B26FB0DF5}" srcOrd="1" destOrd="0" parTransId="{CBFDDA89-65E9-4150-8A95-EF6C67610179}" sibTransId="{3CFFA2E7-7E32-4BDA-B5E7-76EB04FB9704}"/>
    <dgm:cxn modelId="{1415BD62-7D91-4044-8D26-DAE788CAC9C7}" type="presParOf" srcId="{D7AD281C-1800-44D0-AEC8-ED8B12465CBA}" destId="{5FBEAC68-3617-4A1D-B8B7-6F4559502B01}" srcOrd="0" destOrd="0" presId="urn:microsoft.com/office/officeart/2008/layout/VerticalCurvedList"/>
    <dgm:cxn modelId="{2B877D0C-D3D0-4BC3-B26B-963CE1C223D7}" type="presParOf" srcId="{5FBEAC68-3617-4A1D-B8B7-6F4559502B01}" destId="{B80B94A2-A319-4A8F-BB12-48AD84EAF73A}" srcOrd="0" destOrd="0" presId="urn:microsoft.com/office/officeart/2008/layout/VerticalCurvedList"/>
    <dgm:cxn modelId="{DF0066A8-3A4E-496B-96A3-F98D87E507B6}" type="presParOf" srcId="{B80B94A2-A319-4A8F-BB12-48AD84EAF73A}" destId="{EDF9494C-F3E7-4339-B1E2-F3B67027EE64}" srcOrd="0" destOrd="0" presId="urn:microsoft.com/office/officeart/2008/layout/VerticalCurvedList"/>
    <dgm:cxn modelId="{875DD926-2D99-4751-9CFA-9689BC22BA31}" type="presParOf" srcId="{B80B94A2-A319-4A8F-BB12-48AD84EAF73A}" destId="{7BE4ADB8-FE2F-4EF9-8452-4F76E615F907}" srcOrd="1" destOrd="0" presId="urn:microsoft.com/office/officeart/2008/layout/VerticalCurvedList"/>
    <dgm:cxn modelId="{B7E09C24-0C9D-4740-B8C1-8DA2582F7AF0}" type="presParOf" srcId="{B80B94A2-A319-4A8F-BB12-48AD84EAF73A}" destId="{ECD0A3B0-02E6-409B-8037-7909F3A74AD7}" srcOrd="2" destOrd="0" presId="urn:microsoft.com/office/officeart/2008/layout/VerticalCurvedList"/>
    <dgm:cxn modelId="{472D7E1B-80A2-4E51-9659-E2745EE3FBB2}" type="presParOf" srcId="{B80B94A2-A319-4A8F-BB12-48AD84EAF73A}" destId="{7249E11A-9308-4F75-A45B-31CC4ABD8BA8}" srcOrd="3" destOrd="0" presId="urn:microsoft.com/office/officeart/2008/layout/VerticalCurvedList"/>
    <dgm:cxn modelId="{931C1D9E-95F6-4CB2-BE3A-3677904BCAF5}" type="presParOf" srcId="{5FBEAC68-3617-4A1D-B8B7-6F4559502B01}" destId="{09C51E82-AA86-4A88-8080-843D7837C2B5}" srcOrd="1" destOrd="0" presId="urn:microsoft.com/office/officeart/2008/layout/VerticalCurvedList"/>
    <dgm:cxn modelId="{92C13B00-CC6E-4EE7-A144-DD3F01069E0F}" type="presParOf" srcId="{5FBEAC68-3617-4A1D-B8B7-6F4559502B01}" destId="{D21FF824-69DD-4EBD-9301-A863F82F2745}" srcOrd="2" destOrd="0" presId="urn:microsoft.com/office/officeart/2008/layout/VerticalCurvedList"/>
    <dgm:cxn modelId="{54DB6DD1-187E-425F-8D8A-CC08E55A8363}" type="presParOf" srcId="{D21FF824-69DD-4EBD-9301-A863F82F2745}" destId="{15D022F6-E2D9-45BA-9A15-F60F0C19DA34}" srcOrd="0" destOrd="0" presId="urn:microsoft.com/office/officeart/2008/layout/VerticalCurvedList"/>
    <dgm:cxn modelId="{E5A9D9D8-D77B-4FB0-A7CC-F7D288342047}" type="presParOf" srcId="{5FBEAC68-3617-4A1D-B8B7-6F4559502B01}" destId="{24471997-F5E4-4266-87B4-716E58ED70BC}" srcOrd="3" destOrd="0" presId="urn:microsoft.com/office/officeart/2008/layout/VerticalCurvedList"/>
    <dgm:cxn modelId="{5F69D043-42D7-48F7-AEE2-F1A4B467E539}" type="presParOf" srcId="{5FBEAC68-3617-4A1D-B8B7-6F4559502B01}" destId="{7CAC42BB-DDBC-47E3-B0AC-E87FEDF15DA6}" srcOrd="4" destOrd="0" presId="urn:microsoft.com/office/officeart/2008/layout/VerticalCurvedList"/>
    <dgm:cxn modelId="{7A1721BB-201E-4E3C-B006-6B22095BA7EB}" type="presParOf" srcId="{7CAC42BB-DDBC-47E3-B0AC-E87FEDF15DA6}" destId="{0552F6A4-EA11-4346-A61C-CF6786831A9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85FF1F-1FEB-413F-B93A-E0DAA8CE897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0F5BCCD-1FC5-4CC6-BF90-C2C343781875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en-US" dirty="0" smtClean="0"/>
            <a:t>Patients</a:t>
          </a:r>
          <a:endParaRPr lang="ar-SA" dirty="0"/>
        </a:p>
      </dgm:t>
    </dgm:pt>
    <dgm:pt modelId="{BDF4C78E-F14F-483E-B133-726DE56B8B69}" type="parTrans" cxnId="{61C51F2C-461C-431C-86CC-11DAAC55A4B0}">
      <dgm:prSet/>
      <dgm:spPr/>
      <dgm:t>
        <a:bodyPr/>
        <a:lstStyle/>
        <a:p>
          <a:pPr rtl="1"/>
          <a:endParaRPr lang="ar-SA"/>
        </a:p>
      </dgm:t>
    </dgm:pt>
    <dgm:pt modelId="{3ED506FB-2B2C-4EC7-835F-AA02724D4E89}" type="sibTrans" cxnId="{61C51F2C-461C-431C-86CC-11DAAC55A4B0}">
      <dgm:prSet/>
      <dgm:spPr/>
      <dgm:t>
        <a:bodyPr/>
        <a:lstStyle/>
        <a:p>
          <a:pPr rtl="1"/>
          <a:endParaRPr lang="ar-SA"/>
        </a:p>
      </dgm:t>
    </dgm:pt>
    <dgm:pt modelId="{F7221AE3-22D9-42CF-B86B-04A8CB400719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pPr rtl="1"/>
          <a:r>
            <a:rPr lang="en-US" dirty="0" smtClean="0"/>
            <a:t>Doctors</a:t>
          </a:r>
          <a:endParaRPr lang="ar-SA" dirty="0"/>
        </a:p>
      </dgm:t>
    </dgm:pt>
    <dgm:pt modelId="{24666BE9-585D-4310-A614-07A72EE67CEC}" type="parTrans" cxnId="{CBFAFA7F-A45C-4F44-905E-229878AB7923}">
      <dgm:prSet/>
      <dgm:spPr/>
      <dgm:t>
        <a:bodyPr/>
        <a:lstStyle/>
        <a:p>
          <a:pPr rtl="1"/>
          <a:endParaRPr lang="ar-SA"/>
        </a:p>
      </dgm:t>
    </dgm:pt>
    <dgm:pt modelId="{F6DD838E-1A06-482A-B20E-8E618EB735F0}" type="sibTrans" cxnId="{CBFAFA7F-A45C-4F44-905E-229878AB7923}">
      <dgm:prSet/>
      <dgm:spPr/>
      <dgm:t>
        <a:bodyPr/>
        <a:lstStyle/>
        <a:p>
          <a:pPr rtl="1"/>
          <a:endParaRPr lang="ar-SA"/>
        </a:p>
      </dgm:t>
    </dgm:pt>
    <dgm:pt modelId="{834896F5-5389-4228-8035-0FE3EC848B84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pPr rtl="1"/>
          <a:r>
            <a:rPr lang="en-US" dirty="0" smtClean="0"/>
            <a:t>Administrators</a:t>
          </a:r>
          <a:endParaRPr lang="ar-SA" dirty="0"/>
        </a:p>
      </dgm:t>
    </dgm:pt>
    <dgm:pt modelId="{13A15C48-85EE-49F8-B676-0E8C2A60FF82}" type="parTrans" cxnId="{5CBA7D41-5FAC-4E0A-9862-993C143C8C64}">
      <dgm:prSet/>
      <dgm:spPr/>
      <dgm:t>
        <a:bodyPr/>
        <a:lstStyle/>
        <a:p>
          <a:pPr rtl="1"/>
          <a:endParaRPr lang="ar-SA"/>
        </a:p>
      </dgm:t>
    </dgm:pt>
    <dgm:pt modelId="{8F87BBC8-B25C-4126-9F8E-3077FCDC9A0B}" type="sibTrans" cxnId="{5CBA7D41-5FAC-4E0A-9862-993C143C8C64}">
      <dgm:prSet/>
      <dgm:spPr/>
      <dgm:t>
        <a:bodyPr/>
        <a:lstStyle/>
        <a:p>
          <a:pPr rtl="1"/>
          <a:endParaRPr lang="ar-SA"/>
        </a:p>
      </dgm:t>
    </dgm:pt>
    <dgm:pt modelId="{3CF3CACE-03FB-407F-837E-B0AD3DDA90A7}" type="pres">
      <dgm:prSet presAssocID="{6E85FF1F-1FEB-413F-B93A-E0DAA8CE897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0410748-4F42-406B-89A2-E64726005541}" type="pres">
      <dgm:prSet presAssocID="{10F5BCCD-1FC5-4CC6-BF90-C2C343781875}" presName="composite" presStyleCnt="0"/>
      <dgm:spPr/>
    </dgm:pt>
    <dgm:pt modelId="{AAF89885-61CE-47E3-928C-222F3BFE38A5}" type="pres">
      <dgm:prSet presAssocID="{10F5BCCD-1FC5-4CC6-BF90-C2C343781875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  <dgm:t>
        <a:bodyPr/>
        <a:lstStyle/>
        <a:p>
          <a:pPr rtl="1"/>
          <a:endParaRPr lang="ar-SA"/>
        </a:p>
      </dgm:t>
    </dgm:pt>
    <dgm:pt modelId="{B671271A-03BD-45EF-BE46-0A1382871251}" type="pres">
      <dgm:prSet presAssocID="{10F5BCCD-1FC5-4CC6-BF90-C2C343781875}" presName="wedgeRectCallout1" presStyleLbl="node1" presStyleIdx="0" presStyleCnt="3" custLinFactNeighborX="2251" custLinFactNeighborY="71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B9D797-E61E-4415-93EB-46FE9D765D21}" type="pres">
      <dgm:prSet presAssocID="{3ED506FB-2B2C-4EC7-835F-AA02724D4E89}" presName="sibTrans" presStyleCnt="0"/>
      <dgm:spPr/>
    </dgm:pt>
    <dgm:pt modelId="{3E03D26A-EBEA-490A-9980-DB6C450DEA2E}" type="pres">
      <dgm:prSet presAssocID="{F7221AE3-22D9-42CF-B86B-04A8CB400719}" presName="composite" presStyleCnt="0"/>
      <dgm:spPr/>
    </dgm:pt>
    <dgm:pt modelId="{493E43A8-3F43-400D-8EB2-6306AF91B260}" type="pres">
      <dgm:prSet presAssocID="{F7221AE3-22D9-42CF-B86B-04A8CB400719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1BBCB10-73B1-424E-BF6A-AC16D49F5505}" type="pres">
      <dgm:prSet presAssocID="{F7221AE3-22D9-42CF-B86B-04A8CB400719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C79605-914A-4A68-80F3-DEE4AEAAE2A3}" type="pres">
      <dgm:prSet presAssocID="{F6DD838E-1A06-482A-B20E-8E618EB735F0}" presName="sibTrans" presStyleCnt="0"/>
      <dgm:spPr/>
    </dgm:pt>
    <dgm:pt modelId="{AEDA678F-A545-4E78-9A01-B4EA7AF99B18}" type="pres">
      <dgm:prSet presAssocID="{834896F5-5389-4228-8035-0FE3EC848B84}" presName="composite" presStyleCnt="0"/>
      <dgm:spPr/>
    </dgm:pt>
    <dgm:pt modelId="{012EF4F6-28E5-4498-99A5-48D9ADFCBD8B}" type="pres">
      <dgm:prSet presAssocID="{834896F5-5389-4228-8035-0FE3EC848B84}" presName="rect1" presStyleLbl="b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D415349C-ECAA-4B28-A81D-5DAE4628C91E}" type="pres">
      <dgm:prSet presAssocID="{834896F5-5389-4228-8035-0FE3EC848B84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34C2C90-FB58-4EF8-A3FB-0ACDBC3BE5C1}" type="presOf" srcId="{834896F5-5389-4228-8035-0FE3EC848B84}" destId="{D415349C-ECAA-4B28-A81D-5DAE4628C91E}" srcOrd="0" destOrd="0" presId="urn:microsoft.com/office/officeart/2008/layout/BendingPictureCaptionList"/>
    <dgm:cxn modelId="{1D3C39D4-E4B0-4103-90E3-2ECB12DF9700}" type="presOf" srcId="{F7221AE3-22D9-42CF-B86B-04A8CB400719}" destId="{31BBCB10-73B1-424E-BF6A-AC16D49F5505}" srcOrd="0" destOrd="0" presId="urn:microsoft.com/office/officeart/2008/layout/BendingPictureCaptionList"/>
    <dgm:cxn modelId="{61C51F2C-461C-431C-86CC-11DAAC55A4B0}" srcId="{6E85FF1F-1FEB-413F-B93A-E0DAA8CE8971}" destId="{10F5BCCD-1FC5-4CC6-BF90-C2C343781875}" srcOrd="0" destOrd="0" parTransId="{BDF4C78E-F14F-483E-B133-726DE56B8B69}" sibTransId="{3ED506FB-2B2C-4EC7-835F-AA02724D4E89}"/>
    <dgm:cxn modelId="{CBFAFA7F-A45C-4F44-905E-229878AB7923}" srcId="{6E85FF1F-1FEB-413F-B93A-E0DAA8CE8971}" destId="{F7221AE3-22D9-42CF-B86B-04A8CB400719}" srcOrd="1" destOrd="0" parTransId="{24666BE9-585D-4310-A614-07A72EE67CEC}" sibTransId="{F6DD838E-1A06-482A-B20E-8E618EB735F0}"/>
    <dgm:cxn modelId="{5CBA7D41-5FAC-4E0A-9862-993C143C8C64}" srcId="{6E85FF1F-1FEB-413F-B93A-E0DAA8CE8971}" destId="{834896F5-5389-4228-8035-0FE3EC848B84}" srcOrd="2" destOrd="0" parTransId="{13A15C48-85EE-49F8-B676-0E8C2A60FF82}" sibTransId="{8F87BBC8-B25C-4126-9F8E-3077FCDC9A0B}"/>
    <dgm:cxn modelId="{8EA585B5-A832-44DF-87AA-AD96AFE0F66B}" type="presOf" srcId="{10F5BCCD-1FC5-4CC6-BF90-C2C343781875}" destId="{B671271A-03BD-45EF-BE46-0A1382871251}" srcOrd="0" destOrd="0" presId="urn:microsoft.com/office/officeart/2008/layout/BendingPictureCaptionList"/>
    <dgm:cxn modelId="{0D0B8A49-BE35-4D73-9922-A313DAA91E24}" type="presOf" srcId="{6E85FF1F-1FEB-413F-B93A-E0DAA8CE8971}" destId="{3CF3CACE-03FB-407F-837E-B0AD3DDA90A7}" srcOrd="0" destOrd="0" presId="urn:microsoft.com/office/officeart/2008/layout/BendingPictureCaptionList"/>
    <dgm:cxn modelId="{0C1A77FD-19E4-4166-8A87-E7D3A767F46F}" type="presParOf" srcId="{3CF3CACE-03FB-407F-837E-B0AD3DDA90A7}" destId="{F0410748-4F42-406B-89A2-E64726005541}" srcOrd="0" destOrd="0" presId="urn:microsoft.com/office/officeart/2008/layout/BendingPictureCaptionList"/>
    <dgm:cxn modelId="{16E69ECA-AB98-47B4-AACD-876108F37CEE}" type="presParOf" srcId="{F0410748-4F42-406B-89A2-E64726005541}" destId="{AAF89885-61CE-47E3-928C-222F3BFE38A5}" srcOrd="0" destOrd="0" presId="urn:microsoft.com/office/officeart/2008/layout/BendingPictureCaptionList"/>
    <dgm:cxn modelId="{7ED41560-392E-4422-B208-DB130FAA8DB6}" type="presParOf" srcId="{F0410748-4F42-406B-89A2-E64726005541}" destId="{B671271A-03BD-45EF-BE46-0A1382871251}" srcOrd="1" destOrd="0" presId="urn:microsoft.com/office/officeart/2008/layout/BendingPictureCaptionList"/>
    <dgm:cxn modelId="{87566CAD-4D26-4B5D-AFC7-C51B4A340AE1}" type="presParOf" srcId="{3CF3CACE-03FB-407F-837E-B0AD3DDA90A7}" destId="{6FB9D797-E61E-4415-93EB-46FE9D765D21}" srcOrd="1" destOrd="0" presId="urn:microsoft.com/office/officeart/2008/layout/BendingPictureCaptionList"/>
    <dgm:cxn modelId="{AC0BED86-800E-4AEF-AA8A-76BAE8584440}" type="presParOf" srcId="{3CF3CACE-03FB-407F-837E-B0AD3DDA90A7}" destId="{3E03D26A-EBEA-490A-9980-DB6C450DEA2E}" srcOrd="2" destOrd="0" presId="urn:microsoft.com/office/officeart/2008/layout/BendingPictureCaptionList"/>
    <dgm:cxn modelId="{9ADCD812-43CA-4288-BB26-CB116CC22D13}" type="presParOf" srcId="{3E03D26A-EBEA-490A-9980-DB6C450DEA2E}" destId="{493E43A8-3F43-400D-8EB2-6306AF91B260}" srcOrd="0" destOrd="0" presId="urn:microsoft.com/office/officeart/2008/layout/BendingPictureCaptionList"/>
    <dgm:cxn modelId="{418FFC23-FA27-4BDB-BEBB-4C75BD924D30}" type="presParOf" srcId="{3E03D26A-EBEA-490A-9980-DB6C450DEA2E}" destId="{31BBCB10-73B1-424E-BF6A-AC16D49F5505}" srcOrd="1" destOrd="0" presId="urn:microsoft.com/office/officeart/2008/layout/BendingPictureCaptionList"/>
    <dgm:cxn modelId="{64E77DFB-E2DB-4F4D-BEA0-898EA37EF0BE}" type="presParOf" srcId="{3CF3CACE-03FB-407F-837E-B0AD3DDA90A7}" destId="{6DC79605-914A-4A68-80F3-DEE4AEAAE2A3}" srcOrd="3" destOrd="0" presId="urn:microsoft.com/office/officeart/2008/layout/BendingPictureCaptionList"/>
    <dgm:cxn modelId="{73571DC8-7553-474B-94A1-1A166DD3B3FA}" type="presParOf" srcId="{3CF3CACE-03FB-407F-837E-B0AD3DDA90A7}" destId="{AEDA678F-A545-4E78-9A01-B4EA7AF99B18}" srcOrd="4" destOrd="0" presId="urn:microsoft.com/office/officeart/2008/layout/BendingPictureCaptionList"/>
    <dgm:cxn modelId="{46F8043E-9AE7-477C-9734-323A9107BC09}" type="presParOf" srcId="{AEDA678F-A545-4E78-9A01-B4EA7AF99B18}" destId="{012EF4F6-28E5-4498-99A5-48D9ADFCBD8B}" srcOrd="0" destOrd="0" presId="urn:microsoft.com/office/officeart/2008/layout/BendingPictureCaptionList"/>
    <dgm:cxn modelId="{77FF0D4A-92EE-4FBF-A8A4-BEB6A53B1970}" type="presParOf" srcId="{AEDA678F-A545-4E78-9A01-B4EA7AF99B18}" destId="{D415349C-ECAA-4B28-A81D-5DAE4628C91E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CC063D-9CC2-4E5A-9C1A-56AC58CD4422}" type="doc">
      <dgm:prSet loTypeId="urn:microsoft.com/office/officeart/2008/layout/CaptionedPictures" loCatId="picture" qsTypeId="urn:microsoft.com/office/officeart/2005/8/quickstyle/simple5" qsCatId="simple" csTypeId="urn:microsoft.com/office/officeart/2005/8/colors/accent4_4" csCatId="accent4" phldr="1"/>
      <dgm:spPr/>
      <dgm:t>
        <a:bodyPr/>
        <a:lstStyle/>
        <a:p>
          <a:pPr rtl="1"/>
          <a:endParaRPr lang="ar-SA"/>
        </a:p>
      </dgm:t>
    </dgm:pt>
    <dgm:pt modelId="{CE3F53EB-67EA-4498-AFF3-425DA8E84A51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Add, update, and delete the news </a:t>
          </a:r>
          <a:endParaRPr lang="ar-SA" dirty="0">
            <a:solidFill>
              <a:schemeClr val="accent4">
                <a:lumMod val="75000"/>
              </a:schemeClr>
            </a:solidFill>
          </a:endParaRPr>
        </a:p>
      </dgm:t>
    </dgm:pt>
    <dgm:pt modelId="{2F0DF809-21CF-4542-AC1D-B9DB3F75D43E}" type="parTrans" cxnId="{47EC8AAD-E9F8-4E37-AD16-71308FFD2237}">
      <dgm:prSet/>
      <dgm:spPr/>
      <dgm:t>
        <a:bodyPr/>
        <a:lstStyle/>
        <a:p>
          <a:pPr rtl="1"/>
          <a:endParaRPr lang="ar-SA"/>
        </a:p>
      </dgm:t>
    </dgm:pt>
    <dgm:pt modelId="{26D55BB3-794F-4420-86A5-F9476384553B}" type="sibTrans" cxnId="{47EC8AAD-E9F8-4E37-AD16-71308FFD2237}">
      <dgm:prSet/>
      <dgm:spPr/>
      <dgm:t>
        <a:bodyPr/>
        <a:lstStyle/>
        <a:p>
          <a:pPr rtl="1"/>
          <a:endParaRPr lang="ar-SA"/>
        </a:p>
      </dgm:t>
    </dgm:pt>
    <dgm:pt modelId="{6B5B9A0F-372A-4B41-B84E-0B9F5ADC986C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Update personal data </a:t>
          </a:r>
          <a:endParaRPr lang="ar-SA" dirty="0">
            <a:solidFill>
              <a:schemeClr val="accent4">
                <a:lumMod val="75000"/>
              </a:schemeClr>
            </a:solidFill>
          </a:endParaRPr>
        </a:p>
      </dgm:t>
    </dgm:pt>
    <dgm:pt modelId="{A3913AFE-353B-47B1-A3F5-5ED793800363}" type="parTrans" cxnId="{C6AC7CE0-823C-40B4-BB51-BA9E71A6CE32}">
      <dgm:prSet/>
      <dgm:spPr/>
      <dgm:t>
        <a:bodyPr/>
        <a:lstStyle/>
        <a:p>
          <a:pPr rtl="1"/>
          <a:endParaRPr lang="ar-SA"/>
        </a:p>
      </dgm:t>
    </dgm:pt>
    <dgm:pt modelId="{B6781DF2-90C0-4302-BEE0-37F75A811523}" type="sibTrans" cxnId="{C6AC7CE0-823C-40B4-BB51-BA9E71A6CE32}">
      <dgm:prSet/>
      <dgm:spPr/>
      <dgm:t>
        <a:bodyPr/>
        <a:lstStyle/>
        <a:p>
          <a:pPr rtl="1"/>
          <a:endParaRPr lang="ar-SA"/>
        </a:p>
      </dgm:t>
    </dgm:pt>
    <dgm:pt modelId="{9681DA7D-843E-4453-8BD3-01E84D680C9B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Make prescription</a:t>
          </a:r>
          <a:endParaRPr lang="ar-SA" dirty="0">
            <a:solidFill>
              <a:schemeClr val="accent4">
                <a:lumMod val="75000"/>
              </a:schemeClr>
            </a:solidFill>
          </a:endParaRPr>
        </a:p>
      </dgm:t>
    </dgm:pt>
    <dgm:pt modelId="{F0602709-6443-4760-AEC1-46960B8D7A37}" type="parTrans" cxnId="{A50776A2-A634-418A-BAF1-1C191688075A}">
      <dgm:prSet/>
      <dgm:spPr/>
      <dgm:t>
        <a:bodyPr/>
        <a:lstStyle/>
        <a:p>
          <a:pPr rtl="1"/>
          <a:endParaRPr lang="ar-SA"/>
        </a:p>
      </dgm:t>
    </dgm:pt>
    <dgm:pt modelId="{9A542082-6095-462F-9380-C1A7E8FF2C95}" type="sibTrans" cxnId="{A50776A2-A634-418A-BAF1-1C191688075A}">
      <dgm:prSet/>
      <dgm:spPr/>
      <dgm:t>
        <a:bodyPr/>
        <a:lstStyle/>
        <a:p>
          <a:pPr rtl="1"/>
          <a:endParaRPr lang="ar-SA"/>
        </a:p>
      </dgm:t>
    </dgm:pt>
    <dgm:pt modelId="{B8BFEF47-4E7F-4B44-A3ED-4FD4F667B47D}" type="pres">
      <dgm:prSet presAssocID="{4ACC063D-9CC2-4E5A-9C1A-56AC58CD442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8D44BBB1-C5F0-4F14-9A03-2B09FEB90B18}" type="pres">
      <dgm:prSet presAssocID="{CE3F53EB-67EA-4498-AFF3-425DA8E84A51}" presName="composite" presStyleCnt="0">
        <dgm:presLayoutVars>
          <dgm:chMax val="1"/>
          <dgm:chPref val="1"/>
        </dgm:presLayoutVars>
      </dgm:prSet>
      <dgm:spPr/>
    </dgm:pt>
    <dgm:pt modelId="{C5BD927B-9732-43E3-ACEB-BA229E5D5016}" type="pres">
      <dgm:prSet presAssocID="{CE3F53EB-67EA-4498-AFF3-425DA8E84A51}" presName="Accent" presStyleLbl="trAlignAcc1" presStyleIdx="0" presStyleCnt="3">
        <dgm:presLayoutVars>
          <dgm:chMax val="0"/>
          <dgm:chPref val="0"/>
        </dgm:presLayoutVars>
      </dgm:prSet>
      <dgm:spPr/>
    </dgm:pt>
    <dgm:pt modelId="{4F3ABE8E-1037-4BA5-BC65-7AAFFE6C1C5A}" type="pres">
      <dgm:prSet presAssocID="{CE3F53EB-67EA-4498-AFF3-425DA8E84A51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1E374275-7560-4BB5-BF6F-34F94B8C4435}" type="pres">
      <dgm:prSet presAssocID="{CE3F53EB-67EA-4498-AFF3-425DA8E84A51}" presName="ChildComposite" presStyleCnt="0"/>
      <dgm:spPr/>
    </dgm:pt>
    <dgm:pt modelId="{C7D67E9D-2711-4FF7-8FF9-CF964F234B93}" type="pres">
      <dgm:prSet presAssocID="{CE3F53EB-67EA-4498-AFF3-425DA8E84A5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0B1A8C77-84C0-4529-AA06-02CA8FF2DA40}" type="pres">
      <dgm:prSet presAssocID="{CE3F53EB-67EA-4498-AFF3-425DA8E84A51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718D9F-A095-4F28-B2F3-8EF4B71D33F4}" type="pres">
      <dgm:prSet presAssocID="{26D55BB3-794F-4420-86A5-F9476384553B}" presName="sibTrans" presStyleCnt="0"/>
      <dgm:spPr/>
    </dgm:pt>
    <dgm:pt modelId="{2F0E2109-88BE-41EC-A51A-2EA1306F3AEB}" type="pres">
      <dgm:prSet presAssocID="{6B5B9A0F-372A-4B41-B84E-0B9F5ADC986C}" presName="composite" presStyleCnt="0">
        <dgm:presLayoutVars>
          <dgm:chMax val="1"/>
          <dgm:chPref val="1"/>
        </dgm:presLayoutVars>
      </dgm:prSet>
      <dgm:spPr/>
    </dgm:pt>
    <dgm:pt modelId="{A9B20A38-CBCC-4B2B-B854-9B2FAB6532E8}" type="pres">
      <dgm:prSet presAssocID="{6B5B9A0F-372A-4B41-B84E-0B9F5ADC986C}" presName="Accent" presStyleLbl="trAlignAcc1" presStyleIdx="1" presStyleCnt="3">
        <dgm:presLayoutVars>
          <dgm:chMax val="0"/>
          <dgm:chPref val="0"/>
        </dgm:presLayoutVars>
      </dgm:prSet>
      <dgm:spPr/>
    </dgm:pt>
    <dgm:pt modelId="{310D0A3C-349B-45E4-86FC-0F2539DBECF8}" type="pres">
      <dgm:prSet presAssocID="{6B5B9A0F-372A-4B41-B84E-0B9F5ADC986C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7E45CC61-1EF3-47D8-A5BF-2358F1F89388}" type="pres">
      <dgm:prSet presAssocID="{6B5B9A0F-372A-4B41-B84E-0B9F5ADC986C}" presName="ChildComposite" presStyleCnt="0"/>
      <dgm:spPr/>
    </dgm:pt>
    <dgm:pt modelId="{00FD497C-5454-4742-A7A6-19FF43CCE226}" type="pres">
      <dgm:prSet presAssocID="{6B5B9A0F-372A-4B41-B84E-0B9F5ADC986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F39D9F8-43AD-416B-B8A4-C8FE76E5BEE0}" type="pres">
      <dgm:prSet presAssocID="{6B5B9A0F-372A-4B41-B84E-0B9F5ADC986C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92C29F-5D27-4E2C-B1E1-7A8C7E7F125C}" type="pres">
      <dgm:prSet presAssocID="{B6781DF2-90C0-4302-BEE0-37F75A811523}" presName="sibTrans" presStyleCnt="0"/>
      <dgm:spPr/>
    </dgm:pt>
    <dgm:pt modelId="{2912525C-1268-4844-98CF-42FBEDFD0A8C}" type="pres">
      <dgm:prSet presAssocID="{9681DA7D-843E-4453-8BD3-01E84D680C9B}" presName="composite" presStyleCnt="0">
        <dgm:presLayoutVars>
          <dgm:chMax val="1"/>
          <dgm:chPref val="1"/>
        </dgm:presLayoutVars>
      </dgm:prSet>
      <dgm:spPr/>
    </dgm:pt>
    <dgm:pt modelId="{3F381993-33D3-48DA-9B3C-795CCC39F18E}" type="pres">
      <dgm:prSet presAssocID="{9681DA7D-843E-4453-8BD3-01E84D680C9B}" presName="Accent" presStyleLbl="trAlignAcc1" presStyleIdx="2" presStyleCnt="3">
        <dgm:presLayoutVars>
          <dgm:chMax val="0"/>
          <dgm:chPref val="0"/>
        </dgm:presLayoutVars>
      </dgm:prSet>
      <dgm:spPr/>
    </dgm:pt>
    <dgm:pt modelId="{52DF938D-ECE0-47EE-98DC-5BB6B80CF5DC}" type="pres">
      <dgm:prSet presAssocID="{9681DA7D-843E-4453-8BD3-01E84D680C9B}" presName="Image" presStyleLbl="alignImgPlace1" presStyleIdx="2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FB81351-F6E4-4D55-8C37-EEEE0FFB015B}" type="pres">
      <dgm:prSet presAssocID="{9681DA7D-843E-4453-8BD3-01E84D680C9B}" presName="ChildComposite" presStyleCnt="0"/>
      <dgm:spPr/>
    </dgm:pt>
    <dgm:pt modelId="{2AA31FEF-FBEE-4F8A-8746-0447CF0B1AF7}" type="pres">
      <dgm:prSet presAssocID="{9681DA7D-843E-4453-8BD3-01E84D680C9B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65C704C-29AC-4C0F-B632-4C3ACA1B6CD6}" type="pres">
      <dgm:prSet presAssocID="{9681DA7D-843E-4453-8BD3-01E84D680C9B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0776A2-A634-418A-BAF1-1C191688075A}" srcId="{4ACC063D-9CC2-4E5A-9C1A-56AC58CD4422}" destId="{9681DA7D-843E-4453-8BD3-01E84D680C9B}" srcOrd="2" destOrd="0" parTransId="{F0602709-6443-4760-AEC1-46960B8D7A37}" sibTransId="{9A542082-6095-462F-9380-C1A7E8FF2C95}"/>
    <dgm:cxn modelId="{47EC8AAD-E9F8-4E37-AD16-71308FFD2237}" srcId="{4ACC063D-9CC2-4E5A-9C1A-56AC58CD4422}" destId="{CE3F53EB-67EA-4498-AFF3-425DA8E84A51}" srcOrd="0" destOrd="0" parTransId="{2F0DF809-21CF-4542-AC1D-B9DB3F75D43E}" sibTransId="{26D55BB3-794F-4420-86A5-F9476384553B}"/>
    <dgm:cxn modelId="{94E16EB0-8E21-4894-959A-2950BA9DE650}" type="presOf" srcId="{4ACC063D-9CC2-4E5A-9C1A-56AC58CD4422}" destId="{B8BFEF47-4E7F-4B44-A3ED-4FD4F667B47D}" srcOrd="0" destOrd="0" presId="urn:microsoft.com/office/officeart/2008/layout/CaptionedPictures"/>
    <dgm:cxn modelId="{99B29B19-BB2D-4F06-AEA0-36FCA5364C6F}" type="presOf" srcId="{6B5B9A0F-372A-4B41-B84E-0B9F5ADC986C}" destId="{FF39D9F8-43AD-416B-B8A4-C8FE76E5BEE0}" srcOrd="0" destOrd="0" presId="urn:microsoft.com/office/officeart/2008/layout/CaptionedPictures"/>
    <dgm:cxn modelId="{C9FDD005-C7C3-4CE9-859C-6AEE55E80F31}" type="presOf" srcId="{9681DA7D-843E-4453-8BD3-01E84D680C9B}" destId="{965C704C-29AC-4C0F-B632-4C3ACA1B6CD6}" srcOrd="0" destOrd="0" presId="urn:microsoft.com/office/officeart/2008/layout/CaptionedPictures"/>
    <dgm:cxn modelId="{C6AC7CE0-823C-40B4-BB51-BA9E71A6CE32}" srcId="{4ACC063D-9CC2-4E5A-9C1A-56AC58CD4422}" destId="{6B5B9A0F-372A-4B41-B84E-0B9F5ADC986C}" srcOrd="1" destOrd="0" parTransId="{A3913AFE-353B-47B1-A3F5-5ED793800363}" sibTransId="{B6781DF2-90C0-4302-BEE0-37F75A811523}"/>
    <dgm:cxn modelId="{5A3764E1-9229-411E-A441-DAD87E92C899}" type="presOf" srcId="{CE3F53EB-67EA-4498-AFF3-425DA8E84A51}" destId="{0B1A8C77-84C0-4529-AA06-02CA8FF2DA40}" srcOrd="0" destOrd="0" presId="urn:microsoft.com/office/officeart/2008/layout/CaptionedPictures"/>
    <dgm:cxn modelId="{0570B779-FA09-472B-9314-CEC2A0F8188C}" type="presParOf" srcId="{B8BFEF47-4E7F-4B44-A3ED-4FD4F667B47D}" destId="{8D44BBB1-C5F0-4F14-9A03-2B09FEB90B18}" srcOrd="0" destOrd="0" presId="urn:microsoft.com/office/officeart/2008/layout/CaptionedPictures"/>
    <dgm:cxn modelId="{F0BC392F-7AD5-4926-852A-430B330572DF}" type="presParOf" srcId="{8D44BBB1-C5F0-4F14-9A03-2B09FEB90B18}" destId="{C5BD927B-9732-43E3-ACEB-BA229E5D5016}" srcOrd="0" destOrd="0" presId="urn:microsoft.com/office/officeart/2008/layout/CaptionedPictures"/>
    <dgm:cxn modelId="{F44E17AA-0887-4B3F-9E3F-A00C418F5A98}" type="presParOf" srcId="{8D44BBB1-C5F0-4F14-9A03-2B09FEB90B18}" destId="{4F3ABE8E-1037-4BA5-BC65-7AAFFE6C1C5A}" srcOrd="1" destOrd="0" presId="urn:microsoft.com/office/officeart/2008/layout/CaptionedPictures"/>
    <dgm:cxn modelId="{B4267FFC-5FF9-4EF6-8EE0-23B8BB804646}" type="presParOf" srcId="{8D44BBB1-C5F0-4F14-9A03-2B09FEB90B18}" destId="{1E374275-7560-4BB5-BF6F-34F94B8C4435}" srcOrd="2" destOrd="0" presId="urn:microsoft.com/office/officeart/2008/layout/CaptionedPictures"/>
    <dgm:cxn modelId="{392F50A9-4B39-45D8-BD56-1B405A80ECE9}" type="presParOf" srcId="{1E374275-7560-4BB5-BF6F-34F94B8C4435}" destId="{C7D67E9D-2711-4FF7-8FF9-CF964F234B93}" srcOrd="0" destOrd="0" presId="urn:microsoft.com/office/officeart/2008/layout/CaptionedPictures"/>
    <dgm:cxn modelId="{9C298833-4860-4BEE-AEE6-4C42F934C184}" type="presParOf" srcId="{1E374275-7560-4BB5-BF6F-34F94B8C4435}" destId="{0B1A8C77-84C0-4529-AA06-02CA8FF2DA40}" srcOrd="1" destOrd="0" presId="urn:microsoft.com/office/officeart/2008/layout/CaptionedPictures"/>
    <dgm:cxn modelId="{0ADC404C-188B-4792-A137-0BE14F131CE0}" type="presParOf" srcId="{B8BFEF47-4E7F-4B44-A3ED-4FD4F667B47D}" destId="{E0718D9F-A095-4F28-B2F3-8EF4B71D33F4}" srcOrd="1" destOrd="0" presId="urn:microsoft.com/office/officeart/2008/layout/CaptionedPictures"/>
    <dgm:cxn modelId="{F6A3BAA7-37F8-474D-AE47-904E8B1511EE}" type="presParOf" srcId="{B8BFEF47-4E7F-4B44-A3ED-4FD4F667B47D}" destId="{2F0E2109-88BE-41EC-A51A-2EA1306F3AEB}" srcOrd="2" destOrd="0" presId="urn:microsoft.com/office/officeart/2008/layout/CaptionedPictures"/>
    <dgm:cxn modelId="{F996052F-EE5A-4ABC-ACDB-19EC2BF74CE0}" type="presParOf" srcId="{2F0E2109-88BE-41EC-A51A-2EA1306F3AEB}" destId="{A9B20A38-CBCC-4B2B-B854-9B2FAB6532E8}" srcOrd="0" destOrd="0" presId="urn:microsoft.com/office/officeart/2008/layout/CaptionedPictures"/>
    <dgm:cxn modelId="{4DF87B08-B09A-4B71-8A8A-8F13ED20DEE8}" type="presParOf" srcId="{2F0E2109-88BE-41EC-A51A-2EA1306F3AEB}" destId="{310D0A3C-349B-45E4-86FC-0F2539DBECF8}" srcOrd="1" destOrd="0" presId="urn:microsoft.com/office/officeart/2008/layout/CaptionedPictures"/>
    <dgm:cxn modelId="{9E0ADDD4-9136-404D-8521-6AFDF45FA00C}" type="presParOf" srcId="{2F0E2109-88BE-41EC-A51A-2EA1306F3AEB}" destId="{7E45CC61-1EF3-47D8-A5BF-2358F1F89388}" srcOrd="2" destOrd="0" presId="urn:microsoft.com/office/officeart/2008/layout/CaptionedPictures"/>
    <dgm:cxn modelId="{1A94DFE8-E9FF-4578-9275-7146DA959542}" type="presParOf" srcId="{7E45CC61-1EF3-47D8-A5BF-2358F1F89388}" destId="{00FD497C-5454-4742-A7A6-19FF43CCE226}" srcOrd="0" destOrd="0" presId="urn:microsoft.com/office/officeart/2008/layout/CaptionedPictures"/>
    <dgm:cxn modelId="{0F5455B4-9496-49DC-8351-61B5F1C06536}" type="presParOf" srcId="{7E45CC61-1EF3-47D8-A5BF-2358F1F89388}" destId="{FF39D9F8-43AD-416B-B8A4-C8FE76E5BEE0}" srcOrd="1" destOrd="0" presId="urn:microsoft.com/office/officeart/2008/layout/CaptionedPictures"/>
    <dgm:cxn modelId="{5ADCD8C0-6D4B-467B-A31A-AA0EF8CBE5B0}" type="presParOf" srcId="{B8BFEF47-4E7F-4B44-A3ED-4FD4F667B47D}" destId="{9492C29F-5D27-4E2C-B1E1-7A8C7E7F125C}" srcOrd="3" destOrd="0" presId="urn:microsoft.com/office/officeart/2008/layout/CaptionedPictures"/>
    <dgm:cxn modelId="{0B94765E-FE29-49D1-80A0-72D1790648EF}" type="presParOf" srcId="{B8BFEF47-4E7F-4B44-A3ED-4FD4F667B47D}" destId="{2912525C-1268-4844-98CF-42FBEDFD0A8C}" srcOrd="4" destOrd="0" presId="urn:microsoft.com/office/officeart/2008/layout/CaptionedPictures"/>
    <dgm:cxn modelId="{41EF4023-8A8F-4CE3-9879-A41A16FD243B}" type="presParOf" srcId="{2912525C-1268-4844-98CF-42FBEDFD0A8C}" destId="{3F381993-33D3-48DA-9B3C-795CCC39F18E}" srcOrd="0" destOrd="0" presId="urn:microsoft.com/office/officeart/2008/layout/CaptionedPictures"/>
    <dgm:cxn modelId="{415F2B87-5F64-41FA-8C08-352B08C1B0F3}" type="presParOf" srcId="{2912525C-1268-4844-98CF-42FBEDFD0A8C}" destId="{52DF938D-ECE0-47EE-98DC-5BB6B80CF5DC}" srcOrd="1" destOrd="0" presId="urn:microsoft.com/office/officeart/2008/layout/CaptionedPictures"/>
    <dgm:cxn modelId="{262F382D-972D-4012-8053-579A033AF849}" type="presParOf" srcId="{2912525C-1268-4844-98CF-42FBEDFD0A8C}" destId="{EFB81351-F6E4-4D55-8C37-EEEE0FFB015B}" srcOrd="2" destOrd="0" presId="urn:microsoft.com/office/officeart/2008/layout/CaptionedPictures"/>
    <dgm:cxn modelId="{A6C7591C-6674-43B1-ADE0-1DC5B184A359}" type="presParOf" srcId="{EFB81351-F6E4-4D55-8C37-EEEE0FFB015B}" destId="{2AA31FEF-FBEE-4F8A-8746-0447CF0B1AF7}" srcOrd="0" destOrd="0" presId="urn:microsoft.com/office/officeart/2008/layout/CaptionedPictures"/>
    <dgm:cxn modelId="{1510D170-B18C-4B21-A694-D16CCB9ECE48}" type="presParOf" srcId="{EFB81351-F6E4-4D55-8C37-EEEE0FFB015B}" destId="{965C704C-29AC-4C0F-B632-4C3ACA1B6CD6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5D1ADE-D721-4606-93DF-E78FEEAA3DC9}" type="doc">
      <dgm:prSet loTypeId="urn:microsoft.com/office/officeart/2008/layout/CaptionedPictures" loCatId="picture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pPr rtl="1"/>
          <a:endParaRPr lang="ar-SA"/>
        </a:p>
      </dgm:t>
    </dgm:pt>
    <dgm:pt modelId="{F40594AC-0877-425D-8F23-86A9B4F77CEA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Send and receive a message.</a:t>
          </a:r>
          <a:endParaRPr lang="ar-SA" dirty="0">
            <a:solidFill>
              <a:schemeClr val="accent4">
                <a:lumMod val="75000"/>
              </a:schemeClr>
            </a:solidFill>
          </a:endParaRPr>
        </a:p>
      </dgm:t>
    </dgm:pt>
    <dgm:pt modelId="{480C758C-31FE-4364-9598-F18683852DE3}" type="parTrans" cxnId="{8E30A385-6199-4B4D-8FDE-CE10DFD00951}">
      <dgm:prSet/>
      <dgm:spPr/>
      <dgm:t>
        <a:bodyPr/>
        <a:lstStyle/>
        <a:p>
          <a:pPr rtl="1"/>
          <a:endParaRPr lang="ar-SA"/>
        </a:p>
      </dgm:t>
    </dgm:pt>
    <dgm:pt modelId="{4055A3DB-9112-413D-B075-44096653BB65}" type="sibTrans" cxnId="{8E30A385-6199-4B4D-8FDE-CE10DFD00951}">
      <dgm:prSet/>
      <dgm:spPr/>
      <dgm:t>
        <a:bodyPr/>
        <a:lstStyle/>
        <a:p>
          <a:pPr rtl="1"/>
          <a:endParaRPr lang="ar-SA"/>
        </a:p>
      </dgm:t>
    </dgm:pt>
    <dgm:pt modelId="{8B0D5C96-40A9-4FE8-ABCF-A533C546F5D0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View Patient data.</a:t>
          </a:r>
          <a:endParaRPr lang="ar-SA" dirty="0">
            <a:solidFill>
              <a:schemeClr val="accent4">
                <a:lumMod val="75000"/>
              </a:schemeClr>
            </a:solidFill>
          </a:endParaRPr>
        </a:p>
      </dgm:t>
    </dgm:pt>
    <dgm:pt modelId="{4973A121-9B89-4953-A57D-7DF86FF5D315}" type="parTrans" cxnId="{B87C4FD7-FA6C-4C87-81C7-611D2B0408EC}">
      <dgm:prSet/>
      <dgm:spPr/>
      <dgm:t>
        <a:bodyPr/>
        <a:lstStyle/>
        <a:p>
          <a:pPr rtl="1"/>
          <a:endParaRPr lang="ar-SA"/>
        </a:p>
      </dgm:t>
    </dgm:pt>
    <dgm:pt modelId="{F0F15B21-D43C-47F2-8540-1A36FD50D88B}" type="sibTrans" cxnId="{B87C4FD7-FA6C-4C87-81C7-611D2B0408EC}">
      <dgm:prSet/>
      <dgm:spPr/>
      <dgm:t>
        <a:bodyPr/>
        <a:lstStyle/>
        <a:p>
          <a:pPr rtl="1"/>
          <a:endParaRPr lang="ar-SA"/>
        </a:p>
      </dgm:t>
    </dgm:pt>
    <dgm:pt modelId="{9D18E9A5-591E-4407-9DA0-E7A188C9D0A4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View weekly schedule.</a:t>
          </a:r>
          <a:endParaRPr lang="ar-SA" dirty="0">
            <a:solidFill>
              <a:schemeClr val="accent4">
                <a:lumMod val="75000"/>
              </a:schemeClr>
            </a:solidFill>
          </a:endParaRPr>
        </a:p>
      </dgm:t>
    </dgm:pt>
    <dgm:pt modelId="{E175DBCD-A925-4C7D-A9F5-86276D897241}" type="parTrans" cxnId="{8CC24A1D-2F8C-4189-97C2-4F3F459189E7}">
      <dgm:prSet/>
      <dgm:spPr/>
      <dgm:t>
        <a:bodyPr/>
        <a:lstStyle/>
        <a:p>
          <a:pPr rtl="1"/>
          <a:endParaRPr lang="ar-SA"/>
        </a:p>
      </dgm:t>
    </dgm:pt>
    <dgm:pt modelId="{F9623593-D8CB-42D7-9024-52FD2B2B96A3}" type="sibTrans" cxnId="{8CC24A1D-2F8C-4189-97C2-4F3F459189E7}">
      <dgm:prSet/>
      <dgm:spPr/>
      <dgm:t>
        <a:bodyPr/>
        <a:lstStyle/>
        <a:p>
          <a:pPr rtl="1"/>
          <a:endParaRPr lang="ar-SA"/>
        </a:p>
      </dgm:t>
    </dgm:pt>
    <dgm:pt modelId="{F6DD7E8D-6F72-4195-A1F6-41A9964C0B4E}" type="pres">
      <dgm:prSet presAssocID="{135D1ADE-D721-4606-93DF-E78FEEAA3DC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CA7C5BE0-BA86-4BF4-B6FF-3D836F22F908}" type="pres">
      <dgm:prSet presAssocID="{F40594AC-0877-425D-8F23-86A9B4F77CEA}" presName="composite" presStyleCnt="0">
        <dgm:presLayoutVars>
          <dgm:chMax val="1"/>
          <dgm:chPref val="1"/>
        </dgm:presLayoutVars>
      </dgm:prSet>
      <dgm:spPr/>
    </dgm:pt>
    <dgm:pt modelId="{AE14C31F-7996-4EE3-82F4-0EDAD558AE0F}" type="pres">
      <dgm:prSet presAssocID="{F40594AC-0877-425D-8F23-86A9B4F77CEA}" presName="Accent" presStyleLbl="trAlignAcc1" presStyleIdx="0" presStyleCnt="3">
        <dgm:presLayoutVars>
          <dgm:chMax val="0"/>
          <dgm:chPref val="0"/>
        </dgm:presLayoutVars>
      </dgm:prSet>
      <dgm:spPr/>
    </dgm:pt>
    <dgm:pt modelId="{466C6135-7D0B-462F-9767-AD3DB45096BF}" type="pres">
      <dgm:prSet presAssocID="{F40594AC-0877-425D-8F23-86A9B4F77CEA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4383DAE4-25A3-4E51-B898-634009A692A0}" type="pres">
      <dgm:prSet presAssocID="{F40594AC-0877-425D-8F23-86A9B4F77CEA}" presName="ChildComposite" presStyleCnt="0"/>
      <dgm:spPr/>
    </dgm:pt>
    <dgm:pt modelId="{9F0628E5-332F-4AC9-907B-A16F81520075}" type="pres">
      <dgm:prSet presAssocID="{F40594AC-0877-425D-8F23-86A9B4F77CE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CE44619-2048-4B2E-A2C4-A8BF279BE2FF}" type="pres">
      <dgm:prSet presAssocID="{F40594AC-0877-425D-8F23-86A9B4F77CEA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B0B51E-96F3-4E0C-B379-45277AC7DEBB}" type="pres">
      <dgm:prSet presAssocID="{4055A3DB-9112-413D-B075-44096653BB65}" presName="sibTrans" presStyleCnt="0"/>
      <dgm:spPr/>
    </dgm:pt>
    <dgm:pt modelId="{22097F32-0150-4F78-B249-A4F33E1A4E67}" type="pres">
      <dgm:prSet presAssocID="{8B0D5C96-40A9-4FE8-ABCF-A533C546F5D0}" presName="composite" presStyleCnt="0">
        <dgm:presLayoutVars>
          <dgm:chMax val="1"/>
          <dgm:chPref val="1"/>
        </dgm:presLayoutVars>
      </dgm:prSet>
      <dgm:spPr/>
    </dgm:pt>
    <dgm:pt modelId="{E65D97CC-930E-4965-B942-A37554BBAFBD}" type="pres">
      <dgm:prSet presAssocID="{8B0D5C96-40A9-4FE8-ABCF-A533C546F5D0}" presName="Accent" presStyleLbl="trAlignAcc1" presStyleIdx="1" presStyleCnt="3" custLinFactNeighborX="-576" custLinFactNeighborY="490">
        <dgm:presLayoutVars>
          <dgm:chMax val="0"/>
          <dgm:chPref val="0"/>
        </dgm:presLayoutVars>
      </dgm:prSet>
      <dgm:spPr/>
    </dgm:pt>
    <dgm:pt modelId="{A8E1AFC6-61A8-4A00-AB88-B307876258D3}" type="pres">
      <dgm:prSet presAssocID="{8B0D5C96-40A9-4FE8-ABCF-A533C546F5D0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67EA6B4E-EAF5-41BE-B4AA-01799282DE9C}" type="pres">
      <dgm:prSet presAssocID="{8B0D5C96-40A9-4FE8-ABCF-A533C546F5D0}" presName="ChildComposite" presStyleCnt="0"/>
      <dgm:spPr/>
    </dgm:pt>
    <dgm:pt modelId="{1280998F-2FAE-4878-A997-18B5FD47B658}" type="pres">
      <dgm:prSet presAssocID="{8B0D5C96-40A9-4FE8-ABCF-A533C546F5D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3D39701A-3025-4230-9DCA-25DDE6318244}" type="pres">
      <dgm:prSet presAssocID="{8B0D5C96-40A9-4FE8-ABCF-A533C546F5D0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D0E493-1F17-4AD5-A572-D993C0E4BE01}" type="pres">
      <dgm:prSet presAssocID="{F0F15B21-D43C-47F2-8540-1A36FD50D88B}" presName="sibTrans" presStyleCnt="0"/>
      <dgm:spPr/>
    </dgm:pt>
    <dgm:pt modelId="{09495C78-F697-4669-900B-EED6E8B7FF4F}" type="pres">
      <dgm:prSet presAssocID="{9D18E9A5-591E-4407-9DA0-E7A188C9D0A4}" presName="composite" presStyleCnt="0">
        <dgm:presLayoutVars>
          <dgm:chMax val="1"/>
          <dgm:chPref val="1"/>
        </dgm:presLayoutVars>
      </dgm:prSet>
      <dgm:spPr/>
    </dgm:pt>
    <dgm:pt modelId="{734704EE-8FE2-4352-8786-3AFCD80F14B4}" type="pres">
      <dgm:prSet presAssocID="{9D18E9A5-591E-4407-9DA0-E7A188C9D0A4}" presName="Accent" presStyleLbl="trAlignAcc1" presStyleIdx="2" presStyleCnt="3">
        <dgm:presLayoutVars>
          <dgm:chMax val="0"/>
          <dgm:chPref val="0"/>
        </dgm:presLayoutVars>
      </dgm:prSet>
      <dgm:spPr/>
    </dgm:pt>
    <dgm:pt modelId="{E6DE1C3E-55DB-43B4-A8E1-E441BEF46715}" type="pres">
      <dgm:prSet presAssocID="{9D18E9A5-591E-4407-9DA0-E7A188C9D0A4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</dgm:pt>
    <dgm:pt modelId="{3F155039-9256-4CE0-9039-5D48EBE89B77}" type="pres">
      <dgm:prSet presAssocID="{9D18E9A5-591E-4407-9DA0-E7A188C9D0A4}" presName="ChildComposite" presStyleCnt="0"/>
      <dgm:spPr/>
    </dgm:pt>
    <dgm:pt modelId="{9F666F76-3352-4DFB-B18F-9C7FD0E68981}" type="pres">
      <dgm:prSet presAssocID="{9D18E9A5-591E-4407-9DA0-E7A188C9D0A4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C93830D-E405-45A8-AA57-6E6E20BE3435}" type="pres">
      <dgm:prSet presAssocID="{9D18E9A5-591E-4407-9DA0-E7A188C9D0A4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30A385-6199-4B4D-8FDE-CE10DFD00951}" srcId="{135D1ADE-D721-4606-93DF-E78FEEAA3DC9}" destId="{F40594AC-0877-425D-8F23-86A9B4F77CEA}" srcOrd="0" destOrd="0" parTransId="{480C758C-31FE-4364-9598-F18683852DE3}" sibTransId="{4055A3DB-9112-413D-B075-44096653BB65}"/>
    <dgm:cxn modelId="{B87C4FD7-FA6C-4C87-81C7-611D2B0408EC}" srcId="{135D1ADE-D721-4606-93DF-E78FEEAA3DC9}" destId="{8B0D5C96-40A9-4FE8-ABCF-A533C546F5D0}" srcOrd="1" destOrd="0" parTransId="{4973A121-9B89-4953-A57D-7DF86FF5D315}" sibTransId="{F0F15B21-D43C-47F2-8540-1A36FD50D88B}"/>
    <dgm:cxn modelId="{19AD5A75-ABC6-4CBC-97CD-495DE7C04CE4}" type="presOf" srcId="{9D18E9A5-591E-4407-9DA0-E7A188C9D0A4}" destId="{1C93830D-E405-45A8-AA57-6E6E20BE3435}" srcOrd="0" destOrd="0" presId="urn:microsoft.com/office/officeart/2008/layout/CaptionedPictures"/>
    <dgm:cxn modelId="{24D05E2D-D7E5-4DE4-92F0-B342E606ACE3}" type="presOf" srcId="{135D1ADE-D721-4606-93DF-E78FEEAA3DC9}" destId="{F6DD7E8D-6F72-4195-A1F6-41A9964C0B4E}" srcOrd="0" destOrd="0" presId="urn:microsoft.com/office/officeart/2008/layout/CaptionedPictures"/>
    <dgm:cxn modelId="{CA291430-C40C-4FE7-97F9-36A4CAE831D0}" type="presOf" srcId="{8B0D5C96-40A9-4FE8-ABCF-A533C546F5D0}" destId="{3D39701A-3025-4230-9DCA-25DDE6318244}" srcOrd="0" destOrd="0" presId="urn:microsoft.com/office/officeart/2008/layout/CaptionedPictures"/>
    <dgm:cxn modelId="{8CC24A1D-2F8C-4189-97C2-4F3F459189E7}" srcId="{135D1ADE-D721-4606-93DF-E78FEEAA3DC9}" destId="{9D18E9A5-591E-4407-9DA0-E7A188C9D0A4}" srcOrd="2" destOrd="0" parTransId="{E175DBCD-A925-4C7D-A9F5-86276D897241}" sibTransId="{F9623593-D8CB-42D7-9024-52FD2B2B96A3}"/>
    <dgm:cxn modelId="{D7BCEEE4-EBE5-4D63-BF9D-DE3811D6EB3F}" type="presOf" srcId="{F40594AC-0877-425D-8F23-86A9B4F77CEA}" destId="{ECE44619-2048-4B2E-A2C4-A8BF279BE2FF}" srcOrd="0" destOrd="0" presId="urn:microsoft.com/office/officeart/2008/layout/CaptionedPictures"/>
    <dgm:cxn modelId="{57F7CD85-CEDC-48B6-817E-82F4C6B516B7}" type="presParOf" srcId="{F6DD7E8D-6F72-4195-A1F6-41A9964C0B4E}" destId="{CA7C5BE0-BA86-4BF4-B6FF-3D836F22F908}" srcOrd="0" destOrd="0" presId="urn:microsoft.com/office/officeart/2008/layout/CaptionedPictures"/>
    <dgm:cxn modelId="{971948FA-4E51-4B19-AC5E-A668CE4D9884}" type="presParOf" srcId="{CA7C5BE0-BA86-4BF4-B6FF-3D836F22F908}" destId="{AE14C31F-7996-4EE3-82F4-0EDAD558AE0F}" srcOrd="0" destOrd="0" presId="urn:microsoft.com/office/officeart/2008/layout/CaptionedPictures"/>
    <dgm:cxn modelId="{DAB62CA0-F074-427A-9466-F55D1D575B77}" type="presParOf" srcId="{CA7C5BE0-BA86-4BF4-B6FF-3D836F22F908}" destId="{466C6135-7D0B-462F-9767-AD3DB45096BF}" srcOrd="1" destOrd="0" presId="urn:microsoft.com/office/officeart/2008/layout/CaptionedPictures"/>
    <dgm:cxn modelId="{E8520369-BDD3-4CAC-AD7E-29CA7FA6D814}" type="presParOf" srcId="{CA7C5BE0-BA86-4BF4-B6FF-3D836F22F908}" destId="{4383DAE4-25A3-4E51-B898-634009A692A0}" srcOrd="2" destOrd="0" presId="urn:microsoft.com/office/officeart/2008/layout/CaptionedPictures"/>
    <dgm:cxn modelId="{D37CAFDE-DBB9-4D6A-A6AF-05A09707E8DD}" type="presParOf" srcId="{4383DAE4-25A3-4E51-B898-634009A692A0}" destId="{9F0628E5-332F-4AC9-907B-A16F81520075}" srcOrd="0" destOrd="0" presId="urn:microsoft.com/office/officeart/2008/layout/CaptionedPictures"/>
    <dgm:cxn modelId="{3FF62DAF-99BF-4BAA-ABD1-867A328FD567}" type="presParOf" srcId="{4383DAE4-25A3-4E51-B898-634009A692A0}" destId="{ECE44619-2048-4B2E-A2C4-A8BF279BE2FF}" srcOrd="1" destOrd="0" presId="urn:microsoft.com/office/officeart/2008/layout/CaptionedPictures"/>
    <dgm:cxn modelId="{CA7AD228-89C6-4F96-9FF8-B386C5C55E3F}" type="presParOf" srcId="{F6DD7E8D-6F72-4195-A1F6-41A9964C0B4E}" destId="{89B0B51E-96F3-4E0C-B379-45277AC7DEBB}" srcOrd="1" destOrd="0" presId="urn:microsoft.com/office/officeart/2008/layout/CaptionedPictures"/>
    <dgm:cxn modelId="{11614E74-35CF-4B5F-A280-6A5917473C69}" type="presParOf" srcId="{F6DD7E8D-6F72-4195-A1F6-41A9964C0B4E}" destId="{22097F32-0150-4F78-B249-A4F33E1A4E67}" srcOrd="2" destOrd="0" presId="urn:microsoft.com/office/officeart/2008/layout/CaptionedPictures"/>
    <dgm:cxn modelId="{8F2339F7-F436-4824-8E25-71EF51457DE7}" type="presParOf" srcId="{22097F32-0150-4F78-B249-A4F33E1A4E67}" destId="{E65D97CC-930E-4965-B942-A37554BBAFBD}" srcOrd="0" destOrd="0" presId="urn:microsoft.com/office/officeart/2008/layout/CaptionedPictures"/>
    <dgm:cxn modelId="{87983F61-53D0-403C-A19B-D5FC19016FE4}" type="presParOf" srcId="{22097F32-0150-4F78-B249-A4F33E1A4E67}" destId="{A8E1AFC6-61A8-4A00-AB88-B307876258D3}" srcOrd="1" destOrd="0" presId="urn:microsoft.com/office/officeart/2008/layout/CaptionedPictures"/>
    <dgm:cxn modelId="{A78D7740-0543-4B13-9DA9-E4C73AE78B17}" type="presParOf" srcId="{22097F32-0150-4F78-B249-A4F33E1A4E67}" destId="{67EA6B4E-EAF5-41BE-B4AA-01799282DE9C}" srcOrd="2" destOrd="0" presId="urn:microsoft.com/office/officeart/2008/layout/CaptionedPictures"/>
    <dgm:cxn modelId="{F20976F5-1A20-44CF-AD50-D02A1CA178B3}" type="presParOf" srcId="{67EA6B4E-EAF5-41BE-B4AA-01799282DE9C}" destId="{1280998F-2FAE-4878-A997-18B5FD47B658}" srcOrd="0" destOrd="0" presId="urn:microsoft.com/office/officeart/2008/layout/CaptionedPictures"/>
    <dgm:cxn modelId="{81D75D69-2D37-40A1-9294-E2DED111A6A3}" type="presParOf" srcId="{67EA6B4E-EAF5-41BE-B4AA-01799282DE9C}" destId="{3D39701A-3025-4230-9DCA-25DDE6318244}" srcOrd="1" destOrd="0" presId="urn:microsoft.com/office/officeart/2008/layout/CaptionedPictures"/>
    <dgm:cxn modelId="{8B031D3A-001F-4BF2-885D-4CD78AF950B4}" type="presParOf" srcId="{F6DD7E8D-6F72-4195-A1F6-41A9964C0B4E}" destId="{9CD0E493-1F17-4AD5-A572-D993C0E4BE01}" srcOrd="3" destOrd="0" presId="urn:microsoft.com/office/officeart/2008/layout/CaptionedPictures"/>
    <dgm:cxn modelId="{A5CC4321-95C9-40A1-88A1-D67D4FD8B01A}" type="presParOf" srcId="{F6DD7E8D-6F72-4195-A1F6-41A9964C0B4E}" destId="{09495C78-F697-4669-900B-EED6E8B7FF4F}" srcOrd="4" destOrd="0" presId="urn:microsoft.com/office/officeart/2008/layout/CaptionedPictures"/>
    <dgm:cxn modelId="{7A6A242E-B39A-4144-A59B-318B902C31F7}" type="presParOf" srcId="{09495C78-F697-4669-900B-EED6E8B7FF4F}" destId="{734704EE-8FE2-4352-8786-3AFCD80F14B4}" srcOrd="0" destOrd="0" presId="urn:microsoft.com/office/officeart/2008/layout/CaptionedPictures"/>
    <dgm:cxn modelId="{1C0FCB84-F524-499B-A07D-B320607307A7}" type="presParOf" srcId="{09495C78-F697-4669-900B-EED6E8B7FF4F}" destId="{E6DE1C3E-55DB-43B4-A8E1-E441BEF46715}" srcOrd="1" destOrd="0" presId="urn:microsoft.com/office/officeart/2008/layout/CaptionedPictures"/>
    <dgm:cxn modelId="{4326BE7D-A812-4389-A8BD-469F86ECA889}" type="presParOf" srcId="{09495C78-F697-4669-900B-EED6E8B7FF4F}" destId="{3F155039-9256-4CE0-9039-5D48EBE89B77}" srcOrd="2" destOrd="0" presId="urn:microsoft.com/office/officeart/2008/layout/CaptionedPictures"/>
    <dgm:cxn modelId="{333A9B58-5665-4312-9A76-84D0C2C6FCFD}" type="presParOf" srcId="{3F155039-9256-4CE0-9039-5D48EBE89B77}" destId="{9F666F76-3352-4DFB-B18F-9C7FD0E68981}" srcOrd="0" destOrd="0" presId="urn:microsoft.com/office/officeart/2008/layout/CaptionedPictures"/>
    <dgm:cxn modelId="{8F70E41B-DF96-4578-8331-5D7F74FCA449}" type="presParOf" srcId="{3F155039-9256-4CE0-9039-5D48EBE89B77}" destId="{1C93830D-E405-45A8-AA57-6E6E20BE3435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CC063D-9CC2-4E5A-9C1A-56AC58CD4422}" type="doc">
      <dgm:prSet loTypeId="urn:microsoft.com/office/officeart/2008/layout/BendingPictureCaption" loCatId="pictur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E3F53EB-67EA-4498-AFF3-425DA8E84A51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accent4">
                  <a:lumMod val="50000"/>
                </a:schemeClr>
              </a:solidFill>
            </a:rPr>
            <a:t>Add, update, and delete the news </a:t>
          </a:r>
          <a:endParaRPr lang="ar-SA" b="1" dirty="0">
            <a:solidFill>
              <a:schemeClr val="accent4">
                <a:lumMod val="50000"/>
              </a:schemeClr>
            </a:solidFill>
          </a:endParaRPr>
        </a:p>
      </dgm:t>
    </dgm:pt>
    <dgm:pt modelId="{2F0DF809-21CF-4542-AC1D-B9DB3F75D43E}" type="parTrans" cxnId="{47EC8AAD-E9F8-4E37-AD16-71308FFD2237}">
      <dgm:prSet/>
      <dgm:spPr/>
      <dgm:t>
        <a:bodyPr/>
        <a:lstStyle/>
        <a:p>
          <a:pPr rtl="1"/>
          <a:endParaRPr lang="ar-SA"/>
        </a:p>
      </dgm:t>
    </dgm:pt>
    <dgm:pt modelId="{26D55BB3-794F-4420-86A5-F9476384553B}" type="sibTrans" cxnId="{47EC8AAD-E9F8-4E37-AD16-71308FFD2237}">
      <dgm:prSet/>
      <dgm:spPr/>
      <dgm:t>
        <a:bodyPr/>
        <a:lstStyle/>
        <a:p>
          <a:pPr rtl="1"/>
          <a:endParaRPr lang="ar-SA"/>
        </a:p>
      </dgm:t>
    </dgm:pt>
    <dgm:pt modelId="{6B5B9A0F-372A-4B41-B84E-0B9F5ADC986C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accent4">
                  <a:lumMod val="50000"/>
                </a:schemeClr>
              </a:solidFill>
            </a:rPr>
            <a:t>Update personal data </a:t>
          </a:r>
          <a:endParaRPr lang="ar-SA" b="1" dirty="0">
            <a:solidFill>
              <a:schemeClr val="accent4">
                <a:lumMod val="50000"/>
              </a:schemeClr>
            </a:solidFill>
          </a:endParaRPr>
        </a:p>
      </dgm:t>
    </dgm:pt>
    <dgm:pt modelId="{A3913AFE-353B-47B1-A3F5-5ED793800363}" type="parTrans" cxnId="{C6AC7CE0-823C-40B4-BB51-BA9E71A6CE32}">
      <dgm:prSet/>
      <dgm:spPr/>
      <dgm:t>
        <a:bodyPr/>
        <a:lstStyle/>
        <a:p>
          <a:pPr rtl="1"/>
          <a:endParaRPr lang="ar-SA"/>
        </a:p>
      </dgm:t>
    </dgm:pt>
    <dgm:pt modelId="{B6781DF2-90C0-4302-BEE0-37F75A811523}" type="sibTrans" cxnId="{C6AC7CE0-823C-40B4-BB51-BA9E71A6CE32}">
      <dgm:prSet/>
      <dgm:spPr/>
      <dgm:t>
        <a:bodyPr/>
        <a:lstStyle/>
        <a:p>
          <a:pPr rtl="1"/>
          <a:endParaRPr lang="ar-SA"/>
        </a:p>
      </dgm:t>
    </dgm:pt>
    <dgm:pt modelId="{9681DA7D-843E-4453-8BD3-01E84D680C9B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accent4">
                  <a:lumMod val="50000"/>
                </a:schemeClr>
              </a:solidFill>
            </a:rPr>
            <a:t>Add doctor</a:t>
          </a:r>
          <a:endParaRPr lang="ar-SA" b="1" dirty="0">
            <a:solidFill>
              <a:schemeClr val="accent4">
                <a:lumMod val="50000"/>
              </a:schemeClr>
            </a:solidFill>
          </a:endParaRPr>
        </a:p>
      </dgm:t>
    </dgm:pt>
    <dgm:pt modelId="{F0602709-6443-4760-AEC1-46960B8D7A37}" type="parTrans" cxnId="{A50776A2-A634-418A-BAF1-1C191688075A}">
      <dgm:prSet/>
      <dgm:spPr/>
      <dgm:t>
        <a:bodyPr/>
        <a:lstStyle/>
        <a:p>
          <a:pPr rtl="1"/>
          <a:endParaRPr lang="ar-SA"/>
        </a:p>
      </dgm:t>
    </dgm:pt>
    <dgm:pt modelId="{9A542082-6095-462F-9380-C1A7E8FF2C95}" type="sibTrans" cxnId="{A50776A2-A634-418A-BAF1-1C191688075A}">
      <dgm:prSet/>
      <dgm:spPr/>
      <dgm:t>
        <a:bodyPr/>
        <a:lstStyle/>
        <a:p>
          <a:pPr rtl="1"/>
          <a:endParaRPr lang="ar-SA"/>
        </a:p>
      </dgm:t>
    </dgm:pt>
    <dgm:pt modelId="{844F83B5-3E96-4A65-8BC8-E79820EF8346}" type="pres">
      <dgm:prSet presAssocID="{4ACC063D-9CC2-4E5A-9C1A-56AC58CD4422}" presName="diagram" presStyleCnt="0">
        <dgm:presLayoutVars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E2B11009-6D71-4552-97E4-08DA616A3F84}" type="pres">
      <dgm:prSet presAssocID="{CE3F53EB-67EA-4498-AFF3-425DA8E84A51}" presName="composite" presStyleCnt="0"/>
      <dgm:spPr/>
      <dgm:t>
        <a:bodyPr/>
        <a:lstStyle/>
        <a:p>
          <a:pPr rtl="1"/>
          <a:endParaRPr lang="ar-SA"/>
        </a:p>
      </dgm:t>
    </dgm:pt>
    <dgm:pt modelId="{14119A05-5C09-4A69-80B5-5082F25A7DB1}" type="pres">
      <dgm:prSet presAssocID="{CE3F53EB-67EA-4498-AFF3-425DA8E84A51}" presName="Image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  <dgm:t>
        <a:bodyPr/>
        <a:lstStyle/>
        <a:p>
          <a:pPr rtl="1"/>
          <a:endParaRPr lang="ar-SA"/>
        </a:p>
      </dgm:t>
    </dgm:pt>
    <dgm:pt modelId="{B8721BDB-DEF1-4765-84EC-4816FFF03171}" type="pres">
      <dgm:prSet presAssocID="{CE3F53EB-67EA-4498-AFF3-425DA8E84A51}" presName="Parent" presStyleLbl="node0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B43A6F-5542-4D33-BC79-A2DA9A6F529C}" type="pres">
      <dgm:prSet presAssocID="{26D55BB3-794F-4420-86A5-F9476384553B}" presName="sibTrans" presStyleCnt="0"/>
      <dgm:spPr/>
      <dgm:t>
        <a:bodyPr/>
        <a:lstStyle/>
        <a:p>
          <a:pPr rtl="1"/>
          <a:endParaRPr lang="ar-SA"/>
        </a:p>
      </dgm:t>
    </dgm:pt>
    <dgm:pt modelId="{B6BD20FF-8B36-428C-A7AC-5D5D23991E97}" type="pres">
      <dgm:prSet presAssocID="{6B5B9A0F-372A-4B41-B84E-0B9F5ADC986C}" presName="composite" presStyleCnt="0"/>
      <dgm:spPr/>
      <dgm:t>
        <a:bodyPr/>
        <a:lstStyle/>
        <a:p>
          <a:pPr rtl="1"/>
          <a:endParaRPr lang="ar-SA"/>
        </a:p>
      </dgm:t>
    </dgm:pt>
    <dgm:pt modelId="{6C3BAEBF-A90B-42EC-B3E8-70C294473178}" type="pres">
      <dgm:prSet presAssocID="{6B5B9A0F-372A-4B41-B84E-0B9F5ADC986C}" presName="Image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pPr rtl="1"/>
          <a:endParaRPr lang="ar-SA"/>
        </a:p>
      </dgm:t>
    </dgm:pt>
    <dgm:pt modelId="{0044C8D3-61AC-4097-B576-AB8B04F9A600}" type="pres">
      <dgm:prSet presAssocID="{6B5B9A0F-372A-4B41-B84E-0B9F5ADC986C}" presName="Parent" presStyleLbl="node0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B682B5-B22A-4FCF-8205-82F1227E9A95}" type="pres">
      <dgm:prSet presAssocID="{B6781DF2-90C0-4302-BEE0-37F75A811523}" presName="sibTrans" presStyleCnt="0"/>
      <dgm:spPr/>
      <dgm:t>
        <a:bodyPr/>
        <a:lstStyle/>
        <a:p>
          <a:pPr rtl="1"/>
          <a:endParaRPr lang="ar-SA"/>
        </a:p>
      </dgm:t>
    </dgm:pt>
    <dgm:pt modelId="{AB317E99-0B30-4009-8170-B9100A24FAD7}" type="pres">
      <dgm:prSet presAssocID="{9681DA7D-843E-4453-8BD3-01E84D680C9B}" presName="composite" presStyleCnt="0"/>
      <dgm:spPr/>
      <dgm:t>
        <a:bodyPr/>
        <a:lstStyle/>
        <a:p>
          <a:pPr rtl="1"/>
          <a:endParaRPr lang="ar-SA"/>
        </a:p>
      </dgm:t>
    </dgm:pt>
    <dgm:pt modelId="{C9C23E80-A41E-40E8-8D05-8BD08E20101C}" type="pres">
      <dgm:prSet presAssocID="{9681DA7D-843E-4453-8BD3-01E84D680C9B}" presName="Image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pPr rtl="1"/>
          <a:endParaRPr lang="ar-SA"/>
        </a:p>
      </dgm:t>
    </dgm:pt>
    <dgm:pt modelId="{FAF441E2-AA10-4957-8718-56321E981B1B}" type="pres">
      <dgm:prSet presAssocID="{9681DA7D-843E-4453-8BD3-01E84D680C9B}" presName="Parent" presStyleLbl="node0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0776A2-A634-418A-BAF1-1C191688075A}" srcId="{4ACC063D-9CC2-4E5A-9C1A-56AC58CD4422}" destId="{9681DA7D-843E-4453-8BD3-01E84D680C9B}" srcOrd="2" destOrd="0" parTransId="{F0602709-6443-4760-AEC1-46960B8D7A37}" sibTransId="{9A542082-6095-462F-9380-C1A7E8FF2C95}"/>
    <dgm:cxn modelId="{53838D88-E734-48D3-BA92-0B7190C325CA}" type="presOf" srcId="{6B5B9A0F-372A-4B41-B84E-0B9F5ADC986C}" destId="{0044C8D3-61AC-4097-B576-AB8B04F9A600}" srcOrd="0" destOrd="0" presId="urn:microsoft.com/office/officeart/2008/layout/BendingPictureCaption"/>
    <dgm:cxn modelId="{47EC8AAD-E9F8-4E37-AD16-71308FFD2237}" srcId="{4ACC063D-9CC2-4E5A-9C1A-56AC58CD4422}" destId="{CE3F53EB-67EA-4498-AFF3-425DA8E84A51}" srcOrd="0" destOrd="0" parTransId="{2F0DF809-21CF-4542-AC1D-B9DB3F75D43E}" sibTransId="{26D55BB3-794F-4420-86A5-F9476384553B}"/>
    <dgm:cxn modelId="{C84C5316-48E5-4DE5-AA0F-18B99B78512D}" type="presOf" srcId="{CE3F53EB-67EA-4498-AFF3-425DA8E84A51}" destId="{B8721BDB-DEF1-4765-84EC-4816FFF03171}" srcOrd="0" destOrd="0" presId="urn:microsoft.com/office/officeart/2008/layout/BendingPictureCaption"/>
    <dgm:cxn modelId="{C6AC7CE0-823C-40B4-BB51-BA9E71A6CE32}" srcId="{4ACC063D-9CC2-4E5A-9C1A-56AC58CD4422}" destId="{6B5B9A0F-372A-4B41-B84E-0B9F5ADC986C}" srcOrd="1" destOrd="0" parTransId="{A3913AFE-353B-47B1-A3F5-5ED793800363}" sibTransId="{B6781DF2-90C0-4302-BEE0-37F75A811523}"/>
    <dgm:cxn modelId="{9B59AC90-682E-44B6-A4AE-208CD1CA124F}" type="presOf" srcId="{4ACC063D-9CC2-4E5A-9C1A-56AC58CD4422}" destId="{844F83B5-3E96-4A65-8BC8-E79820EF8346}" srcOrd="0" destOrd="0" presId="urn:microsoft.com/office/officeart/2008/layout/BendingPictureCaption"/>
    <dgm:cxn modelId="{FAE5E069-9947-4638-A466-19B026F05876}" type="presOf" srcId="{9681DA7D-843E-4453-8BD3-01E84D680C9B}" destId="{FAF441E2-AA10-4957-8718-56321E981B1B}" srcOrd="0" destOrd="0" presId="urn:microsoft.com/office/officeart/2008/layout/BendingPictureCaption"/>
    <dgm:cxn modelId="{D190D741-CA5B-4BA1-AE33-23CD3AE8AF0B}" type="presParOf" srcId="{844F83B5-3E96-4A65-8BC8-E79820EF8346}" destId="{E2B11009-6D71-4552-97E4-08DA616A3F84}" srcOrd="0" destOrd="0" presId="urn:microsoft.com/office/officeart/2008/layout/BendingPictureCaption"/>
    <dgm:cxn modelId="{540848BB-FA4C-4EA2-9008-54BEDABF0901}" type="presParOf" srcId="{E2B11009-6D71-4552-97E4-08DA616A3F84}" destId="{14119A05-5C09-4A69-80B5-5082F25A7DB1}" srcOrd="0" destOrd="0" presId="urn:microsoft.com/office/officeart/2008/layout/BendingPictureCaption"/>
    <dgm:cxn modelId="{C8D8EB93-C33A-494F-B706-401BDE91F013}" type="presParOf" srcId="{E2B11009-6D71-4552-97E4-08DA616A3F84}" destId="{B8721BDB-DEF1-4765-84EC-4816FFF03171}" srcOrd="1" destOrd="0" presId="urn:microsoft.com/office/officeart/2008/layout/BendingPictureCaption"/>
    <dgm:cxn modelId="{34F4B13B-0F9B-42A1-9A25-5E092A6CB130}" type="presParOf" srcId="{844F83B5-3E96-4A65-8BC8-E79820EF8346}" destId="{ABB43A6F-5542-4D33-BC79-A2DA9A6F529C}" srcOrd="1" destOrd="0" presId="urn:microsoft.com/office/officeart/2008/layout/BendingPictureCaption"/>
    <dgm:cxn modelId="{05B9DF03-82FE-4468-93B7-4A8E25832DCC}" type="presParOf" srcId="{844F83B5-3E96-4A65-8BC8-E79820EF8346}" destId="{B6BD20FF-8B36-428C-A7AC-5D5D23991E97}" srcOrd="2" destOrd="0" presId="urn:microsoft.com/office/officeart/2008/layout/BendingPictureCaption"/>
    <dgm:cxn modelId="{CBEB53F0-BD84-42E4-9B81-D7E135566A77}" type="presParOf" srcId="{B6BD20FF-8B36-428C-A7AC-5D5D23991E97}" destId="{6C3BAEBF-A90B-42EC-B3E8-70C294473178}" srcOrd="0" destOrd="0" presId="urn:microsoft.com/office/officeart/2008/layout/BendingPictureCaption"/>
    <dgm:cxn modelId="{8056850D-311F-4D24-9D41-F5521396E5F6}" type="presParOf" srcId="{B6BD20FF-8B36-428C-A7AC-5D5D23991E97}" destId="{0044C8D3-61AC-4097-B576-AB8B04F9A600}" srcOrd="1" destOrd="0" presId="urn:microsoft.com/office/officeart/2008/layout/BendingPictureCaption"/>
    <dgm:cxn modelId="{18DBC8CC-DEEA-4012-A3A1-F2098406FBF7}" type="presParOf" srcId="{844F83B5-3E96-4A65-8BC8-E79820EF8346}" destId="{FAB682B5-B22A-4FCF-8205-82F1227E9A95}" srcOrd="3" destOrd="0" presId="urn:microsoft.com/office/officeart/2008/layout/BendingPictureCaption"/>
    <dgm:cxn modelId="{B95785DB-9CB1-4D72-B7F5-1D83B0832202}" type="presParOf" srcId="{844F83B5-3E96-4A65-8BC8-E79820EF8346}" destId="{AB317E99-0B30-4009-8170-B9100A24FAD7}" srcOrd="4" destOrd="0" presId="urn:microsoft.com/office/officeart/2008/layout/BendingPictureCaption"/>
    <dgm:cxn modelId="{BD80A5C0-13AE-44D0-859E-306E3013B913}" type="presParOf" srcId="{AB317E99-0B30-4009-8170-B9100A24FAD7}" destId="{C9C23E80-A41E-40E8-8D05-8BD08E20101C}" srcOrd="0" destOrd="0" presId="urn:microsoft.com/office/officeart/2008/layout/BendingPictureCaption"/>
    <dgm:cxn modelId="{7D2723C5-2D10-4191-83DC-2B685B626FE7}" type="presParOf" srcId="{AB317E99-0B30-4009-8170-B9100A24FAD7}" destId="{FAF441E2-AA10-4957-8718-56321E981B1B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5D1ADE-D721-4606-93DF-E78FEEAA3DC9}" type="doc">
      <dgm:prSet loTypeId="urn:microsoft.com/office/officeart/2008/layout/BendingPictureCaption" loCatId="pictur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40594AC-0877-425D-8F23-86A9B4F77CEA}">
      <dgm:prSet phldrT="[Text]"/>
      <dgm:spPr/>
      <dgm:t>
        <a:bodyPr/>
        <a:lstStyle/>
        <a:p>
          <a:pPr rtl="1"/>
          <a:r>
            <a:rPr lang="en-US" b="0" dirty="0" smtClean="0">
              <a:solidFill>
                <a:schemeClr val="accent4">
                  <a:lumMod val="50000"/>
                </a:schemeClr>
              </a:solidFill>
            </a:rPr>
            <a:t>Send and receive a message.</a:t>
          </a:r>
          <a:endParaRPr lang="ar-SA" b="0" dirty="0">
            <a:solidFill>
              <a:schemeClr val="accent4">
                <a:lumMod val="50000"/>
              </a:schemeClr>
            </a:solidFill>
          </a:endParaRPr>
        </a:p>
      </dgm:t>
    </dgm:pt>
    <dgm:pt modelId="{480C758C-31FE-4364-9598-F18683852DE3}" type="parTrans" cxnId="{8E30A385-6199-4B4D-8FDE-CE10DFD00951}">
      <dgm:prSet/>
      <dgm:spPr/>
      <dgm:t>
        <a:bodyPr/>
        <a:lstStyle/>
        <a:p>
          <a:pPr rtl="1"/>
          <a:endParaRPr lang="ar-SA"/>
        </a:p>
      </dgm:t>
    </dgm:pt>
    <dgm:pt modelId="{4055A3DB-9112-413D-B075-44096653BB65}" type="sibTrans" cxnId="{8E30A385-6199-4B4D-8FDE-CE10DFD00951}">
      <dgm:prSet/>
      <dgm:spPr/>
      <dgm:t>
        <a:bodyPr/>
        <a:lstStyle/>
        <a:p>
          <a:pPr rtl="1"/>
          <a:endParaRPr lang="ar-SA"/>
        </a:p>
      </dgm:t>
    </dgm:pt>
    <dgm:pt modelId="{8B0D5C96-40A9-4FE8-ABCF-A533C546F5D0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accent4">
                  <a:lumMod val="50000"/>
                </a:schemeClr>
              </a:solidFill>
            </a:rPr>
            <a:t>Add/delete/update hospital, pharmacy</a:t>
          </a:r>
          <a:endParaRPr lang="ar-SA" b="1" dirty="0">
            <a:solidFill>
              <a:schemeClr val="accent4">
                <a:lumMod val="50000"/>
              </a:schemeClr>
            </a:solidFill>
          </a:endParaRPr>
        </a:p>
      </dgm:t>
    </dgm:pt>
    <dgm:pt modelId="{4973A121-9B89-4953-A57D-7DF86FF5D315}" type="parTrans" cxnId="{B87C4FD7-FA6C-4C87-81C7-611D2B0408EC}">
      <dgm:prSet/>
      <dgm:spPr/>
      <dgm:t>
        <a:bodyPr/>
        <a:lstStyle/>
        <a:p>
          <a:pPr rtl="1"/>
          <a:endParaRPr lang="ar-SA"/>
        </a:p>
      </dgm:t>
    </dgm:pt>
    <dgm:pt modelId="{F0F15B21-D43C-47F2-8540-1A36FD50D88B}" type="sibTrans" cxnId="{B87C4FD7-FA6C-4C87-81C7-611D2B0408EC}">
      <dgm:prSet/>
      <dgm:spPr/>
      <dgm:t>
        <a:bodyPr/>
        <a:lstStyle/>
        <a:p>
          <a:pPr rtl="1"/>
          <a:endParaRPr lang="ar-SA"/>
        </a:p>
      </dgm:t>
    </dgm:pt>
    <dgm:pt modelId="{9D18E9A5-591E-4407-9DA0-E7A188C9D0A4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chemeClr val="accent4">
                  <a:lumMod val="50000"/>
                </a:schemeClr>
              </a:solidFill>
            </a:rPr>
            <a:t>Search for any doctor , hospital and pharmacy.</a:t>
          </a:r>
          <a:endParaRPr lang="ar-SA" b="1" dirty="0">
            <a:solidFill>
              <a:schemeClr val="accent4">
                <a:lumMod val="50000"/>
              </a:schemeClr>
            </a:solidFill>
          </a:endParaRPr>
        </a:p>
      </dgm:t>
    </dgm:pt>
    <dgm:pt modelId="{E175DBCD-A925-4C7D-A9F5-86276D897241}" type="parTrans" cxnId="{8CC24A1D-2F8C-4189-97C2-4F3F459189E7}">
      <dgm:prSet/>
      <dgm:spPr/>
      <dgm:t>
        <a:bodyPr/>
        <a:lstStyle/>
        <a:p>
          <a:pPr rtl="1"/>
          <a:endParaRPr lang="ar-SA"/>
        </a:p>
      </dgm:t>
    </dgm:pt>
    <dgm:pt modelId="{F9623593-D8CB-42D7-9024-52FD2B2B96A3}" type="sibTrans" cxnId="{8CC24A1D-2F8C-4189-97C2-4F3F459189E7}">
      <dgm:prSet/>
      <dgm:spPr/>
      <dgm:t>
        <a:bodyPr/>
        <a:lstStyle/>
        <a:p>
          <a:pPr rtl="1"/>
          <a:endParaRPr lang="ar-SA"/>
        </a:p>
      </dgm:t>
    </dgm:pt>
    <dgm:pt modelId="{9B45EA44-7ACD-40FF-A561-60F411E4E29D}" type="pres">
      <dgm:prSet presAssocID="{135D1ADE-D721-4606-93DF-E78FEEAA3DC9}" presName="diagram" presStyleCnt="0">
        <dgm:presLayoutVars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1559FE75-38BC-47AE-9F51-9C86DBE372F5}" type="pres">
      <dgm:prSet presAssocID="{F40594AC-0877-425D-8F23-86A9B4F77CEA}" presName="composite" presStyleCnt="0"/>
      <dgm:spPr/>
      <dgm:t>
        <a:bodyPr/>
        <a:lstStyle/>
        <a:p>
          <a:pPr rtl="1"/>
          <a:endParaRPr lang="ar-SA"/>
        </a:p>
      </dgm:t>
    </dgm:pt>
    <dgm:pt modelId="{F39BFCF2-0B91-42F6-9AE1-CD31BCC9A57A}" type="pres">
      <dgm:prSet presAssocID="{F40594AC-0877-425D-8F23-86A9B4F77CEA}" presName="Image" presStyleLbl="bgShp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  <dgm:t>
        <a:bodyPr/>
        <a:lstStyle/>
        <a:p>
          <a:pPr rtl="1"/>
          <a:endParaRPr lang="ar-SA"/>
        </a:p>
      </dgm:t>
    </dgm:pt>
    <dgm:pt modelId="{69A5CE0F-64CD-415E-8FB4-DDACC5BDB382}" type="pres">
      <dgm:prSet presAssocID="{F40594AC-0877-425D-8F23-86A9B4F77CEA}" presName="Parent" presStyleLbl="node0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AB7BBC-6959-4776-8897-F31FD334DBFF}" type="pres">
      <dgm:prSet presAssocID="{4055A3DB-9112-413D-B075-44096653BB65}" presName="sibTrans" presStyleCnt="0"/>
      <dgm:spPr/>
      <dgm:t>
        <a:bodyPr/>
        <a:lstStyle/>
        <a:p>
          <a:pPr rtl="1"/>
          <a:endParaRPr lang="ar-SA"/>
        </a:p>
      </dgm:t>
    </dgm:pt>
    <dgm:pt modelId="{11170BFD-4315-47E6-AB80-3355DAB74FE5}" type="pres">
      <dgm:prSet presAssocID="{8B0D5C96-40A9-4FE8-ABCF-A533C546F5D0}" presName="composite" presStyleCnt="0"/>
      <dgm:spPr/>
      <dgm:t>
        <a:bodyPr/>
        <a:lstStyle/>
        <a:p>
          <a:pPr rtl="1"/>
          <a:endParaRPr lang="ar-SA"/>
        </a:p>
      </dgm:t>
    </dgm:pt>
    <dgm:pt modelId="{BF6E6573-8155-4010-A795-5FD056547F8D}" type="pres">
      <dgm:prSet presAssocID="{8B0D5C96-40A9-4FE8-ABCF-A533C546F5D0}" presName="Image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pPr rtl="1"/>
          <a:endParaRPr lang="ar-SA"/>
        </a:p>
      </dgm:t>
    </dgm:pt>
    <dgm:pt modelId="{4BDB3EDB-860D-449C-ACF7-CADBE0A3E9C0}" type="pres">
      <dgm:prSet presAssocID="{8B0D5C96-40A9-4FE8-ABCF-A533C546F5D0}" presName="Parent" presStyleLbl="node0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8DFB75-ED5F-4B93-A49B-8C45D429930B}" type="pres">
      <dgm:prSet presAssocID="{F0F15B21-D43C-47F2-8540-1A36FD50D88B}" presName="sibTrans" presStyleCnt="0"/>
      <dgm:spPr/>
      <dgm:t>
        <a:bodyPr/>
        <a:lstStyle/>
        <a:p>
          <a:pPr rtl="1"/>
          <a:endParaRPr lang="ar-SA"/>
        </a:p>
      </dgm:t>
    </dgm:pt>
    <dgm:pt modelId="{BE5D3088-6865-44D2-A6DC-A9AB85BF5CB9}" type="pres">
      <dgm:prSet presAssocID="{9D18E9A5-591E-4407-9DA0-E7A188C9D0A4}" presName="composite" presStyleCnt="0"/>
      <dgm:spPr/>
      <dgm:t>
        <a:bodyPr/>
        <a:lstStyle/>
        <a:p>
          <a:pPr rtl="1"/>
          <a:endParaRPr lang="ar-SA"/>
        </a:p>
      </dgm:t>
    </dgm:pt>
    <dgm:pt modelId="{E5A98266-FD3F-45FF-83C2-ECF1B6C27360}" type="pres">
      <dgm:prSet presAssocID="{9D18E9A5-591E-4407-9DA0-E7A188C9D0A4}" presName="Image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pPr rtl="1"/>
          <a:endParaRPr lang="ar-SA"/>
        </a:p>
      </dgm:t>
    </dgm:pt>
    <dgm:pt modelId="{F48E0B10-8CD7-48F6-A334-B343E2F1F38E}" type="pres">
      <dgm:prSet presAssocID="{9D18E9A5-591E-4407-9DA0-E7A188C9D0A4}" presName="Parent" presStyleLbl="node0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CC24A1D-2F8C-4189-97C2-4F3F459189E7}" srcId="{135D1ADE-D721-4606-93DF-E78FEEAA3DC9}" destId="{9D18E9A5-591E-4407-9DA0-E7A188C9D0A4}" srcOrd="2" destOrd="0" parTransId="{E175DBCD-A925-4C7D-A9F5-86276D897241}" sibTransId="{F9623593-D8CB-42D7-9024-52FD2B2B96A3}"/>
    <dgm:cxn modelId="{D926DA63-4F63-47D7-A978-DB7375C7469B}" type="presOf" srcId="{F40594AC-0877-425D-8F23-86A9B4F77CEA}" destId="{69A5CE0F-64CD-415E-8FB4-DDACC5BDB382}" srcOrd="0" destOrd="0" presId="urn:microsoft.com/office/officeart/2008/layout/BendingPictureCaption"/>
    <dgm:cxn modelId="{17865B3B-E56D-489A-8DD4-7FD9755571E1}" type="presOf" srcId="{9D18E9A5-591E-4407-9DA0-E7A188C9D0A4}" destId="{F48E0B10-8CD7-48F6-A334-B343E2F1F38E}" srcOrd="0" destOrd="0" presId="urn:microsoft.com/office/officeart/2008/layout/BendingPictureCaption"/>
    <dgm:cxn modelId="{434297D2-A2C7-4F72-A07C-7B747B291983}" type="presOf" srcId="{8B0D5C96-40A9-4FE8-ABCF-A533C546F5D0}" destId="{4BDB3EDB-860D-449C-ACF7-CADBE0A3E9C0}" srcOrd="0" destOrd="0" presId="urn:microsoft.com/office/officeart/2008/layout/BendingPictureCaption"/>
    <dgm:cxn modelId="{8E30A385-6199-4B4D-8FDE-CE10DFD00951}" srcId="{135D1ADE-D721-4606-93DF-E78FEEAA3DC9}" destId="{F40594AC-0877-425D-8F23-86A9B4F77CEA}" srcOrd="0" destOrd="0" parTransId="{480C758C-31FE-4364-9598-F18683852DE3}" sibTransId="{4055A3DB-9112-413D-B075-44096653BB65}"/>
    <dgm:cxn modelId="{B87C4FD7-FA6C-4C87-81C7-611D2B0408EC}" srcId="{135D1ADE-D721-4606-93DF-E78FEEAA3DC9}" destId="{8B0D5C96-40A9-4FE8-ABCF-A533C546F5D0}" srcOrd="1" destOrd="0" parTransId="{4973A121-9B89-4953-A57D-7DF86FF5D315}" sibTransId="{F0F15B21-D43C-47F2-8540-1A36FD50D88B}"/>
    <dgm:cxn modelId="{E3269742-B7F9-4508-B8B9-E6072167EFB5}" type="presOf" srcId="{135D1ADE-D721-4606-93DF-E78FEEAA3DC9}" destId="{9B45EA44-7ACD-40FF-A561-60F411E4E29D}" srcOrd="0" destOrd="0" presId="urn:microsoft.com/office/officeart/2008/layout/BendingPictureCaption"/>
    <dgm:cxn modelId="{0CF4214C-C17B-4241-B5EF-CADD66A17ACB}" type="presParOf" srcId="{9B45EA44-7ACD-40FF-A561-60F411E4E29D}" destId="{1559FE75-38BC-47AE-9F51-9C86DBE372F5}" srcOrd="0" destOrd="0" presId="urn:microsoft.com/office/officeart/2008/layout/BendingPictureCaption"/>
    <dgm:cxn modelId="{9403589B-F35B-4ED1-8AEA-7AC31A16E131}" type="presParOf" srcId="{1559FE75-38BC-47AE-9F51-9C86DBE372F5}" destId="{F39BFCF2-0B91-42F6-9AE1-CD31BCC9A57A}" srcOrd="0" destOrd="0" presId="urn:microsoft.com/office/officeart/2008/layout/BendingPictureCaption"/>
    <dgm:cxn modelId="{26C33307-FD98-49F6-B1E2-B1C7000860E6}" type="presParOf" srcId="{1559FE75-38BC-47AE-9F51-9C86DBE372F5}" destId="{69A5CE0F-64CD-415E-8FB4-DDACC5BDB382}" srcOrd="1" destOrd="0" presId="urn:microsoft.com/office/officeart/2008/layout/BendingPictureCaption"/>
    <dgm:cxn modelId="{94D04387-7D5F-4D6A-AB22-C7FFEF4B836C}" type="presParOf" srcId="{9B45EA44-7ACD-40FF-A561-60F411E4E29D}" destId="{A9AB7BBC-6959-4776-8897-F31FD334DBFF}" srcOrd="1" destOrd="0" presId="urn:microsoft.com/office/officeart/2008/layout/BendingPictureCaption"/>
    <dgm:cxn modelId="{6D37F92F-7302-4C37-86B7-885BDD01FED5}" type="presParOf" srcId="{9B45EA44-7ACD-40FF-A561-60F411E4E29D}" destId="{11170BFD-4315-47E6-AB80-3355DAB74FE5}" srcOrd="2" destOrd="0" presId="urn:microsoft.com/office/officeart/2008/layout/BendingPictureCaption"/>
    <dgm:cxn modelId="{AED4C836-C09D-4346-8EAE-B81498B6A24C}" type="presParOf" srcId="{11170BFD-4315-47E6-AB80-3355DAB74FE5}" destId="{BF6E6573-8155-4010-A795-5FD056547F8D}" srcOrd="0" destOrd="0" presId="urn:microsoft.com/office/officeart/2008/layout/BendingPictureCaption"/>
    <dgm:cxn modelId="{69B79745-1F5D-47F1-8934-9A8BF229C692}" type="presParOf" srcId="{11170BFD-4315-47E6-AB80-3355DAB74FE5}" destId="{4BDB3EDB-860D-449C-ACF7-CADBE0A3E9C0}" srcOrd="1" destOrd="0" presId="urn:microsoft.com/office/officeart/2008/layout/BendingPictureCaption"/>
    <dgm:cxn modelId="{9B0D9196-394B-4D82-9C54-5B475BF136DF}" type="presParOf" srcId="{9B45EA44-7ACD-40FF-A561-60F411E4E29D}" destId="{318DFB75-ED5F-4B93-A49B-8C45D429930B}" srcOrd="3" destOrd="0" presId="urn:microsoft.com/office/officeart/2008/layout/BendingPictureCaption"/>
    <dgm:cxn modelId="{3B12CC64-9B60-41A3-8E78-DA24367C1D90}" type="presParOf" srcId="{9B45EA44-7ACD-40FF-A561-60F411E4E29D}" destId="{BE5D3088-6865-44D2-A6DC-A9AB85BF5CB9}" srcOrd="4" destOrd="0" presId="urn:microsoft.com/office/officeart/2008/layout/BendingPictureCaption"/>
    <dgm:cxn modelId="{0464B92C-0414-4F3F-8547-45E8D1BF3E71}" type="presParOf" srcId="{BE5D3088-6865-44D2-A6DC-A9AB85BF5CB9}" destId="{E5A98266-FD3F-45FF-83C2-ECF1B6C27360}" srcOrd="0" destOrd="0" presId="urn:microsoft.com/office/officeart/2008/layout/BendingPictureCaption"/>
    <dgm:cxn modelId="{FB971928-2240-40B2-9B14-502FA90B74A8}" type="presParOf" srcId="{BE5D3088-6865-44D2-A6DC-A9AB85BF5CB9}" destId="{F48E0B10-8CD7-48F6-A334-B343E2F1F38E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4ADB8-FE2F-4EF9-8452-4F76E615F907}">
      <dsp:nvSpPr>
        <dsp:cNvPr id="0" name=""/>
        <dsp:cNvSpPr/>
      </dsp:nvSpPr>
      <dsp:spPr>
        <a:xfrm>
          <a:off x="-4560586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C51E82-AA86-4A88-8080-843D7837C2B5}">
      <dsp:nvSpPr>
        <dsp:cNvPr id="0" name=""/>
        <dsp:cNvSpPr/>
      </dsp:nvSpPr>
      <dsp:spPr>
        <a:xfrm>
          <a:off x="747064" y="580583"/>
          <a:ext cx="5327497" cy="1161003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1547" tIns="111760" rIns="111760" bIns="111760" numCol="1" spcCol="1270" anchor="ctr" anchorCtr="0">
          <a:noAutofit/>
        </a:bodyPr>
        <a:lstStyle/>
        <a:p>
          <a:pPr lvl="0" algn="l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>
              <a:solidFill>
                <a:srgbClr val="002060"/>
              </a:solidFill>
            </a:rPr>
            <a:t>Web Site</a:t>
          </a:r>
          <a:endParaRPr lang="ar-SA" sz="4400" kern="1200" dirty="0">
            <a:solidFill>
              <a:srgbClr val="002060"/>
            </a:solidFill>
          </a:endParaRPr>
        </a:p>
      </dsp:txBody>
      <dsp:txXfrm>
        <a:off x="747064" y="580583"/>
        <a:ext cx="5327497" cy="1161003"/>
      </dsp:txXfrm>
    </dsp:sp>
    <dsp:sp modelId="{15D022F6-E2D9-45BA-9A15-F60F0C19DA34}">
      <dsp:nvSpPr>
        <dsp:cNvPr id="0" name=""/>
        <dsp:cNvSpPr/>
      </dsp:nvSpPr>
      <dsp:spPr>
        <a:xfrm>
          <a:off x="21437" y="435457"/>
          <a:ext cx="1451254" cy="14512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 l="-3000" r="-3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471997-F5E4-4266-87B4-716E58ED70BC}">
      <dsp:nvSpPr>
        <dsp:cNvPr id="0" name=""/>
        <dsp:cNvSpPr/>
      </dsp:nvSpPr>
      <dsp:spPr>
        <a:xfrm>
          <a:off x="747064" y="2322413"/>
          <a:ext cx="5327497" cy="11610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1547" tIns="111760" rIns="111760" bIns="111760" numCol="1" spcCol="1270" anchor="ctr" anchorCtr="0">
          <a:noAutofit/>
        </a:bodyPr>
        <a:lstStyle/>
        <a:p>
          <a:pPr lvl="0" algn="l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>
              <a:solidFill>
                <a:srgbClr val="002060"/>
              </a:solidFill>
            </a:rPr>
            <a:t>Mobile Application</a:t>
          </a:r>
          <a:endParaRPr lang="ar-SA" sz="4400" kern="1200" dirty="0">
            <a:solidFill>
              <a:srgbClr val="002060"/>
            </a:solidFill>
          </a:endParaRPr>
        </a:p>
      </dsp:txBody>
      <dsp:txXfrm>
        <a:off x="747064" y="2322413"/>
        <a:ext cx="5327497" cy="1161003"/>
      </dsp:txXfrm>
    </dsp:sp>
    <dsp:sp modelId="{0552F6A4-EA11-4346-A61C-CF6786831A9C}">
      <dsp:nvSpPr>
        <dsp:cNvPr id="0" name=""/>
        <dsp:cNvSpPr/>
      </dsp:nvSpPr>
      <dsp:spPr>
        <a:xfrm>
          <a:off x="21437" y="2177288"/>
          <a:ext cx="1451254" cy="145125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 l="-3000" r="-3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89885-61CE-47E3-928C-222F3BFE38A5}">
      <dsp:nvSpPr>
        <dsp:cNvPr id="0" name=""/>
        <dsp:cNvSpPr/>
      </dsp:nvSpPr>
      <dsp:spPr>
        <a:xfrm>
          <a:off x="0" y="627856"/>
          <a:ext cx="2571749" cy="20573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71271A-03BD-45EF-BE46-0A1382871251}">
      <dsp:nvSpPr>
        <dsp:cNvPr id="0" name=""/>
        <dsp:cNvSpPr/>
      </dsp:nvSpPr>
      <dsp:spPr>
        <a:xfrm>
          <a:off x="282979" y="2531031"/>
          <a:ext cx="2288857" cy="72009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Patients</a:t>
          </a:r>
          <a:endParaRPr lang="ar-SA" sz="2700" kern="1200" dirty="0"/>
        </a:p>
      </dsp:txBody>
      <dsp:txXfrm>
        <a:off x="282979" y="2531031"/>
        <a:ext cx="2288857" cy="720090"/>
      </dsp:txXfrm>
    </dsp:sp>
    <dsp:sp modelId="{493E43A8-3F43-400D-8EB2-6306AF91B260}">
      <dsp:nvSpPr>
        <dsp:cNvPr id="0" name=""/>
        <dsp:cNvSpPr/>
      </dsp:nvSpPr>
      <dsp:spPr>
        <a:xfrm>
          <a:off x="2828925" y="627856"/>
          <a:ext cx="2571749" cy="205739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BBCB10-73B1-424E-BF6A-AC16D49F5505}">
      <dsp:nvSpPr>
        <dsp:cNvPr id="0" name=""/>
        <dsp:cNvSpPr/>
      </dsp:nvSpPr>
      <dsp:spPr>
        <a:xfrm>
          <a:off x="3060382" y="2479516"/>
          <a:ext cx="2288857" cy="72009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Doctors</a:t>
          </a:r>
          <a:endParaRPr lang="ar-SA" sz="2700" kern="1200" dirty="0"/>
        </a:p>
      </dsp:txBody>
      <dsp:txXfrm>
        <a:off x="3060382" y="2479516"/>
        <a:ext cx="2288857" cy="720090"/>
      </dsp:txXfrm>
    </dsp:sp>
    <dsp:sp modelId="{012EF4F6-28E5-4498-99A5-48D9ADFCBD8B}">
      <dsp:nvSpPr>
        <dsp:cNvPr id="0" name=""/>
        <dsp:cNvSpPr/>
      </dsp:nvSpPr>
      <dsp:spPr>
        <a:xfrm>
          <a:off x="5657849" y="627856"/>
          <a:ext cx="2571749" cy="2057399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15349C-ECAA-4B28-A81D-5DAE4628C91E}">
      <dsp:nvSpPr>
        <dsp:cNvPr id="0" name=""/>
        <dsp:cNvSpPr/>
      </dsp:nvSpPr>
      <dsp:spPr>
        <a:xfrm>
          <a:off x="5889307" y="2479516"/>
          <a:ext cx="2288857" cy="72009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Administrators</a:t>
          </a:r>
          <a:endParaRPr lang="ar-SA" sz="2700" kern="1200" dirty="0"/>
        </a:p>
      </dsp:txBody>
      <dsp:txXfrm>
        <a:off x="5889307" y="2479516"/>
        <a:ext cx="2288857" cy="7200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D927B-9732-43E3-ACEB-BA229E5D5016}">
      <dsp:nvSpPr>
        <dsp:cNvPr id="0" name=""/>
        <dsp:cNvSpPr/>
      </dsp:nvSpPr>
      <dsp:spPr>
        <a:xfrm>
          <a:off x="268605" y="0"/>
          <a:ext cx="2137410" cy="2514599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ABE8E-1037-4BA5-BC65-7AAFFE6C1C5A}">
      <dsp:nvSpPr>
        <dsp:cNvPr id="0" name=""/>
        <dsp:cNvSpPr/>
      </dsp:nvSpPr>
      <dsp:spPr>
        <a:xfrm>
          <a:off x="375475" y="100584"/>
          <a:ext cx="1923669" cy="16344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B1A8C77-84C0-4529-AA06-02CA8FF2DA40}">
      <dsp:nvSpPr>
        <dsp:cNvPr id="0" name=""/>
        <dsp:cNvSpPr/>
      </dsp:nvSpPr>
      <dsp:spPr>
        <a:xfrm>
          <a:off x="375475" y="1735074"/>
          <a:ext cx="1923669" cy="678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accent4">
                  <a:lumMod val="75000"/>
                </a:schemeClr>
              </a:solidFill>
            </a:rPr>
            <a:t>Add, update, and delete the news </a:t>
          </a:r>
          <a:endParaRPr lang="ar-SA" sz="19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375475" y="1735074"/>
        <a:ext cx="1923669" cy="678942"/>
      </dsp:txXfrm>
    </dsp:sp>
    <dsp:sp modelId="{A9B20A38-CBCC-4B2B-B854-9B2FAB6532E8}">
      <dsp:nvSpPr>
        <dsp:cNvPr id="0" name=""/>
        <dsp:cNvSpPr/>
      </dsp:nvSpPr>
      <dsp:spPr>
        <a:xfrm>
          <a:off x="3274695" y="0"/>
          <a:ext cx="2137410" cy="2514599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D0A3C-349B-45E4-86FC-0F2539DBECF8}">
      <dsp:nvSpPr>
        <dsp:cNvPr id="0" name=""/>
        <dsp:cNvSpPr/>
      </dsp:nvSpPr>
      <dsp:spPr>
        <a:xfrm>
          <a:off x="3381566" y="100584"/>
          <a:ext cx="1923669" cy="163449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F39D9F8-43AD-416B-B8A4-C8FE76E5BEE0}">
      <dsp:nvSpPr>
        <dsp:cNvPr id="0" name=""/>
        <dsp:cNvSpPr/>
      </dsp:nvSpPr>
      <dsp:spPr>
        <a:xfrm>
          <a:off x="3381566" y="1735074"/>
          <a:ext cx="1923669" cy="678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accent4">
                  <a:lumMod val="75000"/>
                </a:schemeClr>
              </a:solidFill>
            </a:rPr>
            <a:t>Update personal data </a:t>
          </a:r>
          <a:endParaRPr lang="ar-SA" sz="19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3381566" y="1735074"/>
        <a:ext cx="1923669" cy="678942"/>
      </dsp:txXfrm>
    </dsp:sp>
    <dsp:sp modelId="{3F381993-33D3-48DA-9B3C-795CCC39F18E}">
      <dsp:nvSpPr>
        <dsp:cNvPr id="0" name=""/>
        <dsp:cNvSpPr/>
      </dsp:nvSpPr>
      <dsp:spPr>
        <a:xfrm>
          <a:off x="6280785" y="0"/>
          <a:ext cx="2137410" cy="2514599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DF938D-ECE0-47EE-98DC-5BB6B80CF5DC}">
      <dsp:nvSpPr>
        <dsp:cNvPr id="0" name=""/>
        <dsp:cNvSpPr/>
      </dsp:nvSpPr>
      <dsp:spPr>
        <a:xfrm>
          <a:off x="6387656" y="100584"/>
          <a:ext cx="1923669" cy="1634490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65C704C-29AC-4C0F-B632-4C3ACA1B6CD6}">
      <dsp:nvSpPr>
        <dsp:cNvPr id="0" name=""/>
        <dsp:cNvSpPr/>
      </dsp:nvSpPr>
      <dsp:spPr>
        <a:xfrm>
          <a:off x="6387656" y="1735074"/>
          <a:ext cx="1923669" cy="6789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accent4">
                  <a:lumMod val="75000"/>
                </a:schemeClr>
              </a:solidFill>
            </a:rPr>
            <a:t>Make prescription</a:t>
          </a:r>
          <a:endParaRPr lang="ar-SA" sz="19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6387656" y="1735074"/>
        <a:ext cx="1923669" cy="6789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14C31F-7996-4EE3-82F4-0EDAD558AE0F}">
      <dsp:nvSpPr>
        <dsp:cNvPr id="0" name=""/>
        <dsp:cNvSpPr/>
      </dsp:nvSpPr>
      <dsp:spPr>
        <a:xfrm>
          <a:off x="293" y="12957"/>
          <a:ext cx="2233671" cy="26278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C6135-7D0B-462F-9767-AD3DB45096BF}">
      <dsp:nvSpPr>
        <dsp:cNvPr id="0" name=""/>
        <dsp:cNvSpPr/>
      </dsp:nvSpPr>
      <dsp:spPr>
        <a:xfrm>
          <a:off x="111976" y="118071"/>
          <a:ext cx="2010303" cy="17081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CE44619-2048-4B2E-A2C4-A8BF279BE2FF}">
      <dsp:nvSpPr>
        <dsp:cNvPr id="0" name=""/>
        <dsp:cNvSpPr/>
      </dsp:nvSpPr>
      <dsp:spPr>
        <a:xfrm>
          <a:off x="111976" y="1826173"/>
          <a:ext cx="2010303" cy="70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accent4">
                  <a:lumMod val="75000"/>
                </a:schemeClr>
              </a:solidFill>
            </a:rPr>
            <a:t>Send and receive a message.</a:t>
          </a:r>
          <a:endParaRPr lang="ar-SA" sz="19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111976" y="1826173"/>
        <a:ext cx="2010303" cy="709519"/>
      </dsp:txXfrm>
    </dsp:sp>
    <dsp:sp modelId="{E65D97CC-930E-4965-B942-A37554BBAFBD}">
      <dsp:nvSpPr>
        <dsp:cNvPr id="0" name=""/>
        <dsp:cNvSpPr/>
      </dsp:nvSpPr>
      <dsp:spPr>
        <a:xfrm>
          <a:off x="3048597" y="25834"/>
          <a:ext cx="2233671" cy="26278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E1AFC6-61A8-4A00-AB88-B307876258D3}">
      <dsp:nvSpPr>
        <dsp:cNvPr id="0" name=""/>
        <dsp:cNvSpPr/>
      </dsp:nvSpPr>
      <dsp:spPr>
        <a:xfrm>
          <a:off x="3173147" y="118071"/>
          <a:ext cx="2010303" cy="170810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D39701A-3025-4230-9DCA-25DDE6318244}">
      <dsp:nvSpPr>
        <dsp:cNvPr id="0" name=""/>
        <dsp:cNvSpPr/>
      </dsp:nvSpPr>
      <dsp:spPr>
        <a:xfrm>
          <a:off x="3173147" y="1826173"/>
          <a:ext cx="2010303" cy="70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accent4">
                  <a:lumMod val="75000"/>
                </a:schemeClr>
              </a:solidFill>
            </a:rPr>
            <a:t>View Patient data.</a:t>
          </a:r>
          <a:endParaRPr lang="ar-SA" sz="19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3173147" y="1826173"/>
        <a:ext cx="2010303" cy="709519"/>
      </dsp:txXfrm>
    </dsp:sp>
    <dsp:sp modelId="{734704EE-8FE2-4352-8786-3AFCD80F14B4}">
      <dsp:nvSpPr>
        <dsp:cNvPr id="0" name=""/>
        <dsp:cNvSpPr/>
      </dsp:nvSpPr>
      <dsp:spPr>
        <a:xfrm>
          <a:off x="6122633" y="12957"/>
          <a:ext cx="2233671" cy="26278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E1C3E-55DB-43B4-A8E1-E441BEF46715}">
      <dsp:nvSpPr>
        <dsp:cNvPr id="0" name=""/>
        <dsp:cNvSpPr/>
      </dsp:nvSpPr>
      <dsp:spPr>
        <a:xfrm>
          <a:off x="6234317" y="118071"/>
          <a:ext cx="2010303" cy="17081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C93830D-E405-45A8-AA57-6E6E20BE3435}">
      <dsp:nvSpPr>
        <dsp:cNvPr id="0" name=""/>
        <dsp:cNvSpPr/>
      </dsp:nvSpPr>
      <dsp:spPr>
        <a:xfrm>
          <a:off x="6234317" y="1826173"/>
          <a:ext cx="2010303" cy="70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accent4">
                  <a:lumMod val="75000"/>
                </a:schemeClr>
              </a:solidFill>
            </a:rPr>
            <a:t>View weekly schedule.</a:t>
          </a:r>
          <a:endParaRPr lang="ar-SA" sz="19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6234317" y="1826173"/>
        <a:ext cx="2010303" cy="7095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19A05-5C09-4A69-80B5-5082F25A7DB1}">
      <dsp:nvSpPr>
        <dsp:cNvPr id="0" name=""/>
        <dsp:cNvSpPr/>
      </dsp:nvSpPr>
      <dsp:spPr>
        <a:xfrm>
          <a:off x="1499" y="242860"/>
          <a:ext cx="2173250" cy="16060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8721BDB-DEF1-4765-84EC-4816FFF03171}">
      <dsp:nvSpPr>
        <dsp:cNvPr id="0" name=""/>
        <dsp:cNvSpPr/>
      </dsp:nvSpPr>
      <dsp:spPr>
        <a:xfrm>
          <a:off x="440773" y="1557682"/>
          <a:ext cx="1872694" cy="4500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b="1" kern="1200" dirty="0" smtClean="0">
              <a:solidFill>
                <a:schemeClr val="accent4">
                  <a:lumMod val="50000"/>
                </a:schemeClr>
              </a:solidFill>
            </a:rPr>
            <a:t>Add, update, and delete the news </a:t>
          </a:r>
          <a:endParaRPr lang="ar-SA" sz="1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40773" y="1557682"/>
        <a:ext cx="1872694" cy="450039"/>
      </dsp:txXfrm>
    </dsp:sp>
    <dsp:sp modelId="{6C3BAEBF-A90B-42EC-B3E8-70C294473178}">
      <dsp:nvSpPr>
        <dsp:cNvPr id="0" name=""/>
        <dsp:cNvSpPr/>
      </dsp:nvSpPr>
      <dsp:spPr>
        <a:xfrm>
          <a:off x="2958816" y="242860"/>
          <a:ext cx="2173250" cy="160602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044C8D3-61AC-4097-B576-AB8B04F9A600}">
      <dsp:nvSpPr>
        <dsp:cNvPr id="0" name=""/>
        <dsp:cNvSpPr/>
      </dsp:nvSpPr>
      <dsp:spPr>
        <a:xfrm>
          <a:off x="3398090" y="1557682"/>
          <a:ext cx="1872694" cy="4500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b="1" kern="1200" dirty="0" smtClean="0">
              <a:solidFill>
                <a:schemeClr val="accent4">
                  <a:lumMod val="50000"/>
                </a:schemeClr>
              </a:solidFill>
            </a:rPr>
            <a:t>Update personal data </a:t>
          </a:r>
          <a:endParaRPr lang="ar-SA" sz="1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398090" y="1557682"/>
        <a:ext cx="1872694" cy="450039"/>
      </dsp:txXfrm>
    </dsp:sp>
    <dsp:sp modelId="{C9C23E80-A41E-40E8-8D05-8BD08E20101C}">
      <dsp:nvSpPr>
        <dsp:cNvPr id="0" name=""/>
        <dsp:cNvSpPr/>
      </dsp:nvSpPr>
      <dsp:spPr>
        <a:xfrm>
          <a:off x="5916133" y="242860"/>
          <a:ext cx="2173250" cy="16060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AF441E2-AA10-4957-8718-56321E981B1B}">
      <dsp:nvSpPr>
        <dsp:cNvPr id="0" name=""/>
        <dsp:cNvSpPr/>
      </dsp:nvSpPr>
      <dsp:spPr>
        <a:xfrm>
          <a:off x="6355407" y="1557682"/>
          <a:ext cx="1872694" cy="4500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b="1" kern="1200" dirty="0" smtClean="0">
              <a:solidFill>
                <a:schemeClr val="accent4">
                  <a:lumMod val="50000"/>
                </a:schemeClr>
              </a:solidFill>
            </a:rPr>
            <a:t>Add doctor</a:t>
          </a:r>
          <a:endParaRPr lang="ar-SA" sz="1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6355407" y="1557682"/>
        <a:ext cx="1872694" cy="4500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9BFCF2-0B91-42F6-9AE1-CD31BCC9A57A}">
      <dsp:nvSpPr>
        <dsp:cNvPr id="0" name=""/>
        <dsp:cNvSpPr/>
      </dsp:nvSpPr>
      <dsp:spPr>
        <a:xfrm>
          <a:off x="4928" y="336309"/>
          <a:ext cx="2200815" cy="16263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9A5CE0F-64CD-415E-8FB4-DDACC5BDB382}">
      <dsp:nvSpPr>
        <dsp:cNvPr id="0" name=""/>
        <dsp:cNvSpPr/>
      </dsp:nvSpPr>
      <dsp:spPr>
        <a:xfrm>
          <a:off x="449774" y="1667808"/>
          <a:ext cx="1896447" cy="45574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b="0" kern="1200" dirty="0" smtClean="0">
              <a:solidFill>
                <a:schemeClr val="accent4">
                  <a:lumMod val="50000"/>
                </a:schemeClr>
              </a:solidFill>
            </a:rPr>
            <a:t>Send and receive a message.</a:t>
          </a:r>
          <a:endParaRPr lang="ar-SA" sz="1400" b="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49774" y="1667808"/>
        <a:ext cx="1896447" cy="455747"/>
      </dsp:txXfrm>
    </dsp:sp>
    <dsp:sp modelId="{BF6E6573-8155-4010-A795-5FD056547F8D}">
      <dsp:nvSpPr>
        <dsp:cNvPr id="0" name=""/>
        <dsp:cNvSpPr/>
      </dsp:nvSpPr>
      <dsp:spPr>
        <a:xfrm>
          <a:off x="2944153" y="336309"/>
          <a:ext cx="2200815" cy="162639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BDB3EDB-860D-449C-ACF7-CADBE0A3E9C0}">
      <dsp:nvSpPr>
        <dsp:cNvPr id="0" name=""/>
        <dsp:cNvSpPr/>
      </dsp:nvSpPr>
      <dsp:spPr>
        <a:xfrm>
          <a:off x="3388999" y="1667808"/>
          <a:ext cx="1896447" cy="45574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b="1" kern="1200" dirty="0" smtClean="0">
              <a:solidFill>
                <a:schemeClr val="accent4">
                  <a:lumMod val="50000"/>
                </a:schemeClr>
              </a:solidFill>
            </a:rPr>
            <a:t>Add/delete/update hospital, pharmacy</a:t>
          </a:r>
          <a:endParaRPr lang="ar-SA" sz="1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388999" y="1667808"/>
        <a:ext cx="1896447" cy="455747"/>
      </dsp:txXfrm>
    </dsp:sp>
    <dsp:sp modelId="{E5A98266-FD3F-45FF-83C2-ECF1B6C27360}">
      <dsp:nvSpPr>
        <dsp:cNvPr id="0" name=""/>
        <dsp:cNvSpPr/>
      </dsp:nvSpPr>
      <dsp:spPr>
        <a:xfrm>
          <a:off x="5883378" y="336309"/>
          <a:ext cx="2200815" cy="162639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48E0B10-8CD7-48F6-A334-B343E2F1F38E}">
      <dsp:nvSpPr>
        <dsp:cNvPr id="0" name=""/>
        <dsp:cNvSpPr/>
      </dsp:nvSpPr>
      <dsp:spPr>
        <a:xfrm>
          <a:off x="6328223" y="1667808"/>
          <a:ext cx="1896447" cy="45574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b="1" kern="1200" dirty="0" smtClean="0">
              <a:solidFill>
                <a:schemeClr val="accent4">
                  <a:lumMod val="50000"/>
                </a:schemeClr>
              </a:solidFill>
            </a:rPr>
            <a:t>Search for any doctor , hospital and pharmacy.</a:t>
          </a:r>
          <a:endParaRPr lang="ar-SA" sz="1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6328223" y="1667808"/>
        <a:ext cx="1896447" cy="455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C78315-2564-462C-A443-67F261A4C4B2}" type="datetimeFigureOut">
              <a:rPr lang="ar-SA" smtClean="0"/>
              <a:t>7/14/1435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BE69F13-7178-4790-9CA3-0701B057F3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7197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013DC07D-5A1B-475A-8538-723B38D844ED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0348EDB8-FB72-4280-8AE4-388D7D3D109A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7C54AA2-7B38-45A8-AEFA-B34105299B46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0908307-83D4-4637-B773-7CF986C09FE1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/>
          <a:lstStyle/>
          <a:p>
            <a:fld id="{ED376BA2-FEA5-48BF-9963-2C2D8B2D3D38}" type="datetimeFigureOut">
              <a:rPr lang="ar-SA" smtClean="0"/>
              <a:t>7/14/1435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/>
          <a:lstStyle/>
          <a:p>
            <a:fld id="{3B69661C-E21A-46A4-AF4F-304710449E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9245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671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7"/>
          <p:cNvGrpSpPr/>
          <p:nvPr userDrawn="1"/>
        </p:nvGrpSpPr>
        <p:grpSpPr>
          <a:xfrm>
            <a:off x="0" y="763289"/>
            <a:ext cx="9144000" cy="1246485"/>
            <a:chOff x="0" y="763289"/>
            <a:chExt cx="9144000" cy="124648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772815"/>
              <a:ext cx="9144000" cy="12312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7" name="Billede 3" descr="dreamstime_Hospital doctor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7455258" y="763289"/>
              <a:ext cx="1688742" cy="124648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98700"/>
            <a:ext cx="8229600" cy="3827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4478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ladsholder til dato 3"/>
          <p:cNvSpPr>
            <a:spLocks noGrp="1"/>
          </p:cNvSpPr>
          <p:nvPr userDrawn="1"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9" name="Pladsholder til diasnummer 5"/>
          <p:cNvSpPr>
            <a:spLocks noGrp="1"/>
          </p:cNvSpPr>
          <p:nvPr userDrawn="1"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  <p:extLst>
      <p:ext uri="{BB962C8B-B14F-4D97-AF65-F5344CB8AC3E}">
        <p14:creationId xmlns:p14="http://schemas.microsoft.com/office/powerpoint/2010/main" val="2773822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  <p:extLst>
      <p:ext uri="{BB962C8B-B14F-4D97-AF65-F5344CB8AC3E}">
        <p14:creationId xmlns:p14="http://schemas.microsoft.com/office/powerpoint/2010/main" val="3873178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B104A71-97BC-4886-BA66-4EB4A65E4566}" type="datetime1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79389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2"/>
          <p:cNvSpPr>
            <a:spLocks noChangeArrowheads="1"/>
          </p:cNvSpPr>
          <p:nvPr/>
        </p:nvSpPr>
        <p:spPr bwMode="auto">
          <a:xfrm>
            <a:off x="0" y="768350"/>
            <a:ext cx="9144000" cy="1235075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" name="Billede 3" descr="dreamstime_Hospital docto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54900" y="763588"/>
            <a:ext cx="16891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98700"/>
            <a:ext cx="8229600" cy="3827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4478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7" name="Pladsholder til dato 3"/>
          <p:cNvSpPr>
            <a:spLocks noGrp="1"/>
          </p:cNvSpPr>
          <p:nvPr userDrawn="1"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8" name="Pladsholder til diasnummer 5"/>
          <p:cNvSpPr>
            <a:spLocks noGrp="1"/>
          </p:cNvSpPr>
          <p:nvPr userDrawn="1"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237044A-7D07-45EC-847F-06AC221D2F9F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F124BAE-5ADB-46E5-B4C0-0C1246F1D34C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A2B8912-C860-442D-B5C8-43E10014C6FD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B783B56E-B37D-4C6A-8F5C-3235ADB27661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25AB9AC-8C2B-41B2-ABDE-3EEB0543DB7D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D4BF5E44-8A2E-4142-A08F-B67B33DFE6AA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961CDDE-BE02-4FDD-A1BC-A4294927D3D3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ED6F41A-3397-45DF-AF92-813699CF3CD9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itchFamily="34" charset="0"/>
              </a:defRPr>
            </a:lvl1pPr>
            <a:lvl2pPr>
              <a:defRPr sz="2800">
                <a:latin typeface="Arial" pitchFamily="34" charset="0"/>
              </a:defRPr>
            </a:lvl2pPr>
            <a:lvl3pPr>
              <a:defRPr sz="2400">
                <a:latin typeface="Arial" pitchFamily="34" charset="0"/>
              </a:defRPr>
            </a:lvl3pPr>
            <a:lvl4pPr>
              <a:defRPr sz="2000">
                <a:latin typeface="Arial" pitchFamily="34" charset="0"/>
              </a:defRPr>
            </a:lvl4pPr>
            <a:lvl5pPr>
              <a:defRPr sz="200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5FDE2D2C-45DD-4E5F-B6D3-FAE36B5046AF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838F0870-DAEF-4C57-9606-92482EE97D92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E7D377F-9A0C-47C1-9718-D345C1DC8C06}" type="datetime1">
              <a:rPr lang="da-DK"/>
              <a:pPr>
                <a:defRPr/>
              </a:pPr>
              <a:t>13-05-2014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9530A44-B423-4A96-8D61-EBF1158249E8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400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  <p:sldLayoutId id="2147484131" r:id="rId12"/>
    <p:sldLayoutId id="2147484128" r:id="rId13"/>
    <p:sldLayoutId id="2147484129" r:id="rId14"/>
    <p:sldLayoutId id="2147484130" r:id="rId15"/>
    <p:sldLayoutId id="2147484132" r:id="rId1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ＭＳ Ｐゴシック" pitchFamily="-97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7" r="16057"/>
          <a:stretch>
            <a:fillRect/>
          </a:stretch>
        </p:blipFill>
        <p:spPr>
          <a:xfrm>
            <a:off x="0" y="-50487"/>
            <a:ext cx="9144000" cy="4495755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434446"/>
            <a:ext cx="7469747" cy="871583"/>
          </a:xfrm>
          <a:noFill/>
        </p:spPr>
        <p:txBody>
          <a:bodyPr/>
          <a:lstStyle/>
          <a:p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Electronic Clinic System</a:t>
            </a:r>
            <a:endParaRPr lang="ar-SA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5869615"/>
            <a:ext cx="8678236" cy="804862"/>
          </a:xfrm>
        </p:spPr>
        <p:txBody>
          <a:bodyPr/>
          <a:lstStyle/>
          <a:p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Prepared By:    </a:t>
            </a:r>
            <a:r>
              <a:rPr lang="en-US" sz="1800" dirty="0" err="1">
                <a:solidFill>
                  <a:schemeClr val="accent4">
                    <a:lumMod val="50000"/>
                  </a:schemeClr>
                </a:solidFill>
              </a:rPr>
              <a:t>Salsabeel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 Ahmad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AL-</a:t>
            </a:r>
            <a:r>
              <a:rPr lang="en-US" sz="1800" dirty="0" err="1" smtClean="0">
                <a:solidFill>
                  <a:schemeClr val="accent4">
                    <a:lumMod val="50000"/>
                  </a:schemeClr>
                </a:solidFill>
              </a:rPr>
              <a:t>Taha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 and </a:t>
            </a:r>
            <a:r>
              <a:rPr lang="en-US" sz="1800" dirty="0" err="1" smtClean="0">
                <a:solidFill>
                  <a:schemeClr val="accent4">
                    <a:lumMod val="50000"/>
                  </a:schemeClr>
                </a:solidFill>
              </a:rPr>
              <a:t>Maram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4">
                    <a:lumMod val="50000"/>
                  </a:schemeClr>
                </a:solidFill>
              </a:rPr>
              <a:t>Fathi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4">
                    <a:lumMod val="50000"/>
                  </a:schemeClr>
                </a:solidFill>
              </a:rPr>
              <a:t>Balatia</a:t>
            </a:r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Supervisor : </a:t>
            </a:r>
            <a:r>
              <a:rPr lang="en-US" sz="1800" dirty="0" err="1">
                <a:solidFill>
                  <a:schemeClr val="accent4">
                    <a:lumMod val="50000"/>
                  </a:schemeClr>
                </a:solidFill>
              </a:rPr>
              <a:t>Dr.Aladdin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accent4">
                    <a:lumMod val="50000"/>
                  </a:schemeClr>
                </a:solidFill>
              </a:rPr>
              <a:t>Masri</a:t>
            </a:r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sz="1800" b="1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sz="1800" b="1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sz="1800" b="1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1800" b="1" i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18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sz="1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9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73063741"/>
              </p:ext>
            </p:extLst>
          </p:nvPr>
        </p:nvGraphicFramePr>
        <p:xfrm>
          <a:off x="457199" y="1600200"/>
          <a:ext cx="8229601" cy="2250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92102572"/>
              </p:ext>
            </p:extLst>
          </p:nvPr>
        </p:nvGraphicFramePr>
        <p:xfrm>
          <a:off x="431800" y="3889420"/>
          <a:ext cx="8229600" cy="2459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431800" y="4524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ＭＳ Ｐゴシック" pitchFamily="-97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9pPr>
          </a:lstStyle>
          <a:p>
            <a:pPr algn="l"/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Website </a:t>
            </a: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r>
              <a:rPr lang="en-US" sz="4000" b="1" dirty="0" smtClean="0">
                <a:solidFill>
                  <a:srgbClr val="0070C0"/>
                </a:solidFill>
              </a:rPr>
              <a:t>Administrator Activities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19079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Website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Patient activities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22394" cy="4525963"/>
          </a:xfrm>
        </p:spPr>
        <p:txBody>
          <a:bodyPr/>
          <a:lstStyle/>
          <a:p>
            <a:r>
              <a:rPr lang="en-US" sz="2400" dirty="0" smtClean="0">
                <a:solidFill>
                  <a:srgbClr val="0070C0"/>
                </a:solidFill>
              </a:rPr>
              <a:t>Update </a:t>
            </a:r>
            <a:r>
              <a:rPr lang="en-US" sz="2400" dirty="0">
                <a:solidFill>
                  <a:srgbClr val="0070C0"/>
                </a:solidFill>
              </a:rPr>
              <a:t>personal </a:t>
            </a:r>
            <a:r>
              <a:rPr lang="en-US" sz="2400" dirty="0" smtClean="0">
                <a:solidFill>
                  <a:srgbClr val="0070C0"/>
                </a:solidFill>
              </a:rPr>
              <a:t>data.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Reserve </a:t>
            </a:r>
            <a:r>
              <a:rPr lang="en-US" sz="2400" dirty="0">
                <a:solidFill>
                  <a:srgbClr val="0070C0"/>
                </a:solidFill>
              </a:rPr>
              <a:t>appointment at any </a:t>
            </a:r>
            <a:r>
              <a:rPr lang="en-US" sz="2400" dirty="0" smtClean="0">
                <a:solidFill>
                  <a:srgbClr val="0070C0"/>
                </a:solidFill>
              </a:rPr>
              <a:t>doctor.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Send </a:t>
            </a:r>
            <a:r>
              <a:rPr lang="en-US" sz="2400" dirty="0">
                <a:solidFill>
                  <a:srgbClr val="0070C0"/>
                </a:solidFill>
              </a:rPr>
              <a:t>and receive a </a:t>
            </a:r>
            <a:r>
              <a:rPr lang="en-US" sz="2400" dirty="0" smtClean="0">
                <a:solidFill>
                  <a:srgbClr val="0070C0"/>
                </a:solidFill>
              </a:rPr>
              <a:t>message.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>
                <a:solidFill>
                  <a:srgbClr val="0070C0"/>
                </a:solidFill>
              </a:rPr>
              <a:t>View all news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Choose favorite doctors.</a:t>
            </a:r>
          </a:p>
          <a:p>
            <a:r>
              <a:rPr lang="en-US" sz="2400" dirty="0">
                <a:solidFill>
                  <a:srgbClr val="0070C0"/>
                </a:solidFill>
              </a:rPr>
              <a:t>Search for any doctor.</a:t>
            </a:r>
          </a:p>
          <a:p>
            <a:r>
              <a:rPr lang="en-US" sz="2400" dirty="0">
                <a:solidFill>
                  <a:srgbClr val="0070C0"/>
                </a:solidFill>
              </a:rPr>
              <a:t>Search for any hospital.</a:t>
            </a:r>
          </a:p>
          <a:p>
            <a:r>
              <a:rPr lang="en-US" sz="2400" dirty="0">
                <a:solidFill>
                  <a:srgbClr val="0070C0"/>
                </a:solidFill>
              </a:rPr>
              <a:t>Search for any pharmacy.</a:t>
            </a:r>
          </a:p>
          <a:p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8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Android Application 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454981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Our mobile application offers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 many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services for  doctors and patients :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Notification for appointment before it’s time for doctors and patients using GCM services .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Notification for unread messages on time.</a:t>
            </a: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74" y="140494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Android Application 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1243516"/>
            <a:ext cx="4497388" cy="639762"/>
          </a:xfrm>
        </p:spPr>
        <p:txBody>
          <a:bodyPr/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View your future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appointments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3" y="2086378"/>
            <a:ext cx="3792829" cy="40397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497388" y="1283494"/>
            <a:ext cx="4041775" cy="639762"/>
          </a:xfrm>
        </p:spPr>
        <p:txBody>
          <a:bodyPr/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View all unread messages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2086377"/>
            <a:ext cx="4041775" cy="40397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5471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Google Cloud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Messaging(GCM)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80304" y="1417638"/>
            <a:ext cx="8506495" cy="2203942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It is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 service that helps developers send data from servers to their Android applications on Android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devices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whenever new data is available instead of making requests to server in timely fashion. 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476" y="2933989"/>
            <a:ext cx="5441323" cy="3544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11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 Work: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Add more features to mobile version.</a:t>
            </a:r>
          </a:p>
          <a:p>
            <a:pPr marL="0" indent="0"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Determine the nearest hospital , pharmacy and doctor’s clinic using GPS.</a:t>
            </a:r>
          </a:p>
          <a:p>
            <a:pPr marL="0" indent="0"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Add billing system with our system.</a:t>
            </a: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6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Conclusion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Our system is a type of Medical systems that gives the opportunity for patients to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allows:</a:t>
            </a:r>
          </a:p>
          <a:p>
            <a:pPr marL="0" indent="0">
              <a:buNone/>
            </a:pPr>
            <a:endParaRPr lang="en-US" sz="1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interaction between patient and there doctor's through </a:t>
            </a:r>
            <a:r>
              <a:rPr lang="en-US" u="sng" dirty="0">
                <a:solidFill>
                  <a:schemeClr val="accent4">
                    <a:lumMod val="50000"/>
                  </a:schemeClr>
                </a:solidFill>
              </a:rPr>
              <a:t>the appointments, messages, news, notifications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en-US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And also between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the doctors and the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administrators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 txBox="1">
            <a:spLocks noChangeArrowheads="1"/>
          </p:cNvSpPr>
          <p:nvPr/>
        </p:nvSpPr>
        <p:spPr bwMode="gray">
          <a:xfrm>
            <a:off x="0" y="2830513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defTabSz="914400" eaLnBrk="0" hangingPunct="0">
              <a:lnSpc>
                <a:spcPct val="95000"/>
              </a:lnSpc>
            </a:pPr>
            <a:r>
              <a:rPr lang="en-US" sz="6000" b="1" dirty="0">
                <a:solidFill>
                  <a:schemeClr val="accent4">
                    <a:lumMod val="50000"/>
                  </a:schemeClr>
                </a:solidFill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9591" y="7802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cs typeface="+mn-cs"/>
              </a:rPr>
              <a:t>O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cs typeface="+mn-cs"/>
              </a:rPr>
              <a:t>utline</a:t>
            </a:r>
            <a:endParaRPr lang="ar-SA" b="1" dirty="0">
              <a:solidFill>
                <a:schemeClr val="accent3">
                  <a:lumMod val="50000"/>
                </a:schemeClr>
              </a:solidFill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56668" y="2373017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013346" y="1715677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05811" y="3879507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139956" y="4511287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318082" y="5686509"/>
            <a:ext cx="323106" cy="28672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13647" y="1143602"/>
            <a:ext cx="30732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</a:rPr>
              <a:t>Introduction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51683" y="1699783"/>
            <a:ext cx="30732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Motivation</a:t>
            </a:r>
            <a:endParaRPr lang="ar-SA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8124" y="3031667"/>
            <a:ext cx="30732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</a:rPr>
              <a:t>For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</a:rPr>
              <a:t>Whom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1212" y="3837966"/>
            <a:ext cx="30732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Main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Goals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756" y="5179390"/>
            <a:ext cx="30732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Website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91212" y="2326175"/>
            <a:ext cx="30732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  <a:latin typeface="Corbel" pitchFamily="34" charset="0"/>
              </a:rPr>
              <a:t>Features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770608" y="5188024"/>
            <a:ext cx="323106" cy="28672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724177" y="5685722"/>
            <a:ext cx="26967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Android Application </a:t>
            </a:r>
            <a:endParaRPr lang="ar-SA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474419" y="1143602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4426397" y="3126262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29721" y="4483428"/>
            <a:ext cx="307323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Languages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 and Tools</a:t>
            </a:r>
            <a:endParaRPr lang="en-US" b="1" dirty="0">
              <a:solidFill>
                <a:schemeClr val="accent3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19246" y="6111609"/>
            <a:ext cx="15824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Conclusion</a:t>
            </a:r>
            <a:endParaRPr lang="ar-SA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2825021" y="6055841"/>
            <a:ext cx="323106" cy="28672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8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Billede 14" descr="dreamstime_Hospital docto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  <a:bevelB prst="angle"/>
          </a:sp3d>
        </p:spPr>
      </p:pic>
      <p:sp>
        <p:nvSpPr>
          <p:cNvPr id="10" name="Rektangel 9"/>
          <p:cNvSpPr/>
          <p:nvPr/>
        </p:nvSpPr>
        <p:spPr>
          <a:xfrm>
            <a:off x="914400" y="884238"/>
            <a:ext cx="7380288" cy="7350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914400" y="1722438"/>
            <a:ext cx="7380288" cy="37322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sp>
        <p:nvSpPr>
          <p:cNvPr id="23559" name="Tekstboks 9"/>
          <p:cNvSpPr txBox="1">
            <a:spLocks noChangeArrowheads="1"/>
          </p:cNvSpPr>
          <p:nvPr/>
        </p:nvSpPr>
        <p:spPr bwMode="auto">
          <a:xfrm>
            <a:off x="1155700" y="2171700"/>
            <a:ext cx="69977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Our project offers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a variety of secure, online services for both patients and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doctors through Medical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Website and mobile application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da-DK" sz="2400" dirty="0">
              <a:solidFill>
                <a:schemeClr val="accent4">
                  <a:lumMod val="75000"/>
                </a:schemeClr>
              </a:solidFill>
            </a:endParaRPr>
          </a:p>
          <a:p>
            <a:pPr lvl="2"/>
            <a:endParaRPr lang="da-DK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561" name="Rectangle 5"/>
          <p:cNvSpPr txBox="1">
            <a:spLocks noChangeArrowheads="1"/>
          </p:cNvSpPr>
          <p:nvPr/>
        </p:nvSpPr>
        <p:spPr bwMode="gray">
          <a:xfrm>
            <a:off x="1198563" y="83661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en-US" sz="2800" b="1" dirty="0">
                <a:solidFill>
                  <a:srgbClr val="002060"/>
                </a:solidFill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117" y="5370490"/>
            <a:ext cx="7924228" cy="1149439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Most people have been watching the minutes slowly tick by,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waiting </a:t>
            </a:r>
            <a:r>
              <a:rPr lang="en-US" sz="2200" dirty="0" err="1">
                <a:solidFill>
                  <a:srgbClr val="002060"/>
                </a:solidFill>
              </a:rPr>
              <a:t>waiting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 dirty="0" err="1">
                <a:solidFill>
                  <a:srgbClr val="002060"/>
                </a:solidFill>
              </a:rPr>
              <a:t>waiting</a:t>
            </a:r>
            <a:r>
              <a:rPr lang="en-US" sz="2200" dirty="0">
                <a:solidFill>
                  <a:srgbClr val="002060"/>
                </a:solidFill>
              </a:rPr>
              <a:t> for their names to be called.</a:t>
            </a:r>
            <a:endParaRPr lang="ar-SA" sz="2200" dirty="0"/>
          </a:p>
          <a:p>
            <a:endParaRPr lang="ar-SA" sz="24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>
            <a:fillRect/>
          </a:stretch>
        </p:blipFill>
        <p:spPr>
          <a:xfrm>
            <a:off x="460117" y="1334936"/>
            <a:ext cx="5124007" cy="351261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000" r="-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pic>
      <p:sp>
        <p:nvSpPr>
          <p:cNvPr id="8" name="TextBox 7"/>
          <p:cNvSpPr txBox="1"/>
          <p:nvPr/>
        </p:nvSpPr>
        <p:spPr>
          <a:xfrm>
            <a:off x="3249638" y="154744"/>
            <a:ext cx="368270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  <a:latin typeface="+mj-lt"/>
              </a:rPr>
              <a:t>Motivation</a:t>
            </a:r>
            <a:endParaRPr lang="ar-SA" sz="4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23" y="1334936"/>
            <a:ext cx="2694137" cy="351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1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9"/>
          <p:cNvSpPr/>
          <p:nvPr/>
        </p:nvSpPr>
        <p:spPr>
          <a:xfrm>
            <a:off x="914400" y="884238"/>
            <a:ext cx="7380288" cy="7350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rgbClr val="002060"/>
                </a:solidFill>
                <a:latin typeface="+mj-lt"/>
              </a:rPr>
              <a:t>Our project consist of</a:t>
            </a:r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:</a:t>
            </a:r>
            <a:endParaRPr lang="en-US" sz="3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Rektangel 7"/>
          <p:cNvSpPr/>
          <p:nvPr/>
        </p:nvSpPr>
        <p:spPr>
          <a:xfrm>
            <a:off x="914400" y="2026969"/>
            <a:ext cx="7380288" cy="4167767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82924680"/>
              </p:ext>
            </p:extLst>
          </p:nvPr>
        </p:nvGraphicFramePr>
        <p:xfrm>
          <a:off x="1556544" y="19129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033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833438"/>
            <a:ext cx="4584700" cy="563562"/>
          </a:xfrm>
          <a:prstGeom prst="rect">
            <a:avLst/>
          </a:prstGeo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Corbel" pitchFamily="34" charset="0"/>
              </a:rPr>
              <a:t>For </a:t>
            </a:r>
            <a:r>
              <a:rPr lang="en-US" b="1" dirty="0" smtClean="0">
                <a:solidFill>
                  <a:srgbClr val="002060"/>
                </a:solidFill>
                <a:latin typeface="Corbel" pitchFamily="34" charset="0"/>
              </a:rPr>
              <a:t>Whom??</a:t>
            </a:r>
            <a:r>
              <a:rPr lang="en-US" b="1" dirty="0">
                <a:solidFill>
                  <a:srgbClr val="002060"/>
                </a:solidFill>
                <a:latin typeface="Corbe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Corbel" pitchFamily="34" charset="0"/>
              </a:rPr>
            </a:br>
            <a:endParaRPr lang="ar-SA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04144385"/>
              </p:ext>
            </p:extLst>
          </p:nvPr>
        </p:nvGraphicFramePr>
        <p:xfrm>
          <a:off x="558800" y="2082800"/>
          <a:ext cx="8229600" cy="3827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171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282" y="241478"/>
            <a:ext cx="81534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Main Goals</a:t>
            </a:r>
            <a:endParaRPr lang="ar-SA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ü"/>
            </a:pP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A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ttractive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make users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to conduct  medical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operations in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 modern, advance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approach.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Flexibility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for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patients.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Simplicity: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user Friendly.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Simulates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social media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68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Languages and Tools</a:t>
            </a:r>
            <a:endParaRPr lang="en-US" sz="4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659363" cy="4495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Server  ( XamppServer2.0c).</a:t>
            </a:r>
          </a:p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Database ( MySQL).</a:t>
            </a:r>
          </a:p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Dreamweaver.  </a:t>
            </a:r>
          </a:p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PHP, JavaScript,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AJAX ,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HTML as programming languages .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Java for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android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Artisteer (we use it to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design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our project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temp)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endParaRPr lang="en-US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734" y="1463262"/>
            <a:ext cx="2447925" cy="23848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72" y="4226517"/>
            <a:ext cx="244792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0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Website : </a:t>
            </a:r>
            <a:r>
              <a:rPr lang="en-US" b="1" dirty="0" smtClean="0">
                <a:solidFill>
                  <a:srgbClr val="0070C0"/>
                </a:solidFill>
              </a:rPr>
              <a:t>Doctor </a:t>
            </a:r>
            <a:r>
              <a:rPr lang="en-US" b="1" dirty="0">
                <a:solidFill>
                  <a:srgbClr val="0070C0"/>
                </a:solidFill>
              </a:rPr>
              <a:t>activities</a:t>
            </a:r>
            <a:endParaRPr lang="ar-SA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39563999"/>
              </p:ext>
            </p:extLst>
          </p:nvPr>
        </p:nvGraphicFramePr>
        <p:xfrm>
          <a:off x="266699" y="1155700"/>
          <a:ext cx="8686801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653289497"/>
              </p:ext>
            </p:extLst>
          </p:nvPr>
        </p:nvGraphicFramePr>
        <p:xfrm>
          <a:off x="457200" y="3848100"/>
          <a:ext cx="8356598" cy="2653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2253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</p:bldLst>
  </p:timing>
</p:sld>
</file>

<file path=ppt/theme/theme1.xml><?xml version="1.0" encoding="utf-8"?>
<a:theme xmlns:a="http://schemas.openxmlformats.org/drawingml/2006/main" name="1_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4D294EC-8BB3-4C9E-A77D-435A889AE8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</TotalTime>
  <Words>430</Words>
  <Application>Microsoft Office PowerPoint</Application>
  <PresentationFormat>On-screen Show (4:3)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ＭＳ Ｐゴシック</vt:lpstr>
      <vt:lpstr>Arial</vt:lpstr>
      <vt:lpstr>Arial Narrow</vt:lpstr>
      <vt:lpstr>Calibri</vt:lpstr>
      <vt:lpstr>Corbel</vt:lpstr>
      <vt:lpstr>Times New Roman</vt:lpstr>
      <vt:lpstr>Wingdings</vt:lpstr>
      <vt:lpstr>1_Kontortema</vt:lpstr>
      <vt:lpstr>Electronic Clinic System</vt:lpstr>
      <vt:lpstr>Outline</vt:lpstr>
      <vt:lpstr>PowerPoint Presentation</vt:lpstr>
      <vt:lpstr>PowerPoint Presentation</vt:lpstr>
      <vt:lpstr>PowerPoint Presentation</vt:lpstr>
      <vt:lpstr>For Whom?? </vt:lpstr>
      <vt:lpstr>Main Goals</vt:lpstr>
      <vt:lpstr>Languages and Tools</vt:lpstr>
      <vt:lpstr>Website : Doctor activities</vt:lpstr>
      <vt:lpstr>PowerPoint Presentation</vt:lpstr>
      <vt:lpstr>Website : Patient activities</vt:lpstr>
      <vt:lpstr>Android Application </vt:lpstr>
      <vt:lpstr>Android Application </vt:lpstr>
      <vt:lpstr>Google Cloud Messaging(GCM)</vt:lpstr>
      <vt:lpstr>Future Work: </vt:lpstr>
      <vt:lpstr>Conclusion</vt:lpstr>
      <vt:lpstr>PowerPoint Presentation</vt:lpstr>
    </vt:vector>
  </TitlesOfParts>
  <Company>Ahmed-Under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........ ............</dc:creator>
  <cp:keywords/>
  <cp:lastModifiedBy>........ ............</cp:lastModifiedBy>
  <cp:revision>216</cp:revision>
  <dcterms:created xsi:type="dcterms:W3CDTF">2014-05-07T19:54:42Z</dcterms:created>
  <dcterms:modified xsi:type="dcterms:W3CDTF">2014-05-13T19:27:14Z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TC018754899991</vt:lpwstr>
  </property>
</Properties>
</file>