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79" r:id="rId3"/>
    <p:sldId id="257" r:id="rId4"/>
    <p:sldId id="280" r:id="rId5"/>
    <p:sldId id="281" r:id="rId6"/>
    <p:sldId id="282" r:id="rId7"/>
    <p:sldId id="284" r:id="rId8"/>
    <p:sldId id="283" r:id="rId9"/>
    <p:sldId id="285" r:id="rId10"/>
    <p:sldId id="291" r:id="rId11"/>
    <p:sldId id="286" r:id="rId12"/>
    <p:sldId id="287" r:id="rId13"/>
    <p:sldId id="289" r:id="rId14"/>
    <p:sldId id="288" r:id="rId15"/>
    <p:sldId id="290" r:id="rId16"/>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4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4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4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C9900"/>
    <a:srgbClr val="292929"/>
    <a:srgbClr val="4D4D4D"/>
    <a:srgbClr val="B92D14"/>
    <a:srgbClr val="35759D"/>
    <a:srgbClr val="35B19D"/>
    <a:srgbClr val="777777"/>
    <a:srgbClr val="9696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47" autoAdjust="0"/>
    <p:restoredTop sz="95573" autoAdjust="0"/>
  </p:normalViewPr>
  <p:slideViewPr>
    <p:cSldViewPr>
      <p:cViewPr varScale="1">
        <p:scale>
          <a:sx n="83" d="100"/>
          <a:sy n="83" d="100"/>
        </p:scale>
        <p:origin x="1594"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2D9DD6-DC50-4814-A577-B62720252824}" type="doc">
      <dgm:prSet loTypeId="urn:microsoft.com/office/officeart/2005/8/layout/process5" loCatId="process" qsTypeId="urn:microsoft.com/office/officeart/2005/8/quickstyle/simple1" qsCatId="simple" csTypeId="urn:microsoft.com/office/officeart/2005/8/colors/colorful2" csCatId="colorful" phldr="1"/>
      <dgm:spPr/>
      <dgm:t>
        <a:bodyPr/>
        <a:lstStyle/>
        <a:p>
          <a:endParaRPr lang="en-US"/>
        </a:p>
      </dgm:t>
    </dgm:pt>
    <dgm:pt modelId="{EB701D2F-6153-4B37-A271-EDD35E04E07A}">
      <dgm:prSet phldrT="[Text]" custT="1"/>
      <dgm:spPr>
        <a:xfrm>
          <a:off x="4822" y="447198"/>
          <a:ext cx="1441251" cy="864750"/>
        </a:xfrm>
        <a:prstGeom prst="roundRect">
          <a:avLst>
            <a:gd name="adj" fmla="val 10000"/>
          </a:avLst>
        </a:prstGeom>
        <a:solidFill>
          <a:schemeClr val="accent1">
            <a:lumMod val="40000"/>
            <a:lumOff val="60000"/>
          </a:schemeClr>
        </a:solidFill>
        <a:ln w="12700" cap="flat" cmpd="sng" algn="ctr">
          <a:solidFill>
            <a:sysClr val="window" lastClr="FFFFFF">
              <a:hueOff val="0"/>
              <a:satOff val="0"/>
              <a:lumOff val="0"/>
              <a:alphaOff val="0"/>
            </a:sysClr>
          </a:solidFill>
          <a:prstDash val="solid"/>
          <a:miter lim="800000"/>
        </a:ln>
        <a:effectLst/>
      </dgm:spPr>
      <dgm:t>
        <a:bodyPr/>
        <a:lstStyle/>
        <a:p>
          <a:r>
            <a:rPr lang="en-US" sz="1400">
              <a:solidFill>
                <a:sysClr val="window" lastClr="FFFFFF"/>
              </a:solidFill>
              <a:latin typeface="Times New Roman" panose="02020603050405020304" pitchFamily="18" charset="0"/>
              <a:ea typeface="+mn-ea"/>
              <a:cs typeface="Times New Roman" panose="02020603050405020304" pitchFamily="18" charset="0"/>
            </a:rPr>
            <a:t>Diaper Moisture sensor</a:t>
          </a:r>
        </a:p>
      </dgm:t>
    </dgm:pt>
    <dgm:pt modelId="{E243E874-C506-4972-BE34-89275023427E}" type="parTrans" cxnId="{1AB456DF-F228-4125-B391-8311BAE34773}">
      <dgm:prSet/>
      <dgm:spPr/>
      <dgm:t>
        <a:bodyPr/>
        <a:lstStyle/>
        <a:p>
          <a:endParaRPr lang="en-US"/>
        </a:p>
      </dgm:t>
    </dgm:pt>
    <dgm:pt modelId="{A91DEF90-B0E6-44AB-814C-7FD03D9ED434}" type="sibTrans" cxnId="{1AB456DF-F228-4125-B391-8311BAE34773}">
      <dgm:prSet/>
      <dgm:spPr>
        <a:xfrm>
          <a:off x="1572903" y="700859"/>
          <a:ext cx="305545" cy="357430"/>
        </a:xfrm>
        <a:prstGeom prst="rightArrow">
          <a:avLst>
            <a:gd name="adj1" fmla="val 60000"/>
            <a:gd name="adj2" fmla="val 50000"/>
          </a:avLst>
        </a:prstGeom>
        <a:solidFill>
          <a:schemeClr val="accent6">
            <a:lumMod val="40000"/>
            <a:lumOff val="60000"/>
          </a:schemeClr>
        </a:solidFill>
        <a:ln>
          <a:noFill/>
        </a:ln>
        <a:effectLst/>
      </dgm:spPr>
      <dgm:t>
        <a:bodyPr/>
        <a:lstStyle/>
        <a:p>
          <a:endParaRPr lang="en-US">
            <a:solidFill>
              <a:sysClr val="window" lastClr="FFFFFF"/>
            </a:solidFill>
            <a:latin typeface="Calibri" panose="020F0502020204030204"/>
            <a:ea typeface="+mn-ea"/>
            <a:cs typeface="+mn-cs"/>
          </a:endParaRPr>
        </a:p>
      </dgm:t>
    </dgm:pt>
    <dgm:pt modelId="{5F00E6A6-89FE-4F7C-B281-4EEC8823286E}">
      <dgm:prSet phldrT="[Text]" custT="1"/>
      <dgm:spPr>
        <a:xfrm>
          <a:off x="2022574" y="447198"/>
          <a:ext cx="1441251" cy="864750"/>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r>
            <a:rPr lang="en-US" sz="1400">
              <a:solidFill>
                <a:sysClr val="window" lastClr="FFFFFF"/>
              </a:solidFill>
              <a:latin typeface="Times New Roman" panose="02020603050405020304" pitchFamily="18" charset="0"/>
              <a:ea typeface="+mn-ea"/>
              <a:cs typeface="Times New Roman" panose="02020603050405020304" pitchFamily="18" charset="0"/>
            </a:rPr>
            <a:t>Arduino</a:t>
          </a:r>
          <a:r>
            <a:rPr lang="en-US" sz="1400" baseline="0">
              <a:solidFill>
                <a:sysClr val="window" lastClr="FFFFFF"/>
              </a:solidFill>
              <a:latin typeface="Times New Roman" panose="02020603050405020304" pitchFamily="18" charset="0"/>
              <a:ea typeface="+mn-ea"/>
              <a:cs typeface="Times New Roman" panose="02020603050405020304" pitchFamily="18" charset="0"/>
            </a:rPr>
            <a:t> Uno</a:t>
          </a:r>
          <a:endParaRPr lang="en-US" sz="1400">
            <a:solidFill>
              <a:sysClr val="window" lastClr="FFFFFF"/>
            </a:solidFill>
            <a:latin typeface="Times New Roman" panose="02020603050405020304" pitchFamily="18" charset="0"/>
            <a:ea typeface="+mn-ea"/>
            <a:cs typeface="Times New Roman" panose="02020603050405020304" pitchFamily="18" charset="0"/>
          </a:endParaRPr>
        </a:p>
      </dgm:t>
    </dgm:pt>
    <dgm:pt modelId="{29BD18D0-EB7E-4E01-9719-CF3B6B0CF095}" type="parTrans" cxnId="{B812F292-88C7-4585-9DAE-5C116691F0FC}">
      <dgm:prSet/>
      <dgm:spPr/>
      <dgm:t>
        <a:bodyPr/>
        <a:lstStyle/>
        <a:p>
          <a:endParaRPr lang="en-US"/>
        </a:p>
      </dgm:t>
    </dgm:pt>
    <dgm:pt modelId="{B33BEE43-B435-419B-BE8E-53A458D9673D}" type="sibTrans" cxnId="{B812F292-88C7-4585-9DAE-5C116691F0FC}">
      <dgm:prSet/>
      <dgm:spPr>
        <a:xfrm>
          <a:off x="3590655" y="700859"/>
          <a:ext cx="305545" cy="357430"/>
        </a:xfrm>
        <a:prstGeom prst="rightArrow">
          <a:avLst>
            <a:gd name="adj1" fmla="val 60000"/>
            <a:gd name="adj2" fmla="val 50000"/>
          </a:avLst>
        </a:prstGeom>
        <a:solidFill>
          <a:srgbClr val="ED7D31">
            <a:hueOff val="-485121"/>
            <a:satOff val="-27976"/>
            <a:lumOff val="2876"/>
            <a:alphaOff val="0"/>
          </a:srgbClr>
        </a:solidFill>
        <a:ln>
          <a:noFill/>
        </a:ln>
        <a:effectLst/>
      </dgm:spPr>
      <dgm:t>
        <a:bodyPr/>
        <a:lstStyle/>
        <a:p>
          <a:endParaRPr lang="en-US">
            <a:solidFill>
              <a:sysClr val="window" lastClr="FFFFFF"/>
            </a:solidFill>
            <a:latin typeface="Calibri" panose="020F0502020204030204"/>
            <a:ea typeface="+mn-ea"/>
            <a:cs typeface="+mn-cs"/>
          </a:endParaRPr>
        </a:p>
      </dgm:t>
    </dgm:pt>
    <dgm:pt modelId="{BCF4A9B3-F4F6-4D38-A37F-25389A25D6BB}">
      <dgm:prSet phldrT="[Text]" custT="1"/>
      <dgm:spPr>
        <a:xfrm>
          <a:off x="4040326" y="447198"/>
          <a:ext cx="1441251" cy="864750"/>
        </a:xfrm>
        <a:prstGeom prst="roundRect">
          <a:avLst>
            <a:gd name="adj" fmla="val 10000"/>
          </a:avLst>
        </a:prstGeom>
        <a:solidFill>
          <a:schemeClr val="accent1">
            <a:lumMod val="75000"/>
          </a:schemeClr>
        </a:solidFill>
        <a:ln w="12700" cap="flat" cmpd="sng" algn="ctr">
          <a:solidFill>
            <a:sysClr val="window" lastClr="FFFFFF">
              <a:hueOff val="0"/>
              <a:satOff val="0"/>
              <a:lumOff val="0"/>
              <a:alphaOff val="0"/>
            </a:sysClr>
          </a:solidFill>
          <a:prstDash val="solid"/>
          <a:miter lim="800000"/>
        </a:ln>
        <a:effectLst/>
      </dgm:spPr>
      <dgm:t>
        <a:bodyPr/>
        <a:lstStyle/>
        <a:p>
          <a:r>
            <a:rPr lang="en-US" sz="1400" b="0" i="0">
              <a:solidFill>
                <a:sysClr val="window" lastClr="FFFFFF"/>
              </a:solidFill>
              <a:latin typeface="Times New Roman" panose="02020603050405020304" pitchFamily="18" charset="0"/>
              <a:ea typeface="+mn-ea"/>
              <a:cs typeface="Times New Roman" panose="02020603050405020304" pitchFamily="18" charset="0"/>
            </a:rPr>
            <a:t>Blutooth Module</a:t>
          </a:r>
          <a:endParaRPr lang="en-US" sz="1400">
            <a:solidFill>
              <a:sysClr val="window" lastClr="FFFFFF"/>
            </a:solidFill>
            <a:latin typeface="Times New Roman" panose="02020603050405020304" pitchFamily="18" charset="0"/>
            <a:ea typeface="+mn-ea"/>
            <a:cs typeface="Times New Roman" panose="02020603050405020304" pitchFamily="18" charset="0"/>
          </a:endParaRPr>
        </a:p>
      </dgm:t>
    </dgm:pt>
    <dgm:pt modelId="{3747DFEC-5B5B-4066-98D9-62D4DC5E6E2F}" type="parTrans" cxnId="{47D24815-B9B7-4E56-B121-A60E474503B4}">
      <dgm:prSet/>
      <dgm:spPr/>
      <dgm:t>
        <a:bodyPr/>
        <a:lstStyle/>
        <a:p>
          <a:endParaRPr lang="en-US"/>
        </a:p>
      </dgm:t>
    </dgm:pt>
    <dgm:pt modelId="{392F302C-7ABE-4BDA-9774-F6D55914C300}" type="sibTrans" cxnId="{47D24815-B9B7-4E56-B121-A60E474503B4}">
      <dgm:prSet/>
      <dgm:spPr>
        <a:xfrm rot="5400000">
          <a:off x="4608179" y="1412837"/>
          <a:ext cx="305545" cy="357430"/>
        </a:xfrm>
        <a:prstGeom prst="rightArrow">
          <a:avLst>
            <a:gd name="adj1" fmla="val 60000"/>
            <a:gd name="adj2" fmla="val 50000"/>
          </a:avLst>
        </a:prstGeom>
        <a:solidFill>
          <a:srgbClr val="ED7D31">
            <a:hueOff val="-970242"/>
            <a:satOff val="-55952"/>
            <a:lumOff val="5752"/>
            <a:alphaOff val="0"/>
          </a:srgbClr>
        </a:solidFill>
        <a:ln>
          <a:noFill/>
        </a:ln>
        <a:effectLst/>
      </dgm:spPr>
      <dgm:t>
        <a:bodyPr/>
        <a:lstStyle/>
        <a:p>
          <a:endParaRPr lang="en-US">
            <a:solidFill>
              <a:sysClr val="window" lastClr="FFFFFF"/>
            </a:solidFill>
            <a:latin typeface="Calibri" panose="020F0502020204030204"/>
            <a:ea typeface="+mn-ea"/>
            <a:cs typeface="+mn-cs"/>
          </a:endParaRPr>
        </a:p>
      </dgm:t>
    </dgm:pt>
    <dgm:pt modelId="{C6672DB3-17EB-4F3F-8385-8478EA9669CC}">
      <dgm:prSet phldrT="[Text]" custT="1"/>
      <dgm:spPr>
        <a:xfrm>
          <a:off x="4040326" y="1888450"/>
          <a:ext cx="1441251" cy="864750"/>
        </a:xfrm>
        <a:prstGeom prst="roundRect">
          <a:avLst>
            <a:gd name="adj" fmla="val 10000"/>
          </a:avLst>
        </a:prstGeom>
        <a:solidFill>
          <a:schemeClr val="accent1">
            <a:lumMod val="50000"/>
          </a:schemeClr>
        </a:solidFill>
        <a:ln w="12700" cap="flat" cmpd="sng" algn="ctr">
          <a:solidFill>
            <a:sysClr val="window" lastClr="FFFFFF">
              <a:hueOff val="0"/>
              <a:satOff val="0"/>
              <a:lumOff val="0"/>
              <a:alphaOff val="0"/>
            </a:sysClr>
          </a:solidFill>
          <a:prstDash val="solid"/>
          <a:miter lim="800000"/>
        </a:ln>
        <a:effectLst/>
      </dgm:spPr>
      <dgm:t>
        <a:bodyPr/>
        <a:lstStyle/>
        <a:p>
          <a:r>
            <a:rPr lang="en-US" sz="1400">
              <a:solidFill>
                <a:sysClr val="window" lastClr="FFFFFF"/>
              </a:solidFill>
              <a:latin typeface="Times New Roman" panose="02020603050405020304" pitchFamily="18" charset="0"/>
              <a:ea typeface="+mn-ea"/>
              <a:cs typeface="Times New Roman" panose="02020603050405020304" pitchFamily="18" charset="0"/>
            </a:rPr>
            <a:t>Application on smart phone </a:t>
          </a:r>
        </a:p>
      </dgm:t>
    </dgm:pt>
    <dgm:pt modelId="{35F47EB0-0282-4841-A51C-D59634803280}" type="parTrans" cxnId="{B76CA012-7471-4FA1-8A46-70A67E623A92}">
      <dgm:prSet/>
      <dgm:spPr/>
      <dgm:t>
        <a:bodyPr/>
        <a:lstStyle/>
        <a:p>
          <a:endParaRPr lang="en-US"/>
        </a:p>
      </dgm:t>
    </dgm:pt>
    <dgm:pt modelId="{92D78EA0-7BD7-4ED1-80C9-C889B1C97918}" type="sibTrans" cxnId="{B76CA012-7471-4FA1-8A46-70A67E623A92}">
      <dgm:prSet/>
      <dgm:spPr>
        <a:xfrm rot="10800000">
          <a:off x="3607950" y="2142110"/>
          <a:ext cx="305545" cy="357430"/>
        </a:xfrm>
        <a:prstGeom prst="rightArrow">
          <a:avLst>
            <a:gd name="adj1" fmla="val 60000"/>
            <a:gd name="adj2" fmla="val 50000"/>
          </a:avLst>
        </a:prstGeom>
        <a:solidFill>
          <a:srgbClr val="ED7D31">
            <a:hueOff val="-1455363"/>
            <a:satOff val="-83928"/>
            <a:lumOff val="8628"/>
            <a:alphaOff val="0"/>
          </a:srgbClr>
        </a:solidFill>
        <a:ln>
          <a:noFill/>
        </a:ln>
        <a:effectLst/>
      </dgm:spPr>
      <dgm:t>
        <a:bodyPr/>
        <a:lstStyle/>
        <a:p>
          <a:endParaRPr lang="en-US">
            <a:solidFill>
              <a:sysClr val="window" lastClr="FFFFFF"/>
            </a:solidFill>
            <a:latin typeface="Calibri" panose="020F0502020204030204"/>
            <a:ea typeface="+mn-ea"/>
            <a:cs typeface="+mn-cs"/>
          </a:endParaRPr>
        </a:p>
      </dgm:t>
    </dgm:pt>
    <dgm:pt modelId="{AA8EBE48-B67E-4A28-84CE-261BCBE40DAD}" type="pres">
      <dgm:prSet presAssocID="{DB2D9DD6-DC50-4814-A577-B62720252824}" presName="diagram" presStyleCnt="0">
        <dgm:presLayoutVars>
          <dgm:dir/>
          <dgm:resizeHandles val="exact"/>
        </dgm:presLayoutVars>
      </dgm:prSet>
      <dgm:spPr/>
      <dgm:t>
        <a:bodyPr/>
        <a:lstStyle/>
        <a:p>
          <a:endParaRPr lang="en-US"/>
        </a:p>
      </dgm:t>
    </dgm:pt>
    <dgm:pt modelId="{85AF313E-61CA-4554-97E1-0944218EDA0E}" type="pres">
      <dgm:prSet presAssocID="{EB701D2F-6153-4B37-A271-EDD35E04E07A}" presName="node" presStyleLbl="node1" presStyleIdx="0" presStyleCnt="4" custScaleY="46116">
        <dgm:presLayoutVars>
          <dgm:bulletEnabled val="1"/>
        </dgm:presLayoutVars>
      </dgm:prSet>
      <dgm:spPr/>
      <dgm:t>
        <a:bodyPr/>
        <a:lstStyle/>
        <a:p>
          <a:endParaRPr lang="en-US"/>
        </a:p>
      </dgm:t>
    </dgm:pt>
    <dgm:pt modelId="{ACF5138E-F74D-4C6D-BC68-BEB17AC12293}" type="pres">
      <dgm:prSet presAssocID="{A91DEF90-B0E6-44AB-814C-7FD03D9ED434}" presName="sibTrans" presStyleLbl="sibTrans2D1" presStyleIdx="0" presStyleCnt="3"/>
      <dgm:spPr/>
      <dgm:t>
        <a:bodyPr/>
        <a:lstStyle/>
        <a:p>
          <a:endParaRPr lang="en-US"/>
        </a:p>
      </dgm:t>
    </dgm:pt>
    <dgm:pt modelId="{C66CAE46-ABC9-4A50-BA7A-0F2C6F4AF7CD}" type="pres">
      <dgm:prSet presAssocID="{A91DEF90-B0E6-44AB-814C-7FD03D9ED434}" presName="connectorText" presStyleLbl="sibTrans2D1" presStyleIdx="0" presStyleCnt="3"/>
      <dgm:spPr/>
      <dgm:t>
        <a:bodyPr/>
        <a:lstStyle/>
        <a:p>
          <a:endParaRPr lang="en-US"/>
        </a:p>
      </dgm:t>
    </dgm:pt>
    <dgm:pt modelId="{96EFCC1C-53DA-4435-AFA2-8EC528108788}" type="pres">
      <dgm:prSet presAssocID="{5F00E6A6-89FE-4F7C-B281-4EEC8823286E}" presName="node" presStyleLbl="node1" presStyleIdx="1" presStyleCnt="4" custScaleY="46388">
        <dgm:presLayoutVars>
          <dgm:bulletEnabled val="1"/>
        </dgm:presLayoutVars>
      </dgm:prSet>
      <dgm:spPr/>
      <dgm:t>
        <a:bodyPr/>
        <a:lstStyle/>
        <a:p>
          <a:endParaRPr lang="en-US"/>
        </a:p>
      </dgm:t>
    </dgm:pt>
    <dgm:pt modelId="{EC192100-F4FE-4696-AC30-BC83AB4CD152}" type="pres">
      <dgm:prSet presAssocID="{B33BEE43-B435-419B-BE8E-53A458D9673D}" presName="sibTrans" presStyleLbl="sibTrans2D1" presStyleIdx="1" presStyleCnt="3"/>
      <dgm:spPr/>
      <dgm:t>
        <a:bodyPr/>
        <a:lstStyle/>
        <a:p>
          <a:endParaRPr lang="en-US"/>
        </a:p>
      </dgm:t>
    </dgm:pt>
    <dgm:pt modelId="{DD7FE12F-CF1A-47AA-A9A9-9E1B3FBC3304}" type="pres">
      <dgm:prSet presAssocID="{B33BEE43-B435-419B-BE8E-53A458D9673D}" presName="connectorText" presStyleLbl="sibTrans2D1" presStyleIdx="1" presStyleCnt="3"/>
      <dgm:spPr/>
      <dgm:t>
        <a:bodyPr/>
        <a:lstStyle/>
        <a:p>
          <a:endParaRPr lang="en-US"/>
        </a:p>
      </dgm:t>
    </dgm:pt>
    <dgm:pt modelId="{D2D7D926-9895-4885-8759-A9F0E1041DCF}" type="pres">
      <dgm:prSet presAssocID="{BCF4A9B3-F4F6-4D38-A37F-25389A25D6BB}" presName="node" presStyleLbl="node1" presStyleIdx="2" presStyleCnt="4" custScaleY="43225">
        <dgm:presLayoutVars>
          <dgm:bulletEnabled val="1"/>
        </dgm:presLayoutVars>
      </dgm:prSet>
      <dgm:spPr/>
      <dgm:t>
        <a:bodyPr/>
        <a:lstStyle/>
        <a:p>
          <a:endParaRPr lang="en-US"/>
        </a:p>
      </dgm:t>
    </dgm:pt>
    <dgm:pt modelId="{815ADB1C-8F3E-4BF0-8318-6D7E3883D3D4}" type="pres">
      <dgm:prSet presAssocID="{392F302C-7ABE-4BDA-9774-F6D55914C300}" presName="sibTrans" presStyleLbl="sibTrans2D1" presStyleIdx="2" presStyleCnt="3"/>
      <dgm:spPr/>
      <dgm:t>
        <a:bodyPr/>
        <a:lstStyle/>
        <a:p>
          <a:endParaRPr lang="en-US"/>
        </a:p>
      </dgm:t>
    </dgm:pt>
    <dgm:pt modelId="{39A6E8E5-5B58-498F-88AB-6EF32B9B44A0}" type="pres">
      <dgm:prSet presAssocID="{392F302C-7ABE-4BDA-9774-F6D55914C300}" presName="connectorText" presStyleLbl="sibTrans2D1" presStyleIdx="2" presStyleCnt="3"/>
      <dgm:spPr/>
      <dgm:t>
        <a:bodyPr/>
        <a:lstStyle/>
        <a:p>
          <a:endParaRPr lang="en-US"/>
        </a:p>
      </dgm:t>
    </dgm:pt>
    <dgm:pt modelId="{E0809351-A4CB-48F5-B856-196A3BC11644}" type="pres">
      <dgm:prSet presAssocID="{C6672DB3-17EB-4F3F-8385-8478EA9669CC}" presName="node" presStyleLbl="node1" presStyleIdx="3" presStyleCnt="4" custScaleY="47000">
        <dgm:presLayoutVars>
          <dgm:bulletEnabled val="1"/>
        </dgm:presLayoutVars>
      </dgm:prSet>
      <dgm:spPr/>
      <dgm:t>
        <a:bodyPr/>
        <a:lstStyle/>
        <a:p>
          <a:endParaRPr lang="en-US"/>
        </a:p>
      </dgm:t>
    </dgm:pt>
  </dgm:ptLst>
  <dgm:cxnLst>
    <dgm:cxn modelId="{1190E89B-0CCA-4201-8CC9-DFDB317B14D6}" type="presOf" srcId="{B33BEE43-B435-419B-BE8E-53A458D9673D}" destId="{EC192100-F4FE-4696-AC30-BC83AB4CD152}" srcOrd="0" destOrd="0" presId="urn:microsoft.com/office/officeart/2005/8/layout/process5"/>
    <dgm:cxn modelId="{C02F1943-5873-422B-BCB6-A851A2C2FEAF}" type="presOf" srcId="{C6672DB3-17EB-4F3F-8385-8478EA9669CC}" destId="{E0809351-A4CB-48F5-B856-196A3BC11644}" srcOrd="0" destOrd="0" presId="urn:microsoft.com/office/officeart/2005/8/layout/process5"/>
    <dgm:cxn modelId="{A57ADA42-D660-4952-85BA-B7B4B0F1EF4C}" type="presOf" srcId="{B33BEE43-B435-419B-BE8E-53A458D9673D}" destId="{DD7FE12F-CF1A-47AA-A9A9-9E1B3FBC3304}" srcOrd="1" destOrd="0" presId="urn:microsoft.com/office/officeart/2005/8/layout/process5"/>
    <dgm:cxn modelId="{1AB456DF-F228-4125-B391-8311BAE34773}" srcId="{DB2D9DD6-DC50-4814-A577-B62720252824}" destId="{EB701D2F-6153-4B37-A271-EDD35E04E07A}" srcOrd="0" destOrd="0" parTransId="{E243E874-C506-4972-BE34-89275023427E}" sibTransId="{A91DEF90-B0E6-44AB-814C-7FD03D9ED434}"/>
    <dgm:cxn modelId="{71D117A2-3824-4DBC-810A-A4490752F7D7}" type="presOf" srcId="{EB701D2F-6153-4B37-A271-EDD35E04E07A}" destId="{85AF313E-61CA-4554-97E1-0944218EDA0E}" srcOrd="0" destOrd="0" presId="urn:microsoft.com/office/officeart/2005/8/layout/process5"/>
    <dgm:cxn modelId="{8DCA2712-31A8-4EAC-8DCB-C0ABED07390C}" type="presOf" srcId="{A91DEF90-B0E6-44AB-814C-7FD03D9ED434}" destId="{ACF5138E-F74D-4C6D-BC68-BEB17AC12293}" srcOrd="0" destOrd="0" presId="urn:microsoft.com/office/officeart/2005/8/layout/process5"/>
    <dgm:cxn modelId="{4D32CC0E-8175-4D16-9A9E-AAA67917D76F}" type="presOf" srcId="{DB2D9DD6-DC50-4814-A577-B62720252824}" destId="{AA8EBE48-B67E-4A28-84CE-261BCBE40DAD}" srcOrd="0" destOrd="0" presId="urn:microsoft.com/office/officeart/2005/8/layout/process5"/>
    <dgm:cxn modelId="{C2C07BE5-24CC-4836-B4FF-8D87DAD8A1E5}" type="presOf" srcId="{A91DEF90-B0E6-44AB-814C-7FD03D9ED434}" destId="{C66CAE46-ABC9-4A50-BA7A-0F2C6F4AF7CD}" srcOrd="1" destOrd="0" presId="urn:microsoft.com/office/officeart/2005/8/layout/process5"/>
    <dgm:cxn modelId="{20B41316-05B3-4BE0-8124-351ECE8C1BCE}" type="presOf" srcId="{392F302C-7ABE-4BDA-9774-F6D55914C300}" destId="{39A6E8E5-5B58-498F-88AB-6EF32B9B44A0}" srcOrd="1" destOrd="0" presId="urn:microsoft.com/office/officeart/2005/8/layout/process5"/>
    <dgm:cxn modelId="{47D24815-B9B7-4E56-B121-A60E474503B4}" srcId="{DB2D9DD6-DC50-4814-A577-B62720252824}" destId="{BCF4A9B3-F4F6-4D38-A37F-25389A25D6BB}" srcOrd="2" destOrd="0" parTransId="{3747DFEC-5B5B-4066-98D9-62D4DC5E6E2F}" sibTransId="{392F302C-7ABE-4BDA-9774-F6D55914C300}"/>
    <dgm:cxn modelId="{BDF60B3B-EE68-44A2-BB52-568E5D691870}" type="presOf" srcId="{BCF4A9B3-F4F6-4D38-A37F-25389A25D6BB}" destId="{D2D7D926-9895-4885-8759-A9F0E1041DCF}" srcOrd="0" destOrd="0" presId="urn:microsoft.com/office/officeart/2005/8/layout/process5"/>
    <dgm:cxn modelId="{B812F292-88C7-4585-9DAE-5C116691F0FC}" srcId="{DB2D9DD6-DC50-4814-A577-B62720252824}" destId="{5F00E6A6-89FE-4F7C-B281-4EEC8823286E}" srcOrd="1" destOrd="0" parTransId="{29BD18D0-EB7E-4E01-9719-CF3B6B0CF095}" sibTransId="{B33BEE43-B435-419B-BE8E-53A458D9673D}"/>
    <dgm:cxn modelId="{C7C17697-FCC1-481D-8171-A81EC8440773}" type="presOf" srcId="{5F00E6A6-89FE-4F7C-B281-4EEC8823286E}" destId="{96EFCC1C-53DA-4435-AFA2-8EC528108788}" srcOrd="0" destOrd="0" presId="urn:microsoft.com/office/officeart/2005/8/layout/process5"/>
    <dgm:cxn modelId="{305C77D2-67BD-4276-8342-C03251E0F692}" type="presOf" srcId="{392F302C-7ABE-4BDA-9774-F6D55914C300}" destId="{815ADB1C-8F3E-4BF0-8318-6D7E3883D3D4}" srcOrd="0" destOrd="0" presId="urn:microsoft.com/office/officeart/2005/8/layout/process5"/>
    <dgm:cxn modelId="{B76CA012-7471-4FA1-8A46-70A67E623A92}" srcId="{DB2D9DD6-DC50-4814-A577-B62720252824}" destId="{C6672DB3-17EB-4F3F-8385-8478EA9669CC}" srcOrd="3" destOrd="0" parTransId="{35F47EB0-0282-4841-A51C-D59634803280}" sibTransId="{92D78EA0-7BD7-4ED1-80C9-C889B1C97918}"/>
    <dgm:cxn modelId="{B29CF457-0FD4-49A7-9811-9796D847B3F2}" type="presParOf" srcId="{AA8EBE48-B67E-4A28-84CE-261BCBE40DAD}" destId="{85AF313E-61CA-4554-97E1-0944218EDA0E}" srcOrd="0" destOrd="0" presId="urn:microsoft.com/office/officeart/2005/8/layout/process5"/>
    <dgm:cxn modelId="{36E915C6-0B65-43C6-B843-B144B0B2B4BC}" type="presParOf" srcId="{AA8EBE48-B67E-4A28-84CE-261BCBE40DAD}" destId="{ACF5138E-F74D-4C6D-BC68-BEB17AC12293}" srcOrd="1" destOrd="0" presId="urn:microsoft.com/office/officeart/2005/8/layout/process5"/>
    <dgm:cxn modelId="{711AC3F8-8580-429E-80C6-17B5647F83D7}" type="presParOf" srcId="{ACF5138E-F74D-4C6D-BC68-BEB17AC12293}" destId="{C66CAE46-ABC9-4A50-BA7A-0F2C6F4AF7CD}" srcOrd="0" destOrd="0" presId="urn:microsoft.com/office/officeart/2005/8/layout/process5"/>
    <dgm:cxn modelId="{99FEC2A9-AB5D-41F2-911C-63FD8DC2EB56}" type="presParOf" srcId="{AA8EBE48-B67E-4A28-84CE-261BCBE40DAD}" destId="{96EFCC1C-53DA-4435-AFA2-8EC528108788}" srcOrd="2" destOrd="0" presId="urn:microsoft.com/office/officeart/2005/8/layout/process5"/>
    <dgm:cxn modelId="{FAE07E66-94C1-4CFC-9066-05D8DF5718DD}" type="presParOf" srcId="{AA8EBE48-B67E-4A28-84CE-261BCBE40DAD}" destId="{EC192100-F4FE-4696-AC30-BC83AB4CD152}" srcOrd="3" destOrd="0" presId="urn:microsoft.com/office/officeart/2005/8/layout/process5"/>
    <dgm:cxn modelId="{537DB0B0-C170-4345-82C5-66E3970C47CD}" type="presParOf" srcId="{EC192100-F4FE-4696-AC30-BC83AB4CD152}" destId="{DD7FE12F-CF1A-47AA-A9A9-9E1B3FBC3304}" srcOrd="0" destOrd="0" presId="urn:microsoft.com/office/officeart/2005/8/layout/process5"/>
    <dgm:cxn modelId="{5B4CD6B8-0393-419A-80EE-A89778B527FD}" type="presParOf" srcId="{AA8EBE48-B67E-4A28-84CE-261BCBE40DAD}" destId="{D2D7D926-9895-4885-8759-A9F0E1041DCF}" srcOrd="4" destOrd="0" presId="urn:microsoft.com/office/officeart/2005/8/layout/process5"/>
    <dgm:cxn modelId="{FCA73117-E9C4-4D23-9372-B4F0F98F9E84}" type="presParOf" srcId="{AA8EBE48-B67E-4A28-84CE-261BCBE40DAD}" destId="{815ADB1C-8F3E-4BF0-8318-6D7E3883D3D4}" srcOrd="5" destOrd="0" presId="urn:microsoft.com/office/officeart/2005/8/layout/process5"/>
    <dgm:cxn modelId="{855ED165-FC18-4EA6-9180-B9E9ECF3FC2C}" type="presParOf" srcId="{815ADB1C-8F3E-4BF0-8318-6D7E3883D3D4}" destId="{39A6E8E5-5B58-498F-88AB-6EF32B9B44A0}" srcOrd="0" destOrd="0" presId="urn:microsoft.com/office/officeart/2005/8/layout/process5"/>
    <dgm:cxn modelId="{0A110722-7D15-49A5-8F75-5D5CC1994571}" type="presParOf" srcId="{AA8EBE48-B67E-4A28-84CE-261BCBE40DAD}" destId="{E0809351-A4CB-48F5-B856-196A3BC11644}" srcOrd="6"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AF313E-61CA-4554-97E1-0944218EDA0E}">
      <dsp:nvSpPr>
        <dsp:cNvPr id="0" name=""/>
        <dsp:cNvSpPr/>
      </dsp:nvSpPr>
      <dsp:spPr>
        <a:xfrm>
          <a:off x="1071" y="68911"/>
          <a:ext cx="2285107" cy="632279"/>
        </a:xfrm>
        <a:prstGeom prst="roundRect">
          <a:avLst>
            <a:gd name="adj" fmla="val 10000"/>
          </a:avLst>
        </a:prstGeom>
        <a:solidFill>
          <a:schemeClr val="accent1">
            <a:lumMod val="40000"/>
            <a:lumOff val="6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a:solidFill>
                <a:sysClr val="window" lastClr="FFFFFF"/>
              </a:solidFill>
              <a:latin typeface="Times New Roman" panose="02020603050405020304" pitchFamily="18" charset="0"/>
              <a:ea typeface="+mn-ea"/>
              <a:cs typeface="Times New Roman" panose="02020603050405020304" pitchFamily="18" charset="0"/>
            </a:rPr>
            <a:t>Diaper Moisture sensor</a:t>
          </a:r>
        </a:p>
      </dsp:txBody>
      <dsp:txXfrm>
        <a:off x="19590" y="87430"/>
        <a:ext cx="2248069" cy="595241"/>
      </dsp:txXfrm>
    </dsp:sp>
    <dsp:sp modelId="{ACF5138E-F74D-4C6D-BC68-BEB17AC12293}">
      <dsp:nvSpPr>
        <dsp:cNvPr id="0" name=""/>
        <dsp:cNvSpPr/>
      </dsp:nvSpPr>
      <dsp:spPr>
        <a:xfrm>
          <a:off x="2487268" y="101697"/>
          <a:ext cx="484442" cy="566706"/>
        </a:xfrm>
        <a:prstGeom prst="rightArrow">
          <a:avLst>
            <a:gd name="adj1" fmla="val 60000"/>
            <a:gd name="adj2" fmla="val 50000"/>
          </a:avLst>
        </a:prstGeom>
        <a:solidFill>
          <a:schemeClr val="accent6">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solidFill>
              <a:sysClr val="window" lastClr="FFFFFF"/>
            </a:solidFill>
            <a:latin typeface="Calibri" panose="020F0502020204030204"/>
            <a:ea typeface="+mn-ea"/>
            <a:cs typeface="+mn-cs"/>
          </a:endParaRPr>
        </a:p>
      </dsp:txBody>
      <dsp:txXfrm>
        <a:off x="2487268" y="215038"/>
        <a:ext cx="339109" cy="340024"/>
      </dsp:txXfrm>
    </dsp:sp>
    <dsp:sp modelId="{96EFCC1C-53DA-4435-AFA2-8EC528108788}">
      <dsp:nvSpPr>
        <dsp:cNvPr id="0" name=""/>
        <dsp:cNvSpPr/>
      </dsp:nvSpPr>
      <dsp:spPr>
        <a:xfrm>
          <a:off x="3200221" y="67046"/>
          <a:ext cx="2285107" cy="636009"/>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a:solidFill>
                <a:sysClr val="window" lastClr="FFFFFF"/>
              </a:solidFill>
              <a:latin typeface="Times New Roman" panose="02020603050405020304" pitchFamily="18" charset="0"/>
              <a:ea typeface="+mn-ea"/>
              <a:cs typeface="Times New Roman" panose="02020603050405020304" pitchFamily="18" charset="0"/>
            </a:rPr>
            <a:t>Arduino</a:t>
          </a:r>
          <a:r>
            <a:rPr lang="en-US" sz="1400" kern="1200" baseline="0">
              <a:solidFill>
                <a:sysClr val="window" lastClr="FFFFFF"/>
              </a:solidFill>
              <a:latin typeface="Times New Roman" panose="02020603050405020304" pitchFamily="18" charset="0"/>
              <a:ea typeface="+mn-ea"/>
              <a:cs typeface="Times New Roman" panose="02020603050405020304" pitchFamily="18" charset="0"/>
            </a:rPr>
            <a:t> Uno</a:t>
          </a:r>
          <a:endParaRPr lang="en-US" sz="1400" kern="1200">
            <a:solidFill>
              <a:sysClr val="window" lastClr="FFFFFF"/>
            </a:solidFill>
            <a:latin typeface="Times New Roman" panose="02020603050405020304" pitchFamily="18" charset="0"/>
            <a:ea typeface="+mn-ea"/>
            <a:cs typeface="Times New Roman" panose="02020603050405020304" pitchFamily="18" charset="0"/>
          </a:endParaRPr>
        </a:p>
      </dsp:txBody>
      <dsp:txXfrm>
        <a:off x="3218849" y="85674"/>
        <a:ext cx="2247851" cy="598753"/>
      </dsp:txXfrm>
    </dsp:sp>
    <dsp:sp modelId="{EC192100-F4FE-4696-AC30-BC83AB4CD152}">
      <dsp:nvSpPr>
        <dsp:cNvPr id="0" name=""/>
        <dsp:cNvSpPr/>
      </dsp:nvSpPr>
      <dsp:spPr>
        <a:xfrm rot="5400000">
          <a:off x="4093695" y="875564"/>
          <a:ext cx="498158" cy="566706"/>
        </a:xfrm>
        <a:prstGeom prst="rightArrow">
          <a:avLst>
            <a:gd name="adj1" fmla="val 60000"/>
            <a:gd name="adj2" fmla="val 50000"/>
          </a:avLst>
        </a:prstGeom>
        <a:solidFill>
          <a:srgbClr val="ED7D31">
            <a:hueOff val="-485121"/>
            <a:satOff val="-27976"/>
            <a:lumOff val="2876"/>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solidFill>
              <a:sysClr val="window" lastClr="FFFFFF"/>
            </a:solidFill>
            <a:latin typeface="Calibri" panose="020F0502020204030204"/>
            <a:ea typeface="+mn-ea"/>
            <a:cs typeface="+mn-cs"/>
          </a:endParaRPr>
        </a:p>
      </dsp:txBody>
      <dsp:txXfrm rot="-5400000">
        <a:off x="4172762" y="909839"/>
        <a:ext cx="340024" cy="348711"/>
      </dsp:txXfrm>
    </dsp:sp>
    <dsp:sp modelId="{D2D7D926-9895-4885-8759-A9F0E1041DCF}">
      <dsp:nvSpPr>
        <dsp:cNvPr id="0" name=""/>
        <dsp:cNvSpPr/>
      </dsp:nvSpPr>
      <dsp:spPr>
        <a:xfrm>
          <a:off x="3200221" y="1642977"/>
          <a:ext cx="2285107" cy="592642"/>
        </a:xfrm>
        <a:prstGeom prst="roundRect">
          <a:avLst>
            <a:gd name="adj" fmla="val 10000"/>
          </a:avLst>
        </a:prstGeom>
        <a:solidFill>
          <a:schemeClr val="accent1">
            <a:lumMod val="75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0" i="0" kern="1200">
              <a:solidFill>
                <a:sysClr val="window" lastClr="FFFFFF"/>
              </a:solidFill>
              <a:latin typeface="Times New Roman" panose="02020603050405020304" pitchFamily="18" charset="0"/>
              <a:ea typeface="+mn-ea"/>
              <a:cs typeface="Times New Roman" panose="02020603050405020304" pitchFamily="18" charset="0"/>
            </a:rPr>
            <a:t>Blutooth Module</a:t>
          </a:r>
          <a:endParaRPr lang="en-US" sz="1400" kern="1200">
            <a:solidFill>
              <a:sysClr val="window" lastClr="FFFFFF"/>
            </a:solidFill>
            <a:latin typeface="Times New Roman" panose="02020603050405020304" pitchFamily="18" charset="0"/>
            <a:ea typeface="+mn-ea"/>
            <a:cs typeface="Times New Roman" panose="02020603050405020304" pitchFamily="18" charset="0"/>
          </a:endParaRPr>
        </a:p>
      </dsp:txBody>
      <dsp:txXfrm>
        <a:off x="3217579" y="1660335"/>
        <a:ext cx="2250391" cy="557926"/>
      </dsp:txXfrm>
    </dsp:sp>
    <dsp:sp modelId="{815ADB1C-8F3E-4BF0-8318-6D7E3883D3D4}">
      <dsp:nvSpPr>
        <dsp:cNvPr id="0" name=""/>
        <dsp:cNvSpPr/>
      </dsp:nvSpPr>
      <dsp:spPr>
        <a:xfrm rot="10800000">
          <a:off x="2514689" y="1655945"/>
          <a:ext cx="484442" cy="566706"/>
        </a:xfrm>
        <a:prstGeom prst="rightArrow">
          <a:avLst>
            <a:gd name="adj1" fmla="val 60000"/>
            <a:gd name="adj2" fmla="val 50000"/>
          </a:avLst>
        </a:prstGeom>
        <a:solidFill>
          <a:srgbClr val="ED7D31">
            <a:hueOff val="-970242"/>
            <a:satOff val="-55952"/>
            <a:lumOff val="5752"/>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solidFill>
              <a:sysClr val="window" lastClr="FFFFFF"/>
            </a:solidFill>
            <a:latin typeface="Calibri" panose="020F0502020204030204"/>
            <a:ea typeface="+mn-ea"/>
            <a:cs typeface="+mn-cs"/>
          </a:endParaRPr>
        </a:p>
      </dsp:txBody>
      <dsp:txXfrm rot="10800000">
        <a:off x="2660022" y="1769286"/>
        <a:ext cx="339109" cy="340024"/>
      </dsp:txXfrm>
    </dsp:sp>
    <dsp:sp modelId="{E0809351-A4CB-48F5-B856-196A3BC11644}">
      <dsp:nvSpPr>
        <dsp:cNvPr id="0" name=""/>
        <dsp:cNvSpPr/>
      </dsp:nvSpPr>
      <dsp:spPr>
        <a:xfrm>
          <a:off x="1071" y="1617098"/>
          <a:ext cx="2285107" cy="644400"/>
        </a:xfrm>
        <a:prstGeom prst="roundRect">
          <a:avLst>
            <a:gd name="adj" fmla="val 10000"/>
          </a:avLst>
        </a:prstGeom>
        <a:solidFill>
          <a:schemeClr val="accent1">
            <a:lumMod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a:solidFill>
                <a:sysClr val="window" lastClr="FFFFFF"/>
              </a:solidFill>
              <a:latin typeface="Times New Roman" panose="02020603050405020304" pitchFamily="18" charset="0"/>
              <a:ea typeface="+mn-ea"/>
              <a:cs typeface="Times New Roman" panose="02020603050405020304" pitchFamily="18" charset="0"/>
            </a:rPr>
            <a:t>Application on smart phone </a:t>
          </a:r>
        </a:p>
      </dsp:txBody>
      <dsp:txXfrm>
        <a:off x="19945" y="1635972"/>
        <a:ext cx="2247359" cy="606652"/>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smtClean="0">
                <a:latin typeface="Arial" charset="0"/>
              </a:defRPr>
            </a:lvl1pPr>
          </a:lstStyle>
          <a:p>
            <a:pPr>
              <a:defRPr/>
            </a:pPr>
            <a:endParaRPr lang="en-US"/>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Arial" charset="0"/>
              </a:defRPr>
            </a:lvl1pPr>
          </a:lstStyle>
          <a:p>
            <a:pPr>
              <a:defRPr/>
            </a:pPr>
            <a:endParaRPr lang="en-US"/>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smtClean="0">
                <a:latin typeface="Arial" charset="0"/>
              </a:defRPr>
            </a:lvl1pPr>
          </a:lstStyle>
          <a:p>
            <a:pPr>
              <a:defRPr/>
            </a:pPr>
            <a:endParaRPr lang="en-US"/>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E68DABDC-9B87-4C61-B247-09D2C447241D}"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algn="ctr" eaLnBrk="0" fontAlgn="base" hangingPunct="0">
              <a:spcBef>
                <a:spcPct val="0"/>
              </a:spcBef>
              <a:spcAft>
                <a:spcPct val="0"/>
              </a:spcAft>
              <a:defRPr sz="2400">
                <a:solidFill>
                  <a:schemeClr val="tx1"/>
                </a:solidFill>
                <a:latin typeface="Arial" panose="020B0604020202020204" pitchFamily="34" charset="0"/>
              </a:defRPr>
            </a:lvl6pPr>
            <a:lvl7pPr marL="2971800" indent="-228600" algn="ctr" eaLnBrk="0" fontAlgn="base" hangingPunct="0">
              <a:spcBef>
                <a:spcPct val="0"/>
              </a:spcBef>
              <a:spcAft>
                <a:spcPct val="0"/>
              </a:spcAft>
              <a:defRPr sz="2400">
                <a:solidFill>
                  <a:schemeClr val="tx1"/>
                </a:solidFill>
                <a:latin typeface="Arial" panose="020B0604020202020204" pitchFamily="34" charset="0"/>
              </a:defRPr>
            </a:lvl7pPr>
            <a:lvl8pPr marL="3429000" indent="-228600" algn="ctr" eaLnBrk="0" fontAlgn="base" hangingPunct="0">
              <a:spcBef>
                <a:spcPct val="0"/>
              </a:spcBef>
              <a:spcAft>
                <a:spcPct val="0"/>
              </a:spcAft>
              <a:defRPr sz="2400">
                <a:solidFill>
                  <a:schemeClr val="tx1"/>
                </a:solidFill>
                <a:latin typeface="Arial" panose="020B0604020202020204" pitchFamily="34" charset="0"/>
              </a:defRPr>
            </a:lvl8pPr>
            <a:lvl9pPr marL="3886200" indent="-228600" algn="ct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D3D257BB-618D-40A8-B8B9-06F885719F2A}" type="slidenum">
              <a:rPr lang="en-US" altLang="en-US" sz="1200"/>
              <a:pPr eaLnBrk="1" hangingPunct="1"/>
              <a:t>1</a:t>
            </a:fld>
            <a:endParaRPr lang="en-US" altLang="en-US" sz="1200"/>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ru-RU" altLang="en-US" smtClean="0">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algn="ctr" eaLnBrk="0" fontAlgn="base" hangingPunct="0">
              <a:spcBef>
                <a:spcPct val="0"/>
              </a:spcBef>
              <a:spcAft>
                <a:spcPct val="0"/>
              </a:spcAft>
              <a:defRPr sz="2400">
                <a:solidFill>
                  <a:schemeClr val="tx1"/>
                </a:solidFill>
                <a:latin typeface="Arial" panose="020B0604020202020204" pitchFamily="34" charset="0"/>
              </a:defRPr>
            </a:lvl6pPr>
            <a:lvl7pPr marL="2971800" indent="-228600" algn="ctr" eaLnBrk="0" fontAlgn="base" hangingPunct="0">
              <a:spcBef>
                <a:spcPct val="0"/>
              </a:spcBef>
              <a:spcAft>
                <a:spcPct val="0"/>
              </a:spcAft>
              <a:defRPr sz="2400">
                <a:solidFill>
                  <a:schemeClr val="tx1"/>
                </a:solidFill>
                <a:latin typeface="Arial" panose="020B0604020202020204" pitchFamily="34" charset="0"/>
              </a:defRPr>
            </a:lvl7pPr>
            <a:lvl8pPr marL="3429000" indent="-228600" algn="ctr" eaLnBrk="0" fontAlgn="base" hangingPunct="0">
              <a:spcBef>
                <a:spcPct val="0"/>
              </a:spcBef>
              <a:spcAft>
                <a:spcPct val="0"/>
              </a:spcAft>
              <a:defRPr sz="2400">
                <a:solidFill>
                  <a:schemeClr val="tx1"/>
                </a:solidFill>
                <a:latin typeface="Arial" panose="020B0604020202020204" pitchFamily="34" charset="0"/>
              </a:defRPr>
            </a:lvl8pPr>
            <a:lvl9pPr marL="3886200" indent="-228600" algn="ct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A9446DFF-DDFD-4D47-A159-465D45E9EBDD}" type="slidenum">
              <a:rPr lang="en-US" altLang="en-US" sz="1200"/>
              <a:pPr eaLnBrk="1" hangingPunct="1"/>
              <a:t>10</a:t>
            </a:fld>
            <a:endParaRPr lang="en-US" altLang="en-US" sz="120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ru-RU" altLang="en-US" smtClean="0">
              <a:latin typeface="Arial" panose="020B0604020202020204" pitchFamily="34" charset="0"/>
            </a:endParaRPr>
          </a:p>
        </p:txBody>
      </p:sp>
    </p:spTree>
    <p:extLst>
      <p:ext uri="{BB962C8B-B14F-4D97-AF65-F5344CB8AC3E}">
        <p14:creationId xmlns:p14="http://schemas.microsoft.com/office/powerpoint/2010/main" val="29374692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algn="ctr" eaLnBrk="0" fontAlgn="base" hangingPunct="0">
              <a:spcBef>
                <a:spcPct val="0"/>
              </a:spcBef>
              <a:spcAft>
                <a:spcPct val="0"/>
              </a:spcAft>
              <a:defRPr sz="2400">
                <a:solidFill>
                  <a:schemeClr val="tx1"/>
                </a:solidFill>
                <a:latin typeface="Arial" panose="020B0604020202020204" pitchFamily="34" charset="0"/>
              </a:defRPr>
            </a:lvl6pPr>
            <a:lvl7pPr marL="2971800" indent="-228600" algn="ctr" eaLnBrk="0" fontAlgn="base" hangingPunct="0">
              <a:spcBef>
                <a:spcPct val="0"/>
              </a:spcBef>
              <a:spcAft>
                <a:spcPct val="0"/>
              </a:spcAft>
              <a:defRPr sz="2400">
                <a:solidFill>
                  <a:schemeClr val="tx1"/>
                </a:solidFill>
                <a:latin typeface="Arial" panose="020B0604020202020204" pitchFamily="34" charset="0"/>
              </a:defRPr>
            </a:lvl7pPr>
            <a:lvl8pPr marL="3429000" indent="-228600" algn="ctr" eaLnBrk="0" fontAlgn="base" hangingPunct="0">
              <a:spcBef>
                <a:spcPct val="0"/>
              </a:spcBef>
              <a:spcAft>
                <a:spcPct val="0"/>
              </a:spcAft>
              <a:defRPr sz="2400">
                <a:solidFill>
                  <a:schemeClr val="tx1"/>
                </a:solidFill>
                <a:latin typeface="Arial" panose="020B0604020202020204" pitchFamily="34" charset="0"/>
              </a:defRPr>
            </a:lvl8pPr>
            <a:lvl9pPr marL="3886200" indent="-228600" algn="ct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A9446DFF-DDFD-4D47-A159-465D45E9EBDD}" type="slidenum">
              <a:rPr lang="en-US" altLang="en-US" sz="1200"/>
              <a:pPr eaLnBrk="1" hangingPunct="1"/>
              <a:t>11</a:t>
            </a:fld>
            <a:endParaRPr lang="en-US" altLang="en-US" sz="120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ru-RU" altLang="en-US" smtClean="0">
              <a:latin typeface="Arial" panose="020B0604020202020204" pitchFamily="34" charset="0"/>
            </a:endParaRPr>
          </a:p>
        </p:txBody>
      </p:sp>
    </p:spTree>
    <p:extLst>
      <p:ext uri="{BB962C8B-B14F-4D97-AF65-F5344CB8AC3E}">
        <p14:creationId xmlns:p14="http://schemas.microsoft.com/office/powerpoint/2010/main" val="16676243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algn="ctr" eaLnBrk="0" fontAlgn="base" hangingPunct="0">
              <a:spcBef>
                <a:spcPct val="0"/>
              </a:spcBef>
              <a:spcAft>
                <a:spcPct val="0"/>
              </a:spcAft>
              <a:defRPr sz="2400">
                <a:solidFill>
                  <a:schemeClr val="tx1"/>
                </a:solidFill>
                <a:latin typeface="Arial" panose="020B0604020202020204" pitchFamily="34" charset="0"/>
              </a:defRPr>
            </a:lvl6pPr>
            <a:lvl7pPr marL="2971800" indent="-228600" algn="ctr" eaLnBrk="0" fontAlgn="base" hangingPunct="0">
              <a:spcBef>
                <a:spcPct val="0"/>
              </a:spcBef>
              <a:spcAft>
                <a:spcPct val="0"/>
              </a:spcAft>
              <a:defRPr sz="2400">
                <a:solidFill>
                  <a:schemeClr val="tx1"/>
                </a:solidFill>
                <a:latin typeface="Arial" panose="020B0604020202020204" pitchFamily="34" charset="0"/>
              </a:defRPr>
            </a:lvl7pPr>
            <a:lvl8pPr marL="3429000" indent="-228600" algn="ctr" eaLnBrk="0" fontAlgn="base" hangingPunct="0">
              <a:spcBef>
                <a:spcPct val="0"/>
              </a:spcBef>
              <a:spcAft>
                <a:spcPct val="0"/>
              </a:spcAft>
              <a:defRPr sz="2400">
                <a:solidFill>
                  <a:schemeClr val="tx1"/>
                </a:solidFill>
                <a:latin typeface="Arial" panose="020B0604020202020204" pitchFamily="34" charset="0"/>
              </a:defRPr>
            </a:lvl8pPr>
            <a:lvl9pPr marL="3886200" indent="-228600" algn="ct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A9446DFF-DDFD-4D47-A159-465D45E9EBDD}" type="slidenum">
              <a:rPr lang="en-US" altLang="en-US" sz="1200"/>
              <a:pPr eaLnBrk="1" hangingPunct="1"/>
              <a:t>12</a:t>
            </a:fld>
            <a:endParaRPr lang="en-US" altLang="en-US" sz="120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ru-RU" altLang="en-US" smtClean="0">
              <a:latin typeface="Arial" panose="020B0604020202020204" pitchFamily="34" charset="0"/>
            </a:endParaRPr>
          </a:p>
        </p:txBody>
      </p:sp>
    </p:spTree>
    <p:extLst>
      <p:ext uri="{BB962C8B-B14F-4D97-AF65-F5344CB8AC3E}">
        <p14:creationId xmlns:p14="http://schemas.microsoft.com/office/powerpoint/2010/main" val="18974590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algn="ctr" eaLnBrk="0" fontAlgn="base" hangingPunct="0">
              <a:spcBef>
                <a:spcPct val="0"/>
              </a:spcBef>
              <a:spcAft>
                <a:spcPct val="0"/>
              </a:spcAft>
              <a:defRPr sz="2400">
                <a:solidFill>
                  <a:schemeClr val="tx1"/>
                </a:solidFill>
                <a:latin typeface="Arial" panose="020B0604020202020204" pitchFamily="34" charset="0"/>
              </a:defRPr>
            </a:lvl6pPr>
            <a:lvl7pPr marL="2971800" indent="-228600" algn="ctr" eaLnBrk="0" fontAlgn="base" hangingPunct="0">
              <a:spcBef>
                <a:spcPct val="0"/>
              </a:spcBef>
              <a:spcAft>
                <a:spcPct val="0"/>
              </a:spcAft>
              <a:defRPr sz="2400">
                <a:solidFill>
                  <a:schemeClr val="tx1"/>
                </a:solidFill>
                <a:latin typeface="Arial" panose="020B0604020202020204" pitchFamily="34" charset="0"/>
              </a:defRPr>
            </a:lvl7pPr>
            <a:lvl8pPr marL="3429000" indent="-228600" algn="ctr" eaLnBrk="0" fontAlgn="base" hangingPunct="0">
              <a:spcBef>
                <a:spcPct val="0"/>
              </a:spcBef>
              <a:spcAft>
                <a:spcPct val="0"/>
              </a:spcAft>
              <a:defRPr sz="2400">
                <a:solidFill>
                  <a:schemeClr val="tx1"/>
                </a:solidFill>
                <a:latin typeface="Arial" panose="020B0604020202020204" pitchFamily="34" charset="0"/>
              </a:defRPr>
            </a:lvl8pPr>
            <a:lvl9pPr marL="3886200" indent="-228600" algn="ct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A9446DFF-DDFD-4D47-A159-465D45E9EBDD}" type="slidenum">
              <a:rPr lang="en-US" altLang="en-US" sz="1200"/>
              <a:pPr eaLnBrk="1" hangingPunct="1"/>
              <a:t>13</a:t>
            </a:fld>
            <a:endParaRPr lang="en-US" altLang="en-US" sz="120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ru-RU" altLang="en-US" smtClean="0">
              <a:latin typeface="Arial" panose="020B0604020202020204" pitchFamily="34" charset="0"/>
            </a:endParaRPr>
          </a:p>
        </p:txBody>
      </p:sp>
    </p:spTree>
    <p:extLst>
      <p:ext uri="{BB962C8B-B14F-4D97-AF65-F5344CB8AC3E}">
        <p14:creationId xmlns:p14="http://schemas.microsoft.com/office/powerpoint/2010/main" val="11343956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algn="ctr" eaLnBrk="0" fontAlgn="base" hangingPunct="0">
              <a:spcBef>
                <a:spcPct val="0"/>
              </a:spcBef>
              <a:spcAft>
                <a:spcPct val="0"/>
              </a:spcAft>
              <a:defRPr sz="2400">
                <a:solidFill>
                  <a:schemeClr val="tx1"/>
                </a:solidFill>
                <a:latin typeface="Arial" panose="020B0604020202020204" pitchFamily="34" charset="0"/>
              </a:defRPr>
            </a:lvl6pPr>
            <a:lvl7pPr marL="2971800" indent="-228600" algn="ctr" eaLnBrk="0" fontAlgn="base" hangingPunct="0">
              <a:spcBef>
                <a:spcPct val="0"/>
              </a:spcBef>
              <a:spcAft>
                <a:spcPct val="0"/>
              </a:spcAft>
              <a:defRPr sz="2400">
                <a:solidFill>
                  <a:schemeClr val="tx1"/>
                </a:solidFill>
                <a:latin typeface="Arial" panose="020B0604020202020204" pitchFamily="34" charset="0"/>
              </a:defRPr>
            </a:lvl7pPr>
            <a:lvl8pPr marL="3429000" indent="-228600" algn="ctr" eaLnBrk="0" fontAlgn="base" hangingPunct="0">
              <a:spcBef>
                <a:spcPct val="0"/>
              </a:spcBef>
              <a:spcAft>
                <a:spcPct val="0"/>
              </a:spcAft>
              <a:defRPr sz="2400">
                <a:solidFill>
                  <a:schemeClr val="tx1"/>
                </a:solidFill>
                <a:latin typeface="Arial" panose="020B0604020202020204" pitchFamily="34" charset="0"/>
              </a:defRPr>
            </a:lvl8pPr>
            <a:lvl9pPr marL="3886200" indent="-228600" algn="ct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A9446DFF-DDFD-4D47-A159-465D45E9EBDD}" type="slidenum">
              <a:rPr lang="en-US" altLang="en-US" sz="1200"/>
              <a:pPr eaLnBrk="1" hangingPunct="1"/>
              <a:t>14</a:t>
            </a:fld>
            <a:endParaRPr lang="en-US" altLang="en-US" sz="120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ru-RU" altLang="en-US" smtClean="0">
              <a:latin typeface="Arial" panose="020B0604020202020204" pitchFamily="34" charset="0"/>
            </a:endParaRPr>
          </a:p>
        </p:txBody>
      </p:sp>
    </p:spTree>
    <p:extLst>
      <p:ext uri="{BB962C8B-B14F-4D97-AF65-F5344CB8AC3E}">
        <p14:creationId xmlns:p14="http://schemas.microsoft.com/office/powerpoint/2010/main" val="6152647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algn="ctr" eaLnBrk="0" fontAlgn="base" hangingPunct="0">
              <a:spcBef>
                <a:spcPct val="0"/>
              </a:spcBef>
              <a:spcAft>
                <a:spcPct val="0"/>
              </a:spcAft>
              <a:defRPr sz="2400">
                <a:solidFill>
                  <a:schemeClr val="tx1"/>
                </a:solidFill>
                <a:latin typeface="Arial" panose="020B0604020202020204" pitchFamily="34" charset="0"/>
              </a:defRPr>
            </a:lvl6pPr>
            <a:lvl7pPr marL="2971800" indent="-228600" algn="ctr" eaLnBrk="0" fontAlgn="base" hangingPunct="0">
              <a:spcBef>
                <a:spcPct val="0"/>
              </a:spcBef>
              <a:spcAft>
                <a:spcPct val="0"/>
              </a:spcAft>
              <a:defRPr sz="2400">
                <a:solidFill>
                  <a:schemeClr val="tx1"/>
                </a:solidFill>
                <a:latin typeface="Arial" panose="020B0604020202020204" pitchFamily="34" charset="0"/>
              </a:defRPr>
            </a:lvl7pPr>
            <a:lvl8pPr marL="3429000" indent="-228600" algn="ctr" eaLnBrk="0" fontAlgn="base" hangingPunct="0">
              <a:spcBef>
                <a:spcPct val="0"/>
              </a:spcBef>
              <a:spcAft>
                <a:spcPct val="0"/>
              </a:spcAft>
              <a:defRPr sz="2400">
                <a:solidFill>
                  <a:schemeClr val="tx1"/>
                </a:solidFill>
                <a:latin typeface="Arial" panose="020B0604020202020204" pitchFamily="34" charset="0"/>
              </a:defRPr>
            </a:lvl8pPr>
            <a:lvl9pPr marL="3886200" indent="-228600" algn="ct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A9446DFF-DDFD-4D47-A159-465D45E9EBDD}" type="slidenum">
              <a:rPr lang="en-US" altLang="en-US" sz="1200"/>
              <a:pPr eaLnBrk="1" hangingPunct="1"/>
              <a:t>15</a:t>
            </a:fld>
            <a:endParaRPr lang="en-US" altLang="en-US" sz="120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ru-RU" altLang="en-US" smtClean="0">
              <a:latin typeface="Arial" panose="020B0604020202020204" pitchFamily="34" charset="0"/>
            </a:endParaRPr>
          </a:p>
        </p:txBody>
      </p:sp>
    </p:spTree>
    <p:extLst>
      <p:ext uri="{BB962C8B-B14F-4D97-AF65-F5344CB8AC3E}">
        <p14:creationId xmlns:p14="http://schemas.microsoft.com/office/powerpoint/2010/main" val="4202573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algn="ctr" eaLnBrk="0" fontAlgn="base" hangingPunct="0">
              <a:spcBef>
                <a:spcPct val="0"/>
              </a:spcBef>
              <a:spcAft>
                <a:spcPct val="0"/>
              </a:spcAft>
              <a:defRPr sz="2400">
                <a:solidFill>
                  <a:schemeClr val="tx1"/>
                </a:solidFill>
                <a:latin typeface="Arial" panose="020B0604020202020204" pitchFamily="34" charset="0"/>
              </a:defRPr>
            </a:lvl6pPr>
            <a:lvl7pPr marL="2971800" indent="-228600" algn="ctr" eaLnBrk="0" fontAlgn="base" hangingPunct="0">
              <a:spcBef>
                <a:spcPct val="0"/>
              </a:spcBef>
              <a:spcAft>
                <a:spcPct val="0"/>
              </a:spcAft>
              <a:defRPr sz="2400">
                <a:solidFill>
                  <a:schemeClr val="tx1"/>
                </a:solidFill>
                <a:latin typeface="Arial" panose="020B0604020202020204" pitchFamily="34" charset="0"/>
              </a:defRPr>
            </a:lvl7pPr>
            <a:lvl8pPr marL="3429000" indent="-228600" algn="ctr" eaLnBrk="0" fontAlgn="base" hangingPunct="0">
              <a:spcBef>
                <a:spcPct val="0"/>
              </a:spcBef>
              <a:spcAft>
                <a:spcPct val="0"/>
              </a:spcAft>
              <a:defRPr sz="2400">
                <a:solidFill>
                  <a:schemeClr val="tx1"/>
                </a:solidFill>
                <a:latin typeface="Arial" panose="020B0604020202020204" pitchFamily="34" charset="0"/>
              </a:defRPr>
            </a:lvl8pPr>
            <a:lvl9pPr marL="3886200" indent="-228600" algn="ct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22A5C39E-B7A0-47F0-BCB2-23B7832C9663}" type="slidenum">
              <a:rPr lang="en-US" altLang="en-US" sz="1200"/>
              <a:pPr eaLnBrk="1" hangingPunct="1"/>
              <a:t>2</a:t>
            </a:fld>
            <a:endParaRPr lang="en-US" altLang="en-US" sz="120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ru-RU" altLang="en-US" smtClean="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algn="ctr" eaLnBrk="0" fontAlgn="base" hangingPunct="0">
              <a:spcBef>
                <a:spcPct val="0"/>
              </a:spcBef>
              <a:spcAft>
                <a:spcPct val="0"/>
              </a:spcAft>
              <a:defRPr sz="2400">
                <a:solidFill>
                  <a:schemeClr val="tx1"/>
                </a:solidFill>
                <a:latin typeface="Arial" panose="020B0604020202020204" pitchFamily="34" charset="0"/>
              </a:defRPr>
            </a:lvl6pPr>
            <a:lvl7pPr marL="2971800" indent="-228600" algn="ctr" eaLnBrk="0" fontAlgn="base" hangingPunct="0">
              <a:spcBef>
                <a:spcPct val="0"/>
              </a:spcBef>
              <a:spcAft>
                <a:spcPct val="0"/>
              </a:spcAft>
              <a:defRPr sz="2400">
                <a:solidFill>
                  <a:schemeClr val="tx1"/>
                </a:solidFill>
                <a:latin typeface="Arial" panose="020B0604020202020204" pitchFamily="34" charset="0"/>
              </a:defRPr>
            </a:lvl7pPr>
            <a:lvl8pPr marL="3429000" indent="-228600" algn="ctr" eaLnBrk="0" fontAlgn="base" hangingPunct="0">
              <a:spcBef>
                <a:spcPct val="0"/>
              </a:spcBef>
              <a:spcAft>
                <a:spcPct val="0"/>
              </a:spcAft>
              <a:defRPr sz="2400">
                <a:solidFill>
                  <a:schemeClr val="tx1"/>
                </a:solidFill>
                <a:latin typeface="Arial" panose="020B0604020202020204" pitchFamily="34" charset="0"/>
              </a:defRPr>
            </a:lvl8pPr>
            <a:lvl9pPr marL="3886200" indent="-228600" algn="ct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A9446DFF-DDFD-4D47-A159-465D45E9EBDD}" type="slidenum">
              <a:rPr lang="en-US" altLang="en-US" sz="1200"/>
              <a:pPr eaLnBrk="1" hangingPunct="1"/>
              <a:t>3</a:t>
            </a:fld>
            <a:endParaRPr lang="en-US" altLang="en-US" sz="120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ru-RU" altLang="en-US" smtClean="0">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algn="ctr" eaLnBrk="0" fontAlgn="base" hangingPunct="0">
              <a:spcBef>
                <a:spcPct val="0"/>
              </a:spcBef>
              <a:spcAft>
                <a:spcPct val="0"/>
              </a:spcAft>
              <a:defRPr sz="2400">
                <a:solidFill>
                  <a:schemeClr val="tx1"/>
                </a:solidFill>
                <a:latin typeface="Arial" panose="020B0604020202020204" pitchFamily="34" charset="0"/>
              </a:defRPr>
            </a:lvl6pPr>
            <a:lvl7pPr marL="2971800" indent="-228600" algn="ctr" eaLnBrk="0" fontAlgn="base" hangingPunct="0">
              <a:spcBef>
                <a:spcPct val="0"/>
              </a:spcBef>
              <a:spcAft>
                <a:spcPct val="0"/>
              </a:spcAft>
              <a:defRPr sz="2400">
                <a:solidFill>
                  <a:schemeClr val="tx1"/>
                </a:solidFill>
                <a:latin typeface="Arial" panose="020B0604020202020204" pitchFamily="34" charset="0"/>
              </a:defRPr>
            </a:lvl7pPr>
            <a:lvl8pPr marL="3429000" indent="-228600" algn="ctr" eaLnBrk="0" fontAlgn="base" hangingPunct="0">
              <a:spcBef>
                <a:spcPct val="0"/>
              </a:spcBef>
              <a:spcAft>
                <a:spcPct val="0"/>
              </a:spcAft>
              <a:defRPr sz="2400">
                <a:solidFill>
                  <a:schemeClr val="tx1"/>
                </a:solidFill>
                <a:latin typeface="Arial" panose="020B0604020202020204" pitchFamily="34" charset="0"/>
              </a:defRPr>
            </a:lvl8pPr>
            <a:lvl9pPr marL="3886200" indent="-228600" algn="ctr"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A9446DFF-DDFD-4D47-A159-465D45E9EBDD}"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ru-RU" altLang="en-US" smtClean="0">
              <a:latin typeface="Arial" panose="020B0604020202020204" pitchFamily="34" charset="0"/>
            </a:endParaRPr>
          </a:p>
        </p:txBody>
      </p:sp>
    </p:spTree>
    <p:extLst>
      <p:ext uri="{BB962C8B-B14F-4D97-AF65-F5344CB8AC3E}">
        <p14:creationId xmlns:p14="http://schemas.microsoft.com/office/powerpoint/2010/main" val="24542062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algn="ctr" eaLnBrk="0" fontAlgn="base" hangingPunct="0">
              <a:spcBef>
                <a:spcPct val="0"/>
              </a:spcBef>
              <a:spcAft>
                <a:spcPct val="0"/>
              </a:spcAft>
              <a:defRPr sz="2400">
                <a:solidFill>
                  <a:schemeClr val="tx1"/>
                </a:solidFill>
                <a:latin typeface="Arial" panose="020B0604020202020204" pitchFamily="34" charset="0"/>
              </a:defRPr>
            </a:lvl6pPr>
            <a:lvl7pPr marL="2971800" indent="-228600" algn="ctr" eaLnBrk="0" fontAlgn="base" hangingPunct="0">
              <a:spcBef>
                <a:spcPct val="0"/>
              </a:spcBef>
              <a:spcAft>
                <a:spcPct val="0"/>
              </a:spcAft>
              <a:defRPr sz="2400">
                <a:solidFill>
                  <a:schemeClr val="tx1"/>
                </a:solidFill>
                <a:latin typeface="Arial" panose="020B0604020202020204" pitchFamily="34" charset="0"/>
              </a:defRPr>
            </a:lvl7pPr>
            <a:lvl8pPr marL="3429000" indent="-228600" algn="ctr" eaLnBrk="0" fontAlgn="base" hangingPunct="0">
              <a:spcBef>
                <a:spcPct val="0"/>
              </a:spcBef>
              <a:spcAft>
                <a:spcPct val="0"/>
              </a:spcAft>
              <a:defRPr sz="2400">
                <a:solidFill>
                  <a:schemeClr val="tx1"/>
                </a:solidFill>
                <a:latin typeface="Arial" panose="020B0604020202020204" pitchFamily="34" charset="0"/>
              </a:defRPr>
            </a:lvl8pPr>
            <a:lvl9pPr marL="3886200" indent="-228600" algn="ct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A9446DFF-DDFD-4D47-A159-465D45E9EBDD}" type="slidenum">
              <a:rPr lang="en-US" altLang="en-US" sz="1200"/>
              <a:pPr eaLnBrk="1" hangingPunct="1"/>
              <a:t>5</a:t>
            </a:fld>
            <a:endParaRPr lang="en-US" altLang="en-US" sz="120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ru-RU" altLang="en-US" smtClean="0">
              <a:latin typeface="Arial" panose="020B0604020202020204" pitchFamily="34" charset="0"/>
            </a:endParaRPr>
          </a:p>
        </p:txBody>
      </p:sp>
    </p:spTree>
    <p:extLst>
      <p:ext uri="{BB962C8B-B14F-4D97-AF65-F5344CB8AC3E}">
        <p14:creationId xmlns:p14="http://schemas.microsoft.com/office/powerpoint/2010/main" val="10909271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algn="ctr" eaLnBrk="0" fontAlgn="base" hangingPunct="0">
              <a:spcBef>
                <a:spcPct val="0"/>
              </a:spcBef>
              <a:spcAft>
                <a:spcPct val="0"/>
              </a:spcAft>
              <a:defRPr sz="2400">
                <a:solidFill>
                  <a:schemeClr val="tx1"/>
                </a:solidFill>
                <a:latin typeface="Arial" panose="020B0604020202020204" pitchFamily="34" charset="0"/>
              </a:defRPr>
            </a:lvl6pPr>
            <a:lvl7pPr marL="2971800" indent="-228600" algn="ctr" eaLnBrk="0" fontAlgn="base" hangingPunct="0">
              <a:spcBef>
                <a:spcPct val="0"/>
              </a:spcBef>
              <a:spcAft>
                <a:spcPct val="0"/>
              </a:spcAft>
              <a:defRPr sz="2400">
                <a:solidFill>
                  <a:schemeClr val="tx1"/>
                </a:solidFill>
                <a:latin typeface="Arial" panose="020B0604020202020204" pitchFamily="34" charset="0"/>
              </a:defRPr>
            </a:lvl7pPr>
            <a:lvl8pPr marL="3429000" indent="-228600" algn="ctr" eaLnBrk="0" fontAlgn="base" hangingPunct="0">
              <a:spcBef>
                <a:spcPct val="0"/>
              </a:spcBef>
              <a:spcAft>
                <a:spcPct val="0"/>
              </a:spcAft>
              <a:defRPr sz="2400">
                <a:solidFill>
                  <a:schemeClr val="tx1"/>
                </a:solidFill>
                <a:latin typeface="Arial" panose="020B0604020202020204" pitchFamily="34" charset="0"/>
              </a:defRPr>
            </a:lvl8pPr>
            <a:lvl9pPr marL="3886200" indent="-228600" algn="ct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A9446DFF-DDFD-4D47-A159-465D45E9EBDD}" type="slidenum">
              <a:rPr lang="en-US" altLang="en-US" sz="1200"/>
              <a:pPr eaLnBrk="1" hangingPunct="1"/>
              <a:t>6</a:t>
            </a:fld>
            <a:endParaRPr lang="en-US" altLang="en-US" sz="120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ru-RU" altLang="en-US" smtClean="0">
              <a:latin typeface="Arial" panose="020B0604020202020204" pitchFamily="34" charset="0"/>
            </a:endParaRPr>
          </a:p>
        </p:txBody>
      </p:sp>
    </p:spTree>
    <p:extLst>
      <p:ext uri="{BB962C8B-B14F-4D97-AF65-F5344CB8AC3E}">
        <p14:creationId xmlns:p14="http://schemas.microsoft.com/office/powerpoint/2010/main" val="20611618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algn="ctr" eaLnBrk="0" fontAlgn="base" hangingPunct="0">
              <a:spcBef>
                <a:spcPct val="0"/>
              </a:spcBef>
              <a:spcAft>
                <a:spcPct val="0"/>
              </a:spcAft>
              <a:defRPr sz="2400">
                <a:solidFill>
                  <a:schemeClr val="tx1"/>
                </a:solidFill>
                <a:latin typeface="Arial" panose="020B0604020202020204" pitchFamily="34" charset="0"/>
              </a:defRPr>
            </a:lvl6pPr>
            <a:lvl7pPr marL="2971800" indent="-228600" algn="ctr" eaLnBrk="0" fontAlgn="base" hangingPunct="0">
              <a:spcBef>
                <a:spcPct val="0"/>
              </a:spcBef>
              <a:spcAft>
                <a:spcPct val="0"/>
              </a:spcAft>
              <a:defRPr sz="2400">
                <a:solidFill>
                  <a:schemeClr val="tx1"/>
                </a:solidFill>
                <a:latin typeface="Arial" panose="020B0604020202020204" pitchFamily="34" charset="0"/>
              </a:defRPr>
            </a:lvl7pPr>
            <a:lvl8pPr marL="3429000" indent="-228600" algn="ctr" eaLnBrk="0" fontAlgn="base" hangingPunct="0">
              <a:spcBef>
                <a:spcPct val="0"/>
              </a:spcBef>
              <a:spcAft>
                <a:spcPct val="0"/>
              </a:spcAft>
              <a:defRPr sz="2400">
                <a:solidFill>
                  <a:schemeClr val="tx1"/>
                </a:solidFill>
                <a:latin typeface="Arial" panose="020B0604020202020204" pitchFamily="34" charset="0"/>
              </a:defRPr>
            </a:lvl8pPr>
            <a:lvl9pPr marL="3886200" indent="-228600" algn="ct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A9446DFF-DDFD-4D47-A159-465D45E9EBDD}" type="slidenum">
              <a:rPr lang="en-US" altLang="en-US" sz="1200"/>
              <a:pPr eaLnBrk="1" hangingPunct="1"/>
              <a:t>7</a:t>
            </a:fld>
            <a:endParaRPr lang="en-US" altLang="en-US" sz="120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ru-RU" altLang="en-US" smtClean="0">
              <a:latin typeface="Arial" panose="020B0604020202020204" pitchFamily="34" charset="0"/>
            </a:endParaRPr>
          </a:p>
        </p:txBody>
      </p:sp>
    </p:spTree>
    <p:extLst>
      <p:ext uri="{BB962C8B-B14F-4D97-AF65-F5344CB8AC3E}">
        <p14:creationId xmlns:p14="http://schemas.microsoft.com/office/powerpoint/2010/main" val="33417740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algn="ctr" eaLnBrk="0" fontAlgn="base" hangingPunct="0">
              <a:spcBef>
                <a:spcPct val="0"/>
              </a:spcBef>
              <a:spcAft>
                <a:spcPct val="0"/>
              </a:spcAft>
              <a:defRPr sz="2400">
                <a:solidFill>
                  <a:schemeClr val="tx1"/>
                </a:solidFill>
                <a:latin typeface="Arial" panose="020B0604020202020204" pitchFamily="34" charset="0"/>
              </a:defRPr>
            </a:lvl6pPr>
            <a:lvl7pPr marL="2971800" indent="-228600" algn="ctr" eaLnBrk="0" fontAlgn="base" hangingPunct="0">
              <a:spcBef>
                <a:spcPct val="0"/>
              </a:spcBef>
              <a:spcAft>
                <a:spcPct val="0"/>
              </a:spcAft>
              <a:defRPr sz="2400">
                <a:solidFill>
                  <a:schemeClr val="tx1"/>
                </a:solidFill>
                <a:latin typeface="Arial" panose="020B0604020202020204" pitchFamily="34" charset="0"/>
              </a:defRPr>
            </a:lvl7pPr>
            <a:lvl8pPr marL="3429000" indent="-228600" algn="ctr" eaLnBrk="0" fontAlgn="base" hangingPunct="0">
              <a:spcBef>
                <a:spcPct val="0"/>
              </a:spcBef>
              <a:spcAft>
                <a:spcPct val="0"/>
              </a:spcAft>
              <a:defRPr sz="2400">
                <a:solidFill>
                  <a:schemeClr val="tx1"/>
                </a:solidFill>
                <a:latin typeface="Arial" panose="020B0604020202020204" pitchFamily="34" charset="0"/>
              </a:defRPr>
            </a:lvl8pPr>
            <a:lvl9pPr marL="3886200" indent="-228600" algn="ct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A9446DFF-DDFD-4D47-A159-465D45E9EBDD}" type="slidenum">
              <a:rPr lang="en-US" altLang="en-US" sz="1200"/>
              <a:pPr eaLnBrk="1" hangingPunct="1"/>
              <a:t>8</a:t>
            </a:fld>
            <a:endParaRPr lang="en-US" altLang="en-US" sz="120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ru-RU" altLang="en-US" smtClean="0">
              <a:latin typeface="Arial" panose="020B0604020202020204" pitchFamily="34" charset="0"/>
            </a:endParaRPr>
          </a:p>
        </p:txBody>
      </p:sp>
    </p:spTree>
    <p:extLst>
      <p:ext uri="{BB962C8B-B14F-4D97-AF65-F5344CB8AC3E}">
        <p14:creationId xmlns:p14="http://schemas.microsoft.com/office/powerpoint/2010/main" val="11385842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algn="ctr" eaLnBrk="0" fontAlgn="base" hangingPunct="0">
              <a:spcBef>
                <a:spcPct val="0"/>
              </a:spcBef>
              <a:spcAft>
                <a:spcPct val="0"/>
              </a:spcAft>
              <a:defRPr sz="2400">
                <a:solidFill>
                  <a:schemeClr val="tx1"/>
                </a:solidFill>
                <a:latin typeface="Arial" panose="020B0604020202020204" pitchFamily="34" charset="0"/>
              </a:defRPr>
            </a:lvl6pPr>
            <a:lvl7pPr marL="2971800" indent="-228600" algn="ctr" eaLnBrk="0" fontAlgn="base" hangingPunct="0">
              <a:spcBef>
                <a:spcPct val="0"/>
              </a:spcBef>
              <a:spcAft>
                <a:spcPct val="0"/>
              </a:spcAft>
              <a:defRPr sz="2400">
                <a:solidFill>
                  <a:schemeClr val="tx1"/>
                </a:solidFill>
                <a:latin typeface="Arial" panose="020B0604020202020204" pitchFamily="34" charset="0"/>
              </a:defRPr>
            </a:lvl7pPr>
            <a:lvl8pPr marL="3429000" indent="-228600" algn="ctr" eaLnBrk="0" fontAlgn="base" hangingPunct="0">
              <a:spcBef>
                <a:spcPct val="0"/>
              </a:spcBef>
              <a:spcAft>
                <a:spcPct val="0"/>
              </a:spcAft>
              <a:defRPr sz="2400">
                <a:solidFill>
                  <a:schemeClr val="tx1"/>
                </a:solidFill>
                <a:latin typeface="Arial" panose="020B0604020202020204" pitchFamily="34" charset="0"/>
              </a:defRPr>
            </a:lvl8pPr>
            <a:lvl9pPr marL="3886200" indent="-228600" algn="ctr"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A9446DFF-DDFD-4D47-A159-465D45E9EBDD}" type="slidenum">
              <a:rPr lang="en-US" altLang="en-US" sz="1200"/>
              <a:pPr eaLnBrk="1" hangingPunct="1"/>
              <a:t>9</a:t>
            </a:fld>
            <a:endParaRPr lang="en-US" altLang="en-US" sz="120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ru-RU" altLang="en-US" smtClean="0">
              <a:latin typeface="Arial" panose="020B0604020202020204" pitchFamily="34" charset="0"/>
            </a:endParaRPr>
          </a:p>
        </p:txBody>
      </p:sp>
    </p:spTree>
    <p:extLst>
      <p:ext uri="{BB962C8B-B14F-4D97-AF65-F5344CB8AC3E}">
        <p14:creationId xmlns:p14="http://schemas.microsoft.com/office/powerpoint/2010/main" val="2695972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90600" y="5334000"/>
            <a:ext cx="7772400" cy="704850"/>
          </a:xfrm>
          <a:extLst>
            <a:ext uri="{AF507438-7753-43E0-B8FC-AC1667EBCBE1}">
              <a14:hiddenEffects xmlns:a14="http://schemas.microsoft.com/office/drawing/2010/main">
                <a:effectLst>
                  <a:outerShdw dist="17961" dir="2700000" algn="ctr" rotWithShape="0">
                    <a:schemeClr val="tx1"/>
                  </a:outerShdw>
                </a:effectLst>
              </a14:hiddenEffects>
            </a:ext>
          </a:extLst>
        </p:spPr>
        <p:txBody>
          <a:bodyPr/>
          <a:lstStyle>
            <a:lvl1pPr algn="r">
              <a:defRPr sz="3600">
                <a:solidFill>
                  <a:schemeClr val="bg1"/>
                </a:solidFill>
              </a:defRPr>
            </a:lvl1pPr>
          </a:lstStyle>
          <a:p>
            <a:pPr lvl="0"/>
            <a:r>
              <a:rPr lang="en-US" noProof="0" smtClean="0"/>
              <a:t>Click to edit Master title style</a:t>
            </a:r>
          </a:p>
        </p:txBody>
      </p:sp>
      <p:sp>
        <p:nvSpPr>
          <p:cNvPr id="3075" name="Rectangle 3"/>
          <p:cNvSpPr>
            <a:spLocks noGrp="1" noChangeArrowheads="1"/>
          </p:cNvSpPr>
          <p:nvPr>
            <p:ph type="subTitle" idx="1"/>
          </p:nvPr>
        </p:nvSpPr>
        <p:spPr>
          <a:xfrm>
            <a:off x="990600" y="5867400"/>
            <a:ext cx="7772400" cy="533400"/>
          </a:xfrm>
          <a:extLst>
            <a:ext uri="{AF507438-7753-43E0-B8FC-AC1667EBCBE1}">
              <a14:hiddenEffects xmlns:a14="http://schemas.microsoft.com/office/drawing/2010/main">
                <a:effectLst>
                  <a:outerShdw dist="17961" dir="2700000" algn="ctr" rotWithShape="0">
                    <a:schemeClr val="tx1"/>
                  </a:outerShdw>
                </a:effectLst>
              </a14:hiddenEffects>
            </a:ext>
          </a:extLst>
        </p:spPr>
        <p:txBody>
          <a:bodyPr/>
          <a:lstStyle>
            <a:lvl1pPr marL="0" indent="0" algn="r">
              <a:buFontTx/>
              <a:buNone/>
              <a:defRPr sz="2400">
                <a:solidFill>
                  <a:schemeClr val="bg1"/>
                </a:solidFill>
              </a:defRPr>
            </a:lvl1pPr>
          </a:lstStyle>
          <a:p>
            <a:pPr lvl="0"/>
            <a:r>
              <a:rPr lang="en-US" noProof="0" smtClean="0"/>
              <a:t>Click to edit Master subtitle style</a:t>
            </a:r>
          </a:p>
        </p:txBody>
      </p:sp>
    </p:spTree>
    <p:extLst>
      <p:ext uri="{BB962C8B-B14F-4D97-AF65-F5344CB8AC3E}">
        <p14:creationId xmlns:p14="http://schemas.microsoft.com/office/powerpoint/2010/main" val="4011314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41368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00800" y="1417638"/>
            <a:ext cx="1828800" cy="52117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1417638"/>
            <a:ext cx="5334000" cy="5211762"/>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67387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32395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Edit Master text styles</a:t>
            </a:r>
          </a:p>
        </p:txBody>
      </p:sp>
    </p:spTree>
    <p:extLst>
      <p:ext uri="{BB962C8B-B14F-4D97-AF65-F5344CB8AC3E}">
        <p14:creationId xmlns:p14="http://schemas.microsoft.com/office/powerpoint/2010/main" val="7510461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2438400"/>
            <a:ext cx="35814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438400"/>
            <a:ext cx="35814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21426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41988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611026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2504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Tree>
    <p:extLst>
      <p:ext uri="{BB962C8B-B14F-4D97-AF65-F5344CB8AC3E}">
        <p14:creationId xmlns:p14="http://schemas.microsoft.com/office/powerpoint/2010/main" val="18710742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Tree>
    <p:extLst>
      <p:ext uri="{BB962C8B-B14F-4D97-AF65-F5344CB8AC3E}">
        <p14:creationId xmlns:p14="http://schemas.microsoft.com/office/powerpoint/2010/main" val="6023308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417638"/>
            <a:ext cx="7315200" cy="71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914400" y="2438400"/>
            <a:ext cx="73152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a:solidFill>
            <a:schemeClr val="tx1"/>
          </a:solidFill>
          <a:latin typeface="+mj-lt"/>
          <a:ea typeface="+mj-ea"/>
          <a:cs typeface="+mj-cs"/>
        </a:defRPr>
      </a:lvl1pPr>
      <a:lvl2pPr algn="l" rtl="0" eaLnBrk="1" fontAlgn="base" hangingPunct="1">
        <a:spcBef>
          <a:spcPct val="0"/>
        </a:spcBef>
        <a:spcAft>
          <a:spcPct val="0"/>
        </a:spcAft>
        <a:defRPr sz="4400">
          <a:solidFill>
            <a:schemeClr val="tx1"/>
          </a:solidFill>
          <a:latin typeface="Microsoft Sans Serif" pitchFamily="34" charset="0"/>
        </a:defRPr>
      </a:lvl2pPr>
      <a:lvl3pPr algn="l" rtl="0" eaLnBrk="1" fontAlgn="base" hangingPunct="1">
        <a:spcBef>
          <a:spcPct val="0"/>
        </a:spcBef>
        <a:spcAft>
          <a:spcPct val="0"/>
        </a:spcAft>
        <a:defRPr sz="4400">
          <a:solidFill>
            <a:schemeClr val="tx1"/>
          </a:solidFill>
          <a:latin typeface="Microsoft Sans Serif" pitchFamily="34" charset="0"/>
        </a:defRPr>
      </a:lvl3pPr>
      <a:lvl4pPr algn="l" rtl="0" eaLnBrk="1" fontAlgn="base" hangingPunct="1">
        <a:spcBef>
          <a:spcPct val="0"/>
        </a:spcBef>
        <a:spcAft>
          <a:spcPct val="0"/>
        </a:spcAft>
        <a:defRPr sz="4400">
          <a:solidFill>
            <a:schemeClr val="tx1"/>
          </a:solidFill>
          <a:latin typeface="Microsoft Sans Serif" pitchFamily="34" charset="0"/>
        </a:defRPr>
      </a:lvl4pPr>
      <a:lvl5pPr algn="l" rtl="0" eaLnBrk="1" fontAlgn="base" hangingPunct="1">
        <a:spcBef>
          <a:spcPct val="0"/>
        </a:spcBef>
        <a:spcAft>
          <a:spcPct val="0"/>
        </a:spcAft>
        <a:defRPr sz="4400">
          <a:solidFill>
            <a:schemeClr val="tx1"/>
          </a:solidFill>
          <a:latin typeface="Microsoft Sans Serif" pitchFamily="34" charset="0"/>
        </a:defRPr>
      </a:lvl5pPr>
      <a:lvl6pPr marL="457200" algn="l" rtl="0" eaLnBrk="1" fontAlgn="base" hangingPunct="1">
        <a:spcBef>
          <a:spcPct val="0"/>
        </a:spcBef>
        <a:spcAft>
          <a:spcPct val="0"/>
        </a:spcAft>
        <a:defRPr sz="4400">
          <a:solidFill>
            <a:schemeClr val="tx1"/>
          </a:solidFill>
          <a:latin typeface="Microsoft Sans Serif" pitchFamily="34" charset="0"/>
        </a:defRPr>
      </a:lvl6pPr>
      <a:lvl7pPr marL="914400" algn="l" rtl="0" eaLnBrk="1" fontAlgn="base" hangingPunct="1">
        <a:spcBef>
          <a:spcPct val="0"/>
        </a:spcBef>
        <a:spcAft>
          <a:spcPct val="0"/>
        </a:spcAft>
        <a:defRPr sz="4400">
          <a:solidFill>
            <a:schemeClr val="tx1"/>
          </a:solidFill>
          <a:latin typeface="Microsoft Sans Serif" pitchFamily="34" charset="0"/>
        </a:defRPr>
      </a:lvl7pPr>
      <a:lvl8pPr marL="1371600" algn="l" rtl="0" eaLnBrk="1" fontAlgn="base" hangingPunct="1">
        <a:spcBef>
          <a:spcPct val="0"/>
        </a:spcBef>
        <a:spcAft>
          <a:spcPct val="0"/>
        </a:spcAft>
        <a:defRPr sz="4400">
          <a:solidFill>
            <a:schemeClr val="tx1"/>
          </a:solidFill>
          <a:latin typeface="Microsoft Sans Serif" pitchFamily="34" charset="0"/>
        </a:defRPr>
      </a:lvl8pPr>
      <a:lvl9pPr marL="1828800" algn="l" rtl="0" eaLnBrk="1" fontAlgn="base" hangingPunct="1">
        <a:spcBef>
          <a:spcPct val="0"/>
        </a:spcBef>
        <a:spcAft>
          <a:spcPct val="0"/>
        </a:spcAft>
        <a:defRPr sz="4400">
          <a:solidFill>
            <a:schemeClr val="tx1"/>
          </a:solidFill>
          <a:latin typeface="Microsoft Sans Serif"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50" name="Rectangle 5"/>
          <p:cNvSpPr>
            <a:spLocks noGrp="1" noChangeArrowheads="1"/>
          </p:cNvSpPr>
          <p:nvPr>
            <p:ph type="ctrTitle"/>
          </p:nvPr>
        </p:nvSpPr>
        <p:spPr>
          <a:xfrm>
            <a:off x="2843808" y="620688"/>
            <a:ext cx="6300192" cy="3816424"/>
          </a:xfrm>
          <a:extLs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pPr algn="ctr"/>
            <a:r>
              <a:rPr lang="en-US" altLang="en-US" sz="4000" dirty="0">
                <a:solidFill>
                  <a:srgbClr val="4D4D4D"/>
                </a:solidFill>
              </a:rPr>
              <a:t>Graduation Project </a:t>
            </a:r>
            <a:r>
              <a:rPr lang="en-US" altLang="en-US" sz="4000" dirty="0" smtClean="0">
                <a:solidFill>
                  <a:srgbClr val="4D4D4D"/>
                </a:solidFill>
              </a:rPr>
              <a:t>2</a:t>
            </a:r>
            <a:br>
              <a:rPr lang="en-US" altLang="en-US" sz="4000" dirty="0" smtClean="0">
                <a:solidFill>
                  <a:srgbClr val="4D4D4D"/>
                </a:solidFill>
              </a:rPr>
            </a:br>
            <a:r>
              <a:rPr lang="en-US" altLang="en-US" sz="4000" dirty="0">
                <a:solidFill>
                  <a:srgbClr val="4D4D4D"/>
                </a:solidFill>
              </a:rPr>
              <a:t/>
            </a:r>
            <a:br>
              <a:rPr lang="en-US" altLang="en-US" sz="4000" dirty="0">
                <a:solidFill>
                  <a:srgbClr val="4D4D4D"/>
                </a:solidFill>
              </a:rPr>
            </a:br>
            <a:r>
              <a:rPr lang="en-US" altLang="en-US" sz="4000" dirty="0">
                <a:solidFill>
                  <a:srgbClr val="4D4D4D"/>
                </a:solidFill>
              </a:rPr>
              <a:t>The “Smart” Diaper Moisture Detection System</a:t>
            </a:r>
            <a:r>
              <a:rPr lang="en-US" altLang="en-US" sz="4000" dirty="0" smtClean="0">
                <a:solidFill>
                  <a:srgbClr val="4D4D4D"/>
                </a:solidFill>
              </a:rPr>
              <a:t/>
            </a:r>
            <a:br>
              <a:rPr lang="en-US" altLang="en-US" sz="4000" dirty="0" smtClean="0">
                <a:solidFill>
                  <a:srgbClr val="4D4D4D"/>
                </a:solidFill>
              </a:rPr>
            </a:br>
            <a:r>
              <a:rPr lang="en-US" altLang="en-US" sz="4000" dirty="0">
                <a:solidFill>
                  <a:srgbClr val="4D4D4D"/>
                </a:solidFill>
              </a:rPr>
              <a:t/>
            </a:r>
            <a:br>
              <a:rPr lang="en-US" altLang="en-US" sz="4000" dirty="0">
                <a:solidFill>
                  <a:srgbClr val="4D4D4D"/>
                </a:solidFill>
              </a:rPr>
            </a:br>
            <a:endParaRPr lang="ru-RU" altLang="en-US" sz="4000" dirty="0" smtClean="0">
              <a:solidFill>
                <a:srgbClr val="4D4D4D"/>
              </a:solidFill>
            </a:endParaRPr>
          </a:p>
        </p:txBody>
      </p:sp>
      <p:sp>
        <p:nvSpPr>
          <p:cNvPr id="2051" name="Rectangle 8"/>
          <p:cNvSpPr>
            <a:spLocks noGrp="1" noChangeArrowheads="1"/>
          </p:cNvSpPr>
          <p:nvPr>
            <p:ph type="subTitle" idx="1"/>
          </p:nvPr>
        </p:nvSpPr>
        <p:spPr>
          <a:xfrm>
            <a:off x="2151692" y="5013176"/>
            <a:ext cx="6984776" cy="1368152"/>
          </a:xfrm>
          <a:extLs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pPr algn="l"/>
            <a:r>
              <a:rPr lang="en-US" altLang="en-US" sz="3200" dirty="0">
                <a:solidFill>
                  <a:srgbClr val="292929"/>
                </a:solidFill>
              </a:rPr>
              <a:t>Prepared by: Rana Haj Ali </a:t>
            </a:r>
            <a:r>
              <a:rPr lang="en-US" altLang="en-US" sz="3200" dirty="0" smtClean="0">
                <a:solidFill>
                  <a:srgbClr val="292929"/>
                </a:solidFill>
              </a:rPr>
              <a:t>.</a:t>
            </a:r>
            <a:endParaRPr lang="en-US" altLang="en-US" sz="3200" dirty="0">
              <a:solidFill>
                <a:srgbClr val="292929"/>
              </a:solidFill>
            </a:endParaRPr>
          </a:p>
          <a:p>
            <a:pPr algn="l"/>
            <a:r>
              <a:rPr lang="en-US" altLang="en-US" sz="3200" dirty="0" smtClean="0">
                <a:solidFill>
                  <a:srgbClr val="292929"/>
                </a:solidFill>
              </a:rPr>
              <a:t>Supervisor : Dr. Falah Mohammad.</a:t>
            </a:r>
            <a:endParaRPr lang="ru-RU" altLang="en-US" sz="3200" dirty="0" smtClean="0">
              <a:solidFill>
                <a:srgbClr val="292929"/>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1066800" y="277237"/>
            <a:ext cx="7315200" cy="864096"/>
          </a:xfrm>
          <a:extLst>
            <a:ext uri="{AF507438-7753-43E0-B8FC-AC1667EBCBE1}">
              <a14:hiddenEffects xmlns:a14="http://schemas.microsoft.com/office/drawing/2010/main">
                <a:effectLst>
                  <a:outerShdw dist="17961" dir="2700000" algn="ctr" rotWithShape="0">
                    <a:schemeClr val="tx2"/>
                  </a:outerShdw>
                </a:effectLst>
              </a14:hiddenEffects>
            </a:ext>
          </a:extLst>
        </p:spPr>
        <p:txBody>
          <a:bodyPr/>
          <a:lstStyle/>
          <a:p>
            <a:pPr algn="ctr"/>
            <a:r>
              <a:rPr lang="en-US" altLang="en-US" sz="4000" dirty="0">
                <a:solidFill>
                  <a:srgbClr val="4D4D4D"/>
                </a:solidFill>
              </a:rPr>
              <a:t>Design and Implementation </a:t>
            </a:r>
            <a:endParaRPr lang="ru-RU" altLang="en-US" sz="4000" dirty="0" smtClean="0">
              <a:solidFill>
                <a:srgbClr val="4D4D4D"/>
              </a:solidFill>
            </a:endParaRPr>
          </a:p>
        </p:txBody>
      </p:sp>
      <p:sp>
        <p:nvSpPr>
          <p:cNvPr id="3075" name="Rectangle 5"/>
          <p:cNvSpPr>
            <a:spLocks noGrp="1" noChangeArrowheads="1"/>
          </p:cNvSpPr>
          <p:nvPr>
            <p:ph type="body" idx="1"/>
          </p:nvPr>
        </p:nvSpPr>
        <p:spPr>
          <a:xfrm>
            <a:off x="611560" y="1124744"/>
            <a:ext cx="7770440" cy="5047456"/>
          </a:xfrm>
        </p:spPr>
        <p:txBody>
          <a:bodyPr/>
          <a:lstStyle/>
          <a:p>
            <a:pPr marL="0" indent="0">
              <a:lnSpc>
                <a:spcPct val="80000"/>
              </a:lnSpc>
              <a:buNone/>
            </a:pPr>
            <a:r>
              <a:rPr lang="en-US" altLang="en-US" sz="2400" dirty="0" smtClean="0">
                <a:solidFill>
                  <a:srgbClr val="000000"/>
                </a:solidFill>
                <a:latin typeface="Calibri" panose="020F0502020204030204" pitchFamily="34" charset="0"/>
                <a:cs typeface="Calibri" panose="020F0502020204030204" pitchFamily="34" charset="0"/>
              </a:rPr>
              <a:t>       </a:t>
            </a:r>
          </a:p>
          <a:p>
            <a:pPr marL="0" indent="0">
              <a:lnSpc>
                <a:spcPct val="80000"/>
              </a:lnSpc>
              <a:buNone/>
            </a:pPr>
            <a:r>
              <a:rPr lang="en-US" altLang="en-US" sz="2400" dirty="0">
                <a:solidFill>
                  <a:srgbClr val="000000"/>
                </a:solidFill>
                <a:latin typeface="Calibri" panose="020F0502020204030204" pitchFamily="34" charset="0"/>
                <a:cs typeface="Calibri" panose="020F0502020204030204" pitchFamily="34" charset="0"/>
              </a:rPr>
              <a:t> </a:t>
            </a:r>
            <a:r>
              <a:rPr lang="en-US" altLang="en-US" sz="2400" dirty="0" smtClean="0">
                <a:solidFill>
                  <a:srgbClr val="000000"/>
                </a:solidFill>
                <a:latin typeface="Calibri" panose="020F0502020204030204" pitchFamily="34" charset="0"/>
                <a:cs typeface="Calibri" panose="020F0502020204030204" pitchFamily="34" charset="0"/>
              </a:rPr>
              <a:t>    Proteus Simulation</a:t>
            </a:r>
            <a:endParaRPr lang="en-US" altLang="en-US" sz="2400" dirty="0">
              <a:solidFill>
                <a:srgbClr val="000000"/>
              </a:solidFill>
              <a:latin typeface="Calibri" panose="020F0502020204030204" pitchFamily="34" charset="0"/>
              <a:cs typeface="Calibri" panose="020F0502020204030204" pitchFamily="34" charset="0"/>
            </a:endParaRPr>
          </a:p>
          <a:p>
            <a:pPr marL="0" indent="0">
              <a:lnSpc>
                <a:spcPct val="80000"/>
              </a:lnSpc>
              <a:buNone/>
            </a:pPr>
            <a:endParaRPr lang="en-US" altLang="en-US" sz="2400" dirty="0" smtClean="0">
              <a:solidFill>
                <a:srgbClr val="000000"/>
              </a:solidFill>
              <a:latin typeface="Calibri" panose="020F0502020204030204" pitchFamily="34" charset="0"/>
              <a:cs typeface="Calibri" panose="020F0502020204030204" pitchFamily="34" charset="0"/>
            </a:endParaRPr>
          </a:p>
          <a:p>
            <a:pPr marL="0" indent="0">
              <a:lnSpc>
                <a:spcPct val="80000"/>
              </a:lnSpc>
              <a:buNone/>
            </a:pPr>
            <a:endParaRPr lang="en-US" altLang="en-US" sz="2400" dirty="0">
              <a:solidFill>
                <a:srgbClr val="000000"/>
              </a:solidFill>
              <a:latin typeface="Calibri" panose="020F0502020204030204" pitchFamily="34" charset="0"/>
              <a:cs typeface="Calibri" panose="020F0502020204030204" pitchFamily="34" charset="0"/>
            </a:endParaRPr>
          </a:p>
          <a:p>
            <a:pPr marL="0" indent="0">
              <a:lnSpc>
                <a:spcPct val="80000"/>
              </a:lnSpc>
              <a:buNone/>
            </a:pPr>
            <a:endParaRPr lang="en-US" altLang="en-US" sz="2400" dirty="0" smtClean="0">
              <a:solidFill>
                <a:srgbClr val="000000"/>
              </a:solidFill>
              <a:latin typeface="Calibri" panose="020F0502020204030204" pitchFamily="34" charset="0"/>
              <a:cs typeface="Calibri" panose="020F0502020204030204" pitchFamily="34" charset="0"/>
            </a:endParaRPr>
          </a:p>
          <a:p>
            <a:pPr marL="0" indent="0">
              <a:lnSpc>
                <a:spcPct val="80000"/>
              </a:lnSpc>
              <a:buNone/>
            </a:pPr>
            <a:endParaRPr lang="en-US" altLang="en-US" sz="2400" dirty="0">
              <a:solidFill>
                <a:srgbClr val="000000"/>
              </a:solidFill>
              <a:latin typeface="Calibri" panose="020F0502020204030204" pitchFamily="34" charset="0"/>
              <a:cs typeface="Calibri" panose="020F0502020204030204" pitchFamily="34" charset="0"/>
            </a:endParaRPr>
          </a:p>
          <a:p>
            <a:pPr marL="0" indent="0">
              <a:lnSpc>
                <a:spcPct val="80000"/>
              </a:lnSpc>
              <a:buNone/>
            </a:pPr>
            <a:endParaRPr lang="en-US" altLang="en-US" sz="2400" dirty="0" smtClean="0">
              <a:solidFill>
                <a:srgbClr val="000000"/>
              </a:solidFill>
              <a:latin typeface="Calibri" panose="020F0502020204030204" pitchFamily="34" charset="0"/>
              <a:cs typeface="Calibri" panose="020F0502020204030204" pitchFamily="34" charset="0"/>
            </a:endParaRPr>
          </a:p>
          <a:p>
            <a:pPr marL="0" indent="0">
              <a:lnSpc>
                <a:spcPct val="80000"/>
              </a:lnSpc>
              <a:buNone/>
            </a:pPr>
            <a:endParaRPr lang="en-US" altLang="en-US" sz="2400" dirty="0">
              <a:solidFill>
                <a:srgbClr val="000000"/>
              </a:solidFill>
              <a:latin typeface="Calibri" panose="020F0502020204030204" pitchFamily="34" charset="0"/>
              <a:cs typeface="Calibri" panose="020F0502020204030204" pitchFamily="34" charset="0"/>
            </a:endParaRPr>
          </a:p>
          <a:p>
            <a:pPr marL="0" indent="0">
              <a:lnSpc>
                <a:spcPct val="80000"/>
              </a:lnSpc>
              <a:buNone/>
            </a:pPr>
            <a:r>
              <a:rPr lang="en-US" altLang="en-US" sz="2400" dirty="0" smtClean="0">
                <a:solidFill>
                  <a:srgbClr val="000000"/>
                </a:solidFill>
                <a:latin typeface="Calibri" panose="020F0502020204030204" pitchFamily="34" charset="0"/>
                <a:cs typeface="Calibri" panose="020F0502020204030204" pitchFamily="34" charset="0"/>
              </a:rPr>
              <a:t>    </a:t>
            </a:r>
          </a:p>
          <a:p>
            <a:pPr marL="0" indent="0">
              <a:lnSpc>
                <a:spcPct val="80000"/>
              </a:lnSpc>
              <a:buNone/>
            </a:pPr>
            <a:r>
              <a:rPr lang="en-US" altLang="en-US" sz="2400" dirty="0">
                <a:solidFill>
                  <a:srgbClr val="000000"/>
                </a:solidFill>
                <a:latin typeface="Calibri" panose="020F0502020204030204" pitchFamily="34" charset="0"/>
                <a:cs typeface="Calibri" panose="020F0502020204030204" pitchFamily="34" charset="0"/>
              </a:rPr>
              <a:t> </a:t>
            </a:r>
            <a:r>
              <a:rPr lang="en-US" altLang="en-US" sz="2400" dirty="0" smtClean="0">
                <a:solidFill>
                  <a:srgbClr val="000000"/>
                </a:solidFill>
                <a:latin typeface="Calibri" panose="020F0502020204030204" pitchFamily="34" charset="0"/>
                <a:cs typeface="Calibri" panose="020F0502020204030204" pitchFamily="34" charset="0"/>
              </a:rPr>
              <a:t>   Circuit implementation</a:t>
            </a:r>
          </a:p>
          <a:p>
            <a:pPr marL="0" indent="0">
              <a:lnSpc>
                <a:spcPct val="80000"/>
              </a:lnSpc>
              <a:buNone/>
            </a:pPr>
            <a:endParaRPr lang="ru-RU" altLang="en-US" sz="2400" dirty="0" smtClean="0">
              <a:solidFill>
                <a:srgbClr val="000000"/>
              </a:solidFill>
              <a:latin typeface="Calibri" panose="020F0502020204030204" pitchFamily="34" charset="0"/>
              <a:cs typeface="Calibri" panose="020F0502020204030204" pitchFamily="34" charset="0"/>
            </a:endParaRPr>
          </a:p>
        </p:txBody>
      </p:sp>
      <p:sp>
        <p:nvSpPr>
          <p:cNvPr id="5" name="AutoShape 8"/>
          <p:cNvSpPr>
            <a:spLocks noChangeArrowheads="1"/>
          </p:cNvSpPr>
          <p:nvPr/>
        </p:nvSpPr>
        <p:spPr bwMode="gray">
          <a:xfrm>
            <a:off x="240085" y="1556792"/>
            <a:ext cx="742950" cy="230981"/>
          </a:xfrm>
          <a:prstGeom prst="rightArrow">
            <a:avLst>
              <a:gd name="adj1" fmla="val 35167"/>
              <a:gd name="adj2" fmla="val 121041"/>
            </a:avLst>
          </a:prstGeom>
          <a:gradFill rotWithShape="1">
            <a:gsLst>
              <a:gs pos="0">
                <a:srgbClr val="3F716F">
                  <a:gamma/>
                  <a:shade val="89020"/>
                  <a:invGamma/>
                  <a:alpha val="0"/>
                </a:srgbClr>
              </a:gs>
              <a:gs pos="100000">
                <a:srgbClr val="3F716F"/>
              </a:gs>
            </a:gsLst>
            <a:lin ang="0" scaled="1"/>
          </a:gra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1D4940"/>
              </a:solidFill>
              <a:effectLst/>
              <a:uLnTx/>
              <a:uFillTx/>
            </a:endParaRPr>
          </a:p>
        </p:txBody>
      </p:sp>
      <p:sp>
        <p:nvSpPr>
          <p:cNvPr id="7" name="AutoShape 8"/>
          <p:cNvSpPr>
            <a:spLocks noChangeArrowheads="1"/>
          </p:cNvSpPr>
          <p:nvPr/>
        </p:nvSpPr>
        <p:spPr bwMode="gray">
          <a:xfrm>
            <a:off x="240085" y="4509120"/>
            <a:ext cx="742950" cy="230981"/>
          </a:xfrm>
          <a:prstGeom prst="rightArrow">
            <a:avLst>
              <a:gd name="adj1" fmla="val 35167"/>
              <a:gd name="adj2" fmla="val 121041"/>
            </a:avLst>
          </a:prstGeom>
          <a:gradFill rotWithShape="1">
            <a:gsLst>
              <a:gs pos="0">
                <a:srgbClr val="3F716F">
                  <a:gamma/>
                  <a:shade val="89020"/>
                  <a:invGamma/>
                  <a:alpha val="0"/>
                </a:srgbClr>
              </a:gs>
              <a:gs pos="100000">
                <a:srgbClr val="3F716F"/>
              </a:gs>
            </a:gsLst>
            <a:lin ang="0" scaled="1"/>
          </a:gra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1D4940"/>
              </a:solidFill>
              <a:effectLst/>
              <a:uLnTx/>
              <a:uFillTx/>
            </a:endParaRPr>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983035" y="1969770"/>
            <a:ext cx="7189365" cy="2467342"/>
          </a:xfrm>
          <a:prstGeom prst="rect">
            <a:avLst/>
          </a:prstGeom>
        </p:spPr>
      </p:pic>
      <p:pic>
        <p:nvPicPr>
          <p:cNvPr id="9" name="Picture 8"/>
          <p:cNvPicPr/>
          <p:nvPr/>
        </p:nvPicPr>
        <p:blipFill>
          <a:blip r:embed="rId4" cstate="print">
            <a:extLst>
              <a:ext uri="{28A0092B-C50C-407E-A947-70E740481C1C}">
                <a14:useLocalDpi xmlns:a14="http://schemas.microsoft.com/office/drawing/2010/main" val="0"/>
              </a:ext>
            </a:extLst>
          </a:blip>
          <a:stretch>
            <a:fillRect/>
          </a:stretch>
        </p:blipFill>
        <p:spPr>
          <a:xfrm>
            <a:off x="992628" y="4869160"/>
            <a:ext cx="7179772" cy="1584031"/>
          </a:xfrm>
          <a:prstGeom prst="rect">
            <a:avLst/>
          </a:prstGeom>
        </p:spPr>
      </p:pic>
    </p:spTree>
    <p:extLst>
      <p:ext uri="{BB962C8B-B14F-4D97-AF65-F5344CB8AC3E}">
        <p14:creationId xmlns:p14="http://schemas.microsoft.com/office/powerpoint/2010/main" val="4057745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1066800" y="260648"/>
            <a:ext cx="7315200" cy="864096"/>
          </a:xfrm>
          <a:extLst>
            <a:ext uri="{AF507438-7753-43E0-B8FC-AC1667EBCBE1}">
              <a14:hiddenEffects xmlns:a14="http://schemas.microsoft.com/office/drawing/2010/main">
                <a:effectLst>
                  <a:outerShdw dist="17961" dir="2700000" algn="ctr" rotWithShape="0">
                    <a:schemeClr val="tx2"/>
                  </a:outerShdw>
                </a:effectLst>
              </a14:hiddenEffects>
            </a:ext>
          </a:extLst>
        </p:spPr>
        <p:txBody>
          <a:bodyPr/>
          <a:lstStyle/>
          <a:p>
            <a:pPr algn="ctr"/>
            <a:r>
              <a:rPr lang="en-US" altLang="en-US" sz="4000" dirty="0">
                <a:solidFill>
                  <a:srgbClr val="4D4D4D"/>
                </a:solidFill>
              </a:rPr>
              <a:t>Results </a:t>
            </a:r>
            <a:endParaRPr lang="ru-RU" altLang="en-US" sz="4000" dirty="0" smtClean="0">
              <a:solidFill>
                <a:srgbClr val="4D4D4D"/>
              </a:solidFill>
            </a:endParaRPr>
          </a:p>
        </p:txBody>
      </p:sp>
      <p:sp>
        <p:nvSpPr>
          <p:cNvPr id="3075" name="Rectangle 5"/>
          <p:cNvSpPr>
            <a:spLocks noGrp="1" noChangeArrowheads="1"/>
          </p:cNvSpPr>
          <p:nvPr>
            <p:ph type="body" idx="1"/>
          </p:nvPr>
        </p:nvSpPr>
        <p:spPr>
          <a:xfrm>
            <a:off x="611560" y="1981200"/>
            <a:ext cx="7770440" cy="4191000"/>
          </a:xfrm>
        </p:spPr>
        <p:txBody>
          <a:bodyPr/>
          <a:lstStyle/>
          <a:p>
            <a:pPr marL="0" indent="0">
              <a:lnSpc>
                <a:spcPct val="80000"/>
              </a:lnSpc>
              <a:buNone/>
            </a:pPr>
            <a:r>
              <a:rPr lang="en-US" dirty="0">
                <a:solidFill>
                  <a:srgbClr val="000000"/>
                </a:solidFill>
              </a:rPr>
              <a:t>Results in Arduino Uno Serial </a:t>
            </a:r>
            <a:r>
              <a:rPr lang="en-US" dirty="0" smtClean="0">
                <a:solidFill>
                  <a:srgbClr val="000000"/>
                </a:solidFill>
              </a:rPr>
              <a:t>Monitor</a:t>
            </a:r>
            <a:endParaRPr lang="en-US" dirty="0">
              <a:solidFill>
                <a:srgbClr val="000000"/>
              </a:solidFill>
            </a:endParaRPr>
          </a:p>
          <a:p>
            <a:pPr marL="0" indent="0">
              <a:lnSpc>
                <a:spcPct val="80000"/>
              </a:lnSpc>
              <a:buNone/>
            </a:pPr>
            <a:endParaRPr lang="ru-RU" altLang="en-US" sz="2400" dirty="0" smtClean="0">
              <a:solidFill>
                <a:srgbClr val="000000"/>
              </a:solidFill>
              <a:latin typeface="Calibri" panose="020F0502020204030204" pitchFamily="34" charset="0"/>
              <a:cs typeface="Calibri" panose="020F0502020204030204" pitchFamily="34" charset="0"/>
            </a:endParaRPr>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1544030" y="2924944"/>
            <a:ext cx="5905500" cy="2808312"/>
          </a:xfrm>
          <a:prstGeom prst="rect">
            <a:avLst/>
          </a:prstGeom>
        </p:spPr>
      </p:pic>
    </p:spTree>
    <p:extLst>
      <p:ext uri="{BB962C8B-B14F-4D97-AF65-F5344CB8AC3E}">
        <p14:creationId xmlns:p14="http://schemas.microsoft.com/office/powerpoint/2010/main" val="25461574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5"/>
          <p:cNvSpPr>
            <a:spLocks noGrp="1" noChangeArrowheads="1"/>
          </p:cNvSpPr>
          <p:nvPr>
            <p:ph type="body" idx="1"/>
          </p:nvPr>
        </p:nvSpPr>
        <p:spPr>
          <a:xfrm>
            <a:off x="899592" y="548680"/>
            <a:ext cx="7770440" cy="5832648"/>
          </a:xfrm>
        </p:spPr>
        <p:txBody>
          <a:bodyPr/>
          <a:lstStyle/>
          <a:p>
            <a:pPr marL="0" indent="0">
              <a:lnSpc>
                <a:spcPct val="80000"/>
              </a:lnSpc>
              <a:buNone/>
            </a:pPr>
            <a:r>
              <a:rPr lang="en-US" b="1" dirty="0">
                <a:solidFill>
                  <a:srgbClr val="000000"/>
                </a:solidFill>
              </a:rPr>
              <a:t>Results in Application on </a:t>
            </a:r>
            <a:r>
              <a:rPr lang="en-US" b="1" dirty="0" smtClean="0">
                <a:solidFill>
                  <a:srgbClr val="000000"/>
                </a:solidFill>
              </a:rPr>
              <a:t>smartphone</a:t>
            </a:r>
          </a:p>
          <a:p>
            <a:pPr marL="0" indent="0">
              <a:lnSpc>
                <a:spcPct val="80000"/>
              </a:lnSpc>
              <a:buNone/>
            </a:pPr>
            <a:endParaRPr lang="en-US" b="1" dirty="0">
              <a:solidFill>
                <a:srgbClr val="000000"/>
              </a:solidFill>
            </a:endParaRPr>
          </a:p>
          <a:p>
            <a:pPr marL="0" indent="0">
              <a:lnSpc>
                <a:spcPct val="80000"/>
              </a:lnSpc>
              <a:buNone/>
            </a:pPr>
            <a:endParaRPr lang="en-US" b="1" dirty="0" smtClean="0">
              <a:solidFill>
                <a:srgbClr val="000000"/>
              </a:solidFill>
            </a:endParaRPr>
          </a:p>
          <a:p>
            <a:pPr marL="0" indent="0">
              <a:lnSpc>
                <a:spcPct val="80000"/>
              </a:lnSpc>
              <a:buNone/>
            </a:pPr>
            <a:endParaRPr lang="en-US" b="1" dirty="0">
              <a:solidFill>
                <a:srgbClr val="000000"/>
              </a:solidFill>
            </a:endParaRPr>
          </a:p>
          <a:p>
            <a:pPr marL="0" indent="0">
              <a:lnSpc>
                <a:spcPct val="80000"/>
              </a:lnSpc>
              <a:buNone/>
            </a:pPr>
            <a:endParaRPr lang="en-US" b="1" dirty="0" smtClean="0">
              <a:solidFill>
                <a:srgbClr val="000000"/>
              </a:solidFill>
            </a:endParaRPr>
          </a:p>
          <a:p>
            <a:pPr marL="0" indent="0">
              <a:lnSpc>
                <a:spcPct val="80000"/>
              </a:lnSpc>
              <a:buNone/>
            </a:pPr>
            <a:endParaRPr lang="en-US" b="1" dirty="0">
              <a:solidFill>
                <a:srgbClr val="000000"/>
              </a:solidFill>
            </a:endParaRPr>
          </a:p>
          <a:p>
            <a:pPr marL="0" indent="0">
              <a:lnSpc>
                <a:spcPct val="80000"/>
              </a:lnSpc>
              <a:buNone/>
            </a:pPr>
            <a:endParaRPr lang="en-US" b="1" dirty="0" smtClean="0">
              <a:solidFill>
                <a:srgbClr val="000000"/>
              </a:solidFill>
            </a:endParaRPr>
          </a:p>
          <a:p>
            <a:pPr marL="0" indent="0">
              <a:lnSpc>
                <a:spcPct val="80000"/>
              </a:lnSpc>
              <a:buNone/>
            </a:pPr>
            <a:endParaRPr lang="en-US" b="1" dirty="0">
              <a:solidFill>
                <a:srgbClr val="000000"/>
              </a:solidFill>
            </a:endParaRPr>
          </a:p>
          <a:p>
            <a:pPr marL="0" indent="0">
              <a:lnSpc>
                <a:spcPct val="80000"/>
              </a:lnSpc>
              <a:buNone/>
            </a:pPr>
            <a:endParaRPr lang="en-US" b="1" dirty="0" smtClean="0">
              <a:solidFill>
                <a:srgbClr val="000000"/>
              </a:solidFill>
            </a:endParaRPr>
          </a:p>
          <a:p>
            <a:pPr marL="0" indent="0">
              <a:lnSpc>
                <a:spcPct val="80000"/>
              </a:lnSpc>
              <a:buNone/>
            </a:pPr>
            <a:endParaRPr lang="en-US" sz="2000" dirty="0" smtClean="0">
              <a:solidFill>
                <a:srgbClr val="000000"/>
              </a:solidFill>
            </a:endParaRPr>
          </a:p>
          <a:p>
            <a:pPr marL="0" indent="0">
              <a:lnSpc>
                <a:spcPct val="80000"/>
              </a:lnSpc>
              <a:buNone/>
            </a:pPr>
            <a:endParaRPr lang="en-US" sz="2000" dirty="0">
              <a:solidFill>
                <a:srgbClr val="000000"/>
              </a:solidFill>
            </a:endParaRPr>
          </a:p>
          <a:p>
            <a:pPr marL="0" indent="0" algn="ctr">
              <a:lnSpc>
                <a:spcPct val="80000"/>
              </a:lnSpc>
              <a:buNone/>
            </a:pPr>
            <a:r>
              <a:rPr lang="en-US" sz="2000" dirty="0" smtClean="0">
                <a:solidFill>
                  <a:srgbClr val="000000"/>
                </a:solidFill>
              </a:rPr>
              <a:t>Humidity </a:t>
            </a:r>
            <a:r>
              <a:rPr lang="en-US" sz="2000" dirty="0">
                <a:solidFill>
                  <a:srgbClr val="000000"/>
                </a:solidFill>
              </a:rPr>
              <a:t>measurement </a:t>
            </a:r>
            <a:endParaRPr lang="en-US" sz="2000" dirty="0" smtClean="0">
              <a:solidFill>
                <a:srgbClr val="000000"/>
              </a:solidFill>
            </a:endParaRPr>
          </a:p>
          <a:p>
            <a:pPr marL="0" indent="0">
              <a:lnSpc>
                <a:spcPct val="80000"/>
              </a:lnSpc>
              <a:buNone/>
            </a:pPr>
            <a:r>
              <a:rPr lang="en-US" sz="2000" dirty="0" smtClean="0">
                <a:solidFill>
                  <a:srgbClr val="000000"/>
                </a:solidFill>
              </a:rPr>
              <a:t>           Dry diaper .                                           Wetness </a:t>
            </a:r>
            <a:r>
              <a:rPr lang="en-US" sz="2000" dirty="0">
                <a:solidFill>
                  <a:srgbClr val="000000"/>
                </a:solidFill>
              </a:rPr>
              <a:t>diaper.</a:t>
            </a:r>
            <a:endParaRPr lang="en-US" sz="2000" dirty="0" smtClean="0">
              <a:solidFill>
                <a:srgbClr val="000000"/>
              </a:solidFill>
            </a:endParaRPr>
          </a:p>
          <a:p>
            <a:pPr marL="0" indent="0">
              <a:lnSpc>
                <a:spcPct val="80000"/>
              </a:lnSpc>
              <a:buNone/>
            </a:pPr>
            <a:endParaRPr lang="en-US" altLang="en-US" sz="2400" dirty="0" smtClean="0">
              <a:solidFill>
                <a:srgbClr val="000000"/>
              </a:solidFill>
              <a:latin typeface="Calibri" panose="020F0502020204030204" pitchFamily="34" charset="0"/>
              <a:cs typeface="Calibri" panose="020F0502020204030204" pitchFamily="34" charset="0"/>
            </a:endParaRPr>
          </a:p>
          <a:p>
            <a:pPr marL="0" indent="0">
              <a:lnSpc>
                <a:spcPct val="80000"/>
              </a:lnSpc>
              <a:buNone/>
            </a:pPr>
            <a:endParaRPr lang="en-US" altLang="en-US" sz="2400" dirty="0">
              <a:solidFill>
                <a:srgbClr val="000000"/>
              </a:solidFill>
              <a:latin typeface="Calibri" panose="020F0502020204030204" pitchFamily="34" charset="0"/>
              <a:cs typeface="Calibri" panose="020F0502020204030204" pitchFamily="34" charset="0"/>
            </a:endParaRPr>
          </a:p>
          <a:p>
            <a:pPr marL="0" indent="0">
              <a:lnSpc>
                <a:spcPct val="80000"/>
              </a:lnSpc>
              <a:buNone/>
            </a:pPr>
            <a:endParaRPr lang="en-US" altLang="en-US" sz="2400" dirty="0" smtClean="0">
              <a:solidFill>
                <a:srgbClr val="000000"/>
              </a:solidFill>
              <a:latin typeface="Calibri" panose="020F0502020204030204" pitchFamily="34" charset="0"/>
              <a:cs typeface="Calibri" panose="020F0502020204030204" pitchFamily="34" charset="0"/>
            </a:endParaRPr>
          </a:p>
          <a:p>
            <a:pPr marL="0" indent="0">
              <a:lnSpc>
                <a:spcPct val="80000"/>
              </a:lnSpc>
              <a:buNone/>
            </a:pPr>
            <a:endParaRPr lang="en-US" altLang="en-US" sz="2400" dirty="0">
              <a:solidFill>
                <a:srgbClr val="000000"/>
              </a:solidFill>
              <a:latin typeface="Calibri" panose="020F0502020204030204" pitchFamily="34" charset="0"/>
              <a:cs typeface="Calibri" panose="020F0502020204030204" pitchFamily="34" charset="0"/>
            </a:endParaRPr>
          </a:p>
          <a:p>
            <a:pPr marL="0" indent="0">
              <a:lnSpc>
                <a:spcPct val="80000"/>
              </a:lnSpc>
              <a:buNone/>
            </a:pPr>
            <a:endParaRPr lang="en-US" altLang="en-US" sz="2400" dirty="0" smtClean="0">
              <a:solidFill>
                <a:srgbClr val="000000"/>
              </a:solidFill>
              <a:latin typeface="Calibri" panose="020F0502020204030204" pitchFamily="34" charset="0"/>
              <a:cs typeface="Calibri" panose="020F0502020204030204" pitchFamily="34" charset="0"/>
            </a:endParaRPr>
          </a:p>
          <a:p>
            <a:pPr marL="0" indent="0">
              <a:lnSpc>
                <a:spcPct val="80000"/>
              </a:lnSpc>
              <a:buNone/>
            </a:pPr>
            <a:endParaRPr lang="ru-RU" altLang="en-US" sz="2400" dirty="0" smtClean="0">
              <a:solidFill>
                <a:srgbClr val="000000"/>
              </a:solidFill>
              <a:latin typeface="Calibri" panose="020F0502020204030204" pitchFamily="34" charset="0"/>
              <a:cs typeface="Calibri" panose="020F0502020204030204" pitchFamily="34" charset="0"/>
            </a:endParaRPr>
          </a:p>
        </p:txBody>
      </p:sp>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899592" y="1196752"/>
            <a:ext cx="2880320" cy="4248472"/>
          </a:xfrm>
          <a:prstGeom prst="rect">
            <a:avLst/>
          </a:prstGeom>
        </p:spPr>
      </p:pic>
      <p:pic>
        <p:nvPicPr>
          <p:cNvPr id="6" name="Picture 5"/>
          <p:cNvPicPr/>
          <p:nvPr/>
        </p:nvPicPr>
        <p:blipFill>
          <a:blip r:embed="rId4">
            <a:extLst>
              <a:ext uri="{28A0092B-C50C-407E-A947-70E740481C1C}">
                <a14:useLocalDpi xmlns:a14="http://schemas.microsoft.com/office/drawing/2010/main" val="0"/>
              </a:ext>
            </a:extLst>
          </a:blip>
          <a:stretch>
            <a:fillRect/>
          </a:stretch>
        </p:blipFill>
        <p:spPr>
          <a:xfrm>
            <a:off x="5508104" y="1196752"/>
            <a:ext cx="2746375" cy="4248472"/>
          </a:xfrm>
          <a:prstGeom prst="rect">
            <a:avLst/>
          </a:prstGeom>
        </p:spPr>
      </p:pic>
    </p:spTree>
    <p:extLst>
      <p:ext uri="{BB962C8B-B14F-4D97-AF65-F5344CB8AC3E}">
        <p14:creationId xmlns:p14="http://schemas.microsoft.com/office/powerpoint/2010/main" val="15345283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1066800" y="836712"/>
            <a:ext cx="7315200" cy="864096"/>
          </a:xfrm>
          <a:extLst>
            <a:ext uri="{AF507438-7753-43E0-B8FC-AC1667EBCBE1}">
              <a14:hiddenEffects xmlns:a14="http://schemas.microsoft.com/office/drawing/2010/main">
                <a:effectLst>
                  <a:outerShdw dist="17961" dir="2700000" algn="ctr" rotWithShape="0">
                    <a:schemeClr val="tx2"/>
                  </a:outerShdw>
                </a:effectLst>
              </a14:hiddenEffects>
            </a:ext>
          </a:extLst>
        </p:spPr>
        <p:txBody>
          <a:bodyPr/>
          <a:lstStyle/>
          <a:p>
            <a:pPr algn="ctr"/>
            <a:r>
              <a:rPr lang="en-US" sz="4000" dirty="0">
                <a:solidFill>
                  <a:srgbClr val="1D4940"/>
                </a:solidFill>
              </a:rPr>
              <a:t>Strengths and Weaknesses</a:t>
            </a:r>
            <a:br>
              <a:rPr lang="en-US" sz="4000" dirty="0">
                <a:solidFill>
                  <a:srgbClr val="1D4940"/>
                </a:solidFill>
              </a:rPr>
            </a:br>
            <a:r>
              <a:rPr lang="en-US" altLang="en-US" sz="4000" dirty="0" smtClean="0">
                <a:solidFill>
                  <a:srgbClr val="4D4D4D"/>
                </a:solidFill>
              </a:rPr>
              <a:t> </a:t>
            </a:r>
            <a:endParaRPr lang="ru-RU" altLang="en-US" sz="4000" dirty="0" smtClean="0">
              <a:solidFill>
                <a:srgbClr val="4D4D4D"/>
              </a:solidFill>
            </a:endParaRPr>
          </a:p>
        </p:txBody>
      </p:sp>
      <p:pic>
        <p:nvPicPr>
          <p:cNvPr id="2" name="Picture 1"/>
          <p:cNvPicPr>
            <a:picLocks noChangeAspect="1"/>
          </p:cNvPicPr>
          <p:nvPr/>
        </p:nvPicPr>
        <p:blipFill>
          <a:blip r:embed="rId3"/>
          <a:stretch>
            <a:fillRect/>
          </a:stretch>
        </p:blipFill>
        <p:spPr>
          <a:xfrm>
            <a:off x="2609850" y="1847402"/>
            <a:ext cx="2085013" cy="1085182"/>
          </a:xfrm>
          <a:prstGeom prst="rect">
            <a:avLst/>
          </a:prstGeom>
        </p:spPr>
      </p:pic>
      <p:pic>
        <p:nvPicPr>
          <p:cNvPr id="3" name="Picture 2"/>
          <p:cNvPicPr>
            <a:picLocks noChangeAspect="1"/>
          </p:cNvPicPr>
          <p:nvPr/>
        </p:nvPicPr>
        <p:blipFill>
          <a:blip r:embed="rId3"/>
          <a:stretch>
            <a:fillRect/>
          </a:stretch>
        </p:blipFill>
        <p:spPr>
          <a:xfrm>
            <a:off x="4748565" y="1847402"/>
            <a:ext cx="2085013" cy="1085182"/>
          </a:xfrm>
          <a:prstGeom prst="rect">
            <a:avLst/>
          </a:prstGeom>
        </p:spPr>
      </p:pic>
      <p:pic>
        <p:nvPicPr>
          <p:cNvPr id="7" name="Picture 6"/>
          <p:cNvPicPr>
            <a:picLocks noChangeAspect="1"/>
          </p:cNvPicPr>
          <p:nvPr/>
        </p:nvPicPr>
        <p:blipFill>
          <a:blip r:embed="rId3"/>
          <a:stretch>
            <a:fillRect/>
          </a:stretch>
        </p:blipFill>
        <p:spPr>
          <a:xfrm>
            <a:off x="6948264" y="1805241"/>
            <a:ext cx="2085013" cy="1085182"/>
          </a:xfrm>
          <a:prstGeom prst="rect">
            <a:avLst/>
          </a:prstGeom>
        </p:spPr>
      </p:pic>
      <p:sp>
        <p:nvSpPr>
          <p:cNvPr id="10" name="AutoShape 10"/>
          <p:cNvSpPr>
            <a:spLocks noChangeArrowheads="1"/>
          </p:cNvSpPr>
          <p:nvPr/>
        </p:nvSpPr>
        <p:spPr bwMode="auto">
          <a:xfrm>
            <a:off x="2619969" y="3079178"/>
            <a:ext cx="1828800" cy="3124200"/>
          </a:xfrm>
          <a:prstGeom prst="roundRect">
            <a:avLst>
              <a:gd name="adj" fmla="val 16667"/>
            </a:avLst>
          </a:prstGeom>
          <a:noFill/>
          <a:ln w="38100">
            <a:solidFill>
              <a:schemeClr val="tx1"/>
            </a:solidFill>
            <a:round/>
            <a:headEnd/>
            <a:tailEnd/>
          </a:ln>
          <a:effectLst/>
          <a:extLst>
            <a:ext uri="{909E8E84-426E-40DD-AFC4-6F175D3DCCD1}">
              <a14:hiddenFill xmlns:a14="http://schemas.microsoft.com/office/drawing/2010/main">
                <a:gradFill rotWithShape="1">
                  <a:gsLst>
                    <a:gs pos="0">
                      <a:schemeClr val="tx2"/>
                    </a:gs>
                    <a:gs pos="100000">
                      <a:schemeClr val="tx2">
                        <a:gamma/>
                        <a:tint val="48627"/>
                        <a:invGamma/>
                      </a:scheme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US" altLang="en-US">
              <a:latin typeface="Verdana" panose="020B0604030504040204" pitchFamily="34" charset="0"/>
            </a:endParaRPr>
          </a:p>
        </p:txBody>
      </p:sp>
      <p:sp>
        <p:nvSpPr>
          <p:cNvPr id="11" name="AutoShape 10"/>
          <p:cNvSpPr>
            <a:spLocks noChangeArrowheads="1"/>
          </p:cNvSpPr>
          <p:nvPr/>
        </p:nvSpPr>
        <p:spPr bwMode="auto">
          <a:xfrm>
            <a:off x="577218" y="3088841"/>
            <a:ext cx="1828800" cy="3124200"/>
          </a:xfrm>
          <a:prstGeom prst="roundRect">
            <a:avLst>
              <a:gd name="adj" fmla="val 16667"/>
            </a:avLst>
          </a:prstGeom>
          <a:noFill/>
          <a:ln w="38100">
            <a:solidFill>
              <a:schemeClr val="tx1"/>
            </a:solidFill>
            <a:round/>
            <a:headEnd/>
            <a:tailEnd/>
          </a:ln>
          <a:effectLst/>
          <a:extLst>
            <a:ext uri="{909E8E84-426E-40DD-AFC4-6F175D3DCCD1}">
              <a14:hiddenFill xmlns:a14="http://schemas.microsoft.com/office/drawing/2010/main">
                <a:gradFill rotWithShape="1">
                  <a:gsLst>
                    <a:gs pos="0">
                      <a:schemeClr val="tx2"/>
                    </a:gs>
                    <a:gs pos="100000">
                      <a:schemeClr val="tx2">
                        <a:gamma/>
                        <a:tint val="48627"/>
                        <a:invGamma/>
                      </a:scheme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US" altLang="en-US">
              <a:latin typeface="Verdana" panose="020B0604030504040204" pitchFamily="34" charset="0"/>
            </a:endParaRPr>
          </a:p>
        </p:txBody>
      </p:sp>
      <p:sp>
        <p:nvSpPr>
          <p:cNvPr id="12" name="AutoShape 10"/>
          <p:cNvSpPr>
            <a:spLocks noChangeArrowheads="1"/>
          </p:cNvSpPr>
          <p:nvPr/>
        </p:nvSpPr>
        <p:spPr bwMode="auto">
          <a:xfrm>
            <a:off x="4876671" y="3058375"/>
            <a:ext cx="1828800" cy="3124200"/>
          </a:xfrm>
          <a:prstGeom prst="roundRect">
            <a:avLst>
              <a:gd name="adj" fmla="val 16667"/>
            </a:avLst>
          </a:prstGeom>
          <a:noFill/>
          <a:ln w="38100">
            <a:solidFill>
              <a:schemeClr val="tx1"/>
            </a:solidFill>
            <a:round/>
            <a:headEnd/>
            <a:tailEnd/>
          </a:ln>
          <a:effectLst/>
          <a:extLst>
            <a:ext uri="{909E8E84-426E-40DD-AFC4-6F175D3DCCD1}">
              <a14:hiddenFill xmlns:a14="http://schemas.microsoft.com/office/drawing/2010/main">
                <a:gradFill rotWithShape="1">
                  <a:gsLst>
                    <a:gs pos="0">
                      <a:schemeClr val="tx2"/>
                    </a:gs>
                    <a:gs pos="100000">
                      <a:schemeClr val="tx2">
                        <a:gamma/>
                        <a:tint val="48627"/>
                        <a:invGamma/>
                      </a:scheme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US" altLang="en-US">
              <a:latin typeface="Verdana" panose="020B0604030504040204" pitchFamily="34" charset="0"/>
            </a:endParaRPr>
          </a:p>
        </p:txBody>
      </p:sp>
      <p:sp>
        <p:nvSpPr>
          <p:cNvPr id="13" name="AutoShape 10"/>
          <p:cNvSpPr>
            <a:spLocks noChangeArrowheads="1"/>
          </p:cNvSpPr>
          <p:nvPr/>
        </p:nvSpPr>
        <p:spPr bwMode="auto">
          <a:xfrm>
            <a:off x="7076370" y="3058375"/>
            <a:ext cx="1828800" cy="3124200"/>
          </a:xfrm>
          <a:prstGeom prst="roundRect">
            <a:avLst>
              <a:gd name="adj" fmla="val 16667"/>
            </a:avLst>
          </a:prstGeom>
          <a:noFill/>
          <a:ln w="38100">
            <a:solidFill>
              <a:schemeClr val="tx1"/>
            </a:solidFill>
            <a:round/>
            <a:headEnd/>
            <a:tailEnd/>
          </a:ln>
          <a:effectLst/>
          <a:extLst>
            <a:ext uri="{909E8E84-426E-40DD-AFC4-6F175D3DCCD1}">
              <a14:hiddenFill xmlns:a14="http://schemas.microsoft.com/office/drawing/2010/main">
                <a:gradFill rotWithShape="1">
                  <a:gsLst>
                    <a:gs pos="0">
                      <a:schemeClr val="tx2"/>
                    </a:gs>
                    <a:gs pos="100000">
                      <a:schemeClr val="tx2">
                        <a:gamma/>
                        <a:tint val="48627"/>
                        <a:invGamma/>
                      </a:scheme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US" altLang="en-US">
              <a:latin typeface="Verdana" panose="020B0604030504040204" pitchFamily="34" charset="0"/>
            </a:endParaRPr>
          </a:p>
        </p:txBody>
      </p:sp>
      <p:pic>
        <p:nvPicPr>
          <p:cNvPr id="15" name="Picture 14"/>
          <p:cNvPicPr>
            <a:picLocks noChangeAspect="1"/>
          </p:cNvPicPr>
          <p:nvPr/>
        </p:nvPicPr>
        <p:blipFill>
          <a:blip r:embed="rId3"/>
          <a:stretch>
            <a:fillRect/>
          </a:stretch>
        </p:blipFill>
        <p:spPr>
          <a:xfrm>
            <a:off x="289251" y="1805684"/>
            <a:ext cx="2085013" cy="1085182"/>
          </a:xfrm>
          <a:prstGeom prst="rect">
            <a:avLst/>
          </a:prstGeom>
        </p:spPr>
      </p:pic>
      <p:sp>
        <p:nvSpPr>
          <p:cNvPr id="16" name="Text Box 11"/>
          <p:cNvSpPr txBox="1">
            <a:spLocks noChangeArrowheads="1"/>
          </p:cNvSpPr>
          <p:nvPr/>
        </p:nvSpPr>
        <p:spPr bwMode="auto">
          <a:xfrm>
            <a:off x="493557" y="2229877"/>
            <a:ext cx="1676400" cy="338554"/>
          </a:xfrm>
          <a:prstGeom prst="rect">
            <a:avLst/>
          </a:prstGeom>
          <a:noFill/>
          <a:ln>
            <a:noFill/>
          </a:ln>
          <a:effectLst/>
          <a:extLst>
            <a:ext uri="{909E8E84-426E-40DD-AFC4-6F175D3DCCD1}">
              <a14:hiddenFill xmlns:a14="http://schemas.microsoft.com/office/drawing/2010/main">
                <a:gradFill rotWithShape="1">
                  <a:gsLst>
                    <a:gs pos="0">
                      <a:schemeClr val="tx2"/>
                    </a:gs>
                    <a:gs pos="100000">
                      <a:schemeClr val="tx2">
                        <a:gamma/>
                        <a:tint val="48627"/>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schemeClr val="bg1"/>
                </a:solidFill>
                <a:effectLst/>
                <a:uLnTx/>
                <a:uFillTx/>
              </a:rPr>
              <a:t>Strengths</a:t>
            </a:r>
            <a:r>
              <a:rPr kumimoji="0" lang="en-US" sz="1400" b="0" i="0" u="none" strike="noStrike" kern="0" cap="none" spc="0" normalizeH="0" baseline="0" noProof="0" dirty="0" smtClean="0">
                <a:ln>
                  <a:noFill/>
                </a:ln>
                <a:solidFill>
                  <a:schemeClr val="bg1"/>
                </a:solidFill>
                <a:effectLst/>
                <a:uLnTx/>
                <a:uFillTx/>
              </a:rPr>
              <a:t> </a:t>
            </a:r>
            <a:endParaRPr kumimoji="0" lang="en-US" altLang="en-US" sz="1400" b="0" i="0" u="none" strike="noStrike" kern="0" cap="none" spc="0" normalizeH="0" baseline="0" noProof="0" dirty="0" smtClean="0">
              <a:ln>
                <a:noFill/>
              </a:ln>
              <a:solidFill>
                <a:schemeClr val="bg1"/>
              </a:solidFill>
              <a:effectLst/>
              <a:uLnTx/>
              <a:uFillTx/>
              <a:latin typeface="Verdana" panose="020B0604030504040204" pitchFamily="34" charset="0"/>
            </a:endParaRPr>
          </a:p>
        </p:txBody>
      </p:sp>
      <p:sp>
        <p:nvSpPr>
          <p:cNvPr id="17" name="Text Box 11"/>
          <p:cNvSpPr txBox="1">
            <a:spLocks noChangeArrowheads="1"/>
          </p:cNvSpPr>
          <p:nvPr/>
        </p:nvSpPr>
        <p:spPr bwMode="auto">
          <a:xfrm>
            <a:off x="2867858" y="2220716"/>
            <a:ext cx="1676400" cy="338554"/>
          </a:xfrm>
          <a:prstGeom prst="rect">
            <a:avLst/>
          </a:prstGeom>
          <a:noFill/>
          <a:ln>
            <a:noFill/>
          </a:ln>
          <a:effectLst/>
          <a:extLst>
            <a:ext uri="{909E8E84-426E-40DD-AFC4-6F175D3DCCD1}">
              <a14:hiddenFill xmlns:a14="http://schemas.microsoft.com/office/drawing/2010/main">
                <a:gradFill rotWithShape="1">
                  <a:gsLst>
                    <a:gs pos="0">
                      <a:schemeClr val="tx2"/>
                    </a:gs>
                    <a:gs pos="100000">
                      <a:schemeClr val="tx2">
                        <a:gamma/>
                        <a:tint val="48627"/>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eaLnBrk="0" hangingPunct="0"/>
            <a:r>
              <a:rPr lang="en-US" sz="1600" b="1" dirty="0">
                <a:solidFill>
                  <a:schemeClr val="bg1"/>
                </a:solidFill>
              </a:rPr>
              <a:t>Weaknesses</a:t>
            </a:r>
            <a:endParaRPr lang="en-US" altLang="en-US" sz="1600" b="1" dirty="0">
              <a:solidFill>
                <a:schemeClr val="bg1"/>
              </a:solidFill>
              <a:latin typeface="Verdana" panose="020B0604030504040204" pitchFamily="34" charset="0"/>
            </a:endParaRPr>
          </a:p>
        </p:txBody>
      </p:sp>
      <p:sp>
        <p:nvSpPr>
          <p:cNvPr id="18" name="Text Box 11"/>
          <p:cNvSpPr txBox="1">
            <a:spLocks noChangeArrowheads="1"/>
          </p:cNvSpPr>
          <p:nvPr/>
        </p:nvSpPr>
        <p:spPr bwMode="auto">
          <a:xfrm>
            <a:off x="4983364" y="2229877"/>
            <a:ext cx="1676400" cy="338554"/>
          </a:xfrm>
          <a:prstGeom prst="rect">
            <a:avLst/>
          </a:prstGeom>
          <a:noFill/>
          <a:ln>
            <a:noFill/>
          </a:ln>
          <a:effectLst/>
          <a:extLst>
            <a:ext uri="{909E8E84-426E-40DD-AFC4-6F175D3DCCD1}">
              <a14:hiddenFill xmlns:a14="http://schemas.microsoft.com/office/drawing/2010/main">
                <a:gradFill rotWithShape="1">
                  <a:gsLst>
                    <a:gs pos="0">
                      <a:schemeClr val="tx2"/>
                    </a:gs>
                    <a:gs pos="100000">
                      <a:schemeClr val="tx2">
                        <a:gamma/>
                        <a:tint val="48627"/>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eaLnBrk="0" hangingPunct="0"/>
            <a:r>
              <a:rPr lang="en-US" sz="1600" b="1" dirty="0">
                <a:solidFill>
                  <a:schemeClr val="bg1"/>
                </a:solidFill>
              </a:rPr>
              <a:t>Opportunities</a:t>
            </a:r>
            <a:endParaRPr lang="en-US" altLang="en-US" sz="1600" b="1" dirty="0">
              <a:solidFill>
                <a:schemeClr val="bg1"/>
              </a:solidFill>
              <a:latin typeface="Verdana" panose="020B0604030504040204" pitchFamily="34" charset="0"/>
            </a:endParaRPr>
          </a:p>
        </p:txBody>
      </p:sp>
      <p:sp>
        <p:nvSpPr>
          <p:cNvPr id="19" name="Text Box 11"/>
          <p:cNvSpPr txBox="1">
            <a:spLocks noChangeArrowheads="1"/>
          </p:cNvSpPr>
          <p:nvPr/>
        </p:nvSpPr>
        <p:spPr bwMode="auto">
          <a:xfrm>
            <a:off x="7152570" y="2229877"/>
            <a:ext cx="1676400" cy="338554"/>
          </a:xfrm>
          <a:prstGeom prst="rect">
            <a:avLst/>
          </a:prstGeom>
          <a:noFill/>
          <a:ln>
            <a:noFill/>
          </a:ln>
          <a:effectLst/>
          <a:extLst>
            <a:ext uri="{909E8E84-426E-40DD-AFC4-6F175D3DCCD1}">
              <a14:hiddenFill xmlns:a14="http://schemas.microsoft.com/office/drawing/2010/main">
                <a:gradFill rotWithShape="1">
                  <a:gsLst>
                    <a:gs pos="0">
                      <a:schemeClr val="tx2"/>
                    </a:gs>
                    <a:gs pos="100000">
                      <a:schemeClr val="tx2">
                        <a:gamma/>
                        <a:tint val="48627"/>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eaLnBrk="0" hangingPunct="0"/>
            <a:r>
              <a:rPr lang="en-US" sz="1600" b="1" dirty="0">
                <a:solidFill>
                  <a:schemeClr val="bg1"/>
                </a:solidFill>
              </a:rPr>
              <a:t>Threats</a:t>
            </a:r>
            <a:endParaRPr lang="en-US" altLang="en-US" sz="1600" b="1" dirty="0">
              <a:solidFill>
                <a:schemeClr val="bg1"/>
              </a:solidFill>
              <a:latin typeface="Verdana" panose="020B0604030504040204" pitchFamily="34" charset="0"/>
            </a:endParaRPr>
          </a:p>
        </p:txBody>
      </p:sp>
      <p:sp>
        <p:nvSpPr>
          <p:cNvPr id="20" name="Text Box 11"/>
          <p:cNvSpPr txBox="1">
            <a:spLocks noChangeArrowheads="1"/>
          </p:cNvSpPr>
          <p:nvPr/>
        </p:nvSpPr>
        <p:spPr bwMode="auto">
          <a:xfrm>
            <a:off x="653418" y="3281647"/>
            <a:ext cx="1676400" cy="2677656"/>
          </a:xfrm>
          <a:prstGeom prst="rect">
            <a:avLst/>
          </a:prstGeom>
          <a:noFill/>
          <a:ln>
            <a:noFill/>
          </a:ln>
          <a:effectLst/>
          <a:extLst>
            <a:ext uri="{909E8E84-426E-40DD-AFC4-6F175D3DCCD1}">
              <a14:hiddenFill xmlns:a14="http://schemas.microsoft.com/office/drawing/2010/main">
                <a:gradFill rotWithShape="1">
                  <a:gsLst>
                    <a:gs pos="0">
                      <a:schemeClr val="tx2"/>
                    </a:gs>
                    <a:gs pos="100000">
                      <a:schemeClr val="tx2">
                        <a:gamma/>
                        <a:tint val="48627"/>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1D4940"/>
                </a:solidFill>
                <a:effectLst/>
                <a:uLnTx/>
                <a:uFillTx/>
              </a:rPr>
              <a:t>Reliable for parents and nurses. </a:t>
            </a:r>
            <a:endParaRPr kumimoji="0" lang="ar-SA" sz="1400" b="0" i="0" u="none" strike="noStrike" kern="0" cap="none" spc="0" normalizeH="0" baseline="0" noProof="0" dirty="0" smtClean="0">
              <a:ln>
                <a:noFill/>
              </a:ln>
              <a:solidFill>
                <a:srgbClr val="1D4940"/>
              </a:solidFill>
              <a:effectLst/>
              <a:uLnTx/>
              <a:uFillTx/>
            </a:endParaRPr>
          </a:p>
          <a:p>
            <a:pPr marL="0" marR="0" lvl="0" indent="0" defTabSz="914400" eaLnBrk="0" fontAlgn="auto" latinLnBrk="0" hangingPunct="0">
              <a:lnSpc>
                <a:spcPct val="100000"/>
              </a:lnSpc>
              <a:spcBef>
                <a:spcPts val="0"/>
              </a:spcBef>
              <a:spcAft>
                <a:spcPts val="0"/>
              </a:spcAft>
              <a:buClrTx/>
              <a:buSzTx/>
              <a:buFontTx/>
              <a:buNone/>
              <a:tabLst/>
              <a:defRPr/>
            </a:pPr>
            <a:endParaRPr kumimoji="0" lang="ar-SA" sz="1400" b="0" i="0" u="none" strike="noStrike" kern="0" cap="none" spc="0" normalizeH="0" baseline="0" noProof="0" dirty="0" smtClean="0">
              <a:ln>
                <a:noFill/>
              </a:ln>
              <a:solidFill>
                <a:srgbClr val="1D4940"/>
              </a:solidFill>
              <a:effectLst/>
              <a:uLnTx/>
              <a:uFillTx/>
            </a:endParaRPr>
          </a:p>
          <a:p>
            <a:pPr marL="0" marR="0" lvl="0" indent="0" defTabSz="914400" eaLnBrk="0" fontAlgn="auto" latinLnBrk="0" hangingPunct="0">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1D4940"/>
                </a:solidFill>
                <a:effectLst/>
                <a:uLnTx/>
                <a:uFillTx/>
              </a:rPr>
              <a:t> Maintaining healthy skin </a:t>
            </a:r>
            <a:endParaRPr kumimoji="0" lang="ar-SA" sz="1400" b="0" i="0" u="none" strike="noStrike" kern="0" cap="none" spc="0" normalizeH="0" baseline="0" noProof="0" dirty="0" smtClean="0">
              <a:ln>
                <a:noFill/>
              </a:ln>
              <a:solidFill>
                <a:srgbClr val="1D4940"/>
              </a:solidFill>
              <a:effectLst/>
              <a:uLnTx/>
              <a:uFillTx/>
            </a:endParaRPr>
          </a:p>
          <a:p>
            <a:pPr marL="0" marR="0" lvl="0" indent="0" defTabSz="914400" eaLnBrk="0" fontAlgn="auto" latinLnBrk="0" hangingPunct="0">
              <a:lnSpc>
                <a:spcPct val="100000"/>
              </a:lnSpc>
              <a:spcBef>
                <a:spcPts val="0"/>
              </a:spcBef>
              <a:spcAft>
                <a:spcPts val="0"/>
              </a:spcAft>
              <a:buClrTx/>
              <a:buSzTx/>
              <a:buFontTx/>
              <a:buNone/>
              <a:tabLst/>
              <a:defRPr/>
            </a:pPr>
            <a:endParaRPr kumimoji="0" lang="ar-SA" sz="1400" b="0" i="0" u="none" strike="noStrike" kern="0" cap="none" spc="0" normalizeH="0" baseline="0" noProof="0" dirty="0" smtClean="0">
              <a:ln>
                <a:noFill/>
              </a:ln>
              <a:solidFill>
                <a:srgbClr val="1D4940"/>
              </a:solidFill>
              <a:effectLst/>
              <a:uLnTx/>
              <a:uFillTx/>
            </a:endParaRPr>
          </a:p>
          <a:p>
            <a:pPr marL="0" marR="0" lvl="0" indent="0" defTabSz="914400" eaLnBrk="0" fontAlgn="auto" latinLnBrk="0" hangingPunct="0">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1D4940"/>
                </a:solidFill>
                <a:effectLst/>
                <a:uLnTx/>
                <a:uFillTx/>
              </a:rPr>
              <a:t> Available smart technologies. </a:t>
            </a:r>
            <a:endParaRPr kumimoji="0" lang="ar-SA" sz="1400" b="0" i="0" u="none" strike="noStrike" kern="0" cap="none" spc="0" normalizeH="0" baseline="0" noProof="0" dirty="0" smtClean="0">
              <a:ln>
                <a:noFill/>
              </a:ln>
              <a:solidFill>
                <a:srgbClr val="1D4940"/>
              </a:solidFill>
              <a:effectLst/>
              <a:uLnTx/>
              <a:uFillTx/>
            </a:endParaRPr>
          </a:p>
          <a:p>
            <a:pPr marL="0" marR="0" lvl="0" indent="0" defTabSz="914400" eaLnBrk="0" fontAlgn="auto" latinLnBrk="0" hangingPunct="0">
              <a:lnSpc>
                <a:spcPct val="100000"/>
              </a:lnSpc>
              <a:spcBef>
                <a:spcPts val="0"/>
              </a:spcBef>
              <a:spcAft>
                <a:spcPts val="0"/>
              </a:spcAft>
              <a:buClrTx/>
              <a:buSzTx/>
              <a:buFontTx/>
              <a:buNone/>
              <a:tabLst/>
              <a:defRPr/>
            </a:pPr>
            <a:endParaRPr kumimoji="0" lang="ar-SA" sz="1400" b="0" i="0" u="none" strike="noStrike" kern="0" cap="none" spc="0" normalizeH="0" baseline="0" noProof="0" dirty="0" smtClean="0">
              <a:ln>
                <a:noFill/>
              </a:ln>
              <a:solidFill>
                <a:srgbClr val="1D4940"/>
              </a:solidFill>
              <a:effectLst/>
              <a:uLnTx/>
              <a:uFillTx/>
            </a:endParaRPr>
          </a:p>
          <a:p>
            <a:pPr marL="0" marR="0" lvl="0" indent="0" defTabSz="914400" eaLnBrk="0" fontAlgn="auto" latinLnBrk="0" hangingPunct="0">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1D4940"/>
                </a:solidFill>
                <a:effectLst/>
                <a:uLnTx/>
                <a:uFillTx/>
              </a:rPr>
              <a:t> Saving time and effort.</a:t>
            </a:r>
            <a:endParaRPr kumimoji="0" lang="en-US" altLang="en-US" sz="1400" b="0" i="0" u="none" strike="noStrike" kern="0" cap="none" spc="0" normalizeH="0" baseline="0" noProof="0" dirty="0" smtClean="0">
              <a:ln>
                <a:noFill/>
              </a:ln>
              <a:solidFill>
                <a:srgbClr val="001D3A"/>
              </a:solidFill>
              <a:effectLst/>
              <a:uLnTx/>
              <a:uFillTx/>
              <a:latin typeface="Verdana" panose="020B0604030504040204" pitchFamily="34" charset="0"/>
            </a:endParaRPr>
          </a:p>
        </p:txBody>
      </p:sp>
      <p:sp>
        <p:nvSpPr>
          <p:cNvPr id="21" name="Text Box 11"/>
          <p:cNvSpPr txBox="1">
            <a:spLocks noChangeArrowheads="1"/>
          </p:cNvSpPr>
          <p:nvPr/>
        </p:nvSpPr>
        <p:spPr bwMode="auto">
          <a:xfrm>
            <a:off x="2696169" y="3305898"/>
            <a:ext cx="1676400" cy="954107"/>
          </a:xfrm>
          <a:prstGeom prst="rect">
            <a:avLst/>
          </a:prstGeom>
          <a:noFill/>
          <a:ln>
            <a:noFill/>
          </a:ln>
          <a:effectLst/>
          <a:extLst>
            <a:ext uri="{909E8E84-426E-40DD-AFC4-6F175D3DCCD1}">
              <a14:hiddenFill xmlns:a14="http://schemas.microsoft.com/office/drawing/2010/main">
                <a:gradFill rotWithShape="1">
                  <a:gsLst>
                    <a:gs pos="0">
                      <a:schemeClr val="tx2"/>
                    </a:gs>
                    <a:gs pos="100000">
                      <a:schemeClr val="tx2">
                        <a:gamma/>
                        <a:tint val="48627"/>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lang="en-US" sz="1400" kern="0" dirty="0" smtClean="0">
                <a:solidFill>
                  <a:srgbClr val="1D4940"/>
                </a:solidFill>
              </a:rPr>
              <a:t>Bluetooth</a:t>
            </a:r>
            <a:r>
              <a:rPr kumimoji="0" lang="en-US" sz="1400" b="0" i="0" u="none" strike="noStrike" kern="0" cap="none" spc="0" normalizeH="0" baseline="0" noProof="0" dirty="0" smtClean="0">
                <a:ln>
                  <a:noFill/>
                </a:ln>
                <a:solidFill>
                  <a:srgbClr val="1D4940"/>
                </a:solidFill>
                <a:effectLst/>
                <a:uLnTx/>
                <a:uFillTx/>
              </a:rPr>
              <a:t> coverage area is limited.</a:t>
            </a:r>
            <a:endParaRPr kumimoji="0" lang="ar-SA" sz="1400" b="0" i="0" u="none" strike="noStrike" kern="0" cap="none" spc="0" normalizeH="0" baseline="0" noProof="0" dirty="0" smtClean="0">
              <a:ln>
                <a:noFill/>
              </a:ln>
              <a:solidFill>
                <a:srgbClr val="1D4940"/>
              </a:solidFill>
              <a:effectLst/>
              <a:uLnTx/>
              <a:uFillTx/>
            </a:endParaRPr>
          </a:p>
          <a:p>
            <a:pPr marL="0" marR="0" lvl="0" indent="0" defTabSz="914400" eaLnBrk="0" fontAlgn="auto" latinLnBrk="0" hangingPunct="0">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1D4940"/>
                </a:solidFill>
                <a:effectLst/>
                <a:uLnTx/>
                <a:uFillTx/>
              </a:rPr>
              <a:t> </a:t>
            </a:r>
            <a:endParaRPr kumimoji="0" lang="ar-SA" sz="1400" b="0" i="0" u="none" strike="noStrike" kern="0" cap="none" spc="0" normalizeH="0" baseline="0" noProof="0" dirty="0" smtClean="0">
              <a:ln>
                <a:noFill/>
              </a:ln>
              <a:solidFill>
                <a:srgbClr val="1D4940"/>
              </a:solidFill>
              <a:effectLst/>
              <a:uLnTx/>
              <a:uFillTx/>
            </a:endParaRPr>
          </a:p>
        </p:txBody>
      </p:sp>
      <p:sp>
        <p:nvSpPr>
          <p:cNvPr id="22" name="Text Box 11"/>
          <p:cNvSpPr txBox="1">
            <a:spLocks noChangeArrowheads="1"/>
          </p:cNvSpPr>
          <p:nvPr/>
        </p:nvSpPr>
        <p:spPr bwMode="auto">
          <a:xfrm>
            <a:off x="4983364" y="3305898"/>
            <a:ext cx="1676400" cy="954107"/>
          </a:xfrm>
          <a:prstGeom prst="rect">
            <a:avLst/>
          </a:prstGeom>
          <a:noFill/>
          <a:ln>
            <a:noFill/>
          </a:ln>
          <a:effectLst/>
          <a:extLst>
            <a:ext uri="{909E8E84-426E-40DD-AFC4-6F175D3DCCD1}">
              <a14:hiddenFill xmlns:a14="http://schemas.microsoft.com/office/drawing/2010/main">
                <a:gradFill rotWithShape="1">
                  <a:gsLst>
                    <a:gs pos="0">
                      <a:schemeClr val="tx2"/>
                    </a:gs>
                    <a:gs pos="100000">
                      <a:schemeClr val="tx2">
                        <a:gamma/>
                        <a:tint val="48627"/>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1D4940"/>
                </a:solidFill>
                <a:effectLst/>
                <a:uLnTx/>
                <a:uFillTx/>
              </a:rPr>
              <a:t>We can added more sensors not only moisture sensor.</a:t>
            </a:r>
            <a:endParaRPr kumimoji="0" lang="en-US" altLang="en-US" sz="1400" b="0" i="0" u="none" strike="noStrike" kern="0" cap="none" spc="0" normalizeH="0" baseline="0" noProof="0" dirty="0" smtClean="0">
              <a:ln>
                <a:noFill/>
              </a:ln>
              <a:solidFill>
                <a:srgbClr val="001D3A"/>
              </a:solidFill>
              <a:effectLst/>
              <a:uLnTx/>
              <a:uFillTx/>
              <a:latin typeface="Verdana" panose="020B0604030504040204" pitchFamily="34" charset="0"/>
            </a:endParaRPr>
          </a:p>
        </p:txBody>
      </p:sp>
      <p:sp>
        <p:nvSpPr>
          <p:cNvPr id="8" name="Rectangle 7"/>
          <p:cNvSpPr/>
          <p:nvPr/>
        </p:nvSpPr>
        <p:spPr>
          <a:xfrm>
            <a:off x="7266441" y="3286705"/>
            <a:ext cx="1448658" cy="1600438"/>
          </a:xfrm>
          <a:prstGeom prst="rect">
            <a:avLst/>
          </a:prstGeom>
        </p:spPr>
        <p:txBody>
          <a:bodyPr wrap="squar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1D4940"/>
                </a:solidFill>
                <a:effectLst/>
                <a:uLnTx/>
                <a:uFillTx/>
              </a:rPr>
              <a:t>There are other project applied may be competitive to our project due performance and cost.</a:t>
            </a:r>
            <a:endParaRPr kumimoji="0" lang="en-US" altLang="en-US" sz="1400" b="0" i="0" u="none" strike="noStrike" kern="0" cap="none" spc="0" normalizeH="0" baseline="0" noProof="0" dirty="0">
              <a:ln>
                <a:noFill/>
              </a:ln>
              <a:solidFill>
                <a:srgbClr val="001D3A"/>
              </a:solidFill>
              <a:effectLst/>
              <a:uLnTx/>
              <a:uFillTx/>
              <a:latin typeface="Verdana" panose="020B0604030504040204" pitchFamily="34" charset="0"/>
            </a:endParaRPr>
          </a:p>
        </p:txBody>
      </p:sp>
    </p:spTree>
    <p:extLst>
      <p:ext uri="{BB962C8B-B14F-4D97-AF65-F5344CB8AC3E}">
        <p14:creationId xmlns:p14="http://schemas.microsoft.com/office/powerpoint/2010/main" val="31941326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1066800" y="836712"/>
            <a:ext cx="7315200" cy="864096"/>
          </a:xfrm>
          <a:extLst>
            <a:ext uri="{AF507438-7753-43E0-B8FC-AC1667EBCBE1}">
              <a14:hiddenEffects xmlns:a14="http://schemas.microsoft.com/office/drawing/2010/main">
                <a:effectLst>
                  <a:outerShdw dist="17961" dir="2700000" algn="ctr" rotWithShape="0">
                    <a:schemeClr val="tx2"/>
                  </a:outerShdw>
                </a:effectLst>
              </a14:hiddenEffects>
            </a:ext>
          </a:extLst>
        </p:spPr>
        <p:txBody>
          <a:bodyPr/>
          <a:lstStyle/>
          <a:p>
            <a:pPr algn="ctr"/>
            <a:r>
              <a:rPr lang="en-US" altLang="en-US" sz="4000" dirty="0">
                <a:solidFill>
                  <a:srgbClr val="000000"/>
                </a:solidFill>
                <a:latin typeface="Calibri" panose="020F0502020204030204" pitchFamily="34" charset="0"/>
                <a:cs typeface="Calibri" panose="020F0502020204030204" pitchFamily="34" charset="0"/>
              </a:rPr>
              <a:t>Conclusion</a:t>
            </a:r>
            <a:br>
              <a:rPr lang="en-US" altLang="en-US" sz="4000" dirty="0">
                <a:solidFill>
                  <a:srgbClr val="000000"/>
                </a:solidFill>
                <a:latin typeface="Calibri" panose="020F0502020204030204" pitchFamily="34" charset="0"/>
                <a:cs typeface="Calibri" panose="020F0502020204030204" pitchFamily="34" charset="0"/>
              </a:rPr>
            </a:br>
            <a:r>
              <a:rPr lang="en-US" altLang="en-US" sz="4000" dirty="0" smtClean="0">
                <a:solidFill>
                  <a:srgbClr val="4D4D4D"/>
                </a:solidFill>
              </a:rPr>
              <a:t> </a:t>
            </a:r>
            <a:endParaRPr lang="ru-RU" altLang="en-US" sz="4000" dirty="0" smtClean="0">
              <a:solidFill>
                <a:srgbClr val="4D4D4D"/>
              </a:solidFill>
            </a:endParaRPr>
          </a:p>
        </p:txBody>
      </p:sp>
      <p:sp>
        <p:nvSpPr>
          <p:cNvPr id="3075" name="Rectangle 5"/>
          <p:cNvSpPr>
            <a:spLocks noGrp="1" noChangeArrowheads="1"/>
          </p:cNvSpPr>
          <p:nvPr>
            <p:ph type="body" idx="1"/>
          </p:nvPr>
        </p:nvSpPr>
        <p:spPr>
          <a:xfrm>
            <a:off x="611560" y="1981200"/>
            <a:ext cx="7770440" cy="4191000"/>
          </a:xfrm>
        </p:spPr>
        <p:txBody>
          <a:bodyPr/>
          <a:lstStyle/>
          <a:p>
            <a:pPr marL="0" indent="0" algn="just">
              <a:lnSpc>
                <a:spcPct val="80000"/>
              </a:lnSpc>
              <a:buNone/>
            </a:pPr>
            <a:r>
              <a:rPr lang="en-US" altLang="en-US" sz="2400" dirty="0" smtClean="0">
                <a:solidFill>
                  <a:srgbClr val="000000"/>
                </a:solidFill>
                <a:latin typeface="Calibri" panose="020F0502020204030204" pitchFamily="34" charset="0"/>
                <a:cs typeface="Calibri" panose="020F0502020204030204" pitchFamily="34" charset="0"/>
              </a:rPr>
              <a:t>Diaper </a:t>
            </a:r>
            <a:r>
              <a:rPr lang="en-US" altLang="en-US" sz="2400" dirty="0">
                <a:solidFill>
                  <a:srgbClr val="000000"/>
                </a:solidFill>
                <a:latin typeface="Calibri" panose="020F0502020204030204" pitchFamily="34" charset="0"/>
                <a:cs typeface="Calibri" panose="020F0502020204030204" pitchFamily="34" charset="0"/>
              </a:rPr>
              <a:t>rash is a nightmare for the wearer of diapers and the people who are responsible for such wearers. In this project proposed a wet diaper detector based on smart phone. Above experimental results shows that proposed method is very suitable to detect wetness of the diaper. Our system gives a value of humidity using a smart phone. In these days, smart phone is inexpensive and everybody has their own smart phone. Proposed sensor are very cheap compared to other wet detectors. Our system is appropriate for all kinds of user who is able to use Smartphone.</a:t>
            </a:r>
          </a:p>
          <a:p>
            <a:pPr marL="0" indent="0" eaLnBrk="1" hangingPunct="1">
              <a:lnSpc>
                <a:spcPct val="80000"/>
              </a:lnSpc>
              <a:buNone/>
            </a:pPr>
            <a:endParaRPr lang="ru-RU" altLang="en-US" sz="2400" dirty="0" smtClean="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70737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1066800" y="836712"/>
            <a:ext cx="7315200" cy="864096"/>
          </a:xfrm>
          <a:extLst>
            <a:ext uri="{AF507438-7753-43E0-B8FC-AC1667EBCBE1}">
              <a14:hiddenEffects xmlns:a14="http://schemas.microsoft.com/office/drawing/2010/main">
                <a:effectLst>
                  <a:outerShdw dist="17961" dir="2700000" algn="ctr" rotWithShape="0">
                    <a:schemeClr val="tx2"/>
                  </a:outerShdw>
                </a:effectLst>
              </a14:hiddenEffects>
            </a:ext>
          </a:extLst>
        </p:spPr>
        <p:txBody>
          <a:bodyPr/>
          <a:lstStyle/>
          <a:p>
            <a:pPr algn="ctr"/>
            <a:r>
              <a:rPr lang="en-US" altLang="en-US" sz="4000" dirty="0">
                <a:solidFill>
                  <a:srgbClr val="4D4D4D"/>
                </a:solidFill>
              </a:rPr>
              <a:t> </a:t>
            </a:r>
            <a:endParaRPr lang="ru-RU" altLang="en-US" sz="4000" dirty="0" smtClean="0">
              <a:solidFill>
                <a:srgbClr val="4D4D4D"/>
              </a:solidFill>
            </a:endParaRPr>
          </a:p>
        </p:txBody>
      </p:sp>
      <p:sp>
        <p:nvSpPr>
          <p:cNvPr id="3075" name="Rectangle 5"/>
          <p:cNvSpPr>
            <a:spLocks noGrp="1" noChangeArrowheads="1"/>
          </p:cNvSpPr>
          <p:nvPr>
            <p:ph type="body" idx="1"/>
          </p:nvPr>
        </p:nvSpPr>
        <p:spPr>
          <a:xfrm>
            <a:off x="5580112" y="2564904"/>
            <a:ext cx="2801888" cy="3501008"/>
          </a:xfrm>
        </p:spPr>
        <p:txBody>
          <a:bodyPr/>
          <a:lstStyle/>
          <a:p>
            <a:pPr marL="0" indent="0" algn="ctr">
              <a:lnSpc>
                <a:spcPct val="80000"/>
              </a:lnSpc>
              <a:buNone/>
            </a:pPr>
            <a:r>
              <a:rPr lang="en-US" altLang="en-US" sz="7200" dirty="0">
                <a:solidFill>
                  <a:schemeClr val="accent2">
                    <a:lumMod val="75000"/>
                  </a:schemeClr>
                </a:solidFill>
                <a:latin typeface="Blackadder ITC" panose="04020505051007020D02" pitchFamily="82" charset="0"/>
                <a:cs typeface="Calibri" panose="020F0502020204030204" pitchFamily="34" charset="0"/>
              </a:rPr>
              <a:t>Thank </a:t>
            </a:r>
            <a:endParaRPr lang="en-US" altLang="en-US" sz="7200" dirty="0" smtClean="0">
              <a:solidFill>
                <a:schemeClr val="accent2">
                  <a:lumMod val="75000"/>
                </a:schemeClr>
              </a:solidFill>
              <a:latin typeface="Blackadder ITC" panose="04020505051007020D02" pitchFamily="82" charset="0"/>
              <a:cs typeface="Calibri" panose="020F0502020204030204" pitchFamily="34" charset="0"/>
            </a:endParaRPr>
          </a:p>
          <a:p>
            <a:pPr marL="0" indent="0" algn="ctr">
              <a:lnSpc>
                <a:spcPct val="80000"/>
              </a:lnSpc>
              <a:buNone/>
            </a:pPr>
            <a:r>
              <a:rPr lang="en-US" altLang="en-US" sz="7200" dirty="0" smtClean="0">
                <a:solidFill>
                  <a:schemeClr val="accent2">
                    <a:lumMod val="75000"/>
                  </a:schemeClr>
                </a:solidFill>
                <a:latin typeface="Blackadder ITC" panose="04020505051007020D02" pitchFamily="82" charset="0"/>
                <a:cs typeface="Calibri" panose="020F0502020204030204" pitchFamily="34" charset="0"/>
              </a:rPr>
              <a:t>You </a:t>
            </a:r>
            <a:endParaRPr lang="ar-SA" altLang="en-US" sz="7200" dirty="0" smtClean="0">
              <a:solidFill>
                <a:schemeClr val="accent2">
                  <a:lumMod val="75000"/>
                </a:schemeClr>
              </a:solidFill>
              <a:latin typeface="Blackadder ITC" panose="04020505051007020D02" pitchFamily="82" charset="0"/>
              <a:cs typeface="Calibri" panose="020F0502020204030204" pitchFamily="34" charset="0"/>
            </a:endParaRPr>
          </a:p>
          <a:p>
            <a:pPr marL="0" indent="0" algn="ctr">
              <a:lnSpc>
                <a:spcPct val="80000"/>
              </a:lnSpc>
              <a:buNone/>
            </a:pPr>
            <a:r>
              <a:rPr lang="en-US" altLang="en-US" sz="7200" dirty="0" smtClean="0">
                <a:solidFill>
                  <a:schemeClr val="accent2">
                    <a:lumMod val="75000"/>
                  </a:schemeClr>
                </a:solidFill>
                <a:latin typeface="Blackadder ITC" panose="04020505051007020D02" pitchFamily="82" charset="0"/>
                <a:cs typeface="Calibri" panose="020F0502020204030204" pitchFamily="34" charset="0"/>
              </a:rPr>
              <a:t>2021-1-3</a:t>
            </a:r>
            <a:endParaRPr lang="ru-RU" altLang="en-US" sz="7200" dirty="0" smtClean="0">
              <a:solidFill>
                <a:schemeClr val="accent2">
                  <a:lumMod val="75000"/>
                </a:schemeClr>
              </a:solidFill>
              <a:latin typeface="Calibri" panose="020F0502020204030204" pitchFamily="34" charset="0"/>
              <a:cs typeface="Calibri" panose="020F0502020204030204"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636912"/>
            <a:ext cx="4572000" cy="3429000"/>
          </a:xfrm>
          <a:prstGeom prst="rect">
            <a:avLst/>
          </a:prstGeom>
        </p:spPr>
      </p:pic>
    </p:spTree>
    <p:extLst>
      <p:ext uri="{BB962C8B-B14F-4D97-AF65-F5344CB8AC3E}">
        <p14:creationId xmlns:p14="http://schemas.microsoft.com/office/powerpoint/2010/main" val="27259505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981200" y="260648"/>
            <a:ext cx="6934200" cy="715963"/>
          </a:xfrm>
        </p:spPr>
        <p:txBody>
          <a:bodyPr/>
          <a:lstStyle/>
          <a:p>
            <a:r>
              <a:rPr lang="en-US" altLang="en-US" sz="4000" dirty="0">
                <a:solidFill>
                  <a:srgbClr val="4D4D4D"/>
                </a:solidFill>
              </a:rPr>
              <a:t>Outline</a:t>
            </a:r>
            <a:endParaRPr lang="en-US" altLang="en-US" sz="4000" dirty="0" smtClean="0">
              <a:solidFill>
                <a:srgbClr val="4D4D4D"/>
              </a:solidFill>
            </a:endParaRPr>
          </a:p>
        </p:txBody>
      </p:sp>
      <p:pic>
        <p:nvPicPr>
          <p:cNvPr id="2" name="Picture 1"/>
          <p:cNvPicPr>
            <a:picLocks noChangeAspect="1"/>
          </p:cNvPicPr>
          <p:nvPr/>
        </p:nvPicPr>
        <p:blipFill>
          <a:blip r:embed="rId4"/>
          <a:stretch>
            <a:fillRect/>
          </a:stretch>
        </p:blipFill>
        <p:spPr>
          <a:xfrm>
            <a:off x="2195736" y="1335098"/>
            <a:ext cx="554784" cy="579170"/>
          </a:xfrm>
          <a:prstGeom prst="rect">
            <a:avLst/>
          </a:prstGeom>
        </p:spPr>
      </p:pic>
      <p:pic>
        <p:nvPicPr>
          <p:cNvPr id="3" name="Picture 2"/>
          <p:cNvPicPr>
            <a:picLocks noChangeAspect="1"/>
          </p:cNvPicPr>
          <p:nvPr/>
        </p:nvPicPr>
        <p:blipFill>
          <a:blip r:embed="rId5"/>
          <a:stretch>
            <a:fillRect/>
          </a:stretch>
        </p:blipFill>
        <p:spPr>
          <a:xfrm>
            <a:off x="2221817" y="3027995"/>
            <a:ext cx="554784" cy="579170"/>
          </a:xfrm>
          <a:prstGeom prst="rect">
            <a:avLst/>
          </a:prstGeom>
        </p:spPr>
      </p:pic>
      <p:pic>
        <p:nvPicPr>
          <p:cNvPr id="7" name="Picture 6"/>
          <p:cNvPicPr>
            <a:picLocks noChangeAspect="1"/>
          </p:cNvPicPr>
          <p:nvPr/>
        </p:nvPicPr>
        <p:blipFill>
          <a:blip r:embed="rId5"/>
          <a:stretch>
            <a:fillRect/>
          </a:stretch>
        </p:blipFill>
        <p:spPr>
          <a:xfrm>
            <a:off x="2221817" y="5350367"/>
            <a:ext cx="554784" cy="579170"/>
          </a:xfrm>
          <a:prstGeom prst="rect">
            <a:avLst/>
          </a:prstGeom>
        </p:spPr>
      </p:pic>
      <p:pic>
        <p:nvPicPr>
          <p:cNvPr id="8" name="Picture 7"/>
          <p:cNvPicPr>
            <a:picLocks noChangeAspect="1"/>
          </p:cNvPicPr>
          <p:nvPr/>
        </p:nvPicPr>
        <p:blipFill>
          <a:blip r:embed="rId5"/>
          <a:stretch>
            <a:fillRect/>
          </a:stretch>
        </p:blipFill>
        <p:spPr>
          <a:xfrm>
            <a:off x="2221817" y="4576243"/>
            <a:ext cx="554784" cy="579170"/>
          </a:xfrm>
          <a:prstGeom prst="rect">
            <a:avLst/>
          </a:prstGeom>
        </p:spPr>
      </p:pic>
      <p:pic>
        <p:nvPicPr>
          <p:cNvPr id="9" name="Picture 8"/>
          <p:cNvPicPr>
            <a:picLocks noChangeAspect="1"/>
          </p:cNvPicPr>
          <p:nvPr/>
        </p:nvPicPr>
        <p:blipFill>
          <a:blip r:embed="rId5"/>
          <a:stretch>
            <a:fillRect/>
          </a:stretch>
        </p:blipFill>
        <p:spPr>
          <a:xfrm>
            <a:off x="2221817" y="3802119"/>
            <a:ext cx="554784" cy="579170"/>
          </a:xfrm>
          <a:prstGeom prst="rect">
            <a:avLst/>
          </a:prstGeom>
        </p:spPr>
      </p:pic>
      <p:sp>
        <p:nvSpPr>
          <p:cNvPr id="6" name="Oval 5"/>
          <p:cNvSpPr/>
          <p:nvPr/>
        </p:nvSpPr>
        <p:spPr>
          <a:xfrm>
            <a:off x="2195736" y="2177154"/>
            <a:ext cx="543615" cy="569481"/>
          </a:xfrm>
          <a:prstGeom prst="ellipse">
            <a:avLst/>
          </a:prstGeom>
          <a:solidFill>
            <a:schemeClr val="accent1">
              <a:lumMod val="20000"/>
              <a:lumOff val="80000"/>
            </a:schemeClr>
          </a:solidFill>
          <a:ln w="12700" cap="flat" cmpd="sng" algn="ctr">
            <a:solidFill>
              <a:schemeClr val="accent1">
                <a:lumMod val="75000"/>
              </a:schemeClr>
            </a:solidFill>
            <a:prstDash val="solid"/>
            <a:miter lim="800000"/>
          </a:ln>
          <a:effectLst>
            <a:innerShdw blurRad="63500" dist="50800" dir="8100000">
              <a:prstClr val="black">
                <a:alpha val="50000"/>
              </a:prstClr>
            </a:innerShdw>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cs typeface="+mn-cs"/>
            </a:endParaRPr>
          </a:p>
        </p:txBody>
      </p:sp>
      <p:pic>
        <p:nvPicPr>
          <p:cNvPr id="10" name="Picture 9"/>
          <p:cNvPicPr>
            <a:picLocks noChangeAspect="1"/>
          </p:cNvPicPr>
          <p:nvPr/>
        </p:nvPicPr>
        <p:blipFill>
          <a:blip r:embed="rId5"/>
          <a:stretch>
            <a:fillRect/>
          </a:stretch>
        </p:blipFill>
        <p:spPr>
          <a:xfrm>
            <a:off x="2199578" y="1316624"/>
            <a:ext cx="554784" cy="579170"/>
          </a:xfrm>
          <a:prstGeom prst="rect">
            <a:avLst/>
          </a:prstGeom>
        </p:spPr>
      </p:pic>
      <p:sp>
        <p:nvSpPr>
          <p:cNvPr id="13" name="Text Box 12"/>
          <p:cNvSpPr txBox="1">
            <a:spLocks noChangeArrowheads="1"/>
          </p:cNvSpPr>
          <p:nvPr/>
        </p:nvSpPr>
        <p:spPr bwMode="auto">
          <a:xfrm>
            <a:off x="2977949" y="1393850"/>
            <a:ext cx="185820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0" fontAlgn="auto" latinLnBrk="0" hangingPunct="0">
              <a:lnSpc>
                <a:spcPct val="100000"/>
              </a:lnSpc>
              <a:spcBef>
                <a:spcPts val="0"/>
              </a:spcBef>
              <a:spcAft>
                <a:spcPts val="0"/>
              </a:spcAft>
              <a:buClrTx/>
              <a:buSzTx/>
              <a:buFontTx/>
              <a:buNone/>
              <a:tabLst/>
              <a:defRPr/>
            </a:pPr>
            <a:r>
              <a:rPr kumimoji="0" lang="en-US" altLang="en-US" sz="1800" b="0" i="0" u="none" strike="noStrike" kern="0" cap="none" spc="0" normalizeH="0" baseline="0" noProof="0" dirty="0" smtClean="0">
                <a:ln>
                  <a:noFill/>
                </a:ln>
                <a:solidFill>
                  <a:srgbClr val="1D4940"/>
                </a:solidFill>
                <a:effectLst/>
                <a:uLnTx/>
                <a:uFillTx/>
              </a:rPr>
              <a:t> </a:t>
            </a:r>
            <a:r>
              <a:rPr kumimoji="0" lang="en-US" altLang="en-US" b="0" i="0" u="none" strike="noStrike" kern="0" cap="none" spc="0" normalizeH="0" baseline="0" noProof="0" dirty="0" smtClean="0">
                <a:ln>
                  <a:noFill/>
                </a:ln>
                <a:solidFill>
                  <a:srgbClr val="1D4940"/>
                </a:solidFill>
                <a:effectLst/>
                <a:uLnTx/>
                <a:uFillTx/>
              </a:rPr>
              <a:t>Introduction</a:t>
            </a:r>
          </a:p>
        </p:txBody>
      </p:sp>
      <p:sp>
        <p:nvSpPr>
          <p:cNvPr id="14" name="Text Box 15"/>
          <p:cNvSpPr txBox="1">
            <a:spLocks noChangeArrowheads="1"/>
          </p:cNvSpPr>
          <p:nvPr/>
        </p:nvSpPr>
        <p:spPr bwMode="auto">
          <a:xfrm>
            <a:off x="3044537" y="2238652"/>
            <a:ext cx="297389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eaLnBrk="0" fontAlgn="auto" latinLnBrk="0" hangingPunct="0">
              <a:lnSpc>
                <a:spcPct val="100000"/>
              </a:lnSpc>
              <a:spcBef>
                <a:spcPts val="0"/>
              </a:spcBef>
              <a:spcAft>
                <a:spcPts val="0"/>
              </a:spcAft>
              <a:buClrTx/>
              <a:buSzTx/>
              <a:buFontTx/>
              <a:buNone/>
              <a:tabLst/>
              <a:defRPr/>
            </a:pPr>
            <a:r>
              <a:rPr kumimoji="0" lang="en-US" altLang="en-US" b="0" i="0" u="none" strike="noStrike" kern="0" cap="none" spc="0" normalizeH="0" baseline="0" noProof="0" dirty="0" smtClean="0">
                <a:ln>
                  <a:noFill/>
                </a:ln>
                <a:solidFill>
                  <a:srgbClr val="1D4940"/>
                </a:solidFill>
                <a:effectLst/>
                <a:uLnTx/>
                <a:uFillTx/>
              </a:rPr>
              <a:t>System Component </a:t>
            </a:r>
          </a:p>
        </p:txBody>
      </p:sp>
      <p:sp>
        <p:nvSpPr>
          <p:cNvPr id="15" name="Text Box 12"/>
          <p:cNvSpPr txBox="1">
            <a:spLocks noGrp="1" noChangeArrowheads="1"/>
          </p:cNvSpPr>
          <p:nvPr>
            <p:ph type="body" idx="1"/>
          </p:nvPr>
        </p:nvSpPr>
        <p:spPr bwMode="auto">
          <a:xfrm>
            <a:off x="3044665" y="3110104"/>
            <a:ext cx="283122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lvl="0" indent="0" eaLnBrk="0" fontAlgn="auto" hangingPunct="0">
              <a:spcBef>
                <a:spcPts val="0"/>
              </a:spcBef>
              <a:spcAft>
                <a:spcPts val="0"/>
              </a:spcAft>
              <a:buNone/>
              <a:defRPr/>
            </a:pPr>
            <a:r>
              <a:rPr kumimoji="0" lang="en-US" altLang="en-US" sz="1800" b="0" i="0" u="none" strike="noStrike" kern="0" cap="none" spc="0" normalizeH="0" baseline="0" noProof="0" dirty="0" smtClean="0">
                <a:ln>
                  <a:noFill/>
                </a:ln>
                <a:solidFill>
                  <a:srgbClr val="1D4940"/>
                </a:solidFill>
                <a:effectLst/>
                <a:uLnTx/>
                <a:uFillTx/>
              </a:rPr>
              <a:t> </a:t>
            </a:r>
            <a:r>
              <a:rPr lang="en-US" altLang="en-US" sz="2400" dirty="0">
                <a:solidFill>
                  <a:srgbClr val="1D4940"/>
                </a:solidFill>
                <a:latin typeface="Arial" panose="020B0604020202020204" pitchFamily="34" charset="0"/>
                <a:cs typeface="Arial" panose="020B0604020202020204" pitchFamily="34" charset="0"/>
              </a:rPr>
              <a:t>Project Description</a:t>
            </a:r>
            <a:endParaRPr kumimoji="0" lang="en-US" altLang="en-US" sz="1800" b="0" i="0" u="none" strike="noStrike" kern="0" cap="none" spc="0" normalizeH="0" baseline="0" noProof="0" dirty="0" smtClean="0">
              <a:ln>
                <a:noFill/>
              </a:ln>
              <a:solidFill>
                <a:srgbClr val="1D4940"/>
              </a:solidFill>
              <a:effectLst/>
              <a:uLnTx/>
              <a:uFillTx/>
              <a:latin typeface="Arial" panose="020B0604020202020204" pitchFamily="34" charset="0"/>
              <a:cs typeface="Arial" panose="020B0604020202020204" pitchFamily="34" charset="0"/>
            </a:endParaRPr>
          </a:p>
        </p:txBody>
      </p:sp>
      <p:sp>
        <p:nvSpPr>
          <p:cNvPr id="16" name="Text Box 26"/>
          <p:cNvSpPr txBox="1">
            <a:spLocks noChangeArrowheads="1"/>
          </p:cNvSpPr>
          <p:nvPr/>
        </p:nvSpPr>
        <p:spPr bwMode="auto">
          <a:xfrm>
            <a:off x="3044537" y="3839415"/>
            <a:ext cx="194957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0" fontAlgn="auto" latinLnBrk="0" hangingPunct="0">
              <a:lnSpc>
                <a:spcPct val="100000"/>
              </a:lnSpc>
              <a:spcBef>
                <a:spcPts val="0"/>
              </a:spcBef>
              <a:spcAft>
                <a:spcPts val="0"/>
              </a:spcAft>
              <a:buClrTx/>
              <a:buSzTx/>
              <a:buFontTx/>
              <a:buNone/>
              <a:tabLst/>
              <a:defRPr/>
            </a:pPr>
            <a:r>
              <a:rPr kumimoji="0" lang="en-US" altLang="en-US" b="0" i="0" u="none" strike="noStrike" kern="0" cap="none" spc="0" normalizeH="0" baseline="0" noProof="0" dirty="0" smtClean="0">
                <a:ln>
                  <a:noFill/>
                </a:ln>
                <a:solidFill>
                  <a:srgbClr val="1D4940"/>
                </a:solidFill>
                <a:effectLst/>
                <a:uLnTx/>
                <a:uFillTx/>
              </a:rPr>
              <a:t>Methodology</a:t>
            </a:r>
          </a:p>
        </p:txBody>
      </p:sp>
      <p:sp>
        <p:nvSpPr>
          <p:cNvPr id="18" name="Text Box 26"/>
          <p:cNvSpPr txBox="1">
            <a:spLocks noChangeArrowheads="1"/>
          </p:cNvSpPr>
          <p:nvPr/>
        </p:nvSpPr>
        <p:spPr bwMode="auto">
          <a:xfrm>
            <a:off x="3012477" y="4516602"/>
            <a:ext cx="395012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0" fontAlgn="auto" latinLnBrk="0" hangingPunct="0">
              <a:lnSpc>
                <a:spcPct val="100000"/>
              </a:lnSpc>
              <a:spcBef>
                <a:spcPts val="0"/>
              </a:spcBef>
              <a:spcAft>
                <a:spcPts val="0"/>
              </a:spcAft>
              <a:buClrTx/>
              <a:buSzTx/>
              <a:buFontTx/>
              <a:buNone/>
              <a:tabLst/>
              <a:defRPr/>
            </a:pPr>
            <a:r>
              <a:rPr lang="en-US" altLang="en-US" kern="0" dirty="0">
                <a:solidFill>
                  <a:srgbClr val="1D4940"/>
                </a:solidFill>
              </a:rPr>
              <a:t>Strengths and Weaknesses</a:t>
            </a:r>
          </a:p>
          <a:p>
            <a:pPr marL="0" marR="0" lvl="0" indent="0" algn="l" defTabSz="914400" eaLnBrk="0" fontAlgn="auto" latinLnBrk="0" hangingPunct="0">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smtClean="0">
              <a:ln>
                <a:noFill/>
              </a:ln>
              <a:solidFill>
                <a:srgbClr val="1D4940"/>
              </a:solidFill>
              <a:effectLst/>
              <a:uLnTx/>
              <a:uFillTx/>
            </a:endParaRPr>
          </a:p>
        </p:txBody>
      </p:sp>
      <p:sp>
        <p:nvSpPr>
          <p:cNvPr id="19" name="Text Box 26"/>
          <p:cNvSpPr txBox="1">
            <a:spLocks noChangeArrowheads="1"/>
          </p:cNvSpPr>
          <p:nvPr/>
        </p:nvSpPr>
        <p:spPr bwMode="auto">
          <a:xfrm>
            <a:off x="3023953" y="5378455"/>
            <a:ext cx="17107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0" fontAlgn="auto" latinLnBrk="0" hangingPunct="0">
              <a:lnSpc>
                <a:spcPct val="100000"/>
              </a:lnSpc>
              <a:spcBef>
                <a:spcPts val="0"/>
              </a:spcBef>
              <a:spcAft>
                <a:spcPts val="0"/>
              </a:spcAft>
              <a:buClrTx/>
              <a:buSzTx/>
              <a:buFontTx/>
              <a:buNone/>
              <a:tabLst/>
              <a:defRPr/>
            </a:pPr>
            <a:r>
              <a:rPr lang="en-US" altLang="en-US" kern="0" dirty="0">
                <a:solidFill>
                  <a:srgbClr val="1D4940"/>
                </a:solidFill>
              </a:rPr>
              <a:t>Conclusion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0 0 L -0.25 0 E" pathEditMode="relative" ptsTypes="">
                                      <p:cBhvr>
                                        <p:cTn id="6" dur="1250" spd="-100000" fill="hold"/>
                                        <p:tgtEl>
                                          <p:spTgt spid="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1066800" y="836712"/>
            <a:ext cx="7315200" cy="864096"/>
          </a:xfrm>
          <a:extLst>
            <a:ext uri="{AF507438-7753-43E0-B8FC-AC1667EBCBE1}">
              <a14:hiddenEffects xmlns:a14="http://schemas.microsoft.com/office/drawing/2010/main">
                <a:effectLst>
                  <a:outerShdw dist="17961" dir="2700000" algn="ctr" rotWithShape="0">
                    <a:schemeClr val="tx2"/>
                  </a:outerShdw>
                </a:effectLst>
              </a14:hiddenEffects>
            </a:ext>
          </a:extLst>
        </p:spPr>
        <p:txBody>
          <a:bodyPr/>
          <a:lstStyle/>
          <a:p>
            <a:pPr algn="ctr"/>
            <a:r>
              <a:rPr lang="en-US" altLang="en-US" sz="4000" dirty="0">
                <a:solidFill>
                  <a:srgbClr val="4D4D4D"/>
                </a:solidFill>
              </a:rPr>
              <a:t> Introduction</a:t>
            </a:r>
            <a:br>
              <a:rPr lang="en-US" altLang="en-US" sz="4000" dirty="0">
                <a:solidFill>
                  <a:srgbClr val="4D4D4D"/>
                </a:solidFill>
              </a:rPr>
            </a:br>
            <a:endParaRPr lang="ru-RU" altLang="en-US" sz="4000" dirty="0" smtClean="0">
              <a:solidFill>
                <a:srgbClr val="4D4D4D"/>
              </a:solidFill>
            </a:endParaRPr>
          </a:p>
        </p:txBody>
      </p:sp>
      <p:sp>
        <p:nvSpPr>
          <p:cNvPr id="3075" name="Rectangle 5"/>
          <p:cNvSpPr>
            <a:spLocks noGrp="1" noChangeArrowheads="1"/>
          </p:cNvSpPr>
          <p:nvPr>
            <p:ph type="body" idx="1"/>
          </p:nvPr>
        </p:nvSpPr>
        <p:spPr>
          <a:xfrm>
            <a:off x="611560" y="1981200"/>
            <a:ext cx="7770440" cy="4191000"/>
          </a:xfrm>
        </p:spPr>
        <p:txBody>
          <a:bodyPr/>
          <a:lstStyle/>
          <a:p>
            <a:pPr marL="0" indent="0" eaLnBrk="1" hangingPunct="1">
              <a:lnSpc>
                <a:spcPct val="80000"/>
              </a:lnSpc>
              <a:buNone/>
            </a:pPr>
            <a:endParaRPr lang="en-US" altLang="ko-KR" sz="2000" dirty="0" smtClean="0">
              <a:solidFill>
                <a:srgbClr val="777777"/>
              </a:solidFill>
              <a:latin typeface="Verdana" panose="020B0604030504040204" pitchFamily="34" charset="0"/>
              <a:ea typeface="굴림" charset="-127"/>
            </a:endParaRPr>
          </a:p>
          <a:p>
            <a:pPr algn="just">
              <a:lnSpc>
                <a:spcPct val="80000"/>
              </a:lnSpc>
            </a:pPr>
            <a:r>
              <a:rPr lang="en-US" altLang="ko-KR" sz="2400" dirty="0">
                <a:solidFill>
                  <a:srgbClr val="000000"/>
                </a:solidFill>
                <a:latin typeface="Calibri" panose="020F0502020204030204" pitchFamily="34" charset="0"/>
                <a:ea typeface="굴림" charset="-127"/>
                <a:cs typeface="Calibri" panose="020F0502020204030204" pitchFamily="34" charset="0"/>
              </a:rPr>
              <a:t>One of the main problems facing parents with their baby is diaper dermatitis ,prolonged exposure to urine and stool in a diaper weakens skin  and  increased skin pH  . Parents of excessive interest often check to see if the diaper is soiled too often, causing them to throw away diapers unnecessarily</a:t>
            </a:r>
            <a:r>
              <a:rPr lang="en-US" altLang="ko-KR" sz="2400" dirty="0" smtClean="0">
                <a:solidFill>
                  <a:srgbClr val="000000"/>
                </a:solidFill>
                <a:latin typeface="Calibri" panose="020F0502020204030204" pitchFamily="34" charset="0"/>
                <a:ea typeface="굴림" charset="-127"/>
                <a:cs typeface="Calibri" panose="020F0502020204030204" pitchFamily="34" charset="0"/>
              </a:rPr>
              <a:t>.</a:t>
            </a:r>
          </a:p>
          <a:p>
            <a:pPr algn="just">
              <a:lnSpc>
                <a:spcPct val="80000"/>
              </a:lnSpc>
            </a:pPr>
            <a:endParaRPr lang="en-US" altLang="ko-KR" sz="2400" dirty="0" smtClean="0">
              <a:solidFill>
                <a:srgbClr val="000000"/>
              </a:solidFill>
              <a:latin typeface="Calibri" panose="020F0502020204030204" pitchFamily="34" charset="0"/>
              <a:ea typeface="굴림" charset="-127"/>
              <a:cs typeface="Calibri" panose="020F0502020204030204" pitchFamily="34" charset="0"/>
            </a:endParaRPr>
          </a:p>
          <a:p>
            <a:pPr algn="just">
              <a:lnSpc>
                <a:spcPct val="80000"/>
              </a:lnSpc>
            </a:pPr>
            <a:r>
              <a:rPr lang="en-US" altLang="en-US" sz="2400" dirty="0">
                <a:solidFill>
                  <a:srgbClr val="000000"/>
                </a:solidFill>
                <a:latin typeface="Calibri" panose="020F0502020204030204" pitchFamily="34" charset="0"/>
                <a:cs typeface="Calibri" panose="020F0502020204030204" pitchFamily="34" charset="0"/>
              </a:rPr>
              <a:t>Smart diaper System connects  Parents and nurses with their children and their patients .Our design reduce this problem by providing real-time notifications to a caregiver when a diaper is wet through an embedded wireless moisture sensing system.</a:t>
            </a:r>
            <a:endParaRPr lang="ru-RU" altLang="en-US" sz="2400" dirty="0" smtClean="0">
              <a:solidFill>
                <a:srgbClr val="000000"/>
              </a:solid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1066800" y="836712"/>
            <a:ext cx="7315200" cy="864096"/>
          </a:xfrm>
          <a:extLst>
            <a:ext uri="{AF507438-7753-43E0-B8FC-AC1667EBCBE1}">
              <a14:hiddenEffects xmlns:a14="http://schemas.microsoft.com/office/drawing/2010/main">
                <a:effectLst>
                  <a:outerShdw dist="17961" dir="2700000" algn="ctr" rotWithShape="0">
                    <a:schemeClr val="tx2"/>
                  </a:outerShdw>
                </a:effectLst>
              </a14:hiddenEffects>
            </a:ext>
          </a:extLst>
        </p:spPr>
        <p:txBody>
          <a:bodyPr/>
          <a:lstStyle/>
          <a:p>
            <a:pPr algn="ctr"/>
            <a:r>
              <a:rPr lang="en-US" altLang="en-US" sz="4000" dirty="0">
                <a:solidFill>
                  <a:srgbClr val="4D4D4D"/>
                </a:solidFill>
              </a:rPr>
              <a:t> </a:t>
            </a:r>
            <a:br>
              <a:rPr lang="en-US" altLang="en-US" sz="4000" dirty="0">
                <a:solidFill>
                  <a:srgbClr val="4D4D4D"/>
                </a:solidFill>
              </a:rPr>
            </a:br>
            <a:endParaRPr lang="ru-RU" altLang="en-US" sz="4000" dirty="0" smtClean="0">
              <a:solidFill>
                <a:srgbClr val="4D4D4D"/>
              </a:solidFill>
            </a:endParaRPr>
          </a:p>
        </p:txBody>
      </p:sp>
      <p:grpSp>
        <p:nvGrpSpPr>
          <p:cNvPr id="4" name="Group 3"/>
          <p:cNvGrpSpPr>
            <a:grpSpLocks/>
          </p:cNvGrpSpPr>
          <p:nvPr/>
        </p:nvGrpSpPr>
        <p:grpSpPr bwMode="auto">
          <a:xfrm>
            <a:off x="1529493" y="2133600"/>
            <a:ext cx="6848476" cy="3886200"/>
            <a:chOff x="877" y="1296"/>
            <a:chExt cx="4314" cy="2448"/>
          </a:xfrm>
        </p:grpSpPr>
        <p:sp>
          <p:nvSpPr>
            <p:cNvPr id="5" name="Freeform 4"/>
            <p:cNvSpPr>
              <a:spLocks noEditPoints="1"/>
            </p:cNvSpPr>
            <p:nvPr/>
          </p:nvSpPr>
          <p:spPr bwMode="gray">
            <a:xfrm rot="-1358056">
              <a:off x="877" y="1765"/>
              <a:ext cx="3839" cy="1527"/>
            </a:xfrm>
            <a:custGeom>
              <a:avLst/>
              <a:gdLst>
                <a:gd name="T0" fmla="*/ 1692 w 4040"/>
                <a:gd name="T1" fmla="*/ 12 h 1888"/>
                <a:gd name="T2" fmla="*/ 1234 w 4040"/>
                <a:gd name="T3" fmla="*/ 74 h 1888"/>
                <a:gd name="T4" fmla="*/ 828 w 4040"/>
                <a:gd name="T5" fmla="*/ 182 h 1888"/>
                <a:gd name="T6" fmla="*/ 486 w 4040"/>
                <a:gd name="T7" fmla="*/ 330 h 1888"/>
                <a:gd name="T8" fmla="*/ 226 w 4040"/>
                <a:gd name="T9" fmla="*/ 510 h 1888"/>
                <a:gd name="T10" fmla="*/ 58 w 4040"/>
                <a:gd name="T11" fmla="*/ 718 h 1888"/>
                <a:gd name="T12" fmla="*/ 0 w 4040"/>
                <a:gd name="T13" fmla="*/ 944 h 1888"/>
                <a:gd name="T14" fmla="*/ 58 w 4040"/>
                <a:gd name="T15" fmla="*/ 1170 h 1888"/>
                <a:gd name="T16" fmla="*/ 226 w 4040"/>
                <a:gd name="T17" fmla="*/ 1378 h 1888"/>
                <a:gd name="T18" fmla="*/ 486 w 4040"/>
                <a:gd name="T19" fmla="*/ 1558 h 1888"/>
                <a:gd name="T20" fmla="*/ 828 w 4040"/>
                <a:gd name="T21" fmla="*/ 1706 h 1888"/>
                <a:gd name="T22" fmla="*/ 1234 w 4040"/>
                <a:gd name="T23" fmla="*/ 1814 h 1888"/>
                <a:gd name="T24" fmla="*/ 1692 w 4040"/>
                <a:gd name="T25" fmla="*/ 1876 h 1888"/>
                <a:gd name="T26" fmla="*/ 2186 w 4040"/>
                <a:gd name="T27" fmla="*/ 1884 h 1888"/>
                <a:gd name="T28" fmla="*/ 2658 w 4040"/>
                <a:gd name="T29" fmla="*/ 1840 h 1888"/>
                <a:gd name="T30" fmla="*/ 3084 w 4040"/>
                <a:gd name="T31" fmla="*/ 1746 h 1888"/>
                <a:gd name="T32" fmla="*/ 3448 w 4040"/>
                <a:gd name="T33" fmla="*/ 1612 h 1888"/>
                <a:gd name="T34" fmla="*/ 3738 w 4040"/>
                <a:gd name="T35" fmla="*/ 1442 h 1888"/>
                <a:gd name="T36" fmla="*/ 3938 w 4040"/>
                <a:gd name="T37" fmla="*/ 1242 h 1888"/>
                <a:gd name="T38" fmla="*/ 4034 w 4040"/>
                <a:gd name="T39" fmla="*/ 1022 h 1888"/>
                <a:gd name="T40" fmla="*/ 4014 w 4040"/>
                <a:gd name="T41" fmla="*/ 790 h 1888"/>
                <a:gd name="T42" fmla="*/ 3882 w 4040"/>
                <a:gd name="T43" fmla="*/ 576 h 1888"/>
                <a:gd name="T44" fmla="*/ 3650 w 4040"/>
                <a:gd name="T45" fmla="*/ 386 h 1888"/>
                <a:gd name="T46" fmla="*/ 3334 w 4040"/>
                <a:gd name="T47" fmla="*/ 228 h 1888"/>
                <a:gd name="T48" fmla="*/ 2948 w 4040"/>
                <a:gd name="T49" fmla="*/ 106 h 1888"/>
                <a:gd name="T50" fmla="*/ 2506 w 4040"/>
                <a:gd name="T51" fmla="*/ 28 h 1888"/>
                <a:gd name="T52" fmla="*/ 2020 w 4040"/>
                <a:gd name="T53" fmla="*/ 0 h 1888"/>
                <a:gd name="T54" fmla="*/ 1606 w 4040"/>
                <a:gd name="T55" fmla="*/ 1736 h 1888"/>
                <a:gd name="T56" fmla="*/ 1164 w 4040"/>
                <a:gd name="T57" fmla="*/ 1678 h 1888"/>
                <a:gd name="T58" fmla="*/ 776 w 4040"/>
                <a:gd name="T59" fmla="*/ 1576 h 1888"/>
                <a:gd name="T60" fmla="*/ 458 w 4040"/>
                <a:gd name="T61" fmla="*/ 1436 h 1888"/>
                <a:gd name="T62" fmla="*/ 224 w 4040"/>
                <a:gd name="T63" fmla="*/ 1266 h 1888"/>
                <a:gd name="T64" fmla="*/ 88 w 4040"/>
                <a:gd name="T65" fmla="*/ 1074 h 1888"/>
                <a:gd name="T66" fmla="*/ 68 w 4040"/>
                <a:gd name="T67" fmla="*/ 864 h 1888"/>
                <a:gd name="T68" fmla="*/ 166 w 4040"/>
                <a:gd name="T69" fmla="*/ 664 h 1888"/>
                <a:gd name="T70" fmla="*/ 370 w 4040"/>
                <a:gd name="T71" fmla="*/ 486 h 1888"/>
                <a:gd name="T72" fmla="*/ 662 w 4040"/>
                <a:gd name="T73" fmla="*/ 336 h 1888"/>
                <a:gd name="T74" fmla="*/ 1028 w 4040"/>
                <a:gd name="T75" fmla="*/ 222 h 1888"/>
                <a:gd name="T76" fmla="*/ 1454 w 4040"/>
                <a:gd name="T77" fmla="*/ 148 h 1888"/>
                <a:gd name="T78" fmla="*/ 1922 w 4040"/>
                <a:gd name="T79" fmla="*/ 120 h 1888"/>
                <a:gd name="T80" fmla="*/ 2392 w 4040"/>
                <a:gd name="T81" fmla="*/ 148 h 1888"/>
                <a:gd name="T82" fmla="*/ 2818 w 4040"/>
                <a:gd name="T83" fmla="*/ 222 h 1888"/>
                <a:gd name="T84" fmla="*/ 3184 w 4040"/>
                <a:gd name="T85" fmla="*/ 336 h 1888"/>
                <a:gd name="T86" fmla="*/ 3476 w 4040"/>
                <a:gd name="T87" fmla="*/ 486 h 1888"/>
                <a:gd name="T88" fmla="*/ 3680 w 4040"/>
                <a:gd name="T89" fmla="*/ 664 h 1888"/>
                <a:gd name="T90" fmla="*/ 3778 w 4040"/>
                <a:gd name="T91" fmla="*/ 864 h 1888"/>
                <a:gd name="T92" fmla="*/ 3758 w 4040"/>
                <a:gd name="T93" fmla="*/ 1074 h 1888"/>
                <a:gd name="T94" fmla="*/ 3622 w 4040"/>
                <a:gd name="T95" fmla="*/ 1266 h 1888"/>
                <a:gd name="T96" fmla="*/ 3388 w 4040"/>
                <a:gd name="T97" fmla="*/ 1436 h 1888"/>
                <a:gd name="T98" fmla="*/ 3070 w 4040"/>
                <a:gd name="T99" fmla="*/ 1576 h 1888"/>
                <a:gd name="T100" fmla="*/ 2682 w 4040"/>
                <a:gd name="T101" fmla="*/ 1678 h 1888"/>
                <a:gd name="T102" fmla="*/ 2240 w 4040"/>
                <a:gd name="T103" fmla="*/ 1736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gradFill rotWithShape="1">
              <a:gsLst>
                <a:gs pos="0">
                  <a:schemeClr val="bg2">
                    <a:gamma/>
                    <a:tint val="30196"/>
                    <a:invGamma/>
                    <a:alpha val="36000"/>
                  </a:schemeClr>
                </a:gs>
                <a:gs pos="100000">
                  <a:schemeClr val="bg2"/>
                </a:gs>
              </a:gsLst>
              <a:lin ang="0" scaled="1"/>
            </a:gradFill>
            <a:ln>
              <a:noFill/>
            </a:ln>
            <a:extLst>
              <a:ext uri="{91240B29-F687-4F45-9708-019B960494DF}">
                <a14:hiddenLine xmlns:a14="http://schemas.microsoft.com/office/drawing/2010/main" w="0">
                  <a:solidFill>
                    <a:srgbClr val="F7C16B"/>
                  </a:solidFill>
                  <a:prstDash val="solid"/>
                  <a:round/>
                  <a:headEnd/>
                  <a:tailEnd/>
                </a14:hiddenLine>
              </a:ext>
            </a:extLst>
          </p:spPr>
          <p:txBody>
            <a:bodyPr/>
            <a:lstStyle/>
            <a:p>
              <a:endParaRPr lang="en-US"/>
            </a:p>
          </p:txBody>
        </p:sp>
        <p:sp>
          <p:nvSpPr>
            <p:cNvPr id="6" name="Oval 5"/>
            <p:cNvSpPr>
              <a:spLocks noChangeArrowheads="1"/>
            </p:cNvSpPr>
            <p:nvPr/>
          </p:nvSpPr>
          <p:spPr bwMode="gray">
            <a:xfrm rot="-1543677">
              <a:off x="2736" y="1728"/>
              <a:ext cx="672" cy="192"/>
            </a:xfrm>
            <a:prstGeom prst="ellipse">
              <a:avLst/>
            </a:prstGeom>
            <a:gradFill rotWithShape="1">
              <a:gsLst>
                <a:gs pos="0">
                  <a:srgbClr val="5F5F5F"/>
                </a:gs>
                <a:gs pos="100000">
                  <a:srgbClr val="84A5CA"/>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Oval 6"/>
            <p:cNvSpPr>
              <a:spLocks noChangeArrowheads="1"/>
            </p:cNvSpPr>
            <p:nvPr/>
          </p:nvSpPr>
          <p:spPr bwMode="gray">
            <a:xfrm rot="-1543677">
              <a:off x="4416" y="1824"/>
              <a:ext cx="672" cy="192"/>
            </a:xfrm>
            <a:prstGeom prst="ellipse">
              <a:avLst/>
            </a:prstGeom>
            <a:gradFill rotWithShape="1">
              <a:gsLst>
                <a:gs pos="0">
                  <a:srgbClr val="5F5F5F"/>
                </a:gs>
                <a:gs pos="100000">
                  <a:srgbClr val="84A5CA"/>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Oval 7"/>
            <p:cNvSpPr>
              <a:spLocks noChangeArrowheads="1"/>
            </p:cNvSpPr>
            <p:nvPr/>
          </p:nvSpPr>
          <p:spPr bwMode="gray">
            <a:xfrm rot="-1543677">
              <a:off x="1824" y="3504"/>
              <a:ext cx="672" cy="192"/>
            </a:xfrm>
            <a:prstGeom prst="ellipse">
              <a:avLst/>
            </a:prstGeom>
            <a:gradFill rotWithShape="1">
              <a:gsLst>
                <a:gs pos="0">
                  <a:srgbClr val="5F5F5F"/>
                </a:gs>
                <a:gs pos="100000">
                  <a:srgbClr val="84A5CA"/>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Oval 8"/>
            <p:cNvSpPr>
              <a:spLocks noChangeArrowheads="1"/>
            </p:cNvSpPr>
            <p:nvPr/>
          </p:nvSpPr>
          <p:spPr bwMode="gray">
            <a:xfrm rot="-1543677">
              <a:off x="3456" y="3120"/>
              <a:ext cx="672" cy="192"/>
            </a:xfrm>
            <a:prstGeom prst="ellipse">
              <a:avLst/>
            </a:prstGeom>
            <a:gradFill rotWithShape="1">
              <a:gsLst>
                <a:gs pos="0">
                  <a:srgbClr val="5F5F5F"/>
                </a:gs>
                <a:gs pos="100000">
                  <a:srgbClr val="84A5CA"/>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Oval 9"/>
            <p:cNvSpPr>
              <a:spLocks noChangeArrowheads="1"/>
            </p:cNvSpPr>
            <p:nvPr/>
          </p:nvSpPr>
          <p:spPr bwMode="gray">
            <a:xfrm rot="-1543677">
              <a:off x="1296" y="2592"/>
              <a:ext cx="672" cy="192"/>
            </a:xfrm>
            <a:prstGeom prst="ellipse">
              <a:avLst/>
            </a:prstGeom>
            <a:gradFill rotWithShape="1">
              <a:gsLst>
                <a:gs pos="0">
                  <a:srgbClr val="5F5F5F"/>
                </a:gs>
                <a:gs pos="100000">
                  <a:srgbClr val="84A5CA"/>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Oval 10"/>
            <p:cNvSpPr>
              <a:spLocks noChangeArrowheads="1"/>
            </p:cNvSpPr>
            <p:nvPr/>
          </p:nvSpPr>
          <p:spPr bwMode="gray">
            <a:xfrm>
              <a:off x="2212" y="1296"/>
              <a:ext cx="1204" cy="694"/>
            </a:xfrm>
            <a:prstGeom prst="ellipse">
              <a:avLst/>
            </a:prstGeom>
            <a:gradFill rotWithShape="1">
              <a:gsLst>
                <a:gs pos="0">
                  <a:schemeClr val="hlink"/>
                </a:gs>
                <a:gs pos="100000">
                  <a:schemeClr val="hlink">
                    <a:gamma/>
                    <a:shade val="34510"/>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76200" dir="10800000" kx="-3284103" algn="br" rotWithShape="0">
                      <a:srgbClr val="001D3A">
                        <a:alpha val="50000"/>
                      </a:srgbClr>
                    </a:outerShdw>
                  </a:effectLst>
                </a14:hiddenEffects>
              </a:ext>
            </a:extLst>
          </p:spPr>
          <p:txBody>
            <a:bodyPr wrap="none" anchor="ctr"/>
            <a:lstStyle/>
            <a:p>
              <a:pPr algn="ctr"/>
              <a:endParaRPr lang="en-US" altLang="en-US"/>
            </a:p>
          </p:txBody>
        </p:sp>
        <p:sp>
          <p:nvSpPr>
            <p:cNvPr id="12" name="Oval 11"/>
            <p:cNvSpPr>
              <a:spLocks noChangeArrowheads="1"/>
            </p:cNvSpPr>
            <p:nvPr/>
          </p:nvSpPr>
          <p:spPr bwMode="gray">
            <a:xfrm rot="1607304">
              <a:off x="907" y="2126"/>
              <a:ext cx="975" cy="694"/>
            </a:xfrm>
            <a:prstGeom prst="ellipse">
              <a:avLst/>
            </a:prstGeom>
            <a:solidFill>
              <a:schemeClr val="accent1">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1240B29-F687-4F45-9708-019B960494DF}">
                <a14:hiddenLine xmlns:a14="http://schemas.microsoft.com/office/drawing/2010/main" w="9525">
                  <a:solidFill>
                    <a:schemeClr val="tx1"/>
                  </a:solidFill>
                  <a:round/>
                  <a:headEnd/>
                  <a:tailEnd/>
                </a14:hiddenLine>
              </a:ext>
            </a:extLst>
          </p:spPr>
          <p:txBody>
            <a:bodyPr wrap="none" anchor="ctr"/>
            <a:lstStyle/>
            <a:p>
              <a:pPr algn="ctr"/>
              <a:endParaRPr lang="en-US" altLang="en-US"/>
            </a:p>
          </p:txBody>
        </p:sp>
        <p:sp>
          <p:nvSpPr>
            <p:cNvPr id="13" name="Oval 12"/>
            <p:cNvSpPr>
              <a:spLocks noChangeArrowheads="1"/>
            </p:cNvSpPr>
            <p:nvPr/>
          </p:nvSpPr>
          <p:spPr bwMode="gray">
            <a:xfrm>
              <a:off x="1243" y="3050"/>
              <a:ext cx="1250" cy="694"/>
            </a:xfrm>
            <a:prstGeom prst="ellipse">
              <a:avLst/>
            </a:prstGeom>
            <a:gradFill rotWithShape="1">
              <a:gsLst>
                <a:gs pos="0">
                  <a:schemeClr val="accent2"/>
                </a:gs>
                <a:gs pos="100000">
                  <a:schemeClr val="accent2">
                    <a:gamma/>
                    <a:shade val="35686"/>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76200" dir="10800000" kx="-3284103" algn="br" rotWithShape="0">
                      <a:srgbClr val="001D3A">
                        <a:alpha val="50000"/>
                      </a:srgbClr>
                    </a:outerShdw>
                  </a:effectLst>
                </a14:hiddenEffects>
              </a:ext>
            </a:extLst>
          </p:spPr>
          <p:txBody>
            <a:bodyPr wrap="none" anchor="ctr"/>
            <a:lstStyle/>
            <a:p>
              <a:pPr algn="ctr"/>
              <a:endParaRPr lang="en-US" altLang="en-US"/>
            </a:p>
          </p:txBody>
        </p:sp>
        <p:sp>
          <p:nvSpPr>
            <p:cNvPr id="14" name="Oval 13"/>
            <p:cNvSpPr>
              <a:spLocks noChangeArrowheads="1"/>
            </p:cNvSpPr>
            <p:nvPr/>
          </p:nvSpPr>
          <p:spPr bwMode="gray">
            <a:xfrm>
              <a:off x="2859" y="2591"/>
              <a:ext cx="1411" cy="694"/>
            </a:xfrm>
            <a:prstGeom prst="ellipse">
              <a:avLst/>
            </a:prstGeom>
            <a:solidFill>
              <a:schemeClr val="bg2">
                <a:lumMod val="40000"/>
                <a:lumOff val="60000"/>
              </a:schemeClr>
            </a:solidFill>
            <a:ln w="9525">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p:spPr>
          <p:txBody>
            <a:bodyPr wrap="none" anchor="ctr"/>
            <a:lstStyle/>
            <a:p>
              <a:pPr algn="ctr"/>
              <a:endParaRPr lang="en-US" altLang="en-US"/>
            </a:p>
          </p:txBody>
        </p:sp>
        <p:sp>
          <p:nvSpPr>
            <p:cNvPr id="15" name="Oval 14"/>
            <p:cNvSpPr>
              <a:spLocks noChangeArrowheads="1"/>
            </p:cNvSpPr>
            <p:nvPr/>
          </p:nvSpPr>
          <p:spPr bwMode="gray">
            <a:xfrm>
              <a:off x="4072" y="1420"/>
              <a:ext cx="1119" cy="695"/>
            </a:xfrm>
            <a:prstGeom prst="ellipse">
              <a:avLst/>
            </a:prstGeom>
            <a:gradFill rotWithShape="1">
              <a:gsLst>
                <a:gs pos="0">
                  <a:schemeClr val="folHlink"/>
                </a:gs>
                <a:gs pos="100000">
                  <a:schemeClr val="folHlink">
                    <a:gamma/>
                    <a:shade val="34510"/>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76200" dir="10800000" kx="-3284103" algn="br" rotWithShape="0">
                      <a:srgbClr val="001D3A">
                        <a:alpha val="50000"/>
                      </a:srgbClr>
                    </a:outerShdw>
                  </a:effectLst>
                </a14:hiddenEffects>
              </a:ext>
            </a:extLst>
          </p:spPr>
          <p:txBody>
            <a:bodyPr wrap="none" anchor="ctr"/>
            <a:lstStyle/>
            <a:p>
              <a:pPr algn="ctr"/>
              <a:endParaRPr lang="en-US" altLang="en-US" b="1"/>
            </a:p>
          </p:txBody>
        </p:sp>
        <p:sp>
          <p:nvSpPr>
            <p:cNvPr id="16" name="Text Box 15"/>
            <p:cNvSpPr txBox="1">
              <a:spLocks noChangeArrowheads="1"/>
            </p:cNvSpPr>
            <p:nvPr/>
          </p:nvSpPr>
          <p:spPr bwMode="gray">
            <a:xfrm>
              <a:off x="1127" y="2375"/>
              <a:ext cx="11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p>
              <a:pPr eaLnBrk="0" hangingPunct="0"/>
              <a:endParaRPr lang="en-US" altLang="en-US" b="1" dirty="0">
                <a:solidFill>
                  <a:schemeClr val="bg1"/>
                </a:solidFill>
                <a:latin typeface="Verdana" panose="020B0604030504040204" pitchFamily="34" charset="0"/>
              </a:endParaRPr>
            </a:p>
          </p:txBody>
        </p:sp>
        <p:sp>
          <p:nvSpPr>
            <p:cNvPr id="17" name="Text Box 16"/>
            <p:cNvSpPr txBox="1">
              <a:spLocks noChangeArrowheads="1"/>
            </p:cNvSpPr>
            <p:nvPr/>
          </p:nvSpPr>
          <p:spPr bwMode="gray">
            <a:xfrm>
              <a:off x="2578" y="1545"/>
              <a:ext cx="11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p>
              <a:pPr eaLnBrk="0" hangingPunct="0"/>
              <a:endParaRPr lang="en-US" altLang="en-US" b="1" dirty="0">
                <a:solidFill>
                  <a:schemeClr val="bg1"/>
                </a:solidFill>
                <a:latin typeface="Verdana" panose="020B0604030504040204" pitchFamily="34" charset="0"/>
              </a:endParaRPr>
            </a:p>
          </p:txBody>
        </p:sp>
        <p:sp>
          <p:nvSpPr>
            <p:cNvPr id="18" name="Text Box 17"/>
            <p:cNvSpPr txBox="1">
              <a:spLocks noChangeArrowheads="1"/>
            </p:cNvSpPr>
            <p:nvPr/>
          </p:nvSpPr>
          <p:spPr bwMode="gray">
            <a:xfrm>
              <a:off x="4222" y="1696"/>
              <a:ext cx="11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p>
              <a:pPr eaLnBrk="0" hangingPunct="0"/>
              <a:endParaRPr lang="en-US" altLang="en-US" b="1" dirty="0">
                <a:solidFill>
                  <a:schemeClr val="bg1"/>
                </a:solidFill>
                <a:latin typeface="Verdana" panose="020B0604030504040204" pitchFamily="34" charset="0"/>
              </a:endParaRPr>
            </a:p>
          </p:txBody>
        </p:sp>
        <p:sp>
          <p:nvSpPr>
            <p:cNvPr id="19" name="Text Box 18"/>
            <p:cNvSpPr txBox="1">
              <a:spLocks noChangeArrowheads="1"/>
            </p:cNvSpPr>
            <p:nvPr/>
          </p:nvSpPr>
          <p:spPr bwMode="gray">
            <a:xfrm>
              <a:off x="3219" y="2956"/>
              <a:ext cx="11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p>
              <a:pPr eaLnBrk="0" hangingPunct="0"/>
              <a:endParaRPr lang="en-US" altLang="en-US" b="1" dirty="0">
                <a:solidFill>
                  <a:schemeClr val="bg1"/>
                </a:solidFill>
                <a:latin typeface="Verdana" panose="020B0604030504040204" pitchFamily="34" charset="0"/>
              </a:endParaRPr>
            </a:p>
          </p:txBody>
        </p:sp>
        <p:sp>
          <p:nvSpPr>
            <p:cNvPr id="20" name="Text Box 19"/>
            <p:cNvSpPr txBox="1">
              <a:spLocks noChangeArrowheads="1"/>
            </p:cNvSpPr>
            <p:nvPr/>
          </p:nvSpPr>
          <p:spPr bwMode="gray">
            <a:xfrm>
              <a:off x="1638" y="3295"/>
              <a:ext cx="11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p>
              <a:pPr eaLnBrk="0" hangingPunct="0"/>
              <a:endParaRPr lang="en-US" altLang="en-US" b="1" dirty="0">
                <a:solidFill>
                  <a:schemeClr val="bg1"/>
                </a:solidFill>
                <a:latin typeface="Verdana" panose="020B0604030504040204" pitchFamily="34" charset="0"/>
              </a:endParaRPr>
            </a:p>
          </p:txBody>
        </p:sp>
        <p:sp>
          <p:nvSpPr>
            <p:cNvPr id="21" name="Text Box 20"/>
            <p:cNvSpPr txBox="1">
              <a:spLocks noChangeArrowheads="1"/>
            </p:cNvSpPr>
            <p:nvPr/>
          </p:nvSpPr>
          <p:spPr bwMode="gray">
            <a:xfrm>
              <a:off x="2160" y="2304"/>
              <a:ext cx="145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a:spAutoFit/>
            </a:bodyPr>
            <a:lstStyle/>
            <a:p>
              <a:pPr algn="ctr" eaLnBrk="0" hangingPunct="0"/>
              <a:endParaRPr lang="en-US" altLang="en-US" sz="2800" b="1" dirty="0"/>
            </a:p>
          </p:txBody>
        </p:sp>
      </p:grpSp>
      <p:sp>
        <p:nvSpPr>
          <p:cNvPr id="22" name="Rectangle 21"/>
          <p:cNvSpPr/>
          <p:nvPr/>
        </p:nvSpPr>
        <p:spPr>
          <a:xfrm>
            <a:off x="3677424" y="3581957"/>
            <a:ext cx="2888932" cy="461665"/>
          </a:xfrm>
          <a:prstGeom prst="rect">
            <a:avLst/>
          </a:prstGeom>
        </p:spPr>
        <p:txBody>
          <a:bodyPr wrap="none">
            <a:spAutoFit/>
          </a:bodyPr>
          <a:lstStyle/>
          <a:p>
            <a:r>
              <a:rPr lang="en-US" sz="2400" dirty="0" smtClean="0">
                <a:solidFill>
                  <a:schemeClr val="accent5">
                    <a:lumMod val="10000"/>
                  </a:schemeClr>
                </a:solidFill>
              </a:rPr>
              <a:t>System Component</a:t>
            </a:r>
            <a:endParaRPr lang="en-US" sz="2400" dirty="0">
              <a:solidFill>
                <a:schemeClr val="accent5">
                  <a:lumMod val="10000"/>
                </a:schemeClr>
              </a:solidFill>
            </a:endParaRPr>
          </a:p>
        </p:txBody>
      </p:sp>
      <p:sp>
        <p:nvSpPr>
          <p:cNvPr id="23" name="Rectangle 22"/>
          <p:cNvSpPr/>
          <p:nvPr/>
        </p:nvSpPr>
        <p:spPr>
          <a:xfrm>
            <a:off x="4974747" y="4534525"/>
            <a:ext cx="2030668" cy="369332"/>
          </a:xfrm>
          <a:prstGeom prst="rect">
            <a:avLst/>
          </a:prstGeom>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endParaRPr>
          </a:p>
        </p:txBody>
      </p:sp>
      <p:sp>
        <p:nvSpPr>
          <p:cNvPr id="25" name="Rectangle 24"/>
          <p:cNvSpPr/>
          <p:nvPr/>
        </p:nvSpPr>
        <p:spPr>
          <a:xfrm>
            <a:off x="2304194" y="5122276"/>
            <a:ext cx="2030668" cy="369332"/>
          </a:xfrm>
          <a:prstGeom prst="rect">
            <a:avLst/>
          </a:prstGeom>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endParaRPr>
          </a:p>
        </p:txBody>
      </p:sp>
      <p:sp>
        <p:nvSpPr>
          <p:cNvPr id="27" name="Rectangle 26"/>
          <p:cNvSpPr/>
          <p:nvPr/>
        </p:nvSpPr>
        <p:spPr>
          <a:xfrm>
            <a:off x="3684311" y="2350903"/>
            <a:ext cx="2030668" cy="369332"/>
          </a:xfrm>
          <a:prstGeom prst="rect">
            <a:avLst/>
          </a:prstGeom>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endParaRPr>
          </a:p>
        </p:txBody>
      </p:sp>
      <p:sp>
        <p:nvSpPr>
          <p:cNvPr id="2" name="Rectangle 1"/>
          <p:cNvSpPr/>
          <p:nvPr/>
        </p:nvSpPr>
        <p:spPr>
          <a:xfrm>
            <a:off x="4797328" y="4480839"/>
            <a:ext cx="2050561" cy="830997"/>
          </a:xfrm>
          <a:prstGeom prst="rect">
            <a:avLst/>
          </a:prstGeom>
        </p:spPr>
        <p:txBody>
          <a:bodyPr wrap="none">
            <a:spAutoFit/>
          </a:bodyPr>
          <a:lstStyle/>
          <a:p>
            <a:r>
              <a:rPr lang="en-US" dirty="0">
                <a:solidFill>
                  <a:schemeClr val="accent5">
                    <a:lumMod val="10000"/>
                  </a:schemeClr>
                </a:solidFill>
              </a:rPr>
              <a:t>Soil Moisture </a:t>
            </a:r>
            <a:endParaRPr lang="en-US" dirty="0" smtClean="0">
              <a:solidFill>
                <a:schemeClr val="accent5">
                  <a:lumMod val="10000"/>
                </a:schemeClr>
              </a:solidFill>
            </a:endParaRPr>
          </a:p>
          <a:p>
            <a:r>
              <a:rPr lang="en-US" dirty="0" smtClean="0">
                <a:solidFill>
                  <a:schemeClr val="accent5">
                    <a:lumMod val="10000"/>
                  </a:schemeClr>
                </a:solidFill>
              </a:rPr>
              <a:t>sensor</a:t>
            </a:r>
            <a:endParaRPr lang="en-US" dirty="0">
              <a:solidFill>
                <a:schemeClr val="accent5">
                  <a:lumMod val="10000"/>
                </a:schemeClr>
              </a:solidFill>
            </a:endParaRPr>
          </a:p>
        </p:txBody>
      </p:sp>
      <p:sp>
        <p:nvSpPr>
          <p:cNvPr id="3" name="Rectangle 2"/>
          <p:cNvSpPr/>
          <p:nvPr/>
        </p:nvSpPr>
        <p:spPr>
          <a:xfrm>
            <a:off x="3603666" y="2283610"/>
            <a:ext cx="2151550" cy="707886"/>
          </a:xfrm>
          <a:prstGeom prst="rect">
            <a:avLst/>
          </a:prstGeom>
        </p:spPr>
        <p:txBody>
          <a:bodyPr wrap="none">
            <a:spAutoFit/>
          </a:bodyPr>
          <a:lstStyle/>
          <a:p>
            <a:r>
              <a:rPr lang="en-US" sz="2000" dirty="0">
                <a:solidFill>
                  <a:schemeClr val="accent5">
                    <a:lumMod val="10000"/>
                  </a:schemeClr>
                </a:solidFill>
              </a:rPr>
              <a:t>HC-05 Bluetooth </a:t>
            </a:r>
            <a:endParaRPr lang="en-US" sz="2000" dirty="0" smtClean="0">
              <a:solidFill>
                <a:schemeClr val="accent5">
                  <a:lumMod val="10000"/>
                </a:schemeClr>
              </a:solidFill>
            </a:endParaRPr>
          </a:p>
          <a:p>
            <a:r>
              <a:rPr lang="en-US" sz="2000" dirty="0" smtClean="0">
                <a:solidFill>
                  <a:schemeClr val="accent5">
                    <a:lumMod val="10000"/>
                  </a:schemeClr>
                </a:solidFill>
              </a:rPr>
              <a:t>module</a:t>
            </a:r>
            <a:endParaRPr lang="en-US" sz="2000" dirty="0">
              <a:solidFill>
                <a:schemeClr val="accent5">
                  <a:lumMod val="10000"/>
                </a:schemeClr>
              </a:solidFill>
            </a:endParaRPr>
          </a:p>
        </p:txBody>
      </p:sp>
      <p:sp>
        <p:nvSpPr>
          <p:cNvPr id="28" name="Rectangle 27"/>
          <p:cNvSpPr/>
          <p:nvPr/>
        </p:nvSpPr>
        <p:spPr>
          <a:xfrm>
            <a:off x="2625732" y="5276213"/>
            <a:ext cx="1247457" cy="461665"/>
          </a:xfrm>
          <a:prstGeom prst="rect">
            <a:avLst/>
          </a:prstGeom>
        </p:spPr>
        <p:txBody>
          <a:bodyPr wrap="none">
            <a:spAutoFit/>
          </a:bodyPr>
          <a:lstStyle/>
          <a:p>
            <a:r>
              <a:rPr lang="en-US" dirty="0">
                <a:solidFill>
                  <a:schemeClr val="accent5">
                    <a:lumMod val="10000"/>
                  </a:schemeClr>
                </a:solidFill>
              </a:rPr>
              <a:t>Arduino</a:t>
            </a:r>
          </a:p>
        </p:txBody>
      </p:sp>
      <p:sp>
        <p:nvSpPr>
          <p:cNvPr id="29" name="Rectangle 28"/>
          <p:cNvSpPr/>
          <p:nvPr/>
        </p:nvSpPr>
        <p:spPr>
          <a:xfrm rot="2740300">
            <a:off x="1658886" y="3572783"/>
            <a:ext cx="1395730" cy="830997"/>
          </a:xfrm>
          <a:prstGeom prst="rect">
            <a:avLst/>
          </a:prstGeom>
        </p:spPr>
        <p:txBody>
          <a:bodyPr wrap="square">
            <a:spAutoFit/>
          </a:bodyPr>
          <a:lstStyle/>
          <a:p>
            <a:r>
              <a:rPr lang="en-US" dirty="0" smtClean="0">
                <a:solidFill>
                  <a:schemeClr val="accent5">
                    <a:lumMod val="10000"/>
                  </a:schemeClr>
                </a:solidFill>
              </a:rPr>
              <a:t>Smart </a:t>
            </a:r>
            <a:r>
              <a:rPr lang="en-US" dirty="0">
                <a:solidFill>
                  <a:schemeClr val="accent5">
                    <a:lumMod val="10000"/>
                  </a:schemeClr>
                </a:solidFill>
              </a:rPr>
              <a:t>phone </a:t>
            </a:r>
          </a:p>
        </p:txBody>
      </p:sp>
      <p:sp>
        <p:nvSpPr>
          <p:cNvPr id="30" name="Rectangle 29"/>
          <p:cNvSpPr/>
          <p:nvPr/>
        </p:nvSpPr>
        <p:spPr>
          <a:xfrm>
            <a:off x="6701708" y="2699138"/>
            <a:ext cx="1693092" cy="461665"/>
          </a:xfrm>
          <a:prstGeom prst="rect">
            <a:avLst/>
          </a:prstGeom>
        </p:spPr>
        <p:txBody>
          <a:bodyPr wrap="none">
            <a:spAutoFit/>
          </a:bodyPr>
          <a:lstStyle/>
          <a:p>
            <a:r>
              <a:rPr lang="en-US" dirty="0" smtClean="0">
                <a:solidFill>
                  <a:schemeClr val="bg1"/>
                </a:solidFill>
              </a:rPr>
              <a:t>Application</a:t>
            </a:r>
            <a:endParaRPr lang="en-US" dirty="0">
              <a:solidFill>
                <a:schemeClr val="bg1"/>
              </a:solidFill>
            </a:endParaRPr>
          </a:p>
        </p:txBody>
      </p:sp>
    </p:spTree>
    <p:extLst>
      <p:ext uri="{BB962C8B-B14F-4D97-AF65-F5344CB8AC3E}">
        <p14:creationId xmlns:p14="http://schemas.microsoft.com/office/powerpoint/2010/main" val="4606023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1066800" y="836712"/>
            <a:ext cx="7315200" cy="864096"/>
          </a:xfrm>
          <a:extLst>
            <a:ext uri="{AF507438-7753-43E0-B8FC-AC1667EBCBE1}">
              <a14:hiddenEffects xmlns:a14="http://schemas.microsoft.com/office/drawing/2010/main">
                <a:effectLst>
                  <a:outerShdw dist="17961" dir="2700000" algn="ctr" rotWithShape="0">
                    <a:schemeClr val="tx2"/>
                  </a:outerShdw>
                </a:effectLst>
              </a14:hiddenEffects>
            </a:ext>
          </a:extLst>
        </p:spPr>
        <p:txBody>
          <a:bodyPr/>
          <a:lstStyle/>
          <a:p>
            <a:pPr algn="ctr"/>
            <a:r>
              <a:rPr lang="en-US" altLang="en-US" sz="4000" dirty="0">
                <a:solidFill>
                  <a:srgbClr val="4D4D4D"/>
                </a:solidFill>
              </a:rPr>
              <a:t> </a:t>
            </a:r>
            <a:endParaRPr lang="ru-RU" altLang="en-US" sz="4000" dirty="0" smtClean="0">
              <a:solidFill>
                <a:srgbClr val="4D4D4D"/>
              </a:solidFill>
            </a:endParaRPr>
          </a:p>
        </p:txBody>
      </p:sp>
      <p:sp>
        <p:nvSpPr>
          <p:cNvPr id="3075" name="Rectangle 5"/>
          <p:cNvSpPr>
            <a:spLocks noGrp="1" noChangeArrowheads="1"/>
          </p:cNvSpPr>
          <p:nvPr>
            <p:ph type="body" idx="1"/>
          </p:nvPr>
        </p:nvSpPr>
        <p:spPr>
          <a:xfrm>
            <a:off x="839180" y="1556792"/>
            <a:ext cx="7770440" cy="4536504"/>
          </a:xfrm>
        </p:spPr>
        <p:txBody>
          <a:bodyPr/>
          <a:lstStyle/>
          <a:p>
            <a:pPr marL="0" indent="0">
              <a:lnSpc>
                <a:spcPct val="80000"/>
              </a:lnSpc>
              <a:buNone/>
            </a:pPr>
            <a:r>
              <a:rPr lang="en-US" altLang="en-US" sz="2400" dirty="0" smtClean="0">
                <a:solidFill>
                  <a:srgbClr val="000000"/>
                </a:solidFill>
                <a:latin typeface="Calibri" panose="020F0502020204030204" pitchFamily="34" charset="0"/>
                <a:cs typeface="Calibri" panose="020F0502020204030204" pitchFamily="34" charset="0"/>
              </a:rPr>
              <a:t>1.Soil </a:t>
            </a:r>
            <a:r>
              <a:rPr lang="en-US" altLang="en-US" sz="2400" dirty="0">
                <a:solidFill>
                  <a:srgbClr val="000000"/>
                </a:solidFill>
                <a:latin typeface="Calibri" panose="020F0502020204030204" pitchFamily="34" charset="0"/>
                <a:cs typeface="Calibri" panose="020F0502020204030204" pitchFamily="34" charset="0"/>
              </a:rPr>
              <a:t>Moisture </a:t>
            </a:r>
            <a:r>
              <a:rPr lang="en-US" altLang="en-US" sz="2400" dirty="0" smtClean="0">
                <a:solidFill>
                  <a:srgbClr val="000000"/>
                </a:solidFill>
                <a:latin typeface="Calibri" panose="020F0502020204030204" pitchFamily="34" charset="0"/>
                <a:cs typeface="Calibri" panose="020F0502020204030204" pitchFamily="34" charset="0"/>
              </a:rPr>
              <a:t>sensor:</a:t>
            </a:r>
          </a:p>
          <a:p>
            <a:pPr marL="0" indent="0">
              <a:lnSpc>
                <a:spcPct val="80000"/>
              </a:lnSpc>
              <a:buNone/>
            </a:pPr>
            <a:r>
              <a:rPr lang="en-US" altLang="en-US" sz="2400" dirty="0" smtClean="0">
                <a:solidFill>
                  <a:srgbClr val="000000"/>
                </a:solidFill>
                <a:latin typeface="Calibri" panose="020F0502020204030204" pitchFamily="34" charset="0"/>
                <a:cs typeface="Calibri" panose="020F0502020204030204" pitchFamily="34" charset="0"/>
              </a:rPr>
              <a:t>is </a:t>
            </a:r>
            <a:r>
              <a:rPr lang="en-US" altLang="en-US" sz="2400" dirty="0">
                <a:solidFill>
                  <a:srgbClr val="000000"/>
                </a:solidFill>
                <a:latin typeface="Calibri" panose="020F0502020204030204" pitchFamily="34" charset="0"/>
                <a:cs typeface="Calibri" panose="020F0502020204030204" pitchFamily="34" charset="0"/>
              </a:rPr>
              <a:t>used to measure the volumetric water content </a:t>
            </a:r>
            <a:r>
              <a:rPr lang="en-US" altLang="en-US" sz="2400" dirty="0" smtClean="0">
                <a:solidFill>
                  <a:srgbClr val="000000"/>
                </a:solidFill>
                <a:latin typeface="Calibri" panose="020F0502020204030204" pitchFamily="34" charset="0"/>
                <a:cs typeface="Calibri" panose="020F0502020204030204" pitchFamily="34" charset="0"/>
              </a:rPr>
              <a:t>.</a:t>
            </a:r>
          </a:p>
          <a:p>
            <a:pPr marL="0" indent="0">
              <a:lnSpc>
                <a:spcPct val="80000"/>
              </a:lnSpc>
              <a:buNone/>
            </a:pPr>
            <a:endParaRPr lang="en-US" altLang="en-US" sz="2400" dirty="0" smtClean="0">
              <a:solidFill>
                <a:srgbClr val="000000"/>
              </a:solidFill>
              <a:latin typeface="Calibri" panose="020F0502020204030204" pitchFamily="34" charset="0"/>
              <a:cs typeface="Calibri" panose="020F0502020204030204" pitchFamily="34" charset="0"/>
            </a:endParaRPr>
          </a:p>
          <a:p>
            <a:pPr marL="0" indent="0">
              <a:lnSpc>
                <a:spcPct val="80000"/>
              </a:lnSpc>
              <a:buNone/>
            </a:pPr>
            <a:r>
              <a:rPr lang="en-US" altLang="en-US" sz="2400" dirty="0" smtClean="0">
                <a:solidFill>
                  <a:srgbClr val="000000"/>
                </a:solidFill>
                <a:latin typeface="Calibri" panose="020F0502020204030204" pitchFamily="34" charset="0"/>
                <a:cs typeface="Calibri" panose="020F0502020204030204" pitchFamily="34" charset="0"/>
              </a:rPr>
              <a:t>2.HC-05 </a:t>
            </a:r>
            <a:r>
              <a:rPr lang="en-US" altLang="en-US" sz="2400" dirty="0">
                <a:solidFill>
                  <a:srgbClr val="000000"/>
                </a:solidFill>
                <a:latin typeface="Calibri" panose="020F0502020204030204" pitchFamily="34" charset="0"/>
                <a:cs typeface="Calibri" panose="020F0502020204030204" pitchFamily="34" charset="0"/>
              </a:rPr>
              <a:t>Bluetooth </a:t>
            </a:r>
            <a:r>
              <a:rPr lang="en-US" altLang="en-US" sz="2400" dirty="0" smtClean="0">
                <a:solidFill>
                  <a:srgbClr val="000000"/>
                </a:solidFill>
                <a:latin typeface="Calibri" panose="020F0502020204030204" pitchFamily="34" charset="0"/>
                <a:cs typeface="Calibri" panose="020F0502020204030204" pitchFamily="34" charset="0"/>
              </a:rPr>
              <a:t>module:</a:t>
            </a:r>
          </a:p>
          <a:p>
            <a:pPr marL="0" indent="0">
              <a:lnSpc>
                <a:spcPct val="80000"/>
              </a:lnSpc>
              <a:buNone/>
            </a:pPr>
            <a:r>
              <a:rPr lang="en-US" altLang="en-US" sz="2400" dirty="0" smtClean="0">
                <a:solidFill>
                  <a:srgbClr val="000000"/>
                </a:solidFill>
                <a:latin typeface="Calibri" panose="020F0502020204030204" pitchFamily="34" charset="0"/>
                <a:cs typeface="Calibri" panose="020F0502020204030204" pitchFamily="34" charset="0"/>
              </a:rPr>
              <a:t>is </a:t>
            </a:r>
            <a:r>
              <a:rPr lang="en-US" altLang="en-US" sz="2400" dirty="0">
                <a:solidFill>
                  <a:srgbClr val="000000"/>
                </a:solidFill>
                <a:latin typeface="Calibri" panose="020F0502020204030204" pitchFamily="34" charset="0"/>
                <a:cs typeface="Calibri" panose="020F0502020204030204" pitchFamily="34" charset="0"/>
              </a:rPr>
              <a:t>an easy to use Bluetooth SPP </a:t>
            </a:r>
            <a:r>
              <a:rPr lang="en-US" altLang="en-US" sz="2400" dirty="0" smtClean="0">
                <a:solidFill>
                  <a:srgbClr val="000000"/>
                </a:solidFill>
                <a:latin typeface="Calibri" panose="020F0502020204030204" pitchFamily="34" charset="0"/>
                <a:cs typeface="Calibri" panose="020F0502020204030204" pitchFamily="34" charset="0"/>
              </a:rPr>
              <a:t>module</a:t>
            </a:r>
            <a:r>
              <a:rPr lang="en-US" altLang="en-US" sz="2400" dirty="0">
                <a:solidFill>
                  <a:srgbClr val="000000"/>
                </a:solidFill>
                <a:latin typeface="Calibri" panose="020F0502020204030204" pitchFamily="34" charset="0"/>
                <a:cs typeface="Calibri" panose="020F0502020204030204" pitchFamily="34" charset="0"/>
              </a:rPr>
              <a:t>, designed for transparent wireless serial connection setup. </a:t>
            </a:r>
            <a:endParaRPr lang="en-US" altLang="en-US" sz="2400" dirty="0" smtClean="0">
              <a:solidFill>
                <a:srgbClr val="000000"/>
              </a:solidFill>
              <a:latin typeface="Calibri" panose="020F0502020204030204" pitchFamily="34" charset="0"/>
              <a:cs typeface="Calibri" panose="020F0502020204030204" pitchFamily="34" charset="0"/>
            </a:endParaRPr>
          </a:p>
          <a:p>
            <a:pPr marL="0" indent="0">
              <a:lnSpc>
                <a:spcPct val="80000"/>
              </a:lnSpc>
              <a:buNone/>
            </a:pPr>
            <a:endParaRPr lang="en-US" altLang="en-US" sz="2400" dirty="0" smtClean="0">
              <a:solidFill>
                <a:srgbClr val="000000"/>
              </a:solidFill>
              <a:latin typeface="Calibri" panose="020F0502020204030204" pitchFamily="34" charset="0"/>
              <a:cs typeface="Calibri" panose="020F0502020204030204" pitchFamily="34" charset="0"/>
            </a:endParaRPr>
          </a:p>
          <a:p>
            <a:pPr marL="0" indent="0">
              <a:lnSpc>
                <a:spcPct val="80000"/>
              </a:lnSpc>
              <a:buNone/>
            </a:pPr>
            <a:r>
              <a:rPr lang="en-US" altLang="en-US" sz="2400" dirty="0" smtClean="0">
                <a:solidFill>
                  <a:srgbClr val="000000"/>
                </a:solidFill>
                <a:latin typeface="Calibri" panose="020F0502020204030204" pitchFamily="34" charset="0"/>
                <a:cs typeface="Calibri" panose="020F0502020204030204" pitchFamily="34" charset="0"/>
              </a:rPr>
              <a:t>3.Arduino</a:t>
            </a:r>
          </a:p>
          <a:p>
            <a:pPr marL="0" indent="0">
              <a:lnSpc>
                <a:spcPct val="80000"/>
              </a:lnSpc>
              <a:buNone/>
            </a:pPr>
            <a:r>
              <a:rPr lang="en-US" altLang="en-US" sz="2400" dirty="0">
                <a:solidFill>
                  <a:srgbClr val="000000"/>
                </a:solidFill>
                <a:latin typeface="Calibri" panose="020F0502020204030204" pitchFamily="34" charset="0"/>
                <a:cs typeface="Calibri" panose="020F0502020204030204" pitchFamily="34" charset="0"/>
              </a:rPr>
              <a:t>Arduino consists of both a physical programmable circuit board </a:t>
            </a:r>
            <a:r>
              <a:rPr lang="en-US" altLang="en-US" sz="2400" dirty="0" smtClean="0">
                <a:solidFill>
                  <a:srgbClr val="000000"/>
                </a:solidFill>
                <a:latin typeface="Calibri" panose="020F0502020204030204" pitchFamily="34" charset="0"/>
                <a:cs typeface="Calibri" panose="020F0502020204030204" pitchFamily="34" charset="0"/>
              </a:rPr>
              <a:t>and </a:t>
            </a:r>
            <a:r>
              <a:rPr lang="en-US" altLang="en-US" sz="2400" dirty="0">
                <a:solidFill>
                  <a:srgbClr val="000000"/>
                </a:solidFill>
                <a:latin typeface="Calibri" panose="020F0502020204030204" pitchFamily="34" charset="0"/>
                <a:cs typeface="Calibri" panose="020F0502020204030204" pitchFamily="34" charset="0"/>
              </a:rPr>
              <a:t>a piece of software, or </a:t>
            </a:r>
            <a:r>
              <a:rPr lang="en-US" altLang="en-US" sz="2400" dirty="0" smtClean="0">
                <a:solidFill>
                  <a:srgbClr val="000000"/>
                </a:solidFill>
                <a:latin typeface="Calibri" panose="020F0502020204030204" pitchFamily="34" charset="0"/>
                <a:cs typeface="Calibri" panose="020F0502020204030204" pitchFamily="34" charset="0"/>
              </a:rPr>
              <a:t>IDE .</a:t>
            </a:r>
            <a:endParaRPr lang="ru-RU" altLang="en-US" sz="2400" dirty="0" smtClean="0">
              <a:solidFill>
                <a:srgbClr val="000000"/>
              </a:solidFill>
              <a:latin typeface="Calibri" panose="020F0502020204030204" pitchFamily="34" charset="0"/>
              <a:cs typeface="Calibri" panose="020F0502020204030204" pitchFamily="34" charset="0"/>
            </a:endParaRPr>
          </a:p>
        </p:txBody>
      </p:sp>
      <p:sp>
        <p:nvSpPr>
          <p:cNvPr id="2" name="Rectangle 1"/>
          <p:cNvSpPr/>
          <p:nvPr/>
        </p:nvSpPr>
        <p:spPr>
          <a:xfrm>
            <a:off x="738992" y="807095"/>
            <a:ext cx="3331361" cy="461665"/>
          </a:xfrm>
          <a:prstGeom prst="rect">
            <a:avLst/>
          </a:prstGeom>
        </p:spPr>
        <p:txBody>
          <a:bodyPr wrap="none">
            <a:spAutoFit/>
          </a:bodyPr>
          <a:lstStyle/>
          <a:p>
            <a:r>
              <a:rPr lang="en-US" b="1" dirty="0">
                <a:solidFill>
                  <a:srgbClr val="000000"/>
                </a:solidFill>
              </a:rPr>
              <a:t>Hardware component</a:t>
            </a:r>
          </a:p>
        </p:txBody>
      </p:sp>
    </p:spTree>
    <p:extLst>
      <p:ext uri="{BB962C8B-B14F-4D97-AF65-F5344CB8AC3E}">
        <p14:creationId xmlns:p14="http://schemas.microsoft.com/office/powerpoint/2010/main" val="15064328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1066800" y="836712"/>
            <a:ext cx="7315200" cy="864096"/>
          </a:xfrm>
          <a:extLst>
            <a:ext uri="{AF507438-7753-43E0-B8FC-AC1667EBCBE1}">
              <a14:hiddenEffects xmlns:a14="http://schemas.microsoft.com/office/drawing/2010/main">
                <a:effectLst>
                  <a:outerShdw dist="17961" dir="2700000" algn="ctr" rotWithShape="0">
                    <a:schemeClr val="tx2"/>
                  </a:outerShdw>
                </a:effectLst>
              </a14:hiddenEffects>
            </a:ext>
          </a:extLst>
        </p:spPr>
        <p:txBody>
          <a:bodyPr/>
          <a:lstStyle/>
          <a:p>
            <a:pPr algn="ctr"/>
            <a:r>
              <a:rPr lang="en-US" altLang="en-US" sz="4000" dirty="0">
                <a:solidFill>
                  <a:srgbClr val="4D4D4D"/>
                </a:solidFill>
              </a:rPr>
              <a:t>Project Description</a:t>
            </a:r>
            <a:endParaRPr lang="ru-RU" altLang="en-US" sz="4000" dirty="0" smtClean="0">
              <a:solidFill>
                <a:srgbClr val="4D4D4D"/>
              </a:solidFill>
            </a:endParaRPr>
          </a:p>
        </p:txBody>
      </p:sp>
      <p:sp>
        <p:nvSpPr>
          <p:cNvPr id="3075" name="Rectangle 5"/>
          <p:cNvSpPr>
            <a:spLocks noGrp="1" noChangeArrowheads="1"/>
          </p:cNvSpPr>
          <p:nvPr>
            <p:ph type="body" idx="1"/>
          </p:nvPr>
        </p:nvSpPr>
        <p:spPr>
          <a:xfrm>
            <a:off x="611560" y="1981200"/>
            <a:ext cx="7770440" cy="4191000"/>
          </a:xfrm>
        </p:spPr>
        <p:txBody>
          <a:bodyPr/>
          <a:lstStyle/>
          <a:p>
            <a:pPr marL="0" indent="0" algn="just">
              <a:lnSpc>
                <a:spcPct val="80000"/>
              </a:lnSpc>
              <a:buNone/>
            </a:pPr>
            <a:r>
              <a:rPr lang="en-US" altLang="en-US" sz="2400" dirty="0">
                <a:solidFill>
                  <a:srgbClr val="000000"/>
                </a:solidFill>
                <a:latin typeface="Calibri" panose="020F0502020204030204" pitchFamily="34" charset="0"/>
                <a:cs typeface="Calibri" panose="020F0502020204030204" pitchFamily="34" charset="0"/>
              </a:rPr>
              <a:t>D</a:t>
            </a:r>
            <a:r>
              <a:rPr lang="en-US" altLang="en-US" sz="2400" dirty="0" smtClean="0">
                <a:solidFill>
                  <a:srgbClr val="000000"/>
                </a:solidFill>
                <a:latin typeface="Calibri" panose="020F0502020204030204" pitchFamily="34" charset="0"/>
                <a:cs typeface="Calibri" panose="020F0502020204030204" pitchFamily="34" charset="0"/>
              </a:rPr>
              <a:t>esign smart </a:t>
            </a:r>
            <a:r>
              <a:rPr lang="en-US" altLang="en-US" sz="2400" dirty="0">
                <a:solidFill>
                  <a:srgbClr val="000000"/>
                </a:solidFill>
                <a:latin typeface="Calibri" panose="020F0502020204030204" pitchFamily="34" charset="0"/>
                <a:cs typeface="Calibri" panose="020F0502020204030204" pitchFamily="34" charset="0"/>
              </a:rPr>
              <a:t>diaper  using Bluetooth  module </a:t>
            </a:r>
            <a:r>
              <a:rPr lang="en-US" altLang="en-US" sz="2400" dirty="0" smtClean="0">
                <a:solidFill>
                  <a:srgbClr val="000000"/>
                </a:solidFill>
                <a:latin typeface="Calibri" panose="020F0502020204030204" pitchFamily="34" charset="0"/>
                <a:cs typeface="Calibri" panose="020F0502020204030204" pitchFamily="34" charset="0"/>
              </a:rPr>
              <a:t>. </a:t>
            </a:r>
            <a:r>
              <a:rPr lang="en-US" altLang="en-US" sz="2400" dirty="0">
                <a:solidFill>
                  <a:srgbClr val="000000"/>
                </a:solidFill>
                <a:latin typeface="Calibri" panose="020F0502020204030204" pitchFamily="34" charset="0"/>
                <a:cs typeface="Calibri" panose="020F0502020204030204" pitchFamily="34" charset="0"/>
              </a:rPr>
              <a:t>The sensor is placed in the area most vulnerable to moisture.  The wetting of the diaper decreases the resistance between two terminals, which are connected with conductors. As a result, terminals resistance fall down below the predefine resistance value and Bluetooth module  send the data reading from sensor  to the Smartphone application .</a:t>
            </a:r>
            <a:endParaRPr lang="ru-RU" altLang="en-US" sz="2400" dirty="0" smtClean="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529673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9"/>
          <p:cNvSpPr>
            <a:spLocks noChangeArrowheads="1"/>
          </p:cNvSpPr>
          <p:nvPr/>
        </p:nvSpPr>
        <p:spPr bwMode="gray">
          <a:xfrm>
            <a:off x="2692400" y="1690688"/>
            <a:ext cx="3743325" cy="3744912"/>
          </a:xfrm>
          <a:prstGeom prst="ellipse">
            <a:avLst/>
          </a:prstGeom>
          <a:noFill/>
          <a:ln w="38100" algn="ctr">
            <a:solidFill>
              <a:schemeClr val="accent1">
                <a:lumMod val="75000"/>
              </a:schemeClr>
            </a:solidFill>
            <a:round/>
            <a:headEnd/>
            <a:tailEnd/>
          </a:ln>
          <a:effectLst/>
          <a:extLst>
            <a:ext uri="{909E8E84-426E-40DD-AFC4-6F175D3DCCD1}">
              <a14:hiddenFill xmlns:a14="http://schemas.microsoft.com/office/drawing/2010/main">
                <a:solidFill>
                  <a:schemeClr val="bg2"/>
                </a:solidFill>
              </a14:hiddenFill>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1D4940"/>
              </a:solidFill>
              <a:effectLst/>
              <a:uLnTx/>
              <a:uFillTx/>
            </a:endParaRPr>
          </a:p>
        </p:txBody>
      </p:sp>
      <p:grpSp>
        <p:nvGrpSpPr>
          <p:cNvPr id="5" name="Group 44"/>
          <p:cNvGrpSpPr>
            <a:grpSpLocks/>
          </p:cNvGrpSpPr>
          <p:nvPr/>
        </p:nvGrpSpPr>
        <p:grpSpPr bwMode="auto">
          <a:xfrm>
            <a:off x="3835400" y="2854325"/>
            <a:ext cx="1522413" cy="1522413"/>
            <a:chOff x="2416" y="1798"/>
            <a:chExt cx="959" cy="959"/>
          </a:xfrm>
        </p:grpSpPr>
        <p:sp>
          <p:nvSpPr>
            <p:cNvPr id="6" name="Oval 32"/>
            <p:cNvSpPr>
              <a:spLocks noChangeArrowheads="1"/>
            </p:cNvSpPr>
            <p:nvPr/>
          </p:nvSpPr>
          <p:spPr bwMode="gray">
            <a:xfrm>
              <a:off x="2416" y="1798"/>
              <a:ext cx="959" cy="959"/>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1D4940"/>
                </a:solidFill>
                <a:effectLst/>
                <a:uLnTx/>
                <a:uFillTx/>
              </a:endParaRPr>
            </a:p>
          </p:txBody>
        </p:sp>
        <p:sp>
          <p:nvSpPr>
            <p:cNvPr id="7" name="Oval 33"/>
            <p:cNvSpPr>
              <a:spLocks noChangeArrowheads="1"/>
            </p:cNvSpPr>
            <p:nvPr/>
          </p:nvSpPr>
          <p:spPr bwMode="gray">
            <a:xfrm>
              <a:off x="2430" y="1810"/>
              <a:ext cx="927" cy="928"/>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1D4940"/>
                </a:solidFill>
                <a:effectLst/>
                <a:uLnTx/>
                <a:uFillTx/>
              </a:endParaRPr>
            </a:p>
          </p:txBody>
        </p:sp>
        <p:sp>
          <p:nvSpPr>
            <p:cNvPr id="8" name="Oval 34"/>
            <p:cNvSpPr>
              <a:spLocks noChangeArrowheads="1"/>
            </p:cNvSpPr>
            <p:nvPr/>
          </p:nvSpPr>
          <p:spPr bwMode="gray">
            <a:xfrm>
              <a:off x="2441" y="1816"/>
              <a:ext cx="906" cy="904"/>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1D4940"/>
                </a:solidFill>
                <a:effectLst/>
                <a:uLnTx/>
                <a:uFillTx/>
              </a:endParaRPr>
            </a:p>
          </p:txBody>
        </p:sp>
        <p:sp>
          <p:nvSpPr>
            <p:cNvPr id="9" name="Oval 35"/>
            <p:cNvSpPr>
              <a:spLocks noChangeArrowheads="1"/>
            </p:cNvSpPr>
            <p:nvPr/>
          </p:nvSpPr>
          <p:spPr bwMode="gray">
            <a:xfrm>
              <a:off x="2451" y="1825"/>
              <a:ext cx="861" cy="845"/>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1D4940"/>
                </a:solidFill>
                <a:effectLst/>
                <a:uLnTx/>
                <a:uFillTx/>
              </a:endParaRPr>
            </a:p>
          </p:txBody>
        </p:sp>
        <p:sp>
          <p:nvSpPr>
            <p:cNvPr id="10" name="Oval 36"/>
            <p:cNvSpPr>
              <a:spLocks noChangeArrowheads="1"/>
            </p:cNvSpPr>
            <p:nvPr/>
          </p:nvSpPr>
          <p:spPr bwMode="gray">
            <a:xfrm>
              <a:off x="2502" y="1848"/>
              <a:ext cx="765" cy="687"/>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1D4940"/>
                </a:solidFill>
                <a:effectLst/>
                <a:uLnTx/>
                <a:uFillTx/>
              </a:endParaRPr>
            </a:p>
          </p:txBody>
        </p:sp>
      </p:grpSp>
      <p:sp>
        <p:nvSpPr>
          <p:cNvPr id="11" name="Oval 29"/>
          <p:cNvSpPr>
            <a:spLocks noChangeArrowheads="1"/>
          </p:cNvSpPr>
          <p:nvPr/>
        </p:nvSpPr>
        <p:spPr bwMode="gray">
          <a:xfrm>
            <a:off x="3617913" y="2627313"/>
            <a:ext cx="1944687" cy="1944687"/>
          </a:xfrm>
          <a:prstGeom prst="ellipse">
            <a:avLst/>
          </a:prstGeom>
          <a:solidFill>
            <a:schemeClr val="bg2">
              <a:lumMod val="20000"/>
              <a:lumOff val="80000"/>
            </a:schemeClr>
          </a:solidFill>
          <a:ln>
            <a:noFill/>
          </a:ln>
          <a:effectLst/>
          <a:extLst/>
        </p:spPr>
        <p:txBody>
          <a:bodyPr wrap="none" anchor="ct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1D4940"/>
              </a:solidFill>
              <a:effectLst/>
              <a:uLnTx/>
              <a:uFillTx/>
            </a:endParaRPr>
          </a:p>
        </p:txBody>
      </p:sp>
      <p:sp>
        <p:nvSpPr>
          <p:cNvPr id="12" name="Oval 31"/>
          <p:cNvSpPr>
            <a:spLocks noChangeArrowheads="1"/>
          </p:cNvSpPr>
          <p:nvPr/>
        </p:nvSpPr>
        <p:spPr bwMode="gray">
          <a:xfrm>
            <a:off x="3733800" y="2743200"/>
            <a:ext cx="1690688" cy="1690688"/>
          </a:xfrm>
          <a:prstGeom prst="ellipse">
            <a:avLst/>
          </a:prstGeom>
          <a:solidFill>
            <a:schemeClr val="accent1">
              <a:lumMod val="20000"/>
              <a:lumOff val="80000"/>
            </a:schemeClr>
          </a:solidFill>
          <a:ln>
            <a:noFill/>
          </a:ln>
          <a:effectLst/>
          <a:extLst/>
        </p:spPr>
        <p:txBody>
          <a:bodyPr anchor="ct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1D4940"/>
              </a:solidFill>
              <a:effectLst/>
              <a:uLnTx/>
              <a:uFillTx/>
            </a:endParaRPr>
          </a:p>
        </p:txBody>
      </p:sp>
      <p:sp>
        <p:nvSpPr>
          <p:cNvPr id="13" name="AutoShape 3"/>
          <p:cNvSpPr>
            <a:spLocks noChangeArrowheads="1"/>
          </p:cNvSpPr>
          <p:nvPr/>
        </p:nvSpPr>
        <p:spPr bwMode="gray">
          <a:xfrm rot="16200000">
            <a:off x="4236382" y="2189620"/>
            <a:ext cx="792163" cy="288925"/>
          </a:xfrm>
          <a:prstGeom prst="rightArrow">
            <a:avLst>
              <a:gd name="adj1" fmla="val 35167"/>
              <a:gd name="adj2" fmla="val 111029"/>
            </a:avLst>
          </a:prstGeom>
          <a:gradFill rotWithShape="1">
            <a:gsLst>
              <a:gs pos="0">
                <a:srgbClr val="3F716F">
                  <a:gamma/>
                  <a:shade val="89020"/>
                  <a:invGamma/>
                  <a:alpha val="0"/>
                </a:srgbClr>
              </a:gs>
              <a:gs pos="100000">
                <a:srgbClr val="3F716F"/>
              </a:gs>
            </a:gsLst>
            <a:lin ang="0" scaled="1"/>
          </a:gra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1D4940"/>
              </a:solidFill>
              <a:effectLst/>
              <a:uLnTx/>
              <a:uFillTx/>
            </a:endParaRPr>
          </a:p>
        </p:txBody>
      </p:sp>
      <p:sp>
        <p:nvSpPr>
          <p:cNvPr id="14" name="AutoShape 8"/>
          <p:cNvSpPr>
            <a:spLocks noChangeArrowheads="1"/>
          </p:cNvSpPr>
          <p:nvPr/>
        </p:nvSpPr>
        <p:spPr bwMode="gray">
          <a:xfrm rot="-10800000">
            <a:off x="2946400" y="3452813"/>
            <a:ext cx="863600" cy="288925"/>
          </a:xfrm>
          <a:prstGeom prst="rightArrow">
            <a:avLst>
              <a:gd name="adj1" fmla="val 35167"/>
              <a:gd name="adj2" fmla="val 121041"/>
            </a:avLst>
          </a:prstGeom>
          <a:gradFill rotWithShape="1">
            <a:gsLst>
              <a:gs pos="0">
                <a:srgbClr val="3F716F">
                  <a:gamma/>
                  <a:shade val="89020"/>
                  <a:invGamma/>
                  <a:alpha val="0"/>
                </a:srgbClr>
              </a:gs>
              <a:gs pos="100000">
                <a:srgbClr val="3F716F"/>
              </a:gs>
            </a:gsLst>
            <a:lin ang="0" scaled="1"/>
          </a:gra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1D4940"/>
              </a:solidFill>
              <a:effectLst/>
              <a:uLnTx/>
              <a:uFillTx/>
            </a:endParaRPr>
          </a:p>
        </p:txBody>
      </p:sp>
      <p:sp>
        <p:nvSpPr>
          <p:cNvPr id="15" name="AutoShape 4"/>
          <p:cNvSpPr>
            <a:spLocks noChangeArrowheads="1"/>
          </p:cNvSpPr>
          <p:nvPr/>
        </p:nvSpPr>
        <p:spPr bwMode="gray">
          <a:xfrm rot="3465783">
            <a:off x="4649280" y="4593947"/>
            <a:ext cx="792162" cy="288925"/>
          </a:xfrm>
          <a:prstGeom prst="rightArrow">
            <a:avLst>
              <a:gd name="adj1" fmla="val 35167"/>
              <a:gd name="adj2" fmla="val 111028"/>
            </a:avLst>
          </a:prstGeom>
          <a:gradFill rotWithShape="1">
            <a:gsLst>
              <a:gs pos="0">
                <a:srgbClr val="3F716F">
                  <a:gamma/>
                  <a:shade val="89020"/>
                  <a:invGamma/>
                  <a:alpha val="0"/>
                </a:srgbClr>
              </a:gs>
              <a:gs pos="100000">
                <a:srgbClr val="3F716F"/>
              </a:gs>
            </a:gsLst>
            <a:lin ang="0" scaled="1"/>
          </a:gra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1D4940"/>
              </a:solidFill>
              <a:effectLst/>
              <a:uLnTx/>
              <a:uFillTx/>
            </a:endParaRPr>
          </a:p>
        </p:txBody>
      </p:sp>
      <p:grpSp>
        <p:nvGrpSpPr>
          <p:cNvPr id="16" name="Group 19"/>
          <p:cNvGrpSpPr>
            <a:grpSpLocks/>
          </p:cNvGrpSpPr>
          <p:nvPr/>
        </p:nvGrpSpPr>
        <p:grpSpPr bwMode="auto">
          <a:xfrm>
            <a:off x="4463254" y="1488401"/>
            <a:ext cx="536574" cy="360362"/>
            <a:chOff x="3470" y="1706"/>
            <a:chExt cx="338" cy="227"/>
          </a:xfrm>
        </p:grpSpPr>
        <p:sp>
          <p:nvSpPr>
            <p:cNvPr id="17" name="Oval 20"/>
            <p:cNvSpPr>
              <a:spLocks noChangeArrowheads="1"/>
            </p:cNvSpPr>
            <p:nvPr/>
          </p:nvSpPr>
          <p:spPr bwMode="gray">
            <a:xfrm>
              <a:off x="3470" y="1706"/>
              <a:ext cx="227" cy="227"/>
            </a:xfrm>
            <a:prstGeom prst="ellipse">
              <a:avLst/>
            </a:prstGeom>
            <a:gradFill rotWithShape="1">
              <a:gsLst>
                <a:gs pos="0">
                  <a:schemeClr val="hlink">
                    <a:gamma/>
                    <a:tint val="33725"/>
                    <a:invGamma/>
                  </a:schemeClr>
                </a:gs>
                <a:gs pos="100000">
                  <a:schemeClr val="hlink"/>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en-US"/>
            </a:p>
          </p:txBody>
        </p:sp>
        <p:sp>
          <p:nvSpPr>
            <p:cNvPr id="18" name="Oval 21"/>
            <p:cNvSpPr>
              <a:spLocks noChangeArrowheads="1"/>
            </p:cNvSpPr>
            <p:nvPr/>
          </p:nvSpPr>
          <p:spPr bwMode="gray">
            <a:xfrm>
              <a:off x="3667" y="1732"/>
              <a:ext cx="141" cy="142"/>
            </a:xfrm>
            <a:prstGeom prst="ellipse">
              <a:avLst/>
            </a:prstGeom>
            <a:gradFill rotWithShape="1">
              <a:gsLst>
                <a:gs pos="0">
                  <a:schemeClr val="hlink">
                    <a:gamma/>
                    <a:tint val="33725"/>
                    <a:invGamma/>
                  </a:schemeClr>
                </a:gs>
                <a:gs pos="100000">
                  <a:schemeClr val="hlink">
                    <a:alpha val="0"/>
                  </a:schemeClr>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n-US"/>
            </a:p>
          </p:txBody>
        </p:sp>
      </p:grpSp>
      <p:grpSp>
        <p:nvGrpSpPr>
          <p:cNvPr id="19" name="Group 19"/>
          <p:cNvGrpSpPr>
            <a:grpSpLocks/>
          </p:cNvGrpSpPr>
          <p:nvPr/>
        </p:nvGrpSpPr>
        <p:grpSpPr bwMode="auto">
          <a:xfrm>
            <a:off x="2445800" y="3452812"/>
            <a:ext cx="536574" cy="360362"/>
            <a:chOff x="3470" y="1706"/>
            <a:chExt cx="338" cy="227"/>
          </a:xfrm>
        </p:grpSpPr>
        <p:sp>
          <p:nvSpPr>
            <p:cNvPr id="20" name="Oval 20"/>
            <p:cNvSpPr>
              <a:spLocks noChangeArrowheads="1"/>
            </p:cNvSpPr>
            <p:nvPr/>
          </p:nvSpPr>
          <p:spPr bwMode="gray">
            <a:xfrm>
              <a:off x="3470" y="1706"/>
              <a:ext cx="227" cy="227"/>
            </a:xfrm>
            <a:prstGeom prst="ellipse">
              <a:avLst/>
            </a:prstGeom>
            <a:gradFill rotWithShape="1">
              <a:gsLst>
                <a:gs pos="0">
                  <a:schemeClr val="hlink">
                    <a:gamma/>
                    <a:tint val="33725"/>
                    <a:invGamma/>
                  </a:schemeClr>
                </a:gs>
                <a:gs pos="100000">
                  <a:schemeClr val="hlink"/>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en-US"/>
            </a:p>
          </p:txBody>
        </p:sp>
        <p:sp>
          <p:nvSpPr>
            <p:cNvPr id="21" name="Oval 21"/>
            <p:cNvSpPr>
              <a:spLocks noChangeArrowheads="1"/>
            </p:cNvSpPr>
            <p:nvPr/>
          </p:nvSpPr>
          <p:spPr bwMode="gray">
            <a:xfrm>
              <a:off x="3667" y="1732"/>
              <a:ext cx="141" cy="142"/>
            </a:xfrm>
            <a:prstGeom prst="ellipse">
              <a:avLst/>
            </a:prstGeom>
            <a:gradFill rotWithShape="1">
              <a:gsLst>
                <a:gs pos="0">
                  <a:schemeClr val="hlink">
                    <a:gamma/>
                    <a:tint val="33725"/>
                    <a:invGamma/>
                  </a:schemeClr>
                </a:gs>
                <a:gs pos="100000">
                  <a:schemeClr val="hlink">
                    <a:alpha val="0"/>
                  </a:schemeClr>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n-US"/>
            </a:p>
          </p:txBody>
        </p:sp>
      </p:grpSp>
      <p:grpSp>
        <p:nvGrpSpPr>
          <p:cNvPr id="22" name="Group 19"/>
          <p:cNvGrpSpPr>
            <a:grpSpLocks/>
          </p:cNvGrpSpPr>
          <p:nvPr/>
        </p:nvGrpSpPr>
        <p:grpSpPr bwMode="auto">
          <a:xfrm>
            <a:off x="5182250" y="5060157"/>
            <a:ext cx="536574" cy="360362"/>
            <a:chOff x="3470" y="1706"/>
            <a:chExt cx="338" cy="227"/>
          </a:xfrm>
        </p:grpSpPr>
        <p:sp>
          <p:nvSpPr>
            <p:cNvPr id="23" name="Oval 20"/>
            <p:cNvSpPr>
              <a:spLocks noChangeArrowheads="1"/>
            </p:cNvSpPr>
            <p:nvPr/>
          </p:nvSpPr>
          <p:spPr bwMode="gray">
            <a:xfrm>
              <a:off x="3470" y="1706"/>
              <a:ext cx="227" cy="227"/>
            </a:xfrm>
            <a:prstGeom prst="ellipse">
              <a:avLst/>
            </a:prstGeom>
            <a:gradFill rotWithShape="1">
              <a:gsLst>
                <a:gs pos="0">
                  <a:schemeClr val="hlink">
                    <a:gamma/>
                    <a:tint val="33725"/>
                    <a:invGamma/>
                  </a:schemeClr>
                </a:gs>
                <a:gs pos="100000">
                  <a:schemeClr val="hlink"/>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en-US"/>
            </a:p>
          </p:txBody>
        </p:sp>
        <p:sp>
          <p:nvSpPr>
            <p:cNvPr id="24" name="Oval 21"/>
            <p:cNvSpPr>
              <a:spLocks noChangeArrowheads="1"/>
            </p:cNvSpPr>
            <p:nvPr/>
          </p:nvSpPr>
          <p:spPr bwMode="gray">
            <a:xfrm>
              <a:off x="3667" y="1732"/>
              <a:ext cx="141" cy="142"/>
            </a:xfrm>
            <a:prstGeom prst="ellipse">
              <a:avLst/>
            </a:prstGeom>
            <a:gradFill rotWithShape="1">
              <a:gsLst>
                <a:gs pos="0">
                  <a:schemeClr val="hlink">
                    <a:gamma/>
                    <a:tint val="33725"/>
                    <a:invGamma/>
                  </a:schemeClr>
                </a:gs>
                <a:gs pos="100000">
                  <a:schemeClr val="hlink">
                    <a:alpha val="0"/>
                  </a:schemeClr>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n-US"/>
            </a:p>
          </p:txBody>
        </p:sp>
      </p:grpSp>
      <p:sp>
        <p:nvSpPr>
          <p:cNvPr id="26" name="Text Box 38"/>
          <p:cNvSpPr txBox="1">
            <a:spLocks noChangeArrowheads="1"/>
          </p:cNvSpPr>
          <p:nvPr/>
        </p:nvSpPr>
        <p:spPr bwMode="auto">
          <a:xfrm>
            <a:off x="-50110" y="3304887"/>
            <a:ext cx="285046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0" fontAlgn="auto" latinLnBrk="0" hangingPunct="0">
              <a:lnSpc>
                <a:spcPct val="100000"/>
              </a:lnSpc>
              <a:spcBef>
                <a:spcPts val="0"/>
              </a:spcBef>
              <a:spcAft>
                <a:spcPts val="0"/>
              </a:spcAft>
              <a:buClrTx/>
              <a:buSzTx/>
              <a:buFontTx/>
              <a:buNone/>
              <a:tabLst/>
              <a:defRPr/>
            </a:pPr>
            <a:r>
              <a:rPr kumimoji="0" lang="en-US" sz="3200" b="0" i="0" u="none" strike="noStrike" kern="0" cap="none" spc="0" normalizeH="0" baseline="0" noProof="0" dirty="0" smtClean="0">
                <a:ln>
                  <a:noFill/>
                </a:ln>
                <a:solidFill>
                  <a:srgbClr val="1D4940"/>
                </a:solidFill>
                <a:effectLst/>
                <a:uLnTx/>
                <a:uFillTx/>
              </a:rPr>
              <a:t>Block Diagram</a:t>
            </a:r>
            <a:endParaRPr kumimoji="0" lang="en-US" altLang="en-US" sz="3200" b="0" i="0" u="none" strike="noStrike" kern="0" cap="none" spc="0" normalizeH="0" baseline="0" noProof="0" dirty="0" smtClean="0">
              <a:ln>
                <a:noFill/>
              </a:ln>
              <a:solidFill>
                <a:srgbClr val="1D4940"/>
              </a:solidFill>
              <a:effectLst/>
              <a:uLnTx/>
              <a:uFillTx/>
            </a:endParaRPr>
          </a:p>
        </p:txBody>
      </p:sp>
      <p:sp>
        <p:nvSpPr>
          <p:cNvPr id="27" name="Text Box 38"/>
          <p:cNvSpPr txBox="1">
            <a:spLocks noChangeArrowheads="1"/>
          </p:cNvSpPr>
          <p:nvPr/>
        </p:nvSpPr>
        <p:spPr bwMode="auto">
          <a:xfrm>
            <a:off x="3798309" y="958588"/>
            <a:ext cx="196079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0" fontAlgn="auto" latinLnBrk="0" hangingPunct="0">
              <a:lnSpc>
                <a:spcPct val="100000"/>
              </a:lnSpc>
              <a:spcBef>
                <a:spcPts val="0"/>
              </a:spcBef>
              <a:spcAft>
                <a:spcPts val="0"/>
              </a:spcAft>
              <a:buClrTx/>
              <a:buSzTx/>
              <a:buFontTx/>
              <a:buNone/>
              <a:tabLst/>
              <a:defRPr/>
            </a:pPr>
            <a:r>
              <a:rPr lang="en-US" altLang="en-US" sz="3200" dirty="0">
                <a:solidFill>
                  <a:srgbClr val="4D4D4D"/>
                </a:solidFill>
              </a:rPr>
              <a:t>Flowchart</a:t>
            </a:r>
            <a:endParaRPr kumimoji="0" lang="en-US" altLang="en-US" sz="3200" b="0" i="0" u="none" strike="noStrike" kern="0" cap="none" spc="0" normalizeH="0" baseline="0" noProof="0" dirty="0" smtClean="0">
              <a:ln>
                <a:noFill/>
              </a:ln>
              <a:solidFill>
                <a:srgbClr val="1D4940"/>
              </a:solidFill>
              <a:effectLst/>
              <a:uLnTx/>
              <a:uFillTx/>
            </a:endParaRPr>
          </a:p>
        </p:txBody>
      </p:sp>
      <p:sp>
        <p:nvSpPr>
          <p:cNvPr id="28" name="AutoShape 8"/>
          <p:cNvSpPr>
            <a:spLocks noChangeArrowheads="1"/>
          </p:cNvSpPr>
          <p:nvPr/>
        </p:nvSpPr>
        <p:spPr bwMode="gray">
          <a:xfrm>
            <a:off x="5547303" y="3334543"/>
            <a:ext cx="742950" cy="230981"/>
          </a:xfrm>
          <a:prstGeom prst="rightArrow">
            <a:avLst>
              <a:gd name="adj1" fmla="val 35167"/>
              <a:gd name="adj2" fmla="val 121041"/>
            </a:avLst>
          </a:prstGeom>
          <a:gradFill rotWithShape="1">
            <a:gsLst>
              <a:gs pos="0">
                <a:srgbClr val="3F716F">
                  <a:gamma/>
                  <a:shade val="89020"/>
                  <a:invGamma/>
                  <a:alpha val="0"/>
                </a:srgbClr>
              </a:gs>
              <a:gs pos="100000">
                <a:srgbClr val="3F716F"/>
              </a:gs>
            </a:gsLst>
            <a:lin ang="0" scaled="1"/>
          </a:gra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1D4940"/>
              </a:solidFill>
              <a:effectLst/>
              <a:uLnTx/>
              <a:uFillTx/>
            </a:endParaRPr>
          </a:p>
        </p:txBody>
      </p:sp>
      <p:grpSp>
        <p:nvGrpSpPr>
          <p:cNvPr id="29" name="Group 19"/>
          <p:cNvGrpSpPr>
            <a:grpSpLocks/>
          </p:cNvGrpSpPr>
          <p:nvPr/>
        </p:nvGrpSpPr>
        <p:grpSpPr bwMode="auto">
          <a:xfrm>
            <a:off x="6269038" y="3272631"/>
            <a:ext cx="536574" cy="360362"/>
            <a:chOff x="3470" y="1706"/>
            <a:chExt cx="338" cy="227"/>
          </a:xfrm>
        </p:grpSpPr>
        <p:sp>
          <p:nvSpPr>
            <p:cNvPr id="30" name="Oval 20"/>
            <p:cNvSpPr>
              <a:spLocks noChangeArrowheads="1"/>
            </p:cNvSpPr>
            <p:nvPr/>
          </p:nvSpPr>
          <p:spPr bwMode="gray">
            <a:xfrm>
              <a:off x="3470" y="1706"/>
              <a:ext cx="227" cy="227"/>
            </a:xfrm>
            <a:prstGeom prst="ellipse">
              <a:avLst/>
            </a:prstGeom>
            <a:gradFill rotWithShape="1">
              <a:gsLst>
                <a:gs pos="0">
                  <a:schemeClr val="hlink">
                    <a:gamma/>
                    <a:tint val="33725"/>
                    <a:invGamma/>
                  </a:schemeClr>
                </a:gs>
                <a:gs pos="100000">
                  <a:schemeClr val="hlink"/>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en-US"/>
            </a:p>
          </p:txBody>
        </p:sp>
        <p:sp>
          <p:nvSpPr>
            <p:cNvPr id="31" name="Oval 21"/>
            <p:cNvSpPr>
              <a:spLocks noChangeArrowheads="1"/>
            </p:cNvSpPr>
            <p:nvPr/>
          </p:nvSpPr>
          <p:spPr bwMode="gray">
            <a:xfrm>
              <a:off x="3667" y="1732"/>
              <a:ext cx="141" cy="142"/>
            </a:xfrm>
            <a:prstGeom prst="ellipse">
              <a:avLst/>
            </a:prstGeom>
            <a:gradFill rotWithShape="1">
              <a:gsLst>
                <a:gs pos="0">
                  <a:schemeClr val="hlink">
                    <a:gamma/>
                    <a:tint val="33725"/>
                    <a:invGamma/>
                  </a:schemeClr>
                </a:gs>
                <a:gs pos="100000">
                  <a:schemeClr val="hlink">
                    <a:alpha val="0"/>
                  </a:schemeClr>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en-US"/>
            </a:p>
          </p:txBody>
        </p:sp>
      </p:grpSp>
      <p:sp>
        <p:nvSpPr>
          <p:cNvPr id="32" name="Text Box 38"/>
          <p:cNvSpPr txBox="1">
            <a:spLocks noChangeArrowheads="1"/>
          </p:cNvSpPr>
          <p:nvPr/>
        </p:nvSpPr>
        <p:spPr bwMode="auto">
          <a:xfrm>
            <a:off x="4488001" y="5454650"/>
            <a:ext cx="476284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0" fontAlgn="auto" latinLnBrk="0" hangingPunct="0">
              <a:lnSpc>
                <a:spcPct val="100000"/>
              </a:lnSpc>
              <a:spcBef>
                <a:spcPts val="0"/>
              </a:spcBef>
              <a:spcAft>
                <a:spcPts val="0"/>
              </a:spcAft>
              <a:buClrTx/>
              <a:buSzTx/>
              <a:buFontTx/>
              <a:buNone/>
              <a:tabLst/>
              <a:defRPr/>
            </a:pPr>
            <a:r>
              <a:rPr lang="en-US" sz="3200" dirty="0">
                <a:solidFill>
                  <a:srgbClr val="000000"/>
                </a:solidFill>
                <a:ea typeface="Times New Roman" panose="02020603050405020304" pitchFamily="18" charset="0"/>
                <a:cs typeface="Arial" panose="020B0604020202020204" pitchFamily="34" charset="0"/>
              </a:rPr>
              <a:t>Design &amp;</a:t>
            </a:r>
            <a:r>
              <a:rPr lang="en-US" sz="3200" dirty="0" smtClean="0">
                <a:solidFill>
                  <a:srgbClr val="000000"/>
                </a:solidFill>
                <a:ea typeface="Times New Roman" panose="02020603050405020304" pitchFamily="18" charset="0"/>
                <a:cs typeface="Arial" panose="020B0604020202020204" pitchFamily="34" charset="0"/>
              </a:rPr>
              <a:t> </a:t>
            </a:r>
            <a:r>
              <a:rPr lang="en-US" sz="3200" dirty="0">
                <a:solidFill>
                  <a:srgbClr val="000000"/>
                </a:solidFill>
                <a:ea typeface="Times New Roman" panose="02020603050405020304" pitchFamily="18" charset="0"/>
                <a:cs typeface="Arial" panose="020B0604020202020204" pitchFamily="34" charset="0"/>
              </a:rPr>
              <a:t>Implementation</a:t>
            </a:r>
            <a:endParaRPr kumimoji="0" lang="en-US" altLang="en-US" sz="3200" i="0" u="none" strike="noStrike" kern="0" cap="none" spc="0" normalizeH="0" baseline="0" noProof="0" dirty="0" smtClean="0">
              <a:ln>
                <a:noFill/>
              </a:ln>
              <a:solidFill>
                <a:srgbClr val="000000"/>
              </a:solidFill>
              <a:effectLst/>
              <a:uLnTx/>
              <a:uFillTx/>
              <a:cs typeface="Arial" panose="020B0604020202020204" pitchFamily="34" charset="0"/>
            </a:endParaRPr>
          </a:p>
        </p:txBody>
      </p:sp>
      <p:sp>
        <p:nvSpPr>
          <p:cNvPr id="33" name="Text Box 38"/>
          <p:cNvSpPr txBox="1">
            <a:spLocks noChangeArrowheads="1"/>
          </p:cNvSpPr>
          <p:nvPr/>
        </p:nvSpPr>
        <p:spPr bwMode="auto">
          <a:xfrm>
            <a:off x="6796088" y="3268245"/>
            <a:ext cx="155202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0" fontAlgn="auto" latinLnBrk="0" hangingPunct="0">
              <a:lnSpc>
                <a:spcPct val="100000"/>
              </a:lnSpc>
              <a:spcBef>
                <a:spcPts val="0"/>
              </a:spcBef>
              <a:spcAft>
                <a:spcPts val="0"/>
              </a:spcAft>
              <a:buClrTx/>
              <a:buSzTx/>
              <a:buFontTx/>
              <a:buNone/>
              <a:tabLst/>
              <a:defRPr/>
            </a:pPr>
            <a:r>
              <a:rPr lang="en-US" altLang="en-US" sz="3200" kern="0" dirty="0" smtClean="0">
                <a:solidFill>
                  <a:srgbClr val="1D4940"/>
                </a:solidFill>
              </a:rPr>
              <a:t>Results</a:t>
            </a:r>
            <a:endParaRPr kumimoji="0" lang="en-US" altLang="en-US" sz="3200" b="0" i="0" u="none" strike="noStrike" kern="0" cap="none" spc="0" normalizeH="0" baseline="0" noProof="0" dirty="0" smtClean="0">
              <a:ln>
                <a:noFill/>
              </a:ln>
              <a:solidFill>
                <a:srgbClr val="1D4940"/>
              </a:solidFill>
              <a:effectLst/>
              <a:uLnTx/>
              <a:uFillTx/>
            </a:endParaRPr>
          </a:p>
        </p:txBody>
      </p:sp>
      <p:sp>
        <p:nvSpPr>
          <p:cNvPr id="34" name="Rectangle 33"/>
          <p:cNvSpPr/>
          <p:nvPr/>
        </p:nvSpPr>
        <p:spPr>
          <a:xfrm>
            <a:off x="3554735" y="3244334"/>
            <a:ext cx="2034531" cy="461665"/>
          </a:xfrm>
          <a:prstGeom prst="rect">
            <a:avLst/>
          </a:prstGeom>
        </p:spPr>
        <p:txBody>
          <a:bodyPr wrap="none">
            <a:spAutoFit/>
          </a:bodyPr>
          <a:lstStyle/>
          <a:p>
            <a:r>
              <a:rPr lang="en-US" dirty="0" smtClean="0"/>
              <a:t> </a:t>
            </a:r>
            <a:r>
              <a:rPr lang="en-US" dirty="0" smtClean="0">
                <a:solidFill>
                  <a:srgbClr val="000000"/>
                </a:solidFill>
              </a:rPr>
              <a:t>Methodology</a:t>
            </a:r>
            <a:endParaRPr lang="en-US" dirty="0">
              <a:solidFill>
                <a:srgbClr val="000000"/>
              </a:solidFill>
            </a:endParaRPr>
          </a:p>
        </p:txBody>
      </p:sp>
    </p:spTree>
    <p:extLst>
      <p:ext uri="{BB962C8B-B14F-4D97-AF65-F5344CB8AC3E}">
        <p14:creationId xmlns:p14="http://schemas.microsoft.com/office/powerpoint/2010/main" val="23754726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1259632" y="0"/>
            <a:ext cx="7315200" cy="864096"/>
          </a:xfrm>
          <a:extLst>
            <a:ext uri="{AF507438-7753-43E0-B8FC-AC1667EBCBE1}">
              <a14:hiddenEffects xmlns:a14="http://schemas.microsoft.com/office/drawing/2010/main">
                <a:effectLst>
                  <a:outerShdw dist="17961" dir="2700000" algn="ctr" rotWithShape="0">
                    <a:schemeClr val="tx2"/>
                  </a:outerShdw>
                </a:effectLst>
              </a14:hiddenEffects>
            </a:ext>
          </a:extLst>
        </p:spPr>
        <p:txBody>
          <a:bodyPr/>
          <a:lstStyle/>
          <a:p>
            <a:pPr algn="ctr"/>
            <a:r>
              <a:rPr lang="en-US" altLang="en-US" sz="4000" dirty="0" smtClean="0">
                <a:solidFill>
                  <a:srgbClr val="4D4D4D"/>
                </a:solidFill>
              </a:rPr>
              <a:t>Flowchart</a:t>
            </a:r>
            <a:endParaRPr lang="ru-RU" altLang="en-US" sz="4000" dirty="0" smtClean="0">
              <a:solidFill>
                <a:srgbClr val="4D4D4D"/>
              </a:solidFill>
            </a:endParaRPr>
          </a:p>
        </p:txBody>
      </p:sp>
      <p:sp>
        <p:nvSpPr>
          <p:cNvPr id="3075" name="Rectangle 5"/>
          <p:cNvSpPr>
            <a:spLocks noGrp="1" noChangeArrowheads="1"/>
          </p:cNvSpPr>
          <p:nvPr>
            <p:ph type="body" idx="1"/>
          </p:nvPr>
        </p:nvSpPr>
        <p:spPr>
          <a:xfrm>
            <a:off x="611560" y="764704"/>
            <a:ext cx="7770440" cy="5462914"/>
          </a:xfrm>
        </p:spPr>
        <p:txBody>
          <a:bodyPr/>
          <a:lstStyle/>
          <a:p>
            <a:pPr marL="0" indent="0" eaLnBrk="1" hangingPunct="1">
              <a:lnSpc>
                <a:spcPct val="80000"/>
              </a:lnSpc>
              <a:buNone/>
            </a:pPr>
            <a:endParaRPr lang="ru-RU" altLang="en-US" sz="2400" dirty="0" smtClean="0">
              <a:solidFill>
                <a:srgbClr val="000000"/>
              </a:solidFill>
              <a:latin typeface="Calibri" panose="020F0502020204030204" pitchFamily="34" charset="0"/>
              <a:cs typeface="Calibri" panose="020F0502020204030204"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764704"/>
            <a:ext cx="3795089" cy="5462914"/>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11961" y="750780"/>
            <a:ext cx="4170040" cy="5476838"/>
          </a:xfrm>
          <a:prstGeom prst="rect">
            <a:avLst/>
          </a:prstGeom>
        </p:spPr>
      </p:pic>
    </p:spTree>
    <p:extLst>
      <p:ext uri="{BB962C8B-B14F-4D97-AF65-F5344CB8AC3E}">
        <p14:creationId xmlns:p14="http://schemas.microsoft.com/office/powerpoint/2010/main" val="15055612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1066800" y="836712"/>
            <a:ext cx="7315200" cy="864096"/>
          </a:xfrm>
          <a:extLst>
            <a:ext uri="{AF507438-7753-43E0-B8FC-AC1667EBCBE1}">
              <a14:hiddenEffects xmlns:a14="http://schemas.microsoft.com/office/drawing/2010/main">
                <a:effectLst>
                  <a:outerShdw dist="17961" dir="2700000" algn="ctr" rotWithShape="0">
                    <a:schemeClr val="tx2"/>
                  </a:outerShdw>
                </a:effectLst>
              </a14:hiddenEffects>
            </a:ext>
          </a:extLst>
        </p:spPr>
        <p:txBody>
          <a:bodyPr/>
          <a:lstStyle/>
          <a:p>
            <a:r>
              <a:rPr lang="en-US" altLang="en-US" sz="4000" dirty="0">
                <a:solidFill>
                  <a:srgbClr val="4D4D4D"/>
                </a:solidFill>
              </a:rPr>
              <a:t> Block Diagram Of System</a:t>
            </a:r>
            <a:endParaRPr lang="ru-RU" altLang="en-US" sz="4000" dirty="0" smtClean="0">
              <a:solidFill>
                <a:srgbClr val="4D4D4D"/>
              </a:solidFill>
            </a:endParaRPr>
          </a:p>
        </p:txBody>
      </p:sp>
      <p:graphicFrame>
        <p:nvGraphicFramePr>
          <p:cNvPr id="4" name="Diagram 3"/>
          <p:cNvGraphicFramePr/>
          <p:nvPr>
            <p:extLst>
              <p:ext uri="{D42A27DB-BD31-4B8C-83A1-F6EECF244321}">
                <p14:modId xmlns:p14="http://schemas.microsoft.com/office/powerpoint/2010/main" val="896502964"/>
              </p:ext>
            </p:extLst>
          </p:nvPr>
        </p:nvGraphicFramePr>
        <p:xfrm>
          <a:off x="1753580" y="2780928"/>
          <a:ext cx="5486400" cy="23285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0343479"/>
      </p:ext>
    </p:extLst>
  </p:cSld>
  <p:clrMapOvr>
    <a:masterClrMapping/>
  </p:clrMapOvr>
  <p:timing>
    <p:tnLst>
      <p:par>
        <p:cTn id="1" dur="indefinite" restart="never" nodeType="tmRoot"/>
      </p:par>
    </p:tnLst>
  </p:timing>
</p:sld>
</file>

<file path=ppt/theme/theme1.xml><?xml version="1.0" encoding="utf-8"?>
<a:theme xmlns:a="http://schemas.openxmlformats.org/drawingml/2006/main" name="powerpoint-template-24">
  <a:themeElements>
    <a:clrScheme name="">
      <a:dk1>
        <a:srgbClr val="808080"/>
      </a:dk1>
      <a:lt1>
        <a:srgbClr val="FFFFFF"/>
      </a:lt1>
      <a:dk2>
        <a:srgbClr val="FFFFFF"/>
      </a:dk2>
      <a:lt2>
        <a:srgbClr val="0120BD"/>
      </a:lt2>
      <a:accent1>
        <a:srgbClr val="C300E6"/>
      </a:accent1>
      <a:accent2>
        <a:srgbClr val="F96F1C"/>
      </a:accent2>
      <a:accent3>
        <a:srgbClr val="FFFFFF"/>
      </a:accent3>
      <a:accent4>
        <a:srgbClr val="6C6C6C"/>
      </a:accent4>
      <a:accent5>
        <a:srgbClr val="DEAAF0"/>
      </a:accent5>
      <a:accent6>
        <a:srgbClr val="E26418"/>
      </a:accent6>
      <a:hlink>
        <a:srgbClr val="FFBF07"/>
      </a:hlink>
      <a:folHlink>
        <a:srgbClr val="5F5F5F"/>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FBB240"/>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FE564C"/>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BB2A32"/>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E84A25"/>
        </a:lt2>
        <a:accent1>
          <a:srgbClr val="ED6A24"/>
        </a:accent1>
        <a:accent2>
          <a:srgbClr val="F99E1C"/>
        </a:accent2>
        <a:accent3>
          <a:srgbClr val="FFFFFF"/>
        </a:accent3>
        <a:accent4>
          <a:srgbClr val="404040"/>
        </a:accent4>
        <a:accent5>
          <a:srgbClr val="F4B9AC"/>
        </a:accent5>
        <a:accent6>
          <a:srgbClr val="E28F18"/>
        </a:accent6>
        <a:hlink>
          <a:srgbClr val="F1B545"/>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B92D14"/>
        </a:lt2>
        <a:accent1>
          <a:srgbClr val="D34E13"/>
        </a:accent1>
        <a:accent2>
          <a:srgbClr val="DC9009"/>
        </a:accent2>
        <a:accent3>
          <a:srgbClr val="FFFFFF"/>
        </a:accent3>
        <a:accent4>
          <a:srgbClr val="404040"/>
        </a:accent4>
        <a:accent5>
          <a:srgbClr val="E6B2AA"/>
        </a:accent5>
        <a:accent6>
          <a:srgbClr val="C78207"/>
        </a:accent6>
        <a:hlink>
          <a:srgbClr val="EEC63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AE6310"/>
        </a:lt2>
        <a:accent1>
          <a:srgbClr val="E79613"/>
        </a:accent1>
        <a:accent2>
          <a:srgbClr val="E1720D"/>
        </a:accent2>
        <a:accent3>
          <a:srgbClr val="FFFFFF"/>
        </a:accent3>
        <a:accent4>
          <a:srgbClr val="404040"/>
        </a:accent4>
        <a:accent5>
          <a:srgbClr val="F1C9AA"/>
        </a:accent5>
        <a:accent6>
          <a:srgbClr val="CC670B"/>
        </a:accent6>
        <a:hlink>
          <a:srgbClr val="C6470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AF5612"/>
        </a:lt2>
        <a:accent1>
          <a:srgbClr val="CB882F"/>
        </a:accent1>
        <a:accent2>
          <a:srgbClr val="E7C432"/>
        </a:accent2>
        <a:accent3>
          <a:srgbClr val="FFFFFF"/>
        </a:accent3>
        <a:accent4>
          <a:srgbClr val="404040"/>
        </a:accent4>
        <a:accent5>
          <a:srgbClr val="E2C3AD"/>
        </a:accent5>
        <a:accent6>
          <a:srgbClr val="D1B12C"/>
        </a:accent6>
        <a:hlink>
          <a:srgbClr val="EECA34"/>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9A5E40"/>
        </a:lt2>
        <a:accent1>
          <a:srgbClr val="AE7750"/>
        </a:accent1>
        <a:accent2>
          <a:srgbClr val="C08D60"/>
        </a:accent2>
        <a:accent3>
          <a:srgbClr val="FFFFFF"/>
        </a:accent3>
        <a:accent4>
          <a:srgbClr val="404040"/>
        </a:accent4>
        <a:accent5>
          <a:srgbClr val="D3BDB3"/>
        </a:accent5>
        <a:accent6>
          <a:srgbClr val="AE7F56"/>
        </a:accent6>
        <a:hlink>
          <a:srgbClr val="CCA47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D1BB77"/>
        </a:lt2>
        <a:accent1>
          <a:srgbClr val="DBBA87"/>
        </a:accent1>
        <a:accent2>
          <a:srgbClr val="E0B265"/>
        </a:accent2>
        <a:accent3>
          <a:srgbClr val="FFFFFF"/>
        </a:accent3>
        <a:accent4>
          <a:srgbClr val="404040"/>
        </a:accent4>
        <a:accent5>
          <a:srgbClr val="EAD9C3"/>
        </a:accent5>
        <a:accent6>
          <a:srgbClr val="CBA15B"/>
        </a:accent6>
        <a:hlink>
          <a:srgbClr val="E9C27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3D3D3"/>
        </a:folHlink>
      </a:clrScheme>
      <a:clrMap bg1="lt1" tx1="dk1" bg2="lt2" tx2="dk2" accent1="accent1" accent2="accent2" accent3="accent3" accent4="accent4" accent5="accent5" accent6="accent6" hlink="hlink" folHlink="folHlink"/>
    </a:extraClrScheme>
    <a:extraClrScheme>
      <a:clrScheme name="powerpoint-template-24 14">
        <a:dk1>
          <a:srgbClr val="FFFFFF"/>
        </a:dk1>
        <a:lt1>
          <a:srgbClr val="FFFFFF"/>
        </a:lt1>
        <a:dk2>
          <a:srgbClr val="FFFFFF"/>
        </a:dk2>
        <a:lt2>
          <a:srgbClr val="45762A"/>
        </a:lt2>
        <a:accent1>
          <a:srgbClr val="42934C"/>
        </a:accent1>
        <a:accent2>
          <a:srgbClr val="34B66A"/>
        </a:accent2>
        <a:accent3>
          <a:srgbClr val="FFFFFF"/>
        </a:accent3>
        <a:accent4>
          <a:srgbClr val="DADADA"/>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5">
        <a:dk1>
          <a:srgbClr val="FFFFFF"/>
        </a:dk1>
        <a:lt1>
          <a:srgbClr val="FFFFFF"/>
        </a:lt1>
        <a:dk2>
          <a:srgbClr val="FFFFFF"/>
        </a:dk2>
        <a:lt2>
          <a:srgbClr val="55A6FE"/>
        </a:lt2>
        <a:accent1>
          <a:srgbClr val="71BBFF"/>
        </a:accent1>
        <a:accent2>
          <a:srgbClr val="74CCFF"/>
        </a:accent2>
        <a:accent3>
          <a:srgbClr val="FFFFFF"/>
        </a:accent3>
        <a:accent4>
          <a:srgbClr val="DADADA"/>
        </a:accent4>
        <a:accent5>
          <a:srgbClr val="BBDAFF"/>
        </a:accent5>
        <a:accent6>
          <a:srgbClr val="68B9E7"/>
        </a:accent6>
        <a:hlink>
          <a:srgbClr val="94D8FF"/>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6">
        <a:dk1>
          <a:srgbClr val="FFFFFF"/>
        </a:dk1>
        <a:lt1>
          <a:srgbClr val="FFFFFF"/>
        </a:lt1>
        <a:dk2>
          <a:srgbClr val="FFFFFF"/>
        </a:dk2>
        <a:lt2>
          <a:srgbClr val="4BA1FF"/>
        </a:lt2>
        <a:accent1>
          <a:srgbClr val="5DB2FF"/>
        </a:accent1>
        <a:accent2>
          <a:srgbClr val="65C8FF"/>
        </a:accent2>
        <a:accent3>
          <a:srgbClr val="FFFFFF"/>
        </a:accent3>
        <a:accent4>
          <a:srgbClr val="DADADA"/>
        </a:accent4>
        <a:accent5>
          <a:srgbClr val="B6D5FF"/>
        </a:accent5>
        <a:accent6>
          <a:srgbClr val="5BB5E7"/>
        </a:accent6>
        <a:hlink>
          <a:srgbClr val="87E1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powerpoint-template</Template>
  <TotalTime>329</TotalTime>
  <Words>504</Words>
  <Application>Microsoft Office PowerPoint</Application>
  <PresentationFormat>On-screen Show (4:3)</PresentationFormat>
  <Paragraphs>114</Paragraphs>
  <Slides>15</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Blackadder ITC</vt:lpstr>
      <vt:lpstr>Calibri</vt:lpstr>
      <vt:lpstr>굴림</vt:lpstr>
      <vt:lpstr>Microsoft Sans Serif</vt:lpstr>
      <vt:lpstr>Times New Roman</vt:lpstr>
      <vt:lpstr>Verdana</vt:lpstr>
      <vt:lpstr>powerpoint-template-24</vt:lpstr>
      <vt:lpstr>Graduation Project 2  The “Smart” Diaper Moisture Detection System  </vt:lpstr>
      <vt:lpstr>Outline</vt:lpstr>
      <vt:lpstr> Introduction </vt:lpstr>
      <vt:lpstr>  </vt:lpstr>
      <vt:lpstr> </vt:lpstr>
      <vt:lpstr>Project Description</vt:lpstr>
      <vt:lpstr>PowerPoint Presentation</vt:lpstr>
      <vt:lpstr>Flowchart</vt:lpstr>
      <vt:lpstr> Block Diagram Of System</vt:lpstr>
      <vt:lpstr>Design and Implementation </vt:lpstr>
      <vt:lpstr>Results </vt:lpstr>
      <vt:lpstr>PowerPoint Presentation</vt:lpstr>
      <vt:lpstr>Strengths and Weaknesses  </vt:lpstr>
      <vt:lpstr>Conclusion  </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 2 The “Smart” Diaper Moisture Detection System</dc:title>
  <dc:creator>Asus</dc:creator>
  <cp:lastModifiedBy>Asus</cp:lastModifiedBy>
  <cp:revision>27</cp:revision>
  <dcterms:created xsi:type="dcterms:W3CDTF">2021-01-02T20:22:54Z</dcterms:created>
  <dcterms:modified xsi:type="dcterms:W3CDTF">2021-01-03T12:35:56Z</dcterms:modified>
</cp:coreProperties>
</file>