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4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5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359" r:id="rId4"/>
    <p:sldId id="360" r:id="rId5"/>
    <p:sldId id="328" r:id="rId6"/>
    <p:sldId id="337" r:id="rId7"/>
    <p:sldId id="380" r:id="rId8"/>
    <p:sldId id="338" r:id="rId9"/>
    <p:sldId id="361" r:id="rId10"/>
    <p:sldId id="362" r:id="rId11"/>
    <p:sldId id="363" r:id="rId12"/>
    <p:sldId id="339" r:id="rId13"/>
    <p:sldId id="381" r:id="rId14"/>
    <p:sldId id="382" r:id="rId15"/>
    <p:sldId id="383" r:id="rId16"/>
    <p:sldId id="384" r:id="rId17"/>
    <p:sldId id="385" r:id="rId18"/>
    <p:sldId id="353" r:id="rId19"/>
    <p:sldId id="354" r:id="rId20"/>
    <p:sldId id="355" r:id="rId21"/>
    <p:sldId id="387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88" r:id="rId30"/>
    <p:sldId id="372" r:id="rId31"/>
    <p:sldId id="373" r:id="rId32"/>
    <p:sldId id="374" r:id="rId33"/>
    <p:sldId id="375" r:id="rId34"/>
    <p:sldId id="376" r:id="rId35"/>
    <p:sldId id="347" r:id="rId36"/>
    <p:sldId id="349" r:id="rId37"/>
    <p:sldId id="348" r:id="rId38"/>
    <p:sldId id="350" r:id="rId39"/>
    <p:sldId id="369" r:id="rId40"/>
    <p:sldId id="370" r:id="rId41"/>
    <p:sldId id="371" r:id="rId42"/>
    <p:sldId id="386" r:id="rId4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5C7C"/>
    <a:srgbClr val="660033"/>
    <a:srgbClr val="E7A2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5507" autoAdjust="0"/>
  </p:normalViewPr>
  <p:slideViewPr>
    <p:cSldViewPr>
      <p:cViewPr varScale="1">
        <p:scale>
          <a:sx n="104" d="100"/>
          <a:sy n="104" d="100"/>
        </p:scale>
        <p:origin x="2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_rels/data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B41896-5549-4876-8F76-9BBD1A2D109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01E9DFA-5A16-4B99-AB17-F00B6057803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4400" b="1" dirty="0" smtClean="0"/>
            <a:t>Contents</a:t>
          </a:r>
          <a:endParaRPr lang="ar-SA" sz="4400" dirty="0"/>
        </a:p>
      </dgm:t>
    </dgm:pt>
    <dgm:pt modelId="{075D767E-FB18-4675-AC59-17983C963A8F}" type="parTrans" cxnId="{4C05FAFA-1BE0-40FF-92C3-3EB311AD7104}">
      <dgm:prSet/>
      <dgm:spPr/>
      <dgm:t>
        <a:bodyPr/>
        <a:lstStyle/>
        <a:p>
          <a:pPr rtl="1"/>
          <a:endParaRPr lang="ar-SA"/>
        </a:p>
      </dgm:t>
    </dgm:pt>
    <dgm:pt modelId="{9411F8F2-A5FF-4700-A3C5-15C6F5501CFA}" type="sibTrans" cxnId="{4C05FAFA-1BE0-40FF-92C3-3EB311AD7104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C33C669B-79A5-4E36-AD67-D3FAEF83BDAB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smtClean="0">
              <a:solidFill>
                <a:schemeClr val="tx1"/>
              </a:solidFill>
            </a:rPr>
            <a:t>Problem statement</a:t>
          </a:r>
          <a:endParaRPr lang="ar-SA" sz="1800" dirty="0">
            <a:solidFill>
              <a:schemeClr val="tx1"/>
            </a:solidFill>
          </a:endParaRPr>
        </a:p>
      </dgm:t>
    </dgm:pt>
    <dgm:pt modelId="{ED2E84CD-4710-4677-B026-20387CC11401}" type="parTrans" cxnId="{CAADE704-F6C0-41A2-A7BA-20AAE77FE350}">
      <dgm:prSet/>
      <dgm:spPr/>
      <dgm:t>
        <a:bodyPr/>
        <a:lstStyle/>
        <a:p>
          <a:pPr rtl="1"/>
          <a:endParaRPr lang="ar-SA"/>
        </a:p>
      </dgm:t>
    </dgm:pt>
    <dgm:pt modelId="{93D30A6C-9FB9-4A3D-80F2-2E6F2B35DD52}" type="sibTrans" cxnId="{CAADE704-F6C0-41A2-A7BA-20AAE77FE350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4AC75A41-4A90-4CF6-AAE0-790E8C46F1D9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Recommended Solution</a:t>
          </a:r>
          <a:endParaRPr lang="ar-SA" sz="2000" dirty="0" smtClean="0">
            <a:solidFill>
              <a:schemeClr val="tx1"/>
            </a:solidFill>
          </a:endParaRPr>
        </a:p>
      </dgm:t>
    </dgm:pt>
    <dgm:pt modelId="{6ECA4FCD-2BD2-4271-9D20-19F0A8051ADF}" type="parTrans" cxnId="{7F8EAFE7-05E2-4C6C-93D3-03A63E194F39}">
      <dgm:prSet/>
      <dgm:spPr/>
      <dgm:t>
        <a:bodyPr/>
        <a:lstStyle/>
        <a:p>
          <a:pPr rtl="1"/>
          <a:endParaRPr lang="ar-SA"/>
        </a:p>
      </dgm:t>
    </dgm:pt>
    <dgm:pt modelId="{265A305A-FEF3-40FA-A8EB-854698618FA4}" type="sibTrans" cxnId="{7F8EAFE7-05E2-4C6C-93D3-03A63E194F39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8F765631-3CFE-482E-8D82-1A23FA3FA4FB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dirty="0" smtClean="0">
              <a:solidFill>
                <a:schemeClr val="tx1"/>
              </a:solidFill>
            </a:rPr>
            <a:t>Explain the problem</a:t>
          </a:r>
          <a:endParaRPr lang="ar-SA" sz="1800" dirty="0" smtClean="0">
            <a:solidFill>
              <a:schemeClr val="tx1"/>
            </a:solidFill>
          </a:endParaRPr>
        </a:p>
      </dgm:t>
    </dgm:pt>
    <dgm:pt modelId="{B663B668-B7FB-43C3-88A7-8BA4C8538DAE}" type="parTrans" cxnId="{49BFCE6A-DA2E-4FA4-B7FE-D81B881A3FB3}">
      <dgm:prSet/>
      <dgm:spPr/>
      <dgm:t>
        <a:bodyPr/>
        <a:lstStyle/>
        <a:p>
          <a:pPr rtl="1"/>
          <a:endParaRPr lang="ar-SA"/>
        </a:p>
      </dgm:t>
    </dgm:pt>
    <dgm:pt modelId="{43B692C8-32A4-4505-A03B-CF0B3E67CD39}" type="sibTrans" cxnId="{49BFCE6A-DA2E-4FA4-B7FE-D81B881A3FB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A47D74D1-0E90-470E-AE32-06163C27C02A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dirty="0" smtClean="0">
              <a:solidFill>
                <a:schemeClr val="tx1"/>
              </a:solidFill>
            </a:rPr>
            <a:t>Explain the solution</a:t>
          </a:r>
          <a:endParaRPr lang="ar-SA" sz="1800" dirty="0">
            <a:solidFill>
              <a:schemeClr val="tx1"/>
            </a:solidFill>
          </a:endParaRPr>
        </a:p>
      </dgm:t>
    </dgm:pt>
    <dgm:pt modelId="{FFBF0D0E-24DB-4D43-8B09-35F96D4E6DBD}" type="parTrans" cxnId="{EA319537-AD03-4C38-9F42-C34A33A5FF20}">
      <dgm:prSet/>
      <dgm:spPr/>
      <dgm:t>
        <a:bodyPr/>
        <a:lstStyle/>
        <a:p>
          <a:pPr rtl="1"/>
          <a:endParaRPr lang="ar-SA"/>
        </a:p>
      </dgm:t>
    </dgm:pt>
    <dgm:pt modelId="{5C816426-2815-4BAE-86F5-ABF16A441DBE}" type="sibTrans" cxnId="{EA319537-AD03-4C38-9F42-C34A33A5FF20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A0B3F5EA-5E04-4C74-A4EE-0CBD274C3F5B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dirty="0" smtClean="0">
              <a:solidFill>
                <a:schemeClr val="tx1"/>
              </a:solidFill>
            </a:rPr>
            <a:t>Benefits and result</a:t>
          </a:r>
          <a:endParaRPr lang="ar-SA" sz="1800" dirty="0">
            <a:solidFill>
              <a:schemeClr val="tx1"/>
            </a:solidFill>
          </a:endParaRPr>
        </a:p>
      </dgm:t>
    </dgm:pt>
    <dgm:pt modelId="{A07B77D0-88F4-4936-9A2C-ADBCC2AA7572}" type="parTrans" cxnId="{52CD16B9-38B2-4F2A-9F29-4FA2D4830C55}">
      <dgm:prSet/>
      <dgm:spPr/>
      <dgm:t>
        <a:bodyPr/>
        <a:lstStyle/>
        <a:p>
          <a:pPr rtl="1"/>
          <a:endParaRPr lang="ar-SA"/>
        </a:p>
      </dgm:t>
    </dgm:pt>
    <dgm:pt modelId="{59672568-2687-43E0-9802-06D986181F8C}" type="sibTrans" cxnId="{52CD16B9-38B2-4F2A-9F29-4FA2D4830C55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E4C8393C-4B52-4581-9176-1F432BEDCECE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800" dirty="0" smtClean="0">
              <a:solidFill>
                <a:schemeClr val="tx1"/>
              </a:solidFill>
            </a:rPr>
            <a:t>Deliverable of project</a:t>
          </a:r>
        </a:p>
      </dgm:t>
    </dgm:pt>
    <dgm:pt modelId="{0B92D344-0747-411B-8E39-2FECDFA4D162}" type="parTrans" cxnId="{3F1A14DC-3FBE-4AA4-A45F-008D71D68FE1}">
      <dgm:prSet/>
      <dgm:spPr/>
      <dgm:t>
        <a:bodyPr/>
        <a:lstStyle/>
        <a:p>
          <a:pPr rtl="1"/>
          <a:endParaRPr lang="ar-SA"/>
        </a:p>
      </dgm:t>
    </dgm:pt>
    <dgm:pt modelId="{28DA8A10-7344-4DDD-AA51-F39F15B21728}" type="sibTrans" cxnId="{3F1A14DC-3FBE-4AA4-A45F-008D71D68FE1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B067047E-3654-4333-9B3D-2031CE841EF1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Conclusion and Recommendations</a:t>
          </a:r>
          <a:endParaRPr lang="en-US" dirty="0">
            <a:solidFill>
              <a:schemeClr val="tx1"/>
            </a:solidFill>
          </a:endParaRPr>
        </a:p>
      </dgm:t>
    </dgm:pt>
    <dgm:pt modelId="{8499939E-EC16-4EE1-BB8C-59F6F9E77B39}" type="parTrans" cxnId="{AA1DF5C7-1CEF-470F-A966-35877494F1D8}">
      <dgm:prSet/>
      <dgm:spPr/>
      <dgm:t>
        <a:bodyPr/>
        <a:lstStyle/>
        <a:p>
          <a:endParaRPr lang="en-US"/>
        </a:p>
      </dgm:t>
    </dgm:pt>
    <dgm:pt modelId="{01042DA0-EC25-495E-B181-7257155B39CB}" type="sibTrans" cxnId="{AA1DF5C7-1CEF-470F-A966-35877494F1D8}">
      <dgm:prSet/>
      <dgm:spPr/>
      <dgm:t>
        <a:bodyPr/>
        <a:lstStyle/>
        <a:p>
          <a:endParaRPr lang="en-US"/>
        </a:p>
      </dgm:t>
    </dgm:pt>
    <dgm:pt modelId="{90DD1B96-D890-4C6C-853F-920DA92C74D2}" type="pres">
      <dgm:prSet presAssocID="{54B41896-5549-4876-8F76-9BBD1A2D1097}" presName="linearFlow" presStyleCnt="0">
        <dgm:presLayoutVars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B65DE3-B25D-420B-BB89-73DEEAF38829}" type="pres">
      <dgm:prSet presAssocID="{601E9DFA-5A16-4B99-AB17-F00B6057803D}" presName="node" presStyleLbl="node1" presStyleIdx="0" presStyleCnt="8" custScaleX="302034" custScaleY="181298" custLinFactNeighborX="-3299" custLinFactNeighborY="4560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BEF764-4E08-4FF8-AC9B-83E2E634A9A9}" type="pres">
      <dgm:prSet presAssocID="{9411F8F2-A5FF-4700-A3C5-15C6F5501CFA}" presName="sibTrans" presStyleLbl="sibTrans2D1" presStyleIdx="0" presStyleCnt="7" custScaleX="128572" custScaleY="131752"/>
      <dgm:spPr/>
      <dgm:t>
        <a:bodyPr/>
        <a:lstStyle/>
        <a:p>
          <a:pPr rtl="1"/>
          <a:endParaRPr lang="ar-SA"/>
        </a:p>
      </dgm:t>
    </dgm:pt>
    <dgm:pt modelId="{C0E84C64-B553-46D2-A276-BF27117FB1F1}" type="pres">
      <dgm:prSet presAssocID="{9411F8F2-A5FF-4700-A3C5-15C6F5501CFA}" presName="connectorText" presStyleLbl="sibTrans2D1" presStyleIdx="0" presStyleCnt="7"/>
      <dgm:spPr/>
      <dgm:t>
        <a:bodyPr/>
        <a:lstStyle/>
        <a:p>
          <a:pPr rtl="1"/>
          <a:endParaRPr lang="ar-SA"/>
        </a:p>
      </dgm:t>
    </dgm:pt>
    <dgm:pt modelId="{EB07F827-D254-4198-9368-F342E381D9C5}" type="pres">
      <dgm:prSet presAssocID="{C33C669B-79A5-4E36-AD67-D3FAEF83BDAB}" presName="node" presStyleLbl="node1" presStyleIdx="1" presStyleCnt="8" custScaleX="192836" custScaleY="96481" custLinFactNeighborX="-1468" custLinFactNeighborY="247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6EC0FF-1A65-4638-8C00-882DD6473ED5}" type="pres">
      <dgm:prSet presAssocID="{93D30A6C-9FB9-4A3D-80F2-2E6F2B35DD52}" presName="sibTrans" presStyleLbl="sibTrans2D1" presStyleIdx="1" presStyleCnt="7"/>
      <dgm:spPr/>
      <dgm:t>
        <a:bodyPr/>
        <a:lstStyle/>
        <a:p>
          <a:pPr rtl="1"/>
          <a:endParaRPr lang="ar-SA"/>
        </a:p>
      </dgm:t>
    </dgm:pt>
    <dgm:pt modelId="{475AB0EA-AD07-4D5D-8201-7E3F8A2AB60C}" type="pres">
      <dgm:prSet presAssocID="{93D30A6C-9FB9-4A3D-80F2-2E6F2B35DD52}" presName="connectorText" presStyleLbl="sibTrans2D1" presStyleIdx="1" presStyleCnt="7"/>
      <dgm:spPr/>
      <dgm:t>
        <a:bodyPr/>
        <a:lstStyle/>
        <a:p>
          <a:pPr rtl="1"/>
          <a:endParaRPr lang="ar-SA"/>
        </a:p>
      </dgm:t>
    </dgm:pt>
    <dgm:pt modelId="{84702EAB-4E4A-42CA-8BA9-D3F665E5768D}" type="pres">
      <dgm:prSet presAssocID="{4AC75A41-4A90-4CF6-AAE0-790E8C46F1D9}" presName="node" presStyleLbl="node1" presStyleIdx="2" presStyleCnt="8" custScaleX="189234" custScaleY="105299" custLinFactNeighborX="-3269" custLinFactNeighborY="101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B4442A-ED12-44DD-B685-B378D1D76315}" type="pres">
      <dgm:prSet presAssocID="{265A305A-FEF3-40FA-A8EB-854698618FA4}" presName="sibTrans" presStyleLbl="sibTrans2D1" presStyleIdx="2" presStyleCnt="7"/>
      <dgm:spPr/>
      <dgm:t>
        <a:bodyPr/>
        <a:lstStyle/>
        <a:p>
          <a:pPr rtl="1"/>
          <a:endParaRPr lang="ar-SA"/>
        </a:p>
      </dgm:t>
    </dgm:pt>
    <dgm:pt modelId="{05E7C3DE-0013-4883-B673-1A9B2ED2BE81}" type="pres">
      <dgm:prSet presAssocID="{265A305A-FEF3-40FA-A8EB-854698618FA4}" presName="connectorText" presStyleLbl="sibTrans2D1" presStyleIdx="2" presStyleCnt="7"/>
      <dgm:spPr/>
      <dgm:t>
        <a:bodyPr/>
        <a:lstStyle/>
        <a:p>
          <a:pPr rtl="1"/>
          <a:endParaRPr lang="ar-SA"/>
        </a:p>
      </dgm:t>
    </dgm:pt>
    <dgm:pt modelId="{DA6EDBDC-AAB8-4751-BCED-B982671AB807}" type="pres">
      <dgm:prSet presAssocID="{8F765631-3CFE-482E-8D82-1A23FA3FA4FB}" presName="node" presStyleLbl="node1" presStyleIdx="3" presStyleCnt="8" custScaleX="190526" custScaleY="90972" custLinFactNeighborX="-3404" custLinFactNeighborY="85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4CD888-2097-495F-B0D7-DFACD4C53EDD}" type="pres">
      <dgm:prSet presAssocID="{43B692C8-32A4-4505-A03B-CF0B3E67CD39}" presName="sibTrans" presStyleLbl="sibTrans2D1" presStyleIdx="3" presStyleCnt="7"/>
      <dgm:spPr/>
      <dgm:t>
        <a:bodyPr/>
        <a:lstStyle/>
        <a:p>
          <a:pPr rtl="1"/>
          <a:endParaRPr lang="ar-SA"/>
        </a:p>
      </dgm:t>
    </dgm:pt>
    <dgm:pt modelId="{23B6F228-CEC7-478F-97A5-894801724CEE}" type="pres">
      <dgm:prSet presAssocID="{43B692C8-32A4-4505-A03B-CF0B3E67CD39}" presName="connectorText" presStyleLbl="sibTrans2D1" presStyleIdx="3" presStyleCnt="7"/>
      <dgm:spPr/>
      <dgm:t>
        <a:bodyPr/>
        <a:lstStyle/>
        <a:p>
          <a:pPr rtl="1"/>
          <a:endParaRPr lang="ar-SA"/>
        </a:p>
      </dgm:t>
    </dgm:pt>
    <dgm:pt modelId="{87B91BA5-ACD5-4C85-AF72-2903765EDF82}" type="pres">
      <dgm:prSet presAssocID="{A47D74D1-0E90-470E-AE32-06163C27C02A}" presName="node" presStyleLbl="node1" presStyleIdx="4" presStyleCnt="8" custScaleX="191490" custScaleY="94354" custLinFactNeighborX="-2141" custLinFactNeighborY="-42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85509B-1C1D-4791-BD31-C93643A212B6}" type="pres">
      <dgm:prSet presAssocID="{5C816426-2815-4BAE-86F5-ABF16A441DBE}" presName="sibTrans" presStyleLbl="sibTrans2D1" presStyleIdx="4" presStyleCnt="7"/>
      <dgm:spPr/>
      <dgm:t>
        <a:bodyPr/>
        <a:lstStyle/>
        <a:p>
          <a:pPr rtl="1"/>
          <a:endParaRPr lang="ar-SA"/>
        </a:p>
      </dgm:t>
    </dgm:pt>
    <dgm:pt modelId="{5283301C-8CB1-4701-A509-64E10542BD8D}" type="pres">
      <dgm:prSet presAssocID="{5C816426-2815-4BAE-86F5-ABF16A441DBE}" presName="connectorText" presStyleLbl="sibTrans2D1" presStyleIdx="4" presStyleCnt="7"/>
      <dgm:spPr/>
      <dgm:t>
        <a:bodyPr/>
        <a:lstStyle/>
        <a:p>
          <a:pPr rtl="1"/>
          <a:endParaRPr lang="ar-SA"/>
        </a:p>
      </dgm:t>
    </dgm:pt>
    <dgm:pt modelId="{B9000192-96F5-4288-AA2B-D72A51C9BCE2}" type="pres">
      <dgm:prSet presAssocID="{A0B3F5EA-5E04-4C74-A4EE-0CBD274C3F5B}" presName="node" presStyleLbl="node1" presStyleIdx="5" presStyleCnt="8" custScaleX="190526" custScaleY="118533" custLinFactNeighborX="-2623" custLinFactNeighborY="73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7BEB58-7C31-4815-A671-D80BF6ED28DF}" type="pres">
      <dgm:prSet presAssocID="{59672568-2687-43E0-9802-06D986181F8C}" presName="sibTrans" presStyleLbl="sibTrans2D1" presStyleIdx="5" presStyleCnt="7"/>
      <dgm:spPr/>
      <dgm:t>
        <a:bodyPr/>
        <a:lstStyle/>
        <a:p>
          <a:pPr rtl="1"/>
          <a:endParaRPr lang="ar-SA"/>
        </a:p>
      </dgm:t>
    </dgm:pt>
    <dgm:pt modelId="{8504AD86-79AB-4AD0-9E36-40F8E76EA8F5}" type="pres">
      <dgm:prSet presAssocID="{59672568-2687-43E0-9802-06D986181F8C}" presName="connectorText" presStyleLbl="sibTrans2D1" presStyleIdx="5" presStyleCnt="7"/>
      <dgm:spPr/>
      <dgm:t>
        <a:bodyPr/>
        <a:lstStyle/>
        <a:p>
          <a:pPr rtl="1"/>
          <a:endParaRPr lang="ar-SA"/>
        </a:p>
      </dgm:t>
    </dgm:pt>
    <dgm:pt modelId="{1153EAB9-BE99-4C00-8258-155D2164B753}" type="pres">
      <dgm:prSet presAssocID="{E4C8393C-4B52-4581-9176-1F432BEDCECE}" presName="node" presStyleLbl="node1" presStyleIdx="6" presStyleCnt="8" custScaleX="189654" custLinFactNeighborX="-3059" custLinFactNeighborY="-182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4C5E5B-F531-432C-869E-096AD8BE7110}" type="pres">
      <dgm:prSet presAssocID="{28DA8A10-7344-4DDD-AA51-F39F15B21728}" presName="sibTrans" presStyleLbl="sibTrans2D1" presStyleIdx="6" presStyleCnt="7"/>
      <dgm:spPr/>
      <dgm:t>
        <a:bodyPr/>
        <a:lstStyle/>
        <a:p>
          <a:endParaRPr lang="en-US"/>
        </a:p>
      </dgm:t>
    </dgm:pt>
    <dgm:pt modelId="{4C5C8C40-5550-49D8-A61A-239BF7FD954A}" type="pres">
      <dgm:prSet presAssocID="{28DA8A10-7344-4DDD-AA51-F39F15B21728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86A45BEC-F880-40A6-BADF-DCF91CDA113D}" type="pres">
      <dgm:prSet presAssocID="{B067047E-3654-4333-9B3D-2031CE841EF1}" presName="node" presStyleLbl="node1" presStyleIdx="7" presStyleCnt="8" custScaleX="188380" custLinFactNeighborX="-1008" custLinFactNeighborY="-29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CF25B5-C60F-4C7D-9D29-AAFB43E674D0}" type="presOf" srcId="{28DA8A10-7344-4DDD-AA51-F39F15B21728}" destId="{4C5C8C40-5550-49D8-A61A-239BF7FD954A}" srcOrd="1" destOrd="0" presId="urn:microsoft.com/office/officeart/2005/8/layout/process2"/>
    <dgm:cxn modelId="{1507DD7A-B28E-4BFA-9C1A-37670BEF1E03}" type="presOf" srcId="{A47D74D1-0E90-470E-AE32-06163C27C02A}" destId="{87B91BA5-ACD5-4C85-AF72-2903765EDF82}" srcOrd="0" destOrd="0" presId="urn:microsoft.com/office/officeart/2005/8/layout/process2"/>
    <dgm:cxn modelId="{1E67A20B-0B6A-46AD-AC98-C03ECAE332CD}" type="presOf" srcId="{9411F8F2-A5FF-4700-A3C5-15C6F5501CFA}" destId="{DCBEF764-4E08-4FF8-AC9B-83E2E634A9A9}" srcOrd="0" destOrd="0" presId="urn:microsoft.com/office/officeart/2005/8/layout/process2"/>
    <dgm:cxn modelId="{D881CB14-C29C-47DD-8792-A8744CA16F21}" type="presOf" srcId="{B067047E-3654-4333-9B3D-2031CE841EF1}" destId="{86A45BEC-F880-40A6-BADF-DCF91CDA113D}" srcOrd="0" destOrd="0" presId="urn:microsoft.com/office/officeart/2005/8/layout/process2"/>
    <dgm:cxn modelId="{EEB22773-D9AE-4ACC-9A8C-DA4D7F4D0137}" type="presOf" srcId="{59672568-2687-43E0-9802-06D986181F8C}" destId="{A27BEB58-7C31-4815-A671-D80BF6ED28DF}" srcOrd="0" destOrd="0" presId="urn:microsoft.com/office/officeart/2005/8/layout/process2"/>
    <dgm:cxn modelId="{4C05FAFA-1BE0-40FF-92C3-3EB311AD7104}" srcId="{54B41896-5549-4876-8F76-9BBD1A2D1097}" destId="{601E9DFA-5A16-4B99-AB17-F00B6057803D}" srcOrd="0" destOrd="0" parTransId="{075D767E-FB18-4675-AC59-17983C963A8F}" sibTransId="{9411F8F2-A5FF-4700-A3C5-15C6F5501CFA}"/>
    <dgm:cxn modelId="{EA319537-AD03-4C38-9F42-C34A33A5FF20}" srcId="{54B41896-5549-4876-8F76-9BBD1A2D1097}" destId="{A47D74D1-0E90-470E-AE32-06163C27C02A}" srcOrd="4" destOrd="0" parTransId="{FFBF0D0E-24DB-4D43-8B09-35F96D4E6DBD}" sibTransId="{5C816426-2815-4BAE-86F5-ABF16A441DBE}"/>
    <dgm:cxn modelId="{AA1DF5C7-1CEF-470F-A966-35877494F1D8}" srcId="{54B41896-5549-4876-8F76-9BBD1A2D1097}" destId="{B067047E-3654-4333-9B3D-2031CE841EF1}" srcOrd="7" destOrd="0" parTransId="{8499939E-EC16-4EE1-BB8C-59F6F9E77B39}" sibTransId="{01042DA0-EC25-495E-B181-7257155B39CB}"/>
    <dgm:cxn modelId="{CAADE704-F6C0-41A2-A7BA-20AAE77FE350}" srcId="{54B41896-5549-4876-8F76-9BBD1A2D1097}" destId="{C33C669B-79A5-4E36-AD67-D3FAEF83BDAB}" srcOrd="1" destOrd="0" parTransId="{ED2E84CD-4710-4677-B026-20387CC11401}" sibTransId="{93D30A6C-9FB9-4A3D-80F2-2E6F2B35DD52}"/>
    <dgm:cxn modelId="{883543A9-09B0-4465-B070-6634AA5196A3}" type="presOf" srcId="{9411F8F2-A5FF-4700-A3C5-15C6F5501CFA}" destId="{C0E84C64-B553-46D2-A276-BF27117FB1F1}" srcOrd="1" destOrd="0" presId="urn:microsoft.com/office/officeart/2005/8/layout/process2"/>
    <dgm:cxn modelId="{2FB0F669-BDD6-46CF-8D04-CAB888D4937B}" type="presOf" srcId="{28DA8A10-7344-4DDD-AA51-F39F15B21728}" destId="{E14C5E5B-F531-432C-869E-096AD8BE7110}" srcOrd="0" destOrd="0" presId="urn:microsoft.com/office/officeart/2005/8/layout/process2"/>
    <dgm:cxn modelId="{44F4D44E-43D9-4C75-8516-4D5DDAEE936E}" type="presOf" srcId="{8F765631-3CFE-482E-8D82-1A23FA3FA4FB}" destId="{DA6EDBDC-AAB8-4751-BCED-B982671AB807}" srcOrd="0" destOrd="0" presId="urn:microsoft.com/office/officeart/2005/8/layout/process2"/>
    <dgm:cxn modelId="{23A4B748-C0F2-4DD3-BCA0-2BE301D30C25}" type="presOf" srcId="{265A305A-FEF3-40FA-A8EB-854698618FA4}" destId="{05E7C3DE-0013-4883-B673-1A9B2ED2BE81}" srcOrd="1" destOrd="0" presId="urn:microsoft.com/office/officeart/2005/8/layout/process2"/>
    <dgm:cxn modelId="{D0FD2BC2-82AC-4573-B6BD-69A5AAB00E8C}" type="presOf" srcId="{59672568-2687-43E0-9802-06D986181F8C}" destId="{8504AD86-79AB-4AD0-9E36-40F8E76EA8F5}" srcOrd="1" destOrd="0" presId="urn:microsoft.com/office/officeart/2005/8/layout/process2"/>
    <dgm:cxn modelId="{16E995F3-688A-45D7-9708-671ACB701115}" type="presOf" srcId="{265A305A-FEF3-40FA-A8EB-854698618FA4}" destId="{54B4442A-ED12-44DD-B685-B378D1D76315}" srcOrd="0" destOrd="0" presId="urn:microsoft.com/office/officeart/2005/8/layout/process2"/>
    <dgm:cxn modelId="{5EF19823-7629-43F7-95E0-F94988265C3A}" type="presOf" srcId="{4AC75A41-4A90-4CF6-AAE0-790E8C46F1D9}" destId="{84702EAB-4E4A-42CA-8BA9-D3F665E5768D}" srcOrd="0" destOrd="0" presId="urn:microsoft.com/office/officeart/2005/8/layout/process2"/>
    <dgm:cxn modelId="{52CD16B9-38B2-4F2A-9F29-4FA2D4830C55}" srcId="{54B41896-5549-4876-8F76-9BBD1A2D1097}" destId="{A0B3F5EA-5E04-4C74-A4EE-0CBD274C3F5B}" srcOrd="5" destOrd="0" parTransId="{A07B77D0-88F4-4936-9A2C-ADBCC2AA7572}" sibTransId="{59672568-2687-43E0-9802-06D986181F8C}"/>
    <dgm:cxn modelId="{1AAA6DE0-F86C-4848-BF97-C9AB245C17CE}" type="presOf" srcId="{43B692C8-32A4-4505-A03B-CF0B3E67CD39}" destId="{0E4CD888-2097-495F-B0D7-DFACD4C53EDD}" srcOrd="0" destOrd="0" presId="urn:microsoft.com/office/officeart/2005/8/layout/process2"/>
    <dgm:cxn modelId="{04680F85-FAFA-4633-838A-5C33563A486C}" type="presOf" srcId="{601E9DFA-5A16-4B99-AB17-F00B6057803D}" destId="{89B65DE3-B25D-420B-BB89-73DEEAF38829}" srcOrd="0" destOrd="0" presId="urn:microsoft.com/office/officeart/2005/8/layout/process2"/>
    <dgm:cxn modelId="{D7E673BC-3C51-41AF-BC1D-1BFFFB63A8BD}" type="presOf" srcId="{54B41896-5549-4876-8F76-9BBD1A2D1097}" destId="{90DD1B96-D890-4C6C-853F-920DA92C74D2}" srcOrd="0" destOrd="0" presId="urn:microsoft.com/office/officeart/2005/8/layout/process2"/>
    <dgm:cxn modelId="{F996983D-5C98-4F1D-8924-17F93BA725D4}" type="presOf" srcId="{93D30A6C-9FB9-4A3D-80F2-2E6F2B35DD52}" destId="{D06EC0FF-1A65-4638-8C00-882DD6473ED5}" srcOrd="0" destOrd="0" presId="urn:microsoft.com/office/officeart/2005/8/layout/process2"/>
    <dgm:cxn modelId="{7710B47E-CD3B-40E0-AC90-4E6909CA3C98}" type="presOf" srcId="{A0B3F5EA-5E04-4C74-A4EE-0CBD274C3F5B}" destId="{B9000192-96F5-4288-AA2B-D72A51C9BCE2}" srcOrd="0" destOrd="0" presId="urn:microsoft.com/office/officeart/2005/8/layout/process2"/>
    <dgm:cxn modelId="{460660DE-4E74-4C88-9EBB-D6B206610BFC}" type="presOf" srcId="{93D30A6C-9FB9-4A3D-80F2-2E6F2B35DD52}" destId="{475AB0EA-AD07-4D5D-8201-7E3F8A2AB60C}" srcOrd="1" destOrd="0" presId="urn:microsoft.com/office/officeart/2005/8/layout/process2"/>
    <dgm:cxn modelId="{5D1D9F9E-B164-45F5-A6BC-DE4745D15CBF}" type="presOf" srcId="{43B692C8-32A4-4505-A03B-CF0B3E67CD39}" destId="{23B6F228-CEC7-478F-97A5-894801724CEE}" srcOrd="1" destOrd="0" presId="urn:microsoft.com/office/officeart/2005/8/layout/process2"/>
    <dgm:cxn modelId="{3F1A14DC-3FBE-4AA4-A45F-008D71D68FE1}" srcId="{54B41896-5549-4876-8F76-9BBD1A2D1097}" destId="{E4C8393C-4B52-4581-9176-1F432BEDCECE}" srcOrd="6" destOrd="0" parTransId="{0B92D344-0747-411B-8E39-2FECDFA4D162}" sibTransId="{28DA8A10-7344-4DDD-AA51-F39F15B21728}"/>
    <dgm:cxn modelId="{4D1CBF96-2716-426A-8EA7-4805EB7D985A}" type="presOf" srcId="{5C816426-2815-4BAE-86F5-ABF16A441DBE}" destId="{9C85509B-1C1D-4791-BD31-C93643A212B6}" srcOrd="0" destOrd="0" presId="urn:microsoft.com/office/officeart/2005/8/layout/process2"/>
    <dgm:cxn modelId="{99BC4DEE-2465-4964-B52E-C1AFB8828409}" type="presOf" srcId="{E4C8393C-4B52-4581-9176-1F432BEDCECE}" destId="{1153EAB9-BE99-4C00-8258-155D2164B753}" srcOrd="0" destOrd="0" presId="urn:microsoft.com/office/officeart/2005/8/layout/process2"/>
    <dgm:cxn modelId="{73C5CB33-1F9D-4AF0-A6E7-504F6B73D86B}" type="presOf" srcId="{C33C669B-79A5-4E36-AD67-D3FAEF83BDAB}" destId="{EB07F827-D254-4198-9368-F342E381D9C5}" srcOrd="0" destOrd="0" presId="urn:microsoft.com/office/officeart/2005/8/layout/process2"/>
    <dgm:cxn modelId="{57DF3AA5-F71C-4163-AF42-E41336E1AFA1}" type="presOf" srcId="{5C816426-2815-4BAE-86F5-ABF16A441DBE}" destId="{5283301C-8CB1-4701-A509-64E10542BD8D}" srcOrd="1" destOrd="0" presId="urn:microsoft.com/office/officeart/2005/8/layout/process2"/>
    <dgm:cxn modelId="{49BFCE6A-DA2E-4FA4-B7FE-D81B881A3FB3}" srcId="{54B41896-5549-4876-8F76-9BBD1A2D1097}" destId="{8F765631-3CFE-482E-8D82-1A23FA3FA4FB}" srcOrd="3" destOrd="0" parTransId="{B663B668-B7FB-43C3-88A7-8BA4C8538DAE}" sibTransId="{43B692C8-32A4-4505-A03B-CF0B3E67CD39}"/>
    <dgm:cxn modelId="{7F8EAFE7-05E2-4C6C-93D3-03A63E194F39}" srcId="{54B41896-5549-4876-8F76-9BBD1A2D1097}" destId="{4AC75A41-4A90-4CF6-AAE0-790E8C46F1D9}" srcOrd="2" destOrd="0" parTransId="{6ECA4FCD-2BD2-4271-9D20-19F0A8051ADF}" sibTransId="{265A305A-FEF3-40FA-A8EB-854698618FA4}"/>
    <dgm:cxn modelId="{C9CF74D3-A15A-4F04-81EC-ECA0E71359D2}" type="presParOf" srcId="{90DD1B96-D890-4C6C-853F-920DA92C74D2}" destId="{89B65DE3-B25D-420B-BB89-73DEEAF38829}" srcOrd="0" destOrd="0" presId="urn:microsoft.com/office/officeart/2005/8/layout/process2"/>
    <dgm:cxn modelId="{11AD6060-4D9B-4B2A-9974-2D5273A0272C}" type="presParOf" srcId="{90DD1B96-D890-4C6C-853F-920DA92C74D2}" destId="{DCBEF764-4E08-4FF8-AC9B-83E2E634A9A9}" srcOrd="1" destOrd="0" presId="urn:microsoft.com/office/officeart/2005/8/layout/process2"/>
    <dgm:cxn modelId="{F8823764-E63B-4B1D-81AD-B49A9ACA2733}" type="presParOf" srcId="{DCBEF764-4E08-4FF8-AC9B-83E2E634A9A9}" destId="{C0E84C64-B553-46D2-A276-BF27117FB1F1}" srcOrd="0" destOrd="0" presId="urn:microsoft.com/office/officeart/2005/8/layout/process2"/>
    <dgm:cxn modelId="{3FE59729-3DCD-4AC9-8A16-6E156416F701}" type="presParOf" srcId="{90DD1B96-D890-4C6C-853F-920DA92C74D2}" destId="{EB07F827-D254-4198-9368-F342E381D9C5}" srcOrd="2" destOrd="0" presId="urn:microsoft.com/office/officeart/2005/8/layout/process2"/>
    <dgm:cxn modelId="{F90211BA-837D-492E-B98A-16495D95CF9E}" type="presParOf" srcId="{90DD1B96-D890-4C6C-853F-920DA92C74D2}" destId="{D06EC0FF-1A65-4638-8C00-882DD6473ED5}" srcOrd="3" destOrd="0" presId="urn:microsoft.com/office/officeart/2005/8/layout/process2"/>
    <dgm:cxn modelId="{F207114F-2901-452D-AC7E-E89966A12A90}" type="presParOf" srcId="{D06EC0FF-1A65-4638-8C00-882DD6473ED5}" destId="{475AB0EA-AD07-4D5D-8201-7E3F8A2AB60C}" srcOrd="0" destOrd="0" presId="urn:microsoft.com/office/officeart/2005/8/layout/process2"/>
    <dgm:cxn modelId="{64CE5DB4-890D-4CCE-9D12-29D8814FC667}" type="presParOf" srcId="{90DD1B96-D890-4C6C-853F-920DA92C74D2}" destId="{84702EAB-4E4A-42CA-8BA9-D3F665E5768D}" srcOrd="4" destOrd="0" presId="urn:microsoft.com/office/officeart/2005/8/layout/process2"/>
    <dgm:cxn modelId="{FB66F65B-4668-474E-8720-9FF31DD423D9}" type="presParOf" srcId="{90DD1B96-D890-4C6C-853F-920DA92C74D2}" destId="{54B4442A-ED12-44DD-B685-B378D1D76315}" srcOrd="5" destOrd="0" presId="urn:microsoft.com/office/officeart/2005/8/layout/process2"/>
    <dgm:cxn modelId="{DF524E18-E7EC-4BB7-9BEF-A364CB666A3A}" type="presParOf" srcId="{54B4442A-ED12-44DD-B685-B378D1D76315}" destId="{05E7C3DE-0013-4883-B673-1A9B2ED2BE81}" srcOrd="0" destOrd="0" presId="urn:microsoft.com/office/officeart/2005/8/layout/process2"/>
    <dgm:cxn modelId="{21C1614E-9CF0-4FA6-903B-AD3C2A1A969C}" type="presParOf" srcId="{90DD1B96-D890-4C6C-853F-920DA92C74D2}" destId="{DA6EDBDC-AAB8-4751-BCED-B982671AB807}" srcOrd="6" destOrd="0" presId="urn:microsoft.com/office/officeart/2005/8/layout/process2"/>
    <dgm:cxn modelId="{A1A678A6-1AC8-48E5-B042-01E56DAF6BE7}" type="presParOf" srcId="{90DD1B96-D890-4C6C-853F-920DA92C74D2}" destId="{0E4CD888-2097-495F-B0D7-DFACD4C53EDD}" srcOrd="7" destOrd="0" presId="urn:microsoft.com/office/officeart/2005/8/layout/process2"/>
    <dgm:cxn modelId="{1BE031E6-BC2D-49BD-A68C-04AA6E9CC1EF}" type="presParOf" srcId="{0E4CD888-2097-495F-B0D7-DFACD4C53EDD}" destId="{23B6F228-CEC7-478F-97A5-894801724CEE}" srcOrd="0" destOrd="0" presId="urn:microsoft.com/office/officeart/2005/8/layout/process2"/>
    <dgm:cxn modelId="{D9A0BFD6-0F14-447D-90E2-71D247791EDA}" type="presParOf" srcId="{90DD1B96-D890-4C6C-853F-920DA92C74D2}" destId="{87B91BA5-ACD5-4C85-AF72-2903765EDF82}" srcOrd="8" destOrd="0" presId="urn:microsoft.com/office/officeart/2005/8/layout/process2"/>
    <dgm:cxn modelId="{37E0964D-1C96-445D-A8BD-BE6B3DB10605}" type="presParOf" srcId="{90DD1B96-D890-4C6C-853F-920DA92C74D2}" destId="{9C85509B-1C1D-4791-BD31-C93643A212B6}" srcOrd="9" destOrd="0" presId="urn:microsoft.com/office/officeart/2005/8/layout/process2"/>
    <dgm:cxn modelId="{DBC93342-AB44-4FEB-B844-F9BA41204F36}" type="presParOf" srcId="{9C85509B-1C1D-4791-BD31-C93643A212B6}" destId="{5283301C-8CB1-4701-A509-64E10542BD8D}" srcOrd="0" destOrd="0" presId="urn:microsoft.com/office/officeart/2005/8/layout/process2"/>
    <dgm:cxn modelId="{D2A1727B-774A-4961-B62B-2D254FF42078}" type="presParOf" srcId="{90DD1B96-D890-4C6C-853F-920DA92C74D2}" destId="{B9000192-96F5-4288-AA2B-D72A51C9BCE2}" srcOrd="10" destOrd="0" presId="urn:microsoft.com/office/officeart/2005/8/layout/process2"/>
    <dgm:cxn modelId="{72512024-2088-4C57-9259-D7B7C8AE331B}" type="presParOf" srcId="{90DD1B96-D890-4C6C-853F-920DA92C74D2}" destId="{A27BEB58-7C31-4815-A671-D80BF6ED28DF}" srcOrd="11" destOrd="0" presId="urn:microsoft.com/office/officeart/2005/8/layout/process2"/>
    <dgm:cxn modelId="{58604EA2-E547-479B-B64D-1073A73FAD78}" type="presParOf" srcId="{A27BEB58-7C31-4815-A671-D80BF6ED28DF}" destId="{8504AD86-79AB-4AD0-9E36-40F8E76EA8F5}" srcOrd="0" destOrd="0" presId="urn:microsoft.com/office/officeart/2005/8/layout/process2"/>
    <dgm:cxn modelId="{E4C977E8-8199-49DA-8105-646C98D25B5C}" type="presParOf" srcId="{90DD1B96-D890-4C6C-853F-920DA92C74D2}" destId="{1153EAB9-BE99-4C00-8258-155D2164B753}" srcOrd="12" destOrd="0" presId="urn:microsoft.com/office/officeart/2005/8/layout/process2"/>
    <dgm:cxn modelId="{2ABF0140-F0C7-40D4-B6FC-76FE9976073A}" type="presParOf" srcId="{90DD1B96-D890-4C6C-853F-920DA92C74D2}" destId="{E14C5E5B-F531-432C-869E-096AD8BE7110}" srcOrd="13" destOrd="0" presId="urn:microsoft.com/office/officeart/2005/8/layout/process2"/>
    <dgm:cxn modelId="{0738C32F-CD13-4C06-AA5C-A5504FA2B281}" type="presParOf" srcId="{E14C5E5B-F531-432C-869E-096AD8BE7110}" destId="{4C5C8C40-5550-49D8-A61A-239BF7FD954A}" srcOrd="0" destOrd="0" presId="urn:microsoft.com/office/officeart/2005/8/layout/process2"/>
    <dgm:cxn modelId="{245ACA5E-FADB-4503-A7B2-ABB1CD3A0CAC}" type="presParOf" srcId="{90DD1B96-D890-4C6C-853F-920DA92C74D2}" destId="{86A45BEC-F880-40A6-BADF-DCF91CDA113D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B798D73-3DB7-44EF-AB15-1420EB8EC944}" type="doc">
      <dgm:prSet loTypeId="urn:microsoft.com/office/officeart/2005/8/layout/cycle8" loCatId="cycle" qsTypeId="urn:microsoft.com/office/officeart/2005/8/quickstyle/simple5" qsCatId="simple" csTypeId="urn:microsoft.com/office/officeart/2005/8/colors/colorful2" csCatId="colorful" phldr="1"/>
      <dgm:spPr/>
    </dgm:pt>
    <dgm:pt modelId="{1A8B6433-1C94-4073-AC78-11409C3E60AC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 patient</a:t>
          </a:r>
          <a:endParaRPr lang="en-US" b="1" dirty="0">
            <a:solidFill>
              <a:schemeClr val="tx1"/>
            </a:solidFill>
          </a:endParaRPr>
        </a:p>
      </dgm:t>
    </dgm:pt>
    <dgm:pt modelId="{3B2F8724-01DF-4DEE-A17E-69CFD91A0AAF}" type="parTrans" cxnId="{BFFA2108-BC35-4ABD-AB6A-B55745269E2D}">
      <dgm:prSet/>
      <dgm:spPr/>
      <dgm:t>
        <a:bodyPr/>
        <a:lstStyle/>
        <a:p>
          <a:endParaRPr lang="en-US"/>
        </a:p>
      </dgm:t>
    </dgm:pt>
    <dgm:pt modelId="{374BDB66-CD07-4C4B-82D6-5C8F9BFA10BA}" type="sibTrans" cxnId="{BFFA2108-BC35-4ABD-AB6A-B55745269E2D}">
      <dgm:prSet/>
      <dgm:spPr/>
      <dgm:t>
        <a:bodyPr/>
        <a:lstStyle/>
        <a:p>
          <a:endParaRPr lang="en-US"/>
        </a:p>
      </dgm:t>
    </dgm:pt>
    <dgm:pt modelId="{F3E2A93B-1C3C-43F1-BBE4-A177A875DAF7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visitor </a:t>
          </a:r>
          <a:endParaRPr lang="en-US" b="1" dirty="0">
            <a:solidFill>
              <a:schemeClr val="tx1"/>
            </a:solidFill>
          </a:endParaRPr>
        </a:p>
      </dgm:t>
    </dgm:pt>
    <dgm:pt modelId="{A617C282-FBCD-4F30-8826-000D11E94E0D}" type="parTrans" cxnId="{8C3CA096-4D95-4998-B0C1-9869D0B58200}">
      <dgm:prSet/>
      <dgm:spPr/>
      <dgm:t>
        <a:bodyPr/>
        <a:lstStyle/>
        <a:p>
          <a:endParaRPr lang="en-US"/>
        </a:p>
      </dgm:t>
    </dgm:pt>
    <dgm:pt modelId="{F08A407F-BBDD-4F51-8FBC-8BDF91D3A440}" type="sibTrans" cxnId="{8C3CA096-4D95-4998-B0C1-9869D0B58200}">
      <dgm:prSet/>
      <dgm:spPr/>
      <dgm:t>
        <a:bodyPr/>
        <a:lstStyle/>
        <a:p>
          <a:endParaRPr lang="en-US"/>
        </a:p>
      </dgm:t>
    </dgm:pt>
    <dgm:pt modelId="{41841D83-3790-4871-9683-DBBB2B928D6D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employee</a:t>
          </a:r>
          <a:endParaRPr lang="en-US" b="1" dirty="0">
            <a:solidFill>
              <a:schemeClr val="tx1"/>
            </a:solidFill>
          </a:endParaRPr>
        </a:p>
      </dgm:t>
    </dgm:pt>
    <dgm:pt modelId="{7054B7DB-6DF4-49C7-A561-F643B08CE486}" type="parTrans" cxnId="{60BC4CE6-8E8E-4335-852C-D516E41FA3CD}">
      <dgm:prSet/>
      <dgm:spPr/>
      <dgm:t>
        <a:bodyPr/>
        <a:lstStyle/>
        <a:p>
          <a:endParaRPr lang="en-US"/>
        </a:p>
      </dgm:t>
    </dgm:pt>
    <dgm:pt modelId="{0C71F694-CF71-4B64-ABD8-30DA89091ABA}" type="sibTrans" cxnId="{60BC4CE6-8E8E-4335-852C-D516E41FA3CD}">
      <dgm:prSet/>
      <dgm:spPr/>
      <dgm:t>
        <a:bodyPr/>
        <a:lstStyle/>
        <a:p>
          <a:endParaRPr lang="en-US"/>
        </a:p>
      </dgm:t>
    </dgm:pt>
    <dgm:pt modelId="{9208503E-320B-4152-A3B2-B69A18C82B9C}" type="pres">
      <dgm:prSet presAssocID="{1B798D73-3DB7-44EF-AB15-1420EB8EC944}" presName="compositeShape" presStyleCnt="0">
        <dgm:presLayoutVars>
          <dgm:chMax val="7"/>
          <dgm:dir/>
          <dgm:resizeHandles val="exact"/>
        </dgm:presLayoutVars>
      </dgm:prSet>
      <dgm:spPr/>
    </dgm:pt>
    <dgm:pt modelId="{9A8D8158-FE43-445F-88D3-6937A7CFB6DE}" type="pres">
      <dgm:prSet presAssocID="{1B798D73-3DB7-44EF-AB15-1420EB8EC944}" presName="wedge1" presStyleLbl="node1" presStyleIdx="0" presStyleCnt="3"/>
      <dgm:spPr/>
      <dgm:t>
        <a:bodyPr/>
        <a:lstStyle/>
        <a:p>
          <a:endParaRPr lang="en-US"/>
        </a:p>
      </dgm:t>
    </dgm:pt>
    <dgm:pt modelId="{4114694C-6457-45AD-8EA0-75ADB1E704D4}" type="pres">
      <dgm:prSet presAssocID="{1B798D73-3DB7-44EF-AB15-1420EB8EC944}" presName="dummy1a" presStyleCnt="0"/>
      <dgm:spPr/>
    </dgm:pt>
    <dgm:pt modelId="{DA2AEC9B-5158-44D9-B5A1-FA2B7714E5C2}" type="pres">
      <dgm:prSet presAssocID="{1B798D73-3DB7-44EF-AB15-1420EB8EC944}" presName="dummy1b" presStyleCnt="0"/>
      <dgm:spPr/>
    </dgm:pt>
    <dgm:pt modelId="{93201EF0-D84D-45A7-8EB0-9D12E4DA0457}" type="pres">
      <dgm:prSet presAssocID="{1B798D73-3DB7-44EF-AB15-1420EB8EC94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2AFF0D-77BE-4DBA-B5D7-620359F6D7B3}" type="pres">
      <dgm:prSet presAssocID="{1B798D73-3DB7-44EF-AB15-1420EB8EC944}" presName="wedge2" presStyleLbl="node1" presStyleIdx="1" presStyleCnt="3"/>
      <dgm:spPr/>
      <dgm:t>
        <a:bodyPr/>
        <a:lstStyle/>
        <a:p>
          <a:endParaRPr lang="en-US"/>
        </a:p>
      </dgm:t>
    </dgm:pt>
    <dgm:pt modelId="{6474E6C8-FF87-400F-8D1A-083F075D7E23}" type="pres">
      <dgm:prSet presAssocID="{1B798D73-3DB7-44EF-AB15-1420EB8EC944}" presName="dummy2a" presStyleCnt="0"/>
      <dgm:spPr/>
    </dgm:pt>
    <dgm:pt modelId="{195AD777-C29D-4124-BE59-7DC4D2A469F0}" type="pres">
      <dgm:prSet presAssocID="{1B798D73-3DB7-44EF-AB15-1420EB8EC944}" presName="dummy2b" presStyleCnt="0"/>
      <dgm:spPr/>
    </dgm:pt>
    <dgm:pt modelId="{C5D7C096-AFCD-4095-B694-171CCCA19041}" type="pres">
      <dgm:prSet presAssocID="{1B798D73-3DB7-44EF-AB15-1420EB8EC94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0B5547-264A-46B7-8410-67E24311239B}" type="pres">
      <dgm:prSet presAssocID="{1B798D73-3DB7-44EF-AB15-1420EB8EC944}" presName="wedge3" presStyleLbl="node1" presStyleIdx="2" presStyleCnt="3"/>
      <dgm:spPr/>
      <dgm:t>
        <a:bodyPr/>
        <a:lstStyle/>
        <a:p>
          <a:endParaRPr lang="en-US"/>
        </a:p>
      </dgm:t>
    </dgm:pt>
    <dgm:pt modelId="{A28813E3-0E88-471D-9E99-ED1B0A505BE4}" type="pres">
      <dgm:prSet presAssocID="{1B798D73-3DB7-44EF-AB15-1420EB8EC944}" presName="dummy3a" presStyleCnt="0"/>
      <dgm:spPr/>
    </dgm:pt>
    <dgm:pt modelId="{5DD3139A-41AC-42CE-A701-FB52CAAC373D}" type="pres">
      <dgm:prSet presAssocID="{1B798D73-3DB7-44EF-AB15-1420EB8EC944}" presName="dummy3b" presStyleCnt="0"/>
      <dgm:spPr/>
    </dgm:pt>
    <dgm:pt modelId="{A2D10BF1-71AD-4634-A362-7DB7310A1D24}" type="pres">
      <dgm:prSet presAssocID="{1B798D73-3DB7-44EF-AB15-1420EB8EC94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D3CFB6-49DE-4125-826C-B0FAF2D4F1D9}" type="pres">
      <dgm:prSet presAssocID="{374BDB66-CD07-4C4B-82D6-5C8F9BFA10BA}" presName="arrowWedge1" presStyleLbl="fgSibTrans2D1" presStyleIdx="0" presStyleCnt="3"/>
      <dgm:spPr/>
    </dgm:pt>
    <dgm:pt modelId="{1C3FD5B2-CFC6-41B9-AA75-6F6E60FC093D}" type="pres">
      <dgm:prSet presAssocID="{F08A407F-BBDD-4F51-8FBC-8BDF91D3A440}" presName="arrowWedge2" presStyleLbl="fgSibTrans2D1" presStyleIdx="1" presStyleCnt="3"/>
      <dgm:spPr/>
    </dgm:pt>
    <dgm:pt modelId="{012B1408-C4E9-4886-A047-95E7A7851648}" type="pres">
      <dgm:prSet presAssocID="{0C71F694-CF71-4B64-ABD8-30DA89091ABA}" presName="arrowWedge3" presStyleLbl="fgSibTrans2D1" presStyleIdx="2" presStyleCnt="3"/>
      <dgm:spPr/>
    </dgm:pt>
  </dgm:ptLst>
  <dgm:cxnLst>
    <dgm:cxn modelId="{D90D6B09-127D-4C50-8246-504729204149}" type="presOf" srcId="{1A8B6433-1C94-4073-AC78-11409C3E60AC}" destId="{9A8D8158-FE43-445F-88D3-6937A7CFB6DE}" srcOrd="0" destOrd="0" presId="urn:microsoft.com/office/officeart/2005/8/layout/cycle8"/>
    <dgm:cxn modelId="{61098BD6-256F-45D6-8564-080942664A09}" type="presOf" srcId="{41841D83-3790-4871-9683-DBBB2B928D6D}" destId="{1D0B5547-264A-46B7-8410-67E24311239B}" srcOrd="0" destOrd="0" presId="urn:microsoft.com/office/officeart/2005/8/layout/cycle8"/>
    <dgm:cxn modelId="{BFFA2108-BC35-4ABD-AB6A-B55745269E2D}" srcId="{1B798D73-3DB7-44EF-AB15-1420EB8EC944}" destId="{1A8B6433-1C94-4073-AC78-11409C3E60AC}" srcOrd="0" destOrd="0" parTransId="{3B2F8724-01DF-4DEE-A17E-69CFD91A0AAF}" sibTransId="{374BDB66-CD07-4C4B-82D6-5C8F9BFA10BA}"/>
    <dgm:cxn modelId="{60BC4CE6-8E8E-4335-852C-D516E41FA3CD}" srcId="{1B798D73-3DB7-44EF-AB15-1420EB8EC944}" destId="{41841D83-3790-4871-9683-DBBB2B928D6D}" srcOrd="2" destOrd="0" parTransId="{7054B7DB-6DF4-49C7-A561-F643B08CE486}" sibTransId="{0C71F694-CF71-4B64-ABD8-30DA89091ABA}"/>
    <dgm:cxn modelId="{373ABDDD-37BC-4C97-82C8-E0ECE65363F9}" type="presOf" srcId="{1A8B6433-1C94-4073-AC78-11409C3E60AC}" destId="{93201EF0-D84D-45A7-8EB0-9D12E4DA0457}" srcOrd="1" destOrd="0" presId="urn:microsoft.com/office/officeart/2005/8/layout/cycle8"/>
    <dgm:cxn modelId="{8C3CA096-4D95-4998-B0C1-9869D0B58200}" srcId="{1B798D73-3DB7-44EF-AB15-1420EB8EC944}" destId="{F3E2A93B-1C3C-43F1-BBE4-A177A875DAF7}" srcOrd="1" destOrd="0" parTransId="{A617C282-FBCD-4F30-8826-000D11E94E0D}" sibTransId="{F08A407F-BBDD-4F51-8FBC-8BDF91D3A440}"/>
    <dgm:cxn modelId="{D09789F2-62C3-4A4D-A275-13722F7A59ED}" type="presOf" srcId="{41841D83-3790-4871-9683-DBBB2B928D6D}" destId="{A2D10BF1-71AD-4634-A362-7DB7310A1D24}" srcOrd="1" destOrd="0" presId="urn:microsoft.com/office/officeart/2005/8/layout/cycle8"/>
    <dgm:cxn modelId="{FB3BD7FF-024B-442B-8166-EE7F6E9A996C}" type="presOf" srcId="{F3E2A93B-1C3C-43F1-BBE4-A177A875DAF7}" destId="{B32AFF0D-77BE-4DBA-B5D7-620359F6D7B3}" srcOrd="0" destOrd="0" presId="urn:microsoft.com/office/officeart/2005/8/layout/cycle8"/>
    <dgm:cxn modelId="{B7148E43-48E0-4DAA-9DF7-B065DCD627AD}" type="presOf" srcId="{F3E2A93B-1C3C-43F1-BBE4-A177A875DAF7}" destId="{C5D7C096-AFCD-4095-B694-171CCCA19041}" srcOrd="1" destOrd="0" presId="urn:microsoft.com/office/officeart/2005/8/layout/cycle8"/>
    <dgm:cxn modelId="{BC6FF01C-29F1-47C3-913C-529097DC11C3}" type="presOf" srcId="{1B798D73-3DB7-44EF-AB15-1420EB8EC944}" destId="{9208503E-320B-4152-A3B2-B69A18C82B9C}" srcOrd="0" destOrd="0" presId="urn:microsoft.com/office/officeart/2005/8/layout/cycle8"/>
    <dgm:cxn modelId="{C013F3D5-95C1-4DA2-B8B1-B38016277BED}" type="presParOf" srcId="{9208503E-320B-4152-A3B2-B69A18C82B9C}" destId="{9A8D8158-FE43-445F-88D3-6937A7CFB6DE}" srcOrd="0" destOrd="0" presId="urn:microsoft.com/office/officeart/2005/8/layout/cycle8"/>
    <dgm:cxn modelId="{CEF475F3-541B-4734-9C9C-AE44AAB53F46}" type="presParOf" srcId="{9208503E-320B-4152-A3B2-B69A18C82B9C}" destId="{4114694C-6457-45AD-8EA0-75ADB1E704D4}" srcOrd="1" destOrd="0" presId="urn:microsoft.com/office/officeart/2005/8/layout/cycle8"/>
    <dgm:cxn modelId="{3CC0EAE7-91FD-44F0-8282-EBADCE50C022}" type="presParOf" srcId="{9208503E-320B-4152-A3B2-B69A18C82B9C}" destId="{DA2AEC9B-5158-44D9-B5A1-FA2B7714E5C2}" srcOrd="2" destOrd="0" presId="urn:microsoft.com/office/officeart/2005/8/layout/cycle8"/>
    <dgm:cxn modelId="{E867BA47-FC0D-478D-8909-1180756F715A}" type="presParOf" srcId="{9208503E-320B-4152-A3B2-B69A18C82B9C}" destId="{93201EF0-D84D-45A7-8EB0-9D12E4DA0457}" srcOrd="3" destOrd="0" presId="urn:microsoft.com/office/officeart/2005/8/layout/cycle8"/>
    <dgm:cxn modelId="{A1E029C1-96BA-46EC-BA00-7C6CD6EB8CE7}" type="presParOf" srcId="{9208503E-320B-4152-A3B2-B69A18C82B9C}" destId="{B32AFF0D-77BE-4DBA-B5D7-620359F6D7B3}" srcOrd="4" destOrd="0" presId="urn:microsoft.com/office/officeart/2005/8/layout/cycle8"/>
    <dgm:cxn modelId="{CE6AB83B-04FD-4978-AE8E-AC9DFD96A95B}" type="presParOf" srcId="{9208503E-320B-4152-A3B2-B69A18C82B9C}" destId="{6474E6C8-FF87-400F-8D1A-083F075D7E23}" srcOrd="5" destOrd="0" presId="urn:microsoft.com/office/officeart/2005/8/layout/cycle8"/>
    <dgm:cxn modelId="{318F1B55-D940-4D2C-BAF0-81D82CB025FC}" type="presParOf" srcId="{9208503E-320B-4152-A3B2-B69A18C82B9C}" destId="{195AD777-C29D-4124-BE59-7DC4D2A469F0}" srcOrd="6" destOrd="0" presId="urn:microsoft.com/office/officeart/2005/8/layout/cycle8"/>
    <dgm:cxn modelId="{F243DDB3-EAC6-4926-B4E9-C51889203910}" type="presParOf" srcId="{9208503E-320B-4152-A3B2-B69A18C82B9C}" destId="{C5D7C096-AFCD-4095-B694-171CCCA19041}" srcOrd="7" destOrd="0" presId="urn:microsoft.com/office/officeart/2005/8/layout/cycle8"/>
    <dgm:cxn modelId="{4296DA44-E7D9-457B-A986-7E4D4FCEC944}" type="presParOf" srcId="{9208503E-320B-4152-A3B2-B69A18C82B9C}" destId="{1D0B5547-264A-46B7-8410-67E24311239B}" srcOrd="8" destOrd="0" presId="urn:microsoft.com/office/officeart/2005/8/layout/cycle8"/>
    <dgm:cxn modelId="{CE84DB0C-C799-4DC1-8B12-5FEFBD3CB672}" type="presParOf" srcId="{9208503E-320B-4152-A3B2-B69A18C82B9C}" destId="{A28813E3-0E88-471D-9E99-ED1B0A505BE4}" srcOrd="9" destOrd="0" presId="urn:microsoft.com/office/officeart/2005/8/layout/cycle8"/>
    <dgm:cxn modelId="{8DC544E5-83A7-40F0-9DC0-30E9A01F7B08}" type="presParOf" srcId="{9208503E-320B-4152-A3B2-B69A18C82B9C}" destId="{5DD3139A-41AC-42CE-A701-FB52CAAC373D}" srcOrd="10" destOrd="0" presId="urn:microsoft.com/office/officeart/2005/8/layout/cycle8"/>
    <dgm:cxn modelId="{AF0FA7BA-BAD8-44AB-B2CE-05F0DCFFA66C}" type="presParOf" srcId="{9208503E-320B-4152-A3B2-B69A18C82B9C}" destId="{A2D10BF1-71AD-4634-A362-7DB7310A1D24}" srcOrd="11" destOrd="0" presId="urn:microsoft.com/office/officeart/2005/8/layout/cycle8"/>
    <dgm:cxn modelId="{BF4196BB-573E-4F61-99C7-BB3E947E4C37}" type="presParOf" srcId="{9208503E-320B-4152-A3B2-B69A18C82B9C}" destId="{C4D3CFB6-49DE-4125-826C-B0FAF2D4F1D9}" srcOrd="12" destOrd="0" presId="urn:microsoft.com/office/officeart/2005/8/layout/cycle8"/>
    <dgm:cxn modelId="{A830DAC0-0610-4B95-A2B2-9F952B743D9B}" type="presParOf" srcId="{9208503E-320B-4152-A3B2-B69A18C82B9C}" destId="{1C3FD5B2-CFC6-41B9-AA75-6F6E60FC093D}" srcOrd="13" destOrd="0" presId="urn:microsoft.com/office/officeart/2005/8/layout/cycle8"/>
    <dgm:cxn modelId="{D344D85B-811C-4FCE-BD56-E543D690A3BA}" type="presParOf" srcId="{9208503E-320B-4152-A3B2-B69A18C82B9C}" destId="{012B1408-C4E9-4886-A047-95E7A7851648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2D3ADCE-4552-4365-BF28-3F7A9E3FFE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A458C6E-E533-4C70-B03D-91FB923789EA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b="1" dirty="0" smtClean="0"/>
            <a:t>Medical Risks</a:t>
          </a:r>
          <a:endParaRPr lang="ar-SA" dirty="0"/>
        </a:p>
      </dgm:t>
    </dgm:pt>
    <dgm:pt modelId="{62668272-7992-4EAD-8F0F-C2DD63A41CF8}" type="parTrans" cxnId="{73B856E2-7745-46E1-BEEC-C1496819E135}">
      <dgm:prSet/>
      <dgm:spPr/>
      <dgm:t>
        <a:bodyPr/>
        <a:lstStyle/>
        <a:p>
          <a:pPr rtl="1"/>
          <a:endParaRPr lang="ar-SA"/>
        </a:p>
      </dgm:t>
    </dgm:pt>
    <dgm:pt modelId="{54CE3BC2-93E0-471A-B135-6B2EA4A937F2}" type="sibTrans" cxnId="{73B856E2-7745-46E1-BEEC-C1496819E135}">
      <dgm:prSet/>
      <dgm:spPr/>
      <dgm:t>
        <a:bodyPr/>
        <a:lstStyle/>
        <a:p>
          <a:pPr rtl="1"/>
          <a:endParaRPr lang="ar-SA"/>
        </a:p>
      </dgm:t>
    </dgm:pt>
    <dgm:pt modelId="{235B75D1-D279-4695-816D-B46157C2D2E8}" type="pres">
      <dgm:prSet presAssocID="{72D3ADCE-4552-4365-BF28-3F7A9E3FFE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66A7DB7-1DBB-4D8C-996E-AFCCF362E4C9}" type="pres">
      <dgm:prSet presAssocID="{1A458C6E-E533-4C70-B03D-91FB923789E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BC5F316-29B4-482C-BA5A-1DD0F7D33497}" type="presOf" srcId="{1A458C6E-E533-4C70-B03D-91FB923789EA}" destId="{466A7DB7-1DBB-4D8C-996E-AFCCF362E4C9}" srcOrd="0" destOrd="0" presId="urn:microsoft.com/office/officeart/2005/8/layout/vList2"/>
    <dgm:cxn modelId="{73B856E2-7745-46E1-BEEC-C1496819E135}" srcId="{72D3ADCE-4552-4365-BF28-3F7A9E3FFEEB}" destId="{1A458C6E-E533-4C70-B03D-91FB923789EA}" srcOrd="0" destOrd="0" parTransId="{62668272-7992-4EAD-8F0F-C2DD63A41CF8}" sibTransId="{54CE3BC2-93E0-471A-B135-6B2EA4A937F2}"/>
    <dgm:cxn modelId="{4500C2B0-96D5-448E-A608-E475BD51FD03}" type="presOf" srcId="{72D3ADCE-4552-4365-BF28-3F7A9E3FFEEB}" destId="{235B75D1-D279-4695-816D-B46157C2D2E8}" srcOrd="0" destOrd="0" presId="urn:microsoft.com/office/officeart/2005/8/layout/vList2"/>
    <dgm:cxn modelId="{53BC1D66-082C-4270-84BD-E2BC5E50ACED}" type="presParOf" srcId="{235B75D1-D279-4695-816D-B46157C2D2E8}" destId="{466A7DB7-1DBB-4D8C-996E-AFCCF362E4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BB26ABD-F233-4B6B-BF2A-7574732A6411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4C8D69A0-3242-49DA-BA7F-6E3FF7EA8F99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Hospital infections</a:t>
          </a:r>
          <a:endParaRPr lang="ar-SA" b="1" dirty="0">
            <a:solidFill>
              <a:schemeClr val="tx1"/>
            </a:solidFill>
          </a:endParaRPr>
        </a:p>
      </dgm:t>
    </dgm:pt>
    <dgm:pt modelId="{5010C7E8-C454-4AD7-9AD1-CB91E5E6CC4E}" type="parTrans" cxnId="{8AA27AE3-3FDF-4BAF-AB4F-839CD77591E3}">
      <dgm:prSet/>
      <dgm:spPr/>
      <dgm:t>
        <a:bodyPr/>
        <a:lstStyle/>
        <a:p>
          <a:pPr rtl="1"/>
          <a:endParaRPr lang="ar-SA"/>
        </a:p>
      </dgm:t>
    </dgm:pt>
    <dgm:pt modelId="{0FE988C0-97E7-4860-B882-9384A78F641D}" type="sibTrans" cxnId="{8AA27AE3-3FDF-4BAF-AB4F-839CD77591E3}">
      <dgm:prSet/>
      <dgm:spPr/>
      <dgm:t>
        <a:bodyPr/>
        <a:lstStyle/>
        <a:p>
          <a:pPr rtl="1"/>
          <a:endParaRPr lang="ar-SA"/>
        </a:p>
      </dgm:t>
    </dgm:pt>
    <dgm:pt modelId="{6F5D8E7A-78D8-4553-9421-430ABED3D612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Pollution </a:t>
          </a:r>
          <a:endParaRPr lang="ar-SA" b="1" dirty="0">
            <a:solidFill>
              <a:schemeClr val="tx1"/>
            </a:solidFill>
          </a:endParaRPr>
        </a:p>
      </dgm:t>
    </dgm:pt>
    <dgm:pt modelId="{F088D2A5-499D-4909-8328-34DA665F02DF}" type="parTrans" cxnId="{0FB332D0-4887-4426-92AE-05FE472D8651}">
      <dgm:prSet/>
      <dgm:spPr/>
      <dgm:t>
        <a:bodyPr/>
        <a:lstStyle/>
        <a:p>
          <a:pPr rtl="1"/>
          <a:endParaRPr lang="ar-SA"/>
        </a:p>
      </dgm:t>
    </dgm:pt>
    <dgm:pt modelId="{DDCEE461-1E5C-4F6D-B595-6AE6CF410EC0}" type="sibTrans" cxnId="{0FB332D0-4887-4426-92AE-05FE472D8651}">
      <dgm:prSet/>
      <dgm:spPr/>
      <dgm:t>
        <a:bodyPr/>
        <a:lstStyle/>
        <a:p>
          <a:pPr rtl="1"/>
          <a:endParaRPr lang="ar-SA"/>
        </a:p>
      </dgm:t>
    </dgm:pt>
    <dgm:pt modelId="{2600DF88-F53C-4918-B8AA-004135701FA7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Wastes</a:t>
          </a:r>
          <a:endParaRPr lang="ar-SA" b="1" dirty="0">
            <a:solidFill>
              <a:schemeClr val="tx1"/>
            </a:solidFill>
          </a:endParaRPr>
        </a:p>
      </dgm:t>
    </dgm:pt>
    <dgm:pt modelId="{25ED05EB-7BB0-4317-AC39-4EB650A5AAAF}" type="parTrans" cxnId="{C891846C-E84C-464A-97AE-2CB0838F1906}">
      <dgm:prSet/>
      <dgm:spPr/>
      <dgm:t>
        <a:bodyPr/>
        <a:lstStyle/>
        <a:p>
          <a:pPr rtl="1"/>
          <a:endParaRPr lang="ar-SA"/>
        </a:p>
      </dgm:t>
    </dgm:pt>
    <dgm:pt modelId="{F92C019E-D779-4FF4-8F54-D54B1CC5A16B}" type="sibTrans" cxnId="{C891846C-E84C-464A-97AE-2CB0838F1906}">
      <dgm:prSet/>
      <dgm:spPr/>
      <dgm:t>
        <a:bodyPr/>
        <a:lstStyle/>
        <a:p>
          <a:pPr rtl="1"/>
          <a:endParaRPr lang="ar-SA"/>
        </a:p>
      </dgm:t>
    </dgm:pt>
    <dgm:pt modelId="{516BE07B-39E2-4119-8700-FF16710F3921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Chemical risk</a:t>
          </a:r>
          <a:endParaRPr lang="ar-SA" b="1" dirty="0">
            <a:solidFill>
              <a:schemeClr val="tx1"/>
            </a:solidFill>
          </a:endParaRPr>
        </a:p>
      </dgm:t>
    </dgm:pt>
    <dgm:pt modelId="{1BAFFC91-7131-4BBC-9D59-EC13CCCCF231}" type="parTrans" cxnId="{A066B496-8C3B-4A6D-8E0D-1314144BD6F6}">
      <dgm:prSet/>
      <dgm:spPr/>
      <dgm:t>
        <a:bodyPr/>
        <a:lstStyle/>
        <a:p>
          <a:pPr rtl="1"/>
          <a:endParaRPr lang="ar-SA"/>
        </a:p>
      </dgm:t>
    </dgm:pt>
    <dgm:pt modelId="{845035BF-FA44-4812-A031-6018EBBA5735}" type="sibTrans" cxnId="{A066B496-8C3B-4A6D-8E0D-1314144BD6F6}">
      <dgm:prSet/>
      <dgm:spPr/>
      <dgm:t>
        <a:bodyPr/>
        <a:lstStyle/>
        <a:p>
          <a:pPr rtl="1"/>
          <a:endParaRPr lang="ar-SA"/>
        </a:p>
      </dgm:t>
    </dgm:pt>
    <dgm:pt modelId="{55E529F0-7D8D-4514-AF93-8503E0AE64DD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Sharp objects</a:t>
          </a:r>
          <a:endParaRPr lang="ar-SA" b="1" dirty="0">
            <a:solidFill>
              <a:schemeClr val="tx1"/>
            </a:solidFill>
          </a:endParaRPr>
        </a:p>
      </dgm:t>
    </dgm:pt>
    <dgm:pt modelId="{32471960-526E-4E69-96E2-14616E495280}" type="parTrans" cxnId="{386794C4-18C3-4FDF-BB42-2CE9FB5F9C2E}">
      <dgm:prSet/>
      <dgm:spPr/>
      <dgm:t>
        <a:bodyPr/>
        <a:lstStyle/>
        <a:p>
          <a:endParaRPr lang="en-US"/>
        </a:p>
      </dgm:t>
    </dgm:pt>
    <dgm:pt modelId="{A89762E7-5553-418C-ABDC-4431EC006939}" type="sibTrans" cxnId="{386794C4-18C3-4FDF-BB42-2CE9FB5F9C2E}">
      <dgm:prSet/>
      <dgm:spPr/>
      <dgm:t>
        <a:bodyPr/>
        <a:lstStyle/>
        <a:p>
          <a:endParaRPr lang="en-US"/>
        </a:p>
      </dgm:t>
    </dgm:pt>
    <dgm:pt modelId="{EDF8DBDF-0E06-4FE2-BCC7-417146703B4F}" type="pres">
      <dgm:prSet presAssocID="{CBB26ABD-F233-4B6B-BF2A-7574732A64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548CD10-08EA-4F05-8FEA-4FD4F298778B}" type="pres">
      <dgm:prSet presAssocID="{4C8D69A0-3242-49DA-BA7F-6E3FF7EA8F99}" presName="linNode" presStyleCnt="0"/>
      <dgm:spPr/>
      <dgm:t>
        <a:bodyPr/>
        <a:lstStyle/>
        <a:p>
          <a:endParaRPr lang="en-US"/>
        </a:p>
      </dgm:t>
    </dgm:pt>
    <dgm:pt modelId="{597E9F2E-6239-45AE-A3EC-8DA644BE6DD7}" type="pres">
      <dgm:prSet presAssocID="{4C8D69A0-3242-49DA-BA7F-6E3FF7EA8F99}" presName="parentText" presStyleLbl="node1" presStyleIdx="0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186C39-EF31-4B6D-977D-0F9EC418F253}" type="pres">
      <dgm:prSet presAssocID="{0FE988C0-97E7-4860-B882-9384A78F641D}" presName="sp" presStyleCnt="0"/>
      <dgm:spPr/>
      <dgm:t>
        <a:bodyPr/>
        <a:lstStyle/>
        <a:p>
          <a:endParaRPr lang="en-US"/>
        </a:p>
      </dgm:t>
    </dgm:pt>
    <dgm:pt modelId="{0A2E2340-3FA0-4429-AE28-9A16461ADC8E}" type="pres">
      <dgm:prSet presAssocID="{6F5D8E7A-78D8-4553-9421-430ABED3D612}" presName="linNode" presStyleCnt="0"/>
      <dgm:spPr/>
      <dgm:t>
        <a:bodyPr/>
        <a:lstStyle/>
        <a:p>
          <a:endParaRPr lang="en-US"/>
        </a:p>
      </dgm:t>
    </dgm:pt>
    <dgm:pt modelId="{D2E40EB0-90F7-48A9-B4A8-1FC619FF6147}" type="pres">
      <dgm:prSet presAssocID="{6F5D8E7A-78D8-4553-9421-430ABED3D612}" presName="parentText" presStyleLbl="node1" presStyleIdx="1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DDE801-938E-4EF0-AC8E-CFA5E45E1024}" type="pres">
      <dgm:prSet presAssocID="{DDCEE461-1E5C-4F6D-B595-6AE6CF410EC0}" presName="sp" presStyleCnt="0"/>
      <dgm:spPr/>
      <dgm:t>
        <a:bodyPr/>
        <a:lstStyle/>
        <a:p>
          <a:endParaRPr lang="en-US"/>
        </a:p>
      </dgm:t>
    </dgm:pt>
    <dgm:pt modelId="{1A3CC73A-1496-42D1-9251-1E1414ED93BE}" type="pres">
      <dgm:prSet presAssocID="{2600DF88-F53C-4918-B8AA-004135701FA7}" presName="linNode" presStyleCnt="0"/>
      <dgm:spPr/>
      <dgm:t>
        <a:bodyPr/>
        <a:lstStyle/>
        <a:p>
          <a:endParaRPr lang="en-US"/>
        </a:p>
      </dgm:t>
    </dgm:pt>
    <dgm:pt modelId="{E4A38369-7B7C-4A08-B756-B9567C3C7BB1}" type="pres">
      <dgm:prSet presAssocID="{2600DF88-F53C-4918-B8AA-004135701FA7}" presName="parentText" presStyleLbl="node1" presStyleIdx="2" presStyleCnt="5" custScaleX="277778" custLinFactNeighborX="-1101" custLinFactNeighborY="354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A7F6CA-180A-482C-8402-1206B17D387D}" type="pres">
      <dgm:prSet presAssocID="{F92C019E-D779-4FF4-8F54-D54B1CC5A16B}" presName="sp" presStyleCnt="0"/>
      <dgm:spPr/>
      <dgm:t>
        <a:bodyPr/>
        <a:lstStyle/>
        <a:p>
          <a:endParaRPr lang="en-US"/>
        </a:p>
      </dgm:t>
    </dgm:pt>
    <dgm:pt modelId="{767BC14F-3313-4D14-A856-6DF3CE89028E}" type="pres">
      <dgm:prSet presAssocID="{516BE07B-39E2-4119-8700-FF16710F3921}" presName="linNode" presStyleCnt="0"/>
      <dgm:spPr/>
      <dgm:t>
        <a:bodyPr/>
        <a:lstStyle/>
        <a:p>
          <a:endParaRPr lang="en-US"/>
        </a:p>
      </dgm:t>
    </dgm:pt>
    <dgm:pt modelId="{3904CD46-8497-43F8-A657-75A069039F62}" type="pres">
      <dgm:prSet presAssocID="{516BE07B-39E2-4119-8700-FF16710F3921}" presName="parentText" presStyleLbl="node1" presStyleIdx="3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9CBAB6-34A0-43D7-94FC-C8870CFA23C0}" type="pres">
      <dgm:prSet presAssocID="{845035BF-FA44-4812-A031-6018EBBA5735}" presName="sp" presStyleCnt="0"/>
      <dgm:spPr/>
      <dgm:t>
        <a:bodyPr/>
        <a:lstStyle/>
        <a:p>
          <a:endParaRPr lang="en-US"/>
        </a:p>
      </dgm:t>
    </dgm:pt>
    <dgm:pt modelId="{14994E8F-D33D-474D-A105-980B64D7611E}" type="pres">
      <dgm:prSet presAssocID="{55E529F0-7D8D-4514-AF93-8503E0AE64DD}" presName="linNode" presStyleCnt="0"/>
      <dgm:spPr/>
      <dgm:t>
        <a:bodyPr/>
        <a:lstStyle/>
        <a:p>
          <a:endParaRPr lang="en-US"/>
        </a:p>
      </dgm:t>
    </dgm:pt>
    <dgm:pt modelId="{889F2073-6E49-45AE-9C12-EEF3F4D3B477}" type="pres">
      <dgm:prSet presAssocID="{55E529F0-7D8D-4514-AF93-8503E0AE64DD}" presName="parentText" presStyleLbl="node1" presStyleIdx="4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A27AE3-3FDF-4BAF-AB4F-839CD77591E3}" srcId="{CBB26ABD-F233-4B6B-BF2A-7574732A6411}" destId="{4C8D69A0-3242-49DA-BA7F-6E3FF7EA8F99}" srcOrd="0" destOrd="0" parTransId="{5010C7E8-C454-4AD7-9AD1-CB91E5E6CC4E}" sibTransId="{0FE988C0-97E7-4860-B882-9384A78F641D}"/>
    <dgm:cxn modelId="{367037E1-400E-4F96-8174-358569E7BCB4}" type="presOf" srcId="{55E529F0-7D8D-4514-AF93-8503E0AE64DD}" destId="{889F2073-6E49-45AE-9C12-EEF3F4D3B477}" srcOrd="0" destOrd="0" presId="urn:microsoft.com/office/officeart/2005/8/layout/vList5"/>
    <dgm:cxn modelId="{AF17E22E-4D09-4209-9D31-F0308460A030}" type="presOf" srcId="{516BE07B-39E2-4119-8700-FF16710F3921}" destId="{3904CD46-8497-43F8-A657-75A069039F62}" srcOrd="0" destOrd="0" presId="urn:microsoft.com/office/officeart/2005/8/layout/vList5"/>
    <dgm:cxn modelId="{C86448EE-8DD1-44DB-9C00-E4E937E5105F}" type="presOf" srcId="{CBB26ABD-F233-4B6B-BF2A-7574732A6411}" destId="{EDF8DBDF-0E06-4FE2-BCC7-417146703B4F}" srcOrd="0" destOrd="0" presId="urn:microsoft.com/office/officeart/2005/8/layout/vList5"/>
    <dgm:cxn modelId="{0FB332D0-4887-4426-92AE-05FE472D8651}" srcId="{CBB26ABD-F233-4B6B-BF2A-7574732A6411}" destId="{6F5D8E7A-78D8-4553-9421-430ABED3D612}" srcOrd="1" destOrd="0" parTransId="{F088D2A5-499D-4909-8328-34DA665F02DF}" sibTransId="{DDCEE461-1E5C-4F6D-B595-6AE6CF410EC0}"/>
    <dgm:cxn modelId="{30AF49C3-D8AE-4A16-B114-8141D464FC68}" type="presOf" srcId="{4C8D69A0-3242-49DA-BA7F-6E3FF7EA8F99}" destId="{597E9F2E-6239-45AE-A3EC-8DA644BE6DD7}" srcOrd="0" destOrd="0" presId="urn:microsoft.com/office/officeart/2005/8/layout/vList5"/>
    <dgm:cxn modelId="{95D52D72-BF4E-470F-B9AC-BBA2C76B087A}" type="presOf" srcId="{6F5D8E7A-78D8-4553-9421-430ABED3D612}" destId="{D2E40EB0-90F7-48A9-B4A8-1FC619FF6147}" srcOrd="0" destOrd="0" presId="urn:microsoft.com/office/officeart/2005/8/layout/vList5"/>
    <dgm:cxn modelId="{C891846C-E84C-464A-97AE-2CB0838F1906}" srcId="{CBB26ABD-F233-4B6B-BF2A-7574732A6411}" destId="{2600DF88-F53C-4918-B8AA-004135701FA7}" srcOrd="2" destOrd="0" parTransId="{25ED05EB-7BB0-4317-AC39-4EB650A5AAAF}" sibTransId="{F92C019E-D779-4FF4-8F54-D54B1CC5A16B}"/>
    <dgm:cxn modelId="{3C03D8F3-AE8C-4110-BBF9-12C908EA3AD9}" type="presOf" srcId="{2600DF88-F53C-4918-B8AA-004135701FA7}" destId="{E4A38369-7B7C-4A08-B756-B9567C3C7BB1}" srcOrd="0" destOrd="0" presId="urn:microsoft.com/office/officeart/2005/8/layout/vList5"/>
    <dgm:cxn modelId="{386794C4-18C3-4FDF-BB42-2CE9FB5F9C2E}" srcId="{CBB26ABD-F233-4B6B-BF2A-7574732A6411}" destId="{55E529F0-7D8D-4514-AF93-8503E0AE64DD}" srcOrd="4" destOrd="0" parTransId="{32471960-526E-4E69-96E2-14616E495280}" sibTransId="{A89762E7-5553-418C-ABDC-4431EC006939}"/>
    <dgm:cxn modelId="{A066B496-8C3B-4A6D-8E0D-1314144BD6F6}" srcId="{CBB26ABD-F233-4B6B-BF2A-7574732A6411}" destId="{516BE07B-39E2-4119-8700-FF16710F3921}" srcOrd="3" destOrd="0" parTransId="{1BAFFC91-7131-4BBC-9D59-EC13CCCCF231}" sibTransId="{845035BF-FA44-4812-A031-6018EBBA5735}"/>
    <dgm:cxn modelId="{B87E3CCD-2B69-4150-8D43-1DBB32C20622}" type="presParOf" srcId="{EDF8DBDF-0E06-4FE2-BCC7-417146703B4F}" destId="{9548CD10-08EA-4F05-8FEA-4FD4F298778B}" srcOrd="0" destOrd="0" presId="urn:microsoft.com/office/officeart/2005/8/layout/vList5"/>
    <dgm:cxn modelId="{F0AC27D1-EF4A-4C2F-B4ED-1DD1EAC5E254}" type="presParOf" srcId="{9548CD10-08EA-4F05-8FEA-4FD4F298778B}" destId="{597E9F2E-6239-45AE-A3EC-8DA644BE6DD7}" srcOrd="0" destOrd="0" presId="urn:microsoft.com/office/officeart/2005/8/layout/vList5"/>
    <dgm:cxn modelId="{4462ECEB-0226-485A-88DD-CE5660E7E57A}" type="presParOf" srcId="{EDF8DBDF-0E06-4FE2-BCC7-417146703B4F}" destId="{9A186C39-EF31-4B6D-977D-0F9EC418F253}" srcOrd="1" destOrd="0" presId="urn:microsoft.com/office/officeart/2005/8/layout/vList5"/>
    <dgm:cxn modelId="{6C5F6604-5EA4-4CA4-9811-213F38401E30}" type="presParOf" srcId="{EDF8DBDF-0E06-4FE2-BCC7-417146703B4F}" destId="{0A2E2340-3FA0-4429-AE28-9A16461ADC8E}" srcOrd="2" destOrd="0" presId="urn:microsoft.com/office/officeart/2005/8/layout/vList5"/>
    <dgm:cxn modelId="{255715A8-2EF9-444D-B7C4-DE4BE04FC56B}" type="presParOf" srcId="{0A2E2340-3FA0-4429-AE28-9A16461ADC8E}" destId="{D2E40EB0-90F7-48A9-B4A8-1FC619FF6147}" srcOrd="0" destOrd="0" presId="urn:microsoft.com/office/officeart/2005/8/layout/vList5"/>
    <dgm:cxn modelId="{E00707DF-A563-4F2D-8D59-5A322C6725EB}" type="presParOf" srcId="{EDF8DBDF-0E06-4FE2-BCC7-417146703B4F}" destId="{ECDDE801-938E-4EF0-AC8E-CFA5E45E1024}" srcOrd="3" destOrd="0" presId="urn:microsoft.com/office/officeart/2005/8/layout/vList5"/>
    <dgm:cxn modelId="{4A81E0B1-CDDD-4AB0-B2D4-BAE8C1E43990}" type="presParOf" srcId="{EDF8DBDF-0E06-4FE2-BCC7-417146703B4F}" destId="{1A3CC73A-1496-42D1-9251-1E1414ED93BE}" srcOrd="4" destOrd="0" presId="urn:microsoft.com/office/officeart/2005/8/layout/vList5"/>
    <dgm:cxn modelId="{FE8BB815-B2A7-4317-9B34-AD6CD0E27BEE}" type="presParOf" srcId="{1A3CC73A-1496-42D1-9251-1E1414ED93BE}" destId="{E4A38369-7B7C-4A08-B756-B9567C3C7BB1}" srcOrd="0" destOrd="0" presId="urn:microsoft.com/office/officeart/2005/8/layout/vList5"/>
    <dgm:cxn modelId="{F3A2C00C-B219-45E4-BEF1-96A00C22DBC0}" type="presParOf" srcId="{EDF8DBDF-0E06-4FE2-BCC7-417146703B4F}" destId="{35A7F6CA-180A-482C-8402-1206B17D387D}" srcOrd="5" destOrd="0" presId="urn:microsoft.com/office/officeart/2005/8/layout/vList5"/>
    <dgm:cxn modelId="{329DC6A1-182A-4F12-A128-F3E98652861B}" type="presParOf" srcId="{EDF8DBDF-0E06-4FE2-BCC7-417146703B4F}" destId="{767BC14F-3313-4D14-A856-6DF3CE89028E}" srcOrd="6" destOrd="0" presId="urn:microsoft.com/office/officeart/2005/8/layout/vList5"/>
    <dgm:cxn modelId="{831B7163-EA92-4EEC-A8CD-7244B35AD79B}" type="presParOf" srcId="{767BC14F-3313-4D14-A856-6DF3CE89028E}" destId="{3904CD46-8497-43F8-A657-75A069039F62}" srcOrd="0" destOrd="0" presId="urn:microsoft.com/office/officeart/2005/8/layout/vList5"/>
    <dgm:cxn modelId="{00D1D692-AD47-48BC-906C-67FEC03268BF}" type="presParOf" srcId="{EDF8DBDF-0E06-4FE2-BCC7-417146703B4F}" destId="{829CBAB6-34A0-43D7-94FC-C8870CFA23C0}" srcOrd="7" destOrd="0" presId="urn:microsoft.com/office/officeart/2005/8/layout/vList5"/>
    <dgm:cxn modelId="{D3450453-4199-4E52-AD23-E9D678FBDB8A}" type="presParOf" srcId="{EDF8DBDF-0E06-4FE2-BCC7-417146703B4F}" destId="{14994E8F-D33D-474D-A105-980B64D7611E}" srcOrd="8" destOrd="0" presId="urn:microsoft.com/office/officeart/2005/8/layout/vList5"/>
    <dgm:cxn modelId="{BFEFCA26-DA03-4446-BBB3-28404CC6DE81}" type="presParOf" srcId="{14994E8F-D33D-474D-A105-980B64D7611E}" destId="{889F2073-6E49-45AE-9C12-EEF3F4D3B47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9B16AA2-DFF0-4EEE-BB99-0437D9F34A0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4F9FF27-A473-4AC7-BBF3-469D56AFA4E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4400" b="1" dirty="0" smtClean="0"/>
            <a:t>Non-Medical Risks </a:t>
          </a:r>
          <a:endParaRPr lang="ar-SA" sz="4400" dirty="0"/>
        </a:p>
      </dgm:t>
    </dgm:pt>
    <dgm:pt modelId="{C766559C-E8C6-4689-8DAC-1F08B052C217}" type="parTrans" cxnId="{B3B00D7C-201C-44E3-AEB8-ED8FB8961D15}">
      <dgm:prSet/>
      <dgm:spPr/>
      <dgm:t>
        <a:bodyPr/>
        <a:lstStyle/>
        <a:p>
          <a:pPr rtl="1"/>
          <a:endParaRPr lang="ar-SA"/>
        </a:p>
      </dgm:t>
    </dgm:pt>
    <dgm:pt modelId="{99B1CB28-FDAB-4BF6-AA30-82C519261934}" type="sibTrans" cxnId="{B3B00D7C-201C-44E3-AEB8-ED8FB8961D15}">
      <dgm:prSet/>
      <dgm:spPr/>
      <dgm:t>
        <a:bodyPr/>
        <a:lstStyle/>
        <a:p>
          <a:pPr rtl="1"/>
          <a:endParaRPr lang="ar-SA"/>
        </a:p>
      </dgm:t>
    </dgm:pt>
    <dgm:pt modelId="{2BC93917-DEEE-4B8D-9812-9A75E524B345}" type="pres">
      <dgm:prSet presAssocID="{29B16AA2-DFF0-4EEE-BB99-0437D9F34A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08A8826-8DEE-44B4-8930-5C5CB380CCCC}" type="pres">
      <dgm:prSet presAssocID="{24F9FF27-A473-4AC7-BBF3-469D56AFA4E5}" presName="linNode" presStyleCnt="0"/>
      <dgm:spPr/>
    </dgm:pt>
    <dgm:pt modelId="{58326E2D-81DC-4232-B201-3464B0D226B5}" type="pres">
      <dgm:prSet presAssocID="{24F9FF27-A473-4AC7-BBF3-469D56AFA4E5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3B00D7C-201C-44E3-AEB8-ED8FB8961D15}" srcId="{29B16AA2-DFF0-4EEE-BB99-0437D9F34A0E}" destId="{24F9FF27-A473-4AC7-BBF3-469D56AFA4E5}" srcOrd="0" destOrd="0" parTransId="{C766559C-E8C6-4689-8DAC-1F08B052C217}" sibTransId="{99B1CB28-FDAB-4BF6-AA30-82C519261934}"/>
    <dgm:cxn modelId="{E4CD095A-54DE-4274-A29D-14EEF41CE583}" type="presOf" srcId="{24F9FF27-A473-4AC7-BBF3-469D56AFA4E5}" destId="{58326E2D-81DC-4232-B201-3464B0D226B5}" srcOrd="0" destOrd="0" presId="urn:microsoft.com/office/officeart/2005/8/layout/vList5"/>
    <dgm:cxn modelId="{8B64B033-FADC-40C1-A486-E9D63B47124F}" type="presOf" srcId="{29B16AA2-DFF0-4EEE-BB99-0437D9F34A0E}" destId="{2BC93917-DEEE-4B8D-9812-9A75E524B345}" srcOrd="0" destOrd="0" presId="urn:microsoft.com/office/officeart/2005/8/layout/vList5"/>
    <dgm:cxn modelId="{8CDF8587-A32C-4ECF-8A5B-64B0B7A2CFC7}" type="presParOf" srcId="{2BC93917-DEEE-4B8D-9812-9A75E524B345}" destId="{708A8826-8DEE-44B4-8930-5C5CB380CCCC}" srcOrd="0" destOrd="0" presId="urn:microsoft.com/office/officeart/2005/8/layout/vList5"/>
    <dgm:cxn modelId="{F502E68F-7786-4151-8772-55E50DAA81CA}" type="presParOf" srcId="{708A8826-8DEE-44B4-8930-5C5CB380CCCC}" destId="{58326E2D-81DC-4232-B201-3464B0D226B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130A85B-E70B-41D6-B735-C630A6DBDE40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F5C35F2D-9266-46ED-8437-F08277CD3759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Fires</a:t>
          </a:r>
          <a:endParaRPr lang="ar-SA" b="1" dirty="0">
            <a:solidFill>
              <a:schemeClr val="tx1"/>
            </a:solidFill>
          </a:endParaRPr>
        </a:p>
      </dgm:t>
    </dgm:pt>
    <dgm:pt modelId="{B6B36381-CC11-460F-947D-C9D27B39BEC4}" type="parTrans" cxnId="{36A25082-C4B2-45CF-8FB1-E3CCE75E6B85}">
      <dgm:prSet/>
      <dgm:spPr/>
      <dgm:t>
        <a:bodyPr/>
        <a:lstStyle/>
        <a:p>
          <a:pPr rtl="1"/>
          <a:endParaRPr lang="ar-SA"/>
        </a:p>
      </dgm:t>
    </dgm:pt>
    <dgm:pt modelId="{AFF789AE-6F9B-416A-AFA0-68C26E4EFD1C}" type="sibTrans" cxnId="{36A25082-C4B2-45CF-8FB1-E3CCE75E6B85}">
      <dgm:prSet/>
      <dgm:spPr/>
      <dgm:t>
        <a:bodyPr/>
        <a:lstStyle/>
        <a:p>
          <a:pPr rtl="1"/>
          <a:endParaRPr lang="ar-SA"/>
        </a:p>
      </dgm:t>
    </dgm:pt>
    <dgm:pt modelId="{FB626C05-9B19-4331-8A02-196D036DD383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Natural disasters </a:t>
          </a:r>
          <a:endParaRPr lang="ar-SA" b="1" dirty="0">
            <a:solidFill>
              <a:schemeClr val="tx1"/>
            </a:solidFill>
          </a:endParaRPr>
        </a:p>
      </dgm:t>
    </dgm:pt>
    <dgm:pt modelId="{92C7A1F8-E02E-42BF-865F-E1B283C15540}" type="parTrans" cxnId="{C7E8E151-F306-47B1-9EB2-A4C1B234881A}">
      <dgm:prSet/>
      <dgm:spPr/>
      <dgm:t>
        <a:bodyPr/>
        <a:lstStyle/>
        <a:p>
          <a:pPr rtl="1"/>
          <a:endParaRPr lang="ar-SA"/>
        </a:p>
      </dgm:t>
    </dgm:pt>
    <dgm:pt modelId="{FA1A8D26-E7FA-423F-B97B-492162336F96}" type="sibTrans" cxnId="{C7E8E151-F306-47B1-9EB2-A4C1B234881A}">
      <dgm:prSet/>
      <dgm:spPr/>
      <dgm:t>
        <a:bodyPr/>
        <a:lstStyle/>
        <a:p>
          <a:pPr rtl="1"/>
          <a:endParaRPr lang="ar-SA"/>
        </a:p>
      </dgm:t>
    </dgm:pt>
    <dgm:pt modelId="{323DF8E5-20FE-4657-B4E9-35777E395B2A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Seek Supply</a:t>
          </a:r>
          <a:endParaRPr lang="ar-SA" b="1" dirty="0">
            <a:solidFill>
              <a:schemeClr val="tx1"/>
            </a:solidFill>
          </a:endParaRPr>
        </a:p>
      </dgm:t>
    </dgm:pt>
    <dgm:pt modelId="{705E3D16-3CC6-47EC-AFEA-CDB14B09CEFA}" type="parTrans" cxnId="{8187248E-B913-4CFF-A5FF-3985D3C62806}">
      <dgm:prSet/>
      <dgm:spPr/>
      <dgm:t>
        <a:bodyPr/>
        <a:lstStyle/>
        <a:p>
          <a:pPr rtl="1"/>
          <a:endParaRPr lang="ar-SA"/>
        </a:p>
      </dgm:t>
    </dgm:pt>
    <dgm:pt modelId="{EDBCB4F9-22B4-435D-B2FD-D8A202F1966A}" type="sibTrans" cxnId="{8187248E-B913-4CFF-A5FF-3985D3C62806}">
      <dgm:prSet/>
      <dgm:spPr/>
      <dgm:t>
        <a:bodyPr/>
        <a:lstStyle/>
        <a:p>
          <a:pPr rtl="1"/>
          <a:endParaRPr lang="ar-SA"/>
        </a:p>
      </dgm:t>
    </dgm:pt>
    <dgm:pt modelId="{7904CC29-DCC1-43D5-980D-8A8A08A9F7E3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Accidents and work-related injuries</a:t>
          </a:r>
          <a:endParaRPr lang="ar-SA" b="1" dirty="0">
            <a:solidFill>
              <a:schemeClr val="tx1"/>
            </a:solidFill>
          </a:endParaRPr>
        </a:p>
      </dgm:t>
    </dgm:pt>
    <dgm:pt modelId="{57F634C7-59A1-4997-A3D5-71B8A229DECB}" type="parTrans" cxnId="{DA5A2B9D-C789-4C13-B879-15AD9F5CB166}">
      <dgm:prSet/>
      <dgm:spPr/>
      <dgm:t>
        <a:bodyPr/>
        <a:lstStyle/>
        <a:p>
          <a:pPr rtl="1"/>
          <a:endParaRPr lang="ar-SA"/>
        </a:p>
      </dgm:t>
    </dgm:pt>
    <dgm:pt modelId="{E7D039CF-322E-4F71-9960-BC446B612696}" type="sibTrans" cxnId="{DA5A2B9D-C789-4C13-B879-15AD9F5CB166}">
      <dgm:prSet/>
      <dgm:spPr/>
      <dgm:t>
        <a:bodyPr/>
        <a:lstStyle/>
        <a:p>
          <a:pPr rtl="1"/>
          <a:endParaRPr lang="ar-SA"/>
        </a:p>
      </dgm:t>
    </dgm:pt>
    <dgm:pt modelId="{4B2A2A82-E8A6-4096-9FDF-972E17C8FFD2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Bad lighting</a:t>
          </a:r>
          <a:endParaRPr lang="ar-SA" b="1" dirty="0">
            <a:solidFill>
              <a:schemeClr val="tx1"/>
            </a:solidFill>
          </a:endParaRPr>
        </a:p>
      </dgm:t>
    </dgm:pt>
    <dgm:pt modelId="{E24A0A53-B682-4406-9388-084D72B47BD0}" type="parTrans" cxnId="{6297D8F5-1239-444D-A2B2-7AC4FD04E8AC}">
      <dgm:prSet/>
      <dgm:spPr/>
      <dgm:t>
        <a:bodyPr/>
        <a:lstStyle/>
        <a:p>
          <a:pPr rtl="1"/>
          <a:endParaRPr lang="ar-SA"/>
        </a:p>
      </dgm:t>
    </dgm:pt>
    <dgm:pt modelId="{D2CB2B20-324F-4152-8C5B-EFCA27CBD117}" type="sibTrans" cxnId="{6297D8F5-1239-444D-A2B2-7AC4FD04E8AC}">
      <dgm:prSet/>
      <dgm:spPr/>
      <dgm:t>
        <a:bodyPr/>
        <a:lstStyle/>
        <a:p>
          <a:pPr rtl="1"/>
          <a:endParaRPr lang="ar-SA"/>
        </a:p>
      </dgm:t>
    </dgm:pt>
    <dgm:pt modelId="{CAD034D2-08C6-4743-A9C9-004D9BF1189F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Poor ventilation</a:t>
          </a:r>
          <a:endParaRPr lang="ar-SA" b="1" dirty="0">
            <a:solidFill>
              <a:schemeClr val="tx1"/>
            </a:solidFill>
          </a:endParaRPr>
        </a:p>
      </dgm:t>
    </dgm:pt>
    <dgm:pt modelId="{B7A767E5-1E5A-4D1B-AD00-C0B01CB83D99}" type="parTrans" cxnId="{B52E27A4-5140-4A1F-AE97-D3E2024EE7DE}">
      <dgm:prSet/>
      <dgm:spPr/>
      <dgm:t>
        <a:bodyPr/>
        <a:lstStyle/>
        <a:p>
          <a:pPr rtl="1"/>
          <a:endParaRPr lang="ar-SA"/>
        </a:p>
      </dgm:t>
    </dgm:pt>
    <dgm:pt modelId="{9A0CB9CE-9C4B-43FF-B086-FD1B4A712696}" type="sibTrans" cxnId="{B52E27A4-5140-4A1F-AE97-D3E2024EE7DE}">
      <dgm:prSet/>
      <dgm:spPr/>
      <dgm:t>
        <a:bodyPr/>
        <a:lstStyle/>
        <a:p>
          <a:pPr rtl="1"/>
          <a:endParaRPr lang="ar-SA"/>
        </a:p>
      </dgm:t>
    </dgm:pt>
    <dgm:pt modelId="{E814B764-EB9B-4F05-99CF-6FF59F2A8333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Risks caused by fatigue and stress </a:t>
          </a:r>
          <a:endParaRPr lang="ar-SA" b="1" dirty="0">
            <a:solidFill>
              <a:schemeClr val="tx1"/>
            </a:solidFill>
          </a:endParaRPr>
        </a:p>
      </dgm:t>
    </dgm:pt>
    <dgm:pt modelId="{C267C241-EE94-4C1C-9294-431936C5EAE6}" type="parTrans" cxnId="{C079592F-A27A-4D12-881C-33D1D42802C3}">
      <dgm:prSet/>
      <dgm:spPr/>
      <dgm:t>
        <a:bodyPr/>
        <a:lstStyle/>
        <a:p>
          <a:pPr rtl="1"/>
          <a:endParaRPr lang="ar-SA"/>
        </a:p>
      </dgm:t>
    </dgm:pt>
    <dgm:pt modelId="{0F71684D-E1D8-41F6-B66E-AFC8655C0681}" type="sibTrans" cxnId="{C079592F-A27A-4D12-881C-33D1D42802C3}">
      <dgm:prSet/>
      <dgm:spPr/>
      <dgm:t>
        <a:bodyPr/>
        <a:lstStyle/>
        <a:p>
          <a:pPr rtl="1"/>
          <a:endParaRPr lang="ar-SA"/>
        </a:p>
      </dgm:t>
    </dgm:pt>
    <dgm:pt modelId="{DDFCC0E3-0128-4C80-89C5-FD53EE6E71A5}" type="pres">
      <dgm:prSet presAssocID="{5130A85B-E70B-41D6-B735-C630A6DBDE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E4860F-8AA1-440A-B160-D65CD26F5D9F}" type="pres">
      <dgm:prSet presAssocID="{F5C35F2D-9266-46ED-8437-F08277CD3759}" presName="linNode" presStyleCnt="0"/>
      <dgm:spPr/>
      <dgm:t>
        <a:bodyPr/>
        <a:lstStyle/>
        <a:p>
          <a:endParaRPr lang="en-US"/>
        </a:p>
      </dgm:t>
    </dgm:pt>
    <dgm:pt modelId="{FAE9241A-0111-49B1-A0F7-E48F036BF7CA}" type="pres">
      <dgm:prSet presAssocID="{F5C35F2D-9266-46ED-8437-F08277CD3759}" presName="parentText" presStyleLbl="node1" presStyleIdx="0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B8321F-98DE-4E36-86A8-5299D81E0B6B}" type="pres">
      <dgm:prSet presAssocID="{AFF789AE-6F9B-416A-AFA0-68C26E4EFD1C}" presName="sp" presStyleCnt="0"/>
      <dgm:spPr/>
      <dgm:t>
        <a:bodyPr/>
        <a:lstStyle/>
        <a:p>
          <a:endParaRPr lang="en-US"/>
        </a:p>
      </dgm:t>
    </dgm:pt>
    <dgm:pt modelId="{3FC7C1A1-D50C-4713-840B-7EC4ABA936A5}" type="pres">
      <dgm:prSet presAssocID="{FB626C05-9B19-4331-8A02-196D036DD383}" presName="linNode" presStyleCnt="0"/>
      <dgm:spPr/>
      <dgm:t>
        <a:bodyPr/>
        <a:lstStyle/>
        <a:p>
          <a:endParaRPr lang="en-US"/>
        </a:p>
      </dgm:t>
    </dgm:pt>
    <dgm:pt modelId="{E216A1F8-C710-4B67-84C5-71BFC9D82181}" type="pres">
      <dgm:prSet presAssocID="{FB626C05-9B19-4331-8A02-196D036DD383}" presName="parentText" presStyleLbl="node1" presStyleIdx="1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CE47FE-F47D-4770-B617-0B674F46825D}" type="pres">
      <dgm:prSet presAssocID="{FA1A8D26-E7FA-423F-B97B-492162336F96}" presName="sp" presStyleCnt="0"/>
      <dgm:spPr/>
      <dgm:t>
        <a:bodyPr/>
        <a:lstStyle/>
        <a:p>
          <a:endParaRPr lang="en-US"/>
        </a:p>
      </dgm:t>
    </dgm:pt>
    <dgm:pt modelId="{9114C5AC-25EA-4953-A55B-60633F07C737}" type="pres">
      <dgm:prSet presAssocID="{323DF8E5-20FE-4657-B4E9-35777E395B2A}" presName="linNode" presStyleCnt="0"/>
      <dgm:spPr/>
      <dgm:t>
        <a:bodyPr/>
        <a:lstStyle/>
        <a:p>
          <a:endParaRPr lang="en-US"/>
        </a:p>
      </dgm:t>
    </dgm:pt>
    <dgm:pt modelId="{036C3B35-B2CA-443E-BEBE-0F35D696C023}" type="pres">
      <dgm:prSet presAssocID="{323DF8E5-20FE-4657-B4E9-35777E395B2A}" presName="parentText" presStyleLbl="node1" presStyleIdx="2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4F3222-ACB8-40E5-B4D6-813197400B9C}" type="pres">
      <dgm:prSet presAssocID="{EDBCB4F9-22B4-435D-B2FD-D8A202F1966A}" presName="sp" presStyleCnt="0"/>
      <dgm:spPr/>
      <dgm:t>
        <a:bodyPr/>
        <a:lstStyle/>
        <a:p>
          <a:endParaRPr lang="en-US"/>
        </a:p>
      </dgm:t>
    </dgm:pt>
    <dgm:pt modelId="{ED34054E-7C97-4850-841C-6D6298409CB9}" type="pres">
      <dgm:prSet presAssocID="{7904CC29-DCC1-43D5-980D-8A8A08A9F7E3}" presName="linNode" presStyleCnt="0"/>
      <dgm:spPr/>
      <dgm:t>
        <a:bodyPr/>
        <a:lstStyle/>
        <a:p>
          <a:endParaRPr lang="en-US"/>
        </a:p>
      </dgm:t>
    </dgm:pt>
    <dgm:pt modelId="{2060C757-F032-42D5-A043-8E62944BD9A9}" type="pres">
      <dgm:prSet presAssocID="{7904CC29-DCC1-43D5-980D-8A8A08A9F7E3}" presName="parentText" presStyleLbl="node1" presStyleIdx="3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2B3D2F-AFF0-4D84-BB47-C58DE5BB9E0F}" type="pres">
      <dgm:prSet presAssocID="{E7D039CF-322E-4F71-9960-BC446B612696}" presName="sp" presStyleCnt="0"/>
      <dgm:spPr/>
      <dgm:t>
        <a:bodyPr/>
        <a:lstStyle/>
        <a:p>
          <a:endParaRPr lang="en-US"/>
        </a:p>
      </dgm:t>
    </dgm:pt>
    <dgm:pt modelId="{9B15635C-D2C2-4999-8A34-AD3C9285A6EF}" type="pres">
      <dgm:prSet presAssocID="{4B2A2A82-E8A6-4096-9FDF-972E17C8FFD2}" presName="linNode" presStyleCnt="0"/>
      <dgm:spPr/>
      <dgm:t>
        <a:bodyPr/>
        <a:lstStyle/>
        <a:p>
          <a:endParaRPr lang="en-US"/>
        </a:p>
      </dgm:t>
    </dgm:pt>
    <dgm:pt modelId="{BDF09BA9-8946-430E-AFF0-B525C73D1748}" type="pres">
      <dgm:prSet presAssocID="{4B2A2A82-E8A6-4096-9FDF-972E17C8FFD2}" presName="parentText" presStyleLbl="node1" presStyleIdx="4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0F1038-80F1-4D38-B6C1-34A77B160740}" type="pres">
      <dgm:prSet presAssocID="{D2CB2B20-324F-4152-8C5B-EFCA27CBD117}" presName="sp" presStyleCnt="0"/>
      <dgm:spPr/>
      <dgm:t>
        <a:bodyPr/>
        <a:lstStyle/>
        <a:p>
          <a:endParaRPr lang="en-US"/>
        </a:p>
      </dgm:t>
    </dgm:pt>
    <dgm:pt modelId="{60B7FEEB-2F1F-40E5-84B6-9E289FE0D102}" type="pres">
      <dgm:prSet presAssocID="{CAD034D2-08C6-4743-A9C9-004D9BF1189F}" presName="linNode" presStyleCnt="0"/>
      <dgm:spPr/>
      <dgm:t>
        <a:bodyPr/>
        <a:lstStyle/>
        <a:p>
          <a:endParaRPr lang="en-US"/>
        </a:p>
      </dgm:t>
    </dgm:pt>
    <dgm:pt modelId="{BEAE21ED-1D8B-46E4-B1DC-8A6827DE1ECD}" type="pres">
      <dgm:prSet presAssocID="{CAD034D2-08C6-4743-A9C9-004D9BF1189F}" presName="parentText" presStyleLbl="node1" presStyleIdx="5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8E2EFB-1A06-4F2D-A318-B12E043F3083}" type="pres">
      <dgm:prSet presAssocID="{9A0CB9CE-9C4B-43FF-B086-FD1B4A712696}" presName="sp" presStyleCnt="0"/>
      <dgm:spPr/>
      <dgm:t>
        <a:bodyPr/>
        <a:lstStyle/>
        <a:p>
          <a:endParaRPr lang="en-US"/>
        </a:p>
      </dgm:t>
    </dgm:pt>
    <dgm:pt modelId="{0662B3E3-BCEA-4541-B707-DA5CC73C28C0}" type="pres">
      <dgm:prSet presAssocID="{E814B764-EB9B-4F05-99CF-6FF59F2A8333}" presName="linNode" presStyleCnt="0"/>
      <dgm:spPr/>
      <dgm:t>
        <a:bodyPr/>
        <a:lstStyle/>
        <a:p>
          <a:endParaRPr lang="en-US"/>
        </a:p>
      </dgm:t>
    </dgm:pt>
    <dgm:pt modelId="{C1F3464E-5DEF-40D5-B31E-2B3D1F6BAB5C}" type="pres">
      <dgm:prSet presAssocID="{E814B764-EB9B-4F05-99CF-6FF59F2A8333}" presName="parentText" presStyleLbl="node1" presStyleIdx="6" presStyleCnt="7" custScaleX="221448" custLinFactNeighborX="-946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187248E-B913-4CFF-A5FF-3985D3C62806}" srcId="{5130A85B-E70B-41D6-B735-C630A6DBDE40}" destId="{323DF8E5-20FE-4657-B4E9-35777E395B2A}" srcOrd="2" destOrd="0" parTransId="{705E3D16-3CC6-47EC-AFEA-CDB14B09CEFA}" sibTransId="{EDBCB4F9-22B4-435D-B2FD-D8A202F1966A}"/>
    <dgm:cxn modelId="{36A25082-C4B2-45CF-8FB1-E3CCE75E6B85}" srcId="{5130A85B-E70B-41D6-B735-C630A6DBDE40}" destId="{F5C35F2D-9266-46ED-8437-F08277CD3759}" srcOrd="0" destOrd="0" parTransId="{B6B36381-CC11-460F-947D-C9D27B39BEC4}" sibTransId="{AFF789AE-6F9B-416A-AFA0-68C26E4EFD1C}"/>
    <dgm:cxn modelId="{6D7D59B6-BF13-4D8F-819B-ADA43AAD54AA}" type="presOf" srcId="{F5C35F2D-9266-46ED-8437-F08277CD3759}" destId="{FAE9241A-0111-49B1-A0F7-E48F036BF7CA}" srcOrd="0" destOrd="0" presId="urn:microsoft.com/office/officeart/2005/8/layout/vList5"/>
    <dgm:cxn modelId="{21A3DA6F-C623-4741-95E5-A036A0C035DD}" type="presOf" srcId="{323DF8E5-20FE-4657-B4E9-35777E395B2A}" destId="{036C3B35-B2CA-443E-BEBE-0F35D696C023}" srcOrd="0" destOrd="0" presId="urn:microsoft.com/office/officeart/2005/8/layout/vList5"/>
    <dgm:cxn modelId="{6297D8F5-1239-444D-A2B2-7AC4FD04E8AC}" srcId="{5130A85B-E70B-41D6-B735-C630A6DBDE40}" destId="{4B2A2A82-E8A6-4096-9FDF-972E17C8FFD2}" srcOrd="4" destOrd="0" parTransId="{E24A0A53-B682-4406-9388-084D72B47BD0}" sibTransId="{D2CB2B20-324F-4152-8C5B-EFCA27CBD117}"/>
    <dgm:cxn modelId="{DA5A2B9D-C789-4C13-B879-15AD9F5CB166}" srcId="{5130A85B-E70B-41D6-B735-C630A6DBDE40}" destId="{7904CC29-DCC1-43D5-980D-8A8A08A9F7E3}" srcOrd="3" destOrd="0" parTransId="{57F634C7-59A1-4997-A3D5-71B8A229DECB}" sibTransId="{E7D039CF-322E-4F71-9960-BC446B612696}"/>
    <dgm:cxn modelId="{C079592F-A27A-4D12-881C-33D1D42802C3}" srcId="{5130A85B-E70B-41D6-B735-C630A6DBDE40}" destId="{E814B764-EB9B-4F05-99CF-6FF59F2A8333}" srcOrd="6" destOrd="0" parTransId="{C267C241-EE94-4C1C-9294-431936C5EAE6}" sibTransId="{0F71684D-E1D8-41F6-B66E-AFC8655C0681}"/>
    <dgm:cxn modelId="{C7ACEDEF-D4A1-44ED-8004-692118C6F74B}" type="presOf" srcId="{7904CC29-DCC1-43D5-980D-8A8A08A9F7E3}" destId="{2060C757-F032-42D5-A043-8E62944BD9A9}" srcOrd="0" destOrd="0" presId="urn:microsoft.com/office/officeart/2005/8/layout/vList5"/>
    <dgm:cxn modelId="{51F845CC-2492-46EC-B0C4-9C6855365613}" type="presOf" srcId="{4B2A2A82-E8A6-4096-9FDF-972E17C8FFD2}" destId="{BDF09BA9-8946-430E-AFF0-B525C73D1748}" srcOrd="0" destOrd="0" presId="urn:microsoft.com/office/officeart/2005/8/layout/vList5"/>
    <dgm:cxn modelId="{B46FE2B7-725E-41B3-8945-3EFD6847D582}" type="presOf" srcId="{FB626C05-9B19-4331-8A02-196D036DD383}" destId="{E216A1F8-C710-4B67-84C5-71BFC9D82181}" srcOrd="0" destOrd="0" presId="urn:microsoft.com/office/officeart/2005/8/layout/vList5"/>
    <dgm:cxn modelId="{BAF7555D-9339-49A3-899D-0A0D77F1FBB2}" type="presOf" srcId="{CAD034D2-08C6-4743-A9C9-004D9BF1189F}" destId="{BEAE21ED-1D8B-46E4-B1DC-8A6827DE1ECD}" srcOrd="0" destOrd="0" presId="urn:microsoft.com/office/officeart/2005/8/layout/vList5"/>
    <dgm:cxn modelId="{B52E27A4-5140-4A1F-AE97-D3E2024EE7DE}" srcId="{5130A85B-E70B-41D6-B735-C630A6DBDE40}" destId="{CAD034D2-08C6-4743-A9C9-004D9BF1189F}" srcOrd="5" destOrd="0" parTransId="{B7A767E5-1E5A-4D1B-AD00-C0B01CB83D99}" sibTransId="{9A0CB9CE-9C4B-43FF-B086-FD1B4A712696}"/>
    <dgm:cxn modelId="{B5ED1FFA-606D-431A-B831-3C0DA5F61169}" type="presOf" srcId="{E814B764-EB9B-4F05-99CF-6FF59F2A8333}" destId="{C1F3464E-5DEF-40D5-B31E-2B3D1F6BAB5C}" srcOrd="0" destOrd="0" presId="urn:microsoft.com/office/officeart/2005/8/layout/vList5"/>
    <dgm:cxn modelId="{BAF4E60F-E4C4-441D-9902-4762DB2AADB0}" type="presOf" srcId="{5130A85B-E70B-41D6-B735-C630A6DBDE40}" destId="{DDFCC0E3-0128-4C80-89C5-FD53EE6E71A5}" srcOrd="0" destOrd="0" presId="urn:microsoft.com/office/officeart/2005/8/layout/vList5"/>
    <dgm:cxn modelId="{C7E8E151-F306-47B1-9EB2-A4C1B234881A}" srcId="{5130A85B-E70B-41D6-B735-C630A6DBDE40}" destId="{FB626C05-9B19-4331-8A02-196D036DD383}" srcOrd="1" destOrd="0" parTransId="{92C7A1F8-E02E-42BF-865F-E1B283C15540}" sibTransId="{FA1A8D26-E7FA-423F-B97B-492162336F96}"/>
    <dgm:cxn modelId="{9E79DF6C-4D76-4FA9-9445-AB370F5EFD75}" type="presParOf" srcId="{DDFCC0E3-0128-4C80-89C5-FD53EE6E71A5}" destId="{03E4860F-8AA1-440A-B160-D65CD26F5D9F}" srcOrd="0" destOrd="0" presId="urn:microsoft.com/office/officeart/2005/8/layout/vList5"/>
    <dgm:cxn modelId="{656A07C0-84A0-46A9-A922-E336FACF543E}" type="presParOf" srcId="{03E4860F-8AA1-440A-B160-D65CD26F5D9F}" destId="{FAE9241A-0111-49B1-A0F7-E48F036BF7CA}" srcOrd="0" destOrd="0" presId="urn:microsoft.com/office/officeart/2005/8/layout/vList5"/>
    <dgm:cxn modelId="{97020D05-F283-4294-89D1-74392D34F1AF}" type="presParOf" srcId="{DDFCC0E3-0128-4C80-89C5-FD53EE6E71A5}" destId="{F9B8321F-98DE-4E36-86A8-5299D81E0B6B}" srcOrd="1" destOrd="0" presId="urn:microsoft.com/office/officeart/2005/8/layout/vList5"/>
    <dgm:cxn modelId="{2AAE8BD1-7B47-4710-89B6-CA5BBE5D70E8}" type="presParOf" srcId="{DDFCC0E3-0128-4C80-89C5-FD53EE6E71A5}" destId="{3FC7C1A1-D50C-4713-840B-7EC4ABA936A5}" srcOrd="2" destOrd="0" presId="urn:microsoft.com/office/officeart/2005/8/layout/vList5"/>
    <dgm:cxn modelId="{3D0079CC-3F58-40C9-9170-32480C03CEA4}" type="presParOf" srcId="{3FC7C1A1-D50C-4713-840B-7EC4ABA936A5}" destId="{E216A1F8-C710-4B67-84C5-71BFC9D82181}" srcOrd="0" destOrd="0" presId="urn:microsoft.com/office/officeart/2005/8/layout/vList5"/>
    <dgm:cxn modelId="{79B7867A-6349-41D2-A0F1-1E72DD56A709}" type="presParOf" srcId="{DDFCC0E3-0128-4C80-89C5-FD53EE6E71A5}" destId="{E3CE47FE-F47D-4770-B617-0B674F46825D}" srcOrd="3" destOrd="0" presId="urn:microsoft.com/office/officeart/2005/8/layout/vList5"/>
    <dgm:cxn modelId="{4EACA425-D35A-4A44-97D1-933EEDB8F7B3}" type="presParOf" srcId="{DDFCC0E3-0128-4C80-89C5-FD53EE6E71A5}" destId="{9114C5AC-25EA-4953-A55B-60633F07C737}" srcOrd="4" destOrd="0" presId="urn:microsoft.com/office/officeart/2005/8/layout/vList5"/>
    <dgm:cxn modelId="{6AE86BA8-7A1B-414C-B2D3-CEB9B638E057}" type="presParOf" srcId="{9114C5AC-25EA-4953-A55B-60633F07C737}" destId="{036C3B35-B2CA-443E-BEBE-0F35D696C023}" srcOrd="0" destOrd="0" presId="urn:microsoft.com/office/officeart/2005/8/layout/vList5"/>
    <dgm:cxn modelId="{6B16251B-35A3-45E5-B432-FABEAB59D522}" type="presParOf" srcId="{DDFCC0E3-0128-4C80-89C5-FD53EE6E71A5}" destId="{754F3222-ACB8-40E5-B4D6-813197400B9C}" srcOrd="5" destOrd="0" presId="urn:microsoft.com/office/officeart/2005/8/layout/vList5"/>
    <dgm:cxn modelId="{C4A1C899-C342-4988-9846-7CB54E93F073}" type="presParOf" srcId="{DDFCC0E3-0128-4C80-89C5-FD53EE6E71A5}" destId="{ED34054E-7C97-4850-841C-6D6298409CB9}" srcOrd="6" destOrd="0" presId="urn:microsoft.com/office/officeart/2005/8/layout/vList5"/>
    <dgm:cxn modelId="{DDB42393-1641-419E-8D93-9BC354F935AB}" type="presParOf" srcId="{ED34054E-7C97-4850-841C-6D6298409CB9}" destId="{2060C757-F032-42D5-A043-8E62944BD9A9}" srcOrd="0" destOrd="0" presId="urn:microsoft.com/office/officeart/2005/8/layout/vList5"/>
    <dgm:cxn modelId="{8E3AE1E6-20B2-4818-8B7F-0F45574A602B}" type="presParOf" srcId="{DDFCC0E3-0128-4C80-89C5-FD53EE6E71A5}" destId="{242B3D2F-AFF0-4D84-BB47-C58DE5BB9E0F}" srcOrd="7" destOrd="0" presId="urn:microsoft.com/office/officeart/2005/8/layout/vList5"/>
    <dgm:cxn modelId="{749D8F95-652C-43D8-9A9E-F7BB467835D2}" type="presParOf" srcId="{DDFCC0E3-0128-4C80-89C5-FD53EE6E71A5}" destId="{9B15635C-D2C2-4999-8A34-AD3C9285A6EF}" srcOrd="8" destOrd="0" presId="urn:microsoft.com/office/officeart/2005/8/layout/vList5"/>
    <dgm:cxn modelId="{20A5D6F2-DE64-4BAF-8604-CE5BDFB873E5}" type="presParOf" srcId="{9B15635C-D2C2-4999-8A34-AD3C9285A6EF}" destId="{BDF09BA9-8946-430E-AFF0-B525C73D1748}" srcOrd="0" destOrd="0" presId="urn:microsoft.com/office/officeart/2005/8/layout/vList5"/>
    <dgm:cxn modelId="{AE9C7AAB-E3A5-4D7D-98EB-9F9E5C92496B}" type="presParOf" srcId="{DDFCC0E3-0128-4C80-89C5-FD53EE6E71A5}" destId="{D30F1038-80F1-4D38-B6C1-34A77B160740}" srcOrd="9" destOrd="0" presId="urn:microsoft.com/office/officeart/2005/8/layout/vList5"/>
    <dgm:cxn modelId="{EAA35CFA-A078-4D97-9C81-8B1E29EDE98A}" type="presParOf" srcId="{DDFCC0E3-0128-4C80-89C5-FD53EE6E71A5}" destId="{60B7FEEB-2F1F-40E5-84B6-9E289FE0D102}" srcOrd="10" destOrd="0" presId="urn:microsoft.com/office/officeart/2005/8/layout/vList5"/>
    <dgm:cxn modelId="{80E551D5-D92F-40EF-8EB7-032B2B840CDC}" type="presParOf" srcId="{60B7FEEB-2F1F-40E5-84B6-9E289FE0D102}" destId="{BEAE21ED-1D8B-46E4-B1DC-8A6827DE1ECD}" srcOrd="0" destOrd="0" presId="urn:microsoft.com/office/officeart/2005/8/layout/vList5"/>
    <dgm:cxn modelId="{10251677-1B6A-4076-9397-A155A196ACD2}" type="presParOf" srcId="{DDFCC0E3-0128-4C80-89C5-FD53EE6E71A5}" destId="{B88E2EFB-1A06-4F2D-A318-B12E043F3083}" srcOrd="11" destOrd="0" presId="urn:microsoft.com/office/officeart/2005/8/layout/vList5"/>
    <dgm:cxn modelId="{B0E3D8D2-CD3D-4DB5-85A8-99EA16E66F86}" type="presParOf" srcId="{DDFCC0E3-0128-4C80-89C5-FD53EE6E71A5}" destId="{0662B3E3-BCEA-4541-B707-DA5CC73C28C0}" srcOrd="12" destOrd="0" presId="urn:microsoft.com/office/officeart/2005/8/layout/vList5"/>
    <dgm:cxn modelId="{2FA3CFF1-0C66-4388-803E-96DB40F698D4}" type="presParOf" srcId="{0662B3E3-BCEA-4541-B707-DA5CC73C28C0}" destId="{C1F3464E-5DEF-40D5-B31E-2B3D1F6BAB5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09E3BC6-3E2A-4DEB-8B5B-83806CD83D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EACA6FA-CBB8-4EF2-922B-7AC8D14946E2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Departments  Of The Hospital</a:t>
          </a:r>
          <a:endParaRPr lang="ar-SA" dirty="0"/>
        </a:p>
      </dgm:t>
    </dgm:pt>
    <dgm:pt modelId="{3827D092-8A37-4CE4-94F7-B6BB29FE5457}" type="parTrans" cxnId="{4F87EE70-BB1C-4557-9CA2-114AC8F3CBC3}">
      <dgm:prSet/>
      <dgm:spPr/>
      <dgm:t>
        <a:bodyPr/>
        <a:lstStyle/>
        <a:p>
          <a:pPr rtl="1"/>
          <a:endParaRPr lang="ar-SA"/>
        </a:p>
      </dgm:t>
    </dgm:pt>
    <dgm:pt modelId="{B3DF6F52-8085-45C7-A30B-AFC8E75F6879}" type="sibTrans" cxnId="{4F87EE70-BB1C-4557-9CA2-114AC8F3CBC3}">
      <dgm:prSet/>
      <dgm:spPr/>
      <dgm:t>
        <a:bodyPr/>
        <a:lstStyle/>
        <a:p>
          <a:pPr rtl="1"/>
          <a:endParaRPr lang="ar-SA"/>
        </a:p>
      </dgm:t>
    </dgm:pt>
    <dgm:pt modelId="{794DA309-0575-4A34-94AE-1B4609BBFEC2}" type="pres">
      <dgm:prSet presAssocID="{B09E3BC6-3E2A-4DEB-8B5B-83806CD83D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233F6F7-868A-4988-BE39-F5E610440B02}" type="pres">
      <dgm:prSet presAssocID="{BEACA6FA-CBB8-4EF2-922B-7AC8D14946E2}" presName="linNode" presStyleCnt="0"/>
      <dgm:spPr/>
    </dgm:pt>
    <dgm:pt modelId="{C1D6FBAF-F407-44B5-9937-4013E0B6E591}" type="pres">
      <dgm:prSet presAssocID="{BEACA6FA-CBB8-4EF2-922B-7AC8D14946E2}" presName="parentText" presStyleLbl="node1" presStyleIdx="0" presStyleCnt="1" custScaleX="274886" custLinFactNeighborX="-1446" custLinFactNeighborY="625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7E9B27-A500-47FD-BBC1-9FB939A37082}" type="presOf" srcId="{BEACA6FA-CBB8-4EF2-922B-7AC8D14946E2}" destId="{C1D6FBAF-F407-44B5-9937-4013E0B6E591}" srcOrd="0" destOrd="0" presId="urn:microsoft.com/office/officeart/2005/8/layout/vList5"/>
    <dgm:cxn modelId="{4F87EE70-BB1C-4557-9CA2-114AC8F3CBC3}" srcId="{B09E3BC6-3E2A-4DEB-8B5B-83806CD83DCC}" destId="{BEACA6FA-CBB8-4EF2-922B-7AC8D14946E2}" srcOrd="0" destOrd="0" parTransId="{3827D092-8A37-4CE4-94F7-B6BB29FE5457}" sibTransId="{B3DF6F52-8085-45C7-A30B-AFC8E75F6879}"/>
    <dgm:cxn modelId="{5883AC04-571B-48BB-B73B-A4DF32547626}" type="presOf" srcId="{B09E3BC6-3E2A-4DEB-8B5B-83806CD83DCC}" destId="{794DA309-0575-4A34-94AE-1B4609BBFEC2}" srcOrd="0" destOrd="0" presId="urn:microsoft.com/office/officeart/2005/8/layout/vList5"/>
    <dgm:cxn modelId="{6C2637F5-E7B9-44B1-9D24-A03488FE92F0}" type="presParOf" srcId="{794DA309-0575-4A34-94AE-1B4609BBFEC2}" destId="{7233F6F7-868A-4988-BE39-F5E610440B02}" srcOrd="0" destOrd="0" presId="urn:microsoft.com/office/officeart/2005/8/layout/vList5"/>
    <dgm:cxn modelId="{70675E42-609E-412B-8E52-DA978071AF76}" type="presParOf" srcId="{7233F6F7-868A-4988-BE39-F5E610440B02}" destId="{C1D6FBAF-F407-44B5-9937-4013E0B6E59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576CD8D-57D1-4ED5-9D11-6DFAF60036EF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2112468-39A4-495A-9F23-C0B2F5729679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Emergency department</a:t>
          </a:r>
          <a:endParaRPr lang="ar-SA" dirty="0">
            <a:solidFill>
              <a:schemeClr val="tx1"/>
            </a:solidFill>
          </a:endParaRPr>
        </a:p>
      </dgm:t>
    </dgm:pt>
    <dgm:pt modelId="{8CB3A246-F67E-4F8F-BFBF-C74666906093}" type="parTrans" cxnId="{241A2DB2-DDF9-4C30-98BA-84C3EF250D3D}">
      <dgm:prSet/>
      <dgm:spPr/>
      <dgm:t>
        <a:bodyPr/>
        <a:lstStyle/>
        <a:p>
          <a:pPr rtl="1"/>
          <a:endParaRPr lang="ar-SA"/>
        </a:p>
      </dgm:t>
    </dgm:pt>
    <dgm:pt modelId="{83B8174C-F79A-450A-BDDC-033FAF889C9C}" type="sibTrans" cxnId="{241A2DB2-DDF9-4C30-98BA-84C3EF250D3D}">
      <dgm:prSet/>
      <dgm:spPr/>
      <dgm:t>
        <a:bodyPr/>
        <a:lstStyle/>
        <a:p>
          <a:pPr rtl="1"/>
          <a:endParaRPr lang="ar-SA"/>
        </a:p>
      </dgm:t>
    </dgm:pt>
    <dgm:pt modelId="{B8809F89-D8A9-45DA-982D-0B76ED4400D0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Radiology department</a:t>
          </a:r>
          <a:endParaRPr lang="ar-SA" dirty="0">
            <a:solidFill>
              <a:schemeClr val="tx1"/>
            </a:solidFill>
          </a:endParaRPr>
        </a:p>
      </dgm:t>
    </dgm:pt>
    <dgm:pt modelId="{D028911F-12EB-4419-A94B-269A118CF7D2}" type="parTrans" cxnId="{240070A6-73FE-468B-ABC7-598F34A11E52}">
      <dgm:prSet/>
      <dgm:spPr/>
      <dgm:t>
        <a:bodyPr/>
        <a:lstStyle/>
        <a:p>
          <a:pPr rtl="1"/>
          <a:endParaRPr lang="ar-SA"/>
        </a:p>
      </dgm:t>
    </dgm:pt>
    <dgm:pt modelId="{C31A2CB9-B629-4ACF-B3B1-64672F0FA1A4}" type="sibTrans" cxnId="{240070A6-73FE-468B-ABC7-598F34A11E52}">
      <dgm:prSet/>
      <dgm:spPr/>
      <dgm:t>
        <a:bodyPr/>
        <a:lstStyle/>
        <a:p>
          <a:pPr rtl="1"/>
          <a:endParaRPr lang="ar-SA"/>
        </a:p>
      </dgm:t>
    </dgm:pt>
    <dgm:pt modelId="{84C58454-2F65-4BB1-8F32-E534E3B787E8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Maternity ward Department</a:t>
          </a:r>
          <a:endParaRPr lang="ar-SA" dirty="0" smtClean="0">
            <a:solidFill>
              <a:schemeClr val="tx1"/>
            </a:solidFill>
          </a:endParaRPr>
        </a:p>
      </dgm:t>
    </dgm:pt>
    <dgm:pt modelId="{0938E194-99A5-47B7-A990-9AD9B87C750F}" type="parTrans" cxnId="{44411CC6-EE98-40B8-A5D1-C7F58797C170}">
      <dgm:prSet/>
      <dgm:spPr/>
      <dgm:t>
        <a:bodyPr/>
        <a:lstStyle/>
        <a:p>
          <a:pPr rtl="1"/>
          <a:endParaRPr lang="ar-SA"/>
        </a:p>
      </dgm:t>
    </dgm:pt>
    <dgm:pt modelId="{10B6D6E0-C232-4351-B650-594E52B8BD16}" type="sibTrans" cxnId="{44411CC6-EE98-40B8-A5D1-C7F58797C170}">
      <dgm:prSet/>
      <dgm:spPr/>
      <dgm:t>
        <a:bodyPr/>
        <a:lstStyle/>
        <a:p>
          <a:pPr rtl="1"/>
          <a:endParaRPr lang="ar-SA"/>
        </a:p>
      </dgm:t>
    </dgm:pt>
    <dgm:pt modelId="{72AA132A-7AD7-488D-9C7D-E306311D1CAB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ICU &amp;</a:t>
          </a:r>
        </a:p>
        <a:p>
          <a:pPr marL="0" marR="0" indent="0" defTabSz="1111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Cardiology Departments</a:t>
          </a:r>
          <a:endParaRPr lang="ar-SA" dirty="0" smtClean="0">
            <a:solidFill>
              <a:schemeClr val="tx1"/>
            </a:solidFill>
          </a:endParaRPr>
        </a:p>
      </dgm:t>
    </dgm:pt>
    <dgm:pt modelId="{C1E66E8B-8C54-4074-9EDE-9CDF625BFED3}" type="parTrans" cxnId="{94618A32-BA0D-418E-A9F2-29D03544C407}">
      <dgm:prSet/>
      <dgm:spPr/>
      <dgm:t>
        <a:bodyPr/>
        <a:lstStyle/>
        <a:p>
          <a:pPr rtl="1"/>
          <a:endParaRPr lang="ar-SA"/>
        </a:p>
      </dgm:t>
    </dgm:pt>
    <dgm:pt modelId="{47507777-62EF-4917-8B5C-A107C5074D7E}" type="sibTrans" cxnId="{94618A32-BA0D-418E-A9F2-29D03544C407}">
      <dgm:prSet/>
      <dgm:spPr/>
      <dgm:t>
        <a:bodyPr/>
        <a:lstStyle/>
        <a:p>
          <a:pPr rtl="1"/>
          <a:endParaRPr lang="ar-SA"/>
        </a:p>
      </dgm:t>
    </dgm:pt>
    <dgm:pt modelId="{A00FA9F5-94F7-409E-89A4-B984ED88853B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Operations department</a:t>
          </a:r>
          <a:endParaRPr lang="ar-SA" dirty="0" smtClean="0">
            <a:solidFill>
              <a:schemeClr val="tx1"/>
            </a:solidFill>
          </a:endParaRPr>
        </a:p>
      </dgm:t>
    </dgm:pt>
    <dgm:pt modelId="{E167F0F2-30B7-4438-AC33-7826A7242A81}" type="parTrans" cxnId="{80789DCA-CB63-4723-8464-D032807FA0BB}">
      <dgm:prSet/>
      <dgm:spPr/>
      <dgm:t>
        <a:bodyPr/>
        <a:lstStyle/>
        <a:p>
          <a:pPr rtl="1"/>
          <a:endParaRPr lang="ar-SA"/>
        </a:p>
      </dgm:t>
    </dgm:pt>
    <dgm:pt modelId="{11A7E2E2-31BE-45B4-960C-19BBE4CF038B}" type="sibTrans" cxnId="{80789DCA-CB63-4723-8464-D032807FA0BB}">
      <dgm:prSet/>
      <dgm:spPr/>
      <dgm:t>
        <a:bodyPr/>
        <a:lstStyle/>
        <a:p>
          <a:pPr rtl="1"/>
          <a:endParaRPr lang="ar-SA"/>
        </a:p>
      </dgm:t>
    </dgm:pt>
    <dgm:pt modelId="{BDAC9840-4287-4B9F-858E-8B31F6F762C3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Pharmacy Department</a:t>
          </a:r>
          <a:endParaRPr lang="ar-SA" dirty="0">
            <a:solidFill>
              <a:schemeClr val="tx1"/>
            </a:solidFill>
          </a:endParaRPr>
        </a:p>
      </dgm:t>
    </dgm:pt>
    <dgm:pt modelId="{0B028229-6B32-431C-9CE7-202CD6E025BB}" type="parTrans" cxnId="{6343A015-3AF9-4710-9436-75DF7AE904B4}">
      <dgm:prSet/>
      <dgm:spPr/>
      <dgm:t>
        <a:bodyPr/>
        <a:lstStyle/>
        <a:p>
          <a:endParaRPr lang="en-US"/>
        </a:p>
      </dgm:t>
    </dgm:pt>
    <dgm:pt modelId="{1A875C18-A754-4886-9E8F-1C1A8D7E1D63}" type="sibTrans" cxnId="{6343A015-3AF9-4710-9436-75DF7AE904B4}">
      <dgm:prSet/>
      <dgm:spPr/>
      <dgm:t>
        <a:bodyPr/>
        <a:lstStyle/>
        <a:p>
          <a:endParaRPr lang="en-US"/>
        </a:p>
      </dgm:t>
    </dgm:pt>
    <dgm:pt modelId="{5A863FDA-C0AD-491B-8844-ED30085F8B08}" type="pres">
      <dgm:prSet presAssocID="{6576CD8D-57D1-4ED5-9D11-6DFAF60036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759EB49-7DAE-43CD-8A4F-1AAFBA2FCD6C}" type="pres">
      <dgm:prSet presAssocID="{F2112468-39A4-495A-9F23-C0B2F572967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262715-4CA5-47E9-AB22-F0E6A14B1FBB}" type="pres">
      <dgm:prSet presAssocID="{83B8174C-F79A-450A-BDDC-033FAF889C9C}" presName="sibTrans" presStyleCnt="0"/>
      <dgm:spPr/>
    </dgm:pt>
    <dgm:pt modelId="{4FF8F4F4-5D4C-4CA2-94E7-50FB563BFA80}" type="pres">
      <dgm:prSet presAssocID="{B8809F89-D8A9-45DA-982D-0B76ED4400D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D950BD-0601-41A3-A521-061932635BDB}" type="pres">
      <dgm:prSet presAssocID="{C31A2CB9-B629-4ACF-B3B1-64672F0FA1A4}" presName="sibTrans" presStyleCnt="0"/>
      <dgm:spPr/>
    </dgm:pt>
    <dgm:pt modelId="{C84047A7-950B-4522-9E39-85E89B11E1B7}" type="pres">
      <dgm:prSet presAssocID="{84C58454-2F65-4BB1-8F32-E534E3B787E8}" presName="node" presStyleLbl="node1" presStyleIdx="2" presStyleCnt="6" custLinFactNeighborX="635" custLinFactNeighborY="53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580598-7BCD-4639-87B2-7361D17212A4}" type="pres">
      <dgm:prSet presAssocID="{10B6D6E0-C232-4351-B650-594E52B8BD16}" presName="sibTrans" presStyleCnt="0"/>
      <dgm:spPr/>
    </dgm:pt>
    <dgm:pt modelId="{C060BC0E-B947-4F25-BAB9-0CBF05C2F8D7}" type="pres">
      <dgm:prSet presAssocID="{72AA132A-7AD7-488D-9C7D-E306311D1CAB}" presName="node" presStyleLbl="node1" presStyleIdx="3" presStyleCnt="6" custLinFactX="8350" custLinFactNeighborX="100000" custLinFactNeighborY="28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BC83CF-1161-4DCC-910B-DB92C56075A1}" type="pres">
      <dgm:prSet presAssocID="{47507777-62EF-4917-8B5C-A107C5074D7E}" presName="sibTrans" presStyleCnt="0"/>
      <dgm:spPr/>
    </dgm:pt>
    <dgm:pt modelId="{30700D31-E83A-433B-8456-5A13CED639B7}" type="pres">
      <dgm:prSet presAssocID="{A00FA9F5-94F7-409E-89A4-B984ED88853B}" presName="node" presStyleLbl="node1" presStyleIdx="4" presStyleCnt="6" custLinFactX="-10727" custLinFactNeighborX="-100000" custLinFactNeighborY="-25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323DD3-F73C-4A97-A661-E322F16DB7CD}" type="pres">
      <dgm:prSet presAssocID="{11A7E2E2-31BE-45B4-960C-19BBE4CF038B}" presName="sibTrans" presStyleCnt="0"/>
      <dgm:spPr/>
    </dgm:pt>
    <dgm:pt modelId="{556A14BF-1375-4C4F-B9A0-0A52E8B26028}" type="pres">
      <dgm:prSet presAssocID="{BDAC9840-4287-4B9F-858E-8B31F6F762C3}" presName="node" presStyleLbl="node1" presStyleIdx="5" presStyleCnt="6" custLinFactNeighborX="-4237" custLinFactNeighborY="-28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52DE3F-FEC4-433D-BEA1-25EDC1B6778A}" type="presOf" srcId="{72AA132A-7AD7-488D-9C7D-E306311D1CAB}" destId="{C060BC0E-B947-4F25-BAB9-0CBF05C2F8D7}" srcOrd="0" destOrd="0" presId="urn:microsoft.com/office/officeart/2005/8/layout/default#1"/>
    <dgm:cxn modelId="{E4EAE031-7893-4D7F-952C-66B093DE51E7}" type="presOf" srcId="{B8809F89-D8A9-45DA-982D-0B76ED4400D0}" destId="{4FF8F4F4-5D4C-4CA2-94E7-50FB563BFA80}" srcOrd="0" destOrd="0" presId="urn:microsoft.com/office/officeart/2005/8/layout/default#1"/>
    <dgm:cxn modelId="{1A8D2CD1-CAA8-4931-B265-D9BF038CDCE4}" type="presOf" srcId="{F2112468-39A4-495A-9F23-C0B2F5729679}" destId="{6759EB49-7DAE-43CD-8A4F-1AAFBA2FCD6C}" srcOrd="0" destOrd="0" presId="urn:microsoft.com/office/officeart/2005/8/layout/default#1"/>
    <dgm:cxn modelId="{94618A32-BA0D-418E-A9F2-29D03544C407}" srcId="{6576CD8D-57D1-4ED5-9D11-6DFAF60036EF}" destId="{72AA132A-7AD7-488D-9C7D-E306311D1CAB}" srcOrd="3" destOrd="0" parTransId="{C1E66E8B-8C54-4074-9EDE-9CDF625BFED3}" sibTransId="{47507777-62EF-4917-8B5C-A107C5074D7E}"/>
    <dgm:cxn modelId="{EB44EFD2-7E8F-4626-B394-8B7CFF52C427}" type="presOf" srcId="{A00FA9F5-94F7-409E-89A4-B984ED88853B}" destId="{30700D31-E83A-433B-8456-5A13CED639B7}" srcOrd="0" destOrd="0" presId="urn:microsoft.com/office/officeart/2005/8/layout/default#1"/>
    <dgm:cxn modelId="{44411CC6-EE98-40B8-A5D1-C7F58797C170}" srcId="{6576CD8D-57D1-4ED5-9D11-6DFAF60036EF}" destId="{84C58454-2F65-4BB1-8F32-E534E3B787E8}" srcOrd="2" destOrd="0" parTransId="{0938E194-99A5-47B7-A990-9AD9B87C750F}" sibTransId="{10B6D6E0-C232-4351-B650-594E52B8BD16}"/>
    <dgm:cxn modelId="{80789DCA-CB63-4723-8464-D032807FA0BB}" srcId="{6576CD8D-57D1-4ED5-9D11-6DFAF60036EF}" destId="{A00FA9F5-94F7-409E-89A4-B984ED88853B}" srcOrd="4" destOrd="0" parTransId="{E167F0F2-30B7-4438-AC33-7826A7242A81}" sibTransId="{11A7E2E2-31BE-45B4-960C-19BBE4CF038B}"/>
    <dgm:cxn modelId="{241A2DB2-DDF9-4C30-98BA-84C3EF250D3D}" srcId="{6576CD8D-57D1-4ED5-9D11-6DFAF60036EF}" destId="{F2112468-39A4-495A-9F23-C0B2F5729679}" srcOrd="0" destOrd="0" parTransId="{8CB3A246-F67E-4F8F-BFBF-C74666906093}" sibTransId="{83B8174C-F79A-450A-BDDC-033FAF889C9C}"/>
    <dgm:cxn modelId="{6343A015-3AF9-4710-9436-75DF7AE904B4}" srcId="{6576CD8D-57D1-4ED5-9D11-6DFAF60036EF}" destId="{BDAC9840-4287-4B9F-858E-8B31F6F762C3}" srcOrd="5" destOrd="0" parTransId="{0B028229-6B32-431C-9CE7-202CD6E025BB}" sibTransId="{1A875C18-A754-4886-9E8F-1C1A8D7E1D63}"/>
    <dgm:cxn modelId="{8DA1A247-A917-48BA-8EB9-A05088E9640C}" type="presOf" srcId="{84C58454-2F65-4BB1-8F32-E534E3B787E8}" destId="{C84047A7-950B-4522-9E39-85E89B11E1B7}" srcOrd="0" destOrd="0" presId="urn:microsoft.com/office/officeart/2005/8/layout/default#1"/>
    <dgm:cxn modelId="{F8E6949A-8967-4666-A73B-74A9AB7F6598}" type="presOf" srcId="{6576CD8D-57D1-4ED5-9D11-6DFAF60036EF}" destId="{5A863FDA-C0AD-491B-8844-ED30085F8B08}" srcOrd="0" destOrd="0" presId="urn:microsoft.com/office/officeart/2005/8/layout/default#1"/>
    <dgm:cxn modelId="{5E00BB31-CE6D-4C25-B3EF-E82DD64420E8}" type="presOf" srcId="{BDAC9840-4287-4B9F-858E-8B31F6F762C3}" destId="{556A14BF-1375-4C4F-B9A0-0A52E8B26028}" srcOrd="0" destOrd="0" presId="urn:microsoft.com/office/officeart/2005/8/layout/default#1"/>
    <dgm:cxn modelId="{240070A6-73FE-468B-ABC7-598F34A11E52}" srcId="{6576CD8D-57D1-4ED5-9D11-6DFAF60036EF}" destId="{B8809F89-D8A9-45DA-982D-0B76ED4400D0}" srcOrd="1" destOrd="0" parTransId="{D028911F-12EB-4419-A94B-269A118CF7D2}" sibTransId="{C31A2CB9-B629-4ACF-B3B1-64672F0FA1A4}"/>
    <dgm:cxn modelId="{DF46DFBF-205B-4B32-A1C4-5954D9D4C317}" type="presParOf" srcId="{5A863FDA-C0AD-491B-8844-ED30085F8B08}" destId="{6759EB49-7DAE-43CD-8A4F-1AAFBA2FCD6C}" srcOrd="0" destOrd="0" presId="urn:microsoft.com/office/officeart/2005/8/layout/default#1"/>
    <dgm:cxn modelId="{B0450970-A2E3-4B14-BEAB-CF8288B6646A}" type="presParOf" srcId="{5A863FDA-C0AD-491B-8844-ED30085F8B08}" destId="{64262715-4CA5-47E9-AB22-F0E6A14B1FBB}" srcOrd="1" destOrd="0" presId="urn:microsoft.com/office/officeart/2005/8/layout/default#1"/>
    <dgm:cxn modelId="{5EAD63F5-991E-4AEE-90EA-8D9496C77B33}" type="presParOf" srcId="{5A863FDA-C0AD-491B-8844-ED30085F8B08}" destId="{4FF8F4F4-5D4C-4CA2-94E7-50FB563BFA80}" srcOrd="2" destOrd="0" presId="urn:microsoft.com/office/officeart/2005/8/layout/default#1"/>
    <dgm:cxn modelId="{F09E7B35-EC97-451F-8921-0D7127971829}" type="presParOf" srcId="{5A863FDA-C0AD-491B-8844-ED30085F8B08}" destId="{A3D950BD-0601-41A3-A521-061932635BDB}" srcOrd="3" destOrd="0" presId="urn:microsoft.com/office/officeart/2005/8/layout/default#1"/>
    <dgm:cxn modelId="{8D13580B-3FEF-4E8F-B955-557A477ADD74}" type="presParOf" srcId="{5A863FDA-C0AD-491B-8844-ED30085F8B08}" destId="{C84047A7-950B-4522-9E39-85E89B11E1B7}" srcOrd="4" destOrd="0" presId="urn:microsoft.com/office/officeart/2005/8/layout/default#1"/>
    <dgm:cxn modelId="{A2C58486-E199-489F-A338-4F574F58E41C}" type="presParOf" srcId="{5A863FDA-C0AD-491B-8844-ED30085F8B08}" destId="{76580598-7BCD-4639-87B2-7361D17212A4}" srcOrd="5" destOrd="0" presId="urn:microsoft.com/office/officeart/2005/8/layout/default#1"/>
    <dgm:cxn modelId="{B44F0E9D-511F-4B5E-AD52-5600C4EB8679}" type="presParOf" srcId="{5A863FDA-C0AD-491B-8844-ED30085F8B08}" destId="{C060BC0E-B947-4F25-BAB9-0CBF05C2F8D7}" srcOrd="6" destOrd="0" presId="urn:microsoft.com/office/officeart/2005/8/layout/default#1"/>
    <dgm:cxn modelId="{77B661C5-23BB-48F7-932E-67FDC89DB0D2}" type="presParOf" srcId="{5A863FDA-C0AD-491B-8844-ED30085F8B08}" destId="{9EBC83CF-1161-4DCC-910B-DB92C56075A1}" srcOrd="7" destOrd="0" presId="urn:microsoft.com/office/officeart/2005/8/layout/default#1"/>
    <dgm:cxn modelId="{D8A58921-E77D-4F09-997C-40BD5C4E472A}" type="presParOf" srcId="{5A863FDA-C0AD-491B-8844-ED30085F8B08}" destId="{30700D31-E83A-433B-8456-5A13CED639B7}" srcOrd="8" destOrd="0" presId="urn:microsoft.com/office/officeart/2005/8/layout/default#1"/>
    <dgm:cxn modelId="{363CAD4E-F473-4232-941F-2352B40774AB}" type="presParOf" srcId="{5A863FDA-C0AD-491B-8844-ED30085F8B08}" destId="{02323DD3-F73C-4A97-A661-E322F16DB7CD}" srcOrd="9" destOrd="0" presId="urn:microsoft.com/office/officeart/2005/8/layout/default#1"/>
    <dgm:cxn modelId="{50B108B3-BE5F-485D-AD6E-48F7F4A8CEF2}" type="presParOf" srcId="{5A863FDA-C0AD-491B-8844-ED30085F8B08}" destId="{556A14BF-1375-4C4F-B9A0-0A52E8B26028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4AFF0FF-686D-4ED6-9120-EEA027B7D91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F56558D-0892-46E9-A808-6A1A1DBB1C7B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 smtClean="0"/>
            <a:t>Departments  Of The Hospital</a:t>
          </a:r>
          <a:endParaRPr lang="ar-SA" dirty="0"/>
        </a:p>
      </dgm:t>
    </dgm:pt>
    <dgm:pt modelId="{E97F626B-CA40-4940-AECA-08C46F77CAFC}" type="parTrans" cxnId="{4A9D88D0-CB64-406C-BC01-1102CD919E57}">
      <dgm:prSet/>
      <dgm:spPr/>
      <dgm:t>
        <a:bodyPr/>
        <a:lstStyle/>
        <a:p>
          <a:pPr rtl="1"/>
          <a:endParaRPr lang="ar-SA"/>
        </a:p>
      </dgm:t>
    </dgm:pt>
    <dgm:pt modelId="{4BB39D56-C79C-4DB7-B39C-F1E2EB24C264}" type="sibTrans" cxnId="{4A9D88D0-CB64-406C-BC01-1102CD919E57}">
      <dgm:prSet/>
      <dgm:spPr/>
      <dgm:t>
        <a:bodyPr/>
        <a:lstStyle/>
        <a:p>
          <a:pPr rtl="1"/>
          <a:endParaRPr lang="ar-SA"/>
        </a:p>
      </dgm:t>
    </dgm:pt>
    <dgm:pt modelId="{D32B0DD8-2314-45BA-9A1E-1FC0721B4928}" type="pres">
      <dgm:prSet presAssocID="{44AFF0FF-686D-4ED6-9120-EEA027B7D9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8F801A4-55D2-48EA-8BB7-B7DEA662F943}" type="pres">
      <dgm:prSet presAssocID="{4F56558D-0892-46E9-A808-6A1A1DBB1C7B}" presName="linNode" presStyleCnt="0"/>
      <dgm:spPr/>
    </dgm:pt>
    <dgm:pt modelId="{8A9F2A1B-9422-4643-A872-AD5D51FF5551}" type="pres">
      <dgm:prSet presAssocID="{4F56558D-0892-46E9-A808-6A1A1DBB1C7B}" presName="parentText" presStyleLbl="node1" presStyleIdx="0" presStyleCnt="1" custScaleX="277778" custLinFactNeighborX="1312" custLinFactNeighborY="-528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7690E2A-6381-4DA1-BF34-01EB9E565627}" type="presOf" srcId="{4F56558D-0892-46E9-A808-6A1A1DBB1C7B}" destId="{8A9F2A1B-9422-4643-A872-AD5D51FF5551}" srcOrd="0" destOrd="0" presId="urn:microsoft.com/office/officeart/2005/8/layout/vList5"/>
    <dgm:cxn modelId="{AEEFF59D-86B1-41E4-BF72-D499BCF657CD}" type="presOf" srcId="{44AFF0FF-686D-4ED6-9120-EEA027B7D913}" destId="{D32B0DD8-2314-45BA-9A1E-1FC0721B4928}" srcOrd="0" destOrd="0" presId="urn:microsoft.com/office/officeart/2005/8/layout/vList5"/>
    <dgm:cxn modelId="{4A9D88D0-CB64-406C-BC01-1102CD919E57}" srcId="{44AFF0FF-686D-4ED6-9120-EEA027B7D913}" destId="{4F56558D-0892-46E9-A808-6A1A1DBB1C7B}" srcOrd="0" destOrd="0" parTransId="{E97F626B-CA40-4940-AECA-08C46F77CAFC}" sibTransId="{4BB39D56-C79C-4DB7-B39C-F1E2EB24C264}"/>
    <dgm:cxn modelId="{3347D191-E067-4133-A88E-1AE7E2D37774}" type="presParOf" srcId="{D32B0DD8-2314-45BA-9A1E-1FC0721B4928}" destId="{F8F801A4-55D2-48EA-8BB7-B7DEA662F943}" srcOrd="0" destOrd="0" presId="urn:microsoft.com/office/officeart/2005/8/layout/vList5"/>
    <dgm:cxn modelId="{137E3C29-9BDF-4ECF-85A1-7E9E8C9B81EA}" type="presParOf" srcId="{F8F801A4-55D2-48EA-8BB7-B7DEA662F943}" destId="{8A9F2A1B-9422-4643-A872-AD5D51FF555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C57E604-B84F-4648-B183-277CBF8D1AB8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DBDFB47-A67A-4A33-82D1-7DE9F18DC221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Department of women &amp; men sleeping place</a:t>
          </a:r>
          <a:endParaRPr lang="en-US" dirty="0">
            <a:solidFill>
              <a:schemeClr val="tx1"/>
            </a:solidFill>
          </a:endParaRPr>
        </a:p>
      </dgm:t>
    </dgm:pt>
    <dgm:pt modelId="{2E3BAC20-62A5-4B93-A564-5014CBD6C7DD}" type="sibTrans" cxnId="{A747B9A0-4E29-4916-BDDA-D972C8ED52D8}">
      <dgm:prSet/>
      <dgm:spPr/>
      <dgm:t>
        <a:bodyPr/>
        <a:lstStyle/>
        <a:p>
          <a:pPr rtl="1"/>
          <a:endParaRPr lang="ar-SA"/>
        </a:p>
      </dgm:t>
    </dgm:pt>
    <dgm:pt modelId="{81187AB3-36B1-44DE-8096-CA7F8B9A7398}" type="parTrans" cxnId="{A747B9A0-4E29-4916-BDDA-D972C8ED52D8}">
      <dgm:prSet/>
      <dgm:spPr/>
      <dgm:t>
        <a:bodyPr/>
        <a:lstStyle/>
        <a:p>
          <a:pPr rtl="1"/>
          <a:endParaRPr lang="ar-SA"/>
        </a:p>
      </dgm:t>
    </dgm:pt>
    <dgm:pt modelId="{1B64F861-0CF9-4930-8A1A-7314B64C130D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Laundry Department</a:t>
          </a:r>
        </a:p>
      </dgm:t>
    </dgm:pt>
    <dgm:pt modelId="{AE207DE7-1A9E-4A63-A0C6-E0B54018AEFC}" type="parTrans" cxnId="{3CFAF698-8B47-4286-9E3D-65F66B40C19A}">
      <dgm:prSet/>
      <dgm:spPr/>
      <dgm:t>
        <a:bodyPr/>
        <a:lstStyle/>
        <a:p>
          <a:endParaRPr lang="en-US"/>
        </a:p>
      </dgm:t>
    </dgm:pt>
    <dgm:pt modelId="{2484FBD5-B14C-43C6-A8B8-6CAD5DF0AC72}" type="sibTrans" cxnId="{3CFAF698-8B47-4286-9E3D-65F66B40C19A}">
      <dgm:prSet/>
      <dgm:spPr/>
      <dgm:t>
        <a:bodyPr/>
        <a:lstStyle/>
        <a:p>
          <a:endParaRPr lang="en-US"/>
        </a:p>
      </dgm:t>
    </dgm:pt>
    <dgm:pt modelId="{0C82C97D-714C-414B-9393-6F2C23D70AE1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Laboratory Department </a:t>
          </a:r>
          <a:endParaRPr lang="ar-SA" dirty="0">
            <a:solidFill>
              <a:schemeClr val="tx1"/>
            </a:solidFill>
          </a:endParaRPr>
        </a:p>
      </dgm:t>
    </dgm:pt>
    <dgm:pt modelId="{286932BE-1A35-49BC-92E4-D86BD9FAA15E}" type="parTrans" cxnId="{F8BDFEB8-34CC-4EB1-BBBC-DC300C43D26A}">
      <dgm:prSet/>
      <dgm:spPr/>
      <dgm:t>
        <a:bodyPr/>
        <a:lstStyle/>
        <a:p>
          <a:endParaRPr lang="en-US"/>
        </a:p>
      </dgm:t>
    </dgm:pt>
    <dgm:pt modelId="{70F4F165-0662-494A-A534-D8F2643ABF6D}" type="sibTrans" cxnId="{F8BDFEB8-34CC-4EB1-BBBC-DC300C43D26A}">
      <dgm:prSet/>
      <dgm:spPr/>
      <dgm:t>
        <a:bodyPr/>
        <a:lstStyle/>
        <a:p>
          <a:endParaRPr lang="en-US"/>
        </a:p>
      </dgm:t>
    </dgm:pt>
    <dgm:pt modelId="{C7450A85-CEC0-46E4-B9B7-064E0A47683D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Kitchen ,Lecture Hall Department</a:t>
          </a:r>
          <a:endParaRPr lang="ar-SA" dirty="0">
            <a:solidFill>
              <a:schemeClr val="tx1"/>
            </a:solidFill>
          </a:endParaRPr>
        </a:p>
      </dgm:t>
    </dgm:pt>
    <dgm:pt modelId="{07560ADF-60DA-4144-AAE6-92DBF4F1DE1F}" type="parTrans" cxnId="{1F383AC7-FBF5-4CFF-A09E-A6E1E4F160A7}">
      <dgm:prSet/>
      <dgm:spPr/>
      <dgm:t>
        <a:bodyPr/>
        <a:lstStyle/>
        <a:p>
          <a:endParaRPr lang="en-US"/>
        </a:p>
      </dgm:t>
    </dgm:pt>
    <dgm:pt modelId="{D152EC66-BF89-4FB6-83FB-FF6DCD5385E4}" type="sibTrans" cxnId="{1F383AC7-FBF5-4CFF-A09E-A6E1E4F160A7}">
      <dgm:prSet/>
      <dgm:spPr/>
      <dgm:t>
        <a:bodyPr/>
        <a:lstStyle/>
        <a:p>
          <a:endParaRPr lang="en-US"/>
        </a:p>
      </dgm:t>
    </dgm:pt>
    <dgm:pt modelId="{7987C948-C8CA-4B3B-A8A6-805BD00F4565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dirty="0" smtClean="0">
              <a:solidFill>
                <a:schemeClr val="tx1"/>
              </a:solidFill>
            </a:rPr>
            <a:t>Clinics Department </a:t>
          </a:r>
          <a:endParaRPr lang="ar-SA" b="0" dirty="0" smtClean="0">
            <a:solidFill>
              <a:schemeClr val="tx1"/>
            </a:solidFill>
          </a:endParaRPr>
        </a:p>
      </dgm:t>
    </dgm:pt>
    <dgm:pt modelId="{F2E6D0B7-AA57-4766-8000-355CE50D28E9}" type="parTrans" cxnId="{C5DF051A-673A-4909-8B28-D4D97C772C3D}">
      <dgm:prSet/>
      <dgm:spPr/>
      <dgm:t>
        <a:bodyPr/>
        <a:lstStyle/>
        <a:p>
          <a:endParaRPr lang="en-US"/>
        </a:p>
      </dgm:t>
    </dgm:pt>
    <dgm:pt modelId="{58A7D0CC-4920-46B4-BE3B-4392D890ACB2}" type="sibTrans" cxnId="{C5DF051A-673A-4909-8B28-D4D97C772C3D}">
      <dgm:prSet/>
      <dgm:spPr/>
      <dgm:t>
        <a:bodyPr/>
        <a:lstStyle/>
        <a:p>
          <a:endParaRPr lang="en-US"/>
        </a:p>
      </dgm:t>
    </dgm:pt>
    <dgm:pt modelId="{5B32C1CE-4AF9-4FFF-9237-F7E5483C540B}" type="pres">
      <dgm:prSet presAssocID="{9C57E604-B84F-4648-B183-277CBF8D1AB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FEA9A31-0F98-4B26-A7FF-D9491428B7A6}" type="pres">
      <dgm:prSet presAssocID="{1B64F861-0CF9-4930-8A1A-7314B64C130D}" presName="node" presStyleLbl="node1" presStyleIdx="0" presStyleCnt="5" custLinFactX="75917" custLinFactNeighborX="100000" custLinFactNeighborY="995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FFADD0-1461-4631-B1C1-6589FD8A37D4}" type="pres">
      <dgm:prSet presAssocID="{2484FBD5-B14C-43C6-A8B8-6CAD5DF0AC72}" presName="sibTrans" presStyleCnt="0"/>
      <dgm:spPr/>
    </dgm:pt>
    <dgm:pt modelId="{48EDCD5E-8681-42AB-8287-914DA1B756B7}" type="pres">
      <dgm:prSet presAssocID="{7DBDFB47-A67A-4A33-82D1-7DE9F18DC221}" presName="node" presStyleLbl="node1" presStyleIdx="1" presStyleCnt="5" custLinFactNeighborX="1693" custLinFactNeighborY="-1675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32DEBC-661F-440B-B8E8-4A6A9C78FF53}" type="pres">
      <dgm:prSet presAssocID="{2E3BAC20-62A5-4B93-A564-5014CBD6C7DD}" presName="sibTrans" presStyleCnt="0"/>
      <dgm:spPr/>
    </dgm:pt>
    <dgm:pt modelId="{4F8631F0-3FE3-414D-B68C-63FD9BDF911D}" type="pres">
      <dgm:prSet presAssocID="{0C82C97D-714C-414B-9393-6F2C23D70AE1}" presName="node" presStyleLbl="node1" presStyleIdx="2" presStyleCnt="5" custLinFactNeighborX="19975" custLinFactNeighborY="-173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F416A0-E554-4245-AF19-F3A7C2D02891}" type="pres">
      <dgm:prSet presAssocID="{70F4F165-0662-494A-A534-D8F2643ABF6D}" presName="sibTrans" presStyleCnt="0"/>
      <dgm:spPr/>
    </dgm:pt>
    <dgm:pt modelId="{A0F9F0AC-D042-45B2-B220-90375458C33D}" type="pres">
      <dgm:prSet presAssocID="{C7450A85-CEC0-46E4-B9B7-064E0A47683D}" presName="node" presStyleLbl="node1" presStyleIdx="3" presStyleCnt="5" custLinFactY="-33419" custLinFactNeighborX="-55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65EA4B-66AA-4BE9-9DA1-19FA44C796D4}" type="pres">
      <dgm:prSet presAssocID="{D152EC66-BF89-4FB6-83FB-FF6DCD5385E4}" presName="sibTrans" presStyleCnt="0"/>
      <dgm:spPr/>
    </dgm:pt>
    <dgm:pt modelId="{37D3F009-320B-4C83-8FFD-6923E62EF970}" type="pres">
      <dgm:prSet presAssocID="{7987C948-C8CA-4B3B-A8A6-805BD00F4565}" presName="node" presStyleLbl="node1" presStyleIdx="4" presStyleCnt="5" custLinFactX="-14738" custLinFactNeighborX="-100000" custLinFactNeighborY="-170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47B9A0-4E29-4916-BDDA-D972C8ED52D8}" srcId="{9C57E604-B84F-4648-B183-277CBF8D1AB8}" destId="{7DBDFB47-A67A-4A33-82D1-7DE9F18DC221}" srcOrd="1" destOrd="0" parTransId="{81187AB3-36B1-44DE-8096-CA7F8B9A7398}" sibTransId="{2E3BAC20-62A5-4B93-A564-5014CBD6C7DD}"/>
    <dgm:cxn modelId="{4BE206F7-DE70-4FBE-9AE9-DE1CDA6C3939}" type="presOf" srcId="{1B64F861-0CF9-4930-8A1A-7314B64C130D}" destId="{1FEA9A31-0F98-4B26-A7FF-D9491428B7A6}" srcOrd="0" destOrd="0" presId="urn:microsoft.com/office/officeart/2005/8/layout/default#2"/>
    <dgm:cxn modelId="{C5DF051A-673A-4909-8B28-D4D97C772C3D}" srcId="{9C57E604-B84F-4648-B183-277CBF8D1AB8}" destId="{7987C948-C8CA-4B3B-A8A6-805BD00F4565}" srcOrd="4" destOrd="0" parTransId="{F2E6D0B7-AA57-4766-8000-355CE50D28E9}" sibTransId="{58A7D0CC-4920-46B4-BE3B-4392D890ACB2}"/>
    <dgm:cxn modelId="{1F383AC7-FBF5-4CFF-A09E-A6E1E4F160A7}" srcId="{9C57E604-B84F-4648-B183-277CBF8D1AB8}" destId="{C7450A85-CEC0-46E4-B9B7-064E0A47683D}" srcOrd="3" destOrd="0" parTransId="{07560ADF-60DA-4144-AAE6-92DBF4F1DE1F}" sibTransId="{D152EC66-BF89-4FB6-83FB-FF6DCD5385E4}"/>
    <dgm:cxn modelId="{F8BDFEB8-34CC-4EB1-BBBC-DC300C43D26A}" srcId="{9C57E604-B84F-4648-B183-277CBF8D1AB8}" destId="{0C82C97D-714C-414B-9393-6F2C23D70AE1}" srcOrd="2" destOrd="0" parTransId="{286932BE-1A35-49BC-92E4-D86BD9FAA15E}" sibTransId="{70F4F165-0662-494A-A534-D8F2643ABF6D}"/>
    <dgm:cxn modelId="{8037444A-2963-4A2E-9AFE-989F8719E6E8}" type="presOf" srcId="{0C82C97D-714C-414B-9393-6F2C23D70AE1}" destId="{4F8631F0-3FE3-414D-B68C-63FD9BDF911D}" srcOrd="0" destOrd="0" presId="urn:microsoft.com/office/officeart/2005/8/layout/default#2"/>
    <dgm:cxn modelId="{21812D47-EF80-47C7-9BA0-27975E18A0AD}" type="presOf" srcId="{7987C948-C8CA-4B3B-A8A6-805BD00F4565}" destId="{37D3F009-320B-4C83-8FFD-6923E62EF970}" srcOrd="0" destOrd="0" presId="urn:microsoft.com/office/officeart/2005/8/layout/default#2"/>
    <dgm:cxn modelId="{3CFAF698-8B47-4286-9E3D-65F66B40C19A}" srcId="{9C57E604-B84F-4648-B183-277CBF8D1AB8}" destId="{1B64F861-0CF9-4930-8A1A-7314B64C130D}" srcOrd="0" destOrd="0" parTransId="{AE207DE7-1A9E-4A63-A0C6-E0B54018AEFC}" sibTransId="{2484FBD5-B14C-43C6-A8B8-6CAD5DF0AC72}"/>
    <dgm:cxn modelId="{036BBED2-EF09-4BFB-9613-991742D9CEE8}" type="presOf" srcId="{C7450A85-CEC0-46E4-B9B7-064E0A47683D}" destId="{A0F9F0AC-D042-45B2-B220-90375458C33D}" srcOrd="0" destOrd="0" presId="urn:microsoft.com/office/officeart/2005/8/layout/default#2"/>
    <dgm:cxn modelId="{7409FB09-EFD8-4637-BDFD-8AC2D2D28140}" type="presOf" srcId="{9C57E604-B84F-4648-B183-277CBF8D1AB8}" destId="{5B32C1CE-4AF9-4FFF-9237-F7E5483C540B}" srcOrd="0" destOrd="0" presId="urn:microsoft.com/office/officeart/2005/8/layout/default#2"/>
    <dgm:cxn modelId="{40DC4F4D-92A4-48D3-95F4-132ABBED100B}" type="presOf" srcId="{7DBDFB47-A67A-4A33-82D1-7DE9F18DC221}" destId="{48EDCD5E-8681-42AB-8287-914DA1B756B7}" srcOrd="0" destOrd="0" presId="urn:microsoft.com/office/officeart/2005/8/layout/default#2"/>
    <dgm:cxn modelId="{FD337F7D-87DD-44A4-92AF-598240609411}" type="presParOf" srcId="{5B32C1CE-4AF9-4FFF-9237-F7E5483C540B}" destId="{1FEA9A31-0F98-4B26-A7FF-D9491428B7A6}" srcOrd="0" destOrd="0" presId="urn:microsoft.com/office/officeart/2005/8/layout/default#2"/>
    <dgm:cxn modelId="{79F77A85-41BF-450A-A5E5-E441F20F4991}" type="presParOf" srcId="{5B32C1CE-4AF9-4FFF-9237-F7E5483C540B}" destId="{5DFFADD0-1461-4631-B1C1-6589FD8A37D4}" srcOrd="1" destOrd="0" presId="urn:microsoft.com/office/officeart/2005/8/layout/default#2"/>
    <dgm:cxn modelId="{80213D86-8FD1-4E09-907D-1AE33739B406}" type="presParOf" srcId="{5B32C1CE-4AF9-4FFF-9237-F7E5483C540B}" destId="{48EDCD5E-8681-42AB-8287-914DA1B756B7}" srcOrd="2" destOrd="0" presId="urn:microsoft.com/office/officeart/2005/8/layout/default#2"/>
    <dgm:cxn modelId="{3A490092-1274-436D-8CAF-939938B788A7}" type="presParOf" srcId="{5B32C1CE-4AF9-4FFF-9237-F7E5483C540B}" destId="{DB32DEBC-661F-440B-B8E8-4A6A9C78FF53}" srcOrd="3" destOrd="0" presId="urn:microsoft.com/office/officeart/2005/8/layout/default#2"/>
    <dgm:cxn modelId="{5D5D3910-C7A2-4562-88FA-83250AC46957}" type="presParOf" srcId="{5B32C1CE-4AF9-4FFF-9237-F7E5483C540B}" destId="{4F8631F0-3FE3-414D-B68C-63FD9BDF911D}" srcOrd="4" destOrd="0" presId="urn:microsoft.com/office/officeart/2005/8/layout/default#2"/>
    <dgm:cxn modelId="{F47C08BD-C7DE-4258-8938-81E2D5FDA646}" type="presParOf" srcId="{5B32C1CE-4AF9-4FFF-9237-F7E5483C540B}" destId="{6BF416A0-E554-4245-AF19-F3A7C2D02891}" srcOrd="5" destOrd="0" presId="urn:microsoft.com/office/officeart/2005/8/layout/default#2"/>
    <dgm:cxn modelId="{883A86F1-9C29-469D-8358-111689478BEF}" type="presParOf" srcId="{5B32C1CE-4AF9-4FFF-9237-F7E5483C540B}" destId="{A0F9F0AC-D042-45B2-B220-90375458C33D}" srcOrd="6" destOrd="0" presId="urn:microsoft.com/office/officeart/2005/8/layout/default#2"/>
    <dgm:cxn modelId="{8165A702-5A08-4859-8643-B88CCF3530BD}" type="presParOf" srcId="{5B32C1CE-4AF9-4FFF-9237-F7E5483C540B}" destId="{A665EA4B-66AA-4BE9-9DA1-19FA44C796D4}" srcOrd="7" destOrd="0" presId="urn:microsoft.com/office/officeart/2005/8/layout/default#2"/>
    <dgm:cxn modelId="{1E3A90DB-570C-44F2-90CC-4B3526AB4CC9}" type="presParOf" srcId="{5B32C1CE-4AF9-4FFF-9237-F7E5483C540B}" destId="{37D3F009-320B-4C83-8FFD-6923E62EF970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5012177-0CDE-4C32-B226-AD167617D06D}" type="doc">
      <dgm:prSet loTypeId="urn:microsoft.com/office/officeart/2005/8/layout/arrow2" loCatId="process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1625BFA5-7CC5-477E-9EC9-63324A441EFE}">
      <dgm:prSet phldrT="[Text]"/>
      <dgm:spPr/>
      <dgm:t>
        <a:bodyPr/>
        <a:lstStyle/>
        <a:p>
          <a:r>
            <a:rPr lang="en-US" dirty="0" smtClean="0"/>
            <a:t>A checklist was prepared </a:t>
          </a:r>
          <a:endParaRPr lang="en-US" dirty="0"/>
        </a:p>
      </dgm:t>
    </dgm:pt>
    <dgm:pt modelId="{65F78C2C-00EA-4432-AF4D-551EED18D631}" type="parTrans" cxnId="{E38559FF-B49B-4B04-9AE2-573DEC966B08}">
      <dgm:prSet/>
      <dgm:spPr/>
      <dgm:t>
        <a:bodyPr/>
        <a:lstStyle/>
        <a:p>
          <a:endParaRPr lang="en-US"/>
        </a:p>
      </dgm:t>
    </dgm:pt>
    <dgm:pt modelId="{FF6CF692-F3BD-42B6-BA20-167901659F82}" type="sibTrans" cxnId="{E38559FF-B49B-4B04-9AE2-573DEC966B08}">
      <dgm:prSet/>
      <dgm:spPr/>
      <dgm:t>
        <a:bodyPr/>
        <a:lstStyle/>
        <a:p>
          <a:endParaRPr lang="en-US"/>
        </a:p>
      </dgm:t>
    </dgm:pt>
    <dgm:pt modelId="{140228C0-FBFD-4086-8478-1478D8BCDE4E}">
      <dgm:prSet phldrT="[Text]"/>
      <dgm:spPr/>
      <dgm:t>
        <a:bodyPr/>
        <a:lstStyle/>
        <a:p>
          <a:r>
            <a:rPr lang="en-US" dirty="0" smtClean="0"/>
            <a:t>Differentiate between the medical safety tools and personal safety tools</a:t>
          </a:r>
          <a:endParaRPr lang="en-US" dirty="0"/>
        </a:p>
      </dgm:t>
    </dgm:pt>
    <dgm:pt modelId="{D6204A2B-31F5-40D7-95EF-8AF997BD7298}" type="parTrans" cxnId="{EE029883-DFCC-4D98-ABF7-CB0EDC7241F6}">
      <dgm:prSet/>
      <dgm:spPr/>
      <dgm:t>
        <a:bodyPr/>
        <a:lstStyle/>
        <a:p>
          <a:endParaRPr lang="en-US"/>
        </a:p>
      </dgm:t>
    </dgm:pt>
    <dgm:pt modelId="{23DE8FF9-3D44-4B29-9114-4076EFE00227}" type="sibTrans" cxnId="{EE029883-DFCC-4D98-ABF7-CB0EDC7241F6}">
      <dgm:prSet/>
      <dgm:spPr/>
      <dgm:t>
        <a:bodyPr/>
        <a:lstStyle/>
        <a:p>
          <a:endParaRPr lang="en-US"/>
        </a:p>
      </dgm:t>
    </dgm:pt>
    <dgm:pt modelId="{8385A2A9-05A1-4C4A-80A9-1E35641EE580}">
      <dgm:prSet phldrT="[Text]"/>
      <dgm:spPr/>
      <dgm:t>
        <a:bodyPr/>
        <a:lstStyle/>
        <a:p>
          <a:pPr rtl="0"/>
          <a:r>
            <a:rPr lang="en-US" dirty="0" smtClean="0"/>
            <a:t>Listed safety equipment with appropriate specifications.</a:t>
          </a:r>
          <a:endParaRPr lang="en-US" dirty="0"/>
        </a:p>
      </dgm:t>
    </dgm:pt>
    <dgm:pt modelId="{67070E2D-1F5E-4008-BB78-900D6E1E189F}" type="parTrans" cxnId="{46E33378-4CA1-46C8-8840-138F92190BFB}">
      <dgm:prSet/>
      <dgm:spPr/>
      <dgm:t>
        <a:bodyPr/>
        <a:lstStyle/>
        <a:p>
          <a:endParaRPr lang="en-US"/>
        </a:p>
      </dgm:t>
    </dgm:pt>
    <dgm:pt modelId="{80D551E9-C323-4B7B-A9A8-20F6CDA058AD}" type="sibTrans" cxnId="{46E33378-4CA1-46C8-8840-138F92190BFB}">
      <dgm:prSet/>
      <dgm:spPr/>
      <dgm:t>
        <a:bodyPr/>
        <a:lstStyle/>
        <a:p>
          <a:endParaRPr lang="en-US"/>
        </a:p>
      </dgm:t>
    </dgm:pt>
    <dgm:pt modelId="{24762B3F-2363-4378-8BA1-A1F5EFA01ABD}" type="pres">
      <dgm:prSet presAssocID="{95012177-0CDE-4C32-B226-AD167617D06D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AFBAB1-DC84-4098-A7C9-A820A1A6887B}" type="pres">
      <dgm:prSet presAssocID="{95012177-0CDE-4C32-B226-AD167617D06D}" presName="arrow" presStyleLbl="bgShp" presStyleIdx="0" presStyleCnt="1" custLinFactNeighborY="1079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FA8C3EAE-F78D-4090-A7E2-23A7A17FC0FF}" type="pres">
      <dgm:prSet presAssocID="{95012177-0CDE-4C32-B226-AD167617D06D}" presName="arrowDiagram3" presStyleCnt="0"/>
      <dgm:spPr/>
    </dgm:pt>
    <dgm:pt modelId="{484D401E-3735-4A5A-A319-5A2FC779159E}" type="pres">
      <dgm:prSet presAssocID="{1625BFA5-7CC5-477E-9EC9-63324A441EFE}" presName="bullet3a" presStyleLbl="node1" presStyleIdx="0" presStyleCnt="3"/>
      <dgm:spPr/>
    </dgm:pt>
    <dgm:pt modelId="{AF6F274F-8740-46BC-9E44-9ECFC11F0984}" type="pres">
      <dgm:prSet presAssocID="{1625BFA5-7CC5-477E-9EC9-63324A441EFE}" presName="textBox3a" presStyleLbl="revTx" presStyleIdx="0" presStyleCnt="3" custScaleX="92382" custScaleY="1149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0D7A9C-F3E3-4DD4-9EBA-042A028A45C2}" type="pres">
      <dgm:prSet presAssocID="{140228C0-FBFD-4086-8478-1478D8BCDE4E}" presName="bullet3b" presStyleLbl="node1" presStyleIdx="1" presStyleCnt="3"/>
      <dgm:spPr/>
    </dgm:pt>
    <dgm:pt modelId="{91DB59E4-C10E-411B-9912-DD9FB3E6EDD0}" type="pres">
      <dgm:prSet presAssocID="{140228C0-FBFD-4086-8478-1478D8BCDE4E}" presName="textBox3b" presStyleLbl="revTx" presStyleIdx="1" presStyleCnt="3" custScaleX="80878" custScaleY="94108" custLinFactNeighborY="20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4B6AC-2516-4456-84D8-F811768E5EEE}" type="pres">
      <dgm:prSet presAssocID="{8385A2A9-05A1-4C4A-80A9-1E35641EE580}" presName="bullet3c" presStyleLbl="node1" presStyleIdx="2" presStyleCnt="3"/>
      <dgm:spPr/>
    </dgm:pt>
    <dgm:pt modelId="{65E7765F-5DBF-4DB4-885E-26C65FD9E888}" type="pres">
      <dgm:prSet presAssocID="{8385A2A9-05A1-4C4A-80A9-1E35641EE580}" presName="textBox3c" presStyleLbl="revTx" presStyleIdx="2" presStyleCnt="3" custScaleX="94101" custScaleY="921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DF3616-D532-4897-B050-F547DCAECEE2}" type="presOf" srcId="{95012177-0CDE-4C32-B226-AD167617D06D}" destId="{24762B3F-2363-4378-8BA1-A1F5EFA01ABD}" srcOrd="0" destOrd="0" presId="urn:microsoft.com/office/officeart/2005/8/layout/arrow2"/>
    <dgm:cxn modelId="{46E33378-4CA1-46C8-8840-138F92190BFB}" srcId="{95012177-0CDE-4C32-B226-AD167617D06D}" destId="{8385A2A9-05A1-4C4A-80A9-1E35641EE580}" srcOrd="2" destOrd="0" parTransId="{67070E2D-1F5E-4008-BB78-900D6E1E189F}" sibTransId="{80D551E9-C323-4B7B-A9A8-20F6CDA058AD}"/>
    <dgm:cxn modelId="{5980ED63-913D-4E92-9AE9-34C3B2D4E189}" type="presOf" srcId="{1625BFA5-7CC5-477E-9EC9-63324A441EFE}" destId="{AF6F274F-8740-46BC-9E44-9ECFC11F0984}" srcOrd="0" destOrd="0" presId="urn:microsoft.com/office/officeart/2005/8/layout/arrow2"/>
    <dgm:cxn modelId="{77690CEF-A2C2-4EF9-B08E-681298AB292B}" type="presOf" srcId="{8385A2A9-05A1-4C4A-80A9-1E35641EE580}" destId="{65E7765F-5DBF-4DB4-885E-26C65FD9E888}" srcOrd="0" destOrd="0" presId="urn:microsoft.com/office/officeart/2005/8/layout/arrow2"/>
    <dgm:cxn modelId="{4E9B9E5D-3A78-4D4E-BA06-4C84C737ADE8}" type="presOf" srcId="{140228C0-FBFD-4086-8478-1478D8BCDE4E}" destId="{91DB59E4-C10E-411B-9912-DD9FB3E6EDD0}" srcOrd="0" destOrd="0" presId="urn:microsoft.com/office/officeart/2005/8/layout/arrow2"/>
    <dgm:cxn modelId="{EE029883-DFCC-4D98-ABF7-CB0EDC7241F6}" srcId="{95012177-0CDE-4C32-B226-AD167617D06D}" destId="{140228C0-FBFD-4086-8478-1478D8BCDE4E}" srcOrd="1" destOrd="0" parTransId="{D6204A2B-31F5-40D7-95EF-8AF997BD7298}" sibTransId="{23DE8FF9-3D44-4B29-9114-4076EFE00227}"/>
    <dgm:cxn modelId="{E38559FF-B49B-4B04-9AE2-573DEC966B08}" srcId="{95012177-0CDE-4C32-B226-AD167617D06D}" destId="{1625BFA5-7CC5-477E-9EC9-63324A441EFE}" srcOrd="0" destOrd="0" parTransId="{65F78C2C-00EA-4432-AF4D-551EED18D631}" sibTransId="{FF6CF692-F3BD-42B6-BA20-167901659F82}"/>
    <dgm:cxn modelId="{5EF53D87-C4C8-4BDB-B010-B4204744967B}" type="presParOf" srcId="{24762B3F-2363-4378-8BA1-A1F5EFA01ABD}" destId="{55AFBAB1-DC84-4098-A7C9-A820A1A6887B}" srcOrd="0" destOrd="0" presId="urn:microsoft.com/office/officeart/2005/8/layout/arrow2"/>
    <dgm:cxn modelId="{31143F71-92AD-4B7D-83E7-9645D2537A4C}" type="presParOf" srcId="{24762B3F-2363-4378-8BA1-A1F5EFA01ABD}" destId="{FA8C3EAE-F78D-4090-A7E2-23A7A17FC0FF}" srcOrd="1" destOrd="0" presId="urn:microsoft.com/office/officeart/2005/8/layout/arrow2"/>
    <dgm:cxn modelId="{B83F6622-B4C0-42F9-8F97-07ECD2F6916C}" type="presParOf" srcId="{FA8C3EAE-F78D-4090-A7E2-23A7A17FC0FF}" destId="{484D401E-3735-4A5A-A319-5A2FC779159E}" srcOrd="0" destOrd="0" presId="urn:microsoft.com/office/officeart/2005/8/layout/arrow2"/>
    <dgm:cxn modelId="{51EC1D2D-A764-490E-ADA8-218A8EA8C479}" type="presParOf" srcId="{FA8C3EAE-F78D-4090-A7E2-23A7A17FC0FF}" destId="{AF6F274F-8740-46BC-9E44-9ECFC11F0984}" srcOrd="1" destOrd="0" presId="urn:microsoft.com/office/officeart/2005/8/layout/arrow2"/>
    <dgm:cxn modelId="{4431CCB0-42F7-44D7-AB86-31FDDC9B28A6}" type="presParOf" srcId="{FA8C3EAE-F78D-4090-A7E2-23A7A17FC0FF}" destId="{DE0D7A9C-F3E3-4DD4-9EBA-042A028A45C2}" srcOrd="2" destOrd="0" presId="urn:microsoft.com/office/officeart/2005/8/layout/arrow2"/>
    <dgm:cxn modelId="{6B1AD91D-F565-458D-8330-72AC2D8EAE74}" type="presParOf" srcId="{FA8C3EAE-F78D-4090-A7E2-23A7A17FC0FF}" destId="{91DB59E4-C10E-411B-9912-DD9FB3E6EDD0}" srcOrd="3" destOrd="0" presId="urn:microsoft.com/office/officeart/2005/8/layout/arrow2"/>
    <dgm:cxn modelId="{6C7DFDC4-91EA-4E7E-A766-93EFCC8EB633}" type="presParOf" srcId="{FA8C3EAE-F78D-4090-A7E2-23A7A17FC0FF}" destId="{7034B6AC-2516-4456-84D8-F811768E5EEE}" srcOrd="4" destOrd="0" presId="urn:microsoft.com/office/officeart/2005/8/layout/arrow2"/>
    <dgm:cxn modelId="{704A3C5C-9328-4D33-BD2D-8911C4DABA55}" type="presParOf" srcId="{FA8C3EAE-F78D-4090-A7E2-23A7A17FC0FF}" destId="{65E7765F-5DBF-4DB4-885E-26C65FD9E888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58FEE4-DA4C-4564-8514-3F89110A382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4498973-AFB1-49B8-845B-D8AEFEB6CB12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en-US" dirty="0" smtClean="0">
              <a:solidFill>
                <a:schemeClr val="tx1"/>
              </a:solidFill>
            </a:rPr>
            <a:t>Problem Statement</a:t>
          </a:r>
          <a:endParaRPr lang="ar-SA" dirty="0">
            <a:solidFill>
              <a:schemeClr val="tx1"/>
            </a:solidFill>
          </a:endParaRPr>
        </a:p>
      </dgm:t>
    </dgm:pt>
    <dgm:pt modelId="{B7D0BA22-6ECB-4CA1-A280-63BDA2D8B9E8}" type="parTrans" cxnId="{43D31429-CBC0-43B3-94ED-6001A03A97B1}">
      <dgm:prSet/>
      <dgm:spPr/>
      <dgm:t>
        <a:bodyPr/>
        <a:lstStyle/>
        <a:p>
          <a:pPr rtl="1"/>
          <a:endParaRPr lang="ar-SA"/>
        </a:p>
      </dgm:t>
    </dgm:pt>
    <dgm:pt modelId="{74968AA2-691B-4412-B4A2-58A34EB73EE9}" type="sibTrans" cxnId="{43D31429-CBC0-43B3-94ED-6001A03A97B1}">
      <dgm:prSet/>
      <dgm:spPr/>
      <dgm:t>
        <a:bodyPr/>
        <a:lstStyle/>
        <a:p>
          <a:pPr rtl="1"/>
          <a:endParaRPr lang="ar-SA"/>
        </a:p>
      </dgm:t>
    </dgm:pt>
    <dgm:pt modelId="{08DAA233-26B8-4D16-AB58-8ACB532B48FC}" type="pres">
      <dgm:prSet presAssocID="{FA58FEE4-DA4C-4564-8514-3F89110A38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A8042B4-9BC3-4650-85AC-6CB4ACE9D47A}" type="pres">
      <dgm:prSet presAssocID="{44498973-AFB1-49B8-845B-D8AEFEB6CB12}" presName="linNode" presStyleCnt="0"/>
      <dgm:spPr/>
    </dgm:pt>
    <dgm:pt modelId="{C8CDB258-5A7B-405A-ABEC-AD08EBE7D49C}" type="pres">
      <dgm:prSet presAssocID="{44498973-AFB1-49B8-845B-D8AEFEB6CB12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3D31429-CBC0-43B3-94ED-6001A03A97B1}" srcId="{FA58FEE4-DA4C-4564-8514-3F89110A382F}" destId="{44498973-AFB1-49B8-845B-D8AEFEB6CB12}" srcOrd="0" destOrd="0" parTransId="{B7D0BA22-6ECB-4CA1-A280-63BDA2D8B9E8}" sibTransId="{74968AA2-691B-4412-B4A2-58A34EB73EE9}"/>
    <dgm:cxn modelId="{DFA1EC58-34FF-4D72-960B-82121BA287DB}" type="presOf" srcId="{44498973-AFB1-49B8-845B-D8AEFEB6CB12}" destId="{C8CDB258-5A7B-405A-ABEC-AD08EBE7D49C}" srcOrd="0" destOrd="0" presId="urn:microsoft.com/office/officeart/2005/8/layout/vList5"/>
    <dgm:cxn modelId="{4F6CC0FC-951F-45B3-8118-BDD84CA64D2E}" type="presOf" srcId="{FA58FEE4-DA4C-4564-8514-3F89110A382F}" destId="{08DAA233-26B8-4D16-AB58-8ACB532B48FC}" srcOrd="0" destOrd="0" presId="urn:microsoft.com/office/officeart/2005/8/layout/vList5"/>
    <dgm:cxn modelId="{1FD1A65C-FC54-4137-8787-812340C14994}" type="presParOf" srcId="{08DAA233-26B8-4D16-AB58-8ACB532B48FC}" destId="{9A8042B4-9BC3-4650-85AC-6CB4ACE9D47A}" srcOrd="0" destOrd="0" presId="urn:microsoft.com/office/officeart/2005/8/layout/vList5"/>
    <dgm:cxn modelId="{C1F39404-4EF0-472F-BA20-9672E8FBD09F}" type="presParOf" srcId="{9A8042B4-9BC3-4650-85AC-6CB4ACE9D47A}" destId="{C8CDB258-5A7B-405A-ABEC-AD08EBE7D49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63737F1-7641-471F-99E9-BD679793ABD3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A156C8C3-C403-4448-95FF-F7C380E52821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Location</a:t>
          </a:r>
          <a:endParaRPr lang="en-US" b="1" dirty="0"/>
        </a:p>
      </dgm:t>
    </dgm:pt>
    <dgm:pt modelId="{56A83FCD-CAB8-45DA-AB9D-82E24D599798}" type="parTrans" cxnId="{591ED867-629D-4764-AC21-B92A5413CFC2}">
      <dgm:prSet/>
      <dgm:spPr/>
      <dgm:t>
        <a:bodyPr/>
        <a:lstStyle/>
        <a:p>
          <a:endParaRPr lang="en-US"/>
        </a:p>
      </dgm:t>
    </dgm:pt>
    <dgm:pt modelId="{70448D0A-21EB-43E5-B88D-2A35F82E0A6F}" type="sibTrans" cxnId="{591ED867-629D-4764-AC21-B92A5413CFC2}">
      <dgm:prSet/>
      <dgm:spPr/>
      <dgm:t>
        <a:bodyPr/>
        <a:lstStyle/>
        <a:p>
          <a:endParaRPr lang="en-US"/>
        </a:p>
      </dgm:t>
    </dgm:pt>
    <dgm:pt modelId="{22DD7649-084D-4E4F-B6CA-17F0A714F338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Sector of fire</a:t>
          </a:r>
          <a:endParaRPr lang="en-US" b="1" dirty="0"/>
        </a:p>
      </dgm:t>
    </dgm:pt>
    <dgm:pt modelId="{342DC37C-6CDD-4AE1-BB13-134528D9153F}" type="parTrans" cxnId="{F5BBE404-1820-4FF9-A524-1AA055EF359B}">
      <dgm:prSet/>
      <dgm:spPr/>
      <dgm:t>
        <a:bodyPr/>
        <a:lstStyle/>
        <a:p>
          <a:endParaRPr lang="en-US"/>
        </a:p>
      </dgm:t>
    </dgm:pt>
    <dgm:pt modelId="{47A6FEF5-3901-4CF0-A352-64767692F428}" type="sibTrans" cxnId="{F5BBE404-1820-4FF9-A524-1AA055EF359B}">
      <dgm:prSet/>
      <dgm:spPr/>
      <dgm:t>
        <a:bodyPr/>
        <a:lstStyle/>
        <a:p>
          <a:endParaRPr lang="en-US"/>
        </a:p>
      </dgm:t>
    </dgm:pt>
    <dgm:pt modelId="{3C857A4D-9036-41A6-9682-C684883B82EC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dirty="0" smtClean="0"/>
            <a:t>Survival Means Requirements  </a:t>
          </a:r>
          <a:endParaRPr lang="en-US" dirty="0"/>
        </a:p>
      </dgm:t>
    </dgm:pt>
    <dgm:pt modelId="{BF6D49F6-6402-462D-984A-8B26F1494D77}" type="parTrans" cxnId="{62F10B4E-E4C9-4C37-BD7B-508F31404C7B}">
      <dgm:prSet/>
      <dgm:spPr/>
      <dgm:t>
        <a:bodyPr/>
        <a:lstStyle/>
        <a:p>
          <a:endParaRPr lang="en-US"/>
        </a:p>
      </dgm:t>
    </dgm:pt>
    <dgm:pt modelId="{9D8BEC09-C94E-4284-8FB1-508F74CC218F}" type="sibTrans" cxnId="{62F10B4E-E4C9-4C37-BD7B-508F31404C7B}">
      <dgm:prSet/>
      <dgm:spPr/>
      <dgm:t>
        <a:bodyPr/>
        <a:lstStyle/>
        <a:p>
          <a:endParaRPr lang="en-US"/>
        </a:p>
      </dgm:t>
    </dgm:pt>
    <dgm:pt modelId="{F15AAA51-8FC7-41B5-81CA-6CBD18025B64}" type="pres">
      <dgm:prSet presAssocID="{F63737F1-7641-471F-99E9-BD679793ABD3}" presName="compositeShape" presStyleCnt="0">
        <dgm:presLayoutVars>
          <dgm:dir/>
          <dgm:resizeHandles/>
        </dgm:presLayoutVars>
      </dgm:prSet>
      <dgm:spPr/>
    </dgm:pt>
    <dgm:pt modelId="{17F50F2F-D15B-4799-B8B4-5101BD4C544D}" type="pres">
      <dgm:prSet presAssocID="{F63737F1-7641-471F-99E9-BD679793ABD3}" presName="pyramid" presStyleLbl="node1" presStyleIdx="0" presStyleCn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</dgm:pt>
    <dgm:pt modelId="{D6411B9E-5891-4110-88FE-D5102453449F}" type="pres">
      <dgm:prSet presAssocID="{F63737F1-7641-471F-99E9-BD679793ABD3}" presName="theList" presStyleCnt="0"/>
      <dgm:spPr/>
    </dgm:pt>
    <dgm:pt modelId="{7AE343C0-F402-4667-A4ED-89FC845DD937}" type="pres">
      <dgm:prSet presAssocID="{A156C8C3-C403-4448-95FF-F7C380E5282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7EDAE-B9AD-4BE2-9D5F-BA01E43AEADA}" type="pres">
      <dgm:prSet presAssocID="{A156C8C3-C403-4448-95FF-F7C380E52821}" presName="aSpace" presStyleCnt="0"/>
      <dgm:spPr/>
    </dgm:pt>
    <dgm:pt modelId="{C75A9916-A32B-45F5-A8AA-44C7522C5373}" type="pres">
      <dgm:prSet presAssocID="{22DD7649-084D-4E4F-B6CA-17F0A714F338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34C453-FDA0-4D47-BB03-B8F875CED33C}" type="pres">
      <dgm:prSet presAssocID="{22DD7649-084D-4E4F-B6CA-17F0A714F338}" presName="aSpace" presStyleCnt="0"/>
      <dgm:spPr/>
    </dgm:pt>
    <dgm:pt modelId="{2E208784-8D60-409D-856C-96710E805E6C}" type="pres">
      <dgm:prSet presAssocID="{3C857A4D-9036-41A6-9682-C684883B82EC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A5DBB-784D-4474-90EC-DD5CBD8A3BC2}" type="pres">
      <dgm:prSet presAssocID="{3C857A4D-9036-41A6-9682-C684883B82EC}" presName="aSpace" presStyleCnt="0"/>
      <dgm:spPr/>
    </dgm:pt>
  </dgm:ptLst>
  <dgm:cxnLst>
    <dgm:cxn modelId="{F5BBE404-1820-4FF9-A524-1AA055EF359B}" srcId="{F63737F1-7641-471F-99E9-BD679793ABD3}" destId="{22DD7649-084D-4E4F-B6CA-17F0A714F338}" srcOrd="1" destOrd="0" parTransId="{342DC37C-6CDD-4AE1-BB13-134528D9153F}" sibTransId="{47A6FEF5-3901-4CF0-A352-64767692F428}"/>
    <dgm:cxn modelId="{EEFD9907-F841-421F-ADE4-FA4C72AB7A10}" type="presOf" srcId="{22DD7649-084D-4E4F-B6CA-17F0A714F338}" destId="{C75A9916-A32B-45F5-A8AA-44C7522C5373}" srcOrd="0" destOrd="0" presId="urn:microsoft.com/office/officeart/2005/8/layout/pyramid2"/>
    <dgm:cxn modelId="{62F10B4E-E4C9-4C37-BD7B-508F31404C7B}" srcId="{F63737F1-7641-471F-99E9-BD679793ABD3}" destId="{3C857A4D-9036-41A6-9682-C684883B82EC}" srcOrd="2" destOrd="0" parTransId="{BF6D49F6-6402-462D-984A-8B26F1494D77}" sibTransId="{9D8BEC09-C94E-4284-8FB1-508F74CC218F}"/>
    <dgm:cxn modelId="{9EB1F554-F675-475C-8BFD-AFEFB6E87C4E}" type="presOf" srcId="{A156C8C3-C403-4448-95FF-F7C380E52821}" destId="{7AE343C0-F402-4667-A4ED-89FC845DD937}" srcOrd="0" destOrd="0" presId="urn:microsoft.com/office/officeart/2005/8/layout/pyramid2"/>
    <dgm:cxn modelId="{591ED867-629D-4764-AC21-B92A5413CFC2}" srcId="{F63737F1-7641-471F-99E9-BD679793ABD3}" destId="{A156C8C3-C403-4448-95FF-F7C380E52821}" srcOrd="0" destOrd="0" parTransId="{56A83FCD-CAB8-45DA-AB9D-82E24D599798}" sibTransId="{70448D0A-21EB-43E5-B88D-2A35F82E0A6F}"/>
    <dgm:cxn modelId="{C957EB65-8AD5-455E-96D0-9E58DC904936}" type="presOf" srcId="{F63737F1-7641-471F-99E9-BD679793ABD3}" destId="{F15AAA51-8FC7-41B5-81CA-6CBD18025B64}" srcOrd="0" destOrd="0" presId="urn:microsoft.com/office/officeart/2005/8/layout/pyramid2"/>
    <dgm:cxn modelId="{5BD14A64-0804-4D99-B53D-F77494331C17}" type="presOf" srcId="{3C857A4D-9036-41A6-9682-C684883B82EC}" destId="{2E208784-8D60-409D-856C-96710E805E6C}" srcOrd="0" destOrd="0" presId="urn:microsoft.com/office/officeart/2005/8/layout/pyramid2"/>
    <dgm:cxn modelId="{2C9EC603-48BC-446A-828D-C2858211D231}" type="presParOf" srcId="{F15AAA51-8FC7-41B5-81CA-6CBD18025B64}" destId="{17F50F2F-D15B-4799-B8B4-5101BD4C544D}" srcOrd="0" destOrd="0" presId="urn:microsoft.com/office/officeart/2005/8/layout/pyramid2"/>
    <dgm:cxn modelId="{58C20795-B60F-4C61-96DD-C29EB69AAB4D}" type="presParOf" srcId="{F15AAA51-8FC7-41B5-81CA-6CBD18025B64}" destId="{D6411B9E-5891-4110-88FE-D5102453449F}" srcOrd="1" destOrd="0" presId="urn:microsoft.com/office/officeart/2005/8/layout/pyramid2"/>
    <dgm:cxn modelId="{3C37E30C-B9C8-4FF3-A7D0-42AE8E5C7CCE}" type="presParOf" srcId="{D6411B9E-5891-4110-88FE-D5102453449F}" destId="{7AE343C0-F402-4667-A4ED-89FC845DD937}" srcOrd="0" destOrd="0" presId="urn:microsoft.com/office/officeart/2005/8/layout/pyramid2"/>
    <dgm:cxn modelId="{58AC0C37-7254-4816-9078-958EDAD50535}" type="presParOf" srcId="{D6411B9E-5891-4110-88FE-D5102453449F}" destId="{BD27EDAE-B9AD-4BE2-9D5F-BA01E43AEADA}" srcOrd="1" destOrd="0" presId="urn:microsoft.com/office/officeart/2005/8/layout/pyramid2"/>
    <dgm:cxn modelId="{5C0EA05A-8DDD-422D-8AB9-A0410507BB54}" type="presParOf" srcId="{D6411B9E-5891-4110-88FE-D5102453449F}" destId="{C75A9916-A32B-45F5-A8AA-44C7522C5373}" srcOrd="2" destOrd="0" presId="urn:microsoft.com/office/officeart/2005/8/layout/pyramid2"/>
    <dgm:cxn modelId="{DA752608-0A73-41E1-B80D-7C45AD044A80}" type="presParOf" srcId="{D6411B9E-5891-4110-88FE-D5102453449F}" destId="{DB34C453-FDA0-4D47-BB03-B8F875CED33C}" srcOrd="3" destOrd="0" presId="urn:microsoft.com/office/officeart/2005/8/layout/pyramid2"/>
    <dgm:cxn modelId="{F446474E-7BB8-4C43-A7D2-FCB85BD16FEE}" type="presParOf" srcId="{D6411B9E-5891-4110-88FE-D5102453449F}" destId="{2E208784-8D60-409D-856C-96710E805E6C}" srcOrd="4" destOrd="0" presId="urn:microsoft.com/office/officeart/2005/8/layout/pyramid2"/>
    <dgm:cxn modelId="{3DBB3F47-AB8A-490B-B704-20E47C4B59D4}" type="presParOf" srcId="{D6411B9E-5891-4110-88FE-D5102453449F}" destId="{A75A5DBB-784D-4474-90EC-DD5CBD8A3BC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515675A-0DCF-4B23-843E-0C3B08453D6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9DA98B-0B19-467C-926A-FA5422CD5330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Secure transportation of patients </a:t>
          </a:r>
          <a:endParaRPr lang="en-US" sz="1600" b="1" dirty="0">
            <a:solidFill>
              <a:schemeClr val="tx1"/>
            </a:solidFill>
          </a:endParaRPr>
        </a:p>
      </dgm:t>
    </dgm:pt>
    <dgm:pt modelId="{DF7E7AA4-B1BF-4133-ACEA-530F4D9B7F36}" type="parTrans" cxnId="{478BF4CA-A75A-4391-A8F8-163470869E7F}">
      <dgm:prSet/>
      <dgm:spPr/>
      <dgm:t>
        <a:bodyPr/>
        <a:lstStyle/>
        <a:p>
          <a:endParaRPr lang="en-US"/>
        </a:p>
      </dgm:t>
    </dgm:pt>
    <dgm:pt modelId="{5A68519F-0024-4404-B19C-0513F2529E98}" type="sibTrans" cxnId="{478BF4CA-A75A-4391-A8F8-163470869E7F}">
      <dgm:prSet/>
      <dgm:spPr/>
      <dgm:t>
        <a:bodyPr/>
        <a:lstStyle/>
        <a:p>
          <a:endParaRPr lang="en-US"/>
        </a:p>
      </dgm:t>
    </dgm:pt>
    <dgm:pt modelId="{BA51C8EA-802B-4D9D-B0DF-771FD689F08A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Secure supplies and medicines</a:t>
          </a:r>
          <a:endParaRPr lang="en-US" sz="1600" b="1" dirty="0">
            <a:solidFill>
              <a:schemeClr val="tx1"/>
            </a:solidFill>
          </a:endParaRPr>
        </a:p>
      </dgm:t>
    </dgm:pt>
    <dgm:pt modelId="{14B43266-8271-47AF-9B6B-86FBC0548183}" type="parTrans" cxnId="{52F103B7-6625-448F-B928-49988750A36D}">
      <dgm:prSet/>
      <dgm:spPr/>
      <dgm:t>
        <a:bodyPr/>
        <a:lstStyle/>
        <a:p>
          <a:endParaRPr lang="en-US"/>
        </a:p>
      </dgm:t>
    </dgm:pt>
    <dgm:pt modelId="{87FB8325-1A1E-41FA-A220-72A60E3F8A99}" type="sibTrans" cxnId="{52F103B7-6625-448F-B928-49988750A36D}">
      <dgm:prSet/>
      <dgm:spPr/>
      <dgm:t>
        <a:bodyPr/>
        <a:lstStyle/>
        <a:p>
          <a:endParaRPr lang="en-US"/>
        </a:p>
      </dgm:t>
    </dgm:pt>
    <dgm:pt modelId="{10527696-D261-4C19-866F-C4345EEDB886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200" b="1" smtClean="0">
              <a:solidFill>
                <a:schemeClr val="tx1"/>
              </a:solidFill>
            </a:rPr>
            <a:t>Insurance to protect workers and ensure they continue to provide service</a:t>
          </a:r>
          <a:endParaRPr lang="en-US" sz="1200" b="1" dirty="0">
            <a:solidFill>
              <a:schemeClr val="tx1"/>
            </a:solidFill>
          </a:endParaRPr>
        </a:p>
      </dgm:t>
    </dgm:pt>
    <dgm:pt modelId="{35BFCCBE-9564-4C66-A5F4-093917866793}" type="parTrans" cxnId="{FE438815-A9C7-4C4E-82A5-28436235F566}">
      <dgm:prSet/>
      <dgm:spPr/>
      <dgm:t>
        <a:bodyPr/>
        <a:lstStyle/>
        <a:p>
          <a:endParaRPr lang="en-US"/>
        </a:p>
      </dgm:t>
    </dgm:pt>
    <dgm:pt modelId="{9163BDA2-8EDE-473C-9488-37C4C9BE6F95}" type="sibTrans" cxnId="{FE438815-A9C7-4C4E-82A5-28436235F566}">
      <dgm:prSet/>
      <dgm:spPr/>
      <dgm:t>
        <a:bodyPr/>
        <a:lstStyle/>
        <a:p>
          <a:endParaRPr lang="en-US"/>
        </a:p>
      </dgm:t>
    </dgm:pt>
    <dgm:pt modelId="{6E23F2DF-AA7C-46CE-B8A2-63A12C548974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Good management of the incident</a:t>
          </a:r>
          <a:endParaRPr lang="en-US" sz="1600" b="1" dirty="0">
            <a:solidFill>
              <a:schemeClr val="tx1"/>
            </a:solidFill>
          </a:endParaRPr>
        </a:p>
      </dgm:t>
    </dgm:pt>
    <dgm:pt modelId="{CAC504F6-F32B-40FF-8C13-0CE938C08C45}" type="parTrans" cxnId="{34CB2190-A0F6-4546-B0F3-8EF9777C379D}">
      <dgm:prSet/>
      <dgm:spPr/>
      <dgm:t>
        <a:bodyPr/>
        <a:lstStyle/>
        <a:p>
          <a:endParaRPr lang="en-US"/>
        </a:p>
      </dgm:t>
    </dgm:pt>
    <dgm:pt modelId="{38380E59-D42C-4393-8019-E1A4BC2F0F7A}" type="sibTrans" cxnId="{34CB2190-A0F6-4546-B0F3-8EF9777C379D}">
      <dgm:prSet/>
      <dgm:spPr/>
      <dgm:t>
        <a:bodyPr/>
        <a:lstStyle/>
        <a:p>
          <a:endParaRPr lang="en-US"/>
        </a:p>
      </dgm:t>
    </dgm:pt>
    <dgm:pt modelId="{B081EA80-D684-4CC2-AD7C-E5CDF8DE7E94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Secure deaths and save the deceased</a:t>
          </a:r>
          <a:endParaRPr lang="en-US" sz="1600" b="1" dirty="0">
            <a:solidFill>
              <a:schemeClr val="tx1"/>
            </a:solidFill>
          </a:endParaRPr>
        </a:p>
      </dgm:t>
    </dgm:pt>
    <dgm:pt modelId="{084B8D7D-9B56-4BC9-AB14-081AE9DACF29}" type="parTrans" cxnId="{4C1E3211-83E3-4F57-87D6-6A967118DD25}">
      <dgm:prSet/>
      <dgm:spPr/>
      <dgm:t>
        <a:bodyPr/>
        <a:lstStyle/>
        <a:p>
          <a:endParaRPr lang="en-US"/>
        </a:p>
      </dgm:t>
    </dgm:pt>
    <dgm:pt modelId="{BABFDB96-DE08-469A-89E6-61B0AB47E731}" type="sibTrans" cxnId="{4C1E3211-83E3-4F57-87D6-6A967118DD25}">
      <dgm:prSet/>
      <dgm:spPr/>
      <dgm:t>
        <a:bodyPr/>
        <a:lstStyle/>
        <a:p>
          <a:endParaRPr lang="en-US"/>
        </a:p>
      </dgm:t>
    </dgm:pt>
    <dgm:pt modelId="{FD24D1FE-89F2-4AAD-ADD2-F97273C2575F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600" b="1" smtClean="0">
              <a:solidFill>
                <a:schemeClr val="tx1"/>
              </a:solidFill>
            </a:rPr>
            <a:t>Insurance reception and treatment of patients </a:t>
          </a:r>
          <a:endParaRPr lang="en-US" sz="1600" b="1" dirty="0">
            <a:solidFill>
              <a:schemeClr val="tx1"/>
            </a:solidFill>
          </a:endParaRPr>
        </a:p>
      </dgm:t>
    </dgm:pt>
    <dgm:pt modelId="{F3923CC5-D326-41B3-AD89-355CEE103DA0}" type="parTrans" cxnId="{1EEF7930-D918-4DA6-B128-E0254AC14305}">
      <dgm:prSet/>
      <dgm:spPr/>
      <dgm:t>
        <a:bodyPr/>
        <a:lstStyle/>
        <a:p>
          <a:endParaRPr lang="en-US"/>
        </a:p>
      </dgm:t>
    </dgm:pt>
    <dgm:pt modelId="{D6ABAB3D-5779-494C-9FBA-DDEDD47BD44E}" type="sibTrans" cxnId="{1EEF7930-D918-4DA6-B128-E0254AC14305}">
      <dgm:prSet/>
      <dgm:spPr/>
      <dgm:t>
        <a:bodyPr/>
        <a:lstStyle/>
        <a:p>
          <a:endParaRPr lang="en-US"/>
        </a:p>
      </dgm:t>
    </dgm:pt>
    <dgm:pt modelId="{93B3D38A-774F-4A93-9DD5-AAF361F2AF10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1400" b="1" smtClean="0">
              <a:solidFill>
                <a:schemeClr val="tx1"/>
              </a:solidFill>
            </a:rPr>
            <a:t>ensure continuity of provision of medical services</a:t>
          </a:r>
          <a:endParaRPr lang="en-US" sz="1400" b="1" dirty="0">
            <a:solidFill>
              <a:schemeClr val="tx1"/>
            </a:solidFill>
          </a:endParaRPr>
        </a:p>
      </dgm:t>
    </dgm:pt>
    <dgm:pt modelId="{1F1D9D43-3AD5-4A55-AA15-650F4B67CBD3}" type="parTrans" cxnId="{E8BB26A5-5FBF-4CB3-A2BF-776DD71F594E}">
      <dgm:prSet/>
      <dgm:spPr/>
      <dgm:t>
        <a:bodyPr/>
        <a:lstStyle/>
        <a:p>
          <a:endParaRPr lang="en-US"/>
        </a:p>
      </dgm:t>
    </dgm:pt>
    <dgm:pt modelId="{82C3A170-E771-4603-BD8C-62F92139A105}" type="sibTrans" cxnId="{E8BB26A5-5FBF-4CB3-A2BF-776DD71F594E}">
      <dgm:prSet/>
      <dgm:spPr/>
      <dgm:t>
        <a:bodyPr/>
        <a:lstStyle/>
        <a:p>
          <a:endParaRPr lang="en-US"/>
        </a:p>
      </dgm:t>
    </dgm:pt>
    <dgm:pt modelId="{71752316-48C3-40D0-8C5C-C6D31DD0182F}" type="pres">
      <dgm:prSet presAssocID="{3515675A-0DCF-4B23-843E-0C3B08453D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AECB2B-D74A-466E-89E3-58ADC1878978}" type="pres">
      <dgm:prSet presAssocID="{2C9DA98B-0B19-467C-926A-FA5422CD5330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840072-FD10-4CCC-9813-996EA3DE545E}" type="pres">
      <dgm:prSet presAssocID="{5A68519F-0024-4404-B19C-0513F2529E98}" presName="space" presStyleCnt="0"/>
      <dgm:spPr/>
    </dgm:pt>
    <dgm:pt modelId="{D9D98DCE-B1CB-44B4-B2DF-BF92D3D39855}" type="pres">
      <dgm:prSet presAssocID="{B081EA80-D684-4CC2-AD7C-E5CDF8DE7E94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915FA-C3A8-4B7F-AA9B-534E4DA0E71E}" type="pres">
      <dgm:prSet presAssocID="{BABFDB96-DE08-469A-89E6-61B0AB47E731}" presName="space" presStyleCnt="0"/>
      <dgm:spPr/>
    </dgm:pt>
    <dgm:pt modelId="{EA659D0D-9C5A-44C4-BDFA-99764F0AC23E}" type="pres">
      <dgm:prSet presAssocID="{FD24D1FE-89F2-4AAD-ADD2-F97273C2575F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24084-D97B-4667-A669-535B20704FB7}" type="pres">
      <dgm:prSet presAssocID="{D6ABAB3D-5779-494C-9FBA-DDEDD47BD44E}" presName="space" presStyleCnt="0"/>
      <dgm:spPr/>
    </dgm:pt>
    <dgm:pt modelId="{F4CD2F5C-55F8-4395-AC79-2B6865D4CD06}" type="pres">
      <dgm:prSet presAssocID="{BA51C8EA-802B-4D9D-B0DF-771FD689F08A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5FCD35-6C4D-44E0-B0BC-52DD5AF834C9}" type="pres">
      <dgm:prSet presAssocID="{87FB8325-1A1E-41FA-A220-72A60E3F8A99}" presName="space" presStyleCnt="0"/>
      <dgm:spPr/>
    </dgm:pt>
    <dgm:pt modelId="{20A6A633-6009-4240-B8DA-0B57E4C2A9C1}" type="pres">
      <dgm:prSet presAssocID="{93B3D38A-774F-4A93-9DD5-AAF361F2AF10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79172-0E59-4FD1-ADE3-3E4FF940FA85}" type="pres">
      <dgm:prSet presAssocID="{82C3A170-E771-4603-BD8C-62F92139A105}" presName="space" presStyleCnt="0"/>
      <dgm:spPr/>
    </dgm:pt>
    <dgm:pt modelId="{04C17E1F-57F1-4A7D-BC78-45176B67F442}" type="pres">
      <dgm:prSet presAssocID="{10527696-D261-4C19-866F-C4345EEDB886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2E74C5-9FDE-4CBE-AFE9-6E6BC9EA502F}" type="pres">
      <dgm:prSet presAssocID="{9163BDA2-8EDE-473C-9488-37C4C9BE6F95}" presName="space" presStyleCnt="0"/>
      <dgm:spPr/>
    </dgm:pt>
    <dgm:pt modelId="{706722E4-C555-4EF8-9B5B-C568665670A5}" type="pres">
      <dgm:prSet presAssocID="{6E23F2DF-AA7C-46CE-B8A2-63A12C548974}" presName="Name5" presStyleLbl="vennNode1" presStyleIdx="6" presStyleCnt="7" custLinFactNeighborX="425" custLinFactNeighborY="-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CB2190-A0F6-4546-B0F3-8EF9777C379D}" srcId="{3515675A-0DCF-4B23-843E-0C3B08453D63}" destId="{6E23F2DF-AA7C-46CE-B8A2-63A12C548974}" srcOrd="6" destOrd="0" parTransId="{CAC504F6-F32B-40FF-8C13-0CE938C08C45}" sibTransId="{38380E59-D42C-4393-8019-E1A4BC2F0F7A}"/>
    <dgm:cxn modelId="{478BF4CA-A75A-4391-A8F8-163470869E7F}" srcId="{3515675A-0DCF-4B23-843E-0C3B08453D63}" destId="{2C9DA98B-0B19-467C-926A-FA5422CD5330}" srcOrd="0" destOrd="0" parTransId="{DF7E7AA4-B1BF-4133-ACEA-530F4D9B7F36}" sibTransId="{5A68519F-0024-4404-B19C-0513F2529E98}"/>
    <dgm:cxn modelId="{D9512EDB-70E4-4F49-8291-72CCDFDC7F30}" type="presOf" srcId="{B081EA80-D684-4CC2-AD7C-E5CDF8DE7E94}" destId="{D9D98DCE-B1CB-44B4-B2DF-BF92D3D39855}" srcOrd="0" destOrd="0" presId="urn:microsoft.com/office/officeart/2005/8/layout/venn3"/>
    <dgm:cxn modelId="{FE438815-A9C7-4C4E-82A5-28436235F566}" srcId="{3515675A-0DCF-4B23-843E-0C3B08453D63}" destId="{10527696-D261-4C19-866F-C4345EEDB886}" srcOrd="5" destOrd="0" parTransId="{35BFCCBE-9564-4C66-A5F4-093917866793}" sibTransId="{9163BDA2-8EDE-473C-9488-37C4C9BE6F95}"/>
    <dgm:cxn modelId="{1EEF7930-D918-4DA6-B128-E0254AC14305}" srcId="{3515675A-0DCF-4B23-843E-0C3B08453D63}" destId="{FD24D1FE-89F2-4AAD-ADD2-F97273C2575F}" srcOrd="2" destOrd="0" parTransId="{F3923CC5-D326-41B3-AD89-355CEE103DA0}" sibTransId="{D6ABAB3D-5779-494C-9FBA-DDEDD47BD44E}"/>
    <dgm:cxn modelId="{52F103B7-6625-448F-B928-49988750A36D}" srcId="{3515675A-0DCF-4B23-843E-0C3B08453D63}" destId="{BA51C8EA-802B-4D9D-B0DF-771FD689F08A}" srcOrd="3" destOrd="0" parTransId="{14B43266-8271-47AF-9B6B-86FBC0548183}" sibTransId="{87FB8325-1A1E-41FA-A220-72A60E3F8A99}"/>
    <dgm:cxn modelId="{CEE5265A-4971-4D06-9AE7-3957868AF690}" type="presOf" srcId="{10527696-D261-4C19-866F-C4345EEDB886}" destId="{04C17E1F-57F1-4A7D-BC78-45176B67F442}" srcOrd="0" destOrd="0" presId="urn:microsoft.com/office/officeart/2005/8/layout/venn3"/>
    <dgm:cxn modelId="{E8BB26A5-5FBF-4CB3-A2BF-776DD71F594E}" srcId="{3515675A-0DCF-4B23-843E-0C3B08453D63}" destId="{93B3D38A-774F-4A93-9DD5-AAF361F2AF10}" srcOrd="4" destOrd="0" parTransId="{1F1D9D43-3AD5-4A55-AA15-650F4B67CBD3}" sibTransId="{82C3A170-E771-4603-BD8C-62F92139A105}"/>
    <dgm:cxn modelId="{E5B38366-79F5-46BF-A77D-B0F60E18243F}" type="presOf" srcId="{2C9DA98B-0B19-467C-926A-FA5422CD5330}" destId="{34AECB2B-D74A-466E-89E3-58ADC1878978}" srcOrd="0" destOrd="0" presId="urn:microsoft.com/office/officeart/2005/8/layout/venn3"/>
    <dgm:cxn modelId="{3B3F508F-BD7D-42CC-A27B-9A6AA4B928EC}" type="presOf" srcId="{3515675A-0DCF-4B23-843E-0C3B08453D63}" destId="{71752316-48C3-40D0-8C5C-C6D31DD0182F}" srcOrd="0" destOrd="0" presId="urn:microsoft.com/office/officeart/2005/8/layout/venn3"/>
    <dgm:cxn modelId="{504BDFD5-DAD2-4D8D-AF73-1E1A22295A19}" type="presOf" srcId="{6E23F2DF-AA7C-46CE-B8A2-63A12C548974}" destId="{706722E4-C555-4EF8-9B5B-C568665670A5}" srcOrd="0" destOrd="0" presId="urn:microsoft.com/office/officeart/2005/8/layout/venn3"/>
    <dgm:cxn modelId="{270411BC-AF9A-45D0-873F-3CBBC2ED565D}" type="presOf" srcId="{BA51C8EA-802B-4D9D-B0DF-771FD689F08A}" destId="{F4CD2F5C-55F8-4395-AC79-2B6865D4CD06}" srcOrd="0" destOrd="0" presId="urn:microsoft.com/office/officeart/2005/8/layout/venn3"/>
    <dgm:cxn modelId="{4C1E3211-83E3-4F57-87D6-6A967118DD25}" srcId="{3515675A-0DCF-4B23-843E-0C3B08453D63}" destId="{B081EA80-D684-4CC2-AD7C-E5CDF8DE7E94}" srcOrd="1" destOrd="0" parTransId="{084B8D7D-9B56-4BC9-AB14-081AE9DACF29}" sibTransId="{BABFDB96-DE08-469A-89E6-61B0AB47E731}"/>
    <dgm:cxn modelId="{68D101A4-CE9C-4DE7-911F-2A1408FA92D6}" type="presOf" srcId="{93B3D38A-774F-4A93-9DD5-AAF361F2AF10}" destId="{20A6A633-6009-4240-B8DA-0B57E4C2A9C1}" srcOrd="0" destOrd="0" presId="urn:microsoft.com/office/officeart/2005/8/layout/venn3"/>
    <dgm:cxn modelId="{0D8930FC-CFA2-496A-A5BD-63C7D92D2ECD}" type="presOf" srcId="{FD24D1FE-89F2-4AAD-ADD2-F97273C2575F}" destId="{EA659D0D-9C5A-44C4-BDFA-99764F0AC23E}" srcOrd="0" destOrd="0" presId="urn:microsoft.com/office/officeart/2005/8/layout/venn3"/>
    <dgm:cxn modelId="{1BC0DF61-58D0-45BF-B604-258E01BC075B}" type="presParOf" srcId="{71752316-48C3-40D0-8C5C-C6D31DD0182F}" destId="{34AECB2B-D74A-466E-89E3-58ADC1878978}" srcOrd="0" destOrd="0" presId="urn:microsoft.com/office/officeart/2005/8/layout/venn3"/>
    <dgm:cxn modelId="{BFC760E9-CEED-4290-8C68-7CD63CFBE799}" type="presParOf" srcId="{71752316-48C3-40D0-8C5C-C6D31DD0182F}" destId="{A0840072-FD10-4CCC-9813-996EA3DE545E}" srcOrd="1" destOrd="0" presId="urn:microsoft.com/office/officeart/2005/8/layout/venn3"/>
    <dgm:cxn modelId="{3DAAF5F4-300A-49D2-B6CA-5315C8722F96}" type="presParOf" srcId="{71752316-48C3-40D0-8C5C-C6D31DD0182F}" destId="{D9D98DCE-B1CB-44B4-B2DF-BF92D3D39855}" srcOrd="2" destOrd="0" presId="urn:microsoft.com/office/officeart/2005/8/layout/venn3"/>
    <dgm:cxn modelId="{1DF78E49-6B7C-40A8-BBAD-2EDF3CF44DAD}" type="presParOf" srcId="{71752316-48C3-40D0-8C5C-C6D31DD0182F}" destId="{8D4915FA-C3A8-4B7F-AA9B-534E4DA0E71E}" srcOrd="3" destOrd="0" presId="urn:microsoft.com/office/officeart/2005/8/layout/venn3"/>
    <dgm:cxn modelId="{8472A070-CFE3-42C7-99C1-6F2A2D258666}" type="presParOf" srcId="{71752316-48C3-40D0-8C5C-C6D31DD0182F}" destId="{EA659D0D-9C5A-44C4-BDFA-99764F0AC23E}" srcOrd="4" destOrd="0" presId="urn:microsoft.com/office/officeart/2005/8/layout/venn3"/>
    <dgm:cxn modelId="{778EA61E-8F12-4E2F-96D4-F505C416BB46}" type="presParOf" srcId="{71752316-48C3-40D0-8C5C-C6D31DD0182F}" destId="{FE824084-D97B-4667-A669-535B20704FB7}" srcOrd="5" destOrd="0" presId="urn:microsoft.com/office/officeart/2005/8/layout/venn3"/>
    <dgm:cxn modelId="{6076E9CC-2397-4EAA-A994-240B79D8AE1E}" type="presParOf" srcId="{71752316-48C3-40D0-8C5C-C6D31DD0182F}" destId="{F4CD2F5C-55F8-4395-AC79-2B6865D4CD06}" srcOrd="6" destOrd="0" presId="urn:microsoft.com/office/officeart/2005/8/layout/venn3"/>
    <dgm:cxn modelId="{95B83EAB-00A8-4EA0-BCEA-8402CB60383F}" type="presParOf" srcId="{71752316-48C3-40D0-8C5C-C6D31DD0182F}" destId="{AF5FCD35-6C4D-44E0-B0BC-52DD5AF834C9}" srcOrd="7" destOrd="0" presId="urn:microsoft.com/office/officeart/2005/8/layout/venn3"/>
    <dgm:cxn modelId="{836829FB-E14C-4207-BD7D-158714A5FF69}" type="presParOf" srcId="{71752316-48C3-40D0-8C5C-C6D31DD0182F}" destId="{20A6A633-6009-4240-B8DA-0B57E4C2A9C1}" srcOrd="8" destOrd="0" presId="urn:microsoft.com/office/officeart/2005/8/layout/venn3"/>
    <dgm:cxn modelId="{20B02150-5CC0-43ED-A899-55A4020D792D}" type="presParOf" srcId="{71752316-48C3-40D0-8C5C-C6D31DD0182F}" destId="{C5A79172-0E59-4FD1-ADE3-3E4FF940FA85}" srcOrd="9" destOrd="0" presId="urn:microsoft.com/office/officeart/2005/8/layout/venn3"/>
    <dgm:cxn modelId="{158AE3F2-E732-4AC5-8F1C-55C302554C5A}" type="presParOf" srcId="{71752316-48C3-40D0-8C5C-C6D31DD0182F}" destId="{04C17E1F-57F1-4A7D-BC78-45176B67F442}" srcOrd="10" destOrd="0" presId="urn:microsoft.com/office/officeart/2005/8/layout/venn3"/>
    <dgm:cxn modelId="{BABB93DC-2806-4749-926E-A9C691E04381}" type="presParOf" srcId="{71752316-48C3-40D0-8C5C-C6D31DD0182F}" destId="{582E74C5-9FDE-4CBE-AFE9-6E6BC9EA502F}" srcOrd="11" destOrd="0" presId="urn:microsoft.com/office/officeart/2005/8/layout/venn3"/>
    <dgm:cxn modelId="{12EC5237-7EA5-41CB-A8CA-7F9E67FCF174}" type="presParOf" srcId="{71752316-48C3-40D0-8C5C-C6D31DD0182F}" destId="{706722E4-C555-4EF8-9B5B-C568665670A5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A2BD735-F5F9-45D6-8F3B-77E8CA462B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F14BB4-F67C-496E-A49B-3F3F51A17481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Phase 1</a:t>
          </a:r>
          <a:endParaRPr lang="en-US" dirty="0"/>
        </a:p>
      </dgm:t>
    </dgm:pt>
    <dgm:pt modelId="{9F0B0661-A66F-4416-A1C5-97F3BED647FC}" type="parTrans" cxnId="{E1FF3495-6EC7-48BE-B4A6-E0E7B9F86EFB}">
      <dgm:prSet/>
      <dgm:spPr/>
      <dgm:t>
        <a:bodyPr/>
        <a:lstStyle/>
        <a:p>
          <a:endParaRPr lang="en-US"/>
        </a:p>
      </dgm:t>
    </dgm:pt>
    <dgm:pt modelId="{A39C1074-97EC-4461-98E5-771A17E00519}" type="sibTrans" cxnId="{E1FF3495-6EC7-48BE-B4A6-E0E7B9F86EFB}">
      <dgm:prSet/>
      <dgm:spPr/>
      <dgm:t>
        <a:bodyPr/>
        <a:lstStyle/>
        <a:p>
          <a:endParaRPr lang="en-US"/>
        </a:p>
      </dgm:t>
    </dgm:pt>
    <dgm:pt modelId="{98EA708D-8B7B-4BA8-B40B-F5A5AF5EF202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dirty="0" smtClean="0"/>
            <a:t>Before the incident (standby) and include</a:t>
          </a:r>
          <a:r>
            <a:rPr lang="ar-SA" b="1" dirty="0" smtClean="0"/>
            <a:t>:</a:t>
          </a:r>
          <a:endParaRPr lang="en-US" dirty="0"/>
        </a:p>
      </dgm:t>
    </dgm:pt>
    <dgm:pt modelId="{6990A04A-D274-4193-9E2E-E5E37DCE59FB}" type="parTrans" cxnId="{34E49B19-CED6-4236-A9A6-A37E7C0C68D5}">
      <dgm:prSet/>
      <dgm:spPr/>
      <dgm:t>
        <a:bodyPr/>
        <a:lstStyle/>
        <a:p>
          <a:endParaRPr lang="en-US"/>
        </a:p>
      </dgm:t>
    </dgm:pt>
    <dgm:pt modelId="{8F402187-275A-4B25-B911-2B524F94B530}" type="sibTrans" cxnId="{34E49B19-CED6-4236-A9A6-A37E7C0C68D5}">
      <dgm:prSet/>
      <dgm:spPr/>
      <dgm:t>
        <a:bodyPr/>
        <a:lstStyle/>
        <a:p>
          <a:endParaRPr lang="en-US"/>
        </a:p>
      </dgm:t>
    </dgm:pt>
    <dgm:pt modelId="{683A9D10-772B-4222-B148-A92812D2708D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Phase 2</a:t>
          </a:r>
          <a:endParaRPr lang="en-US" dirty="0"/>
        </a:p>
      </dgm:t>
    </dgm:pt>
    <dgm:pt modelId="{F44CA4A8-AB25-4014-9554-ECA9BBE807E7}" type="parTrans" cxnId="{DF3D088C-7810-4F4E-AF48-2F3E11CCB229}">
      <dgm:prSet/>
      <dgm:spPr/>
      <dgm:t>
        <a:bodyPr/>
        <a:lstStyle/>
        <a:p>
          <a:endParaRPr lang="en-US"/>
        </a:p>
      </dgm:t>
    </dgm:pt>
    <dgm:pt modelId="{5D9E266F-F4F2-412C-88A8-EE9C593FD21B}" type="sibTrans" cxnId="{DF3D088C-7810-4F4E-AF48-2F3E11CCB229}">
      <dgm:prSet/>
      <dgm:spPr/>
      <dgm:t>
        <a:bodyPr/>
        <a:lstStyle/>
        <a:p>
          <a:endParaRPr lang="en-US"/>
        </a:p>
      </dgm:t>
    </dgm:pt>
    <dgm:pt modelId="{25431A9B-A2EE-4B0B-8C1D-A835E8AFEFC9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dirty="0" smtClean="0"/>
            <a:t> During the incident the response and include</a:t>
          </a:r>
          <a:endParaRPr lang="en-US" dirty="0"/>
        </a:p>
      </dgm:t>
    </dgm:pt>
    <dgm:pt modelId="{CE818A67-D894-4C81-AAC8-DB1B05D929E3}" type="parTrans" cxnId="{B4A2FC63-BBF5-4482-B3E5-1D5CEE669D35}">
      <dgm:prSet/>
      <dgm:spPr/>
      <dgm:t>
        <a:bodyPr/>
        <a:lstStyle/>
        <a:p>
          <a:endParaRPr lang="en-US"/>
        </a:p>
      </dgm:t>
    </dgm:pt>
    <dgm:pt modelId="{CB0D4F05-205F-4E7E-B5A2-DA16646F4FC8}" type="sibTrans" cxnId="{B4A2FC63-BBF5-4482-B3E5-1D5CEE669D35}">
      <dgm:prSet/>
      <dgm:spPr/>
      <dgm:t>
        <a:bodyPr/>
        <a:lstStyle/>
        <a:p>
          <a:endParaRPr lang="en-US"/>
        </a:p>
      </dgm:t>
    </dgm:pt>
    <dgm:pt modelId="{B96B2DBD-3588-4483-89E3-6269CF4559A8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Phase 3</a:t>
          </a:r>
          <a:endParaRPr lang="en-US" dirty="0"/>
        </a:p>
      </dgm:t>
    </dgm:pt>
    <dgm:pt modelId="{8A2C5C47-C303-4B5A-AD21-F5F0CC33C28F}" type="parTrans" cxnId="{FF4769E6-21D0-488D-85B3-AFE8BE70410D}">
      <dgm:prSet/>
      <dgm:spPr/>
      <dgm:t>
        <a:bodyPr/>
        <a:lstStyle/>
        <a:p>
          <a:endParaRPr lang="en-US"/>
        </a:p>
      </dgm:t>
    </dgm:pt>
    <dgm:pt modelId="{9870F442-BD48-4438-BD23-0356CD910091}" type="sibTrans" cxnId="{FF4769E6-21D0-488D-85B3-AFE8BE70410D}">
      <dgm:prSet/>
      <dgm:spPr/>
      <dgm:t>
        <a:bodyPr/>
        <a:lstStyle/>
        <a:p>
          <a:endParaRPr lang="en-US"/>
        </a:p>
      </dgm:t>
    </dgm:pt>
    <dgm:pt modelId="{10D64833-9FD7-46C4-9812-C96E2E6403D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b="1" dirty="0" smtClean="0"/>
            <a:t> After the incident revaluation, it is include the following:</a:t>
          </a:r>
          <a:endParaRPr lang="en-US" dirty="0"/>
        </a:p>
      </dgm:t>
    </dgm:pt>
    <dgm:pt modelId="{4C2C811F-0DF3-419C-88D7-D44782736388}" type="parTrans" cxnId="{1B4D0C17-5174-445E-854A-F81B1213D297}">
      <dgm:prSet/>
      <dgm:spPr/>
      <dgm:t>
        <a:bodyPr/>
        <a:lstStyle/>
        <a:p>
          <a:endParaRPr lang="en-US"/>
        </a:p>
      </dgm:t>
    </dgm:pt>
    <dgm:pt modelId="{EA0C43F8-8BD0-40A4-AF65-7320665E04FB}" type="sibTrans" cxnId="{1B4D0C17-5174-445E-854A-F81B1213D297}">
      <dgm:prSet/>
      <dgm:spPr/>
      <dgm:t>
        <a:bodyPr/>
        <a:lstStyle/>
        <a:p>
          <a:endParaRPr lang="en-US"/>
        </a:p>
      </dgm:t>
    </dgm:pt>
    <dgm:pt modelId="{3A6DE78A-8C44-444A-9BC5-70C9D9A19029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Awareness </a:t>
          </a:r>
          <a:endParaRPr lang="en-US" dirty="0"/>
        </a:p>
      </dgm:t>
    </dgm:pt>
    <dgm:pt modelId="{E1C7421A-FFB0-46D9-A3B9-CBD1146C4E57}" type="parTrans" cxnId="{91EB9D7B-674A-4BB1-BE6B-4D5F23728B1B}">
      <dgm:prSet/>
      <dgm:spPr/>
      <dgm:t>
        <a:bodyPr/>
        <a:lstStyle/>
        <a:p>
          <a:endParaRPr lang="en-US"/>
        </a:p>
      </dgm:t>
    </dgm:pt>
    <dgm:pt modelId="{003ADDC6-0279-46D0-AFDA-3828E057647E}" type="sibTrans" cxnId="{91EB9D7B-674A-4BB1-BE6B-4D5F23728B1B}">
      <dgm:prSet/>
      <dgm:spPr/>
      <dgm:t>
        <a:bodyPr/>
        <a:lstStyle/>
        <a:p>
          <a:endParaRPr lang="en-US"/>
        </a:p>
      </dgm:t>
    </dgm:pt>
    <dgm:pt modelId="{36919F0E-E764-415B-A610-53CD0299CD06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/>
            <a:t>Training</a:t>
          </a:r>
          <a:endParaRPr lang="en-US"/>
        </a:p>
      </dgm:t>
    </dgm:pt>
    <dgm:pt modelId="{98C99E28-19E5-4A32-B602-AAFB807F8516}" type="parTrans" cxnId="{FD14CEA2-C2C0-4143-A551-8C241A348067}">
      <dgm:prSet/>
      <dgm:spPr/>
      <dgm:t>
        <a:bodyPr/>
        <a:lstStyle/>
        <a:p>
          <a:endParaRPr lang="en-US"/>
        </a:p>
      </dgm:t>
    </dgm:pt>
    <dgm:pt modelId="{5A44F78D-0FF3-4B14-8276-B92C209C6310}" type="sibTrans" cxnId="{FD14CEA2-C2C0-4143-A551-8C241A348067}">
      <dgm:prSet/>
      <dgm:spPr/>
      <dgm:t>
        <a:bodyPr/>
        <a:lstStyle/>
        <a:p>
          <a:endParaRPr lang="en-US"/>
        </a:p>
      </dgm:t>
    </dgm:pt>
    <dgm:pt modelId="{5B6F3CE2-79C0-40EE-ADFD-0D5A8259BFA7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/>
            <a:t>Reporting scenario </a:t>
          </a:r>
          <a:endParaRPr lang="en-US"/>
        </a:p>
      </dgm:t>
    </dgm:pt>
    <dgm:pt modelId="{1F182986-BDF9-4B4F-BF9F-80705CD0B03F}" type="parTrans" cxnId="{91A152BE-B438-4293-8153-998EEA8A956D}">
      <dgm:prSet/>
      <dgm:spPr/>
      <dgm:t>
        <a:bodyPr/>
        <a:lstStyle/>
        <a:p>
          <a:endParaRPr lang="en-US"/>
        </a:p>
      </dgm:t>
    </dgm:pt>
    <dgm:pt modelId="{D711D88A-B029-457F-99D5-A9A503751301}" type="sibTrans" cxnId="{91A152BE-B438-4293-8153-998EEA8A956D}">
      <dgm:prSet/>
      <dgm:spPr/>
      <dgm:t>
        <a:bodyPr/>
        <a:lstStyle/>
        <a:p>
          <a:endParaRPr lang="en-US"/>
        </a:p>
      </dgm:t>
    </dgm:pt>
    <dgm:pt modelId="{FFF48097-B7E6-4609-8FFD-20B38D4F1D5E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Transfer patient</a:t>
          </a:r>
          <a:endParaRPr lang="en-US" dirty="0"/>
        </a:p>
      </dgm:t>
    </dgm:pt>
    <dgm:pt modelId="{2E0C585F-C050-445D-90CC-12BDC635C074}" type="parTrans" cxnId="{704BD2E5-9EE4-4987-B841-E2B6FE4CC327}">
      <dgm:prSet/>
      <dgm:spPr/>
      <dgm:t>
        <a:bodyPr/>
        <a:lstStyle/>
        <a:p>
          <a:endParaRPr lang="en-US"/>
        </a:p>
      </dgm:t>
    </dgm:pt>
    <dgm:pt modelId="{9FEBAB4F-D275-4ED1-9CC5-4B9E3BE25A5C}" type="sibTrans" cxnId="{704BD2E5-9EE4-4987-B841-E2B6FE4CC327}">
      <dgm:prSet/>
      <dgm:spPr/>
      <dgm:t>
        <a:bodyPr/>
        <a:lstStyle/>
        <a:p>
          <a:endParaRPr lang="en-US"/>
        </a:p>
      </dgm:t>
    </dgm:pt>
    <dgm:pt modelId="{6565139F-E7A0-4626-970A-CEC8A9F93F83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/>
            <a:t>Blogging the full process </a:t>
          </a:r>
          <a:endParaRPr lang="en-US"/>
        </a:p>
      </dgm:t>
    </dgm:pt>
    <dgm:pt modelId="{5615CE23-2685-411E-BF75-873C0BEAF1FB}" type="parTrans" cxnId="{9BF68102-FB18-41EF-93F1-F186AAB52C26}">
      <dgm:prSet/>
      <dgm:spPr/>
      <dgm:t>
        <a:bodyPr/>
        <a:lstStyle/>
        <a:p>
          <a:endParaRPr lang="en-US"/>
        </a:p>
      </dgm:t>
    </dgm:pt>
    <dgm:pt modelId="{AA16C1C1-B672-40DA-99CA-803434757465}" type="sibTrans" cxnId="{9BF68102-FB18-41EF-93F1-F186AAB52C26}">
      <dgm:prSet/>
      <dgm:spPr/>
      <dgm:t>
        <a:bodyPr/>
        <a:lstStyle/>
        <a:p>
          <a:endParaRPr lang="en-US"/>
        </a:p>
      </dgm:t>
    </dgm:pt>
    <dgm:pt modelId="{005F9E90-FF2F-4B22-842A-50EADCF80224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Collect reports</a:t>
          </a:r>
          <a:endParaRPr lang="en-US" dirty="0"/>
        </a:p>
      </dgm:t>
    </dgm:pt>
    <dgm:pt modelId="{06225A74-5741-4C5A-BF8A-A3ACCAB08A73}" type="parTrans" cxnId="{6BE2579E-B74B-4DC5-B061-A02DAA6742A1}">
      <dgm:prSet/>
      <dgm:spPr/>
      <dgm:t>
        <a:bodyPr/>
        <a:lstStyle/>
        <a:p>
          <a:endParaRPr lang="en-US"/>
        </a:p>
      </dgm:t>
    </dgm:pt>
    <dgm:pt modelId="{051BFC48-8674-4793-8EBF-5B163FB2251C}" type="sibTrans" cxnId="{6BE2579E-B74B-4DC5-B061-A02DAA6742A1}">
      <dgm:prSet/>
      <dgm:spPr/>
      <dgm:t>
        <a:bodyPr/>
        <a:lstStyle/>
        <a:p>
          <a:endParaRPr lang="en-US"/>
        </a:p>
      </dgm:t>
    </dgm:pt>
    <dgm:pt modelId="{F62181EA-4D17-4CF0-955A-F55353822E6B}" type="pres">
      <dgm:prSet presAssocID="{2A2BD735-F5F9-45D6-8F3B-77E8CA462BF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DA7B86-BC96-49CB-B2F0-02F899DD15A5}" type="pres">
      <dgm:prSet presAssocID="{1CF14BB4-F67C-496E-A49B-3F3F51A17481}" presName="composite" presStyleCnt="0"/>
      <dgm:spPr/>
    </dgm:pt>
    <dgm:pt modelId="{24C48C73-2431-4593-AD69-4771C87C5A47}" type="pres">
      <dgm:prSet presAssocID="{1CF14BB4-F67C-496E-A49B-3F3F51A1748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DDE7EB-B31C-450A-A029-937DF2C7A394}" type="pres">
      <dgm:prSet presAssocID="{1CF14BB4-F67C-496E-A49B-3F3F51A1748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055942-BF3E-471B-9FF4-685804651980}" type="pres">
      <dgm:prSet presAssocID="{A39C1074-97EC-4461-98E5-771A17E00519}" presName="sp" presStyleCnt="0"/>
      <dgm:spPr/>
    </dgm:pt>
    <dgm:pt modelId="{53E60EB2-D3E7-4D17-9B1D-B9260F524B0E}" type="pres">
      <dgm:prSet presAssocID="{683A9D10-772B-4222-B148-A92812D2708D}" presName="composite" presStyleCnt="0"/>
      <dgm:spPr/>
    </dgm:pt>
    <dgm:pt modelId="{674CE581-E2AD-402A-A333-57CFAD796448}" type="pres">
      <dgm:prSet presAssocID="{683A9D10-772B-4222-B148-A92812D2708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FF7887-87E0-401B-8A09-B52926139CFB}" type="pres">
      <dgm:prSet presAssocID="{683A9D10-772B-4222-B148-A92812D2708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DE0D4B-3B9C-4AEB-BADF-8D2BE5FFCE11}" type="pres">
      <dgm:prSet presAssocID="{5D9E266F-F4F2-412C-88A8-EE9C593FD21B}" presName="sp" presStyleCnt="0"/>
      <dgm:spPr/>
    </dgm:pt>
    <dgm:pt modelId="{05138C12-4FD1-4E09-BFD3-62C5D8683161}" type="pres">
      <dgm:prSet presAssocID="{B96B2DBD-3588-4483-89E3-6269CF4559A8}" presName="composite" presStyleCnt="0"/>
      <dgm:spPr/>
    </dgm:pt>
    <dgm:pt modelId="{172B5C5D-FF7B-41CB-A380-DEF4282DCB07}" type="pres">
      <dgm:prSet presAssocID="{B96B2DBD-3588-4483-89E3-6269CF4559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B55EF8-D788-4244-9AEC-EB0996BE269D}" type="pres">
      <dgm:prSet presAssocID="{B96B2DBD-3588-4483-89E3-6269CF4559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4F0929-5FC7-4490-AA55-2982AECB77A7}" type="presOf" srcId="{36919F0E-E764-415B-A610-53CD0299CD06}" destId="{71DDE7EB-B31C-450A-A029-937DF2C7A394}" srcOrd="0" destOrd="2" presId="urn:microsoft.com/office/officeart/2005/8/layout/chevron2"/>
    <dgm:cxn modelId="{DF3D088C-7810-4F4E-AF48-2F3E11CCB229}" srcId="{2A2BD735-F5F9-45D6-8F3B-77E8CA462BF2}" destId="{683A9D10-772B-4222-B148-A92812D2708D}" srcOrd="1" destOrd="0" parTransId="{F44CA4A8-AB25-4014-9554-ECA9BBE807E7}" sibTransId="{5D9E266F-F4F2-412C-88A8-EE9C593FD21B}"/>
    <dgm:cxn modelId="{9BF68102-FB18-41EF-93F1-F186AAB52C26}" srcId="{10D64833-9FD7-46C4-9812-C96E2E6403DF}" destId="{6565139F-E7A0-4626-970A-CEC8A9F93F83}" srcOrd="0" destOrd="0" parTransId="{5615CE23-2685-411E-BF75-873C0BEAF1FB}" sibTransId="{AA16C1C1-B672-40DA-99CA-803434757465}"/>
    <dgm:cxn modelId="{AE84C6BD-F587-4066-B176-4B9E4638852C}" type="presOf" srcId="{25431A9B-A2EE-4B0B-8C1D-A835E8AFEFC9}" destId="{F1FF7887-87E0-401B-8A09-B52926139CFB}" srcOrd="0" destOrd="0" presId="urn:microsoft.com/office/officeart/2005/8/layout/chevron2"/>
    <dgm:cxn modelId="{BF8E49A4-F6C3-4E9F-B480-7410E23C2877}" type="presOf" srcId="{683A9D10-772B-4222-B148-A92812D2708D}" destId="{674CE581-E2AD-402A-A333-57CFAD796448}" srcOrd="0" destOrd="0" presId="urn:microsoft.com/office/officeart/2005/8/layout/chevron2"/>
    <dgm:cxn modelId="{1B4D0C17-5174-445E-854A-F81B1213D297}" srcId="{B96B2DBD-3588-4483-89E3-6269CF4559A8}" destId="{10D64833-9FD7-46C4-9812-C96E2E6403DF}" srcOrd="0" destOrd="0" parTransId="{4C2C811F-0DF3-419C-88D7-D44782736388}" sibTransId="{EA0C43F8-8BD0-40A4-AF65-7320665E04FB}"/>
    <dgm:cxn modelId="{C1692250-1514-4596-8422-CDB200379402}" type="presOf" srcId="{005F9E90-FF2F-4B22-842A-50EADCF80224}" destId="{9BB55EF8-D788-4244-9AEC-EB0996BE269D}" srcOrd="0" destOrd="2" presId="urn:microsoft.com/office/officeart/2005/8/layout/chevron2"/>
    <dgm:cxn modelId="{B4A2FC63-BBF5-4482-B3E5-1D5CEE669D35}" srcId="{683A9D10-772B-4222-B148-A92812D2708D}" destId="{25431A9B-A2EE-4B0B-8C1D-A835E8AFEFC9}" srcOrd="0" destOrd="0" parTransId="{CE818A67-D894-4C81-AAC8-DB1B05D929E3}" sibTransId="{CB0D4F05-205F-4E7E-B5A2-DA16646F4FC8}"/>
    <dgm:cxn modelId="{C7C5F235-72EA-4822-9F66-D897ACE1B012}" type="presOf" srcId="{FFF48097-B7E6-4609-8FFD-20B38D4F1D5E}" destId="{F1FF7887-87E0-401B-8A09-B52926139CFB}" srcOrd="0" destOrd="2" presId="urn:microsoft.com/office/officeart/2005/8/layout/chevron2"/>
    <dgm:cxn modelId="{E11CCF5D-ECD8-4ED3-B2DC-CB27E5AD6954}" type="presOf" srcId="{5B6F3CE2-79C0-40EE-ADFD-0D5A8259BFA7}" destId="{F1FF7887-87E0-401B-8A09-B52926139CFB}" srcOrd="0" destOrd="1" presId="urn:microsoft.com/office/officeart/2005/8/layout/chevron2"/>
    <dgm:cxn modelId="{91EB9D7B-674A-4BB1-BE6B-4D5F23728B1B}" srcId="{98EA708D-8B7B-4BA8-B40B-F5A5AF5EF202}" destId="{3A6DE78A-8C44-444A-9BC5-70C9D9A19029}" srcOrd="0" destOrd="0" parTransId="{E1C7421A-FFB0-46D9-A3B9-CBD1146C4E57}" sibTransId="{003ADDC6-0279-46D0-AFDA-3828E057647E}"/>
    <dgm:cxn modelId="{D4B5D631-148A-4F9E-A979-8C1CD04C357B}" type="presOf" srcId="{98EA708D-8B7B-4BA8-B40B-F5A5AF5EF202}" destId="{71DDE7EB-B31C-450A-A029-937DF2C7A394}" srcOrd="0" destOrd="0" presId="urn:microsoft.com/office/officeart/2005/8/layout/chevron2"/>
    <dgm:cxn modelId="{91A152BE-B438-4293-8153-998EEA8A956D}" srcId="{25431A9B-A2EE-4B0B-8C1D-A835E8AFEFC9}" destId="{5B6F3CE2-79C0-40EE-ADFD-0D5A8259BFA7}" srcOrd="0" destOrd="0" parTransId="{1F182986-BDF9-4B4F-BF9F-80705CD0B03F}" sibTransId="{D711D88A-B029-457F-99D5-A9A503751301}"/>
    <dgm:cxn modelId="{943D07CF-A367-43BE-9F02-24ED546E9939}" type="presOf" srcId="{2A2BD735-F5F9-45D6-8F3B-77E8CA462BF2}" destId="{F62181EA-4D17-4CF0-955A-F55353822E6B}" srcOrd="0" destOrd="0" presId="urn:microsoft.com/office/officeart/2005/8/layout/chevron2"/>
    <dgm:cxn modelId="{FF4769E6-21D0-488D-85B3-AFE8BE70410D}" srcId="{2A2BD735-F5F9-45D6-8F3B-77E8CA462BF2}" destId="{B96B2DBD-3588-4483-89E3-6269CF4559A8}" srcOrd="2" destOrd="0" parTransId="{8A2C5C47-C303-4B5A-AD21-F5F0CC33C28F}" sibTransId="{9870F442-BD48-4438-BD23-0356CD910091}"/>
    <dgm:cxn modelId="{9221BABE-2538-48E1-ABCA-039783099B86}" type="presOf" srcId="{B96B2DBD-3588-4483-89E3-6269CF4559A8}" destId="{172B5C5D-FF7B-41CB-A380-DEF4282DCB07}" srcOrd="0" destOrd="0" presId="urn:microsoft.com/office/officeart/2005/8/layout/chevron2"/>
    <dgm:cxn modelId="{704BD2E5-9EE4-4987-B841-E2B6FE4CC327}" srcId="{25431A9B-A2EE-4B0B-8C1D-A835E8AFEFC9}" destId="{FFF48097-B7E6-4609-8FFD-20B38D4F1D5E}" srcOrd="1" destOrd="0" parTransId="{2E0C585F-C050-445D-90CC-12BDC635C074}" sibTransId="{9FEBAB4F-D275-4ED1-9CC5-4B9E3BE25A5C}"/>
    <dgm:cxn modelId="{9D6D0602-ED5E-41F3-B6B0-3B9BBADABDE9}" type="presOf" srcId="{3A6DE78A-8C44-444A-9BC5-70C9D9A19029}" destId="{71DDE7EB-B31C-450A-A029-937DF2C7A394}" srcOrd="0" destOrd="1" presId="urn:microsoft.com/office/officeart/2005/8/layout/chevron2"/>
    <dgm:cxn modelId="{182016B6-F3E2-4315-9F04-5B78715F572B}" type="presOf" srcId="{10D64833-9FD7-46C4-9812-C96E2E6403DF}" destId="{9BB55EF8-D788-4244-9AEC-EB0996BE269D}" srcOrd="0" destOrd="0" presId="urn:microsoft.com/office/officeart/2005/8/layout/chevron2"/>
    <dgm:cxn modelId="{527EA655-7A7F-4F3A-B0B1-455A7BF5AA08}" type="presOf" srcId="{6565139F-E7A0-4626-970A-CEC8A9F93F83}" destId="{9BB55EF8-D788-4244-9AEC-EB0996BE269D}" srcOrd="0" destOrd="1" presId="urn:microsoft.com/office/officeart/2005/8/layout/chevron2"/>
    <dgm:cxn modelId="{6BE2579E-B74B-4DC5-B061-A02DAA6742A1}" srcId="{10D64833-9FD7-46C4-9812-C96E2E6403DF}" destId="{005F9E90-FF2F-4B22-842A-50EADCF80224}" srcOrd="1" destOrd="0" parTransId="{06225A74-5741-4C5A-BF8A-A3ACCAB08A73}" sibTransId="{051BFC48-8674-4793-8EBF-5B163FB2251C}"/>
    <dgm:cxn modelId="{6AAC0A2E-11D1-4BA2-B0A1-B8CB18839A53}" type="presOf" srcId="{1CF14BB4-F67C-496E-A49B-3F3F51A17481}" destId="{24C48C73-2431-4593-AD69-4771C87C5A47}" srcOrd="0" destOrd="0" presId="urn:microsoft.com/office/officeart/2005/8/layout/chevron2"/>
    <dgm:cxn modelId="{E1FF3495-6EC7-48BE-B4A6-E0E7B9F86EFB}" srcId="{2A2BD735-F5F9-45D6-8F3B-77E8CA462BF2}" destId="{1CF14BB4-F67C-496E-A49B-3F3F51A17481}" srcOrd="0" destOrd="0" parTransId="{9F0B0661-A66F-4416-A1C5-97F3BED647FC}" sibTransId="{A39C1074-97EC-4461-98E5-771A17E00519}"/>
    <dgm:cxn modelId="{34E49B19-CED6-4236-A9A6-A37E7C0C68D5}" srcId="{1CF14BB4-F67C-496E-A49B-3F3F51A17481}" destId="{98EA708D-8B7B-4BA8-B40B-F5A5AF5EF202}" srcOrd="0" destOrd="0" parTransId="{6990A04A-D274-4193-9E2E-E5E37DCE59FB}" sibTransId="{8F402187-275A-4B25-B911-2B524F94B530}"/>
    <dgm:cxn modelId="{FD14CEA2-C2C0-4143-A551-8C241A348067}" srcId="{98EA708D-8B7B-4BA8-B40B-F5A5AF5EF202}" destId="{36919F0E-E764-415B-A610-53CD0299CD06}" srcOrd="1" destOrd="0" parTransId="{98C99E28-19E5-4A32-B602-AAFB807F8516}" sibTransId="{5A44F78D-0FF3-4B14-8276-B92C209C6310}"/>
    <dgm:cxn modelId="{6BE193F0-6448-4325-867D-D284D1385C13}" type="presParOf" srcId="{F62181EA-4D17-4CF0-955A-F55353822E6B}" destId="{DEDA7B86-BC96-49CB-B2F0-02F899DD15A5}" srcOrd="0" destOrd="0" presId="urn:microsoft.com/office/officeart/2005/8/layout/chevron2"/>
    <dgm:cxn modelId="{36E52590-BBA6-4E01-BEE9-388C1E74598F}" type="presParOf" srcId="{DEDA7B86-BC96-49CB-B2F0-02F899DD15A5}" destId="{24C48C73-2431-4593-AD69-4771C87C5A47}" srcOrd="0" destOrd="0" presId="urn:microsoft.com/office/officeart/2005/8/layout/chevron2"/>
    <dgm:cxn modelId="{AD9BE176-EF75-4BED-A1CF-343CE9E7DE43}" type="presParOf" srcId="{DEDA7B86-BC96-49CB-B2F0-02F899DD15A5}" destId="{71DDE7EB-B31C-450A-A029-937DF2C7A394}" srcOrd="1" destOrd="0" presId="urn:microsoft.com/office/officeart/2005/8/layout/chevron2"/>
    <dgm:cxn modelId="{A0076813-1750-4CE3-91FE-4E4960C6FF30}" type="presParOf" srcId="{F62181EA-4D17-4CF0-955A-F55353822E6B}" destId="{9E055942-BF3E-471B-9FF4-685804651980}" srcOrd="1" destOrd="0" presId="urn:microsoft.com/office/officeart/2005/8/layout/chevron2"/>
    <dgm:cxn modelId="{90794665-9F5D-4CFF-8422-768BAD23C62F}" type="presParOf" srcId="{F62181EA-4D17-4CF0-955A-F55353822E6B}" destId="{53E60EB2-D3E7-4D17-9B1D-B9260F524B0E}" srcOrd="2" destOrd="0" presId="urn:microsoft.com/office/officeart/2005/8/layout/chevron2"/>
    <dgm:cxn modelId="{1E1CBB9A-F1E9-4488-AA37-20A71A40E83C}" type="presParOf" srcId="{53E60EB2-D3E7-4D17-9B1D-B9260F524B0E}" destId="{674CE581-E2AD-402A-A333-57CFAD796448}" srcOrd="0" destOrd="0" presId="urn:microsoft.com/office/officeart/2005/8/layout/chevron2"/>
    <dgm:cxn modelId="{D26BD021-9154-4C86-8D1D-E02404301B70}" type="presParOf" srcId="{53E60EB2-D3E7-4D17-9B1D-B9260F524B0E}" destId="{F1FF7887-87E0-401B-8A09-B52926139CFB}" srcOrd="1" destOrd="0" presId="urn:microsoft.com/office/officeart/2005/8/layout/chevron2"/>
    <dgm:cxn modelId="{577486D5-57C2-4782-9E13-0AA1B950303E}" type="presParOf" srcId="{F62181EA-4D17-4CF0-955A-F55353822E6B}" destId="{F7DE0D4B-3B9C-4AEB-BADF-8D2BE5FFCE11}" srcOrd="3" destOrd="0" presId="urn:microsoft.com/office/officeart/2005/8/layout/chevron2"/>
    <dgm:cxn modelId="{53DF02DB-B925-46BE-A736-DCCF2F31C7C3}" type="presParOf" srcId="{F62181EA-4D17-4CF0-955A-F55353822E6B}" destId="{05138C12-4FD1-4E09-BFD3-62C5D8683161}" srcOrd="4" destOrd="0" presId="urn:microsoft.com/office/officeart/2005/8/layout/chevron2"/>
    <dgm:cxn modelId="{C769D361-6403-4817-8BCE-88B5BB4B0CCD}" type="presParOf" srcId="{05138C12-4FD1-4E09-BFD3-62C5D8683161}" destId="{172B5C5D-FF7B-41CB-A380-DEF4282DCB07}" srcOrd="0" destOrd="0" presId="urn:microsoft.com/office/officeart/2005/8/layout/chevron2"/>
    <dgm:cxn modelId="{1159FEEA-17DA-4024-9CDF-482AB7C16D3F}" type="presParOf" srcId="{05138C12-4FD1-4E09-BFD3-62C5D8683161}" destId="{9BB55EF8-D788-4244-9AEC-EB0996BE269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927848B-D0A4-4BCC-B3F7-B51CD1C28172}" type="doc">
      <dgm:prSet loTypeId="urn:microsoft.com/office/officeart/2008/layout/VerticalCurvedList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057FF02-F496-4096-8D62-9EA2891BB9DC}">
      <dgm:prSet phldrT="[Text]" custT="1"/>
      <dgm:spPr/>
      <dgm:t>
        <a:bodyPr/>
        <a:lstStyle/>
        <a:p>
          <a:r>
            <a: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responsibilities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5ECF3E-1310-4E50-9E1B-564B365250F1}" type="parTrans" cxnId="{6F77DE65-E883-48B2-9B2F-6621B695F339}">
      <dgm:prSet/>
      <dgm:spPr/>
      <dgm:t>
        <a:bodyPr/>
        <a:lstStyle/>
        <a:p>
          <a:endParaRPr lang="en-US"/>
        </a:p>
      </dgm:t>
    </dgm:pt>
    <dgm:pt modelId="{D1873CB7-3FC1-4EA7-B376-17F3AAF85569}" type="sibTrans" cxnId="{6F77DE65-E883-48B2-9B2F-6621B695F339}">
      <dgm:prSet/>
      <dgm:spPr/>
      <dgm:t>
        <a:bodyPr/>
        <a:lstStyle/>
        <a:p>
          <a:endParaRPr lang="en-US"/>
        </a:p>
      </dgm:t>
    </dgm:pt>
    <dgm:pt modelId="{8AAACA56-1780-40C4-A962-7ED8D5C56BA3}">
      <dgm:prSet phldrT="[Text]" custT="1"/>
      <dgm:spPr/>
      <dgm:t>
        <a:bodyPr/>
        <a:lstStyle/>
        <a:p>
          <a:r>
            <a: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Color coding and labelling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516424-E421-4C1F-BDCD-46B506AF874E}" type="parTrans" cxnId="{063E0A50-06DC-4446-A944-159F6992C793}">
      <dgm:prSet/>
      <dgm:spPr/>
      <dgm:t>
        <a:bodyPr/>
        <a:lstStyle/>
        <a:p>
          <a:endParaRPr lang="en-US"/>
        </a:p>
      </dgm:t>
    </dgm:pt>
    <dgm:pt modelId="{D7155459-C87D-4843-8CFC-5581D1B8DDC9}" type="sibTrans" cxnId="{063E0A50-06DC-4446-A944-159F6992C793}">
      <dgm:prSet/>
      <dgm:spPr/>
      <dgm:t>
        <a:bodyPr/>
        <a:lstStyle/>
        <a:p>
          <a:endParaRPr lang="en-US"/>
        </a:p>
      </dgm:t>
    </dgm:pt>
    <dgm:pt modelId="{1957C45F-61D9-48A8-882D-337B6C4EE19D}">
      <dgm:prSet phldrT="[Text]" custT="1"/>
      <dgm:spPr/>
      <dgm:t>
        <a:bodyPr/>
        <a:lstStyle/>
        <a:p>
          <a:r>
            <a: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Reducing medical waste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D35CB0-8001-41FE-A7D2-667064D61041}" type="parTrans" cxnId="{934AA35E-927E-4453-8F19-0E16087E8827}">
      <dgm:prSet/>
      <dgm:spPr/>
      <dgm:t>
        <a:bodyPr/>
        <a:lstStyle/>
        <a:p>
          <a:endParaRPr lang="en-US"/>
        </a:p>
      </dgm:t>
    </dgm:pt>
    <dgm:pt modelId="{A09227C8-7175-4C8E-9A29-B63867E67E4D}" type="sibTrans" cxnId="{934AA35E-927E-4453-8F19-0E16087E8827}">
      <dgm:prSet/>
      <dgm:spPr/>
      <dgm:t>
        <a:bodyPr/>
        <a:lstStyle/>
        <a:p>
          <a:endParaRPr lang="en-US"/>
        </a:p>
      </dgm:t>
    </dgm:pt>
    <dgm:pt modelId="{B40191AF-89F2-4B07-B329-43A2E86F8F84}">
      <dgm:prSet custT="1"/>
      <dgm:spPr/>
      <dgm:t>
        <a:bodyPr/>
        <a:lstStyle/>
        <a:p>
          <a:r>
            <a: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medical waste operations series  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764D12-DBBF-46BB-93AD-94EAAFE7C58F}" type="parTrans" cxnId="{F60AD535-9E24-4CE7-BE4F-1353D7868530}">
      <dgm:prSet/>
      <dgm:spPr/>
      <dgm:t>
        <a:bodyPr/>
        <a:lstStyle/>
        <a:p>
          <a:endParaRPr lang="en-US"/>
        </a:p>
      </dgm:t>
    </dgm:pt>
    <dgm:pt modelId="{92677486-43AA-410F-8395-34530B25DBAA}" type="sibTrans" cxnId="{F60AD535-9E24-4CE7-BE4F-1353D7868530}">
      <dgm:prSet/>
      <dgm:spPr/>
      <dgm:t>
        <a:bodyPr/>
        <a:lstStyle/>
        <a:p>
          <a:endParaRPr lang="en-US"/>
        </a:p>
      </dgm:t>
    </dgm:pt>
    <dgm:pt modelId="{DA7B5CFE-4F51-4CD1-AC37-C2095ECEBD7C}">
      <dgm:prSet custT="1"/>
      <dgm:spPr/>
      <dgm:t>
        <a:bodyPr/>
        <a:lstStyle/>
        <a:p>
          <a:r>
            <a:rPr lang="en-US" sz="3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</a:t>
          </a:r>
          <a:r>
            <a:rPr lang="en-US" sz="32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Protective measures</a:t>
          </a:r>
          <a:endParaRPr lang="en-US" sz="32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A6E851-BBDE-482E-B6CA-B87A1CB569FC}" type="parTrans" cxnId="{A1298D45-FF75-4BC5-91DD-58BA00A12DE0}">
      <dgm:prSet/>
      <dgm:spPr/>
      <dgm:t>
        <a:bodyPr/>
        <a:lstStyle/>
        <a:p>
          <a:endParaRPr lang="en-US"/>
        </a:p>
      </dgm:t>
    </dgm:pt>
    <dgm:pt modelId="{507053EB-9C54-4B4D-AE5A-38F12C3A9E6A}" type="sibTrans" cxnId="{A1298D45-FF75-4BC5-91DD-58BA00A12DE0}">
      <dgm:prSet/>
      <dgm:spPr/>
      <dgm:t>
        <a:bodyPr/>
        <a:lstStyle/>
        <a:p>
          <a:endParaRPr lang="en-US"/>
        </a:p>
      </dgm:t>
    </dgm:pt>
    <dgm:pt modelId="{12728FC2-915E-44FD-9877-4DA93EEE2521}">
      <dgm:prSet/>
      <dgm:spPr/>
      <dgm:t>
        <a:bodyPr/>
        <a:lstStyle/>
        <a:p>
          <a:r>
            <a:rPr lang="en-US" dirty="0" smtClean="0"/>
            <a:t>Irregularities System</a:t>
          </a:r>
          <a:endParaRPr lang="en-US" dirty="0"/>
        </a:p>
      </dgm:t>
    </dgm:pt>
    <dgm:pt modelId="{09F25373-2779-4592-9205-3A8A299B80DE}" type="parTrans" cxnId="{E536BF48-7834-4B00-AF62-60BEAF3EA443}">
      <dgm:prSet/>
      <dgm:spPr/>
      <dgm:t>
        <a:bodyPr/>
        <a:lstStyle/>
        <a:p>
          <a:endParaRPr lang="en-US"/>
        </a:p>
      </dgm:t>
    </dgm:pt>
    <dgm:pt modelId="{3AAFCE87-2FAC-433F-8920-028FDDAE8981}" type="sibTrans" cxnId="{E536BF48-7834-4B00-AF62-60BEAF3EA443}">
      <dgm:prSet/>
      <dgm:spPr/>
      <dgm:t>
        <a:bodyPr/>
        <a:lstStyle/>
        <a:p>
          <a:endParaRPr lang="en-US"/>
        </a:p>
      </dgm:t>
    </dgm:pt>
    <dgm:pt modelId="{6BFD4DB5-92FF-4DCF-B478-148E70C6654F}" type="pres">
      <dgm:prSet presAssocID="{A927848B-D0A4-4BCC-B3F7-B51CD1C2817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ACC37E4-CB6A-48F9-A957-AA293878CD00}" type="pres">
      <dgm:prSet presAssocID="{A927848B-D0A4-4BCC-B3F7-B51CD1C28172}" presName="Name1" presStyleCnt="0"/>
      <dgm:spPr/>
    </dgm:pt>
    <dgm:pt modelId="{95424024-C088-4B10-9907-E048E0578A31}" type="pres">
      <dgm:prSet presAssocID="{A927848B-D0A4-4BCC-B3F7-B51CD1C28172}" presName="cycle" presStyleCnt="0"/>
      <dgm:spPr/>
    </dgm:pt>
    <dgm:pt modelId="{94005342-7A83-4577-A88B-2016817A21D2}" type="pres">
      <dgm:prSet presAssocID="{A927848B-D0A4-4BCC-B3F7-B51CD1C28172}" presName="srcNode" presStyleLbl="node1" presStyleIdx="0" presStyleCnt="6"/>
      <dgm:spPr/>
    </dgm:pt>
    <dgm:pt modelId="{E70D8255-DE8A-4B54-96AF-1DC5FD5A8916}" type="pres">
      <dgm:prSet presAssocID="{A927848B-D0A4-4BCC-B3F7-B51CD1C28172}" presName="conn" presStyleLbl="parChTrans1D2" presStyleIdx="0" presStyleCnt="1"/>
      <dgm:spPr/>
      <dgm:t>
        <a:bodyPr/>
        <a:lstStyle/>
        <a:p>
          <a:endParaRPr lang="en-US"/>
        </a:p>
      </dgm:t>
    </dgm:pt>
    <dgm:pt modelId="{7117C301-F6C5-484D-A49F-93FD424BFE9C}" type="pres">
      <dgm:prSet presAssocID="{A927848B-D0A4-4BCC-B3F7-B51CD1C28172}" presName="extraNode" presStyleLbl="node1" presStyleIdx="0" presStyleCnt="6"/>
      <dgm:spPr/>
    </dgm:pt>
    <dgm:pt modelId="{14480C1A-5274-42CC-B592-AF45E74C4E28}" type="pres">
      <dgm:prSet presAssocID="{A927848B-D0A4-4BCC-B3F7-B51CD1C28172}" presName="dstNode" presStyleLbl="node1" presStyleIdx="0" presStyleCnt="6"/>
      <dgm:spPr/>
    </dgm:pt>
    <dgm:pt modelId="{1ECDFF26-3343-415E-A741-4B8ECEF87BE9}" type="pres">
      <dgm:prSet presAssocID="{F057FF02-F496-4096-8D62-9EA2891BB9DC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D43EB-AC48-4185-8D95-065BABE774F6}" type="pres">
      <dgm:prSet presAssocID="{F057FF02-F496-4096-8D62-9EA2891BB9DC}" presName="accent_1" presStyleCnt="0"/>
      <dgm:spPr/>
    </dgm:pt>
    <dgm:pt modelId="{ED117CC4-390C-4988-B842-FD65C76242A9}" type="pres">
      <dgm:prSet presAssocID="{F057FF02-F496-4096-8D62-9EA2891BB9DC}" presName="accentRepeatNode" presStyleLbl="solidFgAcc1" presStyleIdx="0" presStyleCnt="6"/>
      <dgm:spPr/>
    </dgm:pt>
    <dgm:pt modelId="{A38E769E-AA00-4CAA-B515-3EA91C12BDCD}" type="pres">
      <dgm:prSet presAssocID="{8AAACA56-1780-40C4-A962-7ED8D5C56BA3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EA44B-2A6A-4CC9-8AA2-58BA498C42FA}" type="pres">
      <dgm:prSet presAssocID="{8AAACA56-1780-40C4-A962-7ED8D5C56BA3}" presName="accent_2" presStyleCnt="0"/>
      <dgm:spPr/>
    </dgm:pt>
    <dgm:pt modelId="{C915881E-A146-40A5-828F-13DFDF6CFFA0}" type="pres">
      <dgm:prSet presAssocID="{8AAACA56-1780-40C4-A962-7ED8D5C56BA3}" presName="accentRepeatNode" presStyleLbl="solidFgAcc1" presStyleIdx="1" presStyleCnt="6"/>
      <dgm:spPr/>
    </dgm:pt>
    <dgm:pt modelId="{856DCFD7-5087-4CA1-B834-F7EBC97344E8}" type="pres">
      <dgm:prSet presAssocID="{1957C45F-61D9-48A8-882D-337B6C4EE19D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D9C4A4-B8C1-498F-98C3-FE5C5568B419}" type="pres">
      <dgm:prSet presAssocID="{1957C45F-61D9-48A8-882D-337B6C4EE19D}" presName="accent_3" presStyleCnt="0"/>
      <dgm:spPr/>
    </dgm:pt>
    <dgm:pt modelId="{52B4061E-86D8-468F-8EAD-261BCEDE917E}" type="pres">
      <dgm:prSet presAssocID="{1957C45F-61D9-48A8-882D-337B6C4EE19D}" presName="accentRepeatNode" presStyleLbl="solidFgAcc1" presStyleIdx="2" presStyleCnt="6"/>
      <dgm:spPr/>
    </dgm:pt>
    <dgm:pt modelId="{FC1B6E6A-3DC3-404C-93A0-0612A34CA7D9}" type="pres">
      <dgm:prSet presAssocID="{B40191AF-89F2-4B07-B329-43A2E86F8F84}" presName="text_4" presStyleLbl="node1" presStyleIdx="3" presStyleCnt="6" custLinFactNeighborX="-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10FF7C-98B1-48C6-8B52-91579D46380B}" type="pres">
      <dgm:prSet presAssocID="{B40191AF-89F2-4B07-B329-43A2E86F8F84}" presName="accent_4" presStyleCnt="0"/>
      <dgm:spPr/>
    </dgm:pt>
    <dgm:pt modelId="{0E9F519B-CD5A-4189-B011-1FB168BBFAC6}" type="pres">
      <dgm:prSet presAssocID="{B40191AF-89F2-4B07-B329-43A2E86F8F84}" presName="accentRepeatNode" presStyleLbl="solidFgAcc1" presStyleIdx="3" presStyleCnt="6"/>
      <dgm:spPr/>
    </dgm:pt>
    <dgm:pt modelId="{B39233FC-51E6-4B5C-A70B-DE16F38C02D8}" type="pres">
      <dgm:prSet presAssocID="{DA7B5CFE-4F51-4CD1-AC37-C2095ECEBD7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89C33C-0019-490E-B82A-761040ADBBA9}" type="pres">
      <dgm:prSet presAssocID="{DA7B5CFE-4F51-4CD1-AC37-C2095ECEBD7C}" presName="accent_5" presStyleCnt="0"/>
      <dgm:spPr/>
    </dgm:pt>
    <dgm:pt modelId="{2E1A484C-53BD-441B-BF81-ECD5D5E21CA9}" type="pres">
      <dgm:prSet presAssocID="{DA7B5CFE-4F51-4CD1-AC37-C2095ECEBD7C}" presName="accentRepeatNode" presStyleLbl="solidFgAcc1" presStyleIdx="4" presStyleCnt="6"/>
      <dgm:spPr/>
    </dgm:pt>
    <dgm:pt modelId="{AAB42915-D20A-4794-AFF5-017B2F73CA0F}" type="pres">
      <dgm:prSet presAssocID="{12728FC2-915E-44FD-9877-4DA93EEE2521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6DD7BB-E3BF-42A6-B0C1-986E45A0DDA7}" type="pres">
      <dgm:prSet presAssocID="{12728FC2-915E-44FD-9877-4DA93EEE2521}" presName="accent_6" presStyleCnt="0"/>
      <dgm:spPr/>
    </dgm:pt>
    <dgm:pt modelId="{808EEB01-729A-4EEF-BD3C-32724C2F6064}" type="pres">
      <dgm:prSet presAssocID="{12728FC2-915E-44FD-9877-4DA93EEE2521}" presName="accentRepeatNode" presStyleLbl="solidFgAcc1" presStyleIdx="5" presStyleCnt="6"/>
      <dgm:spPr/>
    </dgm:pt>
  </dgm:ptLst>
  <dgm:cxnLst>
    <dgm:cxn modelId="{063E0A50-06DC-4446-A944-159F6992C793}" srcId="{A927848B-D0A4-4BCC-B3F7-B51CD1C28172}" destId="{8AAACA56-1780-40C4-A962-7ED8D5C56BA3}" srcOrd="1" destOrd="0" parTransId="{CC516424-E421-4C1F-BDCD-46B506AF874E}" sibTransId="{D7155459-C87D-4843-8CFC-5581D1B8DDC9}"/>
    <dgm:cxn modelId="{99B01FC7-5E3B-4B54-8975-DA1840370DB0}" type="presOf" srcId="{F057FF02-F496-4096-8D62-9EA2891BB9DC}" destId="{1ECDFF26-3343-415E-A741-4B8ECEF87BE9}" srcOrd="0" destOrd="0" presId="urn:microsoft.com/office/officeart/2008/layout/VerticalCurvedList"/>
    <dgm:cxn modelId="{934AA35E-927E-4453-8F19-0E16087E8827}" srcId="{A927848B-D0A4-4BCC-B3F7-B51CD1C28172}" destId="{1957C45F-61D9-48A8-882D-337B6C4EE19D}" srcOrd="2" destOrd="0" parTransId="{28D35CB0-8001-41FE-A7D2-667064D61041}" sibTransId="{A09227C8-7175-4C8E-9A29-B63867E67E4D}"/>
    <dgm:cxn modelId="{560CFF28-3093-4277-8212-C1EB9DDA0851}" type="presOf" srcId="{A927848B-D0A4-4BCC-B3F7-B51CD1C28172}" destId="{6BFD4DB5-92FF-4DCF-B478-148E70C6654F}" srcOrd="0" destOrd="0" presId="urn:microsoft.com/office/officeart/2008/layout/VerticalCurvedList"/>
    <dgm:cxn modelId="{E536BF48-7834-4B00-AF62-60BEAF3EA443}" srcId="{A927848B-D0A4-4BCC-B3F7-B51CD1C28172}" destId="{12728FC2-915E-44FD-9877-4DA93EEE2521}" srcOrd="5" destOrd="0" parTransId="{09F25373-2779-4592-9205-3A8A299B80DE}" sibTransId="{3AAFCE87-2FAC-433F-8920-028FDDAE8981}"/>
    <dgm:cxn modelId="{A6403E58-98FC-4B5D-9971-BC82CD170B1A}" type="presOf" srcId="{DA7B5CFE-4F51-4CD1-AC37-C2095ECEBD7C}" destId="{B39233FC-51E6-4B5C-A70B-DE16F38C02D8}" srcOrd="0" destOrd="0" presId="urn:microsoft.com/office/officeart/2008/layout/VerticalCurvedList"/>
    <dgm:cxn modelId="{5ED2960B-BEC4-4F03-816B-2A116A17A433}" type="presOf" srcId="{8AAACA56-1780-40C4-A962-7ED8D5C56BA3}" destId="{A38E769E-AA00-4CAA-B515-3EA91C12BDCD}" srcOrd="0" destOrd="0" presId="urn:microsoft.com/office/officeart/2008/layout/VerticalCurvedList"/>
    <dgm:cxn modelId="{E2787C57-E1E2-4943-8E1F-C0C743C183AD}" type="presOf" srcId="{12728FC2-915E-44FD-9877-4DA93EEE2521}" destId="{AAB42915-D20A-4794-AFF5-017B2F73CA0F}" srcOrd="0" destOrd="0" presId="urn:microsoft.com/office/officeart/2008/layout/VerticalCurvedList"/>
    <dgm:cxn modelId="{6F77DE65-E883-48B2-9B2F-6621B695F339}" srcId="{A927848B-D0A4-4BCC-B3F7-B51CD1C28172}" destId="{F057FF02-F496-4096-8D62-9EA2891BB9DC}" srcOrd="0" destOrd="0" parTransId="{2D5ECF3E-1310-4E50-9E1B-564B365250F1}" sibTransId="{D1873CB7-3FC1-4EA7-B376-17F3AAF85569}"/>
    <dgm:cxn modelId="{68CB15A7-6918-4B32-B7F7-8EBE0E139533}" type="presOf" srcId="{B40191AF-89F2-4B07-B329-43A2E86F8F84}" destId="{FC1B6E6A-3DC3-404C-93A0-0612A34CA7D9}" srcOrd="0" destOrd="0" presId="urn:microsoft.com/office/officeart/2008/layout/VerticalCurvedList"/>
    <dgm:cxn modelId="{F60AD535-9E24-4CE7-BE4F-1353D7868530}" srcId="{A927848B-D0A4-4BCC-B3F7-B51CD1C28172}" destId="{B40191AF-89F2-4B07-B329-43A2E86F8F84}" srcOrd="3" destOrd="0" parTransId="{FD764D12-DBBF-46BB-93AD-94EAAFE7C58F}" sibTransId="{92677486-43AA-410F-8395-34530B25DBAA}"/>
    <dgm:cxn modelId="{CF2263EE-1148-46C3-9B4E-A73CB158E086}" type="presOf" srcId="{1957C45F-61D9-48A8-882D-337B6C4EE19D}" destId="{856DCFD7-5087-4CA1-B834-F7EBC97344E8}" srcOrd="0" destOrd="0" presId="urn:microsoft.com/office/officeart/2008/layout/VerticalCurvedList"/>
    <dgm:cxn modelId="{A2ACA33F-D6DF-4277-9996-A5761F82C945}" type="presOf" srcId="{D1873CB7-3FC1-4EA7-B376-17F3AAF85569}" destId="{E70D8255-DE8A-4B54-96AF-1DC5FD5A8916}" srcOrd="0" destOrd="0" presId="urn:microsoft.com/office/officeart/2008/layout/VerticalCurvedList"/>
    <dgm:cxn modelId="{A1298D45-FF75-4BC5-91DD-58BA00A12DE0}" srcId="{A927848B-D0A4-4BCC-B3F7-B51CD1C28172}" destId="{DA7B5CFE-4F51-4CD1-AC37-C2095ECEBD7C}" srcOrd="4" destOrd="0" parTransId="{4EA6E851-BBDE-482E-B6CA-B87A1CB569FC}" sibTransId="{507053EB-9C54-4B4D-AE5A-38F12C3A9E6A}"/>
    <dgm:cxn modelId="{95D23B93-7A17-43F2-96E1-13C908F2BC12}" type="presParOf" srcId="{6BFD4DB5-92FF-4DCF-B478-148E70C6654F}" destId="{6ACC37E4-CB6A-48F9-A957-AA293878CD00}" srcOrd="0" destOrd="0" presId="urn:microsoft.com/office/officeart/2008/layout/VerticalCurvedList"/>
    <dgm:cxn modelId="{67C4DCAB-861C-429E-B7D3-463A43B1A089}" type="presParOf" srcId="{6ACC37E4-CB6A-48F9-A957-AA293878CD00}" destId="{95424024-C088-4B10-9907-E048E0578A31}" srcOrd="0" destOrd="0" presId="urn:microsoft.com/office/officeart/2008/layout/VerticalCurvedList"/>
    <dgm:cxn modelId="{58C9CABC-FFE1-45B5-98F5-2405149B196D}" type="presParOf" srcId="{95424024-C088-4B10-9907-E048E0578A31}" destId="{94005342-7A83-4577-A88B-2016817A21D2}" srcOrd="0" destOrd="0" presId="urn:microsoft.com/office/officeart/2008/layout/VerticalCurvedList"/>
    <dgm:cxn modelId="{DD0064D5-ED82-45BC-B6BC-3BB1D858418F}" type="presParOf" srcId="{95424024-C088-4B10-9907-E048E0578A31}" destId="{E70D8255-DE8A-4B54-96AF-1DC5FD5A8916}" srcOrd="1" destOrd="0" presId="urn:microsoft.com/office/officeart/2008/layout/VerticalCurvedList"/>
    <dgm:cxn modelId="{72D4485E-0749-4487-8170-2D0D43C99A4A}" type="presParOf" srcId="{95424024-C088-4B10-9907-E048E0578A31}" destId="{7117C301-F6C5-484D-A49F-93FD424BFE9C}" srcOrd="2" destOrd="0" presId="urn:microsoft.com/office/officeart/2008/layout/VerticalCurvedList"/>
    <dgm:cxn modelId="{C68C6B50-AA51-4595-9DBB-8EE2214BBCFB}" type="presParOf" srcId="{95424024-C088-4B10-9907-E048E0578A31}" destId="{14480C1A-5274-42CC-B592-AF45E74C4E28}" srcOrd="3" destOrd="0" presId="urn:microsoft.com/office/officeart/2008/layout/VerticalCurvedList"/>
    <dgm:cxn modelId="{0B1E254B-8F93-4E29-8CD5-AF9358B39558}" type="presParOf" srcId="{6ACC37E4-CB6A-48F9-A957-AA293878CD00}" destId="{1ECDFF26-3343-415E-A741-4B8ECEF87BE9}" srcOrd="1" destOrd="0" presId="urn:microsoft.com/office/officeart/2008/layout/VerticalCurvedList"/>
    <dgm:cxn modelId="{BC3D5E4A-E13B-46CA-9F62-AAB113C8FE3D}" type="presParOf" srcId="{6ACC37E4-CB6A-48F9-A957-AA293878CD00}" destId="{546D43EB-AC48-4185-8D95-065BABE774F6}" srcOrd="2" destOrd="0" presId="urn:microsoft.com/office/officeart/2008/layout/VerticalCurvedList"/>
    <dgm:cxn modelId="{6A5C3D7F-FDF4-4166-B603-51ACE0BC6EB6}" type="presParOf" srcId="{546D43EB-AC48-4185-8D95-065BABE774F6}" destId="{ED117CC4-390C-4988-B842-FD65C76242A9}" srcOrd="0" destOrd="0" presId="urn:microsoft.com/office/officeart/2008/layout/VerticalCurvedList"/>
    <dgm:cxn modelId="{9B4378CA-01E5-4924-84C2-805B342E083D}" type="presParOf" srcId="{6ACC37E4-CB6A-48F9-A957-AA293878CD00}" destId="{A38E769E-AA00-4CAA-B515-3EA91C12BDCD}" srcOrd="3" destOrd="0" presId="urn:microsoft.com/office/officeart/2008/layout/VerticalCurvedList"/>
    <dgm:cxn modelId="{BD638465-A313-4B02-A18B-2F52B5E0F03F}" type="presParOf" srcId="{6ACC37E4-CB6A-48F9-A957-AA293878CD00}" destId="{966EA44B-2A6A-4CC9-8AA2-58BA498C42FA}" srcOrd="4" destOrd="0" presId="urn:microsoft.com/office/officeart/2008/layout/VerticalCurvedList"/>
    <dgm:cxn modelId="{0116A4DE-61C9-4290-A1E0-774596DAE727}" type="presParOf" srcId="{966EA44B-2A6A-4CC9-8AA2-58BA498C42FA}" destId="{C915881E-A146-40A5-828F-13DFDF6CFFA0}" srcOrd="0" destOrd="0" presId="urn:microsoft.com/office/officeart/2008/layout/VerticalCurvedList"/>
    <dgm:cxn modelId="{91B1AD3D-A577-427E-AAB4-42FA78B3076C}" type="presParOf" srcId="{6ACC37E4-CB6A-48F9-A957-AA293878CD00}" destId="{856DCFD7-5087-4CA1-B834-F7EBC97344E8}" srcOrd="5" destOrd="0" presId="urn:microsoft.com/office/officeart/2008/layout/VerticalCurvedList"/>
    <dgm:cxn modelId="{3249108A-0BA5-49DF-8530-7114CB83B1D7}" type="presParOf" srcId="{6ACC37E4-CB6A-48F9-A957-AA293878CD00}" destId="{A0D9C4A4-B8C1-498F-98C3-FE5C5568B419}" srcOrd="6" destOrd="0" presId="urn:microsoft.com/office/officeart/2008/layout/VerticalCurvedList"/>
    <dgm:cxn modelId="{E5159BCA-0F44-4555-A869-74EE1779190A}" type="presParOf" srcId="{A0D9C4A4-B8C1-498F-98C3-FE5C5568B419}" destId="{52B4061E-86D8-468F-8EAD-261BCEDE917E}" srcOrd="0" destOrd="0" presId="urn:microsoft.com/office/officeart/2008/layout/VerticalCurvedList"/>
    <dgm:cxn modelId="{C8D560C8-F59F-4DD3-843A-46E34D28BE4B}" type="presParOf" srcId="{6ACC37E4-CB6A-48F9-A957-AA293878CD00}" destId="{FC1B6E6A-3DC3-404C-93A0-0612A34CA7D9}" srcOrd="7" destOrd="0" presId="urn:microsoft.com/office/officeart/2008/layout/VerticalCurvedList"/>
    <dgm:cxn modelId="{C0D2C2F1-8298-42E2-9A67-F3A57F31387D}" type="presParOf" srcId="{6ACC37E4-CB6A-48F9-A957-AA293878CD00}" destId="{2310FF7C-98B1-48C6-8B52-91579D46380B}" srcOrd="8" destOrd="0" presId="urn:microsoft.com/office/officeart/2008/layout/VerticalCurvedList"/>
    <dgm:cxn modelId="{1342609A-09CD-4F5C-94F0-5A8532421044}" type="presParOf" srcId="{2310FF7C-98B1-48C6-8B52-91579D46380B}" destId="{0E9F519B-CD5A-4189-B011-1FB168BBFAC6}" srcOrd="0" destOrd="0" presId="urn:microsoft.com/office/officeart/2008/layout/VerticalCurvedList"/>
    <dgm:cxn modelId="{FBD2D927-17E4-42C3-B76D-3E9D951DA4D2}" type="presParOf" srcId="{6ACC37E4-CB6A-48F9-A957-AA293878CD00}" destId="{B39233FC-51E6-4B5C-A70B-DE16F38C02D8}" srcOrd="9" destOrd="0" presId="urn:microsoft.com/office/officeart/2008/layout/VerticalCurvedList"/>
    <dgm:cxn modelId="{A8FCD0AF-FADF-4705-BA14-D1475364CE07}" type="presParOf" srcId="{6ACC37E4-CB6A-48F9-A957-AA293878CD00}" destId="{3289C33C-0019-490E-B82A-761040ADBBA9}" srcOrd="10" destOrd="0" presId="urn:microsoft.com/office/officeart/2008/layout/VerticalCurvedList"/>
    <dgm:cxn modelId="{98951DF0-7DB1-49F5-9507-ABD1D98DBBE7}" type="presParOf" srcId="{3289C33C-0019-490E-B82A-761040ADBBA9}" destId="{2E1A484C-53BD-441B-BF81-ECD5D5E21CA9}" srcOrd="0" destOrd="0" presId="urn:microsoft.com/office/officeart/2008/layout/VerticalCurvedList"/>
    <dgm:cxn modelId="{26838B3A-F3B3-4E71-9152-44EEDE25043E}" type="presParOf" srcId="{6ACC37E4-CB6A-48F9-A957-AA293878CD00}" destId="{AAB42915-D20A-4794-AFF5-017B2F73CA0F}" srcOrd="11" destOrd="0" presId="urn:microsoft.com/office/officeart/2008/layout/VerticalCurvedList"/>
    <dgm:cxn modelId="{19E543C8-068B-4C92-BE0C-62D0B84046B6}" type="presParOf" srcId="{6ACC37E4-CB6A-48F9-A957-AA293878CD00}" destId="{996DD7BB-E3BF-42A6-B0C1-986E45A0DDA7}" srcOrd="12" destOrd="0" presId="urn:microsoft.com/office/officeart/2008/layout/VerticalCurvedList"/>
    <dgm:cxn modelId="{D65AB611-399F-45E4-8C0C-6BCD093B950B}" type="presParOf" srcId="{996DD7BB-E3BF-42A6-B0C1-986E45A0DDA7}" destId="{808EEB01-729A-4EEF-BD3C-32724C2F606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6968FB50-608C-43B2-B295-323632E77B97}" type="doc">
      <dgm:prSet loTypeId="urn:microsoft.com/office/officeart/2005/8/layout/hList7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59CADFB-B5DE-4D88-8DD7-8503DFEA0DC1}">
      <dgm:prSet phldrT="[Text]"/>
      <dgm:spPr/>
      <dgm:t>
        <a:bodyPr/>
        <a:lstStyle/>
        <a:p>
          <a:r>
            <a:rPr lang="en-US" dirty="0" smtClean="0"/>
            <a:t>Generation </a:t>
          </a:r>
          <a:endParaRPr lang="en-US" dirty="0"/>
        </a:p>
      </dgm:t>
    </dgm:pt>
    <dgm:pt modelId="{C96AEAEE-430E-43E1-AE68-FB471F467601}" type="parTrans" cxnId="{73983EA3-7325-46CC-90DC-9D8F32699E40}">
      <dgm:prSet/>
      <dgm:spPr/>
    </dgm:pt>
    <dgm:pt modelId="{526877C7-653A-4C7F-9E48-1C98B394FDB1}" type="sibTrans" cxnId="{73983EA3-7325-46CC-90DC-9D8F32699E40}">
      <dgm:prSet/>
      <dgm:spPr/>
    </dgm:pt>
    <dgm:pt modelId="{5ECF14F4-1E4C-4224-9558-10622DB28F0B}">
      <dgm:prSet phldrT="[Text]"/>
      <dgm:spPr/>
      <dgm:t>
        <a:bodyPr/>
        <a:lstStyle/>
        <a:p>
          <a:pPr rtl="0"/>
          <a:r>
            <a:rPr lang="en-US" dirty="0" smtClean="0"/>
            <a:t>On-site transportation</a:t>
          </a:r>
          <a:endParaRPr lang="en-US" dirty="0"/>
        </a:p>
      </dgm:t>
    </dgm:pt>
    <dgm:pt modelId="{7EF22E77-86D8-41D7-97D5-35916B3F7E0B}" type="parTrans" cxnId="{2DA9FD7A-2771-46E6-8B2E-DC7BDD4210BF}">
      <dgm:prSet/>
      <dgm:spPr/>
    </dgm:pt>
    <dgm:pt modelId="{90BDCDCB-934E-4BD5-B817-A575AFACE4D0}" type="sibTrans" cxnId="{2DA9FD7A-2771-46E6-8B2E-DC7BDD4210BF}">
      <dgm:prSet/>
      <dgm:spPr/>
    </dgm:pt>
    <dgm:pt modelId="{6FB22502-654D-4464-AC80-4B9700678149}">
      <dgm:prSet/>
      <dgm:spPr/>
      <dgm:t>
        <a:bodyPr/>
        <a:lstStyle/>
        <a:p>
          <a:r>
            <a:rPr lang="en-US" dirty="0" smtClean="0"/>
            <a:t>Segregation</a:t>
          </a:r>
          <a:endParaRPr lang="en-US" dirty="0"/>
        </a:p>
      </dgm:t>
    </dgm:pt>
    <dgm:pt modelId="{4393AB05-0DDC-4A0B-8886-6C807E57118A}" type="parTrans" cxnId="{68095DE3-5495-4B7A-ACDD-0108A7C84B55}">
      <dgm:prSet/>
      <dgm:spPr/>
    </dgm:pt>
    <dgm:pt modelId="{F64D5ABC-063F-4476-A11E-1CE7E4581012}" type="sibTrans" cxnId="{68095DE3-5495-4B7A-ACDD-0108A7C84B55}">
      <dgm:prSet/>
      <dgm:spPr/>
    </dgm:pt>
    <dgm:pt modelId="{512A1B36-9D08-45D5-8B5A-97B102AA39C4}" type="pres">
      <dgm:prSet presAssocID="{6968FB50-608C-43B2-B295-323632E77B9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89D9D1-F05C-447B-8DED-89F75E0DB329}" type="pres">
      <dgm:prSet presAssocID="{6968FB50-608C-43B2-B295-323632E77B97}" presName="fgShape" presStyleLbl="fgShp" presStyleIdx="0" presStyleCnt="1"/>
      <dgm:spPr/>
    </dgm:pt>
    <dgm:pt modelId="{86B3A687-0781-4934-8F60-CF8A2471C38B}" type="pres">
      <dgm:prSet presAssocID="{6968FB50-608C-43B2-B295-323632E77B97}" presName="linComp" presStyleCnt="0"/>
      <dgm:spPr/>
    </dgm:pt>
    <dgm:pt modelId="{6706AE79-8A22-47BF-BEBC-CA2CDA8F999F}" type="pres">
      <dgm:prSet presAssocID="{959CADFB-B5DE-4D88-8DD7-8503DFEA0DC1}" presName="compNode" presStyleCnt="0"/>
      <dgm:spPr/>
    </dgm:pt>
    <dgm:pt modelId="{773A96AC-0799-4063-850C-F690D2DAFB2F}" type="pres">
      <dgm:prSet presAssocID="{959CADFB-B5DE-4D88-8DD7-8503DFEA0DC1}" presName="bkgdShape" presStyleLbl="node1" presStyleIdx="0" presStyleCnt="3" custLinFactNeighborY="865"/>
      <dgm:spPr/>
      <dgm:t>
        <a:bodyPr/>
        <a:lstStyle/>
        <a:p>
          <a:endParaRPr lang="en-US"/>
        </a:p>
      </dgm:t>
    </dgm:pt>
    <dgm:pt modelId="{24C6CAA6-FD7D-4146-BEAA-D3EFDCD0D92D}" type="pres">
      <dgm:prSet presAssocID="{959CADFB-B5DE-4D88-8DD7-8503DFEA0DC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E2562B-11B1-4C52-9213-47C65007C8A9}" type="pres">
      <dgm:prSet presAssocID="{959CADFB-B5DE-4D88-8DD7-8503DFEA0DC1}" presName="invisiNode" presStyleLbl="node1" presStyleIdx="0" presStyleCnt="3"/>
      <dgm:spPr/>
    </dgm:pt>
    <dgm:pt modelId="{1B92867E-C067-4C96-B0CA-E9782FC6076C}" type="pres">
      <dgm:prSet presAssocID="{959CADFB-B5DE-4D88-8DD7-8503DFEA0DC1}" presName="imagNode" presStyleLbl="fgImgPlace1" presStyleIdx="0" presStyleCnt="3" custScaleX="12855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74A8B43-86F7-4CF9-8B25-C4FA86C9BF7F}" type="pres">
      <dgm:prSet presAssocID="{526877C7-653A-4C7F-9E48-1C98B394FDB1}" presName="sibTrans" presStyleLbl="sibTrans2D1" presStyleIdx="0" presStyleCnt="0"/>
      <dgm:spPr/>
    </dgm:pt>
    <dgm:pt modelId="{4B93DB80-6520-42DD-B8A2-6222872CD3B6}" type="pres">
      <dgm:prSet presAssocID="{6FB22502-654D-4464-AC80-4B9700678149}" presName="compNode" presStyleCnt="0"/>
      <dgm:spPr/>
    </dgm:pt>
    <dgm:pt modelId="{AA41665A-88F0-4780-8CF8-BE4EF2F92819}" type="pres">
      <dgm:prSet presAssocID="{6FB22502-654D-4464-AC80-4B9700678149}" presName="bkgdShape" presStyleLbl="node1" presStyleIdx="1" presStyleCnt="3"/>
      <dgm:spPr/>
      <dgm:t>
        <a:bodyPr/>
        <a:lstStyle/>
        <a:p>
          <a:endParaRPr lang="en-US"/>
        </a:p>
      </dgm:t>
    </dgm:pt>
    <dgm:pt modelId="{3013F6D0-492B-4F8E-A3AB-ACF05C71DE48}" type="pres">
      <dgm:prSet presAssocID="{6FB22502-654D-4464-AC80-4B9700678149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F8CB66-0142-4E58-BB21-4552F6D3A2E8}" type="pres">
      <dgm:prSet presAssocID="{6FB22502-654D-4464-AC80-4B9700678149}" presName="invisiNode" presStyleLbl="node1" presStyleIdx="1" presStyleCnt="3"/>
      <dgm:spPr/>
    </dgm:pt>
    <dgm:pt modelId="{12788C35-FE88-4CD6-830A-9C5B5D56F943}" type="pres">
      <dgm:prSet presAssocID="{6FB22502-654D-4464-AC80-4B9700678149}" presName="imagNode" presStyleLbl="fgImgPlace1" presStyleIdx="1" presStyleCnt="3" custScaleX="12422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9D85FE0-174A-47A6-8CB0-03A495278EDA}" type="pres">
      <dgm:prSet presAssocID="{F64D5ABC-063F-4476-A11E-1CE7E4581012}" presName="sibTrans" presStyleLbl="sibTrans2D1" presStyleIdx="0" presStyleCnt="0"/>
      <dgm:spPr/>
    </dgm:pt>
    <dgm:pt modelId="{02A23E35-F6AC-4B8F-828A-C7EB32B8D32B}" type="pres">
      <dgm:prSet presAssocID="{5ECF14F4-1E4C-4224-9558-10622DB28F0B}" presName="compNode" presStyleCnt="0"/>
      <dgm:spPr/>
    </dgm:pt>
    <dgm:pt modelId="{B41290BA-4BF3-4B37-A506-9220E527E5BE}" type="pres">
      <dgm:prSet presAssocID="{5ECF14F4-1E4C-4224-9558-10622DB28F0B}" presName="bkgdShape" presStyleLbl="node1" presStyleIdx="2" presStyleCnt="3"/>
      <dgm:spPr/>
      <dgm:t>
        <a:bodyPr/>
        <a:lstStyle/>
        <a:p>
          <a:endParaRPr lang="en-US"/>
        </a:p>
      </dgm:t>
    </dgm:pt>
    <dgm:pt modelId="{A90F06B8-AB3A-49ED-8AB8-6378F3B07729}" type="pres">
      <dgm:prSet presAssocID="{5ECF14F4-1E4C-4224-9558-10622DB28F0B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71F41F-98C9-49C7-BD10-E9C46ABEB80E}" type="pres">
      <dgm:prSet presAssocID="{5ECF14F4-1E4C-4224-9558-10622DB28F0B}" presName="invisiNode" presStyleLbl="node1" presStyleIdx="2" presStyleCnt="3"/>
      <dgm:spPr/>
    </dgm:pt>
    <dgm:pt modelId="{CC5ADDCB-6397-4F95-9F89-9306F2E055C9}" type="pres">
      <dgm:prSet presAssocID="{5ECF14F4-1E4C-4224-9558-10622DB28F0B}" presName="imagNode" presStyleLbl="fgImgPlace1" presStyleIdx="2" presStyleCnt="3" custScaleX="11722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73983EA3-7325-46CC-90DC-9D8F32699E40}" srcId="{6968FB50-608C-43B2-B295-323632E77B97}" destId="{959CADFB-B5DE-4D88-8DD7-8503DFEA0DC1}" srcOrd="0" destOrd="0" parTransId="{C96AEAEE-430E-43E1-AE68-FB471F467601}" sibTransId="{526877C7-653A-4C7F-9E48-1C98B394FDB1}"/>
    <dgm:cxn modelId="{B9C9CE1A-7411-4C96-96D4-5DF807247ACB}" type="presOf" srcId="{526877C7-653A-4C7F-9E48-1C98B394FDB1}" destId="{774A8B43-86F7-4CF9-8B25-C4FA86C9BF7F}" srcOrd="0" destOrd="0" presId="urn:microsoft.com/office/officeart/2005/8/layout/hList7#1"/>
    <dgm:cxn modelId="{7C60F8E2-D8F6-4E51-BF47-8FC842941C6D}" type="presOf" srcId="{6FB22502-654D-4464-AC80-4B9700678149}" destId="{AA41665A-88F0-4780-8CF8-BE4EF2F92819}" srcOrd="0" destOrd="0" presId="urn:microsoft.com/office/officeart/2005/8/layout/hList7#1"/>
    <dgm:cxn modelId="{C3C7B7B4-59D6-48FC-844F-763471729EC0}" type="presOf" srcId="{5ECF14F4-1E4C-4224-9558-10622DB28F0B}" destId="{A90F06B8-AB3A-49ED-8AB8-6378F3B07729}" srcOrd="1" destOrd="0" presId="urn:microsoft.com/office/officeart/2005/8/layout/hList7#1"/>
    <dgm:cxn modelId="{D80C3DB1-8101-4155-A882-BB6F3CE95D64}" type="presOf" srcId="{959CADFB-B5DE-4D88-8DD7-8503DFEA0DC1}" destId="{773A96AC-0799-4063-850C-F690D2DAFB2F}" srcOrd="0" destOrd="0" presId="urn:microsoft.com/office/officeart/2005/8/layout/hList7#1"/>
    <dgm:cxn modelId="{1F974947-296D-443F-ACC4-44BE3155F721}" type="presOf" srcId="{6968FB50-608C-43B2-B295-323632E77B97}" destId="{512A1B36-9D08-45D5-8B5A-97B102AA39C4}" srcOrd="0" destOrd="0" presId="urn:microsoft.com/office/officeart/2005/8/layout/hList7#1"/>
    <dgm:cxn modelId="{EE678A35-DEA3-4BDB-8278-4ABAA4404D7F}" type="presOf" srcId="{6FB22502-654D-4464-AC80-4B9700678149}" destId="{3013F6D0-492B-4F8E-A3AB-ACF05C71DE48}" srcOrd="1" destOrd="0" presId="urn:microsoft.com/office/officeart/2005/8/layout/hList7#1"/>
    <dgm:cxn modelId="{095436A4-01FF-46DB-8DCB-06C086E2C6D4}" type="presOf" srcId="{5ECF14F4-1E4C-4224-9558-10622DB28F0B}" destId="{B41290BA-4BF3-4B37-A506-9220E527E5BE}" srcOrd="0" destOrd="0" presId="urn:microsoft.com/office/officeart/2005/8/layout/hList7#1"/>
    <dgm:cxn modelId="{2DA9FD7A-2771-46E6-8B2E-DC7BDD4210BF}" srcId="{6968FB50-608C-43B2-B295-323632E77B97}" destId="{5ECF14F4-1E4C-4224-9558-10622DB28F0B}" srcOrd="2" destOrd="0" parTransId="{7EF22E77-86D8-41D7-97D5-35916B3F7E0B}" sibTransId="{90BDCDCB-934E-4BD5-B817-A575AFACE4D0}"/>
    <dgm:cxn modelId="{067FE2ED-EE4B-4540-9AA5-9468390AA5E0}" type="presOf" srcId="{F64D5ABC-063F-4476-A11E-1CE7E4581012}" destId="{F9D85FE0-174A-47A6-8CB0-03A495278EDA}" srcOrd="0" destOrd="0" presId="urn:microsoft.com/office/officeart/2005/8/layout/hList7#1"/>
    <dgm:cxn modelId="{68095DE3-5495-4B7A-ACDD-0108A7C84B55}" srcId="{6968FB50-608C-43B2-B295-323632E77B97}" destId="{6FB22502-654D-4464-AC80-4B9700678149}" srcOrd="1" destOrd="0" parTransId="{4393AB05-0DDC-4A0B-8886-6C807E57118A}" sibTransId="{F64D5ABC-063F-4476-A11E-1CE7E4581012}"/>
    <dgm:cxn modelId="{05F55C91-B5A0-49FA-A60A-FDFDC53E08E2}" type="presOf" srcId="{959CADFB-B5DE-4D88-8DD7-8503DFEA0DC1}" destId="{24C6CAA6-FD7D-4146-BEAA-D3EFDCD0D92D}" srcOrd="1" destOrd="0" presId="urn:microsoft.com/office/officeart/2005/8/layout/hList7#1"/>
    <dgm:cxn modelId="{7FDA3291-0638-4A37-86C8-FBB4E83235D5}" type="presParOf" srcId="{512A1B36-9D08-45D5-8B5A-97B102AA39C4}" destId="{D689D9D1-F05C-447B-8DED-89F75E0DB329}" srcOrd="0" destOrd="0" presId="urn:microsoft.com/office/officeart/2005/8/layout/hList7#1"/>
    <dgm:cxn modelId="{8686543C-B727-4729-B660-9D864F41B587}" type="presParOf" srcId="{512A1B36-9D08-45D5-8B5A-97B102AA39C4}" destId="{86B3A687-0781-4934-8F60-CF8A2471C38B}" srcOrd="1" destOrd="0" presId="urn:microsoft.com/office/officeart/2005/8/layout/hList7#1"/>
    <dgm:cxn modelId="{B8BC4B3C-653A-4D62-ADC2-7E4C7A44E904}" type="presParOf" srcId="{86B3A687-0781-4934-8F60-CF8A2471C38B}" destId="{6706AE79-8A22-47BF-BEBC-CA2CDA8F999F}" srcOrd="0" destOrd="0" presId="urn:microsoft.com/office/officeart/2005/8/layout/hList7#1"/>
    <dgm:cxn modelId="{98644B56-2F34-400E-9EC7-A676D327F59F}" type="presParOf" srcId="{6706AE79-8A22-47BF-BEBC-CA2CDA8F999F}" destId="{773A96AC-0799-4063-850C-F690D2DAFB2F}" srcOrd="0" destOrd="0" presId="urn:microsoft.com/office/officeart/2005/8/layout/hList7#1"/>
    <dgm:cxn modelId="{0968C55C-9283-43F1-B857-61BD17A7A3E6}" type="presParOf" srcId="{6706AE79-8A22-47BF-BEBC-CA2CDA8F999F}" destId="{24C6CAA6-FD7D-4146-BEAA-D3EFDCD0D92D}" srcOrd="1" destOrd="0" presId="urn:microsoft.com/office/officeart/2005/8/layout/hList7#1"/>
    <dgm:cxn modelId="{77AF8234-CF87-4A06-AF3B-2DA167DE65B7}" type="presParOf" srcId="{6706AE79-8A22-47BF-BEBC-CA2CDA8F999F}" destId="{D6E2562B-11B1-4C52-9213-47C65007C8A9}" srcOrd="2" destOrd="0" presId="urn:microsoft.com/office/officeart/2005/8/layout/hList7#1"/>
    <dgm:cxn modelId="{37A052A5-317D-42A6-AA2C-0515E48A8700}" type="presParOf" srcId="{6706AE79-8A22-47BF-BEBC-CA2CDA8F999F}" destId="{1B92867E-C067-4C96-B0CA-E9782FC6076C}" srcOrd="3" destOrd="0" presId="urn:microsoft.com/office/officeart/2005/8/layout/hList7#1"/>
    <dgm:cxn modelId="{53EB80B8-0C7D-4F65-8844-3E5E6DD51745}" type="presParOf" srcId="{86B3A687-0781-4934-8F60-CF8A2471C38B}" destId="{774A8B43-86F7-4CF9-8B25-C4FA86C9BF7F}" srcOrd="1" destOrd="0" presId="urn:microsoft.com/office/officeart/2005/8/layout/hList7#1"/>
    <dgm:cxn modelId="{A7082626-FC74-43CD-90BF-2DEDD61D2C3D}" type="presParOf" srcId="{86B3A687-0781-4934-8F60-CF8A2471C38B}" destId="{4B93DB80-6520-42DD-B8A2-6222872CD3B6}" srcOrd="2" destOrd="0" presId="urn:microsoft.com/office/officeart/2005/8/layout/hList7#1"/>
    <dgm:cxn modelId="{9ED35C82-A7F1-4A72-8BB3-B1239B66CEC3}" type="presParOf" srcId="{4B93DB80-6520-42DD-B8A2-6222872CD3B6}" destId="{AA41665A-88F0-4780-8CF8-BE4EF2F92819}" srcOrd="0" destOrd="0" presId="urn:microsoft.com/office/officeart/2005/8/layout/hList7#1"/>
    <dgm:cxn modelId="{FE5A039F-A8B1-4C83-9BBF-72067DCB542D}" type="presParOf" srcId="{4B93DB80-6520-42DD-B8A2-6222872CD3B6}" destId="{3013F6D0-492B-4F8E-A3AB-ACF05C71DE48}" srcOrd="1" destOrd="0" presId="urn:microsoft.com/office/officeart/2005/8/layout/hList7#1"/>
    <dgm:cxn modelId="{7296C95B-44D9-4D91-A89C-B61CB73E0758}" type="presParOf" srcId="{4B93DB80-6520-42DD-B8A2-6222872CD3B6}" destId="{8BF8CB66-0142-4E58-BB21-4552F6D3A2E8}" srcOrd="2" destOrd="0" presId="urn:microsoft.com/office/officeart/2005/8/layout/hList7#1"/>
    <dgm:cxn modelId="{5B84962E-1B9C-4269-A5FD-50BCCDAE7CA1}" type="presParOf" srcId="{4B93DB80-6520-42DD-B8A2-6222872CD3B6}" destId="{12788C35-FE88-4CD6-830A-9C5B5D56F943}" srcOrd="3" destOrd="0" presId="urn:microsoft.com/office/officeart/2005/8/layout/hList7#1"/>
    <dgm:cxn modelId="{F6ABD767-6B75-46C0-B7C8-79CC48EB02F7}" type="presParOf" srcId="{86B3A687-0781-4934-8F60-CF8A2471C38B}" destId="{F9D85FE0-174A-47A6-8CB0-03A495278EDA}" srcOrd="3" destOrd="0" presId="urn:microsoft.com/office/officeart/2005/8/layout/hList7#1"/>
    <dgm:cxn modelId="{B6A2E732-81E0-4045-B57F-8030008A12FC}" type="presParOf" srcId="{86B3A687-0781-4934-8F60-CF8A2471C38B}" destId="{02A23E35-F6AC-4B8F-828A-C7EB32B8D32B}" srcOrd="4" destOrd="0" presId="urn:microsoft.com/office/officeart/2005/8/layout/hList7#1"/>
    <dgm:cxn modelId="{3B912EE5-05E3-4144-961C-4AFDE572B82A}" type="presParOf" srcId="{02A23E35-F6AC-4B8F-828A-C7EB32B8D32B}" destId="{B41290BA-4BF3-4B37-A506-9220E527E5BE}" srcOrd="0" destOrd="0" presId="urn:microsoft.com/office/officeart/2005/8/layout/hList7#1"/>
    <dgm:cxn modelId="{C2090AE8-0C33-476A-B26B-B2BC20EF5ED8}" type="presParOf" srcId="{02A23E35-F6AC-4B8F-828A-C7EB32B8D32B}" destId="{A90F06B8-AB3A-49ED-8AB8-6378F3B07729}" srcOrd="1" destOrd="0" presId="urn:microsoft.com/office/officeart/2005/8/layout/hList7#1"/>
    <dgm:cxn modelId="{E01B5396-4742-43EC-8E5F-0B1FDD630050}" type="presParOf" srcId="{02A23E35-F6AC-4B8F-828A-C7EB32B8D32B}" destId="{B271F41F-98C9-49C7-BD10-E9C46ABEB80E}" srcOrd="2" destOrd="0" presId="urn:microsoft.com/office/officeart/2005/8/layout/hList7#1"/>
    <dgm:cxn modelId="{A86A1458-D349-4303-ADF7-D000415EAEED}" type="presParOf" srcId="{02A23E35-F6AC-4B8F-828A-C7EB32B8D32B}" destId="{CC5ADDCB-6397-4F95-9F89-9306F2E055C9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9D1A67E-14D7-466D-81B2-9C33DC34624E}" type="doc">
      <dgm:prSet loTypeId="urn:microsoft.com/office/officeart/2005/8/layout/hList7#2" loCatId="list" qsTypeId="urn:microsoft.com/office/officeart/2005/8/quickstyle/simple1" qsCatId="simple" csTypeId="urn:microsoft.com/office/officeart/2005/8/colors/colorful2" csCatId="colorful" phldr="1"/>
      <dgm:spPr/>
    </dgm:pt>
    <dgm:pt modelId="{0E32354D-AA21-4864-909E-7F5D7D0A2881}">
      <dgm:prSet phldrT="[Text]"/>
      <dgm:spPr/>
      <dgm:t>
        <a:bodyPr/>
        <a:lstStyle/>
        <a:p>
          <a:r>
            <a:rPr lang="en-US" dirty="0" smtClean="0"/>
            <a:t>Treatment &amp; disposal</a:t>
          </a:r>
          <a:endParaRPr lang="en-US" dirty="0"/>
        </a:p>
      </dgm:t>
    </dgm:pt>
    <dgm:pt modelId="{4F2882B1-35EE-48A2-9B2C-FCA2C38E0A51}" type="parTrans" cxnId="{B182E5F7-593B-4D6C-B119-B90E3F84F304}">
      <dgm:prSet/>
      <dgm:spPr/>
      <dgm:t>
        <a:bodyPr/>
        <a:lstStyle/>
        <a:p>
          <a:endParaRPr lang="en-US"/>
        </a:p>
      </dgm:t>
    </dgm:pt>
    <dgm:pt modelId="{A9FF361C-4DE1-4C9F-9FE0-AEAA1CB5D430}" type="sibTrans" cxnId="{B182E5F7-593B-4D6C-B119-B90E3F84F304}">
      <dgm:prSet/>
      <dgm:spPr/>
      <dgm:t>
        <a:bodyPr/>
        <a:lstStyle/>
        <a:p>
          <a:endParaRPr lang="en-US"/>
        </a:p>
      </dgm:t>
    </dgm:pt>
    <dgm:pt modelId="{5BF6A345-F829-4178-A967-9874E3DCA83F}">
      <dgm:prSet/>
      <dgm:spPr/>
      <dgm:t>
        <a:bodyPr/>
        <a:lstStyle/>
        <a:p>
          <a:r>
            <a:rPr lang="en-US" dirty="0" smtClean="0"/>
            <a:t>Off-site transportation</a:t>
          </a:r>
          <a:endParaRPr lang="en-US" dirty="0"/>
        </a:p>
      </dgm:t>
    </dgm:pt>
    <dgm:pt modelId="{43D689B9-25C6-4577-B5AB-E17FB6B826C5}" type="parTrans" cxnId="{40A291A6-D187-4AD7-9388-65FA1DA41FA8}">
      <dgm:prSet/>
      <dgm:spPr/>
      <dgm:t>
        <a:bodyPr/>
        <a:lstStyle/>
        <a:p>
          <a:endParaRPr lang="en-US"/>
        </a:p>
      </dgm:t>
    </dgm:pt>
    <dgm:pt modelId="{4110D31D-B72B-4C88-8228-E3BE8B1CD32D}" type="sibTrans" cxnId="{40A291A6-D187-4AD7-9388-65FA1DA41FA8}">
      <dgm:prSet/>
      <dgm:spPr/>
      <dgm:t>
        <a:bodyPr/>
        <a:lstStyle/>
        <a:p>
          <a:endParaRPr lang="en-US"/>
        </a:p>
      </dgm:t>
    </dgm:pt>
    <dgm:pt modelId="{878CEC4D-6ACF-4EF4-88D6-A8673300D6F1}">
      <dgm:prSet/>
      <dgm:spPr/>
      <dgm:t>
        <a:bodyPr/>
        <a:lstStyle/>
        <a:p>
          <a:r>
            <a:rPr lang="en-US" dirty="0" smtClean="0"/>
            <a:t>Storing</a:t>
          </a:r>
          <a:endParaRPr lang="en-US" dirty="0"/>
        </a:p>
      </dgm:t>
    </dgm:pt>
    <dgm:pt modelId="{F98874DE-86D3-4AC9-ABEF-D466D0E692B6}" type="parTrans" cxnId="{D9F64E0A-3160-4FCE-8967-99F45829D6CA}">
      <dgm:prSet/>
      <dgm:spPr/>
      <dgm:t>
        <a:bodyPr/>
        <a:lstStyle/>
        <a:p>
          <a:endParaRPr lang="en-US"/>
        </a:p>
      </dgm:t>
    </dgm:pt>
    <dgm:pt modelId="{261F291A-1468-43EC-B86A-FB32D287E7B1}" type="sibTrans" cxnId="{D9F64E0A-3160-4FCE-8967-99F45829D6CA}">
      <dgm:prSet/>
      <dgm:spPr/>
      <dgm:t>
        <a:bodyPr/>
        <a:lstStyle/>
        <a:p>
          <a:endParaRPr lang="en-US"/>
        </a:p>
      </dgm:t>
    </dgm:pt>
    <dgm:pt modelId="{E792A37B-B35E-4110-B201-2DE2BD268940}" type="pres">
      <dgm:prSet presAssocID="{79D1A67E-14D7-466D-81B2-9C33DC34624E}" presName="Name0" presStyleCnt="0">
        <dgm:presLayoutVars>
          <dgm:dir/>
          <dgm:resizeHandles val="exact"/>
        </dgm:presLayoutVars>
      </dgm:prSet>
      <dgm:spPr/>
    </dgm:pt>
    <dgm:pt modelId="{2529A5D9-1381-492B-B8D6-4683B764A568}" type="pres">
      <dgm:prSet presAssocID="{79D1A67E-14D7-466D-81B2-9C33DC34624E}" presName="fgShape" presStyleLbl="fgShp" presStyleIdx="0" presStyleCnt="1"/>
      <dgm:spPr/>
    </dgm:pt>
    <dgm:pt modelId="{E58F464E-2744-41DC-AE5F-BA94D5C0F83B}" type="pres">
      <dgm:prSet presAssocID="{79D1A67E-14D7-466D-81B2-9C33DC34624E}" presName="linComp" presStyleCnt="0"/>
      <dgm:spPr/>
    </dgm:pt>
    <dgm:pt modelId="{FCD4E8BD-3E65-4039-8371-CB1A167A7A6D}" type="pres">
      <dgm:prSet presAssocID="{5BF6A345-F829-4178-A967-9874E3DCA83F}" presName="compNode" presStyleCnt="0"/>
      <dgm:spPr/>
    </dgm:pt>
    <dgm:pt modelId="{5D669EB7-D677-4FAD-AE14-08B8B8AA7040}" type="pres">
      <dgm:prSet presAssocID="{5BF6A345-F829-4178-A967-9874E3DCA83F}" presName="bkgdShape" presStyleLbl="node1" presStyleIdx="0" presStyleCnt="3"/>
      <dgm:spPr/>
      <dgm:t>
        <a:bodyPr/>
        <a:lstStyle/>
        <a:p>
          <a:endParaRPr lang="en-US"/>
        </a:p>
      </dgm:t>
    </dgm:pt>
    <dgm:pt modelId="{F94DD1C2-2F1C-405F-B83C-1262E04C51AD}" type="pres">
      <dgm:prSet presAssocID="{5BF6A345-F829-4178-A967-9874E3DCA83F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EA0EF-29E9-42EC-93C8-90ECF34716AE}" type="pres">
      <dgm:prSet presAssocID="{5BF6A345-F829-4178-A967-9874E3DCA83F}" presName="invisiNode" presStyleLbl="node1" presStyleIdx="0" presStyleCnt="3"/>
      <dgm:spPr/>
    </dgm:pt>
    <dgm:pt modelId="{1C56CAD7-CF39-4CA7-B61D-B7DA03BA334A}" type="pres">
      <dgm:prSet presAssocID="{5BF6A345-F829-4178-A967-9874E3DCA83F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5E2B4A1-6A8E-42F1-802B-D0AF67804BDE}" type="pres">
      <dgm:prSet presAssocID="{4110D31D-B72B-4C88-8228-E3BE8B1CD32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E9B2DDEB-319D-4C05-A709-9AA30D169DE8}" type="pres">
      <dgm:prSet presAssocID="{878CEC4D-6ACF-4EF4-88D6-A8673300D6F1}" presName="compNode" presStyleCnt="0"/>
      <dgm:spPr/>
    </dgm:pt>
    <dgm:pt modelId="{97C79CCB-774A-4BE1-8DC1-26C1B330FFEF}" type="pres">
      <dgm:prSet presAssocID="{878CEC4D-6ACF-4EF4-88D6-A8673300D6F1}" presName="bkgdShape" presStyleLbl="node1" presStyleIdx="1" presStyleCnt="3"/>
      <dgm:spPr/>
      <dgm:t>
        <a:bodyPr/>
        <a:lstStyle/>
        <a:p>
          <a:endParaRPr lang="en-US"/>
        </a:p>
      </dgm:t>
    </dgm:pt>
    <dgm:pt modelId="{28DD818E-F982-40FB-92C7-9F2F0264035A}" type="pres">
      <dgm:prSet presAssocID="{878CEC4D-6ACF-4EF4-88D6-A8673300D6F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7F9A95-7FCB-4B16-BB13-1AF871CE56BF}" type="pres">
      <dgm:prSet presAssocID="{878CEC4D-6ACF-4EF4-88D6-A8673300D6F1}" presName="invisiNode" presStyleLbl="node1" presStyleIdx="1" presStyleCnt="3"/>
      <dgm:spPr/>
    </dgm:pt>
    <dgm:pt modelId="{9D0C08B8-7229-40F0-AA47-C6FFC483E9A2}" type="pres">
      <dgm:prSet presAssocID="{878CEC4D-6ACF-4EF4-88D6-A8673300D6F1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2993551-5037-42C0-991E-B7D8D76B2FE7}" type="pres">
      <dgm:prSet presAssocID="{261F291A-1468-43EC-B86A-FB32D287E7B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7204061-8A2B-48AD-BC23-EE0CF886DCAD}" type="pres">
      <dgm:prSet presAssocID="{0E32354D-AA21-4864-909E-7F5D7D0A2881}" presName="compNode" presStyleCnt="0"/>
      <dgm:spPr/>
    </dgm:pt>
    <dgm:pt modelId="{680EB414-7EF2-4F49-8C63-B997D15AA610}" type="pres">
      <dgm:prSet presAssocID="{0E32354D-AA21-4864-909E-7F5D7D0A2881}" presName="bkgdShape" presStyleLbl="node1" presStyleIdx="2" presStyleCnt="3"/>
      <dgm:spPr/>
      <dgm:t>
        <a:bodyPr/>
        <a:lstStyle/>
        <a:p>
          <a:endParaRPr lang="en-US"/>
        </a:p>
      </dgm:t>
    </dgm:pt>
    <dgm:pt modelId="{AA20E267-0D4B-4206-B82F-E55FAB990B05}" type="pres">
      <dgm:prSet presAssocID="{0E32354D-AA21-4864-909E-7F5D7D0A2881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146A1C-C7DA-4BEB-AB71-469A95F89B3D}" type="pres">
      <dgm:prSet presAssocID="{0E32354D-AA21-4864-909E-7F5D7D0A2881}" presName="invisiNode" presStyleLbl="node1" presStyleIdx="2" presStyleCnt="3"/>
      <dgm:spPr/>
    </dgm:pt>
    <dgm:pt modelId="{AB1578C9-C6E7-4A4D-BDB2-B18011DD808F}" type="pres">
      <dgm:prSet presAssocID="{0E32354D-AA21-4864-909E-7F5D7D0A2881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AEEFD586-B6EA-4E5E-B095-BD0ECBF3CB88}" type="presOf" srcId="{4110D31D-B72B-4C88-8228-E3BE8B1CD32D}" destId="{05E2B4A1-6A8E-42F1-802B-D0AF67804BDE}" srcOrd="0" destOrd="0" presId="urn:microsoft.com/office/officeart/2005/8/layout/hList7#2"/>
    <dgm:cxn modelId="{D9F64E0A-3160-4FCE-8967-99F45829D6CA}" srcId="{79D1A67E-14D7-466D-81B2-9C33DC34624E}" destId="{878CEC4D-6ACF-4EF4-88D6-A8673300D6F1}" srcOrd="1" destOrd="0" parTransId="{F98874DE-86D3-4AC9-ABEF-D466D0E692B6}" sibTransId="{261F291A-1468-43EC-B86A-FB32D287E7B1}"/>
    <dgm:cxn modelId="{183BA5FD-69C4-44AA-B7DB-407CE212A039}" type="presOf" srcId="{5BF6A345-F829-4178-A967-9874E3DCA83F}" destId="{5D669EB7-D677-4FAD-AE14-08B8B8AA7040}" srcOrd="0" destOrd="0" presId="urn:microsoft.com/office/officeart/2005/8/layout/hList7#2"/>
    <dgm:cxn modelId="{B182E5F7-593B-4D6C-B119-B90E3F84F304}" srcId="{79D1A67E-14D7-466D-81B2-9C33DC34624E}" destId="{0E32354D-AA21-4864-909E-7F5D7D0A2881}" srcOrd="2" destOrd="0" parTransId="{4F2882B1-35EE-48A2-9B2C-FCA2C38E0A51}" sibTransId="{A9FF361C-4DE1-4C9F-9FE0-AEAA1CB5D430}"/>
    <dgm:cxn modelId="{40A291A6-D187-4AD7-9388-65FA1DA41FA8}" srcId="{79D1A67E-14D7-466D-81B2-9C33DC34624E}" destId="{5BF6A345-F829-4178-A967-9874E3DCA83F}" srcOrd="0" destOrd="0" parTransId="{43D689B9-25C6-4577-B5AB-E17FB6B826C5}" sibTransId="{4110D31D-B72B-4C88-8228-E3BE8B1CD32D}"/>
    <dgm:cxn modelId="{FD8E0FA7-F4D2-4696-9DFA-118892EA747B}" type="presOf" srcId="{261F291A-1468-43EC-B86A-FB32D287E7B1}" destId="{C2993551-5037-42C0-991E-B7D8D76B2FE7}" srcOrd="0" destOrd="0" presId="urn:microsoft.com/office/officeart/2005/8/layout/hList7#2"/>
    <dgm:cxn modelId="{447F3F60-40F4-4240-97A5-037249A8816B}" type="presOf" srcId="{878CEC4D-6ACF-4EF4-88D6-A8673300D6F1}" destId="{97C79CCB-774A-4BE1-8DC1-26C1B330FFEF}" srcOrd="0" destOrd="0" presId="urn:microsoft.com/office/officeart/2005/8/layout/hList7#2"/>
    <dgm:cxn modelId="{8970CDB4-3DAD-41F3-906F-56B5AD8F1A1B}" type="presOf" srcId="{0E32354D-AA21-4864-909E-7F5D7D0A2881}" destId="{AA20E267-0D4B-4206-B82F-E55FAB990B05}" srcOrd="1" destOrd="0" presId="urn:microsoft.com/office/officeart/2005/8/layout/hList7#2"/>
    <dgm:cxn modelId="{A52AA129-7BB1-4CC6-83EA-20FE382F225B}" type="presOf" srcId="{79D1A67E-14D7-466D-81B2-9C33DC34624E}" destId="{E792A37B-B35E-4110-B201-2DE2BD268940}" srcOrd="0" destOrd="0" presId="urn:microsoft.com/office/officeart/2005/8/layout/hList7#2"/>
    <dgm:cxn modelId="{3BC02746-9672-4A1E-86FC-02EF0FBBBD0B}" type="presOf" srcId="{0E32354D-AA21-4864-909E-7F5D7D0A2881}" destId="{680EB414-7EF2-4F49-8C63-B997D15AA610}" srcOrd="0" destOrd="0" presId="urn:microsoft.com/office/officeart/2005/8/layout/hList7#2"/>
    <dgm:cxn modelId="{B4091FD0-EC05-4287-A72A-233DD519E289}" type="presOf" srcId="{5BF6A345-F829-4178-A967-9874E3DCA83F}" destId="{F94DD1C2-2F1C-405F-B83C-1262E04C51AD}" srcOrd="1" destOrd="0" presId="urn:microsoft.com/office/officeart/2005/8/layout/hList7#2"/>
    <dgm:cxn modelId="{92BD8114-AAEC-48AF-BEB8-44E2B9258010}" type="presOf" srcId="{878CEC4D-6ACF-4EF4-88D6-A8673300D6F1}" destId="{28DD818E-F982-40FB-92C7-9F2F0264035A}" srcOrd="1" destOrd="0" presId="urn:microsoft.com/office/officeart/2005/8/layout/hList7#2"/>
    <dgm:cxn modelId="{B9D2F9A3-3141-4B42-B231-3FDF105DA126}" type="presParOf" srcId="{E792A37B-B35E-4110-B201-2DE2BD268940}" destId="{2529A5D9-1381-492B-B8D6-4683B764A568}" srcOrd="0" destOrd="0" presId="urn:microsoft.com/office/officeart/2005/8/layout/hList7#2"/>
    <dgm:cxn modelId="{F07649C6-5513-4D6A-9D71-4C4120E969CF}" type="presParOf" srcId="{E792A37B-B35E-4110-B201-2DE2BD268940}" destId="{E58F464E-2744-41DC-AE5F-BA94D5C0F83B}" srcOrd="1" destOrd="0" presId="urn:microsoft.com/office/officeart/2005/8/layout/hList7#2"/>
    <dgm:cxn modelId="{F1BBA6CF-D04A-4875-BA69-3F6FEC4C5F68}" type="presParOf" srcId="{E58F464E-2744-41DC-AE5F-BA94D5C0F83B}" destId="{FCD4E8BD-3E65-4039-8371-CB1A167A7A6D}" srcOrd="0" destOrd="0" presId="urn:microsoft.com/office/officeart/2005/8/layout/hList7#2"/>
    <dgm:cxn modelId="{669BF02D-27DA-49F2-907C-579BA93B3807}" type="presParOf" srcId="{FCD4E8BD-3E65-4039-8371-CB1A167A7A6D}" destId="{5D669EB7-D677-4FAD-AE14-08B8B8AA7040}" srcOrd="0" destOrd="0" presId="urn:microsoft.com/office/officeart/2005/8/layout/hList7#2"/>
    <dgm:cxn modelId="{3B6F2453-1E77-4943-8C58-15C154978AF2}" type="presParOf" srcId="{FCD4E8BD-3E65-4039-8371-CB1A167A7A6D}" destId="{F94DD1C2-2F1C-405F-B83C-1262E04C51AD}" srcOrd="1" destOrd="0" presId="urn:microsoft.com/office/officeart/2005/8/layout/hList7#2"/>
    <dgm:cxn modelId="{F253AE52-A2B3-459F-8851-76DB25862A8C}" type="presParOf" srcId="{FCD4E8BD-3E65-4039-8371-CB1A167A7A6D}" destId="{8F3EA0EF-29E9-42EC-93C8-90ECF34716AE}" srcOrd="2" destOrd="0" presId="urn:microsoft.com/office/officeart/2005/8/layout/hList7#2"/>
    <dgm:cxn modelId="{2FD2B461-B340-4BB7-9533-5E77D556E46E}" type="presParOf" srcId="{FCD4E8BD-3E65-4039-8371-CB1A167A7A6D}" destId="{1C56CAD7-CF39-4CA7-B61D-B7DA03BA334A}" srcOrd="3" destOrd="0" presId="urn:microsoft.com/office/officeart/2005/8/layout/hList7#2"/>
    <dgm:cxn modelId="{B98F39A3-CFDD-41E8-908F-CC8430F08B62}" type="presParOf" srcId="{E58F464E-2744-41DC-AE5F-BA94D5C0F83B}" destId="{05E2B4A1-6A8E-42F1-802B-D0AF67804BDE}" srcOrd="1" destOrd="0" presId="urn:microsoft.com/office/officeart/2005/8/layout/hList7#2"/>
    <dgm:cxn modelId="{FD1C38BB-7378-4413-A752-07DE1EC4E8C2}" type="presParOf" srcId="{E58F464E-2744-41DC-AE5F-BA94D5C0F83B}" destId="{E9B2DDEB-319D-4C05-A709-9AA30D169DE8}" srcOrd="2" destOrd="0" presId="urn:microsoft.com/office/officeart/2005/8/layout/hList7#2"/>
    <dgm:cxn modelId="{B9B3175D-EBB9-4795-84B0-6EC95E6F98A2}" type="presParOf" srcId="{E9B2DDEB-319D-4C05-A709-9AA30D169DE8}" destId="{97C79CCB-774A-4BE1-8DC1-26C1B330FFEF}" srcOrd="0" destOrd="0" presId="urn:microsoft.com/office/officeart/2005/8/layout/hList7#2"/>
    <dgm:cxn modelId="{6C414287-3071-4E23-8EE7-3DE852CE145F}" type="presParOf" srcId="{E9B2DDEB-319D-4C05-A709-9AA30D169DE8}" destId="{28DD818E-F982-40FB-92C7-9F2F0264035A}" srcOrd="1" destOrd="0" presId="urn:microsoft.com/office/officeart/2005/8/layout/hList7#2"/>
    <dgm:cxn modelId="{CE567037-61D3-4D1E-90D4-20227D5231B5}" type="presParOf" srcId="{E9B2DDEB-319D-4C05-A709-9AA30D169DE8}" destId="{FC7F9A95-7FCB-4B16-BB13-1AF871CE56BF}" srcOrd="2" destOrd="0" presId="urn:microsoft.com/office/officeart/2005/8/layout/hList7#2"/>
    <dgm:cxn modelId="{FC605262-A126-4464-B503-3198038598E4}" type="presParOf" srcId="{E9B2DDEB-319D-4C05-A709-9AA30D169DE8}" destId="{9D0C08B8-7229-40F0-AA47-C6FFC483E9A2}" srcOrd="3" destOrd="0" presId="urn:microsoft.com/office/officeart/2005/8/layout/hList7#2"/>
    <dgm:cxn modelId="{91E2C192-4F21-453B-B500-D60CF2F463EB}" type="presParOf" srcId="{E58F464E-2744-41DC-AE5F-BA94D5C0F83B}" destId="{C2993551-5037-42C0-991E-B7D8D76B2FE7}" srcOrd="3" destOrd="0" presId="urn:microsoft.com/office/officeart/2005/8/layout/hList7#2"/>
    <dgm:cxn modelId="{FC3A1FE7-9FEE-48D5-8666-0AAE02B47817}" type="presParOf" srcId="{E58F464E-2744-41DC-AE5F-BA94D5C0F83B}" destId="{F7204061-8A2B-48AD-BC23-EE0CF886DCAD}" srcOrd="4" destOrd="0" presId="urn:microsoft.com/office/officeart/2005/8/layout/hList7#2"/>
    <dgm:cxn modelId="{EF2336F8-EA35-4685-B21E-E0D0C63213C0}" type="presParOf" srcId="{F7204061-8A2B-48AD-BC23-EE0CF886DCAD}" destId="{680EB414-7EF2-4F49-8C63-B997D15AA610}" srcOrd="0" destOrd="0" presId="urn:microsoft.com/office/officeart/2005/8/layout/hList7#2"/>
    <dgm:cxn modelId="{1596145A-7FD3-4C0D-9725-7565D4F5CDA3}" type="presParOf" srcId="{F7204061-8A2B-48AD-BC23-EE0CF886DCAD}" destId="{AA20E267-0D4B-4206-B82F-E55FAB990B05}" srcOrd="1" destOrd="0" presId="urn:microsoft.com/office/officeart/2005/8/layout/hList7#2"/>
    <dgm:cxn modelId="{FAD75BB6-15C0-4DA5-8549-FE020DA79229}" type="presParOf" srcId="{F7204061-8A2B-48AD-BC23-EE0CF886DCAD}" destId="{44146A1C-C7DA-4BEB-AB71-469A95F89B3D}" srcOrd="2" destOrd="0" presId="urn:microsoft.com/office/officeart/2005/8/layout/hList7#2"/>
    <dgm:cxn modelId="{825DEBF7-2339-4659-9FFC-A0233AFB18B5}" type="presParOf" srcId="{F7204061-8A2B-48AD-BC23-EE0CF886DCAD}" destId="{AB1578C9-C6E7-4A4D-BDB2-B18011DD808F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DFE58FF8-A12C-49AE-B279-18F0A77018A0}" type="doc">
      <dgm:prSet loTypeId="urn:microsoft.com/office/officeart/2005/8/layout/v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4EE085F-0854-413F-8ED0-0031A70E323E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Primary prevention</a:t>
          </a:r>
          <a:endParaRPr lang="en-US" sz="28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endParaRPr lang="en-US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53D85E-EA14-4CCB-B6ED-6FC02BB5CD92}" type="parTrans" cxnId="{F1F698C1-6D10-42E1-91DC-6653B2CA0B75}">
      <dgm:prSet/>
      <dgm:spPr/>
      <dgm:t>
        <a:bodyPr/>
        <a:lstStyle/>
        <a:p>
          <a:endParaRPr lang="en-US"/>
        </a:p>
      </dgm:t>
    </dgm:pt>
    <dgm:pt modelId="{3B0FBB53-6A53-4793-8667-74BE7F3F8CD9}" type="sibTrans" cxnId="{F1F698C1-6D10-42E1-91DC-6653B2CA0B75}">
      <dgm:prSet/>
      <dgm:spPr/>
      <dgm:t>
        <a:bodyPr/>
        <a:lstStyle/>
        <a:p>
          <a:endParaRPr lang="en-US"/>
        </a:p>
      </dgm:t>
    </dgm:pt>
    <dgm:pt modelId="{3B816ECC-D579-435F-9BCB-105C5090FEB3}">
      <dgm:prSet phldrT="[Text]" custT="1"/>
      <dgm:spPr/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</a:rPr>
            <a:t>Eliminating hazards</a:t>
          </a:r>
          <a:endParaRPr lang="en-US" sz="2000" dirty="0">
            <a:solidFill>
              <a:schemeClr val="tx1"/>
            </a:solidFill>
          </a:endParaRPr>
        </a:p>
      </dgm:t>
    </dgm:pt>
    <dgm:pt modelId="{90E07B76-8783-481A-AD24-60EC32E450A4}" type="parTrans" cxnId="{2E5493D0-76AB-4545-A661-9569D32650F1}">
      <dgm:prSet/>
      <dgm:spPr/>
      <dgm:t>
        <a:bodyPr/>
        <a:lstStyle/>
        <a:p>
          <a:endParaRPr lang="en-US"/>
        </a:p>
      </dgm:t>
    </dgm:pt>
    <dgm:pt modelId="{40E11214-73A6-412A-BE21-9340ED7FC08D}" type="sibTrans" cxnId="{2E5493D0-76AB-4545-A661-9569D32650F1}">
      <dgm:prSet/>
      <dgm:spPr/>
      <dgm:t>
        <a:bodyPr/>
        <a:lstStyle/>
        <a:p>
          <a:endParaRPr lang="en-US"/>
        </a:p>
      </dgm:t>
    </dgm:pt>
    <dgm:pt modelId="{3C8EDEA2-E751-4291-BCC7-1EBE0FAC748F}">
      <dgm:prSet phldrT="[Text]" custT="1"/>
      <dgm:spPr/>
      <dgm:t>
        <a:bodyPr/>
        <a:lstStyle/>
        <a:p>
          <a:pPr algn="l"/>
          <a:r>
            <a:rPr lang="en-US" sz="2000" dirty="0" smtClean="0"/>
            <a:t>Collective and technical prevention</a:t>
          </a:r>
          <a:endParaRPr lang="en-US" sz="2000" dirty="0"/>
        </a:p>
      </dgm:t>
    </dgm:pt>
    <dgm:pt modelId="{B38DC6A0-9589-4965-A703-C5A655CDE9FB}" type="parTrans" cxnId="{D7D22089-5950-4DE1-8237-9A8A8B8B3131}">
      <dgm:prSet/>
      <dgm:spPr/>
      <dgm:t>
        <a:bodyPr/>
        <a:lstStyle/>
        <a:p>
          <a:endParaRPr lang="en-US"/>
        </a:p>
      </dgm:t>
    </dgm:pt>
    <dgm:pt modelId="{6C12CB05-D1E1-4C37-B916-010164A25A9E}" type="sibTrans" cxnId="{D7D22089-5950-4DE1-8237-9A8A8B8B3131}">
      <dgm:prSet/>
      <dgm:spPr/>
      <dgm:t>
        <a:bodyPr/>
        <a:lstStyle/>
        <a:p>
          <a:endParaRPr lang="en-US"/>
        </a:p>
      </dgm:t>
    </dgm:pt>
    <dgm:pt modelId="{77E0EDBE-E29A-4F45-BA6A-48927E5C3F49}">
      <dgm:prSet phldrT="[Text]" custT="1"/>
      <dgm:spPr/>
      <dgm:t>
        <a:bodyPr/>
        <a:lstStyle/>
        <a:p>
          <a:pPr rtl="0"/>
          <a:r>
            <a: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Secondary prevention</a:t>
          </a:r>
          <a:endParaRPr lang="en-US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5A028D-AFF9-41F6-99C3-D10C5531A901}" type="parTrans" cxnId="{9EE7F1A6-2FAC-46C6-87F6-3023E50DC478}">
      <dgm:prSet/>
      <dgm:spPr/>
      <dgm:t>
        <a:bodyPr/>
        <a:lstStyle/>
        <a:p>
          <a:endParaRPr lang="en-US"/>
        </a:p>
      </dgm:t>
    </dgm:pt>
    <dgm:pt modelId="{D372F047-3C46-4FE1-A224-9740504C54CA}" type="sibTrans" cxnId="{9EE7F1A6-2FAC-46C6-87F6-3023E50DC478}">
      <dgm:prSet/>
      <dgm:spPr/>
      <dgm:t>
        <a:bodyPr/>
        <a:lstStyle/>
        <a:p>
          <a:endParaRPr lang="en-US"/>
        </a:p>
      </dgm:t>
    </dgm:pt>
    <dgm:pt modelId="{E2C50898-646F-4844-AFE5-450D20C6409E}">
      <dgm:prSet custT="1"/>
      <dgm:spPr/>
      <dgm:t>
        <a:bodyPr/>
        <a:lstStyle/>
        <a:p>
          <a:pPr rtl="0"/>
          <a:r>
            <a:rPr lang="en-US" sz="2000" b="0" i="0" dirty="0" smtClean="0"/>
            <a:t>Measures in the event of an accident (accidental exposure to blood, spills).</a:t>
          </a:r>
          <a:endParaRPr lang="en-US" sz="2000" b="1" i="1" dirty="0"/>
        </a:p>
      </dgm:t>
    </dgm:pt>
    <dgm:pt modelId="{DC1FF6F1-02B4-4C7C-8F5D-5F66DABC3D72}" type="parTrans" cxnId="{94789C69-1BFC-4311-BF28-C08E4BB9BF58}">
      <dgm:prSet/>
      <dgm:spPr/>
      <dgm:t>
        <a:bodyPr/>
        <a:lstStyle/>
        <a:p>
          <a:endParaRPr lang="en-US"/>
        </a:p>
      </dgm:t>
    </dgm:pt>
    <dgm:pt modelId="{C06EB0A2-70BF-4134-9488-8058311415A5}" type="sibTrans" cxnId="{94789C69-1BFC-4311-BF28-C08E4BB9BF58}">
      <dgm:prSet/>
      <dgm:spPr/>
      <dgm:t>
        <a:bodyPr/>
        <a:lstStyle/>
        <a:p>
          <a:endParaRPr lang="en-US"/>
        </a:p>
      </dgm:t>
    </dgm:pt>
    <dgm:pt modelId="{10717EEC-3F59-4B2D-BA96-92B2D7145C60}">
      <dgm:prSet/>
      <dgm:spPr/>
      <dgm:t>
        <a:bodyPr/>
        <a:lstStyle/>
        <a:p>
          <a:pPr rtl="0"/>
          <a:endParaRPr lang="en-US" sz="2400" dirty="0"/>
        </a:p>
      </dgm:t>
    </dgm:pt>
    <dgm:pt modelId="{45ED17A8-E2F8-44D3-AE49-4F88BFDBB28F}" type="parTrans" cxnId="{25FA0A50-F47E-4BAF-A102-43DDEE951BC6}">
      <dgm:prSet/>
      <dgm:spPr/>
      <dgm:t>
        <a:bodyPr/>
        <a:lstStyle/>
        <a:p>
          <a:endParaRPr lang="en-US"/>
        </a:p>
      </dgm:t>
    </dgm:pt>
    <dgm:pt modelId="{7F2D345E-C615-44A8-88B6-7B3E466A28DB}" type="sibTrans" cxnId="{25FA0A50-F47E-4BAF-A102-43DDEE951BC6}">
      <dgm:prSet/>
      <dgm:spPr/>
      <dgm:t>
        <a:bodyPr/>
        <a:lstStyle/>
        <a:p>
          <a:endParaRPr lang="en-US"/>
        </a:p>
      </dgm:t>
    </dgm:pt>
    <dgm:pt modelId="{C5BD216E-F44A-45FC-B74C-463C5AA922E6}">
      <dgm:prSet phldrT="[Text]" custT="1"/>
      <dgm:spPr/>
      <dgm:t>
        <a:bodyPr/>
        <a:lstStyle/>
        <a:p>
          <a:pPr algn="l" rtl="0"/>
          <a:r>
            <a:rPr lang="en-US" sz="2000" dirty="0" smtClean="0"/>
            <a:t>Organizational prevention</a:t>
          </a:r>
          <a:endParaRPr lang="en-US" sz="2000" dirty="0"/>
        </a:p>
      </dgm:t>
    </dgm:pt>
    <dgm:pt modelId="{00DCA387-6D0A-4AA7-95FD-9179ECA11CF6}" type="parTrans" cxnId="{CEA6DE01-6BAF-4A86-B2F1-E53058BC8FAF}">
      <dgm:prSet/>
      <dgm:spPr/>
    </dgm:pt>
    <dgm:pt modelId="{0FFCE780-8400-47FF-80D5-B0CE751A9748}" type="sibTrans" cxnId="{CEA6DE01-6BAF-4A86-B2F1-E53058BC8FAF}">
      <dgm:prSet/>
      <dgm:spPr/>
    </dgm:pt>
    <dgm:pt modelId="{73D50909-D50A-4369-801F-12209A5403E5}">
      <dgm:prSet custT="1"/>
      <dgm:spPr/>
      <dgm:t>
        <a:bodyPr/>
        <a:lstStyle/>
        <a:p>
          <a:pPr algn="l" rtl="0"/>
          <a:r>
            <a:rPr lang="en-US" sz="2000" dirty="0" smtClean="0"/>
            <a:t>Individual prevention</a:t>
          </a:r>
          <a:endParaRPr lang="en-US" sz="2000" dirty="0"/>
        </a:p>
      </dgm:t>
    </dgm:pt>
    <dgm:pt modelId="{F24184D5-FE3A-4EC9-A772-B124A4C31640}" type="parTrans" cxnId="{B47F3A1C-BC55-4360-9100-B0A06ED819A1}">
      <dgm:prSet/>
      <dgm:spPr/>
      <dgm:t>
        <a:bodyPr/>
        <a:lstStyle/>
        <a:p>
          <a:endParaRPr lang="en-US"/>
        </a:p>
      </dgm:t>
    </dgm:pt>
    <dgm:pt modelId="{4B48420E-7735-46A4-BBDA-C53BE15C7855}" type="sibTrans" cxnId="{B47F3A1C-BC55-4360-9100-B0A06ED819A1}">
      <dgm:prSet/>
      <dgm:spPr/>
      <dgm:t>
        <a:bodyPr/>
        <a:lstStyle/>
        <a:p>
          <a:endParaRPr lang="en-US"/>
        </a:p>
      </dgm:t>
    </dgm:pt>
    <dgm:pt modelId="{47C232D5-09DB-43A7-AEC1-B6C2105680B0}" type="pres">
      <dgm:prSet presAssocID="{DFE58FF8-A12C-49AE-B279-18F0A77018A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725E739-7B19-428C-8CCB-CCD8982B9154}" type="pres">
      <dgm:prSet presAssocID="{64EE085F-0854-413F-8ED0-0031A70E323E}" presName="linNode" presStyleCnt="0"/>
      <dgm:spPr/>
      <dgm:t>
        <a:bodyPr/>
        <a:lstStyle/>
        <a:p>
          <a:endParaRPr lang="en-US"/>
        </a:p>
      </dgm:t>
    </dgm:pt>
    <dgm:pt modelId="{4A8D9CEF-59D4-445D-A69D-57FB2238D831}" type="pres">
      <dgm:prSet presAssocID="{64EE085F-0854-413F-8ED0-0031A70E323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344510-9EBF-4A8F-9B1B-ED30EC00E884}" type="pres">
      <dgm:prSet presAssocID="{64EE085F-0854-413F-8ED0-0031A70E323E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D90C0-D3DF-48D5-9DC2-313EC7E85F79}" type="pres">
      <dgm:prSet presAssocID="{3B0FBB53-6A53-4793-8667-74BE7F3F8CD9}" presName="spacing" presStyleCnt="0"/>
      <dgm:spPr/>
      <dgm:t>
        <a:bodyPr/>
        <a:lstStyle/>
        <a:p>
          <a:endParaRPr lang="en-US"/>
        </a:p>
      </dgm:t>
    </dgm:pt>
    <dgm:pt modelId="{8BE0605C-3518-4B05-8950-C4D66DFD78E3}" type="pres">
      <dgm:prSet presAssocID="{77E0EDBE-E29A-4F45-BA6A-48927E5C3F49}" presName="linNode" presStyleCnt="0"/>
      <dgm:spPr/>
      <dgm:t>
        <a:bodyPr/>
        <a:lstStyle/>
        <a:p>
          <a:endParaRPr lang="en-US"/>
        </a:p>
      </dgm:t>
    </dgm:pt>
    <dgm:pt modelId="{31BEA3E1-A965-4DBC-82A8-214A81F9F9B2}" type="pres">
      <dgm:prSet presAssocID="{77E0EDBE-E29A-4F45-BA6A-48927E5C3F4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620F6-4ED6-46A4-AF49-682DE4A510FB}" type="pres">
      <dgm:prSet presAssocID="{77E0EDBE-E29A-4F45-BA6A-48927E5C3F4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C26108-FDE1-42AE-903C-A2002622E102}" type="presOf" srcId="{C5BD216E-F44A-45FC-B74C-463C5AA922E6}" destId="{B3344510-9EBF-4A8F-9B1B-ED30EC00E884}" srcOrd="0" destOrd="2" presId="urn:microsoft.com/office/officeart/2005/8/layout/vList6"/>
    <dgm:cxn modelId="{481B1BB7-5D3D-4890-AE84-69200B59565A}" type="presOf" srcId="{DFE58FF8-A12C-49AE-B279-18F0A77018A0}" destId="{47C232D5-09DB-43A7-AEC1-B6C2105680B0}" srcOrd="0" destOrd="0" presId="urn:microsoft.com/office/officeart/2005/8/layout/vList6"/>
    <dgm:cxn modelId="{99F70AB1-07AF-4866-A5B4-C8EDE36C8DA6}" type="presOf" srcId="{10717EEC-3F59-4B2D-BA96-92B2D7145C60}" destId="{FD9620F6-4ED6-46A4-AF49-682DE4A510FB}" srcOrd="0" destOrd="1" presId="urn:microsoft.com/office/officeart/2005/8/layout/vList6"/>
    <dgm:cxn modelId="{D7D22089-5950-4DE1-8237-9A8A8B8B3131}" srcId="{64EE085F-0854-413F-8ED0-0031A70E323E}" destId="{3C8EDEA2-E751-4291-BCC7-1EBE0FAC748F}" srcOrd="1" destOrd="0" parTransId="{B38DC6A0-9589-4965-A703-C5A655CDE9FB}" sibTransId="{6C12CB05-D1E1-4C37-B916-010164A25A9E}"/>
    <dgm:cxn modelId="{6A4CB1B2-32E3-428C-AE3B-50A049EDEA78}" type="presOf" srcId="{3C8EDEA2-E751-4291-BCC7-1EBE0FAC748F}" destId="{B3344510-9EBF-4A8F-9B1B-ED30EC00E884}" srcOrd="0" destOrd="1" presId="urn:microsoft.com/office/officeart/2005/8/layout/vList6"/>
    <dgm:cxn modelId="{66EF26A2-06F9-4B97-B301-FA0247781F2C}" type="presOf" srcId="{3B816ECC-D579-435F-9BCB-105C5090FEB3}" destId="{B3344510-9EBF-4A8F-9B1B-ED30EC00E884}" srcOrd="0" destOrd="0" presId="urn:microsoft.com/office/officeart/2005/8/layout/vList6"/>
    <dgm:cxn modelId="{2E5493D0-76AB-4545-A661-9569D32650F1}" srcId="{64EE085F-0854-413F-8ED0-0031A70E323E}" destId="{3B816ECC-D579-435F-9BCB-105C5090FEB3}" srcOrd="0" destOrd="0" parTransId="{90E07B76-8783-481A-AD24-60EC32E450A4}" sibTransId="{40E11214-73A6-412A-BE21-9340ED7FC08D}"/>
    <dgm:cxn modelId="{652B4C1A-4290-4C37-89EE-561309F10BD2}" type="presOf" srcId="{77E0EDBE-E29A-4F45-BA6A-48927E5C3F49}" destId="{31BEA3E1-A965-4DBC-82A8-214A81F9F9B2}" srcOrd="0" destOrd="0" presId="urn:microsoft.com/office/officeart/2005/8/layout/vList6"/>
    <dgm:cxn modelId="{B47F3A1C-BC55-4360-9100-B0A06ED819A1}" srcId="{64EE085F-0854-413F-8ED0-0031A70E323E}" destId="{73D50909-D50A-4369-801F-12209A5403E5}" srcOrd="3" destOrd="0" parTransId="{F24184D5-FE3A-4EC9-A772-B124A4C31640}" sibTransId="{4B48420E-7735-46A4-BBDA-C53BE15C7855}"/>
    <dgm:cxn modelId="{F1F698C1-6D10-42E1-91DC-6653B2CA0B75}" srcId="{DFE58FF8-A12C-49AE-B279-18F0A77018A0}" destId="{64EE085F-0854-413F-8ED0-0031A70E323E}" srcOrd="0" destOrd="0" parTransId="{0953D85E-EA14-4CCB-B6ED-6FC02BB5CD92}" sibTransId="{3B0FBB53-6A53-4793-8667-74BE7F3F8CD9}"/>
    <dgm:cxn modelId="{5A679E8C-CAF8-407E-A580-521D6B6A70F9}" type="presOf" srcId="{73D50909-D50A-4369-801F-12209A5403E5}" destId="{B3344510-9EBF-4A8F-9B1B-ED30EC00E884}" srcOrd="0" destOrd="3" presId="urn:microsoft.com/office/officeart/2005/8/layout/vList6"/>
    <dgm:cxn modelId="{9EE7F1A6-2FAC-46C6-87F6-3023E50DC478}" srcId="{DFE58FF8-A12C-49AE-B279-18F0A77018A0}" destId="{77E0EDBE-E29A-4F45-BA6A-48927E5C3F49}" srcOrd="1" destOrd="0" parTransId="{515A028D-AFF9-41F6-99C3-D10C5531A901}" sibTransId="{D372F047-3C46-4FE1-A224-9740504C54CA}"/>
    <dgm:cxn modelId="{25FA0A50-F47E-4BAF-A102-43DDEE951BC6}" srcId="{77E0EDBE-E29A-4F45-BA6A-48927E5C3F49}" destId="{10717EEC-3F59-4B2D-BA96-92B2D7145C60}" srcOrd="1" destOrd="0" parTransId="{45ED17A8-E2F8-44D3-AE49-4F88BFDBB28F}" sibTransId="{7F2D345E-C615-44A8-88B6-7B3E466A28DB}"/>
    <dgm:cxn modelId="{6B48AF30-1FA3-4329-8D36-DBA8DE46A755}" type="presOf" srcId="{E2C50898-646F-4844-AFE5-450D20C6409E}" destId="{FD9620F6-4ED6-46A4-AF49-682DE4A510FB}" srcOrd="0" destOrd="0" presId="urn:microsoft.com/office/officeart/2005/8/layout/vList6"/>
    <dgm:cxn modelId="{94789C69-1BFC-4311-BF28-C08E4BB9BF58}" srcId="{77E0EDBE-E29A-4F45-BA6A-48927E5C3F49}" destId="{E2C50898-646F-4844-AFE5-450D20C6409E}" srcOrd="0" destOrd="0" parTransId="{DC1FF6F1-02B4-4C7C-8F5D-5F66DABC3D72}" sibTransId="{C06EB0A2-70BF-4134-9488-8058311415A5}"/>
    <dgm:cxn modelId="{CEA6DE01-6BAF-4A86-B2F1-E53058BC8FAF}" srcId="{64EE085F-0854-413F-8ED0-0031A70E323E}" destId="{C5BD216E-F44A-45FC-B74C-463C5AA922E6}" srcOrd="2" destOrd="0" parTransId="{00DCA387-6D0A-4AA7-95FD-9179ECA11CF6}" sibTransId="{0FFCE780-8400-47FF-80D5-B0CE751A9748}"/>
    <dgm:cxn modelId="{DE53BDB5-A575-4C09-865A-BCC273784742}" type="presOf" srcId="{64EE085F-0854-413F-8ED0-0031A70E323E}" destId="{4A8D9CEF-59D4-445D-A69D-57FB2238D831}" srcOrd="0" destOrd="0" presId="urn:microsoft.com/office/officeart/2005/8/layout/vList6"/>
    <dgm:cxn modelId="{870F34EB-7325-46E2-B627-08B3E836699E}" type="presParOf" srcId="{47C232D5-09DB-43A7-AEC1-B6C2105680B0}" destId="{B725E739-7B19-428C-8CCB-CCD8982B9154}" srcOrd="0" destOrd="0" presId="urn:microsoft.com/office/officeart/2005/8/layout/vList6"/>
    <dgm:cxn modelId="{C4D5AA6F-4079-4F87-8E80-B704B94EE82D}" type="presParOf" srcId="{B725E739-7B19-428C-8CCB-CCD8982B9154}" destId="{4A8D9CEF-59D4-445D-A69D-57FB2238D831}" srcOrd="0" destOrd="0" presId="urn:microsoft.com/office/officeart/2005/8/layout/vList6"/>
    <dgm:cxn modelId="{C305BCBF-2C9F-4449-832E-35ED3AB87339}" type="presParOf" srcId="{B725E739-7B19-428C-8CCB-CCD8982B9154}" destId="{B3344510-9EBF-4A8F-9B1B-ED30EC00E884}" srcOrd="1" destOrd="0" presId="urn:microsoft.com/office/officeart/2005/8/layout/vList6"/>
    <dgm:cxn modelId="{7125C075-22EC-45E3-B899-63655F406481}" type="presParOf" srcId="{47C232D5-09DB-43A7-AEC1-B6C2105680B0}" destId="{074D90C0-D3DF-48D5-9DC2-313EC7E85F79}" srcOrd="1" destOrd="0" presId="urn:microsoft.com/office/officeart/2005/8/layout/vList6"/>
    <dgm:cxn modelId="{B4D42DBF-C8DF-4F3D-8391-0DC4BA2F260C}" type="presParOf" srcId="{47C232D5-09DB-43A7-AEC1-B6C2105680B0}" destId="{8BE0605C-3518-4B05-8950-C4D66DFD78E3}" srcOrd="2" destOrd="0" presId="urn:microsoft.com/office/officeart/2005/8/layout/vList6"/>
    <dgm:cxn modelId="{DA7B0EA5-0F73-4B57-8FA6-5FF1A0E173DC}" type="presParOf" srcId="{8BE0605C-3518-4B05-8950-C4D66DFD78E3}" destId="{31BEA3E1-A965-4DBC-82A8-214A81F9F9B2}" srcOrd="0" destOrd="0" presId="urn:microsoft.com/office/officeart/2005/8/layout/vList6"/>
    <dgm:cxn modelId="{E122582A-AEF8-411C-992E-FB82D08D6A1C}" type="presParOf" srcId="{8BE0605C-3518-4B05-8950-C4D66DFD78E3}" destId="{FD9620F6-4ED6-46A4-AF49-682DE4A510F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F2D823A-746E-49C7-8A82-1320E2AD225E}" type="doc">
      <dgm:prSet loTypeId="urn:microsoft.com/office/officeart/2005/8/layout/venn3" loCatId="relationship" qsTypeId="urn:microsoft.com/office/officeart/2005/8/quickstyle/3d2" qsCatId="3D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86F70913-DD4E-4480-851B-F399A5AAB723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Easy access to the instructions and safety guidelines</a:t>
          </a:r>
          <a:endParaRPr lang="en-US" sz="2000" b="1" dirty="0">
            <a:solidFill>
              <a:schemeClr val="tx1"/>
            </a:solidFill>
          </a:endParaRPr>
        </a:p>
      </dgm:t>
    </dgm:pt>
    <dgm:pt modelId="{F6070978-E581-4DA0-A778-5FC3A9E2EA9F}" type="parTrans" cxnId="{F0D19302-DDA4-4C8D-B0F8-C65D0AA21139}">
      <dgm:prSet/>
      <dgm:spPr/>
      <dgm:t>
        <a:bodyPr/>
        <a:lstStyle/>
        <a:p>
          <a:endParaRPr lang="en-US"/>
        </a:p>
      </dgm:t>
    </dgm:pt>
    <dgm:pt modelId="{EFE75F7C-0A08-45E7-A3B3-E424FBF7F45C}" type="sibTrans" cxnId="{F0D19302-DDA4-4C8D-B0F8-C65D0AA21139}">
      <dgm:prSet/>
      <dgm:spPr/>
      <dgm:t>
        <a:bodyPr/>
        <a:lstStyle/>
        <a:p>
          <a:endParaRPr lang="en-US"/>
        </a:p>
      </dgm:t>
    </dgm:pt>
    <dgm:pt modelId="{D753DAB3-23F3-4605-BC07-7EB6C31D2976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</a:rPr>
            <a:t>Easy access to previously recorded accidents and new registration accidents.</a:t>
          </a:r>
          <a:endParaRPr lang="en-US" sz="2000" b="1" dirty="0">
            <a:solidFill>
              <a:schemeClr val="tx1"/>
            </a:solidFill>
          </a:endParaRPr>
        </a:p>
      </dgm:t>
    </dgm:pt>
    <dgm:pt modelId="{53EDDF91-CCBD-4426-8BBE-99C3C69DA2EE}" type="parTrans" cxnId="{BF806605-7A20-4E24-A240-2CC54856C919}">
      <dgm:prSet/>
      <dgm:spPr/>
      <dgm:t>
        <a:bodyPr/>
        <a:lstStyle/>
        <a:p>
          <a:endParaRPr lang="en-US"/>
        </a:p>
      </dgm:t>
    </dgm:pt>
    <dgm:pt modelId="{4700CF88-ABBA-437E-B9C0-42B40B7588A1}" type="sibTrans" cxnId="{BF806605-7A20-4E24-A240-2CC54856C919}">
      <dgm:prSet/>
      <dgm:spPr/>
      <dgm:t>
        <a:bodyPr/>
        <a:lstStyle/>
        <a:p>
          <a:endParaRPr lang="en-US"/>
        </a:p>
      </dgm:t>
    </dgm:pt>
    <dgm:pt modelId="{E7F3DE74-6477-4102-A683-D6EAAEFCD0D0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Easy access to the tools and safety equipment used in the department</a:t>
          </a:r>
          <a:endParaRPr lang="en-US" sz="2000" b="1" dirty="0">
            <a:solidFill>
              <a:schemeClr val="tx1"/>
            </a:solidFill>
          </a:endParaRPr>
        </a:p>
      </dgm:t>
    </dgm:pt>
    <dgm:pt modelId="{CCE233F6-2067-469C-8E13-F1C6284C91DB}" type="parTrans" cxnId="{F439665F-AC52-4D47-97FC-0BB39F2DEF34}">
      <dgm:prSet/>
      <dgm:spPr/>
      <dgm:t>
        <a:bodyPr/>
        <a:lstStyle/>
        <a:p>
          <a:endParaRPr lang="en-US"/>
        </a:p>
      </dgm:t>
    </dgm:pt>
    <dgm:pt modelId="{9902C61C-4BC0-4DC8-B932-4EABE81B169D}" type="sibTrans" cxnId="{F439665F-AC52-4D47-97FC-0BB39F2DEF34}">
      <dgm:prSet/>
      <dgm:spPr/>
      <dgm:t>
        <a:bodyPr/>
        <a:lstStyle/>
        <a:p>
          <a:endParaRPr lang="en-US"/>
        </a:p>
      </dgm:t>
    </dgm:pt>
    <dgm:pt modelId="{91AF4362-E61C-47DC-8363-6EE3FDFF41BC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Knowledge of safety-related training courses</a:t>
          </a:r>
          <a:endParaRPr lang="en-US" sz="2000" b="1" dirty="0">
            <a:solidFill>
              <a:schemeClr val="tx1"/>
            </a:solidFill>
          </a:endParaRPr>
        </a:p>
      </dgm:t>
    </dgm:pt>
    <dgm:pt modelId="{9A46C57C-C801-4A40-951F-027201E3533E}" type="parTrans" cxnId="{11D8F458-FE28-4A43-BDBE-727C47D40C5F}">
      <dgm:prSet/>
      <dgm:spPr/>
      <dgm:t>
        <a:bodyPr/>
        <a:lstStyle/>
        <a:p>
          <a:endParaRPr lang="en-US"/>
        </a:p>
      </dgm:t>
    </dgm:pt>
    <dgm:pt modelId="{65205256-92BF-4E74-9563-16C3F1063B66}" type="sibTrans" cxnId="{11D8F458-FE28-4A43-BDBE-727C47D40C5F}">
      <dgm:prSet/>
      <dgm:spPr/>
      <dgm:t>
        <a:bodyPr/>
        <a:lstStyle/>
        <a:p>
          <a:endParaRPr lang="en-US"/>
        </a:p>
      </dgm:t>
    </dgm:pt>
    <dgm:pt modelId="{4CE538E4-05EC-4CDC-BF69-B49F11CB84C2}" type="pres">
      <dgm:prSet presAssocID="{CF2D823A-746E-49C7-8A82-1320E2AD225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690D49-756C-4D2E-86B6-69D82C28944E}" type="pres">
      <dgm:prSet presAssocID="{86F70913-DD4E-4480-851B-F399A5AAB723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75B71-A95D-454A-AEC5-3591021CD0F0}" type="pres">
      <dgm:prSet presAssocID="{EFE75F7C-0A08-45E7-A3B3-E424FBF7F45C}" presName="space" presStyleCnt="0"/>
      <dgm:spPr/>
    </dgm:pt>
    <dgm:pt modelId="{476A0A94-EDB2-405E-943A-51AC19BBE0AC}" type="pres">
      <dgm:prSet presAssocID="{D753DAB3-23F3-4605-BC07-7EB6C31D2976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F198E5-9E58-433D-8151-3667C254BE00}" type="pres">
      <dgm:prSet presAssocID="{4700CF88-ABBA-437E-B9C0-42B40B7588A1}" presName="space" presStyleCnt="0"/>
      <dgm:spPr/>
    </dgm:pt>
    <dgm:pt modelId="{216DF8ED-218A-4BF6-BAD7-94EE9E1EC033}" type="pres">
      <dgm:prSet presAssocID="{E7F3DE74-6477-4102-A683-D6EAAEFCD0D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7D0F14-0F26-418C-8A5D-2B6459ECA21E}" type="pres">
      <dgm:prSet presAssocID="{9902C61C-4BC0-4DC8-B932-4EABE81B169D}" presName="space" presStyleCnt="0"/>
      <dgm:spPr/>
    </dgm:pt>
    <dgm:pt modelId="{3FE9C46B-C9CD-4DE1-916F-9E38537EB393}" type="pres">
      <dgm:prSet presAssocID="{91AF4362-E61C-47DC-8363-6EE3FDFF41BC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39665F-AC52-4D47-97FC-0BB39F2DEF34}" srcId="{CF2D823A-746E-49C7-8A82-1320E2AD225E}" destId="{E7F3DE74-6477-4102-A683-D6EAAEFCD0D0}" srcOrd="2" destOrd="0" parTransId="{CCE233F6-2067-469C-8E13-F1C6284C91DB}" sibTransId="{9902C61C-4BC0-4DC8-B932-4EABE81B169D}"/>
    <dgm:cxn modelId="{4441407F-4B3F-4E6F-8E7F-90A9FE996212}" type="presOf" srcId="{CF2D823A-746E-49C7-8A82-1320E2AD225E}" destId="{4CE538E4-05EC-4CDC-BF69-B49F11CB84C2}" srcOrd="0" destOrd="0" presId="urn:microsoft.com/office/officeart/2005/8/layout/venn3"/>
    <dgm:cxn modelId="{F0D19302-DDA4-4C8D-B0F8-C65D0AA21139}" srcId="{CF2D823A-746E-49C7-8A82-1320E2AD225E}" destId="{86F70913-DD4E-4480-851B-F399A5AAB723}" srcOrd="0" destOrd="0" parTransId="{F6070978-E581-4DA0-A778-5FC3A9E2EA9F}" sibTransId="{EFE75F7C-0A08-45E7-A3B3-E424FBF7F45C}"/>
    <dgm:cxn modelId="{8A007F24-0E3E-4684-93F9-D30984AFDE40}" type="presOf" srcId="{D753DAB3-23F3-4605-BC07-7EB6C31D2976}" destId="{476A0A94-EDB2-405E-943A-51AC19BBE0AC}" srcOrd="0" destOrd="0" presId="urn:microsoft.com/office/officeart/2005/8/layout/venn3"/>
    <dgm:cxn modelId="{A58BA52A-32BC-4291-BAA8-A1070F7F5DBB}" type="presOf" srcId="{86F70913-DD4E-4480-851B-F399A5AAB723}" destId="{51690D49-756C-4D2E-86B6-69D82C28944E}" srcOrd="0" destOrd="0" presId="urn:microsoft.com/office/officeart/2005/8/layout/venn3"/>
    <dgm:cxn modelId="{BF806605-7A20-4E24-A240-2CC54856C919}" srcId="{CF2D823A-746E-49C7-8A82-1320E2AD225E}" destId="{D753DAB3-23F3-4605-BC07-7EB6C31D2976}" srcOrd="1" destOrd="0" parTransId="{53EDDF91-CCBD-4426-8BBE-99C3C69DA2EE}" sibTransId="{4700CF88-ABBA-437E-B9C0-42B40B7588A1}"/>
    <dgm:cxn modelId="{E8B387DF-F3A6-4BCF-92A0-B593319C0C17}" type="presOf" srcId="{E7F3DE74-6477-4102-A683-D6EAAEFCD0D0}" destId="{216DF8ED-218A-4BF6-BAD7-94EE9E1EC033}" srcOrd="0" destOrd="0" presId="urn:microsoft.com/office/officeart/2005/8/layout/venn3"/>
    <dgm:cxn modelId="{CF8728BF-5EC6-4020-9816-84BAD824D707}" type="presOf" srcId="{91AF4362-E61C-47DC-8363-6EE3FDFF41BC}" destId="{3FE9C46B-C9CD-4DE1-916F-9E38537EB393}" srcOrd="0" destOrd="0" presId="urn:microsoft.com/office/officeart/2005/8/layout/venn3"/>
    <dgm:cxn modelId="{11D8F458-FE28-4A43-BDBE-727C47D40C5F}" srcId="{CF2D823A-746E-49C7-8A82-1320E2AD225E}" destId="{91AF4362-E61C-47DC-8363-6EE3FDFF41BC}" srcOrd="3" destOrd="0" parTransId="{9A46C57C-C801-4A40-951F-027201E3533E}" sibTransId="{65205256-92BF-4E74-9563-16C3F1063B66}"/>
    <dgm:cxn modelId="{3FD45D1A-339A-4FB4-AF09-3B0374EB4A4A}" type="presParOf" srcId="{4CE538E4-05EC-4CDC-BF69-B49F11CB84C2}" destId="{51690D49-756C-4D2E-86B6-69D82C28944E}" srcOrd="0" destOrd="0" presId="urn:microsoft.com/office/officeart/2005/8/layout/venn3"/>
    <dgm:cxn modelId="{5C5258FC-338F-4A1C-935B-150CF28DF9A7}" type="presParOf" srcId="{4CE538E4-05EC-4CDC-BF69-B49F11CB84C2}" destId="{ACF75B71-A95D-454A-AEC5-3591021CD0F0}" srcOrd="1" destOrd="0" presId="urn:microsoft.com/office/officeart/2005/8/layout/venn3"/>
    <dgm:cxn modelId="{DB029033-A49C-4D29-A99B-D4BA22B92E63}" type="presParOf" srcId="{4CE538E4-05EC-4CDC-BF69-B49F11CB84C2}" destId="{476A0A94-EDB2-405E-943A-51AC19BBE0AC}" srcOrd="2" destOrd="0" presId="urn:microsoft.com/office/officeart/2005/8/layout/venn3"/>
    <dgm:cxn modelId="{9E149F22-1BD5-4622-904E-28A9591E3405}" type="presParOf" srcId="{4CE538E4-05EC-4CDC-BF69-B49F11CB84C2}" destId="{88F198E5-9E58-433D-8151-3667C254BE00}" srcOrd="3" destOrd="0" presId="urn:microsoft.com/office/officeart/2005/8/layout/venn3"/>
    <dgm:cxn modelId="{67ED0B68-790D-4C1B-AEB6-589195B7ED7E}" type="presParOf" srcId="{4CE538E4-05EC-4CDC-BF69-B49F11CB84C2}" destId="{216DF8ED-218A-4BF6-BAD7-94EE9E1EC033}" srcOrd="4" destOrd="0" presId="urn:microsoft.com/office/officeart/2005/8/layout/venn3"/>
    <dgm:cxn modelId="{4A241C6B-AB42-463B-B53D-0BB6441AC482}" type="presParOf" srcId="{4CE538E4-05EC-4CDC-BF69-B49F11CB84C2}" destId="{827D0F14-0F26-418C-8A5D-2B6459ECA21E}" srcOrd="5" destOrd="0" presId="urn:microsoft.com/office/officeart/2005/8/layout/venn3"/>
    <dgm:cxn modelId="{DECA8655-9AD7-4B87-AEAF-59A3345FC62F}" type="presParOf" srcId="{4CE538E4-05EC-4CDC-BF69-B49F11CB84C2}" destId="{3FE9C46B-C9CD-4DE1-916F-9E38537EB393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E50F5B69-CFEE-4BBF-8154-9C512C29CC4D}" type="doc">
      <dgm:prSet loTypeId="urn:microsoft.com/office/officeart/2005/8/layout/process4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15CB49-5A2E-46E6-A4C3-2A9FAEA7DA51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Cancel the agreement with An - </a:t>
          </a:r>
          <a:r>
            <a:rPr lang="en-US" sz="2000" b="1" dirty="0" err="1" smtClean="0">
              <a:solidFill>
                <a:schemeClr val="tx1"/>
              </a:solidFill>
            </a:rPr>
            <a:t>Najah</a:t>
          </a:r>
          <a:r>
            <a:rPr lang="en-US" sz="2000" b="1" dirty="0" smtClean="0">
              <a:solidFill>
                <a:schemeClr val="tx1"/>
              </a:solidFill>
            </a:rPr>
            <a:t> hospital after two months</a:t>
          </a:r>
        </a:p>
      </dgm:t>
    </dgm:pt>
    <dgm:pt modelId="{F05FE176-C2B0-426B-870C-7DE22E8729B9}" type="parTrans" cxnId="{7CCA8E1A-DB9A-41A9-B621-7C395A91E4F0}">
      <dgm:prSet/>
      <dgm:spPr/>
      <dgm:t>
        <a:bodyPr/>
        <a:lstStyle/>
        <a:p>
          <a:endParaRPr lang="en-US"/>
        </a:p>
      </dgm:t>
    </dgm:pt>
    <dgm:pt modelId="{675D4ED2-BD00-4052-8DCE-0A76C86401D8}" type="sibTrans" cxnId="{7CCA8E1A-DB9A-41A9-B621-7C395A91E4F0}">
      <dgm:prSet/>
      <dgm:spPr/>
      <dgm:t>
        <a:bodyPr/>
        <a:lstStyle/>
        <a:p>
          <a:endParaRPr lang="en-US"/>
        </a:p>
      </dgm:t>
    </dgm:pt>
    <dgm:pt modelId="{7FA141EB-BFCD-44B3-A956-B71FAB0C7334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 Difficult to communicate with the supervisor engineer on the project</a:t>
          </a:r>
          <a:endParaRPr lang="en-US" sz="2000" b="1" dirty="0">
            <a:solidFill>
              <a:schemeClr val="tx1"/>
            </a:solidFill>
          </a:endParaRPr>
        </a:p>
      </dgm:t>
    </dgm:pt>
    <dgm:pt modelId="{D2676724-6E3D-4122-BAFA-EE8C69FE9A7D}" type="parTrans" cxnId="{79D081F3-15DB-4C50-8A85-D6AC99D109CA}">
      <dgm:prSet/>
      <dgm:spPr/>
      <dgm:t>
        <a:bodyPr/>
        <a:lstStyle/>
        <a:p>
          <a:endParaRPr lang="en-US"/>
        </a:p>
      </dgm:t>
    </dgm:pt>
    <dgm:pt modelId="{3F3B0FD1-FA18-4E8B-9EED-60BFA167F9DE}" type="sibTrans" cxnId="{79D081F3-15DB-4C50-8A85-D6AC99D109CA}">
      <dgm:prSet/>
      <dgm:spPr/>
      <dgm:t>
        <a:bodyPr/>
        <a:lstStyle/>
        <a:p>
          <a:endParaRPr lang="en-US"/>
        </a:p>
      </dgm:t>
    </dgm:pt>
    <dgm:pt modelId="{C5C0FFB5-B982-456E-8A08-FBCBB83C817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Difficulty to communicate with the administration of the hospital</a:t>
          </a:r>
          <a:endParaRPr lang="en-US" sz="2000" b="1" dirty="0">
            <a:solidFill>
              <a:schemeClr val="tx1"/>
            </a:solidFill>
          </a:endParaRPr>
        </a:p>
      </dgm:t>
    </dgm:pt>
    <dgm:pt modelId="{9BEE00C5-5025-4281-BDD6-1269B8B67928}" type="parTrans" cxnId="{6B1A9294-73EA-49E4-8206-8F16BF6C48AA}">
      <dgm:prSet/>
      <dgm:spPr/>
      <dgm:t>
        <a:bodyPr/>
        <a:lstStyle/>
        <a:p>
          <a:endParaRPr lang="en-US"/>
        </a:p>
      </dgm:t>
    </dgm:pt>
    <dgm:pt modelId="{304259B5-4B39-4EB9-BC63-5C1F2F470032}" type="sibTrans" cxnId="{6B1A9294-73EA-49E4-8206-8F16BF6C48AA}">
      <dgm:prSet/>
      <dgm:spPr/>
      <dgm:t>
        <a:bodyPr/>
        <a:lstStyle/>
        <a:p>
          <a:endParaRPr lang="en-US"/>
        </a:p>
      </dgm:t>
    </dgm:pt>
    <dgm:pt modelId="{57F93EAE-39C7-42C7-A5D9-EA04B950746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</a:rPr>
            <a:t> Had to learn using the Microsoft Office program (access)</a:t>
          </a:r>
        </a:p>
      </dgm:t>
    </dgm:pt>
    <dgm:pt modelId="{C29EF4C8-7E4D-4C64-A4F4-A20B7F814354}" type="parTrans" cxnId="{A1A0F74B-7A11-4096-B59C-31308ADECDD9}">
      <dgm:prSet/>
      <dgm:spPr/>
      <dgm:t>
        <a:bodyPr/>
        <a:lstStyle/>
        <a:p>
          <a:endParaRPr lang="en-US"/>
        </a:p>
      </dgm:t>
    </dgm:pt>
    <dgm:pt modelId="{AC28B77C-4360-44F2-A0B1-1E556CDD8B4F}" type="sibTrans" cxnId="{A1A0F74B-7A11-4096-B59C-31308ADECDD9}">
      <dgm:prSet/>
      <dgm:spPr/>
      <dgm:t>
        <a:bodyPr/>
        <a:lstStyle/>
        <a:p>
          <a:endParaRPr lang="en-US"/>
        </a:p>
      </dgm:t>
    </dgm:pt>
    <dgm:pt modelId="{DB83283E-65E6-4FD4-B8EB-209641147B2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Difficulty in collecting accurate information on some departments </a:t>
          </a:r>
          <a:endParaRPr lang="en-US" sz="2000" b="1" dirty="0">
            <a:solidFill>
              <a:schemeClr val="tx1"/>
            </a:solidFill>
          </a:endParaRPr>
        </a:p>
      </dgm:t>
    </dgm:pt>
    <dgm:pt modelId="{81A95253-D541-4536-8073-0F1EABD74620}" type="parTrans" cxnId="{1BC22D9A-AF14-45CC-8229-44D0035DE08A}">
      <dgm:prSet/>
      <dgm:spPr/>
      <dgm:t>
        <a:bodyPr/>
        <a:lstStyle/>
        <a:p>
          <a:endParaRPr lang="en-US"/>
        </a:p>
      </dgm:t>
    </dgm:pt>
    <dgm:pt modelId="{A38CE646-E8F6-4768-9A2D-E95FFDDE1BD2}" type="sibTrans" cxnId="{1BC22D9A-AF14-45CC-8229-44D0035DE08A}">
      <dgm:prSet/>
      <dgm:spPr/>
      <dgm:t>
        <a:bodyPr/>
        <a:lstStyle/>
        <a:p>
          <a:endParaRPr lang="en-US"/>
        </a:p>
      </dgm:t>
    </dgm:pt>
    <dgm:pt modelId="{82F51B32-0F3B-4877-8D7F-0B160A3AD52F}" type="pres">
      <dgm:prSet presAssocID="{E50F5B69-CFEE-4BBF-8154-9C512C29CC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97868C-9FA3-4198-961F-F8ECF724A20F}" type="pres">
      <dgm:prSet presAssocID="{7FA141EB-BFCD-44B3-A956-B71FAB0C7334}" presName="boxAndChildren" presStyleCnt="0"/>
      <dgm:spPr/>
    </dgm:pt>
    <dgm:pt modelId="{F85502CD-777A-4DF0-A642-E8F484B4B081}" type="pres">
      <dgm:prSet presAssocID="{7FA141EB-BFCD-44B3-A956-B71FAB0C7334}" presName="parentTextBox" presStyleLbl="node1" presStyleIdx="0" presStyleCnt="5"/>
      <dgm:spPr/>
      <dgm:t>
        <a:bodyPr/>
        <a:lstStyle/>
        <a:p>
          <a:endParaRPr lang="en-US"/>
        </a:p>
      </dgm:t>
    </dgm:pt>
    <dgm:pt modelId="{538B5A59-3DEA-4C94-8686-F3FCD6238FF7}" type="pres">
      <dgm:prSet presAssocID="{304259B5-4B39-4EB9-BC63-5C1F2F470032}" presName="sp" presStyleCnt="0"/>
      <dgm:spPr/>
    </dgm:pt>
    <dgm:pt modelId="{39E875FD-28A4-429C-A834-C7686BA0CB92}" type="pres">
      <dgm:prSet presAssocID="{C5C0FFB5-B982-456E-8A08-FBCBB83C817D}" presName="arrowAndChildren" presStyleCnt="0"/>
      <dgm:spPr/>
    </dgm:pt>
    <dgm:pt modelId="{91D11C4C-F595-48F9-82D1-2EF080E2224A}" type="pres">
      <dgm:prSet presAssocID="{C5C0FFB5-B982-456E-8A08-FBCBB83C817D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283FD062-D646-484B-812B-054D3FCB6296}" type="pres">
      <dgm:prSet presAssocID="{AC28B77C-4360-44F2-A0B1-1E556CDD8B4F}" presName="sp" presStyleCnt="0"/>
      <dgm:spPr/>
    </dgm:pt>
    <dgm:pt modelId="{80A0CAFB-0EB1-4759-B51E-DB3854D41ED9}" type="pres">
      <dgm:prSet presAssocID="{57F93EAE-39C7-42C7-A5D9-EA04B950746B}" presName="arrowAndChildren" presStyleCnt="0"/>
      <dgm:spPr/>
    </dgm:pt>
    <dgm:pt modelId="{CCCAB905-8DA5-4ED3-8181-5D5718214A42}" type="pres">
      <dgm:prSet presAssocID="{57F93EAE-39C7-42C7-A5D9-EA04B950746B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1301E13F-E3A0-4C52-9D92-89F22E2AFD28}" type="pres">
      <dgm:prSet presAssocID="{A38CE646-E8F6-4768-9A2D-E95FFDDE1BD2}" presName="sp" presStyleCnt="0"/>
      <dgm:spPr/>
    </dgm:pt>
    <dgm:pt modelId="{B12B4851-CB0A-438C-BF0D-46B01951A9D6}" type="pres">
      <dgm:prSet presAssocID="{DB83283E-65E6-4FD4-B8EB-209641147B22}" presName="arrowAndChildren" presStyleCnt="0"/>
      <dgm:spPr/>
    </dgm:pt>
    <dgm:pt modelId="{C339A231-DF08-4B96-B50E-4C1915590761}" type="pres">
      <dgm:prSet presAssocID="{DB83283E-65E6-4FD4-B8EB-209641147B22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8FF560A0-5668-4404-A5F6-E6CD923C7745}" type="pres">
      <dgm:prSet presAssocID="{675D4ED2-BD00-4052-8DCE-0A76C86401D8}" presName="sp" presStyleCnt="0"/>
      <dgm:spPr/>
    </dgm:pt>
    <dgm:pt modelId="{A4D26B66-11A0-43F4-A174-E315392F2F29}" type="pres">
      <dgm:prSet presAssocID="{6F15CB49-5A2E-46E6-A4C3-2A9FAEA7DA51}" presName="arrowAndChildren" presStyleCnt="0"/>
      <dgm:spPr/>
    </dgm:pt>
    <dgm:pt modelId="{AFFAB579-617E-4785-B720-8C109CC9529E}" type="pres">
      <dgm:prSet presAssocID="{6F15CB49-5A2E-46E6-A4C3-2A9FAEA7DA51}" presName="parentTextArrow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6CED323E-EF8F-4CCC-8697-5D1BABFF0F63}" type="presOf" srcId="{57F93EAE-39C7-42C7-A5D9-EA04B950746B}" destId="{CCCAB905-8DA5-4ED3-8181-5D5718214A42}" srcOrd="0" destOrd="0" presId="urn:microsoft.com/office/officeart/2005/8/layout/process4"/>
    <dgm:cxn modelId="{7ECA23BE-B2C4-42C1-BBCE-0BB095B51608}" type="presOf" srcId="{C5C0FFB5-B982-456E-8A08-FBCBB83C817D}" destId="{91D11C4C-F595-48F9-82D1-2EF080E2224A}" srcOrd="0" destOrd="0" presId="urn:microsoft.com/office/officeart/2005/8/layout/process4"/>
    <dgm:cxn modelId="{6B1A9294-73EA-49E4-8206-8F16BF6C48AA}" srcId="{E50F5B69-CFEE-4BBF-8154-9C512C29CC4D}" destId="{C5C0FFB5-B982-456E-8A08-FBCBB83C817D}" srcOrd="3" destOrd="0" parTransId="{9BEE00C5-5025-4281-BDD6-1269B8B67928}" sibTransId="{304259B5-4B39-4EB9-BC63-5C1F2F470032}"/>
    <dgm:cxn modelId="{A1A0F74B-7A11-4096-B59C-31308ADECDD9}" srcId="{E50F5B69-CFEE-4BBF-8154-9C512C29CC4D}" destId="{57F93EAE-39C7-42C7-A5D9-EA04B950746B}" srcOrd="2" destOrd="0" parTransId="{C29EF4C8-7E4D-4C64-A4F4-A20B7F814354}" sibTransId="{AC28B77C-4360-44F2-A0B1-1E556CDD8B4F}"/>
    <dgm:cxn modelId="{F3E5282D-3DA9-4DBC-96EA-CCF6533E6E75}" type="presOf" srcId="{DB83283E-65E6-4FD4-B8EB-209641147B22}" destId="{C339A231-DF08-4B96-B50E-4C1915590761}" srcOrd="0" destOrd="0" presId="urn:microsoft.com/office/officeart/2005/8/layout/process4"/>
    <dgm:cxn modelId="{406206EC-2203-4965-A06C-86E0867474D2}" type="presOf" srcId="{7FA141EB-BFCD-44B3-A956-B71FAB0C7334}" destId="{F85502CD-777A-4DF0-A642-E8F484B4B081}" srcOrd="0" destOrd="0" presId="urn:microsoft.com/office/officeart/2005/8/layout/process4"/>
    <dgm:cxn modelId="{79D081F3-15DB-4C50-8A85-D6AC99D109CA}" srcId="{E50F5B69-CFEE-4BBF-8154-9C512C29CC4D}" destId="{7FA141EB-BFCD-44B3-A956-B71FAB0C7334}" srcOrd="4" destOrd="0" parTransId="{D2676724-6E3D-4122-BAFA-EE8C69FE9A7D}" sibTransId="{3F3B0FD1-FA18-4E8B-9EED-60BFA167F9DE}"/>
    <dgm:cxn modelId="{1BC22D9A-AF14-45CC-8229-44D0035DE08A}" srcId="{E50F5B69-CFEE-4BBF-8154-9C512C29CC4D}" destId="{DB83283E-65E6-4FD4-B8EB-209641147B22}" srcOrd="1" destOrd="0" parTransId="{81A95253-D541-4536-8073-0F1EABD74620}" sibTransId="{A38CE646-E8F6-4768-9A2D-E95FFDDE1BD2}"/>
    <dgm:cxn modelId="{49DEB6DB-5053-4BD6-BEC1-5921046D0A57}" type="presOf" srcId="{E50F5B69-CFEE-4BBF-8154-9C512C29CC4D}" destId="{82F51B32-0F3B-4877-8D7F-0B160A3AD52F}" srcOrd="0" destOrd="0" presId="urn:microsoft.com/office/officeart/2005/8/layout/process4"/>
    <dgm:cxn modelId="{7CCA8E1A-DB9A-41A9-B621-7C395A91E4F0}" srcId="{E50F5B69-CFEE-4BBF-8154-9C512C29CC4D}" destId="{6F15CB49-5A2E-46E6-A4C3-2A9FAEA7DA51}" srcOrd="0" destOrd="0" parTransId="{F05FE176-C2B0-426B-870C-7DE22E8729B9}" sibTransId="{675D4ED2-BD00-4052-8DCE-0A76C86401D8}"/>
    <dgm:cxn modelId="{30CDA164-6AF0-4EC9-8319-5E0579326839}" type="presOf" srcId="{6F15CB49-5A2E-46E6-A4C3-2A9FAEA7DA51}" destId="{AFFAB579-617E-4785-B720-8C109CC9529E}" srcOrd="0" destOrd="0" presId="urn:microsoft.com/office/officeart/2005/8/layout/process4"/>
    <dgm:cxn modelId="{97E86765-EE68-46B6-9C31-831F272CDC43}" type="presParOf" srcId="{82F51B32-0F3B-4877-8D7F-0B160A3AD52F}" destId="{1897868C-9FA3-4198-961F-F8ECF724A20F}" srcOrd="0" destOrd="0" presId="urn:microsoft.com/office/officeart/2005/8/layout/process4"/>
    <dgm:cxn modelId="{28BA6E81-850B-43A8-A817-1F92C7471811}" type="presParOf" srcId="{1897868C-9FA3-4198-961F-F8ECF724A20F}" destId="{F85502CD-777A-4DF0-A642-E8F484B4B081}" srcOrd="0" destOrd="0" presId="urn:microsoft.com/office/officeart/2005/8/layout/process4"/>
    <dgm:cxn modelId="{C032E310-C160-4722-9D58-A5DEA4EF78B4}" type="presParOf" srcId="{82F51B32-0F3B-4877-8D7F-0B160A3AD52F}" destId="{538B5A59-3DEA-4C94-8686-F3FCD6238FF7}" srcOrd="1" destOrd="0" presId="urn:microsoft.com/office/officeart/2005/8/layout/process4"/>
    <dgm:cxn modelId="{6E1B1247-32A2-4BE0-979F-FF84FE50A06E}" type="presParOf" srcId="{82F51B32-0F3B-4877-8D7F-0B160A3AD52F}" destId="{39E875FD-28A4-429C-A834-C7686BA0CB92}" srcOrd="2" destOrd="0" presId="urn:microsoft.com/office/officeart/2005/8/layout/process4"/>
    <dgm:cxn modelId="{A8C988B0-943B-4316-8E4B-29491DFEE8DF}" type="presParOf" srcId="{39E875FD-28A4-429C-A834-C7686BA0CB92}" destId="{91D11C4C-F595-48F9-82D1-2EF080E2224A}" srcOrd="0" destOrd="0" presId="urn:microsoft.com/office/officeart/2005/8/layout/process4"/>
    <dgm:cxn modelId="{79F4C920-D940-4D40-B261-98D765D5029F}" type="presParOf" srcId="{82F51B32-0F3B-4877-8D7F-0B160A3AD52F}" destId="{283FD062-D646-484B-812B-054D3FCB6296}" srcOrd="3" destOrd="0" presId="urn:microsoft.com/office/officeart/2005/8/layout/process4"/>
    <dgm:cxn modelId="{FBE44397-E8F0-49A0-A63D-BD6930A43CB9}" type="presParOf" srcId="{82F51B32-0F3B-4877-8D7F-0B160A3AD52F}" destId="{80A0CAFB-0EB1-4759-B51E-DB3854D41ED9}" srcOrd="4" destOrd="0" presId="urn:microsoft.com/office/officeart/2005/8/layout/process4"/>
    <dgm:cxn modelId="{5A7B2331-FF17-4F0A-85D8-9350E01A7907}" type="presParOf" srcId="{80A0CAFB-0EB1-4759-B51E-DB3854D41ED9}" destId="{CCCAB905-8DA5-4ED3-8181-5D5718214A42}" srcOrd="0" destOrd="0" presId="urn:microsoft.com/office/officeart/2005/8/layout/process4"/>
    <dgm:cxn modelId="{3DA56893-962A-4B29-8B97-07129A44EB71}" type="presParOf" srcId="{82F51B32-0F3B-4877-8D7F-0B160A3AD52F}" destId="{1301E13F-E3A0-4C52-9D92-89F22E2AFD28}" srcOrd="5" destOrd="0" presId="urn:microsoft.com/office/officeart/2005/8/layout/process4"/>
    <dgm:cxn modelId="{6E0286A2-165B-4B28-A2BF-C979994D993D}" type="presParOf" srcId="{82F51B32-0F3B-4877-8D7F-0B160A3AD52F}" destId="{B12B4851-CB0A-438C-BF0D-46B01951A9D6}" srcOrd="6" destOrd="0" presId="urn:microsoft.com/office/officeart/2005/8/layout/process4"/>
    <dgm:cxn modelId="{3D89C4D1-780F-4B61-A744-8B4A9123DC72}" type="presParOf" srcId="{B12B4851-CB0A-438C-BF0D-46B01951A9D6}" destId="{C339A231-DF08-4B96-B50E-4C1915590761}" srcOrd="0" destOrd="0" presId="urn:microsoft.com/office/officeart/2005/8/layout/process4"/>
    <dgm:cxn modelId="{7DF3E3F2-C17D-4908-8D4F-EDB1ACA0C404}" type="presParOf" srcId="{82F51B32-0F3B-4877-8D7F-0B160A3AD52F}" destId="{8FF560A0-5668-4404-A5F6-E6CD923C7745}" srcOrd="7" destOrd="0" presId="urn:microsoft.com/office/officeart/2005/8/layout/process4"/>
    <dgm:cxn modelId="{6AE2BA9B-AFB9-41D2-AE75-0ECF05C469C9}" type="presParOf" srcId="{82F51B32-0F3B-4877-8D7F-0B160A3AD52F}" destId="{A4D26B66-11A0-43F4-A174-E315392F2F29}" srcOrd="8" destOrd="0" presId="urn:microsoft.com/office/officeart/2005/8/layout/process4"/>
    <dgm:cxn modelId="{29A190AA-57ED-40F2-A63E-1A666EA68C0B}" type="presParOf" srcId="{A4D26B66-11A0-43F4-A174-E315392F2F29}" destId="{AFFAB579-617E-4785-B720-8C109CC9529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A8D15F9-460E-4029-AB2F-8F5093FDD1A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0A83334-7B06-4D39-B217-874ADB939E1C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Conclusions and Recommendations</a:t>
          </a:r>
        </a:p>
      </dgm:t>
    </dgm:pt>
    <dgm:pt modelId="{B125E735-AB82-456B-B3F0-5E2CBFF3C91B}" type="parTrans" cxnId="{82C07F8D-6941-4AC2-9A6E-3039DC2BEDB5}">
      <dgm:prSet/>
      <dgm:spPr/>
      <dgm:t>
        <a:bodyPr/>
        <a:lstStyle/>
        <a:p>
          <a:pPr rtl="1"/>
          <a:endParaRPr lang="ar-SA"/>
        </a:p>
      </dgm:t>
    </dgm:pt>
    <dgm:pt modelId="{4E0587BF-ADFC-48FA-8794-F6AD885E1428}" type="sibTrans" cxnId="{82C07F8D-6941-4AC2-9A6E-3039DC2BEDB5}">
      <dgm:prSet/>
      <dgm:spPr/>
      <dgm:t>
        <a:bodyPr/>
        <a:lstStyle/>
        <a:p>
          <a:pPr rtl="1"/>
          <a:endParaRPr lang="ar-SA"/>
        </a:p>
      </dgm:t>
    </dgm:pt>
    <dgm:pt modelId="{1C8A942B-7BB0-41FB-8BAA-CA48AE7CD1A7}" type="pres">
      <dgm:prSet presAssocID="{EA8D15F9-460E-4029-AB2F-8F5093FDD1A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98756B-5BF2-4583-B619-01FB1C663148}" type="pres">
      <dgm:prSet presAssocID="{EA8D15F9-460E-4029-AB2F-8F5093FDD1A0}" presName="arrow" presStyleLbl="bgShp" presStyleIdx="0" presStyleCnt="1" custScaleX="117647" custLinFactNeighborX="972" custLinFactNeighborY="666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0C748C67-27B4-437D-9414-E8558373F659}" type="pres">
      <dgm:prSet presAssocID="{EA8D15F9-460E-4029-AB2F-8F5093FDD1A0}" presName="linearProcess" presStyleCnt="0"/>
      <dgm:spPr/>
    </dgm:pt>
    <dgm:pt modelId="{42C0E2DC-8B9C-43DB-89A6-45F89B94D9F8}" type="pres">
      <dgm:prSet presAssocID="{40A83334-7B06-4D39-B217-874ADB939E1C}" presName="textNode" presStyleLbl="node1" presStyleIdx="0" presStyleCnt="1" custScaleX="91546" custScaleY="83333" custLinFactNeighborX="-16620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33BDF3-FC29-41C7-9F4F-50FE8AD9B26F}" type="presOf" srcId="{EA8D15F9-460E-4029-AB2F-8F5093FDD1A0}" destId="{1C8A942B-7BB0-41FB-8BAA-CA48AE7CD1A7}" srcOrd="0" destOrd="0" presId="urn:microsoft.com/office/officeart/2005/8/layout/hProcess9"/>
    <dgm:cxn modelId="{82C07F8D-6941-4AC2-9A6E-3039DC2BEDB5}" srcId="{EA8D15F9-460E-4029-AB2F-8F5093FDD1A0}" destId="{40A83334-7B06-4D39-B217-874ADB939E1C}" srcOrd="0" destOrd="0" parTransId="{B125E735-AB82-456B-B3F0-5E2CBFF3C91B}" sibTransId="{4E0587BF-ADFC-48FA-8794-F6AD885E1428}"/>
    <dgm:cxn modelId="{81B741FC-7AF1-4C64-B73D-0B4CAA398BE8}" type="presOf" srcId="{40A83334-7B06-4D39-B217-874ADB939E1C}" destId="{42C0E2DC-8B9C-43DB-89A6-45F89B94D9F8}" srcOrd="0" destOrd="0" presId="urn:microsoft.com/office/officeart/2005/8/layout/hProcess9"/>
    <dgm:cxn modelId="{4B00ABE1-29C4-43EF-A8D0-743A5A04F6CE}" type="presParOf" srcId="{1C8A942B-7BB0-41FB-8BAA-CA48AE7CD1A7}" destId="{1198756B-5BF2-4583-B619-01FB1C663148}" srcOrd="0" destOrd="0" presId="urn:microsoft.com/office/officeart/2005/8/layout/hProcess9"/>
    <dgm:cxn modelId="{FFDCC8DF-99ED-405A-B97F-251B4E6BC988}" type="presParOf" srcId="{1C8A942B-7BB0-41FB-8BAA-CA48AE7CD1A7}" destId="{0C748C67-27B4-437D-9414-E8558373F659}" srcOrd="1" destOrd="0" presId="urn:microsoft.com/office/officeart/2005/8/layout/hProcess9"/>
    <dgm:cxn modelId="{2A7C3BC8-B147-48A0-9E46-C6F7F13F756C}" type="presParOf" srcId="{0C748C67-27B4-437D-9414-E8558373F659}" destId="{42C0E2DC-8B9C-43DB-89A6-45F89B94D9F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D29AC6-2E5B-4E25-B395-3D9EDA33AFE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AC18633-7CF2-40E9-8C72-98521277FC5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5400" dirty="0" smtClean="0"/>
            <a:t>Explain  The Problem</a:t>
          </a:r>
          <a:endParaRPr lang="ar-SA" sz="5400" dirty="0"/>
        </a:p>
      </dgm:t>
    </dgm:pt>
    <dgm:pt modelId="{524CD263-601B-4F0B-A57B-046AE0F1ABB5}" type="parTrans" cxnId="{C812E066-7550-4226-97FD-C5A29C13C311}">
      <dgm:prSet/>
      <dgm:spPr/>
      <dgm:t>
        <a:bodyPr/>
        <a:lstStyle/>
        <a:p>
          <a:pPr rtl="1"/>
          <a:endParaRPr lang="ar-SA"/>
        </a:p>
      </dgm:t>
    </dgm:pt>
    <dgm:pt modelId="{E0AA83DA-C15C-4A5B-9EC2-CCCAF4D674B8}" type="sibTrans" cxnId="{C812E066-7550-4226-97FD-C5A29C13C311}">
      <dgm:prSet/>
      <dgm:spPr/>
      <dgm:t>
        <a:bodyPr/>
        <a:lstStyle/>
        <a:p>
          <a:pPr rtl="1"/>
          <a:endParaRPr lang="ar-SA"/>
        </a:p>
      </dgm:t>
    </dgm:pt>
    <dgm:pt modelId="{7F57048C-174F-45E1-B019-4E19D544CD3A}" type="pres">
      <dgm:prSet presAssocID="{0CD29AC6-2E5B-4E25-B395-3D9EDA33AF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6C132BC-BC17-4F10-8930-8A17E7DC7B0B}" type="pres">
      <dgm:prSet presAssocID="{9AC18633-7CF2-40E9-8C72-98521277FC57}" presName="linNode" presStyleCnt="0"/>
      <dgm:spPr/>
    </dgm:pt>
    <dgm:pt modelId="{C09DAC59-6B5E-4E90-8B67-D774B5793B21}" type="pres">
      <dgm:prSet presAssocID="{9AC18633-7CF2-40E9-8C72-98521277FC57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12E066-7550-4226-97FD-C5A29C13C311}" srcId="{0CD29AC6-2E5B-4E25-B395-3D9EDA33AFE6}" destId="{9AC18633-7CF2-40E9-8C72-98521277FC57}" srcOrd="0" destOrd="0" parTransId="{524CD263-601B-4F0B-A57B-046AE0F1ABB5}" sibTransId="{E0AA83DA-C15C-4A5B-9EC2-CCCAF4D674B8}"/>
    <dgm:cxn modelId="{ED10187B-21BA-4124-88B0-252467662C1C}" type="presOf" srcId="{9AC18633-7CF2-40E9-8C72-98521277FC57}" destId="{C09DAC59-6B5E-4E90-8B67-D774B5793B21}" srcOrd="0" destOrd="0" presId="urn:microsoft.com/office/officeart/2005/8/layout/vList5"/>
    <dgm:cxn modelId="{F32E9F8D-A888-48AA-92C0-5D1524BD7984}" type="presOf" srcId="{0CD29AC6-2E5B-4E25-B395-3D9EDA33AFE6}" destId="{7F57048C-174F-45E1-B019-4E19D544CD3A}" srcOrd="0" destOrd="0" presId="urn:microsoft.com/office/officeart/2005/8/layout/vList5"/>
    <dgm:cxn modelId="{34EFA515-BC05-4A78-B1ED-43EA4A725E0B}" type="presParOf" srcId="{7F57048C-174F-45E1-B019-4E19D544CD3A}" destId="{16C132BC-BC17-4F10-8930-8A17E7DC7B0B}" srcOrd="0" destOrd="0" presId="urn:microsoft.com/office/officeart/2005/8/layout/vList5"/>
    <dgm:cxn modelId="{9833EB4C-8D86-4A3C-A4CA-7504D38A88C2}" type="presParOf" srcId="{16C132BC-BC17-4F10-8930-8A17E7DC7B0B}" destId="{C09DAC59-6B5E-4E90-8B67-D774B5793B2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F8134E-F97C-44B7-AA56-D4809DF299B7}" type="doc">
      <dgm:prSet loTypeId="urn:microsoft.com/office/officeart/2005/8/layout/gear1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46D2F7D-CA29-4925-92F9-3514B1F921C8}">
      <dgm:prSet phldrT="[Text]" custT="1"/>
      <dgm:spPr/>
      <dgm:t>
        <a:bodyPr/>
        <a:lstStyle/>
        <a:p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Decrease expected risks to its lower level</a:t>
          </a:r>
          <a:endParaRPr lang="en-US" sz="1800" b="1" dirty="0">
            <a:solidFill>
              <a:schemeClr val="tx1"/>
            </a:solidFill>
          </a:endParaRPr>
        </a:p>
      </dgm:t>
    </dgm:pt>
    <dgm:pt modelId="{F456E676-003C-425C-80CA-FE120D72D788}" type="parTrans" cxnId="{547F3BD8-768D-452F-87E1-01D7F8906112}">
      <dgm:prSet/>
      <dgm:spPr/>
      <dgm:t>
        <a:bodyPr/>
        <a:lstStyle/>
        <a:p>
          <a:endParaRPr lang="en-US"/>
        </a:p>
      </dgm:t>
    </dgm:pt>
    <dgm:pt modelId="{7FD98303-DDD4-4ADD-90D9-32396DF5B38F}" type="sibTrans" cxnId="{547F3BD8-768D-452F-87E1-01D7F8906112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F3AD7548-85CF-4E17-A035-FA62F1C64F67}">
      <dgm:prSet phldrT="[Text]" custT="1"/>
      <dgm:spPr/>
      <dgm:t>
        <a:bodyPr/>
        <a:lstStyle/>
        <a:p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More efficient, more productive </a:t>
          </a:r>
          <a:endParaRPr lang="en-US" sz="1800" b="1" dirty="0">
            <a:solidFill>
              <a:schemeClr val="tx1"/>
            </a:solidFill>
          </a:endParaRPr>
        </a:p>
      </dgm:t>
    </dgm:pt>
    <dgm:pt modelId="{E8CBB072-A5D1-4A38-A89B-1724601B38B5}" type="parTrans" cxnId="{DF42C705-4BE3-4DBC-A385-5CC496BE6821}">
      <dgm:prSet/>
      <dgm:spPr/>
      <dgm:t>
        <a:bodyPr/>
        <a:lstStyle/>
        <a:p>
          <a:endParaRPr lang="en-US"/>
        </a:p>
      </dgm:t>
    </dgm:pt>
    <dgm:pt modelId="{3577FEB2-E40E-49D1-B673-31BB6EBB845E}" type="sibTrans" cxnId="{DF42C705-4BE3-4DBC-A385-5CC496BE682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325334B5-36A0-4A45-B6D8-CEA4CFEF8907}">
      <dgm:prSet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72DE28C1-FB78-405E-B957-F4915BE7F7B9}" type="parTrans" cxnId="{55378A84-2DDA-400F-AE94-A4C159FA2786}">
      <dgm:prSet/>
      <dgm:spPr/>
      <dgm:t>
        <a:bodyPr/>
        <a:lstStyle/>
        <a:p>
          <a:endParaRPr lang="en-US"/>
        </a:p>
      </dgm:t>
    </dgm:pt>
    <dgm:pt modelId="{574F819C-AB2A-466C-9518-AEBA60693DA7}" type="sibTrans" cxnId="{55378A84-2DDA-400F-AE94-A4C159FA2786}">
      <dgm:prSet/>
      <dgm:spPr/>
      <dgm:t>
        <a:bodyPr/>
        <a:lstStyle/>
        <a:p>
          <a:endParaRPr lang="en-US"/>
        </a:p>
      </dgm:t>
    </dgm:pt>
    <dgm:pt modelId="{0612C62E-09D0-4364-A26B-D7720D3C6153}">
      <dgm:prSet/>
      <dgm:spPr/>
      <dgm:t>
        <a:bodyPr/>
        <a:lstStyle/>
        <a:p>
          <a:endParaRPr lang="en-US" sz="1800" b="1" dirty="0">
            <a:solidFill>
              <a:schemeClr val="tx1"/>
            </a:solidFill>
          </a:endParaRPr>
        </a:p>
      </dgm:t>
    </dgm:pt>
    <dgm:pt modelId="{A8BB2DD7-A8F9-4E01-8519-4CF9F187FC8B}" type="parTrans" cxnId="{D48DA001-221D-4696-B76A-CA5B76D848D1}">
      <dgm:prSet/>
      <dgm:spPr/>
      <dgm:t>
        <a:bodyPr/>
        <a:lstStyle/>
        <a:p>
          <a:endParaRPr lang="en-US"/>
        </a:p>
      </dgm:t>
    </dgm:pt>
    <dgm:pt modelId="{1B6A4E73-6879-4B79-9358-0F17BFFDBE88}" type="sibTrans" cxnId="{D48DA001-221D-4696-B76A-CA5B76D848D1}">
      <dgm:prSet/>
      <dgm:spPr/>
      <dgm:t>
        <a:bodyPr/>
        <a:lstStyle/>
        <a:p>
          <a:endParaRPr lang="en-US"/>
        </a:p>
      </dgm:t>
    </dgm:pt>
    <dgm:pt modelId="{B2BAD56B-1C28-4A84-BB97-021D4A9838E7}">
      <dgm:prSet phldrT="[Text]" custT="1"/>
      <dgm:spPr/>
      <dgm:t>
        <a:bodyPr/>
        <a:lstStyle/>
        <a:p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Ensure employees, visitors and patient</a:t>
          </a:r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rPr>
            <a:t>’</a:t>
          </a:r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s safety</a:t>
          </a:r>
          <a:endParaRPr lang="en-US" sz="1800" b="1" dirty="0">
            <a:solidFill>
              <a:schemeClr val="tx1"/>
            </a:solidFill>
          </a:endParaRPr>
        </a:p>
      </dgm:t>
    </dgm:pt>
    <dgm:pt modelId="{99BF207D-ED9A-4777-B5F3-CDE86142E389}" type="sibTrans" cxnId="{9BC93BFE-0576-4500-8140-B7EDD1DA7196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9D68BA7F-1124-41AB-BF3E-A4B4015AF50A}" type="parTrans" cxnId="{9BC93BFE-0576-4500-8140-B7EDD1DA7196}">
      <dgm:prSet/>
      <dgm:spPr/>
      <dgm:t>
        <a:bodyPr/>
        <a:lstStyle/>
        <a:p>
          <a:endParaRPr lang="en-US"/>
        </a:p>
      </dgm:t>
    </dgm:pt>
    <dgm:pt modelId="{98A0932F-90F5-41F7-BD2D-93A0128130D2}" type="pres">
      <dgm:prSet presAssocID="{3CF8134E-F97C-44B7-AA56-D4809DF299B7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7A6A1F-AA41-4B7E-98AE-D2F5ECE67805}" type="pres">
      <dgm:prSet presAssocID="{B2BAD56B-1C28-4A84-BB97-021D4A9838E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B52AFD-AE84-4160-8E3B-C60F929ED749}" type="pres">
      <dgm:prSet presAssocID="{B2BAD56B-1C28-4A84-BB97-021D4A9838E7}" presName="gear1srcNode" presStyleLbl="node1" presStyleIdx="0" presStyleCnt="3"/>
      <dgm:spPr/>
      <dgm:t>
        <a:bodyPr/>
        <a:lstStyle/>
        <a:p>
          <a:endParaRPr lang="en-US"/>
        </a:p>
      </dgm:t>
    </dgm:pt>
    <dgm:pt modelId="{BF6D01B4-0052-4CAE-BA1D-41B0B7311D3B}" type="pres">
      <dgm:prSet presAssocID="{B2BAD56B-1C28-4A84-BB97-021D4A9838E7}" presName="gear1dstNode" presStyleLbl="node1" presStyleIdx="0" presStyleCnt="3"/>
      <dgm:spPr/>
      <dgm:t>
        <a:bodyPr/>
        <a:lstStyle/>
        <a:p>
          <a:endParaRPr lang="en-US"/>
        </a:p>
      </dgm:t>
    </dgm:pt>
    <dgm:pt modelId="{A7543893-9A24-40E7-83FC-9C6BA52E5920}" type="pres">
      <dgm:prSet presAssocID="{946D2F7D-CA29-4925-92F9-3514B1F921C8}" presName="gear2" presStyleLbl="node1" presStyleIdx="1" presStyleCnt="3" custScaleX="121830" custLinFactNeighborX="-7955" custLinFactNeighborY="-28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D7AA9E-A807-4555-A35F-CFE878D479CD}" type="pres">
      <dgm:prSet presAssocID="{946D2F7D-CA29-4925-92F9-3514B1F921C8}" presName="gear2srcNode" presStyleLbl="node1" presStyleIdx="1" presStyleCnt="3"/>
      <dgm:spPr/>
      <dgm:t>
        <a:bodyPr/>
        <a:lstStyle/>
        <a:p>
          <a:endParaRPr lang="en-US"/>
        </a:p>
      </dgm:t>
    </dgm:pt>
    <dgm:pt modelId="{5821F918-56F7-4468-9A04-01CE116E6B61}" type="pres">
      <dgm:prSet presAssocID="{946D2F7D-CA29-4925-92F9-3514B1F921C8}" presName="gear2dstNode" presStyleLbl="node1" presStyleIdx="1" presStyleCnt="3"/>
      <dgm:spPr/>
      <dgm:t>
        <a:bodyPr/>
        <a:lstStyle/>
        <a:p>
          <a:endParaRPr lang="en-US"/>
        </a:p>
      </dgm:t>
    </dgm:pt>
    <dgm:pt modelId="{3D9C1493-3328-49CE-A134-2D1E6B50F143}" type="pres">
      <dgm:prSet presAssocID="{F3AD7548-85CF-4E17-A035-FA62F1C64F67}" presName="gear3" presStyleLbl="node1" presStyleIdx="2" presStyleCnt="3" custAng="598833" custScaleX="120476" custScaleY="110556" custLinFactNeighborX="10046" custLinFactNeighborY="641"/>
      <dgm:spPr/>
      <dgm:t>
        <a:bodyPr/>
        <a:lstStyle/>
        <a:p>
          <a:endParaRPr lang="en-US"/>
        </a:p>
      </dgm:t>
    </dgm:pt>
    <dgm:pt modelId="{D0309703-1129-4EDC-802A-0018EC8B28F0}" type="pres">
      <dgm:prSet presAssocID="{F3AD7548-85CF-4E17-A035-FA62F1C64F6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28D66-AFC1-42E8-8556-AF45A9140685}" type="pres">
      <dgm:prSet presAssocID="{F3AD7548-85CF-4E17-A035-FA62F1C64F67}" presName="gear3srcNode" presStyleLbl="node1" presStyleIdx="2" presStyleCnt="3"/>
      <dgm:spPr/>
      <dgm:t>
        <a:bodyPr/>
        <a:lstStyle/>
        <a:p>
          <a:endParaRPr lang="en-US"/>
        </a:p>
      </dgm:t>
    </dgm:pt>
    <dgm:pt modelId="{962A00C4-86D4-4F57-917C-C8B228FF49A5}" type="pres">
      <dgm:prSet presAssocID="{F3AD7548-85CF-4E17-A035-FA62F1C64F67}" presName="gear3dstNode" presStyleLbl="node1" presStyleIdx="2" presStyleCnt="3"/>
      <dgm:spPr/>
      <dgm:t>
        <a:bodyPr/>
        <a:lstStyle/>
        <a:p>
          <a:endParaRPr lang="en-US"/>
        </a:p>
      </dgm:t>
    </dgm:pt>
    <dgm:pt modelId="{95D567A4-65EC-428D-92EF-4B931AF83566}" type="pres">
      <dgm:prSet presAssocID="{99BF207D-ED9A-4777-B5F3-CDE86142E389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7200CBF1-4D1F-4133-9FAE-6DCEF881B66A}" type="pres">
      <dgm:prSet presAssocID="{7FD98303-DDD4-4ADD-90D9-32396DF5B38F}" presName="connector2" presStyleLbl="sibTrans2D1" presStyleIdx="1" presStyleCnt="3" custLinFactNeighborX="-13349" custLinFactNeighborY="-6636"/>
      <dgm:spPr/>
      <dgm:t>
        <a:bodyPr/>
        <a:lstStyle/>
        <a:p>
          <a:endParaRPr lang="en-US"/>
        </a:p>
      </dgm:t>
    </dgm:pt>
    <dgm:pt modelId="{EA5B8364-2695-4558-9A8D-8128345EEA02}" type="pres">
      <dgm:prSet presAssocID="{3577FEB2-E40E-49D1-B673-31BB6EBB845E}" presName="connector3" presStyleLbl="sibTrans2D1" presStyleIdx="2" presStyleCnt="3" custAng="5400000" custLinFactNeighborX="8285" custLinFactNeighborY="-2169"/>
      <dgm:spPr/>
      <dgm:t>
        <a:bodyPr/>
        <a:lstStyle/>
        <a:p>
          <a:endParaRPr lang="en-US"/>
        </a:p>
      </dgm:t>
    </dgm:pt>
  </dgm:ptLst>
  <dgm:cxnLst>
    <dgm:cxn modelId="{E0EBCA09-3713-4894-88F4-27D68DF5E982}" type="presOf" srcId="{946D2F7D-CA29-4925-92F9-3514B1F921C8}" destId="{A7543893-9A24-40E7-83FC-9C6BA52E5920}" srcOrd="0" destOrd="0" presId="urn:microsoft.com/office/officeart/2005/8/layout/gear1"/>
    <dgm:cxn modelId="{9BC93BFE-0576-4500-8140-B7EDD1DA7196}" srcId="{3CF8134E-F97C-44B7-AA56-D4809DF299B7}" destId="{B2BAD56B-1C28-4A84-BB97-021D4A9838E7}" srcOrd="0" destOrd="0" parTransId="{9D68BA7F-1124-41AB-BF3E-A4B4015AF50A}" sibTransId="{99BF207D-ED9A-4777-B5F3-CDE86142E389}"/>
    <dgm:cxn modelId="{C86DAD0A-66A2-4559-9A67-06ED2A996890}" type="presOf" srcId="{946D2F7D-CA29-4925-92F9-3514B1F921C8}" destId="{5DD7AA9E-A807-4555-A35F-CFE878D479CD}" srcOrd="1" destOrd="0" presId="urn:microsoft.com/office/officeart/2005/8/layout/gear1"/>
    <dgm:cxn modelId="{D48DA001-221D-4696-B76A-CA5B76D848D1}" srcId="{3CF8134E-F97C-44B7-AA56-D4809DF299B7}" destId="{0612C62E-09D0-4364-A26B-D7720D3C6153}" srcOrd="4" destOrd="0" parTransId="{A8BB2DD7-A8F9-4E01-8519-4CF9F187FC8B}" sibTransId="{1B6A4E73-6879-4B79-9358-0F17BFFDBE88}"/>
    <dgm:cxn modelId="{64FFC207-C52A-4531-8CFE-7C9A55799F2A}" type="presOf" srcId="{B2BAD56B-1C28-4A84-BB97-021D4A9838E7}" destId="{A47A6A1F-AA41-4B7E-98AE-D2F5ECE67805}" srcOrd="0" destOrd="0" presId="urn:microsoft.com/office/officeart/2005/8/layout/gear1"/>
    <dgm:cxn modelId="{3E94C080-00B1-45FB-94B9-F8DAA02D4A2E}" type="presOf" srcId="{B2BAD56B-1C28-4A84-BB97-021D4A9838E7}" destId="{A3B52AFD-AE84-4160-8E3B-C60F929ED749}" srcOrd="1" destOrd="0" presId="urn:microsoft.com/office/officeart/2005/8/layout/gear1"/>
    <dgm:cxn modelId="{55614793-C1EA-46E3-BBFD-E543C8D8B80B}" type="presOf" srcId="{3CF8134E-F97C-44B7-AA56-D4809DF299B7}" destId="{98A0932F-90F5-41F7-BD2D-93A0128130D2}" srcOrd="0" destOrd="0" presId="urn:microsoft.com/office/officeart/2005/8/layout/gear1"/>
    <dgm:cxn modelId="{547F3BD8-768D-452F-87E1-01D7F8906112}" srcId="{3CF8134E-F97C-44B7-AA56-D4809DF299B7}" destId="{946D2F7D-CA29-4925-92F9-3514B1F921C8}" srcOrd="1" destOrd="0" parTransId="{F456E676-003C-425C-80CA-FE120D72D788}" sibTransId="{7FD98303-DDD4-4ADD-90D9-32396DF5B38F}"/>
    <dgm:cxn modelId="{DF42C705-4BE3-4DBC-A385-5CC496BE6821}" srcId="{3CF8134E-F97C-44B7-AA56-D4809DF299B7}" destId="{F3AD7548-85CF-4E17-A035-FA62F1C64F67}" srcOrd="2" destOrd="0" parTransId="{E8CBB072-A5D1-4A38-A89B-1724601B38B5}" sibTransId="{3577FEB2-E40E-49D1-B673-31BB6EBB845E}"/>
    <dgm:cxn modelId="{D4C8E8B3-C648-4F87-8DC2-EC21F5E01ABD}" type="presOf" srcId="{7FD98303-DDD4-4ADD-90D9-32396DF5B38F}" destId="{7200CBF1-4D1F-4133-9FAE-6DCEF881B66A}" srcOrd="0" destOrd="0" presId="urn:microsoft.com/office/officeart/2005/8/layout/gear1"/>
    <dgm:cxn modelId="{2F37F774-E8D1-4B66-9F06-AE955DE423E7}" type="presOf" srcId="{F3AD7548-85CF-4E17-A035-FA62F1C64F67}" destId="{3D9C1493-3328-49CE-A134-2D1E6B50F143}" srcOrd="0" destOrd="0" presId="urn:microsoft.com/office/officeart/2005/8/layout/gear1"/>
    <dgm:cxn modelId="{BB53C2A4-611C-4B09-82C0-EC3E327DB8B7}" type="presOf" srcId="{F3AD7548-85CF-4E17-A035-FA62F1C64F67}" destId="{20728D66-AFC1-42E8-8556-AF45A9140685}" srcOrd="2" destOrd="0" presId="urn:microsoft.com/office/officeart/2005/8/layout/gear1"/>
    <dgm:cxn modelId="{A4B45A48-8ACD-40F5-9CB8-4BDA42BF3E86}" type="presOf" srcId="{F3AD7548-85CF-4E17-A035-FA62F1C64F67}" destId="{962A00C4-86D4-4F57-917C-C8B228FF49A5}" srcOrd="3" destOrd="0" presId="urn:microsoft.com/office/officeart/2005/8/layout/gear1"/>
    <dgm:cxn modelId="{192DBD2A-5677-4852-9C86-0F831623C968}" type="presOf" srcId="{946D2F7D-CA29-4925-92F9-3514B1F921C8}" destId="{5821F918-56F7-4468-9A04-01CE116E6B61}" srcOrd="2" destOrd="0" presId="urn:microsoft.com/office/officeart/2005/8/layout/gear1"/>
    <dgm:cxn modelId="{F8B79650-391C-4729-8681-24D25050AEE6}" type="presOf" srcId="{99BF207D-ED9A-4777-B5F3-CDE86142E389}" destId="{95D567A4-65EC-428D-92EF-4B931AF83566}" srcOrd="0" destOrd="0" presId="urn:microsoft.com/office/officeart/2005/8/layout/gear1"/>
    <dgm:cxn modelId="{C39FE228-DBE3-4FD6-8A33-9B0E095C95F9}" type="presOf" srcId="{F3AD7548-85CF-4E17-A035-FA62F1C64F67}" destId="{D0309703-1129-4EDC-802A-0018EC8B28F0}" srcOrd="1" destOrd="0" presId="urn:microsoft.com/office/officeart/2005/8/layout/gear1"/>
    <dgm:cxn modelId="{55378A84-2DDA-400F-AE94-A4C159FA2786}" srcId="{3CF8134E-F97C-44B7-AA56-D4809DF299B7}" destId="{325334B5-36A0-4A45-B6D8-CEA4CFEF8907}" srcOrd="3" destOrd="0" parTransId="{72DE28C1-FB78-405E-B957-F4915BE7F7B9}" sibTransId="{574F819C-AB2A-466C-9518-AEBA60693DA7}"/>
    <dgm:cxn modelId="{284B7BDD-23D3-42F0-942E-C5149F01860B}" type="presOf" srcId="{B2BAD56B-1C28-4A84-BB97-021D4A9838E7}" destId="{BF6D01B4-0052-4CAE-BA1D-41B0B7311D3B}" srcOrd="2" destOrd="0" presId="urn:microsoft.com/office/officeart/2005/8/layout/gear1"/>
    <dgm:cxn modelId="{B438D32E-D0CE-48A1-9DE9-A0181A08719A}" type="presOf" srcId="{3577FEB2-E40E-49D1-B673-31BB6EBB845E}" destId="{EA5B8364-2695-4558-9A8D-8128345EEA02}" srcOrd="0" destOrd="0" presId="urn:microsoft.com/office/officeart/2005/8/layout/gear1"/>
    <dgm:cxn modelId="{8A609C48-6ADD-4236-B413-4C332DB099F1}" type="presParOf" srcId="{98A0932F-90F5-41F7-BD2D-93A0128130D2}" destId="{A47A6A1F-AA41-4B7E-98AE-D2F5ECE67805}" srcOrd="0" destOrd="0" presId="urn:microsoft.com/office/officeart/2005/8/layout/gear1"/>
    <dgm:cxn modelId="{55FF4415-B4E2-425D-AA8A-B2073044BF0F}" type="presParOf" srcId="{98A0932F-90F5-41F7-BD2D-93A0128130D2}" destId="{A3B52AFD-AE84-4160-8E3B-C60F929ED749}" srcOrd="1" destOrd="0" presId="urn:microsoft.com/office/officeart/2005/8/layout/gear1"/>
    <dgm:cxn modelId="{3D392D1D-7ADD-439B-95C0-B4095BD1D8B7}" type="presParOf" srcId="{98A0932F-90F5-41F7-BD2D-93A0128130D2}" destId="{BF6D01B4-0052-4CAE-BA1D-41B0B7311D3B}" srcOrd="2" destOrd="0" presId="urn:microsoft.com/office/officeart/2005/8/layout/gear1"/>
    <dgm:cxn modelId="{6FB4634C-F8BD-4DA7-BBA2-DC385CE87E16}" type="presParOf" srcId="{98A0932F-90F5-41F7-BD2D-93A0128130D2}" destId="{A7543893-9A24-40E7-83FC-9C6BA52E5920}" srcOrd="3" destOrd="0" presId="urn:microsoft.com/office/officeart/2005/8/layout/gear1"/>
    <dgm:cxn modelId="{A9091735-D797-46A5-B445-536A736CD11B}" type="presParOf" srcId="{98A0932F-90F5-41F7-BD2D-93A0128130D2}" destId="{5DD7AA9E-A807-4555-A35F-CFE878D479CD}" srcOrd="4" destOrd="0" presId="urn:microsoft.com/office/officeart/2005/8/layout/gear1"/>
    <dgm:cxn modelId="{D6F5BE7E-58AD-432E-8AF1-AE611A326A22}" type="presParOf" srcId="{98A0932F-90F5-41F7-BD2D-93A0128130D2}" destId="{5821F918-56F7-4468-9A04-01CE116E6B61}" srcOrd="5" destOrd="0" presId="urn:microsoft.com/office/officeart/2005/8/layout/gear1"/>
    <dgm:cxn modelId="{625A755F-FB95-47F6-BE37-088F7D943516}" type="presParOf" srcId="{98A0932F-90F5-41F7-BD2D-93A0128130D2}" destId="{3D9C1493-3328-49CE-A134-2D1E6B50F143}" srcOrd="6" destOrd="0" presId="urn:microsoft.com/office/officeart/2005/8/layout/gear1"/>
    <dgm:cxn modelId="{4B5C85C1-6C98-4A93-ADBC-041A953562B8}" type="presParOf" srcId="{98A0932F-90F5-41F7-BD2D-93A0128130D2}" destId="{D0309703-1129-4EDC-802A-0018EC8B28F0}" srcOrd="7" destOrd="0" presId="urn:microsoft.com/office/officeart/2005/8/layout/gear1"/>
    <dgm:cxn modelId="{0958C228-44EA-4FC5-B346-46FB313D2332}" type="presParOf" srcId="{98A0932F-90F5-41F7-BD2D-93A0128130D2}" destId="{20728D66-AFC1-42E8-8556-AF45A9140685}" srcOrd="8" destOrd="0" presId="urn:microsoft.com/office/officeart/2005/8/layout/gear1"/>
    <dgm:cxn modelId="{C32D9FB8-180C-4AE6-8E2E-56EF5D32F15C}" type="presParOf" srcId="{98A0932F-90F5-41F7-BD2D-93A0128130D2}" destId="{962A00C4-86D4-4F57-917C-C8B228FF49A5}" srcOrd="9" destOrd="0" presId="urn:microsoft.com/office/officeart/2005/8/layout/gear1"/>
    <dgm:cxn modelId="{6E45F5B5-4BAC-4324-98E0-DCA661260D22}" type="presParOf" srcId="{98A0932F-90F5-41F7-BD2D-93A0128130D2}" destId="{95D567A4-65EC-428D-92EF-4B931AF83566}" srcOrd="10" destOrd="0" presId="urn:microsoft.com/office/officeart/2005/8/layout/gear1"/>
    <dgm:cxn modelId="{99AB9CF0-D496-4273-860E-D5F6EB0E266D}" type="presParOf" srcId="{98A0932F-90F5-41F7-BD2D-93A0128130D2}" destId="{7200CBF1-4D1F-4133-9FAE-6DCEF881B66A}" srcOrd="11" destOrd="0" presId="urn:microsoft.com/office/officeart/2005/8/layout/gear1"/>
    <dgm:cxn modelId="{715C9A91-80CF-4A5D-AEE8-231001819306}" type="presParOf" srcId="{98A0932F-90F5-41F7-BD2D-93A0128130D2}" destId="{EA5B8364-2695-4558-9A8D-8128345EEA0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063351-5D9B-4DAE-8A0B-66C16E4DB9F3}" type="doc">
      <dgm:prSet loTypeId="urn:microsoft.com/office/officeart/2005/8/layout/gear1" loCatId="cycle" qsTypeId="urn:microsoft.com/office/officeart/2005/8/quickstyle/simple5" qsCatId="simple" csTypeId="urn:microsoft.com/office/officeart/2005/8/colors/colorful2" csCatId="colorful" phldr="1"/>
      <dgm:spPr/>
    </dgm:pt>
    <dgm:pt modelId="{82A8C24C-A0A5-4BB2-B1EB-5B520AA38324}">
      <dgm:prSet phldrT="[Text]" custT="1"/>
      <dgm:spPr/>
      <dgm:t>
        <a:bodyPr/>
        <a:lstStyle/>
        <a:p>
          <a:r>
            <a:rPr kumimoji="0" lang="en-US" sz="1800" b="1" i="0" u="none" strike="noStrike" cap="none" normalizeH="0" baseline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Costs of injuries and occupational illnesses should be significantly reduced.</a:t>
          </a:r>
          <a:endParaRPr lang="en-US" sz="1800" b="1" dirty="0">
            <a:solidFill>
              <a:schemeClr val="tx1"/>
            </a:solidFill>
          </a:endParaRPr>
        </a:p>
      </dgm:t>
    </dgm:pt>
    <dgm:pt modelId="{A8A5F480-0B00-4E63-8033-A8234E1653BA}" type="parTrans" cxnId="{8198170E-514B-4B21-AF5E-3B5CCEE9EF06}">
      <dgm:prSet/>
      <dgm:spPr/>
      <dgm:t>
        <a:bodyPr/>
        <a:lstStyle/>
        <a:p>
          <a:endParaRPr lang="en-US" b="1"/>
        </a:p>
      </dgm:t>
    </dgm:pt>
    <dgm:pt modelId="{EFBD70EB-6718-4908-95BF-5E5CAF2A0928}" type="sibTrans" cxnId="{8198170E-514B-4B21-AF5E-3B5CCEE9EF06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05FCD78E-9107-4128-954F-996E42A77A64}">
      <dgm:prSet custT="1"/>
      <dgm:spPr/>
      <dgm:t>
        <a:bodyPr/>
        <a:lstStyle/>
        <a:p>
          <a:pPr rtl="0"/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Improve safety system in all hospital sectors</a:t>
          </a:r>
        </a:p>
      </dgm:t>
    </dgm:pt>
    <dgm:pt modelId="{E56573D1-F171-4440-A560-5EB98029886F}" type="parTrans" cxnId="{3C2746D2-8B07-4F69-A5BA-1780F717BF9B}">
      <dgm:prSet/>
      <dgm:spPr/>
      <dgm:t>
        <a:bodyPr/>
        <a:lstStyle/>
        <a:p>
          <a:endParaRPr lang="en-US" b="1"/>
        </a:p>
      </dgm:t>
    </dgm:pt>
    <dgm:pt modelId="{DD91738C-7FD7-4624-BCF2-0EAC3C945FBA}" type="sibTrans" cxnId="{3C2746D2-8B07-4F69-A5BA-1780F717BF9B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FBC294D-F82C-497A-B2BA-FC1AA4C227B7}">
      <dgm:prSet custT="1"/>
      <dgm:spPr/>
      <dgm:t>
        <a:bodyPr/>
        <a:lstStyle/>
        <a:p>
          <a:pPr rtl="0"/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Improved employee performance</a:t>
          </a:r>
          <a:r>
            <a:rPr kumimoji="0" lang="en-US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</a:t>
          </a:r>
        </a:p>
      </dgm:t>
    </dgm:pt>
    <dgm:pt modelId="{EB83F32E-4F0C-4A2E-833E-CACDB1D95360}" type="parTrans" cxnId="{93800624-11A1-4C63-A289-2F82823F4186}">
      <dgm:prSet/>
      <dgm:spPr/>
      <dgm:t>
        <a:bodyPr/>
        <a:lstStyle/>
        <a:p>
          <a:endParaRPr lang="en-US" b="1"/>
        </a:p>
      </dgm:t>
    </dgm:pt>
    <dgm:pt modelId="{E4DFB4E0-469D-4EA3-B0B2-4AFC7D91FE38}" type="sibTrans" cxnId="{93800624-11A1-4C63-A289-2F82823F4186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D6CC7252-E7FB-4566-A365-B786832CB623}" type="pres">
      <dgm:prSet presAssocID="{AE063351-5D9B-4DAE-8A0B-66C16E4DB9F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5CB91B0-54E4-47B2-A261-99A8C40644F0}" type="pres">
      <dgm:prSet presAssocID="{82A8C24C-A0A5-4BB2-B1EB-5B520AA38324}" presName="gear1" presStyleLbl="node1" presStyleIdx="0" presStyleCnt="3" custAng="20935295" custLinFactNeighborX="11902" custLinFactNeighborY="2702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9BCDEF-1665-4F33-82CC-BCF3B4DAAEC4}" type="pres">
      <dgm:prSet presAssocID="{82A8C24C-A0A5-4BB2-B1EB-5B520AA38324}" presName="gear1srcNode" presStyleLbl="node1" presStyleIdx="0" presStyleCnt="3"/>
      <dgm:spPr/>
      <dgm:t>
        <a:bodyPr/>
        <a:lstStyle/>
        <a:p>
          <a:endParaRPr lang="en-US"/>
        </a:p>
      </dgm:t>
    </dgm:pt>
    <dgm:pt modelId="{1808FA3C-507E-4802-896B-372A993C1884}" type="pres">
      <dgm:prSet presAssocID="{82A8C24C-A0A5-4BB2-B1EB-5B520AA38324}" presName="gear1dstNode" presStyleLbl="node1" presStyleIdx="0" presStyleCnt="3"/>
      <dgm:spPr/>
      <dgm:t>
        <a:bodyPr/>
        <a:lstStyle/>
        <a:p>
          <a:endParaRPr lang="en-US"/>
        </a:p>
      </dgm:t>
    </dgm:pt>
    <dgm:pt modelId="{8F6AB728-46BE-4A19-9997-38414053E88C}" type="pres">
      <dgm:prSet presAssocID="{AFBC294D-F82C-497A-B2BA-FC1AA4C227B7}" presName="gear2" presStyleLbl="node1" presStyleIdx="1" presStyleCnt="3" custScaleX="150001" custScaleY="132257" custLinFactNeighborX="-15564" custLinFactNeighborY="4966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1B3D65-143C-4F28-8560-2E1C3B902845}" type="pres">
      <dgm:prSet presAssocID="{AFBC294D-F82C-497A-B2BA-FC1AA4C227B7}" presName="gear2srcNode" presStyleLbl="node1" presStyleIdx="1" presStyleCnt="3"/>
      <dgm:spPr/>
      <dgm:t>
        <a:bodyPr/>
        <a:lstStyle/>
        <a:p>
          <a:endParaRPr lang="en-US"/>
        </a:p>
      </dgm:t>
    </dgm:pt>
    <dgm:pt modelId="{CD88DE00-7D1A-4ACC-B561-BE57E518F978}" type="pres">
      <dgm:prSet presAssocID="{AFBC294D-F82C-497A-B2BA-FC1AA4C227B7}" presName="gear2dstNode" presStyleLbl="node1" presStyleIdx="1" presStyleCnt="3"/>
      <dgm:spPr/>
      <dgm:t>
        <a:bodyPr/>
        <a:lstStyle/>
        <a:p>
          <a:endParaRPr lang="en-US"/>
        </a:p>
      </dgm:t>
    </dgm:pt>
    <dgm:pt modelId="{B60D8B80-DCC5-495C-9BD6-C3CE8887E864}" type="pres">
      <dgm:prSet presAssocID="{05FCD78E-9107-4128-954F-996E42A77A64}" presName="gear3" presStyleLbl="node1" presStyleIdx="2" presStyleCnt="3" custScaleX="131641" custScaleY="123723" custLinFactNeighborX="1535" custLinFactNeighborY="16276"/>
      <dgm:spPr/>
      <dgm:t>
        <a:bodyPr/>
        <a:lstStyle/>
        <a:p>
          <a:endParaRPr lang="en-US"/>
        </a:p>
      </dgm:t>
    </dgm:pt>
    <dgm:pt modelId="{462BFB71-AE01-4B32-B114-CEF62A3C5214}" type="pres">
      <dgm:prSet presAssocID="{05FCD78E-9107-4128-954F-996E42A77A6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705041-946C-4F58-AB5E-902E5EB4D5D5}" type="pres">
      <dgm:prSet presAssocID="{05FCD78E-9107-4128-954F-996E42A77A64}" presName="gear3srcNode" presStyleLbl="node1" presStyleIdx="2" presStyleCnt="3"/>
      <dgm:spPr/>
      <dgm:t>
        <a:bodyPr/>
        <a:lstStyle/>
        <a:p>
          <a:endParaRPr lang="en-US"/>
        </a:p>
      </dgm:t>
    </dgm:pt>
    <dgm:pt modelId="{0C4594F8-9ADE-4E5A-8D4C-A43463842741}" type="pres">
      <dgm:prSet presAssocID="{05FCD78E-9107-4128-954F-996E42A77A64}" presName="gear3dstNode" presStyleLbl="node1" presStyleIdx="2" presStyleCnt="3"/>
      <dgm:spPr/>
      <dgm:t>
        <a:bodyPr/>
        <a:lstStyle/>
        <a:p>
          <a:endParaRPr lang="en-US"/>
        </a:p>
      </dgm:t>
    </dgm:pt>
    <dgm:pt modelId="{54780058-B5BC-47A6-AC45-261973D3F73F}" type="pres">
      <dgm:prSet presAssocID="{EFBD70EB-6718-4908-95BF-5E5CAF2A0928}" presName="connector1" presStyleLbl="sibTrans2D1" presStyleIdx="0" presStyleCnt="3" custAng="0" custLinFactNeighborX="19888" custLinFactNeighborY="3266"/>
      <dgm:spPr/>
      <dgm:t>
        <a:bodyPr/>
        <a:lstStyle/>
        <a:p>
          <a:endParaRPr lang="en-US"/>
        </a:p>
      </dgm:t>
    </dgm:pt>
    <dgm:pt modelId="{1AE2D644-E66C-47F6-AB33-8426B42EF841}" type="pres">
      <dgm:prSet presAssocID="{E4DFB4E0-469D-4EA3-B0B2-4AFC7D91FE38}" presName="connector2" presStyleLbl="sibTrans2D1" presStyleIdx="1" presStyleCnt="3" custAng="0" custLinFactNeighborX="29427" custLinFactNeighborY="-47868"/>
      <dgm:spPr/>
      <dgm:t>
        <a:bodyPr/>
        <a:lstStyle/>
        <a:p>
          <a:endParaRPr lang="en-US"/>
        </a:p>
      </dgm:t>
    </dgm:pt>
    <dgm:pt modelId="{8871D63C-CFB9-45BF-AF66-2258AB2BA39A}" type="pres">
      <dgm:prSet presAssocID="{DD91738C-7FD7-4624-BCF2-0EAC3C945FBA}" presName="connector3" presStyleLbl="sibTrans2D1" presStyleIdx="2" presStyleCnt="3" custAng="1593818" custLinFactNeighborX="-77470" custLinFactNeighborY="80963"/>
      <dgm:spPr/>
      <dgm:t>
        <a:bodyPr/>
        <a:lstStyle/>
        <a:p>
          <a:endParaRPr lang="en-US"/>
        </a:p>
      </dgm:t>
    </dgm:pt>
  </dgm:ptLst>
  <dgm:cxnLst>
    <dgm:cxn modelId="{59C0D42E-262A-4C07-94A1-1746902F309C}" type="presOf" srcId="{82A8C24C-A0A5-4BB2-B1EB-5B520AA38324}" destId="{1808FA3C-507E-4802-896B-372A993C1884}" srcOrd="2" destOrd="0" presId="urn:microsoft.com/office/officeart/2005/8/layout/gear1"/>
    <dgm:cxn modelId="{D91A49F2-DD7F-4DB9-82F0-C1FE55F98BEE}" type="presOf" srcId="{05FCD78E-9107-4128-954F-996E42A77A64}" destId="{462BFB71-AE01-4B32-B114-CEF62A3C5214}" srcOrd="1" destOrd="0" presId="urn:microsoft.com/office/officeart/2005/8/layout/gear1"/>
    <dgm:cxn modelId="{C51EF703-8F39-44DF-B4CF-B0E54FCBD30B}" type="presOf" srcId="{05FCD78E-9107-4128-954F-996E42A77A64}" destId="{F9705041-946C-4F58-AB5E-902E5EB4D5D5}" srcOrd="2" destOrd="0" presId="urn:microsoft.com/office/officeart/2005/8/layout/gear1"/>
    <dgm:cxn modelId="{4A6A02ED-53FE-4ED4-A49A-08E85F55EDE8}" type="presOf" srcId="{AFBC294D-F82C-497A-B2BA-FC1AA4C227B7}" destId="{CD88DE00-7D1A-4ACC-B561-BE57E518F978}" srcOrd="2" destOrd="0" presId="urn:microsoft.com/office/officeart/2005/8/layout/gear1"/>
    <dgm:cxn modelId="{3F28BCF6-7364-4520-9881-C8EECC2D21C4}" type="presOf" srcId="{82A8C24C-A0A5-4BB2-B1EB-5B520AA38324}" destId="{35CB91B0-54E4-47B2-A261-99A8C40644F0}" srcOrd="0" destOrd="0" presId="urn:microsoft.com/office/officeart/2005/8/layout/gear1"/>
    <dgm:cxn modelId="{8198170E-514B-4B21-AF5E-3B5CCEE9EF06}" srcId="{AE063351-5D9B-4DAE-8A0B-66C16E4DB9F3}" destId="{82A8C24C-A0A5-4BB2-B1EB-5B520AA38324}" srcOrd="0" destOrd="0" parTransId="{A8A5F480-0B00-4E63-8033-A8234E1653BA}" sibTransId="{EFBD70EB-6718-4908-95BF-5E5CAF2A0928}"/>
    <dgm:cxn modelId="{F8DCD192-D6A0-46D5-A347-7245E443D8C9}" type="presOf" srcId="{05FCD78E-9107-4128-954F-996E42A77A64}" destId="{B60D8B80-DCC5-495C-9BD6-C3CE8887E864}" srcOrd="0" destOrd="0" presId="urn:microsoft.com/office/officeart/2005/8/layout/gear1"/>
    <dgm:cxn modelId="{4EC39C24-ABE2-4BAA-A153-B77C1A03F2CB}" type="presOf" srcId="{DD91738C-7FD7-4624-BCF2-0EAC3C945FBA}" destId="{8871D63C-CFB9-45BF-AF66-2258AB2BA39A}" srcOrd="0" destOrd="0" presId="urn:microsoft.com/office/officeart/2005/8/layout/gear1"/>
    <dgm:cxn modelId="{93800624-11A1-4C63-A289-2F82823F4186}" srcId="{AE063351-5D9B-4DAE-8A0B-66C16E4DB9F3}" destId="{AFBC294D-F82C-497A-B2BA-FC1AA4C227B7}" srcOrd="1" destOrd="0" parTransId="{EB83F32E-4F0C-4A2E-833E-CACDB1D95360}" sibTransId="{E4DFB4E0-469D-4EA3-B0B2-4AFC7D91FE38}"/>
    <dgm:cxn modelId="{3C2746D2-8B07-4F69-A5BA-1780F717BF9B}" srcId="{AE063351-5D9B-4DAE-8A0B-66C16E4DB9F3}" destId="{05FCD78E-9107-4128-954F-996E42A77A64}" srcOrd="2" destOrd="0" parTransId="{E56573D1-F171-4440-A560-5EB98029886F}" sibTransId="{DD91738C-7FD7-4624-BCF2-0EAC3C945FBA}"/>
    <dgm:cxn modelId="{2717CF2F-0D24-45BC-8AD5-4CB7B9CCE02D}" type="presOf" srcId="{EFBD70EB-6718-4908-95BF-5E5CAF2A0928}" destId="{54780058-B5BC-47A6-AC45-261973D3F73F}" srcOrd="0" destOrd="0" presId="urn:microsoft.com/office/officeart/2005/8/layout/gear1"/>
    <dgm:cxn modelId="{C1AA58AF-4EB2-4D44-AB48-7C6A63B72491}" type="presOf" srcId="{05FCD78E-9107-4128-954F-996E42A77A64}" destId="{0C4594F8-9ADE-4E5A-8D4C-A43463842741}" srcOrd="3" destOrd="0" presId="urn:microsoft.com/office/officeart/2005/8/layout/gear1"/>
    <dgm:cxn modelId="{13E6E4A7-807B-4B66-B206-C4145DAFCB3F}" type="presOf" srcId="{E4DFB4E0-469D-4EA3-B0B2-4AFC7D91FE38}" destId="{1AE2D644-E66C-47F6-AB33-8426B42EF841}" srcOrd="0" destOrd="0" presId="urn:microsoft.com/office/officeart/2005/8/layout/gear1"/>
    <dgm:cxn modelId="{126BE1D1-5766-42B2-93E8-DC975FD3C6DE}" type="presOf" srcId="{82A8C24C-A0A5-4BB2-B1EB-5B520AA38324}" destId="{019BCDEF-1665-4F33-82CC-BCF3B4DAAEC4}" srcOrd="1" destOrd="0" presId="urn:microsoft.com/office/officeart/2005/8/layout/gear1"/>
    <dgm:cxn modelId="{D5695791-F47A-4EE4-B727-1741ABF3BB51}" type="presOf" srcId="{AFBC294D-F82C-497A-B2BA-FC1AA4C227B7}" destId="{E31B3D65-143C-4F28-8560-2E1C3B902845}" srcOrd="1" destOrd="0" presId="urn:microsoft.com/office/officeart/2005/8/layout/gear1"/>
    <dgm:cxn modelId="{B39F4E6E-F689-4E37-994A-66374147839B}" type="presOf" srcId="{AE063351-5D9B-4DAE-8A0B-66C16E4DB9F3}" destId="{D6CC7252-E7FB-4566-A365-B786832CB623}" srcOrd="0" destOrd="0" presId="urn:microsoft.com/office/officeart/2005/8/layout/gear1"/>
    <dgm:cxn modelId="{622CDC6D-D234-45A9-8BB5-C6CB67547EBA}" type="presOf" srcId="{AFBC294D-F82C-497A-B2BA-FC1AA4C227B7}" destId="{8F6AB728-46BE-4A19-9997-38414053E88C}" srcOrd="0" destOrd="0" presId="urn:microsoft.com/office/officeart/2005/8/layout/gear1"/>
    <dgm:cxn modelId="{F9FAA352-0DDA-48C7-925B-F7B06C860F4B}" type="presParOf" srcId="{D6CC7252-E7FB-4566-A365-B786832CB623}" destId="{35CB91B0-54E4-47B2-A261-99A8C40644F0}" srcOrd="0" destOrd="0" presId="urn:microsoft.com/office/officeart/2005/8/layout/gear1"/>
    <dgm:cxn modelId="{C8B901D5-2998-41B1-AE91-071C5FB63D28}" type="presParOf" srcId="{D6CC7252-E7FB-4566-A365-B786832CB623}" destId="{019BCDEF-1665-4F33-82CC-BCF3B4DAAEC4}" srcOrd="1" destOrd="0" presId="urn:microsoft.com/office/officeart/2005/8/layout/gear1"/>
    <dgm:cxn modelId="{68DD13D9-E7CF-4A1A-B24A-893678DB474E}" type="presParOf" srcId="{D6CC7252-E7FB-4566-A365-B786832CB623}" destId="{1808FA3C-507E-4802-896B-372A993C1884}" srcOrd="2" destOrd="0" presId="urn:microsoft.com/office/officeart/2005/8/layout/gear1"/>
    <dgm:cxn modelId="{A108CE01-611D-4E82-A218-6CC0C3507E85}" type="presParOf" srcId="{D6CC7252-E7FB-4566-A365-B786832CB623}" destId="{8F6AB728-46BE-4A19-9997-38414053E88C}" srcOrd="3" destOrd="0" presId="urn:microsoft.com/office/officeart/2005/8/layout/gear1"/>
    <dgm:cxn modelId="{EC58AF20-9E0C-4CE5-ADEC-5D194D01DC8A}" type="presParOf" srcId="{D6CC7252-E7FB-4566-A365-B786832CB623}" destId="{E31B3D65-143C-4F28-8560-2E1C3B902845}" srcOrd="4" destOrd="0" presId="urn:microsoft.com/office/officeart/2005/8/layout/gear1"/>
    <dgm:cxn modelId="{EE5D97FB-B745-4CE3-9A30-3D8B8D00DB9C}" type="presParOf" srcId="{D6CC7252-E7FB-4566-A365-B786832CB623}" destId="{CD88DE00-7D1A-4ACC-B561-BE57E518F978}" srcOrd="5" destOrd="0" presId="urn:microsoft.com/office/officeart/2005/8/layout/gear1"/>
    <dgm:cxn modelId="{AAB8B4A4-1E80-4F65-8EAC-F8B658025D52}" type="presParOf" srcId="{D6CC7252-E7FB-4566-A365-B786832CB623}" destId="{B60D8B80-DCC5-495C-9BD6-C3CE8887E864}" srcOrd="6" destOrd="0" presId="urn:microsoft.com/office/officeart/2005/8/layout/gear1"/>
    <dgm:cxn modelId="{D5C6CF65-14DE-4E9F-997A-E3A8E8A7AF4D}" type="presParOf" srcId="{D6CC7252-E7FB-4566-A365-B786832CB623}" destId="{462BFB71-AE01-4B32-B114-CEF62A3C5214}" srcOrd="7" destOrd="0" presId="urn:microsoft.com/office/officeart/2005/8/layout/gear1"/>
    <dgm:cxn modelId="{F2B54DAF-0FFE-45C7-9449-068C79F69908}" type="presParOf" srcId="{D6CC7252-E7FB-4566-A365-B786832CB623}" destId="{F9705041-946C-4F58-AB5E-902E5EB4D5D5}" srcOrd="8" destOrd="0" presId="urn:microsoft.com/office/officeart/2005/8/layout/gear1"/>
    <dgm:cxn modelId="{736AA68D-C56D-4835-9F5C-D4D9B8DF31B8}" type="presParOf" srcId="{D6CC7252-E7FB-4566-A365-B786832CB623}" destId="{0C4594F8-9ADE-4E5A-8D4C-A43463842741}" srcOrd="9" destOrd="0" presId="urn:microsoft.com/office/officeart/2005/8/layout/gear1"/>
    <dgm:cxn modelId="{F37C78CE-5CDF-43EC-80EF-31F570803FA7}" type="presParOf" srcId="{D6CC7252-E7FB-4566-A365-B786832CB623}" destId="{54780058-B5BC-47A6-AC45-261973D3F73F}" srcOrd="10" destOrd="0" presId="urn:microsoft.com/office/officeart/2005/8/layout/gear1"/>
    <dgm:cxn modelId="{1186C1E5-9D08-4E94-9F81-988F66C70A93}" type="presParOf" srcId="{D6CC7252-E7FB-4566-A365-B786832CB623}" destId="{1AE2D644-E66C-47F6-AB33-8426B42EF841}" srcOrd="11" destOrd="0" presId="urn:microsoft.com/office/officeart/2005/8/layout/gear1"/>
    <dgm:cxn modelId="{DC277790-D391-4CC6-ADD9-542BA376A46D}" type="presParOf" srcId="{D6CC7252-E7FB-4566-A365-B786832CB623}" destId="{8871D63C-CFB9-45BF-AF66-2258AB2BA39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2A3890-6A5F-4134-B6D3-39EAA14F8DE1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ED3755E-0732-48C5-A144-5EFB9071793C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Contact</a:t>
          </a:r>
          <a:endParaRPr lang="en-US" sz="1800" b="1" dirty="0">
            <a:solidFill>
              <a:schemeClr val="tx1"/>
            </a:solidFill>
          </a:endParaRPr>
        </a:p>
      </dgm:t>
    </dgm:pt>
    <dgm:pt modelId="{40961473-3702-452A-BE87-3CF3FE6F4ABD}" type="parTrans" cxnId="{AB46E26B-7855-4E34-A31F-43E1D564BFE0}">
      <dgm:prSet/>
      <dgm:spPr/>
      <dgm:t>
        <a:bodyPr/>
        <a:lstStyle/>
        <a:p>
          <a:endParaRPr lang="en-US"/>
        </a:p>
      </dgm:t>
    </dgm:pt>
    <dgm:pt modelId="{AA7A835F-DC70-4ECF-BF64-3D445BBC432C}" type="sibTrans" cxnId="{AB46E26B-7855-4E34-A31F-43E1D564BFE0}">
      <dgm:prSet/>
      <dgm:spPr/>
      <dgm:t>
        <a:bodyPr/>
        <a:lstStyle/>
        <a:p>
          <a:endParaRPr lang="en-US"/>
        </a:p>
      </dgm:t>
    </dgm:pt>
    <dgm:pt modelId="{56231D62-9288-4922-8474-2F5D97E0CCE4}">
      <dgm:prSet phldrT="[Text]" custT="1"/>
      <dgm:spPr/>
      <dgm:t>
        <a:bodyPr/>
        <a:lstStyle/>
        <a:p>
          <a:r>
            <a:rPr lang="en-US" sz="1800" b="1" dirty="0" smtClean="0"/>
            <a:t>Contact with the administration of the hospital.</a:t>
          </a:r>
          <a:endParaRPr lang="en-US" sz="1800" b="1" dirty="0">
            <a:solidFill>
              <a:schemeClr val="tx1"/>
            </a:solidFill>
          </a:endParaRPr>
        </a:p>
      </dgm:t>
    </dgm:pt>
    <dgm:pt modelId="{C4831AB6-DBEA-49A9-B236-E730C6E7A8A5}" type="parTrans" cxnId="{C19BEFEA-79CB-4F1F-B363-11F69AFC7B7C}">
      <dgm:prSet/>
      <dgm:spPr/>
      <dgm:t>
        <a:bodyPr/>
        <a:lstStyle/>
        <a:p>
          <a:endParaRPr lang="en-US"/>
        </a:p>
      </dgm:t>
    </dgm:pt>
    <dgm:pt modelId="{986D0AD5-6956-471E-8F7B-75D9BFC5131D}" type="sibTrans" cxnId="{C19BEFEA-79CB-4F1F-B363-11F69AFC7B7C}">
      <dgm:prSet/>
      <dgm:spPr/>
      <dgm:t>
        <a:bodyPr/>
        <a:lstStyle/>
        <a:p>
          <a:endParaRPr lang="en-US"/>
        </a:p>
      </dgm:t>
    </dgm:pt>
    <dgm:pt modelId="{80ECA56D-4122-4555-8A36-13F5D581038E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Approval</a:t>
          </a:r>
          <a:endParaRPr lang="en-US" sz="1800" b="1" dirty="0">
            <a:solidFill>
              <a:schemeClr val="tx1"/>
            </a:solidFill>
          </a:endParaRPr>
        </a:p>
      </dgm:t>
    </dgm:pt>
    <dgm:pt modelId="{EC97E443-52BD-4A65-A1A5-C3D1F9E4C50D}" type="parTrans" cxnId="{477DD8E9-F680-43FC-B94F-FF73D82FC0A9}">
      <dgm:prSet/>
      <dgm:spPr/>
      <dgm:t>
        <a:bodyPr/>
        <a:lstStyle/>
        <a:p>
          <a:endParaRPr lang="en-US"/>
        </a:p>
      </dgm:t>
    </dgm:pt>
    <dgm:pt modelId="{1319E7F3-3048-4B05-B5ED-ADEDEDEF424C}" type="sibTrans" cxnId="{477DD8E9-F680-43FC-B94F-FF73D82FC0A9}">
      <dgm:prSet/>
      <dgm:spPr/>
      <dgm:t>
        <a:bodyPr/>
        <a:lstStyle/>
        <a:p>
          <a:endParaRPr lang="en-US"/>
        </a:p>
      </dgm:t>
    </dgm:pt>
    <dgm:pt modelId="{A8D3222D-6B09-4E08-B4C1-351EE2E1210E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take the approval from the administration.  </a:t>
          </a:r>
          <a:endParaRPr lang="en-US" sz="1800" b="1" dirty="0">
            <a:solidFill>
              <a:schemeClr val="tx1"/>
            </a:solidFill>
          </a:endParaRPr>
        </a:p>
      </dgm:t>
    </dgm:pt>
    <dgm:pt modelId="{0B014FBA-9BEB-40C6-8040-1BDD8228386E}" type="parTrans" cxnId="{CD76AFCF-9F6C-4178-9517-E92ABE2A1FD1}">
      <dgm:prSet/>
      <dgm:spPr/>
      <dgm:t>
        <a:bodyPr/>
        <a:lstStyle/>
        <a:p>
          <a:endParaRPr lang="en-US"/>
        </a:p>
      </dgm:t>
    </dgm:pt>
    <dgm:pt modelId="{6BF1CD2F-9071-47EA-88D9-BC0DF062A76D}" type="sibTrans" cxnId="{CD76AFCF-9F6C-4178-9517-E92ABE2A1FD1}">
      <dgm:prSet/>
      <dgm:spPr/>
      <dgm:t>
        <a:bodyPr/>
        <a:lstStyle/>
        <a:p>
          <a:endParaRPr lang="en-US"/>
        </a:p>
      </dgm:t>
    </dgm:pt>
    <dgm:pt modelId="{5296F541-2A40-47C2-AA13-5D937B4DD063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Data collection</a:t>
          </a:r>
          <a:endParaRPr lang="en-US" sz="1800" b="1" dirty="0">
            <a:solidFill>
              <a:schemeClr val="tx1"/>
            </a:solidFill>
          </a:endParaRPr>
        </a:p>
      </dgm:t>
    </dgm:pt>
    <dgm:pt modelId="{12151602-CE15-4D0E-817A-51F1CFCB03B5}" type="parTrans" cxnId="{36CC4538-CF0B-4C30-A9BB-A65BEAD38C4E}">
      <dgm:prSet/>
      <dgm:spPr/>
      <dgm:t>
        <a:bodyPr/>
        <a:lstStyle/>
        <a:p>
          <a:endParaRPr lang="en-US"/>
        </a:p>
      </dgm:t>
    </dgm:pt>
    <dgm:pt modelId="{F0A3D3AF-D30F-46AF-92BF-1DE39BC67CF4}" type="sibTrans" cxnId="{36CC4538-CF0B-4C30-A9BB-A65BEAD38C4E}">
      <dgm:prSet/>
      <dgm:spPr/>
      <dgm:t>
        <a:bodyPr/>
        <a:lstStyle/>
        <a:p>
          <a:endParaRPr lang="en-US"/>
        </a:p>
      </dgm:t>
    </dgm:pt>
    <dgm:pt modelId="{8517078D-1387-4135-8AC1-041692F61375}">
      <dgm:prSet phldrT="[Text]" custT="1"/>
      <dgm:spPr/>
      <dgm:t>
        <a:bodyPr/>
        <a:lstStyle/>
        <a:p>
          <a:r>
            <a:rPr lang="en-US" sz="1800" b="1" dirty="0" smtClean="0"/>
            <a:t>​​several visits to the hospital</a:t>
          </a:r>
          <a:endParaRPr lang="en-US" sz="1800" b="1" dirty="0">
            <a:solidFill>
              <a:schemeClr val="tx1"/>
            </a:solidFill>
          </a:endParaRPr>
        </a:p>
      </dgm:t>
    </dgm:pt>
    <dgm:pt modelId="{98DCD0DF-CF89-465F-BD4D-B582079AF4A2}" type="parTrans" cxnId="{0B0FAB09-947F-4A56-BEAB-8D3FE78AF706}">
      <dgm:prSet/>
      <dgm:spPr/>
      <dgm:t>
        <a:bodyPr/>
        <a:lstStyle/>
        <a:p>
          <a:endParaRPr lang="en-US"/>
        </a:p>
      </dgm:t>
    </dgm:pt>
    <dgm:pt modelId="{43A241C0-9600-4590-9311-22315CF3447E}" type="sibTrans" cxnId="{0B0FAB09-947F-4A56-BEAB-8D3FE78AF706}">
      <dgm:prSet/>
      <dgm:spPr/>
      <dgm:t>
        <a:bodyPr/>
        <a:lstStyle/>
        <a:p>
          <a:endParaRPr lang="en-US"/>
        </a:p>
      </dgm:t>
    </dgm:pt>
    <dgm:pt modelId="{D2E93B80-EBE9-4604-B9D1-BECD5A07A9FB}">
      <dgm:prSet custT="1"/>
      <dgm:spPr/>
      <dgm:t>
        <a:bodyPr/>
        <a:lstStyle/>
        <a:p>
          <a:endParaRPr lang="en-US" sz="1800" b="1" dirty="0" smtClean="0">
            <a:solidFill>
              <a:schemeClr val="tx1"/>
            </a:solidFill>
          </a:endParaRPr>
        </a:p>
        <a:p>
          <a:r>
            <a:rPr lang="en-US" sz="1800" b="1" dirty="0" smtClean="0">
              <a:solidFill>
                <a:schemeClr val="tx1"/>
              </a:solidFill>
            </a:rPr>
            <a:t>Data analysis</a:t>
          </a:r>
          <a:endParaRPr lang="en-US" sz="1800" b="1" dirty="0">
            <a:solidFill>
              <a:schemeClr val="tx1"/>
            </a:solidFill>
          </a:endParaRPr>
        </a:p>
      </dgm:t>
    </dgm:pt>
    <dgm:pt modelId="{B736AE7F-BE94-4A93-844C-8E1BD0A33F2D}" type="parTrans" cxnId="{DC2337DC-DB7A-4F46-98BF-09730FF96185}">
      <dgm:prSet/>
      <dgm:spPr/>
      <dgm:t>
        <a:bodyPr/>
        <a:lstStyle/>
        <a:p>
          <a:endParaRPr lang="en-US"/>
        </a:p>
      </dgm:t>
    </dgm:pt>
    <dgm:pt modelId="{ADA346FC-7A94-48E0-8842-8587023E5B7B}" type="sibTrans" cxnId="{DC2337DC-DB7A-4F46-98BF-09730FF96185}">
      <dgm:prSet/>
      <dgm:spPr/>
      <dgm:t>
        <a:bodyPr/>
        <a:lstStyle/>
        <a:p>
          <a:endParaRPr lang="en-US"/>
        </a:p>
      </dgm:t>
    </dgm:pt>
    <dgm:pt modelId="{9661DB5A-EE4F-4EE8-866E-8F525C1D1DF3}">
      <dgm:prSet phldrT="[Text]" custT="1"/>
      <dgm:spPr/>
      <dgm:t>
        <a:bodyPr/>
        <a:lstStyle/>
        <a:p>
          <a:r>
            <a:rPr lang="en-US" sz="1800" b="1" dirty="0" smtClean="0"/>
            <a:t> Contact with the  Eng . </a:t>
          </a:r>
          <a:r>
            <a:rPr lang="en-US" sz="1800" b="1" dirty="0" err="1" smtClean="0"/>
            <a:t>Adham</a:t>
          </a:r>
          <a:r>
            <a:rPr lang="en-US" sz="1800" b="1" dirty="0" smtClean="0"/>
            <a:t> Al </a:t>
          </a:r>
          <a:r>
            <a:rPr lang="en-US" sz="1800" b="1" dirty="0" err="1" smtClean="0"/>
            <a:t>Jallad</a:t>
          </a:r>
          <a:r>
            <a:rPr lang="en-US" sz="1800" b="1" dirty="0" smtClean="0"/>
            <a:t> .</a:t>
          </a:r>
          <a:endParaRPr lang="en-US" sz="1800" b="1" dirty="0">
            <a:solidFill>
              <a:schemeClr val="tx1"/>
            </a:solidFill>
          </a:endParaRPr>
        </a:p>
      </dgm:t>
    </dgm:pt>
    <dgm:pt modelId="{31E33EF2-43DB-4BCD-B165-B6893095C18A}" type="parTrans" cxnId="{A2BE4197-85E3-4B3D-B60A-9EFF9BA79D83}">
      <dgm:prSet/>
      <dgm:spPr/>
      <dgm:t>
        <a:bodyPr/>
        <a:lstStyle/>
        <a:p>
          <a:endParaRPr lang="en-US"/>
        </a:p>
      </dgm:t>
    </dgm:pt>
    <dgm:pt modelId="{69006F3D-3F98-4B49-BC3B-C6B1604ABF11}" type="sibTrans" cxnId="{A2BE4197-85E3-4B3D-B60A-9EFF9BA79D83}">
      <dgm:prSet/>
      <dgm:spPr/>
      <dgm:t>
        <a:bodyPr/>
        <a:lstStyle/>
        <a:p>
          <a:endParaRPr lang="en-US"/>
        </a:p>
      </dgm:t>
    </dgm:pt>
    <dgm:pt modelId="{38ADBB1D-1CBE-496A-8FD7-F775C778C493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Contact with civil defense</a:t>
          </a:r>
          <a:endParaRPr lang="en-US" sz="1800" b="1" dirty="0">
            <a:solidFill>
              <a:schemeClr val="tx1"/>
            </a:solidFill>
          </a:endParaRPr>
        </a:p>
      </dgm:t>
    </dgm:pt>
    <dgm:pt modelId="{C3D6BA5D-FF27-4A47-89D6-49A4DE0624F3}" type="parTrans" cxnId="{307FECD8-2FC3-417B-AE5A-7C77B7FD86CF}">
      <dgm:prSet/>
      <dgm:spPr/>
      <dgm:t>
        <a:bodyPr/>
        <a:lstStyle/>
        <a:p>
          <a:endParaRPr lang="en-US"/>
        </a:p>
      </dgm:t>
    </dgm:pt>
    <dgm:pt modelId="{E774A5DA-3A86-425E-93EA-31305E2AA288}" type="sibTrans" cxnId="{307FECD8-2FC3-417B-AE5A-7C77B7FD86CF}">
      <dgm:prSet/>
      <dgm:spPr/>
      <dgm:t>
        <a:bodyPr/>
        <a:lstStyle/>
        <a:p>
          <a:endParaRPr lang="en-US"/>
        </a:p>
      </dgm:t>
    </dgm:pt>
    <dgm:pt modelId="{A7DCDFDB-0D83-44A5-8D17-3C5AD47C2524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using online resources and textbooks</a:t>
          </a:r>
          <a:endParaRPr lang="en-US" sz="1800" b="1" dirty="0">
            <a:solidFill>
              <a:schemeClr val="tx1"/>
            </a:solidFill>
          </a:endParaRPr>
        </a:p>
      </dgm:t>
    </dgm:pt>
    <dgm:pt modelId="{7AF1A697-80C8-4E09-AC08-201D02746ADB}" type="parTrans" cxnId="{A45C2330-13E6-44BE-87FD-1B1D69C967EE}">
      <dgm:prSet/>
      <dgm:spPr/>
      <dgm:t>
        <a:bodyPr/>
        <a:lstStyle/>
        <a:p>
          <a:endParaRPr lang="en-US"/>
        </a:p>
      </dgm:t>
    </dgm:pt>
    <dgm:pt modelId="{5BC164BD-C240-42F7-9D14-045CA58AFCD5}" type="sibTrans" cxnId="{A45C2330-13E6-44BE-87FD-1B1D69C967EE}">
      <dgm:prSet/>
      <dgm:spPr/>
      <dgm:t>
        <a:bodyPr/>
        <a:lstStyle/>
        <a:p>
          <a:endParaRPr lang="en-US"/>
        </a:p>
      </dgm:t>
    </dgm:pt>
    <dgm:pt modelId="{9573AF2E-9F5E-4328-B748-FB4B0FCE71F6}">
      <dgm:prSet custT="1"/>
      <dgm:spPr/>
      <dgm:t>
        <a:bodyPr/>
        <a:lstStyle/>
        <a:p>
          <a:r>
            <a:rPr lang="en-US" sz="1800" b="1" dirty="0" smtClean="0"/>
            <a:t>Analysis of the risks and the factors affecting the safety </a:t>
          </a:r>
          <a:endParaRPr lang="en-US" sz="1800" b="1" dirty="0"/>
        </a:p>
      </dgm:t>
    </dgm:pt>
    <dgm:pt modelId="{37F0FC1D-37CF-4D23-9F1D-36B5942B48D9}" type="parTrans" cxnId="{D4FAA048-CAFD-4AAC-A17C-F2A53FA08F86}">
      <dgm:prSet/>
      <dgm:spPr/>
      <dgm:t>
        <a:bodyPr/>
        <a:lstStyle/>
        <a:p>
          <a:endParaRPr lang="en-US"/>
        </a:p>
      </dgm:t>
    </dgm:pt>
    <dgm:pt modelId="{50E13417-8CEC-415E-9C1B-618076699747}" type="sibTrans" cxnId="{D4FAA048-CAFD-4AAC-A17C-F2A53FA08F86}">
      <dgm:prSet/>
      <dgm:spPr/>
      <dgm:t>
        <a:bodyPr/>
        <a:lstStyle/>
        <a:p>
          <a:endParaRPr lang="en-US"/>
        </a:p>
      </dgm:t>
    </dgm:pt>
    <dgm:pt modelId="{248EB295-9F8F-43A7-9104-84112CA6BE36}" type="pres">
      <dgm:prSet presAssocID="{F22A3890-6A5F-4134-B6D3-39EAA14F8D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C0EFE1-2D13-40E3-9356-206FB50B60C4}" type="pres">
      <dgm:prSet presAssocID="{5ED3755E-0732-48C5-A144-5EFB9071793C}" presName="composite" presStyleCnt="0"/>
      <dgm:spPr/>
    </dgm:pt>
    <dgm:pt modelId="{C199AB90-EE2C-4A1B-8478-2DE49D7CF61D}" type="pres">
      <dgm:prSet presAssocID="{5ED3755E-0732-48C5-A144-5EFB9071793C}" presName="parentText" presStyleLbl="alignNode1" presStyleIdx="0" presStyleCnt="4" custScaleX="149532" custScaleY="12615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63F61F-E9C0-409B-B902-83C24224BDFE}" type="pres">
      <dgm:prSet presAssocID="{5ED3755E-0732-48C5-A144-5EFB9071793C}" presName="descendantText" presStyleLbl="alignAcc1" presStyleIdx="0" presStyleCnt="4" custLinFactNeighborX="6809" custLinFactNeighborY="76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3BC13E-3839-4614-B1B6-E6F1D34EDEBB}" type="pres">
      <dgm:prSet presAssocID="{AA7A835F-DC70-4ECF-BF64-3D445BBC432C}" presName="sp" presStyleCnt="0"/>
      <dgm:spPr/>
    </dgm:pt>
    <dgm:pt modelId="{DD06EF99-28BC-4EA2-A38C-AC6D1E9A10CB}" type="pres">
      <dgm:prSet presAssocID="{80ECA56D-4122-4555-8A36-13F5D581038E}" presName="composite" presStyleCnt="0"/>
      <dgm:spPr/>
    </dgm:pt>
    <dgm:pt modelId="{C8664900-AF35-4CE9-A6BC-C49C06BFAE1F}" type="pres">
      <dgm:prSet presAssocID="{80ECA56D-4122-4555-8A36-13F5D581038E}" presName="parentText" presStyleLbl="alignNode1" presStyleIdx="1" presStyleCnt="4" custScaleX="141813" custScaleY="1306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49EE27-8D53-4E37-8BB7-F31BDFC8A23E}" type="pres">
      <dgm:prSet presAssocID="{80ECA56D-4122-4555-8A36-13F5D581038E}" presName="descendantText" presStyleLbl="alignAcc1" presStyleIdx="1" presStyleCnt="4" custScaleY="100000" custLinFactNeighborX="7229" custLinFactNeighborY="112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7483E-39E6-4ABA-AB23-4515B0EE0527}" type="pres">
      <dgm:prSet presAssocID="{1319E7F3-3048-4B05-B5ED-ADEDEDEF424C}" presName="sp" presStyleCnt="0"/>
      <dgm:spPr/>
    </dgm:pt>
    <dgm:pt modelId="{C7E56116-9CE9-4A10-9903-EACD17A641F6}" type="pres">
      <dgm:prSet presAssocID="{5296F541-2A40-47C2-AA13-5D937B4DD063}" presName="composite" presStyleCnt="0"/>
      <dgm:spPr/>
    </dgm:pt>
    <dgm:pt modelId="{03E07292-794C-4DAF-B3C2-7E5C5FBB22B1}" type="pres">
      <dgm:prSet presAssocID="{5296F541-2A40-47C2-AA13-5D937B4DD063}" presName="parentText" presStyleLbl="alignNode1" presStyleIdx="2" presStyleCnt="4" custScaleX="153178" custScaleY="12689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ED7D4D-863D-4872-BA6C-82E666917E81}" type="pres">
      <dgm:prSet presAssocID="{5296F541-2A40-47C2-AA13-5D937B4DD063}" presName="descendantText" presStyleLbl="alignAcc1" presStyleIdx="2" presStyleCnt="4" custScaleY="147357" custLinFactNeighborX="6666" custLinFactNeighborY="9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C5952-2EB4-416C-BC1B-558B6AC901AF}" type="pres">
      <dgm:prSet presAssocID="{F0A3D3AF-D30F-46AF-92BF-1DE39BC67CF4}" presName="sp" presStyleCnt="0"/>
      <dgm:spPr/>
    </dgm:pt>
    <dgm:pt modelId="{26D626A1-EDB2-42B5-A9F5-CFFED147AF24}" type="pres">
      <dgm:prSet presAssocID="{D2E93B80-EBE9-4604-B9D1-BECD5A07A9FB}" presName="composite" presStyleCnt="0"/>
      <dgm:spPr/>
    </dgm:pt>
    <dgm:pt modelId="{6DB7A726-BBB8-46E4-B33C-2F990855CE31}" type="pres">
      <dgm:prSet presAssocID="{D2E93B80-EBE9-4604-B9D1-BECD5A07A9FB}" presName="parentText" presStyleLbl="alignNode1" presStyleIdx="3" presStyleCnt="4" custScaleX="156733" custScaleY="12708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A5D4B1-21E7-4B76-88D2-0910327EB48F}" type="pres">
      <dgm:prSet presAssocID="{D2E93B80-EBE9-4604-B9D1-BECD5A07A9FB}" presName="descendantText" presStyleLbl="alignAcc1" presStyleIdx="3" presStyleCnt="4" custLinFactNeighborX="5948" custLinFactNeighborY="127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BE4197-85E3-4B3D-B60A-9EFF9BA79D83}" srcId="{5ED3755E-0732-48C5-A144-5EFB9071793C}" destId="{9661DB5A-EE4F-4EE8-866E-8F525C1D1DF3}" srcOrd="1" destOrd="0" parTransId="{31E33EF2-43DB-4BCD-B165-B6893095C18A}" sibTransId="{69006F3D-3F98-4B49-BC3B-C6B1604ABF11}"/>
    <dgm:cxn modelId="{36CC4538-CF0B-4C30-A9BB-A65BEAD38C4E}" srcId="{F22A3890-6A5F-4134-B6D3-39EAA14F8DE1}" destId="{5296F541-2A40-47C2-AA13-5D937B4DD063}" srcOrd="2" destOrd="0" parTransId="{12151602-CE15-4D0E-817A-51F1CFCB03B5}" sibTransId="{F0A3D3AF-D30F-46AF-92BF-1DE39BC67CF4}"/>
    <dgm:cxn modelId="{D4FAA048-CAFD-4AAC-A17C-F2A53FA08F86}" srcId="{D2E93B80-EBE9-4604-B9D1-BECD5A07A9FB}" destId="{9573AF2E-9F5E-4328-B748-FB4B0FCE71F6}" srcOrd="0" destOrd="0" parTransId="{37F0FC1D-37CF-4D23-9F1D-36B5942B48D9}" sibTransId="{50E13417-8CEC-415E-9C1B-618076699747}"/>
    <dgm:cxn modelId="{81A02FE6-CB0B-41CE-8838-E98C668588D7}" type="presOf" srcId="{38ADBB1D-1CBE-496A-8FD7-F775C778C493}" destId="{A9ED7D4D-863D-4872-BA6C-82E666917E81}" srcOrd="0" destOrd="1" presId="urn:microsoft.com/office/officeart/2005/8/layout/chevron2"/>
    <dgm:cxn modelId="{CD76AFCF-9F6C-4178-9517-E92ABE2A1FD1}" srcId="{80ECA56D-4122-4555-8A36-13F5D581038E}" destId="{A8D3222D-6B09-4E08-B4C1-351EE2E1210E}" srcOrd="0" destOrd="0" parTransId="{0B014FBA-9BEB-40C6-8040-1BDD8228386E}" sibTransId="{6BF1CD2F-9071-47EA-88D9-BC0DF062A76D}"/>
    <dgm:cxn modelId="{A45C2330-13E6-44BE-87FD-1B1D69C967EE}" srcId="{5296F541-2A40-47C2-AA13-5D937B4DD063}" destId="{A7DCDFDB-0D83-44A5-8D17-3C5AD47C2524}" srcOrd="2" destOrd="0" parTransId="{7AF1A697-80C8-4E09-AC08-201D02746ADB}" sibTransId="{5BC164BD-C240-42F7-9D14-045CA58AFCD5}"/>
    <dgm:cxn modelId="{77155FB3-1EE4-4515-9490-148DBEE8735A}" type="presOf" srcId="{8517078D-1387-4135-8AC1-041692F61375}" destId="{A9ED7D4D-863D-4872-BA6C-82E666917E81}" srcOrd="0" destOrd="0" presId="urn:microsoft.com/office/officeart/2005/8/layout/chevron2"/>
    <dgm:cxn modelId="{3DED2499-F8CB-4BFB-B6F6-DD1FDA67A7B9}" type="presOf" srcId="{A8D3222D-6B09-4E08-B4C1-351EE2E1210E}" destId="{1749EE27-8D53-4E37-8BB7-F31BDFC8A23E}" srcOrd="0" destOrd="0" presId="urn:microsoft.com/office/officeart/2005/8/layout/chevron2"/>
    <dgm:cxn modelId="{B002DFEE-F693-4F4F-AD00-6A236EAAC40A}" type="presOf" srcId="{9661DB5A-EE4F-4EE8-866E-8F525C1D1DF3}" destId="{3263F61F-E9C0-409B-B902-83C24224BDFE}" srcOrd="0" destOrd="1" presId="urn:microsoft.com/office/officeart/2005/8/layout/chevron2"/>
    <dgm:cxn modelId="{0B0FAB09-947F-4A56-BEAB-8D3FE78AF706}" srcId="{5296F541-2A40-47C2-AA13-5D937B4DD063}" destId="{8517078D-1387-4135-8AC1-041692F61375}" srcOrd="0" destOrd="0" parTransId="{98DCD0DF-CF89-465F-BD4D-B582079AF4A2}" sibTransId="{43A241C0-9600-4590-9311-22315CF3447E}"/>
    <dgm:cxn modelId="{4FEAF14C-19B2-498F-AFE0-11AF17C7032D}" type="presOf" srcId="{9573AF2E-9F5E-4328-B748-FB4B0FCE71F6}" destId="{A2A5D4B1-21E7-4B76-88D2-0910327EB48F}" srcOrd="0" destOrd="0" presId="urn:microsoft.com/office/officeart/2005/8/layout/chevron2"/>
    <dgm:cxn modelId="{AB46E26B-7855-4E34-A31F-43E1D564BFE0}" srcId="{F22A3890-6A5F-4134-B6D3-39EAA14F8DE1}" destId="{5ED3755E-0732-48C5-A144-5EFB9071793C}" srcOrd="0" destOrd="0" parTransId="{40961473-3702-452A-BE87-3CF3FE6F4ABD}" sibTransId="{AA7A835F-DC70-4ECF-BF64-3D445BBC432C}"/>
    <dgm:cxn modelId="{DAE6BB46-755C-4F30-AB49-DAB08627C147}" type="presOf" srcId="{F22A3890-6A5F-4134-B6D3-39EAA14F8DE1}" destId="{248EB295-9F8F-43A7-9104-84112CA6BE36}" srcOrd="0" destOrd="0" presId="urn:microsoft.com/office/officeart/2005/8/layout/chevron2"/>
    <dgm:cxn modelId="{62526EC2-6F8A-4E44-A859-E15E2A3AA634}" type="presOf" srcId="{5296F541-2A40-47C2-AA13-5D937B4DD063}" destId="{03E07292-794C-4DAF-B3C2-7E5C5FBB22B1}" srcOrd="0" destOrd="0" presId="urn:microsoft.com/office/officeart/2005/8/layout/chevron2"/>
    <dgm:cxn modelId="{477DD8E9-F680-43FC-B94F-FF73D82FC0A9}" srcId="{F22A3890-6A5F-4134-B6D3-39EAA14F8DE1}" destId="{80ECA56D-4122-4555-8A36-13F5D581038E}" srcOrd="1" destOrd="0" parTransId="{EC97E443-52BD-4A65-A1A5-C3D1F9E4C50D}" sibTransId="{1319E7F3-3048-4B05-B5ED-ADEDEDEF424C}"/>
    <dgm:cxn modelId="{554B4B5C-E9A0-41D2-BBC4-790D4D4C9B05}" type="presOf" srcId="{80ECA56D-4122-4555-8A36-13F5D581038E}" destId="{C8664900-AF35-4CE9-A6BC-C49C06BFAE1F}" srcOrd="0" destOrd="0" presId="urn:microsoft.com/office/officeart/2005/8/layout/chevron2"/>
    <dgm:cxn modelId="{1D0009C8-97E4-46FD-9262-07571A6AF6C1}" type="presOf" srcId="{5ED3755E-0732-48C5-A144-5EFB9071793C}" destId="{C199AB90-EE2C-4A1B-8478-2DE49D7CF61D}" srcOrd="0" destOrd="0" presId="urn:microsoft.com/office/officeart/2005/8/layout/chevron2"/>
    <dgm:cxn modelId="{C19BEFEA-79CB-4F1F-B363-11F69AFC7B7C}" srcId="{5ED3755E-0732-48C5-A144-5EFB9071793C}" destId="{56231D62-9288-4922-8474-2F5D97E0CCE4}" srcOrd="0" destOrd="0" parTransId="{C4831AB6-DBEA-49A9-B236-E730C6E7A8A5}" sibTransId="{986D0AD5-6956-471E-8F7B-75D9BFC5131D}"/>
    <dgm:cxn modelId="{DC2337DC-DB7A-4F46-98BF-09730FF96185}" srcId="{F22A3890-6A5F-4134-B6D3-39EAA14F8DE1}" destId="{D2E93B80-EBE9-4604-B9D1-BECD5A07A9FB}" srcOrd="3" destOrd="0" parTransId="{B736AE7F-BE94-4A93-844C-8E1BD0A33F2D}" sibTransId="{ADA346FC-7A94-48E0-8842-8587023E5B7B}"/>
    <dgm:cxn modelId="{93031E65-86C0-4818-9EB5-7CCBEB7C7794}" type="presOf" srcId="{A7DCDFDB-0D83-44A5-8D17-3C5AD47C2524}" destId="{A9ED7D4D-863D-4872-BA6C-82E666917E81}" srcOrd="0" destOrd="2" presId="urn:microsoft.com/office/officeart/2005/8/layout/chevron2"/>
    <dgm:cxn modelId="{97F810F4-1AB3-4585-A824-54B2DE73EFB8}" type="presOf" srcId="{D2E93B80-EBE9-4604-B9D1-BECD5A07A9FB}" destId="{6DB7A726-BBB8-46E4-B33C-2F990855CE31}" srcOrd="0" destOrd="0" presId="urn:microsoft.com/office/officeart/2005/8/layout/chevron2"/>
    <dgm:cxn modelId="{307FECD8-2FC3-417B-AE5A-7C77B7FD86CF}" srcId="{5296F541-2A40-47C2-AA13-5D937B4DD063}" destId="{38ADBB1D-1CBE-496A-8FD7-F775C778C493}" srcOrd="1" destOrd="0" parTransId="{C3D6BA5D-FF27-4A47-89D6-49A4DE0624F3}" sibTransId="{E774A5DA-3A86-425E-93EA-31305E2AA288}"/>
    <dgm:cxn modelId="{1A924B4A-6896-4C74-8B95-21ADE94BAD60}" type="presOf" srcId="{56231D62-9288-4922-8474-2F5D97E0CCE4}" destId="{3263F61F-E9C0-409B-B902-83C24224BDFE}" srcOrd="0" destOrd="0" presId="urn:microsoft.com/office/officeart/2005/8/layout/chevron2"/>
    <dgm:cxn modelId="{E3CDAF49-3AFD-4789-AE85-75A2F9F39ABF}" type="presParOf" srcId="{248EB295-9F8F-43A7-9104-84112CA6BE36}" destId="{2DC0EFE1-2D13-40E3-9356-206FB50B60C4}" srcOrd="0" destOrd="0" presId="urn:microsoft.com/office/officeart/2005/8/layout/chevron2"/>
    <dgm:cxn modelId="{615D5CB2-F74B-4D2A-AD4E-AF2908939DEE}" type="presParOf" srcId="{2DC0EFE1-2D13-40E3-9356-206FB50B60C4}" destId="{C199AB90-EE2C-4A1B-8478-2DE49D7CF61D}" srcOrd="0" destOrd="0" presId="urn:microsoft.com/office/officeart/2005/8/layout/chevron2"/>
    <dgm:cxn modelId="{104848E4-7026-41DD-BA43-5459B1A18903}" type="presParOf" srcId="{2DC0EFE1-2D13-40E3-9356-206FB50B60C4}" destId="{3263F61F-E9C0-409B-B902-83C24224BDFE}" srcOrd="1" destOrd="0" presId="urn:microsoft.com/office/officeart/2005/8/layout/chevron2"/>
    <dgm:cxn modelId="{61249637-6C01-4B92-B1E1-F333362935D2}" type="presParOf" srcId="{248EB295-9F8F-43A7-9104-84112CA6BE36}" destId="{033BC13E-3839-4614-B1B6-E6F1D34EDEBB}" srcOrd="1" destOrd="0" presId="urn:microsoft.com/office/officeart/2005/8/layout/chevron2"/>
    <dgm:cxn modelId="{87BC6107-718D-46D3-9181-0BD9A41A523A}" type="presParOf" srcId="{248EB295-9F8F-43A7-9104-84112CA6BE36}" destId="{DD06EF99-28BC-4EA2-A38C-AC6D1E9A10CB}" srcOrd="2" destOrd="0" presId="urn:microsoft.com/office/officeart/2005/8/layout/chevron2"/>
    <dgm:cxn modelId="{965BEB41-41D7-42D6-B05D-ADE5D068A4D1}" type="presParOf" srcId="{DD06EF99-28BC-4EA2-A38C-AC6D1E9A10CB}" destId="{C8664900-AF35-4CE9-A6BC-C49C06BFAE1F}" srcOrd="0" destOrd="0" presId="urn:microsoft.com/office/officeart/2005/8/layout/chevron2"/>
    <dgm:cxn modelId="{E65E2BAF-EAF8-4695-95F8-5D753B976568}" type="presParOf" srcId="{DD06EF99-28BC-4EA2-A38C-AC6D1E9A10CB}" destId="{1749EE27-8D53-4E37-8BB7-F31BDFC8A23E}" srcOrd="1" destOrd="0" presId="urn:microsoft.com/office/officeart/2005/8/layout/chevron2"/>
    <dgm:cxn modelId="{44A54887-EBBB-49ED-BBE4-A5A9D5E4D34D}" type="presParOf" srcId="{248EB295-9F8F-43A7-9104-84112CA6BE36}" destId="{8BD7483E-39E6-4ABA-AB23-4515B0EE0527}" srcOrd="3" destOrd="0" presId="urn:microsoft.com/office/officeart/2005/8/layout/chevron2"/>
    <dgm:cxn modelId="{1E9B0A5B-8B6A-4FB3-A803-BC1EFB92E3B0}" type="presParOf" srcId="{248EB295-9F8F-43A7-9104-84112CA6BE36}" destId="{C7E56116-9CE9-4A10-9903-EACD17A641F6}" srcOrd="4" destOrd="0" presId="urn:microsoft.com/office/officeart/2005/8/layout/chevron2"/>
    <dgm:cxn modelId="{A4A539F3-F1C9-4AD0-9C86-551D01417CA2}" type="presParOf" srcId="{C7E56116-9CE9-4A10-9903-EACD17A641F6}" destId="{03E07292-794C-4DAF-B3C2-7E5C5FBB22B1}" srcOrd="0" destOrd="0" presId="urn:microsoft.com/office/officeart/2005/8/layout/chevron2"/>
    <dgm:cxn modelId="{ED41DF63-1B7B-4405-8632-A1886CC4DC5D}" type="presParOf" srcId="{C7E56116-9CE9-4A10-9903-EACD17A641F6}" destId="{A9ED7D4D-863D-4872-BA6C-82E666917E81}" srcOrd="1" destOrd="0" presId="urn:microsoft.com/office/officeart/2005/8/layout/chevron2"/>
    <dgm:cxn modelId="{2B6A45E0-DF83-4752-8B26-D54A8CBA3003}" type="presParOf" srcId="{248EB295-9F8F-43A7-9104-84112CA6BE36}" destId="{4A5C5952-2EB4-416C-BC1B-558B6AC901AF}" srcOrd="5" destOrd="0" presId="urn:microsoft.com/office/officeart/2005/8/layout/chevron2"/>
    <dgm:cxn modelId="{34FE3DDB-7BA0-4D26-AA7E-19AEA63881C5}" type="presParOf" srcId="{248EB295-9F8F-43A7-9104-84112CA6BE36}" destId="{26D626A1-EDB2-42B5-A9F5-CFFED147AF24}" srcOrd="6" destOrd="0" presId="urn:microsoft.com/office/officeart/2005/8/layout/chevron2"/>
    <dgm:cxn modelId="{387F89FF-58CE-4F45-BA3A-81C731C23915}" type="presParOf" srcId="{26D626A1-EDB2-42B5-A9F5-CFFED147AF24}" destId="{6DB7A726-BBB8-46E4-B33C-2F990855CE31}" srcOrd="0" destOrd="0" presId="urn:microsoft.com/office/officeart/2005/8/layout/chevron2"/>
    <dgm:cxn modelId="{974A6287-2D02-4470-BEF1-2E4E4862C1F8}" type="presParOf" srcId="{26D626A1-EDB2-42B5-A9F5-CFFED147AF24}" destId="{A2A5D4B1-21E7-4B76-88D2-0910327EB48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FC2448-8CA7-4DFA-8D45-15385AE62708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E959188-4B6F-4D24-89BA-B5D0F10FA6A6}">
      <dgm:prSet phldrT="[Text]"/>
      <dgm:spPr/>
      <dgm:t>
        <a:bodyPr/>
        <a:lstStyle/>
        <a:p>
          <a:r>
            <a:rPr lang="en-US" dirty="0" smtClean="0"/>
            <a:t>Plan</a:t>
          </a:r>
          <a:endParaRPr lang="en-US" dirty="0"/>
        </a:p>
      </dgm:t>
    </dgm:pt>
    <dgm:pt modelId="{0E8DA00D-FD66-4129-9616-C13DBDFDFC02}" type="parTrans" cxnId="{5A33D733-E85E-44A0-BEC3-6F23A0196681}">
      <dgm:prSet/>
      <dgm:spPr/>
      <dgm:t>
        <a:bodyPr/>
        <a:lstStyle/>
        <a:p>
          <a:endParaRPr lang="en-US"/>
        </a:p>
      </dgm:t>
    </dgm:pt>
    <dgm:pt modelId="{2FC188FA-9CC8-41E1-A61E-9EAEA51B46C0}" type="sibTrans" cxnId="{5A33D733-E85E-44A0-BEC3-6F23A0196681}">
      <dgm:prSet/>
      <dgm:spPr/>
      <dgm:t>
        <a:bodyPr/>
        <a:lstStyle/>
        <a:p>
          <a:endParaRPr lang="en-US"/>
        </a:p>
      </dgm:t>
    </dgm:pt>
    <dgm:pt modelId="{F7A941B7-F498-4F52-949A-213443539244}">
      <dgm:prSet phldrT="[Text]"/>
      <dgm:spPr/>
      <dgm:t>
        <a:bodyPr/>
        <a:lstStyle/>
        <a:p>
          <a:r>
            <a:rPr lang="en-US" dirty="0" smtClean="0"/>
            <a:t>Do</a:t>
          </a:r>
          <a:endParaRPr lang="en-US" dirty="0"/>
        </a:p>
      </dgm:t>
    </dgm:pt>
    <dgm:pt modelId="{ADFBA459-C515-4D4B-BFD0-A17899E9C719}" type="parTrans" cxnId="{F6583E9D-98B6-44A8-A177-2469BED3D851}">
      <dgm:prSet/>
      <dgm:spPr/>
      <dgm:t>
        <a:bodyPr/>
        <a:lstStyle/>
        <a:p>
          <a:endParaRPr lang="en-US"/>
        </a:p>
      </dgm:t>
    </dgm:pt>
    <dgm:pt modelId="{5367AA7C-E76C-4E21-93D1-886551AE62B0}" type="sibTrans" cxnId="{F6583E9D-98B6-44A8-A177-2469BED3D851}">
      <dgm:prSet/>
      <dgm:spPr/>
      <dgm:t>
        <a:bodyPr/>
        <a:lstStyle/>
        <a:p>
          <a:endParaRPr lang="en-US"/>
        </a:p>
      </dgm:t>
    </dgm:pt>
    <dgm:pt modelId="{A21E2436-E0D4-4E33-A80A-49D1A39EE447}">
      <dgm:prSet phldrT="[Text]"/>
      <dgm:spPr/>
      <dgm:t>
        <a:bodyPr/>
        <a:lstStyle/>
        <a:p>
          <a:r>
            <a:rPr lang="en-US" dirty="0" smtClean="0"/>
            <a:t>Check</a:t>
          </a:r>
          <a:endParaRPr lang="en-US" dirty="0"/>
        </a:p>
      </dgm:t>
    </dgm:pt>
    <dgm:pt modelId="{B6DCD433-D455-4877-A22C-A5D91A9A8EFD}" type="parTrans" cxnId="{A90C0CE9-5F1F-41A4-BDA9-4FF69EC5C4E3}">
      <dgm:prSet/>
      <dgm:spPr/>
      <dgm:t>
        <a:bodyPr/>
        <a:lstStyle/>
        <a:p>
          <a:endParaRPr lang="en-US"/>
        </a:p>
      </dgm:t>
    </dgm:pt>
    <dgm:pt modelId="{562C4962-314A-4D83-A885-15D1AFA342BC}" type="sibTrans" cxnId="{A90C0CE9-5F1F-41A4-BDA9-4FF69EC5C4E3}">
      <dgm:prSet/>
      <dgm:spPr/>
      <dgm:t>
        <a:bodyPr/>
        <a:lstStyle/>
        <a:p>
          <a:endParaRPr lang="en-US"/>
        </a:p>
      </dgm:t>
    </dgm:pt>
    <dgm:pt modelId="{53EDE548-89F7-467C-98FB-FEAF46434B60}">
      <dgm:prSet phldrT="[Text]"/>
      <dgm:spPr/>
      <dgm:t>
        <a:bodyPr/>
        <a:lstStyle/>
        <a:p>
          <a:r>
            <a:rPr lang="en-US" dirty="0" smtClean="0"/>
            <a:t>Act</a:t>
          </a:r>
          <a:endParaRPr lang="en-US" dirty="0"/>
        </a:p>
      </dgm:t>
    </dgm:pt>
    <dgm:pt modelId="{62F81066-BD58-41AD-9D36-496F24921081}" type="parTrans" cxnId="{8FEFE353-C646-41F6-98B0-42325038CE8A}">
      <dgm:prSet/>
      <dgm:spPr/>
      <dgm:t>
        <a:bodyPr/>
        <a:lstStyle/>
        <a:p>
          <a:endParaRPr lang="en-US"/>
        </a:p>
      </dgm:t>
    </dgm:pt>
    <dgm:pt modelId="{A73893FE-0151-4707-9B6D-52CF8F1681A4}" type="sibTrans" cxnId="{8FEFE353-C646-41F6-98B0-42325038CE8A}">
      <dgm:prSet/>
      <dgm:spPr/>
      <dgm:t>
        <a:bodyPr/>
        <a:lstStyle/>
        <a:p>
          <a:endParaRPr lang="en-US"/>
        </a:p>
      </dgm:t>
    </dgm:pt>
    <dgm:pt modelId="{008BCF41-20FC-4952-BED9-451B4548DD1C}" type="pres">
      <dgm:prSet presAssocID="{73FC2448-8CA7-4DFA-8D45-15385AE627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0BA666-ADFF-4BF2-9708-29E52086B633}" type="pres">
      <dgm:prSet presAssocID="{8E959188-4B6F-4D24-89BA-B5D0F10FA6A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D519A4-29FD-465C-B623-0E0B74CDC847}" type="pres">
      <dgm:prSet presAssocID="{2FC188FA-9CC8-41E1-A61E-9EAEA51B46C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E8DE0249-FAB7-40B4-989E-F88B72A33E5A}" type="pres">
      <dgm:prSet presAssocID="{2FC188FA-9CC8-41E1-A61E-9EAEA51B46C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61DDE6EF-2BAC-4C41-9AED-F47253B62FAB}" type="pres">
      <dgm:prSet presAssocID="{F7A941B7-F498-4F52-949A-21344353924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E4C5C9-A65F-4401-A755-69681FF9C44C}" type="pres">
      <dgm:prSet presAssocID="{5367AA7C-E76C-4E21-93D1-886551AE62B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6EC3B6E1-E95A-43BF-9FA8-B021D1ECC807}" type="pres">
      <dgm:prSet presAssocID="{5367AA7C-E76C-4E21-93D1-886551AE62B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9E2F21F-BECE-40E3-93A6-1B7D136B85FA}" type="pres">
      <dgm:prSet presAssocID="{A21E2436-E0D4-4E33-A80A-49D1A39EE44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FC1DB6-1FA9-49A5-9FF2-52DA08523675}" type="pres">
      <dgm:prSet presAssocID="{562C4962-314A-4D83-A885-15D1AFA342B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3EAD4DA7-CBC1-41C4-9D8C-2ED7AC714C5A}" type="pres">
      <dgm:prSet presAssocID="{562C4962-314A-4D83-A885-15D1AFA342B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A19702F5-0916-4426-96C4-4035D9B10729}" type="pres">
      <dgm:prSet presAssocID="{53EDE548-89F7-467C-98FB-FEAF46434B6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A38E9F-B4F8-4F09-A523-97A521711DAD}" type="pres">
      <dgm:prSet presAssocID="{A73893FE-0151-4707-9B6D-52CF8F1681A4}" presName="sibTrans" presStyleLbl="sibTrans2D1" presStyleIdx="3" presStyleCnt="4"/>
      <dgm:spPr/>
      <dgm:t>
        <a:bodyPr/>
        <a:lstStyle/>
        <a:p>
          <a:endParaRPr lang="en-US"/>
        </a:p>
      </dgm:t>
    </dgm:pt>
    <dgm:pt modelId="{B6C1F087-EC3D-4024-9B21-B506E8290FF5}" type="pres">
      <dgm:prSet presAssocID="{A73893FE-0151-4707-9B6D-52CF8F1681A4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FEFE353-C646-41F6-98B0-42325038CE8A}" srcId="{73FC2448-8CA7-4DFA-8D45-15385AE62708}" destId="{53EDE548-89F7-467C-98FB-FEAF46434B60}" srcOrd="3" destOrd="0" parTransId="{62F81066-BD58-41AD-9D36-496F24921081}" sibTransId="{A73893FE-0151-4707-9B6D-52CF8F1681A4}"/>
    <dgm:cxn modelId="{299AFD84-9259-4BF9-BA9A-D92D20A3E668}" type="presOf" srcId="{5367AA7C-E76C-4E21-93D1-886551AE62B0}" destId="{ECE4C5C9-A65F-4401-A755-69681FF9C44C}" srcOrd="0" destOrd="0" presId="urn:microsoft.com/office/officeart/2005/8/layout/cycle2"/>
    <dgm:cxn modelId="{E8CC0410-4E21-471A-BE6E-EB92B7834D36}" type="presOf" srcId="{53EDE548-89F7-467C-98FB-FEAF46434B60}" destId="{A19702F5-0916-4426-96C4-4035D9B10729}" srcOrd="0" destOrd="0" presId="urn:microsoft.com/office/officeart/2005/8/layout/cycle2"/>
    <dgm:cxn modelId="{F6583E9D-98B6-44A8-A177-2469BED3D851}" srcId="{73FC2448-8CA7-4DFA-8D45-15385AE62708}" destId="{F7A941B7-F498-4F52-949A-213443539244}" srcOrd="1" destOrd="0" parTransId="{ADFBA459-C515-4D4B-BFD0-A17899E9C719}" sibTransId="{5367AA7C-E76C-4E21-93D1-886551AE62B0}"/>
    <dgm:cxn modelId="{5A33D733-E85E-44A0-BEC3-6F23A0196681}" srcId="{73FC2448-8CA7-4DFA-8D45-15385AE62708}" destId="{8E959188-4B6F-4D24-89BA-B5D0F10FA6A6}" srcOrd="0" destOrd="0" parTransId="{0E8DA00D-FD66-4129-9616-C13DBDFDFC02}" sibTransId="{2FC188FA-9CC8-41E1-A61E-9EAEA51B46C0}"/>
    <dgm:cxn modelId="{4C14849D-F30A-4507-A37B-55D4C1EF4F18}" type="presOf" srcId="{562C4962-314A-4D83-A885-15D1AFA342BC}" destId="{3EAD4DA7-CBC1-41C4-9D8C-2ED7AC714C5A}" srcOrd="1" destOrd="0" presId="urn:microsoft.com/office/officeart/2005/8/layout/cycle2"/>
    <dgm:cxn modelId="{7A37888A-B2CB-4A3D-83C9-6ADF33073998}" type="presOf" srcId="{73FC2448-8CA7-4DFA-8D45-15385AE62708}" destId="{008BCF41-20FC-4952-BED9-451B4548DD1C}" srcOrd="0" destOrd="0" presId="urn:microsoft.com/office/officeart/2005/8/layout/cycle2"/>
    <dgm:cxn modelId="{379B965C-76DE-4501-B9DB-98049F75CF52}" type="presOf" srcId="{A21E2436-E0D4-4E33-A80A-49D1A39EE447}" destId="{B9E2F21F-BECE-40E3-93A6-1B7D136B85FA}" srcOrd="0" destOrd="0" presId="urn:microsoft.com/office/officeart/2005/8/layout/cycle2"/>
    <dgm:cxn modelId="{EB900682-DA6A-46B9-8C4F-39408F4876D3}" type="presOf" srcId="{2FC188FA-9CC8-41E1-A61E-9EAEA51B46C0}" destId="{E8DE0249-FAB7-40B4-989E-F88B72A33E5A}" srcOrd="1" destOrd="0" presId="urn:microsoft.com/office/officeart/2005/8/layout/cycle2"/>
    <dgm:cxn modelId="{40FA0691-7DBE-44D8-A371-7EBA39FE5364}" type="presOf" srcId="{A73893FE-0151-4707-9B6D-52CF8F1681A4}" destId="{B6C1F087-EC3D-4024-9B21-B506E8290FF5}" srcOrd="1" destOrd="0" presId="urn:microsoft.com/office/officeart/2005/8/layout/cycle2"/>
    <dgm:cxn modelId="{09B240C7-DD5D-40E2-8F40-2095F8D71BED}" type="presOf" srcId="{F7A941B7-F498-4F52-949A-213443539244}" destId="{61DDE6EF-2BAC-4C41-9AED-F47253B62FAB}" srcOrd="0" destOrd="0" presId="urn:microsoft.com/office/officeart/2005/8/layout/cycle2"/>
    <dgm:cxn modelId="{A90C0CE9-5F1F-41A4-BDA9-4FF69EC5C4E3}" srcId="{73FC2448-8CA7-4DFA-8D45-15385AE62708}" destId="{A21E2436-E0D4-4E33-A80A-49D1A39EE447}" srcOrd="2" destOrd="0" parTransId="{B6DCD433-D455-4877-A22C-A5D91A9A8EFD}" sibTransId="{562C4962-314A-4D83-A885-15D1AFA342BC}"/>
    <dgm:cxn modelId="{9188EA21-5C3B-475B-83F6-E5581AE79BC8}" type="presOf" srcId="{2FC188FA-9CC8-41E1-A61E-9EAEA51B46C0}" destId="{32D519A4-29FD-465C-B623-0E0B74CDC847}" srcOrd="0" destOrd="0" presId="urn:microsoft.com/office/officeart/2005/8/layout/cycle2"/>
    <dgm:cxn modelId="{476AF05D-51AB-430F-B025-FD60C955E711}" type="presOf" srcId="{A73893FE-0151-4707-9B6D-52CF8F1681A4}" destId="{77A38E9F-B4F8-4F09-A523-97A521711DAD}" srcOrd="0" destOrd="0" presId="urn:microsoft.com/office/officeart/2005/8/layout/cycle2"/>
    <dgm:cxn modelId="{128021CD-B1D9-4AE6-B0F0-0C8B8CF60174}" type="presOf" srcId="{5367AA7C-E76C-4E21-93D1-886551AE62B0}" destId="{6EC3B6E1-E95A-43BF-9FA8-B021D1ECC807}" srcOrd="1" destOrd="0" presId="urn:microsoft.com/office/officeart/2005/8/layout/cycle2"/>
    <dgm:cxn modelId="{76BC69B6-F86F-49A8-9ACD-CDE260663C99}" type="presOf" srcId="{562C4962-314A-4D83-A885-15D1AFA342BC}" destId="{96FC1DB6-1FA9-49A5-9FF2-52DA08523675}" srcOrd="0" destOrd="0" presId="urn:microsoft.com/office/officeart/2005/8/layout/cycle2"/>
    <dgm:cxn modelId="{D16F4448-4764-4657-B22B-8FE614B23279}" type="presOf" srcId="{8E959188-4B6F-4D24-89BA-B5D0F10FA6A6}" destId="{530BA666-ADFF-4BF2-9708-29E52086B633}" srcOrd="0" destOrd="0" presId="urn:microsoft.com/office/officeart/2005/8/layout/cycle2"/>
    <dgm:cxn modelId="{7810C959-5EA3-4050-88B1-73E72B060CD8}" type="presParOf" srcId="{008BCF41-20FC-4952-BED9-451B4548DD1C}" destId="{530BA666-ADFF-4BF2-9708-29E52086B633}" srcOrd="0" destOrd="0" presId="urn:microsoft.com/office/officeart/2005/8/layout/cycle2"/>
    <dgm:cxn modelId="{F1C6ED81-23FD-4ED1-A9C0-DAA30BEC6921}" type="presParOf" srcId="{008BCF41-20FC-4952-BED9-451B4548DD1C}" destId="{32D519A4-29FD-465C-B623-0E0B74CDC847}" srcOrd="1" destOrd="0" presId="urn:microsoft.com/office/officeart/2005/8/layout/cycle2"/>
    <dgm:cxn modelId="{55767B49-1B68-47D0-8D9E-8EF034727E63}" type="presParOf" srcId="{32D519A4-29FD-465C-B623-0E0B74CDC847}" destId="{E8DE0249-FAB7-40B4-989E-F88B72A33E5A}" srcOrd="0" destOrd="0" presId="urn:microsoft.com/office/officeart/2005/8/layout/cycle2"/>
    <dgm:cxn modelId="{69968092-B14D-4342-B2A5-1B4293C63D31}" type="presParOf" srcId="{008BCF41-20FC-4952-BED9-451B4548DD1C}" destId="{61DDE6EF-2BAC-4C41-9AED-F47253B62FAB}" srcOrd="2" destOrd="0" presId="urn:microsoft.com/office/officeart/2005/8/layout/cycle2"/>
    <dgm:cxn modelId="{906F3CC9-7ABB-4B0A-AC06-6DAB301BEF24}" type="presParOf" srcId="{008BCF41-20FC-4952-BED9-451B4548DD1C}" destId="{ECE4C5C9-A65F-4401-A755-69681FF9C44C}" srcOrd="3" destOrd="0" presId="urn:microsoft.com/office/officeart/2005/8/layout/cycle2"/>
    <dgm:cxn modelId="{20035557-E220-4854-A717-8214759A9E33}" type="presParOf" srcId="{ECE4C5C9-A65F-4401-A755-69681FF9C44C}" destId="{6EC3B6E1-E95A-43BF-9FA8-B021D1ECC807}" srcOrd="0" destOrd="0" presId="urn:microsoft.com/office/officeart/2005/8/layout/cycle2"/>
    <dgm:cxn modelId="{1C7CCE92-BE01-49A4-89C2-BCFB653A9592}" type="presParOf" srcId="{008BCF41-20FC-4952-BED9-451B4548DD1C}" destId="{B9E2F21F-BECE-40E3-93A6-1B7D136B85FA}" srcOrd="4" destOrd="0" presId="urn:microsoft.com/office/officeart/2005/8/layout/cycle2"/>
    <dgm:cxn modelId="{4BE70501-760E-4DC5-9F17-43AA0D75C75D}" type="presParOf" srcId="{008BCF41-20FC-4952-BED9-451B4548DD1C}" destId="{96FC1DB6-1FA9-49A5-9FF2-52DA08523675}" srcOrd="5" destOrd="0" presId="urn:microsoft.com/office/officeart/2005/8/layout/cycle2"/>
    <dgm:cxn modelId="{A89344D4-9EAE-44A9-820D-DB02EAD175BD}" type="presParOf" srcId="{96FC1DB6-1FA9-49A5-9FF2-52DA08523675}" destId="{3EAD4DA7-CBC1-41C4-9D8C-2ED7AC714C5A}" srcOrd="0" destOrd="0" presId="urn:microsoft.com/office/officeart/2005/8/layout/cycle2"/>
    <dgm:cxn modelId="{04F5A1D2-10DA-4826-AD35-B55E56794486}" type="presParOf" srcId="{008BCF41-20FC-4952-BED9-451B4548DD1C}" destId="{A19702F5-0916-4426-96C4-4035D9B10729}" srcOrd="6" destOrd="0" presId="urn:microsoft.com/office/officeart/2005/8/layout/cycle2"/>
    <dgm:cxn modelId="{B8D88184-6F0B-4CA8-986B-80F218C844C1}" type="presParOf" srcId="{008BCF41-20FC-4952-BED9-451B4548DD1C}" destId="{77A38E9F-B4F8-4F09-A523-97A521711DAD}" srcOrd="7" destOrd="0" presId="urn:microsoft.com/office/officeart/2005/8/layout/cycle2"/>
    <dgm:cxn modelId="{BE77E445-D216-4EB0-B981-43CF0FE6FBB0}" type="presParOf" srcId="{77A38E9F-B4F8-4F09-A523-97A521711DAD}" destId="{B6C1F087-EC3D-4024-9B21-B506E8290FF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585F3A-3133-4BAC-B442-DBED68CFB98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B52FA4-DDB0-49AF-B9C8-F63DA112DF2D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 smtClean="0">
              <a:solidFill>
                <a:schemeClr val="tx1"/>
              </a:solidFill>
            </a:rPr>
            <a:t>Safety guide</a:t>
          </a:r>
          <a:endParaRPr lang="en-US" dirty="0" smtClean="0">
            <a:solidFill>
              <a:schemeClr val="tx1"/>
            </a:solidFill>
          </a:endParaRPr>
        </a:p>
      </dgm:t>
    </dgm:pt>
    <dgm:pt modelId="{3FFEC6D7-1B18-4F97-9124-1FD931A2EA87}" type="sibTrans" cxnId="{F3444A6D-FDBF-45C8-8E56-CAA9192B8A13}">
      <dgm:prSet/>
      <dgm:spPr/>
      <dgm:t>
        <a:bodyPr/>
        <a:lstStyle/>
        <a:p>
          <a:pPr rtl="1"/>
          <a:endParaRPr lang="ar-SA"/>
        </a:p>
      </dgm:t>
    </dgm:pt>
    <dgm:pt modelId="{7EA72F50-2313-4582-9EAE-DC6904932B90}" type="parTrans" cxnId="{F3444A6D-FDBF-45C8-8E56-CAA9192B8A13}">
      <dgm:prSet/>
      <dgm:spPr/>
      <dgm:t>
        <a:bodyPr/>
        <a:lstStyle/>
        <a:p>
          <a:pPr rtl="1"/>
          <a:endParaRPr lang="ar-SA"/>
        </a:p>
      </dgm:t>
    </dgm:pt>
    <dgm:pt modelId="{3F46A8D3-37E2-411E-A6F1-96C0B904A14E}" type="pres">
      <dgm:prSet presAssocID="{CD585F3A-3133-4BAC-B442-DBED68CFB9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B5885E2-95B1-44B6-87FA-56E19F7976E2}" type="pres">
      <dgm:prSet presAssocID="{75B52FA4-DDB0-49AF-B9C8-F63DA112DF2D}" presName="linNode" presStyleCnt="0"/>
      <dgm:spPr/>
    </dgm:pt>
    <dgm:pt modelId="{7F0A4718-6D37-4614-8DB9-BBC9BF2E2DD9}" type="pres">
      <dgm:prSet presAssocID="{75B52FA4-DDB0-49AF-B9C8-F63DA112DF2D}" presName="parentText" presStyleLbl="node1" presStyleIdx="0" presStyleCnt="1" custScaleX="277778" custLinFactNeighborX="-17030" custLinFactNeighborY="-58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3444A6D-FDBF-45C8-8E56-CAA9192B8A13}" srcId="{CD585F3A-3133-4BAC-B442-DBED68CFB984}" destId="{75B52FA4-DDB0-49AF-B9C8-F63DA112DF2D}" srcOrd="0" destOrd="0" parTransId="{7EA72F50-2313-4582-9EAE-DC6904932B90}" sibTransId="{3FFEC6D7-1B18-4F97-9124-1FD931A2EA87}"/>
    <dgm:cxn modelId="{94B3E9C4-7327-4BEE-8275-4CA8D3C03DBB}" type="presOf" srcId="{75B52FA4-DDB0-49AF-B9C8-F63DA112DF2D}" destId="{7F0A4718-6D37-4614-8DB9-BBC9BF2E2DD9}" srcOrd="0" destOrd="0" presId="urn:microsoft.com/office/officeart/2005/8/layout/vList5"/>
    <dgm:cxn modelId="{5D88A908-4909-4205-ADFF-449AB40AFBD8}" type="presOf" srcId="{CD585F3A-3133-4BAC-B442-DBED68CFB984}" destId="{3F46A8D3-37E2-411E-A6F1-96C0B904A14E}" srcOrd="0" destOrd="0" presId="urn:microsoft.com/office/officeart/2005/8/layout/vList5"/>
    <dgm:cxn modelId="{2E889281-41D2-46CC-9E0E-2A54C01171BC}" type="presParOf" srcId="{3F46A8D3-37E2-411E-A6F1-96C0B904A14E}" destId="{AB5885E2-95B1-44B6-87FA-56E19F7976E2}" srcOrd="0" destOrd="0" presId="urn:microsoft.com/office/officeart/2005/8/layout/vList5"/>
    <dgm:cxn modelId="{831B3D92-031C-4F32-9390-05B2E2FDAAEA}" type="presParOf" srcId="{AB5885E2-95B1-44B6-87FA-56E19F7976E2}" destId="{7F0A4718-6D37-4614-8DB9-BBC9BF2E2DD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ACB761D-761D-48E2-911E-3A992722ECFD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BAEA59F-84D6-4656-8E53-5DC04FFAD201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  <a:cs typeface="+mj-cs"/>
            </a:rPr>
            <a:t>Identify And Analyze The Risks Of each department</a:t>
          </a:r>
          <a:endParaRPr lang="en-US" sz="1800" dirty="0">
            <a:solidFill>
              <a:schemeClr val="tx1"/>
            </a:solidFill>
          </a:endParaRPr>
        </a:p>
      </dgm:t>
    </dgm:pt>
    <dgm:pt modelId="{259A515F-FFED-4D1B-A567-D7536B4BA787}" type="parTrans" cxnId="{9B9A022A-0DDF-4101-9C0C-816B9EEEAD9C}">
      <dgm:prSet/>
      <dgm:spPr/>
      <dgm:t>
        <a:bodyPr/>
        <a:lstStyle/>
        <a:p>
          <a:endParaRPr lang="en-US"/>
        </a:p>
      </dgm:t>
    </dgm:pt>
    <dgm:pt modelId="{D83E3BEB-99DC-40C5-B18C-D94F7B3596D4}" type="sibTrans" cxnId="{9B9A022A-0DDF-4101-9C0C-816B9EEEAD9C}">
      <dgm:prSet custT="1"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A56EFA75-F532-437E-A231-EE5FA4E69D5E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Divide them into 2 types</a:t>
          </a:r>
          <a:endParaRPr lang="en-US" sz="1800" b="1" dirty="0">
            <a:solidFill>
              <a:schemeClr val="tx1"/>
            </a:solidFill>
          </a:endParaRPr>
        </a:p>
      </dgm:t>
    </dgm:pt>
    <dgm:pt modelId="{E2A4F3E9-C908-4059-8207-0B3BF0BA3AC9}" type="parTrans" cxnId="{DC287403-0409-4537-AA8F-249132F53E05}">
      <dgm:prSet/>
      <dgm:spPr/>
      <dgm:t>
        <a:bodyPr/>
        <a:lstStyle/>
        <a:p>
          <a:endParaRPr lang="en-US"/>
        </a:p>
      </dgm:t>
    </dgm:pt>
    <dgm:pt modelId="{F81BC2CB-D136-4BCA-BFBF-A120CB2EAD74}" type="sibTrans" cxnId="{DC287403-0409-4537-AA8F-249132F53E05}">
      <dgm:prSet custT="1"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05FCB58A-547C-4D5C-BC75-0FF3454C7AA5}">
      <dgm:prSet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Visit the departments</a:t>
          </a:r>
          <a:endParaRPr lang="en-US" sz="1800" b="1" dirty="0" smtClean="0">
            <a:solidFill>
              <a:schemeClr val="tx1"/>
            </a:solidFill>
            <a:cs typeface="+mj-cs"/>
          </a:endParaRPr>
        </a:p>
      </dgm:t>
    </dgm:pt>
    <dgm:pt modelId="{C74EFF6E-BFDE-4B3D-9931-0C332F3FF8A7}" type="parTrans" cxnId="{01ABBA4E-B6F7-4177-B2F9-C73AB93A14ED}">
      <dgm:prSet/>
      <dgm:spPr/>
      <dgm:t>
        <a:bodyPr/>
        <a:lstStyle/>
        <a:p>
          <a:endParaRPr lang="en-US"/>
        </a:p>
      </dgm:t>
    </dgm:pt>
    <dgm:pt modelId="{50F1819A-A1F8-47E6-BB00-61A5E71DE2F3}" type="sibTrans" cxnId="{01ABBA4E-B6F7-4177-B2F9-C73AB93A14ED}">
      <dgm:prSet custT="1"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59CB34D8-D929-4C21-9685-FF34A1A54D2E}">
      <dgm:prSet custT="1"/>
      <dgm:spPr/>
      <dgm:t>
        <a:bodyPr/>
        <a:lstStyle/>
        <a:p>
          <a:r>
            <a:rPr lang="en-US" sz="1800" b="1" i="0" dirty="0" smtClean="0">
              <a:solidFill>
                <a:schemeClr val="tx1"/>
              </a:solidFill>
            </a:rPr>
            <a:t>Medical risk</a:t>
          </a:r>
        </a:p>
      </dgm:t>
    </dgm:pt>
    <dgm:pt modelId="{49900456-E18A-4691-8A78-07961D54D118}" type="parTrans" cxnId="{CA01C7F2-F561-486B-B0DB-DADCDD0C761B}">
      <dgm:prSet/>
      <dgm:spPr/>
      <dgm:t>
        <a:bodyPr/>
        <a:lstStyle/>
        <a:p>
          <a:endParaRPr lang="en-US"/>
        </a:p>
      </dgm:t>
    </dgm:pt>
    <dgm:pt modelId="{FB0602D9-F13A-45EB-8A4F-14FEC59162DC}" type="sibTrans" cxnId="{CA01C7F2-F561-486B-B0DB-DADCDD0C761B}">
      <dgm:prSet custT="1"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9748EA3D-F942-4027-9B81-55851A3F23DE}">
      <dgm:prSet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Non Medical risks</a:t>
          </a:r>
          <a:endParaRPr lang="en-US" sz="1800" b="1" dirty="0">
            <a:solidFill>
              <a:schemeClr val="tx1"/>
            </a:solidFill>
          </a:endParaRPr>
        </a:p>
      </dgm:t>
    </dgm:pt>
    <dgm:pt modelId="{DC00042E-DCF4-4678-A022-3FDCB97045AD}" type="parTrans" cxnId="{B03767D1-C2C4-4AA9-862D-065BD2AD8B4C}">
      <dgm:prSet/>
      <dgm:spPr/>
      <dgm:t>
        <a:bodyPr/>
        <a:lstStyle/>
        <a:p>
          <a:endParaRPr lang="en-US"/>
        </a:p>
      </dgm:t>
    </dgm:pt>
    <dgm:pt modelId="{7AE0E212-9939-4602-BCE3-DEA7ADD5D018}" type="sibTrans" cxnId="{B03767D1-C2C4-4AA9-862D-065BD2AD8B4C}">
      <dgm:prSet/>
      <dgm:spPr/>
      <dgm:t>
        <a:bodyPr/>
        <a:lstStyle/>
        <a:p>
          <a:endParaRPr lang="en-US"/>
        </a:p>
      </dgm:t>
    </dgm:pt>
    <dgm:pt modelId="{F3A042CE-E44E-44DA-91D6-F0286AFCC57E}" type="pres">
      <dgm:prSet presAssocID="{8ACB761D-761D-48E2-911E-3A992722ECF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EF5E32-9E71-4781-8866-3467D22ECB75}" type="pres">
      <dgm:prSet presAssocID="{05FCB58A-547C-4D5C-BC75-0FF3454C7AA5}" presName="node" presStyleLbl="node1" presStyleIdx="0" presStyleCnt="5" custScaleX="134964" custScaleY="160458" custLinFactNeighborX="22057" custLinFactNeighborY="-4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EFDF4E-D69F-4BAC-901E-E3BF71E64ACE}" type="pres">
      <dgm:prSet presAssocID="{50F1819A-A1F8-47E6-BB00-61A5E71DE2F3}" presName="sibTrans" presStyleLbl="sibTrans2D1" presStyleIdx="0" presStyleCnt="4" custScaleX="102676" custScaleY="160458"/>
      <dgm:spPr/>
      <dgm:t>
        <a:bodyPr/>
        <a:lstStyle/>
        <a:p>
          <a:endParaRPr lang="en-US"/>
        </a:p>
      </dgm:t>
    </dgm:pt>
    <dgm:pt modelId="{978F76B4-2DCD-47D7-BF2C-4260532EAF61}" type="pres">
      <dgm:prSet presAssocID="{50F1819A-A1F8-47E6-BB00-61A5E71DE2F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22FBB80-D4AE-4F94-BD8B-3B7C45787282}" type="pres">
      <dgm:prSet presAssocID="{BBAEA59F-84D6-4656-8E53-5DC04FFAD201}" presName="node" presStyleLbl="node1" presStyleIdx="1" presStyleCnt="5" custScaleX="163589" custScaleY="160899" custLinFactNeighborX="11486" custLinFactNeighborY="-4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7D8EAD-B1C9-4EF3-883D-BF8F43E5C960}" type="pres">
      <dgm:prSet presAssocID="{D83E3BEB-99DC-40C5-B18C-D94F7B3596D4}" presName="sibTrans" presStyleLbl="sibTrans2D1" presStyleIdx="1" presStyleCnt="4" custScaleX="102676" custScaleY="160458"/>
      <dgm:spPr/>
      <dgm:t>
        <a:bodyPr/>
        <a:lstStyle/>
        <a:p>
          <a:endParaRPr lang="en-US"/>
        </a:p>
      </dgm:t>
    </dgm:pt>
    <dgm:pt modelId="{6260AC8F-B7B8-46E0-8EAE-00DA36D781BD}" type="pres">
      <dgm:prSet presAssocID="{D83E3BEB-99DC-40C5-B18C-D94F7B3596D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00225CF-A418-4486-B187-46B8E83ED79F}" type="pres">
      <dgm:prSet presAssocID="{A56EFA75-F532-437E-A231-EE5FA4E69D5E}" presName="node" presStyleLbl="node1" presStyleIdx="2" presStyleCnt="5" custScaleX="113202" custScaleY="160458" custLinFactNeighborX="41629" custLinFactNeighborY="-6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F6C34E-858C-49CF-B706-FE89CCE5A5CF}" type="pres">
      <dgm:prSet presAssocID="{F81BC2CB-D136-4BCA-BFBF-A120CB2EAD74}" presName="sibTrans" presStyleLbl="sibTrans2D1" presStyleIdx="2" presStyleCnt="4" custScaleX="102677" custScaleY="160458"/>
      <dgm:spPr/>
      <dgm:t>
        <a:bodyPr/>
        <a:lstStyle/>
        <a:p>
          <a:endParaRPr lang="en-US"/>
        </a:p>
      </dgm:t>
    </dgm:pt>
    <dgm:pt modelId="{C260D587-9E12-407B-A746-128E9E7905A6}" type="pres">
      <dgm:prSet presAssocID="{F81BC2CB-D136-4BCA-BFBF-A120CB2EAD74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505594A2-1D15-4249-A664-24622AD8D617}" type="pres">
      <dgm:prSet presAssocID="{59CB34D8-D929-4C21-9685-FF34A1A54D2E}" presName="node" presStyleLbl="node1" presStyleIdx="3" presStyleCnt="5" custScaleX="113202" custScaleY="160458" custLinFactX="58351" custLinFactY="-7454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8E9C7-3871-4A53-9E33-7EC2645AAC94}" type="pres">
      <dgm:prSet presAssocID="{FB0602D9-F13A-45EB-8A4F-14FEC59162DC}" presName="sibTrans" presStyleLbl="sibTrans2D1" presStyleIdx="3" presStyleCnt="4" custAng="18966655" custScaleX="265725" custScaleY="151304" custLinFactX="-274353" custLinFactY="64713" custLinFactNeighborX="-300000" custLinFactNeighborY="100000"/>
      <dgm:spPr/>
      <dgm:t>
        <a:bodyPr/>
        <a:lstStyle/>
        <a:p>
          <a:endParaRPr lang="en-US"/>
        </a:p>
      </dgm:t>
    </dgm:pt>
    <dgm:pt modelId="{768436D1-ADAA-4F48-AE03-910E2D9B7634}" type="pres">
      <dgm:prSet presAssocID="{FB0602D9-F13A-45EB-8A4F-14FEC59162DC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B4A182EB-C6D6-42EC-B80C-B43FADFD1CB2}" type="pres">
      <dgm:prSet presAssocID="{9748EA3D-F942-4027-9B81-55851A3F23DE}" presName="node" presStyleLbl="node1" presStyleIdx="4" presStyleCnt="5" custScaleX="113202" custScaleY="160458" custLinFactX="-67471" custLinFactY="5592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69F25B-2F9C-4082-8478-238770ED6B48}" type="presOf" srcId="{F81BC2CB-D136-4BCA-BFBF-A120CB2EAD74}" destId="{E6F6C34E-858C-49CF-B706-FE89CCE5A5CF}" srcOrd="0" destOrd="0" presId="urn:microsoft.com/office/officeart/2005/8/layout/process1"/>
    <dgm:cxn modelId="{9C158A9D-ACAC-4D86-85E5-B54AFB6F3D2C}" type="presOf" srcId="{05FCB58A-547C-4D5C-BC75-0FF3454C7AA5}" destId="{DEEF5E32-9E71-4781-8866-3467D22ECB75}" srcOrd="0" destOrd="0" presId="urn:microsoft.com/office/officeart/2005/8/layout/process1"/>
    <dgm:cxn modelId="{FC87F680-0D1A-4077-84DC-5CE239FE87F6}" type="presOf" srcId="{D83E3BEB-99DC-40C5-B18C-D94F7B3596D4}" destId="{6260AC8F-B7B8-46E0-8EAE-00DA36D781BD}" srcOrd="1" destOrd="0" presId="urn:microsoft.com/office/officeart/2005/8/layout/process1"/>
    <dgm:cxn modelId="{9BB91BB0-1308-41B6-AE5B-CCE7D2C4E2B0}" type="presOf" srcId="{FB0602D9-F13A-45EB-8A4F-14FEC59162DC}" destId="{768436D1-ADAA-4F48-AE03-910E2D9B7634}" srcOrd="1" destOrd="0" presId="urn:microsoft.com/office/officeart/2005/8/layout/process1"/>
    <dgm:cxn modelId="{CFAAB53C-FC89-42D4-86E7-52F0FFD74F4A}" type="presOf" srcId="{8ACB761D-761D-48E2-911E-3A992722ECFD}" destId="{F3A042CE-E44E-44DA-91D6-F0286AFCC57E}" srcOrd="0" destOrd="0" presId="urn:microsoft.com/office/officeart/2005/8/layout/process1"/>
    <dgm:cxn modelId="{30515D03-2770-41BA-A35B-D07E6D5CBCEF}" type="presOf" srcId="{50F1819A-A1F8-47E6-BB00-61A5E71DE2F3}" destId="{9CEFDF4E-D69F-4BAC-901E-E3BF71E64ACE}" srcOrd="0" destOrd="0" presId="urn:microsoft.com/office/officeart/2005/8/layout/process1"/>
    <dgm:cxn modelId="{9B9A022A-0DDF-4101-9C0C-816B9EEEAD9C}" srcId="{8ACB761D-761D-48E2-911E-3A992722ECFD}" destId="{BBAEA59F-84D6-4656-8E53-5DC04FFAD201}" srcOrd="1" destOrd="0" parTransId="{259A515F-FFED-4D1B-A567-D7536B4BA787}" sibTransId="{D83E3BEB-99DC-40C5-B18C-D94F7B3596D4}"/>
    <dgm:cxn modelId="{EE3DCB69-7C22-4C6E-84A9-E4E34C1FCC6F}" type="presOf" srcId="{D83E3BEB-99DC-40C5-B18C-D94F7B3596D4}" destId="{A97D8EAD-B1C9-4EF3-883D-BF8F43E5C960}" srcOrd="0" destOrd="0" presId="urn:microsoft.com/office/officeart/2005/8/layout/process1"/>
    <dgm:cxn modelId="{B03767D1-C2C4-4AA9-862D-065BD2AD8B4C}" srcId="{8ACB761D-761D-48E2-911E-3A992722ECFD}" destId="{9748EA3D-F942-4027-9B81-55851A3F23DE}" srcOrd="4" destOrd="0" parTransId="{DC00042E-DCF4-4678-A022-3FDCB97045AD}" sibTransId="{7AE0E212-9939-4602-BCE3-DEA7ADD5D018}"/>
    <dgm:cxn modelId="{DC287403-0409-4537-AA8F-249132F53E05}" srcId="{8ACB761D-761D-48E2-911E-3A992722ECFD}" destId="{A56EFA75-F532-437E-A231-EE5FA4E69D5E}" srcOrd="2" destOrd="0" parTransId="{E2A4F3E9-C908-4059-8207-0B3BF0BA3AC9}" sibTransId="{F81BC2CB-D136-4BCA-BFBF-A120CB2EAD74}"/>
    <dgm:cxn modelId="{3829D1DA-B278-4BC6-AD3D-CFF4E7FABF2D}" type="presOf" srcId="{F81BC2CB-D136-4BCA-BFBF-A120CB2EAD74}" destId="{C260D587-9E12-407B-A746-128E9E7905A6}" srcOrd="1" destOrd="0" presId="urn:microsoft.com/office/officeart/2005/8/layout/process1"/>
    <dgm:cxn modelId="{AC8B3D72-2C83-42C3-BD3A-9EC8F148E8CB}" type="presOf" srcId="{59CB34D8-D929-4C21-9685-FF34A1A54D2E}" destId="{505594A2-1D15-4249-A664-24622AD8D617}" srcOrd="0" destOrd="0" presId="urn:microsoft.com/office/officeart/2005/8/layout/process1"/>
    <dgm:cxn modelId="{8D2D35E4-C63E-404F-B589-BD119B46F645}" type="presOf" srcId="{A56EFA75-F532-437E-A231-EE5FA4E69D5E}" destId="{C00225CF-A418-4486-B187-46B8E83ED79F}" srcOrd="0" destOrd="0" presId="urn:microsoft.com/office/officeart/2005/8/layout/process1"/>
    <dgm:cxn modelId="{49D7F7FF-A82F-4496-8DC3-75F70D81C120}" type="presOf" srcId="{FB0602D9-F13A-45EB-8A4F-14FEC59162DC}" destId="{0868E9C7-3871-4A53-9E33-7EC2645AAC94}" srcOrd="0" destOrd="0" presId="urn:microsoft.com/office/officeart/2005/8/layout/process1"/>
    <dgm:cxn modelId="{CA01C7F2-F561-486B-B0DB-DADCDD0C761B}" srcId="{8ACB761D-761D-48E2-911E-3A992722ECFD}" destId="{59CB34D8-D929-4C21-9685-FF34A1A54D2E}" srcOrd="3" destOrd="0" parTransId="{49900456-E18A-4691-8A78-07961D54D118}" sibTransId="{FB0602D9-F13A-45EB-8A4F-14FEC59162DC}"/>
    <dgm:cxn modelId="{01ABBA4E-B6F7-4177-B2F9-C73AB93A14ED}" srcId="{8ACB761D-761D-48E2-911E-3A992722ECFD}" destId="{05FCB58A-547C-4D5C-BC75-0FF3454C7AA5}" srcOrd="0" destOrd="0" parTransId="{C74EFF6E-BFDE-4B3D-9931-0C332F3FF8A7}" sibTransId="{50F1819A-A1F8-47E6-BB00-61A5E71DE2F3}"/>
    <dgm:cxn modelId="{0E6800FB-C7F7-4442-9B3B-57F7A77C9608}" type="presOf" srcId="{BBAEA59F-84D6-4656-8E53-5DC04FFAD201}" destId="{A22FBB80-D4AE-4F94-BD8B-3B7C45787282}" srcOrd="0" destOrd="0" presId="urn:microsoft.com/office/officeart/2005/8/layout/process1"/>
    <dgm:cxn modelId="{042AB0AA-2A89-4B55-8A62-099C8E6CE2DF}" type="presOf" srcId="{9748EA3D-F942-4027-9B81-55851A3F23DE}" destId="{B4A182EB-C6D6-42EC-B80C-B43FADFD1CB2}" srcOrd="0" destOrd="0" presId="urn:microsoft.com/office/officeart/2005/8/layout/process1"/>
    <dgm:cxn modelId="{CABAF112-47DF-4336-86CB-17098E9EFB1B}" type="presOf" srcId="{50F1819A-A1F8-47E6-BB00-61A5E71DE2F3}" destId="{978F76B4-2DCD-47D7-BF2C-4260532EAF61}" srcOrd="1" destOrd="0" presId="urn:microsoft.com/office/officeart/2005/8/layout/process1"/>
    <dgm:cxn modelId="{E0571CDD-B5D6-409C-9699-BB6009059799}" type="presParOf" srcId="{F3A042CE-E44E-44DA-91D6-F0286AFCC57E}" destId="{DEEF5E32-9E71-4781-8866-3467D22ECB75}" srcOrd="0" destOrd="0" presId="urn:microsoft.com/office/officeart/2005/8/layout/process1"/>
    <dgm:cxn modelId="{3527FCFD-7AEE-4EE5-ADD4-E5F0B548189E}" type="presParOf" srcId="{F3A042CE-E44E-44DA-91D6-F0286AFCC57E}" destId="{9CEFDF4E-D69F-4BAC-901E-E3BF71E64ACE}" srcOrd="1" destOrd="0" presId="urn:microsoft.com/office/officeart/2005/8/layout/process1"/>
    <dgm:cxn modelId="{19D004DF-8BF1-440B-A34D-5F9F737D4AFB}" type="presParOf" srcId="{9CEFDF4E-D69F-4BAC-901E-E3BF71E64ACE}" destId="{978F76B4-2DCD-47D7-BF2C-4260532EAF61}" srcOrd="0" destOrd="0" presId="urn:microsoft.com/office/officeart/2005/8/layout/process1"/>
    <dgm:cxn modelId="{404FAD6D-CBF5-4B8D-8B8E-55FEE182D648}" type="presParOf" srcId="{F3A042CE-E44E-44DA-91D6-F0286AFCC57E}" destId="{A22FBB80-D4AE-4F94-BD8B-3B7C45787282}" srcOrd="2" destOrd="0" presId="urn:microsoft.com/office/officeart/2005/8/layout/process1"/>
    <dgm:cxn modelId="{373CC542-7B69-4424-BD8E-FCD69C2C5D6F}" type="presParOf" srcId="{F3A042CE-E44E-44DA-91D6-F0286AFCC57E}" destId="{A97D8EAD-B1C9-4EF3-883D-BF8F43E5C960}" srcOrd="3" destOrd="0" presId="urn:microsoft.com/office/officeart/2005/8/layout/process1"/>
    <dgm:cxn modelId="{29EA8A8C-D96C-43AF-991C-2360F51FB337}" type="presParOf" srcId="{A97D8EAD-B1C9-4EF3-883D-BF8F43E5C960}" destId="{6260AC8F-B7B8-46E0-8EAE-00DA36D781BD}" srcOrd="0" destOrd="0" presId="urn:microsoft.com/office/officeart/2005/8/layout/process1"/>
    <dgm:cxn modelId="{ACD928E9-0B32-44A2-BC88-BF232A7D7329}" type="presParOf" srcId="{F3A042CE-E44E-44DA-91D6-F0286AFCC57E}" destId="{C00225CF-A418-4486-B187-46B8E83ED79F}" srcOrd="4" destOrd="0" presId="urn:microsoft.com/office/officeart/2005/8/layout/process1"/>
    <dgm:cxn modelId="{7F1DAC81-9447-401A-9FA5-506A4E6FF31A}" type="presParOf" srcId="{F3A042CE-E44E-44DA-91D6-F0286AFCC57E}" destId="{E6F6C34E-858C-49CF-B706-FE89CCE5A5CF}" srcOrd="5" destOrd="0" presId="urn:microsoft.com/office/officeart/2005/8/layout/process1"/>
    <dgm:cxn modelId="{F6880F74-A3ED-4302-953A-26BF8A56D105}" type="presParOf" srcId="{E6F6C34E-858C-49CF-B706-FE89CCE5A5CF}" destId="{C260D587-9E12-407B-A746-128E9E7905A6}" srcOrd="0" destOrd="0" presId="urn:microsoft.com/office/officeart/2005/8/layout/process1"/>
    <dgm:cxn modelId="{FBCB9F95-1158-4F27-B52F-0EAAC8C8B7D5}" type="presParOf" srcId="{F3A042CE-E44E-44DA-91D6-F0286AFCC57E}" destId="{505594A2-1D15-4249-A664-24622AD8D617}" srcOrd="6" destOrd="0" presId="urn:microsoft.com/office/officeart/2005/8/layout/process1"/>
    <dgm:cxn modelId="{0D1FCD1E-6404-4235-9430-A7660123D858}" type="presParOf" srcId="{F3A042CE-E44E-44DA-91D6-F0286AFCC57E}" destId="{0868E9C7-3871-4A53-9E33-7EC2645AAC94}" srcOrd="7" destOrd="0" presId="urn:microsoft.com/office/officeart/2005/8/layout/process1"/>
    <dgm:cxn modelId="{C4037595-95E3-4629-92C9-229FA2AA0E4C}" type="presParOf" srcId="{0868E9C7-3871-4A53-9E33-7EC2645AAC94}" destId="{768436D1-ADAA-4F48-AE03-910E2D9B7634}" srcOrd="0" destOrd="0" presId="urn:microsoft.com/office/officeart/2005/8/layout/process1"/>
    <dgm:cxn modelId="{3FBD04D6-A7E2-4380-9875-8FDFCFFC9499}" type="presParOf" srcId="{F3A042CE-E44E-44DA-91D6-F0286AFCC57E}" destId="{B4A182EB-C6D6-42EC-B80C-B43FADFD1CB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8374C20-07CD-40E0-B0C2-F7324C4CE259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CC396F-F7D5-4F35-A1C3-1F113140509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743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175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3970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4933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6774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C396F-F7D5-4F35-A1C3-1F1131405095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9973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02/04/1436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file:///C:\Users\UPDATE\Desktop\project\project.accdb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39752" y="2996952"/>
            <a:ext cx="5072098" cy="577205"/>
          </a:xfrm>
        </p:spPr>
        <p:txBody>
          <a:bodyPr>
            <a:noAutofit/>
          </a:bodyPr>
          <a:lstStyle/>
          <a:p>
            <a:pPr rtl="0"/>
            <a:r>
              <a:rPr lang="en-US" sz="2000" b="1" dirty="0" smtClean="0"/>
              <a:t>AN-NAJAH NATIONAL UNIVERSITY</a:t>
            </a:r>
            <a:br>
              <a:rPr lang="en-US" sz="2000" b="1" dirty="0" smtClean="0"/>
            </a:br>
            <a:r>
              <a:rPr lang="en-US" sz="2000" b="1" dirty="0" smtClean="0"/>
              <a:t>INDUSTRIAL ENGINEERING DEPARTMENT</a:t>
            </a:r>
            <a:r>
              <a:rPr lang="ar-JO" sz="2000" b="1" dirty="0" smtClean="0"/>
              <a:t/>
            </a:r>
            <a:br>
              <a:rPr lang="ar-JO" sz="2000" b="1" dirty="0" smtClean="0"/>
            </a:br>
            <a:r>
              <a:rPr lang="en-US" sz="2000" b="1" dirty="0" smtClean="0"/>
              <a:t>GRADUATION PROJECT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ar-SA" sz="3200" dirty="0"/>
          </a:p>
        </p:txBody>
      </p:sp>
      <p:pic>
        <p:nvPicPr>
          <p:cNvPr id="7" name="Picture 6" descr="2014_01_7ab1fadb95.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16632"/>
            <a:ext cx="7704856" cy="2095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611560" y="4077072"/>
            <a:ext cx="7858180" cy="46223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DEVELOPING SAFETY SYSTEM AT ARAB SPECIALIST HOSPITAL</a:t>
            </a:r>
            <a:endParaRPr lang="ar-SA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47664" y="5157192"/>
          <a:ext cx="612068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7268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Samya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Abu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Haibah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Sana’a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Abd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AL -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Razzaq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Safwan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Khair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Allah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Reem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Hmeidan</a:t>
                      </a: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19672" y="479715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Supervised  By: Eng. Suleiman </a:t>
            </a:r>
            <a:r>
              <a:rPr lang="en-US" b="1" dirty="0" err="1" smtClean="0"/>
              <a:t>Daifi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Literature Review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400" dirty="0" smtClean="0"/>
              <a:t>Safety is the state of being "safe" ,the condition of being protected against all types of consequences  failure, damage, accidents and harms 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800" b="1" dirty="0" smtClean="0"/>
              <a:t>Difference between safety &amp; health </a:t>
            </a:r>
          </a:p>
          <a:p>
            <a:pPr algn="l" rtl="0">
              <a:buNone/>
            </a:pPr>
            <a:r>
              <a:rPr lang="en-US" sz="2400" dirty="0" smtClean="0"/>
              <a:t>Safety deals with a cute effects of hazards ,whereas health deals with chronic effects of hazards</a:t>
            </a:r>
          </a:p>
          <a:p>
            <a:pPr algn="r" rt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290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mprovement Cycle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51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 of projects</a:t>
            </a:r>
            <a:endParaRPr lang="en-US" dirty="0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556342">
            <a:off x="6621347" y="1865574"/>
            <a:ext cx="1367641" cy="123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75087">
            <a:off x="4754928" y="1708230"/>
            <a:ext cx="1519269" cy="132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13871">
            <a:off x="6957308" y="4157418"/>
            <a:ext cx="134174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27016">
            <a:off x="742728" y="4198876"/>
            <a:ext cx="1538301" cy="1335365"/>
          </a:xfrm>
          <a:prstGeom prst="rect">
            <a:avLst/>
          </a:prstGeom>
          <a:noFill/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3157">
            <a:off x="2870756" y="4298618"/>
            <a:ext cx="1349919" cy="1480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/>
          <a:srcRect l="1016" r="1423"/>
          <a:stretch>
            <a:fillRect/>
          </a:stretch>
        </p:blipFill>
        <p:spPr bwMode="auto">
          <a:xfrm rot="20207408">
            <a:off x="919481" y="1519918"/>
            <a:ext cx="1205880" cy="14448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564397">
            <a:off x="4853088" y="4121319"/>
            <a:ext cx="1517866" cy="163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508104" y="3140968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Safety equipment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763688" y="32129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Safety Guide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580112" y="587727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Access system software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547664" y="566124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Medical Waste system</a:t>
            </a:r>
            <a:endParaRPr lang="en-US" sz="1600" dirty="0"/>
          </a:p>
        </p:txBody>
      </p:sp>
      <p:pic>
        <p:nvPicPr>
          <p:cNvPr id="24" name="Picture 23"/>
          <p:cNvPicPr/>
          <p:nvPr/>
        </p:nvPicPr>
        <p:blipFill>
          <a:blip r:embed="rId7" cstate="print"/>
          <a:srcRect l="1016" r="1423"/>
          <a:stretch>
            <a:fillRect/>
          </a:stretch>
        </p:blipFill>
        <p:spPr bwMode="auto">
          <a:xfrm rot="1917702">
            <a:off x="2774785" y="1622424"/>
            <a:ext cx="1205880" cy="14448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Safety Guide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1016" r="1423"/>
          <a:stretch>
            <a:fillRect/>
          </a:stretch>
        </p:blipFill>
        <p:spPr bwMode="auto">
          <a:xfrm>
            <a:off x="2844625" y="1600200"/>
            <a:ext cx="3454749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322677251"/>
              </p:ext>
            </p:extLst>
          </p:nvPr>
        </p:nvGraphicFramePr>
        <p:xfrm>
          <a:off x="500034" y="285728"/>
          <a:ext cx="8229600" cy="121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81222028"/>
              </p:ext>
            </p:extLst>
          </p:nvPr>
        </p:nvGraphicFramePr>
        <p:xfrm>
          <a:off x="323528" y="1988840"/>
          <a:ext cx="8712968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9978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Stakeholders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6637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3201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72188033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426455"/>
              </p:ext>
            </p:extLst>
          </p:nvPr>
        </p:nvGraphicFramePr>
        <p:xfrm>
          <a:off x="1331640" y="1988840"/>
          <a:ext cx="6624736" cy="3763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9506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47060053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5794792"/>
              </p:ext>
            </p:extLst>
          </p:nvPr>
        </p:nvGraphicFramePr>
        <p:xfrm>
          <a:off x="1428728" y="1500174"/>
          <a:ext cx="6543692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36742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3877891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How </a:t>
            </a:r>
            <a:r>
              <a:rPr lang="en-US" dirty="0"/>
              <a:t>to Deal with fire</a:t>
            </a:r>
          </a:p>
          <a:p>
            <a:pPr lvl="0" algn="l" rtl="0"/>
            <a:r>
              <a:rPr lang="en-US" dirty="0"/>
              <a:t>How to dispose waste</a:t>
            </a:r>
          </a:p>
          <a:p>
            <a:pPr lvl="0" algn="l" rtl="0"/>
            <a:r>
              <a:rPr lang="en-US" dirty="0"/>
              <a:t>Instructions on infection</a:t>
            </a:r>
          </a:p>
          <a:p>
            <a:pPr lvl="0" algn="l" rtl="0"/>
            <a:r>
              <a:rPr lang="en-US" dirty="0"/>
              <a:t>Dealing with hazardous materials and tools</a:t>
            </a:r>
          </a:p>
          <a:p>
            <a:pPr lvl="0" algn="l" rtl="0"/>
            <a:r>
              <a:rPr lang="en-US" dirty="0"/>
              <a:t>Dealing with contaminated clothing.</a:t>
            </a:r>
          </a:p>
          <a:p>
            <a:pPr lvl="0" algn="l" rtl="0"/>
            <a:r>
              <a:rPr lang="en-US" dirty="0"/>
              <a:t>Things that must </a:t>
            </a:r>
            <a:r>
              <a:rPr lang="en-US" dirty="0" smtClean="0"/>
              <a:t>follow </a:t>
            </a:r>
            <a:r>
              <a:rPr lang="en-US" dirty="0"/>
              <a:t>when you enter the hospital</a:t>
            </a:r>
          </a:p>
          <a:p>
            <a:pPr algn="l" rtl="0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3528" y="332656"/>
            <a:ext cx="8229600" cy="13681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</a:t>
            </a:r>
            <a:r>
              <a:rPr kumimoji="0" lang="en-US" sz="4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 Instructions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500034" y="28572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642910" y="2260623"/>
          <a:ext cx="8158162" cy="4454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ight Arrow 8"/>
          <p:cNvSpPr/>
          <p:nvPr/>
        </p:nvSpPr>
        <p:spPr>
          <a:xfrm rot="5400000">
            <a:off x="3923928" y="1340768"/>
            <a:ext cx="936104" cy="122413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79512" y="188640"/>
          <a:ext cx="822960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00034" y="2214554"/>
          <a:ext cx="8186766" cy="4411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ight Arrow 8"/>
          <p:cNvSpPr/>
          <p:nvPr/>
        </p:nvSpPr>
        <p:spPr>
          <a:xfrm rot="5400000">
            <a:off x="3887924" y="1160748"/>
            <a:ext cx="936104" cy="144016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052736"/>
            <a:ext cx="547260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Safety Equipments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FireRi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060848"/>
            <a:ext cx="3816424" cy="3528392"/>
          </a:xfrm>
          <a:prstGeom prst="rect">
            <a:avLst/>
          </a:prstGeom>
        </p:spPr>
      </p:pic>
      <p:pic>
        <p:nvPicPr>
          <p:cNvPr id="4" name="Picture 3" descr="checklist_generic_NSH-3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420888"/>
            <a:ext cx="3620341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Safety Equipments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72208"/>
          <a:ext cx="8229600" cy="46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8208912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8760"/>
            <a:ext cx="9144000" cy="100811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000" dirty="0" smtClean="0"/>
              <a:t> To clarify this plan we have set a list of safety requirements and fire protection in hospitals, this plan was include:</a:t>
            </a:r>
            <a:br>
              <a:rPr lang="en-US" sz="2000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115616" y="2276872"/>
          <a:ext cx="685110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39752" y="476672"/>
            <a:ext cx="4752528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latin typeface="Times New Roman" pitchFamily="18" charset="0"/>
                <a:cs typeface="Times New Roman" pitchFamily="18" charset="0"/>
              </a:rPr>
              <a:t>Fire Plan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The engineering services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44824"/>
            <a:ext cx="871296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Fire management plan</a:t>
            </a:r>
            <a:endParaRPr lang="en-US" dirty="0"/>
          </a:p>
        </p:txBody>
      </p:sp>
      <p:pic>
        <p:nvPicPr>
          <p:cNvPr id="4" name="Content Placeholder 3" descr="Fire-Risk-Assessor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019776"/>
            <a:ext cx="4392488" cy="3513991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Emergency plan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79712" y="2132856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goal of this plan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This plan contains three strategies/ phase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1835696" y="476672"/>
            <a:ext cx="5976664" cy="244827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Medical Waste</a:t>
            </a:r>
            <a:endParaRPr lang="en-US" sz="2800" b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852936"/>
            <a:ext cx="3816423" cy="2828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Lack of effective safety management systems.</a:t>
            </a:r>
          </a:p>
          <a:p>
            <a:pPr algn="l" rtl="0"/>
            <a:r>
              <a:rPr lang="en-US" dirty="0" smtClean="0"/>
              <a:t>Employees, patients and visitors are exposed to danger.</a:t>
            </a:r>
          </a:p>
          <a:p>
            <a:pPr algn="l" rtl="0"/>
            <a:r>
              <a:rPr lang="en-US" dirty="0" smtClean="0"/>
              <a:t>Large number of accidents lead to higher degree of danger in danger situation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/>
            </a:r>
            <a:br>
              <a:rPr lang="ar-SA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 Medical Waste System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88849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7952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Arrow 5"/>
          <p:cNvSpPr/>
          <p:nvPr/>
        </p:nvSpPr>
        <p:spPr>
          <a:xfrm>
            <a:off x="1547664" y="620688"/>
            <a:ext cx="5976664" cy="244827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Medical Waste</a:t>
            </a:r>
            <a:endParaRPr lang="en-US" sz="2800" b="1" dirty="0"/>
          </a:p>
        </p:txBody>
      </p:sp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24944"/>
            <a:ext cx="3096344" cy="25990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668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Medical Waste Operations Series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74316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27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2703494"/>
              </p:ext>
            </p:extLst>
          </p:nvPr>
        </p:nvGraphicFramePr>
        <p:xfrm>
          <a:off x="539552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Medical Waste Operations Series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77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3" algn="l" rtl="0">
              <a:spcBef>
                <a:spcPct val="0"/>
              </a:spcBef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Protective Measures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716755"/>
              </p:ext>
            </p:extLst>
          </p:nvPr>
        </p:nvGraphicFramePr>
        <p:xfrm>
          <a:off x="457200" y="2132856"/>
          <a:ext cx="7859216" cy="399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638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2" algn="ctr" rtl="1">
              <a:spcBef>
                <a:spcPct val="0"/>
              </a:spcBef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Software Safety System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    This Software system for easy access to information for all people entering the hospital whether they are employees, visitors or patients.</a:t>
            </a:r>
            <a:endParaRPr lang="en-US" sz="2800" dirty="0"/>
          </a:p>
        </p:txBody>
      </p:sp>
      <p:pic>
        <p:nvPicPr>
          <p:cNvPr id="4" name="Picture 3" descr="acces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342900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rgbClr val="C45C7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ccess.p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87824" y="1340768"/>
            <a:ext cx="3672407" cy="3672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The Objectives Of Access System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3934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179512" y="1412776"/>
          <a:ext cx="871870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85010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Constraints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3"/>
          <p:cNvGraphicFramePr/>
          <p:nvPr/>
        </p:nvGraphicFramePr>
        <p:xfrm>
          <a:off x="214282" y="714356"/>
          <a:ext cx="8643966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332656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Recommended Solution</a:t>
            </a:r>
            <a:endParaRPr lang="en-US" sz="4000" dirty="0"/>
          </a:p>
        </p:txBody>
      </p:sp>
      <p:sp>
        <p:nvSpPr>
          <p:cNvPr id="5" name="Flowchart: Or 4"/>
          <p:cNvSpPr/>
          <p:nvPr/>
        </p:nvSpPr>
        <p:spPr>
          <a:xfrm>
            <a:off x="827584" y="1700808"/>
            <a:ext cx="7560840" cy="4536504"/>
          </a:xfrm>
          <a:prstGeom prst="flowChar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07704" y="2420888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Develop safety system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2492896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Construction for safety committee </a:t>
            </a:r>
          </a:p>
          <a:p>
            <a:pPr algn="ctr"/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4365105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Training course for employee 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472514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/>
          </a:p>
        </p:txBody>
      </p:sp>
      <p:sp>
        <p:nvSpPr>
          <p:cNvPr id="10" name="TextBox 9"/>
          <p:cNvSpPr txBox="1"/>
          <p:nvPr/>
        </p:nvSpPr>
        <p:spPr>
          <a:xfrm>
            <a:off x="5076056" y="4653136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Create Palestinian  code specialist for safety hospital  </a:t>
            </a:r>
            <a:endParaRPr lang="en-US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fontScale="77500" lnSpcReduction="20000"/>
          </a:bodyPr>
          <a:lstStyle/>
          <a:p>
            <a:pPr lvl="0" algn="l" rtl="0"/>
            <a:r>
              <a:rPr lang="en-US" dirty="0"/>
              <a:t>The hospital </a:t>
            </a:r>
            <a:r>
              <a:rPr lang="en-US" dirty="0" smtClean="0"/>
              <a:t>is recommended to </a:t>
            </a:r>
            <a:r>
              <a:rPr lang="en-US" dirty="0"/>
              <a:t>implement this system to achieve all safety requirements </a:t>
            </a:r>
            <a:r>
              <a:rPr lang="en-US" dirty="0" smtClean="0"/>
              <a:t>and </a:t>
            </a:r>
            <a:r>
              <a:rPr lang="en-US" dirty="0"/>
              <a:t>reduce injuries, accidents and infection.</a:t>
            </a:r>
          </a:p>
          <a:p>
            <a:pPr algn="l" rtl="0"/>
            <a:endParaRPr lang="en-US" dirty="0"/>
          </a:p>
          <a:p>
            <a:pPr lvl="0" algn="l" rtl="0"/>
            <a:r>
              <a:rPr lang="en-US" dirty="0"/>
              <a:t>Training is very </a:t>
            </a:r>
            <a:r>
              <a:rPr lang="en-US" dirty="0" smtClean="0"/>
              <a:t>essential, </a:t>
            </a:r>
            <a:r>
              <a:rPr lang="en-US" dirty="0"/>
              <a:t>to increase the employees awareness for safety in their work areas.</a:t>
            </a:r>
          </a:p>
          <a:p>
            <a:pPr algn="l" rtl="0">
              <a:buNone/>
            </a:pPr>
            <a:r>
              <a:rPr lang="en-US" dirty="0"/>
              <a:t> </a:t>
            </a:r>
          </a:p>
          <a:p>
            <a:pPr lvl="0" algn="l" rtl="0"/>
            <a:r>
              <a:rPr lang="en-US" dirty="0" smtClean="0"/>
              <a:t>The workers should commit  </a:t>
            </a:r>
            <a:r>
              <a:rPr lang="en-US" dirty="0"/>
              <a:t>the safety management procedures.</a:t>
            </a:r>
          </a:p>
          <a:p>
            <a:pPr algn="l" rtl="0">
              <a:buNone/>
            </a:pPr>
            <a:r>
              <a:rPr lang="en-US" dirty="0"/>
              <a:t> </a:t>
            </a:r>
          </a:p>
          <a:p>
            <a:pPr algn="l" rtl="0">
              <a:buNone/>
            </a:pPr>
            <a:r>
              <a:rPr lang="en-US" dirty="0"/>
              <a:t> </a:t>
            </a:r>
          </a:p>
        </p:txBody>
      </p:sp>
      <p:grpSp>
        <p:nvGrpSpPr>
          <p:cNvPr id="2" name="Group 6"/>
          <p:cNvGrpSpPr/>
          <p:nvPr/>
        </p:nvGrpSpPr>
        <p:grpSpPr>
          <a:xfrm>
            <a:off x="571472" y="285728"/>
            <a:ext cx="8221569" cy="1214446"/>
            <a:chOff x="0" y="0"/>
            <a:chExt cx="8221569" cy="1214446"/>
          </a:xfrm>
        </p:grpSpPr>
        <p:sp>
          <p:nvSpPr>
            <p:cNvPr id="8" name="Rounded Rectangle 7"/>
            <p:cNvSpPr/>
            <p:nvPr/>
          </p:nvSpPr>
          <p:spPr>
            <a:xfrm>
              <a:off x="0" y="0"/>
              <a:ext cx="8221569" cy="121444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59284" y="59284"/>
              <a:ext cx="8103001" cy="109587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213360" tIns="106680" rIns="213360" bIns="106680" numCol="1" spcCol="1270" anchor="ctr" anchorCtr="0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5600" kern="1200" dirty="0" smtClean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785786" y="42860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Conclusions and Recommendations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fontScale="77500" lnSpcReduction="20000"/>
          </a:bodyPr>
          <a:lstStyle/>
          <a:p>
            <a:pPr lvl="0" algn="l" rtl="0"/>
            <a:r>
              <a:rPr lang="en-US" dirty="0" smtClean="0"/>
              <a:t>The administration should invest more time and money in order to improve the implementation of the safety system.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hospital should form a safety committee. To ensure applying the safety rules in all the hospital departments. 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dirty="0" smtClean="0"/>
              <a:t>Continuous </a:t>
            </a:r>
            <a:r>
              <a:rPr lang="en-US" dirty="0"/>
              <a:t>improvement for this system to implement the modern </a:t>
            </a:r>
            <a:r>
              <a:rPr lang="en-US" dirty="0" smtClean="0"/>
              <a:t>techniques</a:t>
            </a:r>
            <a:endParaRPr lang="en-US" dirty="0"/>
          </a:p>
          <a:p>
            <a:pPr algn="l" rtl="0">
              <a:buNone/>
            </a:pPr>
            <a:r>
              <a:rPr lang="en-US" dirty="0"/>
              <a:t> </a:t>
            </a:r>
          </a:p>
          <a:p>
            <a:pPr lvl="0" algn="l" rtl="0"/>
            <a:r>
              <a:rPr lang="en-US" dirty="0"/>
              <a:t>Design  an automatic alarm Network at the hospital</a:t>
            </a:r>
          </a:p>
          <a:p>
            <a:pPr algn="l" rtl="0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404664"/>
            <a:ext cx="8229600" cy="1143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593161" y="428604"/>
            <a:ext cx="79704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spcBef>
                <a:spcPct val="0"/>
              </a:spcBef>
              <a:defRPr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Conclusions and Recommendations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ownload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Content Placeholder 4" descr="110325 Safety Now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3362324" y="2510631"/>
            <a:ext cx="2505819" cy="32194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827584" y="292494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implemented safety system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285293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Absence of fire and emergency plan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293096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documented, programmed, and Followed system in the hospital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4869160"/>
            <a:ext cx="2411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Not dealing with the medical waste and disposed it properly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Explain The Solution</a:t>
            </a:r>
            <a:endParaRPr lang="en-US" sz="4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5536" y="274638"/>
            <a:ext cx="7834064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Flowchart: Or 6"/>
          <p:cNvSpPr/>
          <p:nvPr/>
        </p:nvSpPr>
        <p:spPr>
          <a:xfrm>
            <a:off x="683568" y="1772816"/>
            <a:ext cx="7560840" cy="4536504"/>
          </a:xfrm>
          <a:prstGeom prst="flowChar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907704" y="242088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Safety guide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2420888"/>
            <a:ext cx="2664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Safety equipment</a:t>
            </a:r>
          </a:p>
          <a:p>
            <a:pPr algn="ctr"/>
            <a:r>
              <a:rPr lang="en-US" sz="2400" dirty="0" smtClean="0"/>
              <a:t>Fire and emergency plan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619672" y="4365104"/>
            <a:ext cx="2448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Development of medical waste management system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4653136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Access safety system.</a:t>
            </a:r>
            <a:endParaRPr lang="en-US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Benefits and Result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Benefits and Result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1052736"/>
          <a:ext cx="91440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-94565"/>
            <a:ext cx="2776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Project Implementation Methodology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539552" y="1772816"/>
          <a:ext cx="820891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3597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871</Words>
  <Application>Microsoft Office PowerPoint</Application>
  <PresentationFormat>On-screen Show (4:3)</PresentationFormat>
  <Paragraphs>215</Paragraphs>
  <Slides>42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Times New Roman</vt:lpstr>
      <vt:lpstr>سمة Office</vt:lpstr>
      <vt:lpstr>AN-NAJAH NATIONAL UNIVERSITY INDUSTRIAL ENGINEERING DEPARTMENT GRADUATION PROJECT </vt:lpstr>
      <vt:lpstr>PowerPoint Presentation</vt:lpstr>
      <vt:lpstr>PowerPoint Presentation</vt:lpstr>
      <vt:lpstr>Recommended Solution</vt:lpstr>
      <vt:lpstr>PowerPoint Presentation</vt:lpstr>
      <vt:lpstr>Explain The Solution</vt:lpstr>
      <vt:lpstr>Benefits and Result</vt:lpstr>
      <vt:lpstr>Benefits and Result</vt:lpstr>
      <vt:lpstr> Project Implementation Methodology </vt:lpstr>
      <vt:lpstr>Literature Review </vt:lpstr>
      <vt:lpstr>The Improvement Cycle</vt:lpstr>
      <vt:lpstr>Deliverables of projects</vt:lpstr>
      <vt:lpstr>Safety Guide</vt:lpstr>
      <vt:lpstr>PowerPoint Presentation</vt:lpstr>
      <vt:lpstr>Stakeholders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Safety Equipments</vt:lpstr>
      <vt:lpstr>PowerPoint Presentation</vt:lpstr>
      <vt:lpstr>  To clarify this plan we have set a list of safety requirements and fire protection in hospitals, this plan was include:  </vt:lpstr>
      <vt:lpstr>The engineering services</vt:lpstr>
      <vt:lpstr>Fire management plan</vt:lpstr>
      <vt:lpstr>Emergency plan</vt:lpstr>
      <vt:lpstr>This plan contains three strategies/ phase</vt:lpstr>
      <vt:lpstr>PowerPoint Presentation</vt:lpstr>
      <vt:lpstr> The Medical Waste System </vt:lpstr>
      <vt:lpstr>PowerPoint Presentation</vt:lpstr>
      <vt:lpstr> The Medical Waste Operations Series   </vt:lpstr>
      <vt:lpstr> The Medical Waste Operations Series   </vt:lpstr>
      <vt:lpstr> Protective Measures </vt:lpstr>
      <vt:lpstr>Software Safety System</vt:lpstr>
      <vt:lpstr>PowerPoint Presentation</vt:lpstr>
      <vt:lpstr>The Objectives Of Access System</vt:lpstr>
      <vt:lpstr> The Constraints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INDUSTRIAL ENGINEERING DEPARTMENT GRADUATION PROJECT</dc:title>
  <dc:creator>Safa</dc:creator>
  <cp:lastModifiedBy>student</cp:lastModifiedBy>
  <cp:revision>360</cp:revision>
  <dcterms:created xsi:type="dcterms:W3CDTF">2013-11-27T08:38:54Z</dcterms:created>
  <dcterms:modified xsi:type="dcterms:W3CDTF">2015-01-22T09:50:27Z</dcterms:modified>
</cp:coreProperties>
</file>