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72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4" r:id="rId14"/>
    <p:sldId id="273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2" autoAdjust="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F7FEB06-EA0E-4EEE-8716-979ED1723C8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5D2C017-78AE-436D-B8D6-D8594624D3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Contents</a:t>
            </a:r>
            <a:r>
              <a:rPr lang="en-US" dirty="0"/>
              <a:t> 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800" dirty="0" smtClean="0"/>
              <a:t>Introduction</a:t>
            </a:r>
          </a:p>
          <a:p>
            <a:r>
              <a:rPr lang="en-US" sz="2800" dirty="0" smtClean="0"/>
              <a:t>Why this project?</a:t>
            </a:r>
            <a:endParaRPr lang="en-US" sz="2800" dirty="0"/>
          </a:p>
          <a:p>
            <a:r>
              <a:rPr lang="en-US" sz="2800" dirty="0" smtClean="0"/>
              <a:t>Abstract</a:t>
            </a:r>
          </a:p>
          <a:p>
            <a:r>
              <a:rPr lang="en-US" sz="2800" dirty="0" smtClean="0"/>
              <a:t>Features</a:t>
            </a:r>
            <a:endParaRPr lang="en-US" sz="2800" dirty="0"/>
          </a:p>
          <a:p>
            <a:r>
              <a:rPr lang="en-US" sz="2800" dirty="0"/>
              <a:t>Problems</a:t>
            </a:r>
          </a:p>
          <a:p>
            <a:r>
              <a:rPr lang="en-US" sz="2800" dirty="0"/>
              <a:t>Implementation</a:t>
            </a:r>
          </a:p>
          <a:p>
            <a:r>
              <a:rPr lang="en-US" sz="2800" dirty="0"/>
              <a:t>Recommendations</a:t>
            </a:r>
          </a:p>
          <a:p>
            <a:r>
              <a:rPr lang="en-US" sz="2800" dirty="0"/>
              <a:t>Demo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97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circuit: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we </a:t>
            </a:r>
            <a:r>
              <a:rPr lang="en-US" sz="2800" dirty="0" smtClean="0"/>
              <a:t>built </a:t>
            </a:r>
            <a:r>
              <a:rPr lang="en-US" sz="2800" dirty="0" smtClean="0"/>
              <a:t>the control circuit using two </a:t>
            </a:r>
            <a:r>
              <a:rPr lang="en-US" sz="2800" dirty="0" smtClean="0"/>
              <a:t>relays </a:t>
            </a:r>
            <a:r>
              <a:rPr lang="en-US" sz="2800" dirty="0" smtClean="0"/>
              <a:t>with two power </a:t>
            </a:r>
            <a:r>
              <a:rPr lang="en-US" sz="2800" dirty="0" smtClean="0"/>
              <a:t>transistors </a:t>
            </a:r>
            <a:r>
              <a:rPr lang="en-US" sz="2800" dirty="0" smtClean="0"/>
              <a:t>to make </a:t>
            </a:r>
            <a:r>
              <a:rPr lang="en-US" sz="2800" dirty="0" smtClean="0"/>
              <a:t>H-</a:t>
            </a:r>
            <a:r>
              <a:rPr lang="en-US" sz="2800" dirty="0" err="1" smtClean="0"/>
              <a:t>bridg</a:t>
            </a:r>
            <a:r>
              <a:rPr lang="en-US" sz="2800" dirty="0" smtClean="0"/>
              <a:t>, </a:t>
            </a:r>
            <a:r>
              <a:rPr lang="en-US" sz="2800" dirty="0" smtClean="0"/>
              <a:t>because the H-</a:t>
            </a:r>
            <a:r>
              <a:rPr lang="en-US" sz="2800" dirty="0" err="1" smtClean="0"/>
              <a:t>bridg</a:t>
            </a:r>
            <a:r>
              <a:rPr lang="en-US" sz="2800" dirty="0" smtClean="0"/>
              <a:t> </a:t>
            </a:r>
            <a:r>
              <a:rPr lang="en-US" sz="2800" dirty="0" smtClean="0"/>
              <a:t>ICs available in the market don’t </a:t>
            </a:r>
            <a:r>
              <a:rPr lang="en-US" sz="2800" dirty="0" smtClean="0"/>
              <a:t>bear </a:t>
            </a:r>
            <a:r>
              <a:rPr lang="en-US" sz="2800" dirty="0" smtClean="0"/>
              <a:t>five</a:t>
            </a:r>
            <a:r>
              <a:rPr lang="en-US" sz="2800" dirty="0" smtClean="0"/>
              <a:t> </a:t>
            </a:r>
            <a:r>
              <a:rPr lang="en-US" sz="2800" dirty="0" smtClean="0"/>
              <a:t>amp’s </a:t>
            </a:r>
            <a:r>
              <a:rPr lang="en-US" sz="2800" dirty="0" smtClean="0"/>
              <a:t>that we need, </a:t>
            </a:r>
            <a:r>
              <a:rPr lang="en-US" sz="2800" dirty="0" smtClean="0"/>
              <a:t>so we have to build it because it’s not available in the  market.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21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circuit </a:t>
            </a:r>
            <a:r>
              <a:rPr lang="en-US" sz="2800" dirty="0" smtClean="0"/>
              <a:t>count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9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Touch screen: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3" y="1628799"/>
            <a:ext cx="8181975" cy="489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7697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Color sensor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2184400"/>
            <a:ext cx="4445000" cy="3708400"/>
          </a:xfrm>
        </p:spPr>
      </p:pic>
    </p:spTree>
    <p:extLst>
      <p:ext uri="{BB962C8B-B14F-4D97-AF65-F5344CB8AC3E}">
        <p14:creationId xmlns:p14="http://schemas.microsoft.com/office/powerpoint/2010/main" val="530657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our project we have used some components for the communication</a:t>
            </a:r>
          </a:p>
          <a:p>
            <a:r>
              <a:rPr lang="en-US" dirty="0" smtClean="0"/>
              <a:t>We have used the Xbee for sending data from the PC to microcontroller.</a:t>
            </a:r>
          </a:p>
          <a:p>
            <a:pPr marL="0" indent="0">
              <a:buNone/>
            </a:pPr>
            <a:r>
              <a:rPr lang="en-US" dirty="0" smtClean="0"/>
              <a:t>The communication between the mobile and the pc is GPRS communication using TCP protocol</a:t>
            </a:r>
          </a:p>
          <a:p>
            <a:pPr marL="0" indent="0">
              <a:buNone/>
            </a:pPr>
            <a:r>
              <a:rPr lang="en-US" dirty="0" smtClean="0"/>
              <a:t>Also we used GSM modem between the pc and the mobile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734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Before using any component make sure that is available and suitable  for your project.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23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55837">
            <a:off x="1009177" y="950394"/>
            <a:ext cx="7559104" cy="5669328"/>
          </a:xfrm>
        </p:spPr>
      </p:pic>
    </p:spTree>
    <p:extLst>
      <p:ext uri="{BB962C8B-B14F-4D97-AF65-F5344CB8AC3E}">
        <p14:creationId xmlns:p14="http://schemas.microsoft.com/office/powerpoint/2010/main" val="221645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saturation sat="205000"/>
                    </a14:imgEffect>
                    <a14:imgEffect>
                      <a14:brightnessContrast bright="34000"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8155">
            <a:off x="606098" y="692150"/>
            <a:ext cx="7931804" cy="5784850"/>
          </a:xfrm>
        </p:spPr>
      </p:pic>
      <p:sp>
        <p:nvSpPr>
          <p:cNvPr id="5" name="Rectangle 4"/>
          <p:cNvSpPr/>
          <p:nvPr/>
        </p:nvSpPr>
        <p:spPr>
          <a:xfrm>
            <a:off x="467544" y="548680"/>
            <a:ext cx="46805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Thank you for your attention :)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19826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Our </a:t>
            </a:r>
            <a:r>
              <a:rPr lang="en-US" dirty="0"/>
              <a:t>project is an exploratory robot which has a shape of tank that is controlled remotely by a mobile phone that is connected to the network 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robot is controlled manually through controller person or can detect threads and automatically  go away from the risk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7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Why this project ??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Developing a system that can be controlled remotely away from the </a:t>
            </a:r>
            <a:r>
              <a:rPr lang="en-US" sz="2800" dirty="0" smtClean="0"/>
              <a:t>risk.</a:t>
            </a:r>
          </a:p>
          <a:p>
            <a:endParaRPr lang="en-US" sz="2800" dirty="0"/>
          </a:p>
          <a:p>
            <a:r>
              <a:rPr lang="en-US" sz="2800" dirty="0"/>
              <a:t>Increasing the safety by making it capable to be controlled from far distance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/>
              <a:t>Making it capable to act as an exploratory robot by supplying it with sensors and </a:t>
            </a:r>
            <a:r>
              <a:rPr lang="en-US" sz="2800" dirty="0" smtClean="0"/>
              <a:t>cameras.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28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/>
              <a:t>Abstract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0892">
            <a:off x="5620899" y="3299302"/>
            <a:ext cx="3765041" cy="3569624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We designed </a:t>
            </a:r>
            <a:r>
              <a:rPr lang="en-US" sz="2800" dirty="0"/>
              <a:t>and </a:t>
            </a:r>
            <a:r>
              <a:rPr lang="en-US" sz="2800" dirty="0" smtClean="0"/>
              <a:t>construct a </a:t>
            </a:r>
            <a:r>
              <a:rPr lang="en-US" sz="2800" dirty="0"/>
              <a:t>“Remotely controlled Exploratory” robot to be </a:t>
            </a:r>
            <a:r>
              <a:rPr lang="en-US" sz="2800" dirty="0" smtClean="0"/>
              <a:t>used </a:t>
            </a:r>
            <a:r>
              <a:rPr lang="en-US" sz="2800" dirty="0"/>
              <a:t>as an exploratory tool by one local </a:t>
            </a:r>
            <a:r>
              <a:rPr lang="en-US" sz="2800" dirty="0" smtClean="0"/>
              <a:t>network.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We built the model from the z</a:t>
            </a:r>
            <a:r>
              <a:rPr lang="en-US" sz="2800" dirty="0" smtClean="0">
                <a:solidFill>
                  <a:schemeClr val="bg1"/>
                </a:solidFill>
              </a:rPr>
              <a:t>ero using available</a:t>
            </a:r>
            <a:r>
              <a:rPr lang="en-US" sz="2800" dirty="0" smtClean="0"/>
              <a:t> components and tools.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76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robot can walk on straight forward or zigzag way.</a:t>
            </a:r>
          </a:p>
          <a:p>
            <a:endParaRPr lang="en-US" dirty="0" smtClean="0"/>
          </a:p>
          <a:p>
            <a:r>
              <a:rPr lang="en-US" dirty="0" smtClean="0"/>
              <a:t>The robot can walk on all directions</a:t>
            </a:r>
          </a:p>
          <a:p>
            <a:endParaRPr lang="en-US" dirty="0" smtClean="0"/>
          </a:p>
          <a:p>
            <a:r>
              <a:rPr lang="en-US" dirty="0" smtClean="0"/>
              <a:t>The robot can detect color</a:t>
            </a:r>
          </a:p>
          <a:p>
            <a:endParaRPr lang="en-US" dirty="0" smtClean="0"/>
          </a:p>
          <a:p>
            <a:r>
              <a:rPr lang="en-US" dirty="0" smtClean="0"/>
              <a:t>Can be controlled remotely</a:t>
            </a:r>
          </a:p>
          <a:p>
            <a:endParaRPr lang="en-US" dirty="0" smtClean="0"/>
          </a:p>
          <a:p>
            <a:r>
              <a:rPr lang="en-US" dirty="0" smtClean="0"/>
              <a:t>Can carry up to 50 KG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79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a stabile motors for the model.</a:t>
            </a:r>
          </a:p>
          <a:p>
            <a:r>
              <a:rPr lang="en-US" dirty="0" smtClean="0"/>
              <a:t>We face some challenges in control circuit. </a:t>
            </a:r>
          </a:p>
          <a:p>
            <a:r>
              <a:rPr lang="en-US" dirty="0" smtClean="0"/>
              <a:t>Some times we didn’t find the wanted component in the market.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2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Implementation: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8768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Model</a:t>
            </a:r>
            <a:r>
              <a:rPr lang="en-US" sz="4000" b="1" dirty="0" smtClean="0"/>
              <a:t>:</a:t>
            </a:r>
          </a:p>
          <a:p>
            <a:endParaRPr lang="en-US" sz="4000" b="1" dirty="0" smtClean="0"/>
          </a:p>
          <a:p>
            <a:pPr marL="0" indent="0">
              <a:buNone/>
            </a:pPr>
            <a:r>
              <a:rPr lang="en-US" sz="3200" b="1" dirty="0" smtClean="0"/>
              <a:t>    </a:t>
            </a:r>
            <a:r>
              <a:rPr lang="en-US" sz="3200" dirty="0" smtClean="0"/>
              <a:t>-</a:t>
            </a:r>
            <a:r>
              <a:rPr lang="en-US" sz="4000" dirty="0" smtClean="0"/>
              <a:t>We build the model </a:t>
            </a:r>
            <a:r>
              <a:rPr lang="en-US" sz="4000" dirty="0" smtClean="0"/>
              <a:t>from</a:t>
            </a:r>
            <a:r>
              <a:rPr lang="en-US" sz="4000" dirty="0"/>
              <a:t> </a:t>
            </a:r>
            <a:r>
              <a:rPr lang="en-US" sz="4000" dirty="0" smtClean="0"/>
              <a:t>scratch</a:t>
            </a:r>
          </a:p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</a:t>
            </a:r>
            <a:r>
              <a:rPr lang="en-US" sz="4000" dirty="0" smtClean="0"/>
              <a:t> with </a:t>
            </a:r>
            <a:r>
              <a:rPr lang="en-US" sz="4000" dirty="0" smtClean="0"/>
              <a:t>available </a:t>
            </a:r>
            <a:r>
              <a:rPr lang="en-US" sz="4000" dirty="0" smtClean="0"/>
              <a:t>components</a:t>
            </a:r>
            <a:r>
              <a:rPr lang="en-US" sz="4000" dirty="0" smtClean="0"/>
              <a:t>.</a:t>
            </a:r>
          </a:p>
          <a:p>
            <a:pPr marL="0" indent="0">
              <a:buNone/>
            </a:pPr>
            <a:r>
              <a:rPr lang="en-US" sz="4000" b="1" dirty="0" smtClean="0"/>
              <a:t>   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13870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count…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600200"/>
            <a:ext cx="6502400" cy="4876800"/>
          </a:xfrm>
        </p:spPr>
      </p:pic>
    </p:spTree>
    <p:extLst>
      <p:ext uri="{BB962C8B-B14F-4D97-AF65-F5344CB8AC3E}">
        <p14:creationId xmlns:p14="http://schemas.microsoft.com/office/powerpoint/2010/main" val="363186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count…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600200"/>
            <a:ext cx="6502400" cy="4876800"/>
          </a:xfrm>
        </p:spPr>
      </p:pic>
    </p:spTree>
    <p:extLst>
      <p:ext uri="{BB962C8B-B14F-4D97-AF65-F5344CB8AC3E}">
        <p14:creationId xmlns:p14="http://schemas.microsoft.com/office/powerpoint/2010/main" val="120466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97</TotalTime>
  <Words>372</Words>
  <Application>Microsoft Office PowerPoint</Application>
  <PresentationFormat>On-screen Show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Contents : </vt:lpstr>
      <vt:lpstr>Introduction</vt:lpstr>
      <vt:lpstr>Why this project ??</vt:lpstr>
      <vt:lpstr>Abstract…</vt:lpstr>
      <vt:lpstr>Features:</vt:lpstr>
      <vt:lpstr>Challenges:</vt:lpstr>
      <vt:lpstr>Implementation:</vt:lpstr>
      <vt:lpstr>Model count…</vt:lpstr>
      <vt:lpstr>Model count…</vt:lpstr>
      <vt:lpstr>Control circuit:</vt:lpstr>
      <vt:lpstr>Control circuit count…</vt:lpstr>
      <vt:lpstr>Touch screen:</vt:lpstr>
      <vt:lpstr>               Color sensor</vt:lpstr>
      <vt:lpstr>communication</vt:lpstr>
      <vt:lpstr>Recommendations:</vt:lpstr>
      <vt:lpstr>Demo: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Contents :</dc:title>
  <dc:creator>boda</dc:creator>
  <cp:lastModifiedBy>Mazen</cp:lastModifiedBy>
  <cp:revision>12</cp:revision>
  <dcterms:created xsi:type="dcterms:W3CDTF">2012-05-23T06:23:32Z</dcterms:created>
  <dcterms:modified xsi:type="dcterms:W3CDTF">2012-05-23T08:06:25Z</dcterms:modified>
</cp:coreProperties>
</file>