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sldIdLst>
    <p:sldId id="256" r:id="rId2"/>
    <p:sldId id="257" r:id="rId3"/>
    <p:sldId id="292" r:id="rId4"/>
    <p:sldId id="294" r:id="rId5"/>
    <p:sldId id="262" r:id="rId6"/>
    <p:sldId id="261" r:id="rId7"/>
    <p:sldId id="260" r:id="rId8"/>
    <p:sldId id="259" r:id="rId9"/>
    <p:sldId id="293" r:id="rId10"/>
    <p:sldId id="273" r:id="rId11"/>
    <p:sldId id="266" r:id="rId12"/>
    <p:sldId id="277" r:id="rId13"/>
    <p:sldId id="278" r:id="rId14"/>
    <p:sldId id="279" r:id="rId15"/>
    <p:sldId id="280" r:id="rId16"/>
    <p:sldId id="281" r:id="rId17"/>
    <p:sldId id="282" r:id="rId18"/>
    <p:sldId id="264" r:id="rId19"/>
    <p:sldId id="283" r:id="rId20"/>
    <p:sldId id="284" r:id="rId21"/>
    <p:sldId id="285" r:id="rId22"/>
    <p:sldId id="286" r:id="rId23"/>
    <p:sldId id="287" r:id="rId24"/>
    <p:sldId id="289" r:id="rId25"/>
    <p:sldId id="288" r:id="rId26"/>
    <p:sldId id="290" r:id="rId27"/>
    <p:sldId id="291" r:id="rId28"/>
    <p:sldId id="274" r:id="rId2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18" autoAdjust="0"/>
    <p:restoredTop sz="94660"/>
  </p:normalViewPr>
  <p:slideViewPr>
    <p:cSldViewPr snapToGrid="0">
      <p:cViewPr varScale="1">
        <p:scale>
          <a:sx n="72" d="100"/>
          <a:sy n="72" d="100"/>
        </p:scale>
        <p:origin x="69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meer al fuqaha" userId="25794e41ebff1aea" providerId="LiveId" clId="{82F2D3BA-3D5C-4E5A-9772-48A54D65BCCF}"/>
    <pc:docChg chg="undo custSel addSld delSld modSld sldOrd modMainMaster">
      <pc:chgData name="ameer al fuqaha" userId="25794e41ebff1aea" providerId="LiveId" clId="{82F2D3BA-3D5C-4E5A-9772-48A54D65BCCF}" dt="2022-06-04T15:58:17.197" v="549" actId="1076"/>
      <pc:docMkLst>
        <pc:docMk/>
      </pc:docMkLst>
      <pc:sldChg chg="addSp delSp modSp mod modTransition">
        <pc:chgData name="ameer al fuqaha" userId="25794e41ebff1aea" providerId="LiveId" clId="{82F2D3BA-3D5C-4E5A-9772-48A54D65BCCF}" dt="2022-06-04T15:55:03.904" v="544" actId="27309"/>
        <pc:sldMkLst>
          <pc:docMk/>
          <pc:sldMk cId="218025449" sldId="256"/>
        </pc:sldMkLst>
        <pc:spChg chg="mod">
          <ac:chgData name="ameer al fuqaha" userId="25794e41ebff1aea" providerId="LiveId" clId="{82F2D3BA-3D5C-4E5A-9772-48A54D65BCCF}" dt="2022-06-04T12:58:41.920" v="82" actId="20577"/>
          <ac:spMkLst>
            <pc:docMk/>
            <pc:sldMk cId="218025449" sldId="256"/>
            <ac:spMk id="3" creationId="{58A09853-4BDA-4FCD-BC97-F6BE33C4106B}"/>
          </ac:spMkLst>
        </pc:spChg>
        <pc:graphicFrameChg chg="add del modGraphic">
          <ac:chgData name="ameer al fuqaha" userId="25794e41ebff1aea" providerId="LiveId" clId="{82F2D3BA-3D5C-4E5A-9772-48A54D65BCCF}" dt="2022-06-04T15:55:03.904" v="544" actId="27309"/>
          <ac:graphicFrameMkLst>
            <pc:docMk/>
            <pc:sldMk cId="218025449" sldId="256"/>
            <ac:graphicFrameMk id="5" creationId="{F85585D3-237F-4930-AE7E-27D777478016}"/>
          </ac:graphicFrameMkLst>
        </pc:graphicFrameChg>
        <pc:picChg chg="mod">
          <ac:chgData name="ameer al fuqaha" userId="25794e41ebff1aea" providerId="LiveId" clId="{82F2D3BA-3D5C-4E5A-9772-48A54D65BCCF}" dt="2022-06-04T12:58:22.264" v="63" actId="1076"/>
          <ac:picMkLst>
            <pc:docMk/>
            <pc:sldMk cId="218025449" sldId="256"/>
            <ac:picMk id="4" creationId="{80D290B1-4423-4226-BA29-D32DDC72B56B}"/>
          </ac:picMkLst>
        </pc:picChg>
      </pc:sldChg>
      <pc:sldChg chg="modSp mod modTransition modAnim">
        <pc:chgData name="ameer al fuqaha" userId="25794e41ebff1aea" providerId="LiveId" clId="{82F2D3BA-3D5C-4E5A-9772-48A54D65BCCF}" dt="2022-06-04T15:58:17.197" v="549" actId="1076"/>
        <pc:sldMkLst>
          <pc:docMk/>
          <pc:sldMk cId="801520339" sldId="257"/>
        </pc:sldMkLst>
        <pc:spChg chg="mod">
          <ac:chgData name="ameer al fuqaha" userId="25794e41ebff1aea" providerId="LiveId" clId="{82F2D3BA-3D5C-4E5A-9772-48A54D65BCCF}" dt="2022-06-04T15:54:31.348" v="541" actId="1076"/>
          <ac:spMkLst>
            <pc:docMk/>
            <pc:sldMk cId="801520339" sldId="257"/>
            <ac:spMk id="2" creationId="{4064E23E-1EBB-4ABE-970C-7CAF95EA9830}"/>
          </ac:spMkLst>
        </pc:spChg>
        <pc:spChg chg="mod">
          <ac:chgData name="ameer al fuqaha" userId="25794e41ebff1aea" providerId="LiveId" clId="{82F2D3BA-3D5C-4E5A-9772-48A54D65BCCF}" dt="2022-06-04T15:58:17.197" v="549" actId="1076"/>
          <ac:spMkLst>
            <pc:docMk/>
            <pc:sldMk cId="801520339" sldId="257"/>
            <ac:spMk id="3" creationId="{6D704905-2914-426B-ABAE-8E8FB576A58E}"/>
          </ac:spMkLst>
        </pc:spChg>
      </pc:sldChg>
      <pc:sldChg chg="del">
        <pc:chgData name="ameer al fuqaha" userId="25794e41ebff1aea" providerId="LiveId" clId="{82F2D3BA-3D5C-4E5A-9772-48A54D65BCCF}" dt="2022-06-04T12:56:17.707" v="11" actId="47"/>
        <pc:sldMkLst>
          <pc:docMk/>
          <pc:sldMk cId="1107996776" sldId="258"/>
        </pc:sldMkLst>
      </pc:sldChg>
      <pc:sldChg chg="del">
        <pc:chgData name="ameer al fuqaha" userId="25794e41ebff1aea" providerId="LiveId" clId="{82F2D3BA-3D5C-4E5A-9772-48A54D65BCCF}" dt="2022-06-04T12:56:18.988" v="12" actId="47"/>
        <pc:sldMkLst>
          <pc:docMk/>
          <pc:sldMk cId="2646425169" sldId="259"/>
        </pc:sldMkLst>
      </pc:sldChg>
      <pc:sldChg chg="modSp add mod modTransition">
        <pc:chgData name="ameer al fuqaha" userId="25794e41ebff1aea" providerId="LiveId" clId="{82F2D3BA-3D5C-4E5A-9772-48A54D65BCCF}" dt="2022-06-04T15:43:56.678" v="526"/>
        <pc:sldMkLst>
          <pc:docMk/>
          <pc:sldMk cId="2781898007" sldId="259"/>
        </pc:sldMkLst>
        <pc:spChg chg="mod">
          <ac:chgData name="ameer al fuqaha" userId="25794e41ebff1aea" providerId="LiveId" clId="{82F2D3BA-3D5C-4E5A-9772-48A54D65BCCF}" dt="2022-06-04T15:38:43.107" v="472" actId="12"/>
          <ac:spMkLst>
            <pc:docMk/>
            <pc:sldMk cId="2781898007" sldId="259"/>
            <ac:spMk id="2" creationId="{00000000-0000-0000-0000-000000000000}"/>
          </ac:spMkLst>
        </pc:spChg>
        <pc:graphicFrameChg chg="mod">
          <ac:chgData name="ameer al fuqaha" userId="25794e41ebff1aea" providerId="LiveId" clId="{82F2D3BA-3D5C-4E5A-9772-48A54D65BCCF}" dt="2022-06-04T15:39:47.912" v="479"/>
          <ac:graphicFrameMkLst>
            <pc:docMk/>
            <pc:sldMk cId="2781898007" sldId="259"/>
            <ac:graphicFrameMk id="4" creationId="{00000000-0000-0000-0000-000000000000}"/>
          </ac:graphicFrameMkLst>
        </pc:graphicFrameChg>
      </pc:sldChg>
      <pc:sldChg chg="del">
        <pc:chgData name="ameer al fuqaha" userId="25794e41ebff1aea" providerId="LiveId" clId="{82F2D3BA-3D5C-4E5A-9772-48A54D65BCCF}" dt="2022-06-04T12:56:11.020" v="10" actId="47"/>
        <pc:sldMkLst>
          <pc:docMk/>
          <pc:sldMk cId="3608684258" sldId="260"/>
        </pc:sldMkLst>
      </pc:sldChg>
      <pc:sldChg chg="modSp add mod modTransition modAnim">
        <pc:chgData name="ameer al fuqaha" userId="25794e41ebff1aea" providerId="LiveId" clId="{82F2D3BA-3D5C-4E5A-9772-48A54D65BCCF}" dt="2022-06-04T15:43:56.678" v="526"/>
        <pc:sldMkLst>
          <pc:docMk/>
          <pc:sldMk cId="3711854211" sldId="260"/>
        </pc:sldMkLst>
        <pc:spChg chg="mod">
          <ac:chgData name="ameer al fuqaha" userId="25794e41ebff1aea" providerId="LiveId" clId="{82F2D3BA-3D5C-4E5A-9772-48A54D65BCCF}" dt="2022-06-04T15:36:43.266" v="454" actId="1076"/>
          <ac:spMkLst>
            <pc:docMk/>
            <pc:sldMk cId="3711854211" sldId="260"/>
            <ac:spMk id="2" creationId="{00000000-0000-0000-0000-000000000000}"/>
          </ac:spMkLst>
        </pc:spChg>
        <pc:spChg chg="mod">
          <ac:chgData name="ameer al fuqaha" userId="25794e41ebff1aea" providerId="LiveId" clId="{82F2D3BA-3D5C-4E5A-9772-48A54D65BCCF}" dt="2022-06-04T15:37:19.251" v="459" actId="1076"/>
          <ac:spMkLst>
            <pc:docMk/>
            <pc:sldMk cId="3711854211" sldId="260"/>
            <ac:spMk id="3" creationId="{00000000-0000-0000-0000-000000000000}"/>
          </ac:spMkLst>
        </pc:spChg>
        <pc:picChg chg="mod">
          <ac:chgData name="ameer al fuqaha" userId="25794e41ebff1aea" providerId="LiveId" clId="{82F2D3BA-3D5C-4E5A-9772-48A54D65BCCF}" dt="2022-06-04T15:37:28.570" v="462" actId="208"/>
          <ac:picMkLst>
            <pc:docMk/>
            <pc:sldMk cId="3711854211" sldId="260"/>
            <ac:picMk id="4" creationId="{00000000-0000-0000-0000-000000000000}"/>
          </ac:picMkLst>
        </pc:picChg>
      </pc:sldChg>
      <pc:sldChg chg="modSp add mod modTransition modAnim">
        <pc:chgData name="ameer al fuqaha" userId="25794e41ebff1aea" providerId="LiveId" clId="{82F2D3BA-3D5C-4E5A-9772-48A54D65BCCF}" dt="2022-06-04T15:43:56.678" v="526"/>
        <pc:sldMkLst>
          <pc:docMk/>
          <pc:sldMk cId="958228657" sldId="261"/>
        </pc:sldMkLst>
        <pc:spChg chg="mod">
          <ac:chgData name="ameer al fuqaha" userId="25794e41ebff1aea" providerId="LiveId" clId="{82F2D3BA-3D5C-4E5A-9772-48A54D65BCCF}" dt="2022-06-04T15:35:16.615" v="443" actId="2711"/>
          <ac:spMkLst>
            <pc:docMk/>
            <pc:sldMk cId="958228657" sldId="261"/>
            <ac:spMk id="2" creationId="{00000000-0000-0000-0000-000000000000}"/>
          </ac:spMkLst>
        </pc:spChg>
        <pc:spChg chg="mod">
          <ac:chgData name="ameer al fuqaha" userId="25794e41ebff1aea" providerId="LiveId" clId="{82F2D3BA-3D5C-4E5A-9772-48A54D65BCCF}" dt="2022-06-04T15:35:35.265" v="447" actId="2711"/>
          <ac:spMkLst>
            <pc:docMk/>
            <pc:sldMk cId="958228657" sldId="261"/>
            <ac:spMk id="3" creationId="{00000000-0000-0000-0000-000000000000}"/>
          </ac:spMkLst>
        </pc:spChg>
        <pc:picChg chg="mod">
          <ac:chgData name="ameer al fuqaha" userId="25794e41ebff1aea" providerId="LiveId" clId="{82F2D3BA-3D5C-4E5A-9772-48A54D65BCCF}" dt="2022-06-04T15:34:01.788" v="435" actId="1076"/>
          <ac:picMkLst>
            <pc:docMk/>
            <pc:sldMk cId="958228657" sldId="261"/>
            <ac:picMk id="4" creationId="{00000000-0000-0000-0000-000000000000}"/>
          </ac:picMkLst>
        </pc:picChg>
      </pc:sldChg>
      <pc:sldChg chg="del">
        <pc:chgData name="ameer al fuqaha" userId="25794e41ebff1aea" providerId="LiveId" clId="{82F2D3BA-3D5C-4E5A-9772-48A54D65BCCF}" dt="2022-06-04T12:58:50.294" v="83" actId="47"/>
        <pc:sldMkLst>
          <pc:docMk/>
          <pc:sldMk cId="3190230937" sldId="261"/>
        </pc:sldMkLst>
      </pc:sldChg>
      <pc:sldChg chg="addSp delSp modSp add mod modTransition modAnim">
        <pc:chgData name="ameer al fuqaha" userId="25794e41ebff1aea" providerId="LiveId" clId="{82F2D3BA-3D5C-4E5A-9772-48A54D65BCCF}" dt="2022-06-04T15:43:56.678" v="526"/>
        <pc:sldMkLst>
          <pc:docMk/>
          <pc:sldMk cId="1802043481" sldId="262"/>
        </pc:sldMkLst>
        <pc:spChg chg="add del mod">
          <ac:chgData name="ameer al fuqaha" userId="25794e41ebff1aea" providerId="LiveId" clId="{82F2D3BA-3D5C-4E5A-9772-48A54D65BCCF}" dt="2022-06-04T15:42:31.341" v="511" actId="1076"/>
          <ac:spMkLst>
            <pc:docMk/>
            <pc:sldMk cId="1802043481" sldId="262"/>
            <ac:spMk id="2" creationId="{00000000-0000-0000-0000-000000000000}"/>
          </ac:spMkLst>
        </pc:spChg>
        <pc:spChg chg="mod">
          <ac:chgData name="ameer al fuqaha" userId="25794e41ebff1aea" providerId="LiveId" clId="{82F2D3BA-3D5C-4E5A-9772-48A54D65BCCF}" dt="2022-06-04T15:42:42.533" v="513" actId="2711"/>
          <ac:spMkLst>
            <pc:docMk/>
            <pc:sldMk cId="1802043481" sldId="262"/>
            <ac:spMk id="3" creationId="{00000000-0000-0000-0000-000000000000}"/>
          </ac:spMkLst>
        </pc:spChg>
        <pc:graphicFrameChg chg="mod">
          <ac:chgData name="ameer al fuqaha" userId="25794e41ebff1aea" providerId="LiveId" clId="{82F2D3BA-3D5C-4E5A-9772-48A54D65BCCF}" dt="2022-06-04T15:43:26.576" v="521" actId="1076"/>
          <ac:graphicFrameMkLst>
            <pc:docMk/>
            <pc:sldMk cId="1802043481" sldId="262"/>
            <ac:graphicFrameMk id="5" creationId="{00000000-0000-0000-0000-000000000000}"/>
          </ac:graphicFrameMkLst>
        </pc:graphicFrameChg>
      </pc:sldChg>
      <pc:sldChg chg="del">
        <pc:chgData name="ameer al fuqaha" userId="25794e41ebff1aea" providerId="LiveId" clId="{82F2D3BA-3D5C-4E5A-9772-48A54D65BCCF}" dt="2022-06-04T12:56:03.394" v="9" actId="47"/>
        <pc:sldMkLst>
          <pc:docMk/>
          <pc:sldMk cId="3472951823" sldId="262"/>
        </pc:sldMkLst>
      </pc:sldChg>
      <pc:sldChg chg="del">
        <pc:chgData name="ameer al fuqaha" userId="25794e41ebff1aea" providerId="LiveId" clId="{82F2D3BA-3D5C-4E5A-9772-48A54D65BCCF}" dt="2022-06-04T12:58:52.185" v="84" actId="47"/>
        <pc:sldMkLst>
          <pc:docMk/>
          <pc:sldMk cId="401647967" sldId="263"/>
        </pc:sldMkLst>
      </pc:sldChg>
      <pc:sldChg chg="add del modTransition modAnim">
        <pc:chgData name="ameer al fuqaha" userId="25794e41ebff1aea" providerId="LiveId" clId="{82F2D3BA-3D5C-4E5A-9772-48A54D65BCCF}" dt="2022-06-04T15:43:56.678" v="526"/>
        <pc:sldMkLst>
          <pc:docMk/>
          <pc:sldMk cId="2607791908" sldId="264"/>
        </pc:sldMkLst>
      </pc:sldChg>
      <pc:sldChg chg="modTransition">
        <pc:chgData name="ameer al fuqaha" userId="25794e41ebff1aea" providerId="LiveId" clId="{82F2D3BA-3D5C-4E5A-9772-48A54D65BCCF}" dt="2022-06-04T15:43:56.678" v="526"/>
        <pc:sldMkLst>
          <pc:docMk/>
          <pc:sldMk cId="1382172490" sldId="266"/>
        </pc:sldMkLst>
      </pc:sldChg>
      <pc:sldChg chg="del">
        <pc:chgData name="ameer al fuqaha" userId="25794e41ebff1aea" providerId="LiveId" clId="{82F2D3BA-3D5C-4E5A-9772-48A54D65BCCF}" dt="2022-06-04T12:55:36.652" v="5" actId="47"/>
        <pc:sldMkLst>
          <pc:docMk/>
          <pc:sldMk cId="3241472874" sldId="267"/>
        </pc:sldMkLst>
      </pc:sldChg>
      <pc:sldChg chg="del">
        <pc:chgData name="ameer al fuqaha" userId="25794e41ebff1aea" providerId="LiveId" clId="{82F2D3BA-3D5C-4E5A-9772-48A54D65BCCF}" dt="2022-06-04T12:55:26.261" v="4" actId="47"/>
        <pc:sldMkLst>
          <pc:docMk/>
          <pc:sldMk cId="2168881107" sldId="268"/>
        </pc:sldMkLst>
      </pc:sldChg>
      <pc:sldChg chg="del">
        <pc:chgData name="ameer al fuqaha" userId="25794e41ebff1aea" providerId="LiveId" clId="{82F2D3BA-3D5C-4E5A-9772-48A54D65BCCF}" dt="2022-06-04T12:55:23.839" v="3" actId="47"/>
        <pc:sldMkLst>
          <pc:docMk/>
          <pc:sldMk cId="2636356636" sldId="269"/>
        </pc:sldMkLst>
      </pc:sldChg>
      <pc:sldChg chg="del">
        <pc:chgData name="ameer al fuqaha" userId="25794e41ebff1aea" providerId="LiveId" clId="{82F2D3BA-3D5C-4E5A-9772-48A54D65BCCF}" dt="2022-06-04T12:55:17.433" v="2" actId="47"/>
        <pc:sldMkLst>
          <pc:docMk/>
          <pc:sldMk cId="2682465670" sldId="270"/>
        </pc:sldMkLst>
      </pc:sldChg>
      <pc:sldChg chg="del">
        <pc:chgData name="ameer al fuqaha" userId="25794e41ebff1aea" providerId="LiveId" clId="{82F2D3BA-3D5C-4E5A-9772-48A54D65BCCF}" dt="2022-06-04T12:58:53.779" v="85" actId="47"/>
        <pc:sldMkLst>
          <pc:docMk/>
          <pc:sldMk cId="347396998" sldId="271"/>
        </pc:sldMkLst>
      </pc:sldChg>
      <pc:sldChg chg="del">
        <pc:chgData name="ameer al fuqaha" userId="25794e41ebff1aea" providerId="LiveId" clId="{82F2D3BA-3D5C-4E5A-9772-48A54D65BCCF}" dt="2022-06-04T12:56:00.182" v="8" actId="47"/>
        <pc:sldMkLst>
          <pc:docMk/>
          <pc:sldMk cId="630176947" sldId="272"/>
        </pc:sldMkLst>
      </pc:sldChg>
      <pc:sldChg chg="modTransition">
        <pc:chgData name="ameer al fuqaha" userId="25794e41ebff1aea" providerId="LiveId" clId="{82F2D3BA-3D5C-4E5A-9772-48A54D65BCCF}" dt="2022-06-04T15:43:56.678" v="526"/>
        <pc:sldMkLst>
          <pc:docMk/>
          <pc:sldMk cId="3751715415" sldId="273"/>
        </pc:sldMkLst>
      </pc:sldChg>
      <pc:sldChg chg="modTransition modAnim">
        <pc:chgData name="ameer al fuqaha" userId="25794e41ebff1aea" providerId="LiveId" clId="{82F2D3BA-3D5C-4E5A-9772-48A54D65BCCF}" dt="2022-06-04T15:43:56.678" v="526"/>
        <pc:sldMkLst>
          <pc:docMk/>
          <pc:sldMk cId="2667497975" sldId="274"/>
        </pc:sldMkLst>
      </pc:sldChg>
      <pc:sldChg chg="del">
        <pc:chgData name="ameer al fuqaha" userId="25794e41ebff1aea" providerId="LiveId" clId="{82F2D3BA-3D5C-4E5A-9772-48A54D65BCCF}" dt="2022-06-04T12:55:14.537" v="1" actId="47"/>
        <pc:sldMkLst>
          <pc:docMk/>
          <pc:sldMk cId="1783567387" sldId="275"/>
        </pc:sldMkLst>
      </pc:sldChg>
      <pc:sldChg chg="del">
        <pc:chgData name="ameer al fuqaha" userId="25794e41ebff1aea" providerId="LiveId" clId="{82F2D3BA-3D5C-4E5A-9772-48A54D65BCCF}" dt="2022-06-04T12:55:12.662" v="0" actId="47"/>
        <pc:sldMkLst>
          <pc:docMk/>
          <pc:sldMk cId="2512749269" sldId="276"/>
        </pc:sldMkLst>
      </pc:sldChg>
      <pc:sldChg chg="modTransition modAnim">
        <pc:chgData name="ameer al fuqaha" userId="25794e41ebff1aea" providerId="LiveId" clId="{82F2D3BA-3D5C-4E5A-9772-48A54D65BCCF}" dt="2022-06-04T15:43:56.678" v="526"/>
        <pc:sldMkLst>
          <pc:docMk/>
          <pc:sldMk cId="722878730" sldId="277"/>
        </pc:sldMkLst>
      </pc:sldChg>
      <pc:sldChg chg="modTransition modAnim">
        <pc:chgData name="ameer al fuqaha" userId="25794e41ebff1aea" providerId="LiveId" clId="{82F2D3BA-3D5C-4E5A-9772-48A54D65BCCF}" dt="2022-06-04T15:43:56.678" v="526"/>
        <pc:sldMkLst>
          <pc:docMk/>
          <pc:sldMk cId="3247170601" sldId="278"/>
        </pc:sldMkLst>
      </pc:sldChg>
      <pc:sldChg chg="modTransition modAnim">
        <pc:chgData name="ameer al fuqaha" userId="25794e41ebff1aea" providerId="LiveId" clId="{82F2D3BA-3D5C-4E5A-9772-48A54D65BCCF}" dt="2022-06-04T15:43:56.678" v="526"/>
        <pc:sldMkLst>
          <pc:docMk/>
          <pc:sldMk cId="4226050695" sldId="279"/>
        </pc:sldMkLst>
      </pc:sldChg>
      <pc:sldChg chg="modSp mod modTransition modAnim">
        <pc:chgData name="ameer al fuqaha" userId="25794e41ebff1aea" providerId="LiveId" clId="{82F2D3BA-3D5C-4E5A-9772-48A54D65BCCF}" dt="2022-06-04T15:43:56.678" v="526"/>
        <pc:sldMkLst>
          <pc:docMk/>
          <pc:sldMk cId="3751321187" sldId="280"/>
        </pc:sldMkLst>
        <pc:grpChg chg="mod">
          <ac:chgData name="ameer al fuqaha" userId="25794e41ebff1aea" providerId="LiveId" clId="{82F2D3BA-3D5C-4E5A-9772-48A54D65BCCF}" dt="2022-06-04T13:05:34.458" v="86" actId="1036"/>
          <ac:grpSpMkLst>
            <pc:docMk/>
            <pc:sldMk cId="3751321187" sldId="280"/>
            <ac:grpSpMk id="3" creationId="{C1C2D14A-93EF-44F1-9343-48F1E6D75800}"/>
          </ac:grpSpMkLst>
        </pc:grpChg>
      </pc:sldChg>
      <pc:sldChg chg="modTransition modAnim">
        <pc:chgData name="ameer al fuqaha" userId="25794e41ebff1aea" providerId="LiveId" clId="{82F2D3BA-3D5C-4E5A-9772-48A54D65BCCF}" dt="2022-06-04T15:43:56.678" v="526"/>
        <pc:sldMkLst>
          <pc:docMk/>
          <pc:sldMk cId="1278478861" sldId="281"/>
        </pc:sldMkLst>
      </pc:sldChg>
      <pc:sldChg chg="modTransition modAnim">
        <pc:chgData name="ameer al fuqaha" userId="25794e41ebff1aea" providerId="LiveId" clId="{82F2D3BA-3D5C-4E5A-9772-48A54D65BCCF}" dt="2022-06-04T15:43:56.678" v="526"/>
        <pc:sldMkLst>
          <pc:docMk/>
          <pc:sldMk cId="1618108749" sldId="282"/>
        </pc:sldMkLst>
      </pc:sldChg>
      <pc:sldChg chg="addSp delSp modSp new mod ord modTransition">
        <pc:chgData name="ameer al fuqaha" userId="25794e41ebff1aea" providerId="LiveId" clId="{82F2D3BA-3D5C-4E5A-9772-48A54D65BCCF}" dt="2022-06-04T15:43:56.678" v="526"/>
        <pc:sldMkLst>
          <pc:docMk/>
          <pc:sldMk cId="1188389274" sldId="283"/>
        </pc:sldMkLst>
        <pc:spChg chg="del">
          <ac:chgData name="ameer al fuqaha" userId="25794e41ebff1aea" providerId="LiveId" clId="{82F2D3BA-3D5C-4E5A-9772-48A54D65BCCF}" dt="2022-06-04T13:35:18.225" v="89" actId="478"/>
          <ac:spMkLst>
            <pc:docMk/>
            <pc:sldMk cId="1188389274" sldId="283"/>
            <ac:spMk id="2" creationId="{6EADD6B4-CF0D-40FB-822B-2B503ECE4BA9}"/>
          </ac:spMkLst>
        </pc:spChg>
        <pc:spChg chg="del">
          <ac:chgData name="ameer al fuqaha" userId="25794e41ebff1aea" providerId="LiveId" clId="{82F2D3BA-3D5C-4E5A-9772-48A54D65BCCF}" dt="2022-06-04T13:35:16.084" v="88" actId="478"/>
          <ac:spMkLst>
            <pc:docMk/>
            <pc:sldMk cId="1188389274" sldId="283"/>
            <ac:spMk id="3" creationId="{229BA076-5E7E-4E71-B33F-41B500627573}"/>
          </ac:spMkLst>
        </pc:spChg>
        <pc:spChg chg="add mod">
          <ac:chgData name="ameer al fuqaha" userId="25794e41ebff1aea" providerId="LiveId" clId="{82F2D3BA-3D5C-4E5A-9772-48A54D65BCCF}" dt="2022-06-04T13:36:28.986" v="106" actId="1076"/>
          <ac:spMkLst>
            <pc:docMk/>
            <pc:sldMk cId="1188389274" sldId="283"/>
            <ac:spMk id="5" creationId="{B919EB9A-1CEA-4E84-A950-ACFE72E35033}"/>
          </ac:spMkLst>
        </pc:spChg>
        <pc:graphicFrameChg chg="add del modGraphic">
          <ac:chgData name="ameer al fuqaha" userId="25794e41ebff1aea" providerId="LiveId" clId="{82F2D3BA-3D5C-4E5A-9772-48A54D65BCCF}" dt="2022-06-04T13:40:01.771" v="132" actId="27309"/>
          <ac:graphicFrameMkLst>
            <pc:docMk/>
            <pc:sldMk cId="1188389274" sldId="283"/>
            <ac:graphicFrameMk id="7" creationId="{6A343E0F-CF8C-49A0-9E05-7F5B29479D20}"/>
          </ac:graphicFrameMkLst>
        </pc:graphicFrameChg>
      </pc:sldChg>
      <pc:sldChg chg="addSp delSp modSp new mod modTransition modAnim">
        <pc:chgData name="ameer al fuqaha" userId="25794e41ebff1aea" providerId="LiveId" clId="{82F2D3BA-3D5C-4E5A-9772-48A54D65BCCF}" dt="2022-06-04T15:43:56.678" v="526"/>
        <pc:sldMkLst>
          <pc:docMk/>
          <pc:sldMk cId="477605949" sldId="284"/>
        </pc:sldMkLst>
        <pc:spChg chg="del">
          <ac:chgData name="ameer al fuqaha" userId="25794e41ebff1aea" providerId="LiveId" clId="{82F2D3BA-3D5C-4E5A-9772-48A54D65BCCF}" dt="2022-06-04T13:37:56.735" v="108" actId="478"/>
          <ac:spMkLst>
            <pc:docMk/>
            <pc:sldMk cId="477605949" sldId="284"/>
            <ac:spMk id="2" creationId="{A8A74E1C-B5EB-4CD6-A05A-5E7636388D29}"/>
          </ac:spMkLst>
        </pc:spChg>
        <pc:spChg chg="del">
          <ac:chgData name="ameer al fuqaha" userId="25794e41ebff1aea" providerId="LiveId" clId="{82F2D3BA-3D5C-4E5A-9772-48A54D65BCCF}" dt="2022-06-04T13:37:58.958" v="109"/>
          <ac:spMkLst>
            <pc:docMk/>
            <pc:sldMk cId="477605949" sldId="284"/>
            <ac:spMk id="3" creationId="{B4E55F51-F96E-4CA7-87EE-E128A26E0E64}"/>
          </ac:spMkLst>
        </pc:spChg>
        <pc:graphicFrameChg chg="add mod modGraphic">
          <ac:chgData name="ameer al fuqaha" userId="25794e41ebff1aea" providerId="LiveId" clId="{82F2D3BA-3D5C-4E5A-9772-48A54D65BCCF}" dt="2022-06-04T13:39:45.565" v="128" actId="20577"/>
          <ac:graphicFrameMkLst>
            <pc:docMk/>
            <pc:sldMk cId="477605949" sldId="284"/>
            <ac:graphicFrameMk id="4" creationId="{D12F5391-95F4-48D1-9EE0-2B047637171B}"/>
          </ac:graphicFrameMkLst>
        </pc:graphicFrameChg>
      </pc:sldChg>
      <pc:sldChg chg="addSp delSp modSp new mod modTransition modAnim">
        <pc:chgData name="ameer al fuqaha" userId="25794e41ebff1aea" providerId="LiveId" clId="{82F2D3BA-3D5C-4E5A-9772-48A54D65BCCF}" dt="2022-06-04T15:43:56.678" v="526"/>
        <pc:sldMkLst>
          <pc:docMk/>
          <pc:sldMk cId="2264422923" sldId="285"/>
        </pc:sldMkLst>
        <pc:spChg chg="mod">
          <ac:chgData name="ameer al fuqaha" userId="25794e41ebff1aea" providerId="LiveId" clId="{82F2D3BA-3D5C-4E5A-9772-48A54D65BCCF}" dt="2022-06-04T13:48:08.219" v="180" actId="1076"/>
          <ac:spMkLst>
            <pc:docMk/>
            <pc:sldMk cId="2264422923" sldId="285"/>
            <ac:spMk id="2" creationId="{4DE6AC7D-AEBF-4CF9-A15F-90098CA6A5A1}"/>
          </ac:spMkLst>
        </pc:spChg>
        <pc:spChg chg="del">
          <ac:chgData name="ameer al fuqaha" userId="25794e41ebff1aea" providerId="LiveId" clId="{82F2D3BA-3D5C-4E5A-9772-48A54D65BCCF}" dt="2022-06-04T13:41:37.468" v="143"/>
          <ac:spMkLst>
            <pc:docMk/>
            <pc:sldMk cId="2264422923" sldId="285"/>
            <ac:spMk id="3" creationId="{119A860E-72DD-43CA-BA8E-6FC55C1AC340}"/>
          </ac:spMkLst>
        </pc:spChg>
        <pc:spChg chg="add del mod">
          <ac:chgData name="ameer al fuqaha" userId="25794e41ebff1aea" providerId="LiveId" clId="{82F2D3BA-3D5C-4E5A-9772-48A54D65BCCF}" dt="2022-06-04T13:42:08.847" v="150" actId="478"/>
          <ac:spMkLst>
            <pc:docMk/>
            <pc:sldMk cId="2264422923" sldId="285"/>
            <ac:spMk id="9" creationId="{FEFA05FD-7357-4E62-868C-64978B6FF1A2}"/>
          </ac:spMkLst>
        </pc:spChg>
        <pc:graphicFrameChg chg="add del mod">
          <ac:chgData name="ameer al fuqaha" userId="25794e41ebff1aea" providerId="LiveId" clId="{82F2D3BA-3D5C-4E5A-9772-48A54D65BCCF}" dt="2022-06-04T13:42:03.940" v="149" actId="478"/>
          <ac:graphicFrameMkLst>
            <pc:docMk/>
            <pc:sldMk cId="2264422923" sldId="285"/>
            <ac:graphicFrameMk id="7" creationId="{C46FD74A-3CD5-41B6-A07B-90293C45B1A1}"/>
          </ac:graphicFrameMkLst>
        </pc:graphicFrameChg>
        <pc:graphicFrameChg chg="add del mod">
          <ac:chgData name="ameer al fuqaha" userId="25794e41ebff1aea" providerId="LiveId" clId="{82F2D3BA-3D5C-4E5A-9772-48A54D65BCCF}" dt="2022-06-04T13:47:06.947" v="173" actId="21"/>
          <ac:graphicFrameMkLst>
            <pc:docMk/>
            <pc:sldMk cId="2264422923" sldId="285"/>
            <ac:graphicFrameMk id="10" creationId="{671E47D4-5498-48F3-ACF8-717A492BCD46}"/>
          </ac:graphicFrameMkLst>
        </pc:graphicFrameChg>
        <pc:graphicFrameChg chg="add del mod">
          <ac:chgData name="ameer al fuqaha" userId="25794e41ebff1aea" providerId="LiveId" clId="{82F2D3BA-3D5C-4E5A-9772-48A54D65BCCF}" dt="2022-06-04T13:47:04.430" v="171" actId="21"/>
          <ac:graphicFrameMkLst>
            <pc:docMk/>
            <pc:sldMk cId="2264422923" sldId="285"/>
            <ac:graphicFrameMk id="11" creationId="{671E47D4-5498-48F3-ACF8-717A492BCD46}"/>
          </ac:graphicFrameMkLst>
        </pc:graphicFrameChg>
        <pc:graphicFrameChg chg="add mod">
          <ac:chgData name="ameer al fuqaha" userId="25794e41ebff1aea" providerId="LiveId" clId="{82F2D3BA-3D5C-4E5A-9772-48A54D65BCCF}" dt="2022-06-04T13:51:20.639" v="190" actId="1076"/>
          <ac:graphicFrameMkLst>
            <pc:docMk/>
            <pc:sldMk cId="2264422923" sldId="285"/>
            <ac:graphicFrameMk id="12" creationId="{DFE1CB8A-FE42-4422-8D71-DB236B5EA059}"/>
          </ac:graphicFrameMkLst>
        </pc:graphicFrameChg>
      </pc:sldChg>
      <pc:sldChg chg="addSp delSp modSp add mod modTransition modAnim">
        <pc:chgData name="ameer al fuqaha" userId="25794e41ebff1aea" providerId="LiveId" clId="{82F2D3BA-3D5C-4E5A-9772-48A54D65BCCF}" dt="2022-06-04T15:43:56.678" v="526"/>
        <pc:sldMkLst>
          <pc:docMk/>
          <pc:sldMk cId="2694964540" sldId="286"/>
        </pc:sldMkLst>
        <pc:graphicFrameChg chg="add mod">
          <ac:chgData name="ameer al fuqaha" userId="25794e41ebff1aea" providerId="LiveId" clId="{82F2D3BA-3D5C-4E5A-9772-48A54D65BCCF}" dt="2022-06-04T13:51:56.238" v="194" actId="1076"/>
          <ac:graphicFrameMkLst>
            <pc:docMk/>
            <pc:sldMk cId="2694964540" sldId="286"/>
            <ac:graphicFrameMk id="4" creationId="{C46FD74A-3CD5-41B6-A07B-90293C45B1A1}"/>
          </ac:graphicFrameMkLst>
        </pc:graphicFrameChg>
        <pc:graphicFrameChg chg="del">
          <ac:chgData name="ameer al fuqaha" userId="25794e41ebff1aea" providerId="LiveId" clId="{82F2D3BA-3D5C-4E5A-9772-48A54D65BCCF}" dt="2022-06-04T13:48:43.406" v="182" actId="478"/>
          <ac:graphicFrameMkLst>
            <pc:docMk/>
            <pc:sldMk cId="2694964540" sldId="286"/>
            <ac:graphicFrameMk id="12" creationId="{DFE1CB8A-FE42-4422-8D71-DB236B5EA059}"/>
          </ac:graphicFrameMkLst>
        </pc:graphicFrameChg>
      </pc:sldChg>
      <pc:sldChg chg="addSp delSp modSp new mod modTransition modAnim">
        <pc:chgData name="ameer al fuqaha" userId="25794e41ebff1aea" providerId="LiveId" clId="{82F2D3BA-3D5C-4E5A-9772-48A54D65BCCF}" dt="2022-06-04T15:43:56.678" v="526"/>
        <pc:sldMkLst>
          <pc:docMk/>
          <pc:sldMk cId="2997444984" sldId="287"/>
        </pc:sldMkLst>
        <pc:spChg chg="del">
          <ac:chgData name="ameer al fuqaha" userId="25794e41ebff1aea" providerId="LiveId" clId="{82F2D3BA-3D5C-4E5A-9772-48A54D65BCCF}" dt="2022-06-04T13:52:42.450" v="196"/>
          <ac:spMkLst>
            <pc:docMk/>
            <pc:sldMk cId="2997444984" sldId="287"/>
            <ac:spMk id="2" creationId="{424E9F2F-234F-4D06-BAB5-06129D979BC8}"/>
          </ac:spMkLst>
        </pc:spChg>
        <pc:spChg chg="del">
          <ac:chgData name="ameer al fuqaha" userId="25794e41ebff1aea" providerId="LiveId" clId="{82F2D3BA-3D5C-4E5A-9772-48A54D65BCCF}" dt="2022-06-04T13:53:11.849" v="203" actId="478"/>
          <ac:spMkLst>
            <pc:docMk/>
            <pc:sldMk cId="2997444984" sldId="287"/>
            <ac:spMk id="3" creationId="{BC00EB35-19CA-4D57-8D84-91648D58AF4E}"/>
          </ac:spMkLst>
        </pc:spChg>
        <pc:spChg chg="add mod">
          <ac:chgData name="ameer al fuqaha" userId="25794e41ebff1aea" providerId="LiveId" clId="{82F2D3BA-3D5C-4E5A-9772-48A54D65BCCF}" dt="2022-06-04T13:53:08.114" v="202" actId="1076"/>
          <ac:spMkLst>
            <pc:docMk/>
            <pc:sldMk cId="2997444984" sldId="287"/>
            <ac:spMk id="4" creationId="{97073F16-A093-4C1E-8307-BC2E40326234}"/>
          </ac:spMkLst>
        </pc:spChg>
        <pc:spChg chg="add del mod">
          <ac:chgData name="ameer al fuqaha" userId="25794e41ebff1aea" providerId="LiveId" clId="{82F2D3BA-3D5C-4E5A-9772-48A54D65BCCF}" dt="2022-06-04T13:52:51.233" v="198" actId="478"/>
          <ac:spMkLst>
            <pc:docMk/>
            <pc:sldMk cId="2997444984" sldId="287"/>
            <ac:spMk id="5" creationId="{55F7C552-ABE7-484D-B232-A83A9892C79E}"/>
          </ac:spMkLst>
        </pc:spChg>
        <pc:graphicFrameChg chg="add mod">
          <ac:chgData name="ameer al fuqaha" userId="25794e41ebff1aea" providerId="LiveId" clId="{82F2D3BA-3D5C-4E5A-9772-48A54D65BCCF}" dt="2022-06-04T13:54:42.924" v="211" actId="1076"/>
          <ac:graphicFrameMkLst>
            <pc:docMk/>
            <pc:sldMk cId="2997444984" sldId="287"/>
            <ac:graphicFrameMk id="6" creationId="{5C30CCEB-E783-4384-B80C-9686592251C3}"/>
          </ac:graphicFrameMkLst>
        </pc:graphicFrameChg>
      </pc:sldChg>
      <pc:sldChg chg="modSp new mod modTransition modAnim">
        <pc:chgData name="ameer al fuqaha" userId="25794e41ebff1aea" providerId="LiveId" clId="{82F2D3BA-3D5C-4E5A-9772-48A54D65BCCF}" dt="2022-06-04T15:43:56.678" v="526"/>
        <pc:sldMkLst>
          <pc:docMk/>
          <pc:sldMk cId="546672749" sldId="288"/>
        </pc:sldMkLst>
        <pc:spChg chg="mod">
          <ac:chgData name="ameer al fuqaha" userId="25794e41ebff1aea" providerId="LiveId" clId="{82F2D3BA-3D5C-4E5A-9772-48A54D65BCCF}" dt="2022-06-04T13:59:01.984" v="241" actId="12"/>
          <ac:spMkLst>
            <pc:docMk/>
            <pc:sldMk cId="546672749" sldId="288"/>
            <ac:spMk id="2" creationId="{91FDCD38-53F9-496A-9FBF-4B86D3A081E8}"/>
          </ac:spMkLst>
        </pc:spChg>
        <pc:spChg chg="mod">
          <ac:chgData name="ameer al fuqaha" userId="25794e41ebff1aea" providerId="LiveId" clId="{82F2D3BA-3D5C-4E5A-9772-48A54D65BCCF}" dt="2022-06-04T14:02:28.190" v="255" actId="2711"/>
          <ac:spMkLst>
            <pc:docMk/>
            <pc:sldMk cId="546672749" sldId="288"/>
            <ac:spMk id="3" creationId="{CAFB9A2B-7EF5-4DA5-B9C7-47D43B26732E}"/>
          </ac:spMkLst>
        </pc:spChg>
      </pc:sldChg>
      <pc:sldChg chg="addSp delSp modSp add mod modTransition modAnim">
        <pc:chgData name="ameer al fuqaha" userId="25794e41ebff1aea" providerId="LiveId" clId="{82F2D3BA-3D5C-4E5A-9772-48A54D65BCCF}" dt="2022-06-04T15:43:56.678" v="526"/>
        <pc:sldMkLst>
          <pc:docMk/>
          <pc:sldMk cId="2193236107" sldId="289"/>
        </pc:sldMkLst>
        <pc:spChg chg="mod">
          <ac:chgData name="ameer al fuqaha" userId="25794e41ebff1aea" providerId="LiveId" clId="{82F2D3BA-3D5C-4E5A-9772-48A54D65BCCF}" dt="2022-06-04T13:55:35.132" v="217" actId="20577"/>
          <ac:spMkLst>
            <pc:docMk/>
            <pc:sldMk cId="2193236107" sldId="289"/>
            <ac:spMk id="4" creationId="{97073F16-A093-4C1E-8307-BC2E40326234}"/>
          </ac:spMkLst>
        </pc:spChg>
        <pc:graphicFrameChg chg="add mod">
          <ac:chgData name="ameer al fuqaha" userId="25794e41ebff1aea" providerId="LiveId" clId="{82F2D3BA-3D5C-4E5A-9772-48A54D65BCCF}" dt="2022-06-04T13:57:13.928" v="227"/>
          <ac:graphicFrameMkLst>
            <pc:docMk/>
            <pc:sldMk cId="2193236107" sldId="289"/>
            <ac:graphicFrameMk id="5" creationId="{0B986796-633A-42E0-B699-51067B1727AC}"/>
          </ac:graphicFrameMkLst>
        </pc:graphicFrameChg>
        <pc:graphicFrameChg chg="del">
          <ac:chgData name="ameer al fuqaha" userId="25794e41ebff1aea" providerId="LiveId" clId="{82F2D3BA-3D5C-4E5A-9772-48A54D65BCCF}" dt="2022-06-04T13:55:38.819" v="218" actId="478"/>
          <ac:graphicFrameMkLst>
            <pc:docMk/>
            <pc:sldMk cId="2193236107" sldId="289"/>
            <ac:graphicFrameMk id="6" creationId="{5C30CCEB-E783-4384-B80C-9686592251C3}"/>
          </ac:graphicFrameMkLst>
        </pc:graphicFrameChg>
      </pc:sldChg>
      <pc:sldChg chg="modSp new mod modTransition modAnim">
        <pc:chgData name="ameer al fuqaha" userId="25794e41ebff1aea" providerId="LiveId" clId="{82F2D3BA-3D5C-4E5A-9772-48A54D65BCCF}" dt="2022-06-04T15:43:56.678" v="526"/>
        <pc:sldMkLst>
          <pc:docMk/>
          <pc:sldMk cId="3237821733" sldId="290"/>
        </pc:sldMkLst>
        <pc:spChg chg="mod">
          <ac:chgData name="ameer al fuqaha" userId="25794e41ebff1aea" providerId="LiveId" clId="{82F2D3BA-3D5C-4E5A-9772-48A54D65BCCF}" dt="2022-06-04T14:10:48.935" v="297" actId="12"/>
          <ac:spMkLst>
            <pc:docMk/>
            <pc:sldMk cId="3237821733" sldId="290"/>
            <ac:spMk id="2" creationId="{67D291B1-8592-43D3-B735-D8A64B34604F}"/>
          </ac:spMkLst>
        </pc:spChg>
        <pc:spChg chg="mod">
          <ac:chgData name="ameer al fuqaha" userId="25794e41ebff1aea" providerId="LiveId" clId="{82F2D3BA-3D5C-4E5A-9772-48A54D65BCCF}" dt="2022-06-04T14:09:57.014" v="291" actId="1076"/>
          <ac:spMkLst>
            <pc:docMk/>
            <pc:sldMk cId="3237821733" sldId="290"/>
            <ac:spMk id="3" creationId="{E9033B29-8072-4EE7-86F5-8D0B6A3872D0}"/>
          </ac:spMkLst>
        </pc:spChg>
      </pc:sldChg>
      <pc:sldChg chg="modSp new mod modTransition modAnim">
        <pc:chgData name="ameer al fuqaha" userId="25794e41ebff1aea" providerId="LiveId" clId="{82F2D3BA-3D5C-4E5A-9772-48A54D65BCCF}" dt="2022-06-04T15:43:56.678" v="526"/>
        <pc:sldMkLst>
          <pc:docMk/>
          <pc:sldMk cId="3003189666" sldId="291"/>
        </pc:sldMkLst>
        <pc:spChg chg="mod">
          <ac:chgData name="ameer al fuqaha" userId="25794e41ebff1aea" providerId="LiveId" clId="{82F2D3BA-3D5C-4E5A-9772-48A54D65BCCF}" dt="2022-06-04T14:11:44.466" v="305" actId="122"/>
          <ac:spMkLst>
            <pc:docMk/>
            <pc:sldMk cId="3003189666" sldId="291"/>
            <ac:spMk id="2" creationId="{81A4492D-423E-4DB4-B312-9F553FA0F00C}"/>
          </ac:spMkLst>
        </pc:spChg>
        <pc:spChg chg="mod">
          <ac:chgData name="ameer al fuqaha" userId="25794e41ebff1aea" providerId="LiveId" clId="{82F2D3BA-3D5C-4E5A-9772-48A54D65BCCF}" dt="2022-06-04T14:14:24.787" v="321" actId="1076"/>
          <ac:spMkLst>
            <pc:docMk/>
            <pc:sldMk cId="3003189666" sldId="291"/>
            <ac:spMk id="3" creationId="{C67E2C9C-EA31-408F-9914-29C3B8A5D634}"/>
          </ac:spMkLst>
        </pc:spChg>
      </pc:sldChg>
      <pc:sldChg chg="modSp new mod modTransition modAnim">
        <pc:chgData name="ameer al fuqaha" userId="25794e41ebff1aea" providerId="LiveId" clId="{82F2D3BA-3D5C-4E5A-9772-48A54D65BCCF}" dt="2022-06-04T15:43:56.678" v="526"/>
        <pc:sldMkLst>
          <pc:docMk/>
          <pc:sldMk cId="2574023229" sldId="292"/>
        </pc:sldMkLst>
        <pc:spChg chg="mod">
          <ac:chgData name="ameer al fuqaha" userId="25794e41ebff1aea" providerId="LiveId" clId="{82F2D3BA-3D5C-4E5A-9772-48A54D65BCCF}" dt="2022-06-04T15:31:24.283" v="411" actId="1076"/>
          <ac:spMkLst>
            <pc:docMk/>
            <pc:sldMk cId="2574023229" sldId="292"/>
            <ac:spMk id="2" creationId="{2FB08756-3CBE-4514-B625-F65CC65DF44C}"/>
          </ac:spMkLst>
        </pc:spChg>
        <pc:spChg chg="mod">
          <ac:chgData name="ameer al fuqaha" userId="25794e41ebff1aea" providerId="LiveId" clId="{82F2D3BA-3D5C-4E5A-9772-48A54D65BCCF}" dt="2022-06-04T15:31:26.144" v="412" actId="1076"/>
          <ac:spMkLst>
            <pc:docMk/>
            <pc:sldMk cId="2574023229" sldId="292"/>
            <ac:spMk id="3" creationId="{EAC24EB8-D15F-48CB-B547-31849AF2FD90}"/>
          </ac:spMkLst>
        </pc:spChg>
      </pc:sldChg>
      <pc:sldChg chg="new modTransition">
        <pc:chgData name="ameer al fuqaha" userId="25794e41ebff1aea" providerId="LiveId" clId="{82F2D3BA-3D5C-4E5A-9772-48A54D65BCCF}" dt="2022-06-04T15:43:56.678" v="526"/>
        <pc:sldMkLst>
          <pc:docMk/>
          <pc:sldMk cId="4047615953" sldId="293"/>
        </pc:sldMkLst>
      </pc:sldChg>
      <pc:sldChg chg="modSp add mod modTransition modAnim">
        <pc:chgData name="ameer al fuqaha" userId="25794e41ebff1aea" providerId="LiveId" clId="{82F2D3BA-3D5C-4E5A-9772-48A54D65BCCF}" dt="2022-06-04T15:43:56.678" v="526"/>
        <pc:sldMkLst>
          <pc:docMk/>
          <pc:sldMk cId="194239340" sldId="294"/>
        </pc:sldMkLst>
        <pc:spChg chg="mod">
          <ac:chgData name="ameer al fuqaha" userId="25794e41ebff1aea" providerId="LiveId" clId="{82F2D3BA-3D5C-4E5A-9772-48A54D65BCCF}" dt="2022-06-04T15:40:42.999" v="484" actId="12"/>
          <ac:spMkLst>
            <pc:docMk/>
            <pc:sldMk cId="194239340" sldId="294"/>
            <ac:spMk id="2" creationId="{00000000-0000-0000-0000-000000000000}"/>
          </ac:spMkLst>
        </pc:spChg>
        <pc:spChg chg="mod">
          <ac:chgData name="ameer al fuqaha" userId="25794e41ebff1aea" providerId="LiveId" clId="{82F2D3BA-3D5C-4E5A-9772-48A54D65BCCF}" dt="2022-06-04T15:41:15.727" v="494" actId="2711"/>
          <ac:spMkLst>
            <pc:docMk/>
            <pc:sldMk cId="194239340" sldId="294"/>
            <ac:spMk id="3" creationId="{00000000-0000-0000-0000-000000000000}"/>
          </ac:spMkLst>
        </pc:spChg>
        <pc:picChg chg="mod">
          <ac:chgData name="ameer al fuqaha" userId="25794e41ebff1aea" providerId="LiveId" clId="{82F2D3BA-3D5C-4E5A-9772-48A54D65BCCF}" dt="2022-06-04T15:41:22.251" v="496" actId="1076"/>
          <ac:picMkLst>
            <pc:docMk/>
            <pc:sldMk cId="194239340" sldId="294"/>
            <ac:picMk id="4" creationId="{00000000-0000-0000-0000-000000000000}"/>
          </ac:picMkLst>
        </pc:picChg>
        <pc:picChg chg="mod">
          <ac:chgData name="ameer al fuqaha" userId="25794e41ebff1aea" providerId="LiveId" clId="{82F2D3BA-3D5C-4E5A-9772-48A54D65BCCF}" dt="2022-06-04T15:41:20.238" v="495" actId="1076"/>
          <ac:picMkLst>
            <pc:docMk/>
            <pc:sldMk cId="194239340" sldId="294"/>
            <ac:picMk id="6" creationId="{00000000-0000-0000-0000-000000000000}"/>
          </ac:picMkLst>
        </pc:picChg>
      </pc:sldChg>
      <pc:sldMasterChg chg="modTransition modSldLayout">
        <pc:chgData name="ameer al fuqaha" userId="25794e41ebff1aea" providerId="LiveId" clId="{82F2D3BA-3D5C-4E5A-9772-48A54D65BCCF}" dt="2022-06-04T15:43:56.678" v="526"/>
        <pc:sldMasterMkLst>
          <pc:docMk/>
          <pc:sldMasterMk cId="1752469460" sldId="2147483726"/>
        </pc:sldMasterMkLst>
        <pc:sldLayoutChg chg="modTransition">
          <pc:chgData name="ameer al fuqaha" userId="25794e41ebff1aea" providerId="LiveId" clId="{82F2D3BA-3D5C-4E5A-9772-48A54D65BCCF}" dt="2022-06-04T15:43:56.678" v="526"/>
          <pc:sldLayoutMkLst>
            <pc:docMk/>
            <pc:sldMasterMk cId="1752469460" sldId="2147483726"/>
            <pc:sldLayoutMk cId="2651220752" sldId="2147483727"/>
          </pc:sldLayoutMkLst>
        </pc:sldLayoutChg>
        <pc:sldLayoutChg chg="modTransition">
          <pc:chgData name="ameer al fuqaha" userId="25794e41ebff1aea" providerId="LiveId" clId="{82F2D3BA-3D5C-4E5A-9772-48A54D65BCCF}" dt="2022-06-04T15:43:56.678" v="526"/>
          <pc:sldLayoutMkLst>
            <pc:docMk/>
            <pc:sldMasterMk cId="1752469460" sldId="2147483726"/>
            <pc:sldLayoutMk cId="135524915" sldId="2147483728"/>
          </pc:sldLayoutMkLst>
        </pc:sldLayoutChg>
        <pc:sldLayoutChg chg="modTransition">
          <pc:chgData name="ameer al fuqaha" userId="25794e41ebff1aea" providerId="LiveId" clId="{82F2D3BA-3D5C-4E5A-9772-48A54D65BCCF}" dt="2022-06-04T15:43:56.678" v="526"/>
          <pc:sldLayoutMkLst>
            <pc:docMk/>
            <pc:sldMasterMk cId="1752469460" sldId="2147483726"/>
            <pc:sldLayoutMk cId="2917445873" sldId="2147483729"/>
          </pc:sldLayoutMkLst>
        </pc:sldLayoutChg>
        <pc:sldLayoutChg chg="modTransition">
          <pc:chgData name="ameer al fuqaha" userId="25794e41ebff1aea" providerId="LiveId" clId="{82F2D3BA-3D5C-4E5A-9772-48A54D65BCCF}" dt="2022-06-04T15:43:56.678" v="526"/>
          <pc:sldLayoutMkLst>
            <pc:docMk/>
            <pc:sldMasterMk cId="1752469460" sldId="2147483726"/>
            <pc:sldLayoutMk cId="3689017665" sldId="2147483730"/>
          </pc:sldLayoutMkLst>
        </pc:sldLayoutChg>
        <pc:sldLayoutChg chg="modTransition">
          <pc:chgData name="ameer al fuqaha" userId="25794e41ebff1aea" providerId="LiveId" clId="{82F2D3BA-3D5C-4E5A-9772-48A54D65BCCF}" dt="2022-06-04T15:43:56.678" v="526"/>
          <pc:sldLayoutMkLst>
            <pc:docMk/>
            <pc:sldMasterMk cId="1752469460" sldId="2147483726"/>
            <pc:sldLayoutMk cId="3914234995" sldId="2147483731"/>
          </pc:sldLayoutMkLst>
        </pc:sldLayoutChg>
        <pc:sldLayoutChg chg="modTransition">
          <pc:chgData name="ameer al fuqaha" userId="25794e41ebff1aea" providerId="LiveId" clId="{82F2D3BA-3D5C-4E5A-9772-48A54D65BCCF}" dt="2022-06-04T15:43:56.678" v="526"/>
          <pc:sldLayoutMkLst>
            <pc:docMk/>
            <pc:sldMasterMk cId="1752469460" sldId="2147483726"/>
            <pc:sldLayoutMk cId="2966851294" sldId="2147483732"/>
          </pc:sldLayoutMkLst>
        </pc:sldLayoutChg>
        <pc:sldLayoutChg chg="modTransition">
          <pc:chgData name="ameer al fuqaha" userId="25794e41ebff1aea" providerId="LiveId" clId="{82F2D3BA-3D5C-4E5A-9772-48A54D65BCCF}" dt="2022-06-04T15:43:56.678" v="526"/>
          <pc:sldLayoutMkLst>
            <pc:docMk/>
            <pc:sldMasterMk cId="1752469460" sldId="2147483726"/>
            <pc:sldLayoutMk cId="4000461763" sldId="2147483733"/>
          </pc:sldLayoutMkLst>
        </pc:sldLayoutChg>
        <pc:sldLayoutChg chg="modTransition">
          <pc:chgData name="ameer al fuqaha" userId="25794e41ebff1aea" providerId="LiveId" clId="{82F2D3BA-3D5C-4E5A-9772-48A54D65BCCF}" dt="2022-06-04T15:43:56.678" v="526"/>
          <pc:sldLayoutMkLst>
            <pc:docMk/>
            <pc:sldMasterMk cId="1752469460" sldId="2147483726"/>
            <pc:sldLayoutMk cId="966344665" sldId="2147483734"/>
          </pc:sldLayoutMkLst>
        </pc:sldLayoutChg>
        <pc:sldLayoutChg chg="modTransition">
          <pc:chgData name="ameer al fuqaha" userId="25794e41ebff1aea" providerId="LiveId" clId="{82F2D3BA-3D5C-4E5A-9772-48A54D65BCCF}" dt="2022-06-04T15:43:56.678" v="526"/>
          <pc:sldLayoutMkLst>
            <pc:docMk/>
            <pc:sldMasterMk cId="1752469460" sldId="2147483726"/>
            <pc:sldLayoutMk cId="3523719399" sldId="2147483735"/>
          </pc:sldLayoutMkLst>
        </pc:sldLayoutChg>
        <pc:sldLayoutChg chg="modTransition">
          <pc:chgData name="ameer al fuqaha" userId="25794e41ebff1aea" providerId="LiveId" clId="{82F2D3BA-3D5C-4E5A-9772-48A54D65BCCF}" dt="2022-06-04T15:43:56.678" v="526"/>
          <pc:sldLayoutMkLst>
            <pc:docMk/>
            <pc:sldMasterMk cId="1752469460" sldId="2147483726"/>
            <pc:sldLayoutMk cId="3427290369" sldId="2147483736"/>
          </pc:sldLayoutMkLst>
        </pc:sldLayoutChg>
        <pc:sldLayoutChg chg="modTransition">
          <pc:chgData name="ameer al fuqaha" userId="25794e41ebff1aea" providerId="LiveId" clId="{82F2D3BA-3D5C-4E5A-9772-48A54D65BCCF}" dt="2022-06-04T15:43:56.678" v="526"/>
          <pc:sldLayoutMkLst>
            <pc:docMk/>
            <pc:sldMasterMk cId="1752469460" sldId="2147483726"/>
            <pc:sldLayoutMk cId="203391810" sldId="2147483737"/>
          </pc:sldLayoutMkLst>
        </pc:sldLayoutChg>
        <pc:sldLayoutChg chg="modTransition">
          <pc:chgData name="ameer al fuqaha" userId="25794e41ebff1aea" providerId="LiveId" clId="{82F2D3BA-3D5C-4E5A-9772-48A54D65BCCF}" dt="2022-06-04T15:43:56.678" v="526"/>
          <pc:sldLayoutMkLst>
            <pc:docMk/>
            <pc:sldMasterMk cId="1752469460" sldId="2147483726"/>
            <pc:sldLayoutMk cId="880527347" sldId="2147483738"/>
          </pc:sldLayoutMkLst>
        </pc:sldLayoutChg>
        <pc:sldLayoutChg chg="modTransition">
          <pc:chgData name="ameer al fuqaha" userId="25794e41ebff1aea" providerId="LiveId" clId="{82F2D3BA-3D5C-4E5A-9772-48A54D65BCCF}" dt="2022-06-04T15:43:56.678" v="526"/>
          <pc:sldLayoutMkLst>
            <pc:docMk/>
            <pc:sldMasterMk cId="1752469460" sldId="2147483726"/>
            <pc:sldLayoutMk cId="11648827" sldId="2147483739"/>
          </pc:sldLayoutMkLst>
        </pc:sldLayoutChg>
        <pc:sldLayoutChg chg="modTransition">
          <pc:chgData name="ameer al fuqaha" userId="25794e41ebff1aea" providerId="LiveId" clId="{82F2D3BA-3D5C-4E5A-9772-48A54D65BCCF}" dt="2022-06-04T15:43:56.678" v="526"/>
          <pc:sldLayoutMkLst>
            <pc:docMk/>
            <pc:sldMasterMk cId="1752469460" sldId="2147483726"/>
            <pc:sldLayoutMk cId="1771625463" sldId="2147483740"/>
          </pc:sldLayoutMkLst>
        </pc:sldLayoutChg>
        <pc:sldLayoutChg chg="modTransition">
          <pc:chgData name="ameer al fuqaha" userId="25794e41ebff1aea" providerId="LiveId" clId="{82F2D3BA-3D5C-4E5A-9772-48A54D65BCCF}" dt="2022-06-04T15:43:56.678" v="526"/>
          <pc:sldLayoutMkLst>
            <pc:docMk/>
            <pc:sldMasterMk cId="1752469460" sldId="2147483726"/>
            <pc:sldLayoutMk cId="3854709114" sldId="2147483741"/>
          </pc:sldLayoutMkLst>
        </pc:sldLayoutChg>
        <pc:sldLayoutChg chg="modTransition">
          <pc:chgData name="ameer al fuqaha" userId="25794e41ebff1aea" providerId="LiveId" clId="{82F2D3BA-3D5C-4E5A-9772-48A54D65BCCF}" dt="2022-06-04T15:43:56.678" v="526"/>
          <pc:sldLayoutMkLst>
            <pc:docMk/>
            <pc:sldMasterMk cId="1752469460" sldId="2147483726"/>
            <pc:sldLayoutMk cId="2000147265" sldId="2147483742"/>
          </pc:sldLayoutMkLst>
        </pc:sldLayoutChg>
        <pc:sldLayoutChg chg="modTransition">
          <pc:chgData name="ameer al fuqaha" userId="25794e41ebff1aea" providerId="LiveId" clId="{82F2D3BA-3D5C-4E5A-9772-48A54D65BCCF}" dt="2022-06-04T15:43:56.678" v="526"/>
          <pc:sldLayoutMkLst>
            <pc:docMk/>
            <pc:sldMasterMk cId="1752469460" sldId="2147483726"/>
            <pc:sldLayoutMk cId="367726678" sldId="2147483743"/>
          </pc:sldLayoutMkLst>
        </pc:sldLayoutChg>
      </pc:sldMaster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25794e41ebff1aea/&#1587;&#1591;&#1581;%20&#1575;&#1604;&#1605;&#1603;&#1578;&#1576;/&#1605;&#1588;&#1585;&#1608;&#1593;/GP%20FAINL%20&#1576;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25794e41ebff1aea/&#1587;&#1591;&#1581;%20&#1575;&#1604;&#1605;&#1603;&#1578;&#1576;/&#1605;&#1588;&#1585;&#1608;&#1593;/GP%20FAINL%20&#1576;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25794e41ebff1aea/&#1587;&#1591;&#1581;%20&#1575;&#1604;&#1605;&#1603;&#1578;&#1576;/&#1605;&#1588;&#1585;&#1608;&#1593;/GP%20FAINL%20&#1576;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25794e41ebff1aea/&#1587;&#1591;&#1581;%20&#1575;&#1604;&#1605;&#1603;&#1578;&#1576;/&#1605;&#1588;&#1585;&#1608;&#1593;/GP%20FAINL%20&#1576;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ورقة1!$B$1</c:f>
              <c:strCache>
                <c:ptCount val="1"/>
                <c:pt idx="0">
                  <c:v>percentages of Concrete mixture</c:v>
                </c:pt>
              </c:strCache>
            </c:strRef>
          </c:tx>
          <c:explosion val="11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2-02B2-4397-9199-CA3C51A8504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02B2-4397-9199-CA3C51A8504B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0-02B2-4397-9199-CA3C51A8504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02B2-4397-9199-CA3C51A8504B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4-02B2-4397-9199-CA3C51A8504B}"/>
              </c:ext>
            </c:extLst>
          </c:dPt>
          <c:dLbls>
            <c:dLbl>
              <c:idx val="0"/>
              <c:layout>
                <c:manualLayout>
                  <c:x val="7.192982456140351E-2"/>
                  <c:y val="6.944444444444442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02B2-4397-9199-CA3C51A8504B}"/>
                </c:ext>
              </c:extLst>
            </c:dLbl>
            <c:dLbl>
              <c:idx val="1"/>
              <c:layout>
                <c:manualLayout>
                  <c:x val="1.2280701754385965E-2"/>
                  <c:y val="0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2B2-4397-9199-CA3C51A8504B}"/>
                </c:ext>
              </c:extLst>
            </c:dLbl>
            <c:dLbl>
              <c:idx val="2"/>
              <c:layout>
                <c:manualLayout>
                  <c:x val="-2.9824561403508771E-2"/>
                  <c:y val="-2.2222222222222223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02B2-4397-9199-CA3C51A8504B}"/>
                </c:ext>
              </c:extLst>
            </c:dLbl>
            <c:dLbl>
              <c:idx val="3"/>
              <c:layout>
                <c:manualLayout>
                  <c:x val="-6.491228070175438E-2"/>
                  <c:y val="2.7777777777777776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4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2B2-4397-9199-CA3C51A8504B}"/>
                </c:ext>
              </c:extLst>
            </c:dLbl>
            <c:dLbl>
              <c:idx val="4"/>
              <c:layout>
                <c:manualLayout>
                  <c:x val="-8.5964912280701758E-2"/>
                  <c:y val="4.72222222222222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5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02B2-4397-9199-CA3C51A8504B}"/>
                </c:ext>
              </c:extLst>
            </c:dLbl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ورقة1!$A$2:$A$6</c:f>
              <c:strCache>
                <c:ptCount val="5"/>
                <c:pt idx="0">
                  <c:v>cement</c:v>
                </c:pt>
                <c:pt idx="1">
                  <c:v>fine aggregates </c:v>
                </c:pt>
                <c:pt idx="2">
                  <c:v>coares aggregates</c:v>
                </c:pt>
                <c:pt idx="3">
                  <c:v>water</c:v>
                </c:pt>
                <c:pt idx="4">
                  <c:v>air</c:v>
                </c:pt>
              </c:strCache>
            </c:strRef>
          </c:cat>
          <c:val>
            <c:numRef>
              <c:f>ورقة1!$B$2:$B$6</c:f>
              <c:numCache>
                <c:formatCode>0%</c:formatCode>
                <c:ptCount val="5"/>
                <c:pt idx="0">
                  <c:v>0.11</c:v>
                </c:pt>
                <c:pt idx="1">
                  <c:v>0.26</c:v>
                </c:pt>
                <c:pt idx="2">
                  <c:v>0.41</c:v>
                </c:pt>
                <c:pt idx="3">
                  <c:v>0.16</c:v>
                </c:pt>
                <c:pt idx="4">
                  <c:v>0.06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9F2-48CC-83B3-857D41C71E57}"/>
            </c:ext>
          </c:extLst>
        </c:ser>
        <c:dLbls>
          <c:dLblPos val="out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ورقة1!$B$1</c:f>
              <c:strCache>
                <c:ptCount val="1"/>
                <c:pt idx="0">
                  <c:v>Solid waste components in the West Bank</c:v>
                </c:pt>
              </c:strCache>
            </c:strRef>
          </c:tx>
          <c:explosion val="21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4-A808-42C7-8EB1-F89C71E0A07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A808-42C7-8EB1-F89C71E0A07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2-A808-42C7-8EB1-F89C71E0A070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A808-42C7-8EB1-F89C71E0A070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0-A808-42C7-8EB1-F89C71E0A070}"/>
              </c:ext>
            </c:extLst>
          </c:dPt>
          <c:dPt>
            <c:idx val="5"/>
            <c:bubble3D val="0"/>
            <c:explosion val="23"/>
            <c:spPr>
              <a:solidFill>
                <a:schemeClr val="accent6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0-F30D-4DE6-B540-300F28CF515A}"/>
              </c:ext>
            </c:extLst>
          </c:dPt>
          <c:dLbls>
            <c:dLbl>
              <c:idx val="0"/>
              <c:layout>
                <c:manualLayout>
                  <c:x val="1.6975308641975197E-2"/>
                  <c:y val="-2.7998835072090386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A808-42C7-8EB1-F89C71E0A070}"/>
                </c:ext>
              </c:extLst>
            </c:dLbl>
            <c:dLbl>
              <c:idx val="1"/>
              <c:layout>
                <c:manualLayout>
                  <c:x val="-1.8518518518518517E-2"/>
                  <c:y val="0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808-42C7-8EB1-F89C71E0A070}"/>
                </c:ext>
              </c:extLst>
            </c:dLbl>
            <c:dLbl>
              <c:idx val="2"/>
              <c:layout>
                <c:manualLayout>
                  <c:x val="-1.8518518518518517E-2"/>
                  <c:y val="8.3996505216271163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A808-42C7-8EB1-F89C71E0A070}"/>
                </c:ext>
              </c:extLst>
            </c:dLbl>
            <c:dLbl>
              <c:idx val="3"/>
              <c:layout>
                <c:manualLayout>
                  <c:x val="-2.3148148148148178E-2"/>
                  <c:y val="1.1199534028836102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4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808-42C7-8EB1-F89C71E0A070}"/>
                </c:ext>
              </c:extLst>
            </c:dLbl>
            <c:dLbl>
              <c:idx val="4"/>
              <c:layout>
                <c:manualLayout>
                  <c:x val="0"/>
                  <c:y val="-3.0798718579299424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5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A808-42C7-8EB1-F89C71E0A070}"/>
                </c:ext>
              </c:extLst>
            </c:dLbl>
            <c:dLbl>
              <c:idx val="5"/>
              <c:layout>
                <c:manualLayout>
                  <c:x val="-7.7160493827160776E-3"/>
                  <c:y val="-5.5997670144181033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30D-4DE6-B540-300F28CF515A}"/>
                </c:ext>
              </c:extLst>
            </c:dLbl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ورقة1!$A$2:$A$7</c:f>
              <c:strCache>
                <c:ptCount val="6"/>
                <c:pt idx="0">
                  <c:v>organic matter</c:v>
                </c:pt>
                <c:pt idx="1">
                  <c:v>paper and cardboard</c:v>
                </c:pt>
                <c:pt idx="2">
                  <c:v>plastic</c:v>
                </c:pt>
                <c:pt idx="3">
                  <c:v> glass</c:v>
                </c:pt>
                <c:pt idx="4">
                  <c:v>minerals</c:v>
                </c:pt>
                <c:pt idx="5">
                  <c:v>other materials</c:v>
                </c:pt>
              </c:strCache>
            </c:strRef>
          </c:cat>
          <c:val>
            <c:numRef>
              <c:f>ورقة1!$B$2:$B$7</c:f>
              <c:numCache>
                <c:formatCode>0.00%</c:formatCode>
                <c:ptCount val="6"/>
                <c:pt idx="0" formatCode="0%">
                  <c:v>0.5</c:v>
                </c:pt>
                <c:pt idx="1">
                  <c:v>0.125</c:v>
                </c:pt>
                <c:pt idx="2">
                  <c:v>0.14599999999999999</c:v>
                </c:pt>
                <c:pt idx="3">
                  <c:v>1.7999999999999999E-2</c:v>
                </c:pt>
                <c:pt idx="4">
                  <c:v>2.5000000000000001E-2</c:v>
                </c:pt>
                <c:pt idx="5">
                  <c:v>0.16900000000000001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57E-47A1-B628-D3C6D7A016AF}"/>
            </c:ext>
          </c:extLst>
        </c:ser>
        <c:dLbls>
          <c:dLblPos val="out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en-US"/>
              <a:t>slices PET instead of aggregate</a:t>
            </a:r>
          </a:p>
          <a:p>
            <a:pPr>
              <a:defRPr/>
            </a:pPr>
            <a:r>
              <a:rPr lang="en-US"/>
              <a:t>,after 7 days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v>samples</c:v>
          </c:tx>
          <c:spPr>
            <a:ln w="9525" cap="rnd">
              <a:solidFill>
                <a:schemeClr val="accent1"/>
              </a:solidFill>
              <a:round/>
            </a:ln>
            <a:effectLst>
              <a:outerShdw blurRad="38100" dist="25400" dir="5400000" rotWithShape="0">
                <a:srgbClr val="000000">
                  <a:alpha val="64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1">
                      <a:tint val="96000"/>
                      <a:lumMod val="102000"/>
                    </a:schemeClr>
                  </a:gs>
                  <a:gs pos="100000">
                    <a:schemeClr val="accent1">
                      <a:shade val="88000"/>
                      <a:lumMod val="94000"/>
                    </a:schemeClr>
                  </a:gs>
                </a:gsLst>
                <a:path path="circle">
                  <a:fillToRect l="50000" t="100000" r="100000" b="50000"/>
                </a:path>
              </a:gradFill>
              <a:ln w="9525" cap="rnd">
                <a:solidFill>
                  <a:schemeClr val="accent1"/>
                </a:solidFill>
                <a:round/>
              </a:ln>
              <a:effectLst>
                <a:outerShdw blurRad="38100" dist="25400" dir="5400000" rotWithShape="0">
                  <a:srgbClr val="000000">
                    <a:alpha val="64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>
                  <a:rot lat="0" lon="0" rev="1200000"/>
                </a:lightRig>
              </a:scene3d>
              <a:sp3d>
                <a:bevelT w="25400" h="12700"/>
              </a:sp3d>
            </c:spPr>
          </c:marker>
          <c:xVal>
            <c:numRef>
              <c:f>'[GP FAINL ب.xlsx]Sheet3'!$L$4:$L$11</c:f>
              <c:numCache>
                <c:formatCode>General</c:formatCode>
                <c:ptCount val="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10</c:v>
                </c:pt>
                <c:pt idx="7">
                  <c:v>15</c:v>
                </c:pt>
              </c:numCache>
            </c:numRef>
          </c:xVal>
          <c:yVal>
            <c:numRef>
              <c:f>'[GP FAINL ب.xlsx]Sheet3'!$D$4:$D$12</c:f>
              <c:numCache>
                <c:formatCode>General</c:formatCode>
                <c:ptCount val="9"/>
                <c:pt idx="0">
                  <c:v>172.47706422018348</c:v>
                </c:pt>
                <c:pt idx="1">
                  <c:v>177.67584097859327</c:v>
                </c:pt>
                <c:pt idx="2">
                  <c:v>182.26299694189601</c:v>
                </c:pt>
                <c:pt idx="3">
                  <c:v>187.4617737003058</c:v>
                </c:pt>
                <c:pt idx="4">
                  <c:v>181.80428134556576</c:v>
                </c:pt>
                <c:pt idx="5">
                  <c:v>166.81957186544344</c:v>
                </c:pt>
                <c:pt idx="6">
                  <c:v>88.175331294597356</c:v>
                </c:pt>
                <c:pt idx="7">
                  <c:v>33.537206931702343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BDC3-45E3-8AA6-88DBAAFCD9E4}"/>
            </c:ext>
          </c:extLst>
        </c:ser>
        <c:ser>
          <c:idx val="1"/>
          <c:order val="1"/>
          <c:tx>
            <c:v>reference Constant</c:v>
          </c:tx>
          <c:spPr>
            <a:ln w="9525" cap="rnd">
              <a:solidFill>
                <a:schemeClr val="accent3"/>
              </a:solidFill>
              <a:round/>
            </a:ln>
            <a:effectLst>
              <a:outerShdw blurRad="38100" dist="25400" dir="5400000" rotWithShape="0">
                <a:srgbClr val="000000">
                  <a:alpha val="64000"/>
                </a:srgbClr>
              </a:outerShdw>
            </a:effectLst>
          </c:spPr>
          <c:marker>
            <c:symbol val="none"/>
          </c:marker>
          <c:xVal>
            <c:numRef>
              <c:f>'[GP FAINL ب.xlsx]Sheet1'!$F$3:$F$10</c:f>
              <c:numCache>
                <c:formatCode>General</c:formatCode>
                <c:ptCount val="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10</c:v>
                </c:pt>
                <c:pt idx="7">
                  <c:v>15</c:v>
                </c:pt>
              </c:numCache>
            </c:numRef>
          </c:xVal>
          <c:yVal>
            <c:numRef>
              <c:f>'[GP FAINL ب.xlsx]Sheet1'!$C$3:$C$10</c:f>
              <c:numCache>
                <c:formatCode>General</c:formatCode>
                <c:ptCount val="8"/>
                <c:pt idx="0">
                  <c:v>170</c:v>
                </c:pt>
                <c:pt idx="1">
                  <c:v>170</c:v>
                </c:pt>
                <c:pt idx="2">
                  <c:v>170</c:v>
                </c:pt>
                <c:pt idx="3">
                  <c:v>170</c:v>
                </c:pt>
                <c:pt idx="4">
                  <c:v>170</c:v>
                </c:pt>
                <c:pt idx="5">
                  <c:v>170</c:v>
                </c:pt>
                <c:pt idx="6">
                  <c:v>170</c:v>
                </c:pt>
                <c:pt idx="7">
                  <c:v>170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BDC3-45E3-8AA6-88DBAAFCD9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773583"/>
        <c:axId val="10775663"/>
      </c:scatterChart>
      <c:valAx>
        <c:axId val="10773583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cap="all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% PET 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97" b="1" i="0" u="none" strike="noStrike" kern="1200" cap="all" baseline="0">
                  <a:solidFill>
                    <a:schemeClr val="lt1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lt1">
                <a:lumMod val="5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775663"/>
        <c:crosses val="autoZero"/>
        <c:crossBetween val="midCat"/>
      </c:valAx>
      <c:valAx>
        <c:axId val="10775663"/>
        <c:scaling>
          <c:orientation val="minMax"/>
          <c:max val="195"/>
          <c:min val="35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cap="all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Compressive(Kg/cm3) </a:t>
                </a:r>
              </a:p>
            </c:rich>
          </c:tx>
          <c:layout>
            <c:manualLayout>
              <c:xMode val="edge"/>
              <c:yMode val="edge"/>
              <c:x val="1.2239604792347378E-2"/>
              <c:y val="0.3428305299927427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cap="all" baseline="0">
                  <a:solidFill>
                    <a:schemeClr val="lt1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lt1">
                <a:lumMod val="5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773583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>
                  <a:lumMod val="7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en-US"/>
              <a:t>slices PET instead of aggregate</a:t>
            </a:r>
          </a:p>
          <a:p>
            <a:pPr>
              <a:defRPr/>
            </a:pPr>
            <a:r>
              <a:rPr lang="en-US"/>
              <a:t>,after 28 days</a:t>
            </a:r>
          </a:p>
        </c:rich>
      </c:tx>
      <c:layout>
        <c:manualLayout>
          <c:xMode val="edge"/>
          <c:yMode val="edge"/>
          <c:x val="0.26110112540959035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v>reference Constant</c:v>
          </c:tx>
          <c:spPr>
            <a:ln w="9525" cap="rnd">
              <a:solidFill>
                <a:schemeClr val="accent1"/>
              </a:solidFill>
              <a:round/>
            </a:ln>
            <a:effectLst>
              <a:outerShdw blurRad="38100" dist="25400" dir="5400000" rotWithShape="0">
                <a:srgbClr val="000000">
                  <a:alpha val="64000"/>
                </a:srgbClr>
              </a:outerShdw>
            </a:effectLst>
          </c:spPr>
          <c:marker>
            <c:symbol val="none"/>
          </c:marker>
          <c:xVal>
            <c:numRef>
              <c:f>'[GP FAINL ب.xlsx]Sheet1'!$F$13:$F$20</c:f>
              <c:numCache>
                <c:formatCode>General</c:formatCode>
                <c:ptCount val="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10</c:v>
                </c:pt>
                <c:pt idx="7">
                  <c:v>15</c:v>
                </c:pt>
              </c:numCache>
            </c:numRef>
          </c:xVal>
          <c:yVal>
            <c:numRef>
              <c:f>'[GP FAINL ب.xlsx]Sheet1'!$C$13:$C$20</c:f>
              <c:numCache>
                <c:formatCode>General</c:formatCode>
                <c:ptCount val="8"/>
                <c:pt idx="0">
                  <c:v>250</c:v>
                </c:pt>
                <c:pt idx="1">
                  <c:v>250</c:v>
                </c:pt>
                <c:pt idx="2">
                  <c:v>250</c:v>
                </c:pt>
                <c:pt idx="3">
                  <c:v>250</c:v>
                </c:pt>
                <c:pt idx="4">
                  <c:v>250</c:v>
                </c:pt>
                <c:pt idx="5">
                  <c:v>250</c:v>
                </c:pt>
                <c:pt idx="6">
                  <c:v>250</c:v>
                </c:pt>
                <c:pt idx="7">
                  <c:v>250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0BDB-49AB-B362-5BFDA3A52635}"/>
            </c:ext>
          </c:extLst>
        </c:ser>
        <c:ser>
          <c:idx val="1"/>
          <c:order val="1"/>
          <c:tx>
            <c:v>samples</c:v>
          </c:tx>
          <c:spPr>
            <a:ln w="9525" cap="rnd">
              <a:solidFill>
                <a:schemeClr val="accent2"/>
              </a:solidFill>
              <a:round/>
            </a:ln>
            <a:effectLst>
              <a:outerShdw blurRad="38100" dist="25400" dir="5400000" rotWithShape="0">
                <a:srgbClr val="000000">
                  <a:alpha val="64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2">
                      <a:tint val="96000"/>
                      <a:lumMod val="102000"/>
                    </a:schemeClr>
                  </a:gs>
                  <a:gs pos="100000">
                    <a:schemeClr val="accent2">
                      <a:shade val="88000"/>
                      <a:lumMod val="94000"/>
                    </a:schemeClr>
                  </a:gs>
                </a:gsLst>
                <a:path path="circle">
                  <a:fillToRect l="50000" t="100000" r="100000" b="50000"/>
                </a:path>
              </a:gradFill>
              <a:ln w="9525" cap="rnd">
                <a:solidFill>
                  <a:schemeClr val="accent2"/>
                </a:solidFill>
                <a:round/>
              </a:ln>
              <a:effectLst>
                <a:outerShdw blurRad="38100" dist="25400" dir="5400000" rotWithShape="0">
                  <a:srgbClr val="000000">
                    <a:alpha val="64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>
                  <a:rot lat="0" lon="0" rev="1200000"/>
                </a:lightRig>
              </a:scene3d>
              <a:sp3d>
                <a:bevelT w="25400" h="12700"/>
              </a:sp3d>
            </c:spPr>
          </c:marker>
          <c:xVal>
            <c:numRef>
              <c:f>'[GP FAINL ب.xlsx]Sheet1'!$F$13:$F$20</c:f>
              <c:numCache>
                <c:formatCode>General</c:formatCode>
                <c:ptCount val="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10</c:v>
                </c:pt>
                <c:pt idx="7">
                  <c:v>15</c:v>
                </c:pt>
              </c:numCache>
            </c:numRef>
          </c:xVal>
          <c:yVal>
            <c:numRef>
              <c:f>'[GP FAINL ب.xlsx]Sheet4'!$F$2:$F$9</c:f>
              <c:numCache>
                <c:formatCode>General</c:formatCode>
                <c:ptCount val="8"/>
                <c:pt idx="0">
                  <c:v>253.27028519850734</c:v>
                </c:pt>
                <c:pt idx="1">
                  <c:v>260.90431861761124</c:v>
                </c:pt>
                <c:pt idx="2">
                  <c:v>271.14400021109202</c:v>
                </c:pt>
                <c:pt idx="3">
                  <c:v>279.29346498853664</c:v>
                </c:pt>
                <c:pt idx="4">
                  <c:v>266.11927857360007</c:v>
                </c:pt>
                <c:pt idx="5">
                  <c:v>252.25714279833232</c:v>
                </c:pt>
                <c:pt idx="6">
                  <c:v>123.25142294561255</c:v>
                </c:pt>
                <c:pt idx="7">
                  <c:v>48.675191482877125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0BDB-49AB-B362-5BFDA3A5263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759855"/>
        <c:axId val="10762767"/>
      </c:scatterChart>
      <c:valAx>
        <c:axId val="1075985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cap="all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% PET 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97" b="1" i="0" u="none" strike="noStrike" kern="1200" cap="all" baseline="0">
                  <a:solidFill>
                    <a:schemeClr val="lt1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lt1">
                <a:lumMod val="5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762767"/>
        <c:crosses val="autoZero"/>
        <c:crossBetween val="midCat"/>
      </c:valAx>
      <c:valAx>
        <c:axId val="1076276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cap="all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Compressive(Kg/cm3) </a:t>
                </a:r>
              </a:p>
            </c:rich>
          </c:tx>
          <c:layout>
            <c:manualLayout>
              <c:xMode val="edge"/>
              <c:yMode val="edge"/>
              <c:x val="1.0630944029152777E-2"/>
              <c:y val="0.2931995694908136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cap="all" baseline="0">
                  <a:solidFill>
                    <a:schemeClr val="lt1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lt1">
                <a:lumMod val="5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759855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>
                  <a:lumMod val="7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Absorption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all" spc="120" normalizeH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7 days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'[GP FAINL ب.xlsx]Sheet1'!$F$3:$F$10</c:f>
              <c:numCache>
                <c:formatCode>General</c:formatCode>
                <c:ptCount val="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10</c:v>
                </c:pt>
                <c:pt idx="7">
                  <c:v>15</c:v>
                </c:pt>
              </c:numCache>
            </c:numRef>
          </c:cat>
          <c:val>
            <c:numRef>
              <c:f>'[GP FAINL ب.xlsx]Sheet5'!$H$2:$H$9</c:f>
              <c:numCache>
                <c:formatCode>0.000</c:formatCode>
                <c:ptCount val="8"/>
                <c:pt idx="0">
                  <c:v>5.8970856102003646</c:v>
                </c:pt>
                <c:pt idx="1">
                  <c:v>6.5688216830744128</c:v>
                </c:pt>
                <c:pt idx="2">
                  <c:v>6.6791677487358889</c:v>
                </c:pt>
                <c:pt idx="3">
                  <c:v>7.082037037037038</c:v>
                </c:pt>
                <c:pt idx="4">
                  <c:v>7.2309053066654654</c:v>
                </c:pt>
                <c:pt idx="5">
                  <c:v>8.4674108030071285</c:v>
                </c:pt>
                <c:pt idx="6">
                  <c:v>9.4030176555619622</c:v>
                </c:pt>
                <c:pt idx="7">
                  <c:v>10.603545566225609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622-4EB1-BB21-A5F3E475DFDE}"/>
            </c:ext>
          </c:extLst>
        </c:ser>
        <c:ser>
          <c:idx val="1"/>
          <c:order val="1"/>
          <c:tx>
            <c:v>28 days</c:v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'[GP FAINL ب.xlsx]Sheet1'!$F$13:$F$20</c:f>
              <c:numCache>
                <c:formatCode>General</c:formatCode>
                <c:ptCount val="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10</c:v>
                </c:pt>
                <c:pt idx="7">
                  <c:v>15</c:v>
                </c:pt>
              </c:numCache>
            </c:numRef>
          </c:cat>
          <c:val>
            <c:numRef>
              <c:f>'[GP FAINL ب.xlsx]Sheet5'!$H$12:$H$19</c:f>
              <c:numCache>
                <c:formatCode>0.000</c:formatCode>
                <c:ptCount val="8"/>
                <c:pt idx="0">
                  <c:v>6.0694865721966895</c:v>
                </c:pt>
                <c:pt idx="1">
                  <c:v>6.4091235142350147</c:v>
                </c:pt>
                <c:pt idx="2">
                  <c:v>7.2005461357718934</c:v>
                </c:pt>
                <c:pt idx="3">
                  <c:v>7.6690344646145752</c:v>
                </c:pt>
                <c:pt idx="4">
                  <c:v>7.8629634031987532</c:v>
                </c:pt>
                <c:pt idx="5">
                  <c:v>9.1875029785070925</c:v>
                </c:pt>
                <c:pt idx="6">
                  <c:v>9.8116114331269078</c:v>
                </c:pt>
                <c:pt idx="7">
                  <c:v>11.294912878259938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622-4EB1-BB21-A5F3E475DFDE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168260591"/>
        <c:axId val="168256847"/>
      </c:barChart>
      <c:catAx>
        <c:axId val="168260591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% PTE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97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8256847"/>
        <c:crosses val="autoZero"/>
        <c:auto val="1"/>
        <c:lblAlgn val="ctr"/>
        <c:lblOffset val="100"/>
        <c:noMultiLvlLbl val="0"/>
      </c:catAx>
      <c:valAx>
        <c:axId val="168256847"/>
        <c:scaling>
          <c:orientation val="minMax"/>
        </c:scaling>
        <c:delete val="1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Absorption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0" sourceLinked="1"/>
        <c:majorTickMark val="none"/>
        <c:minorTickMark val="none"/>
        <c:tickLblPos val="nextTo"/>
        <c:crossAx val="16826059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en-US"/>
              <a:t>Density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7 days</c:v>
          </c:tx>
          <c:spPr>
            <a:gradFill rotWithShape="1">
              <a:gsLst>
                <a:gs pos="0">
                  <a:schemeClr val="accent1">
                    <a:tint val="96000"/>
                    <a:lumMod val="102000"/>
                  </a:schemeClr>
                </a:gs>
                <a:gs pos="100000">
                  <a:schemeClr val="accent1">
                    <a:shade val="88000"/>
                    <a:lumMod val="94000"/>
                  </a:schemeClr>
                </a:gs>
              </a:gsLst>
              <a:path path="circle">
                <a:fillToRect l="50000" t="100000" r="100000" b="50000"/>
              </a:path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64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>
                <a:rot lat="0" lon="0" rev="1200000"/>
              </a:lightRig>
            </a:scene3d>
            <a:sp3d>
              <a:bevelT w="25400" h="12700"/>
            </a:sp3d>
          </c:spPr>
          <c:invertIfNegative val="0"/>
          <c:cat>
            <c:numRef>
              <c:f>'[GP FAINL ب.xlsx]Sheet1'!$F$3:$F$10</c:f>
              <c:numCache>
                <c:formatCode>General</c:formatCode>
                <c:ptCount val="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10</c:v>
                </c:pt>
                <c:pt idx="7">
                  <c:v>15</c:v>
                </c:pt>
              </c:numCache>
            </c:numRef>
          </c:cat>
          <c:val>
            <c:numRef>
              <c:f>'[GP FAINL ب.xlsx]Sheet5'!$I$2:$I$9</c:f>
              <c:numCache>
                <c:formatCode>General</c:formatCode>
                <c:ptCount val="8"/>
                <c:pt idx="0">
                  <c:v>2.3254999999999999</c:v>
                </c:pt>
                <c:pt idx="1">
                  <c:v>2.3360000000000003</c:v>
                </c:pt>
                <c:pt idx="2">
                  <c:v>2.3159999999999998</c:v>
                </c:pt>
                <c:pt idx="3">
                  <c:v>2.3114999999999997</c:v>
                </c:pt>
                <c:pt idx="4">
                  <c:v>2.3045</c:v>
                </c:pt>
                <c:pt idx="5">
                  <c:v>2.3185000000000002</c:v>
                </c:pt>
                <c:pt idx="6">
                  <c:v>2.141</c:v>
                </c:pt>
                <c:pt idx="7">
                  <c:v>2.0760000000000001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CF2-4A67-822C-A08183D640BD}"/>
            </c:ext>
          </c:extLst>
        </c:ser>
        <c:ser>
          <c:idx val="1"/>
          <c:order val="1"/>
          <c:tx>
            <c:v>28 days</c:v>
          </c:tx>
          <c:spPr>
            <a:gradFill rotWithShape="1">
              <a:gsLst>
                <a:gs pos="0">
                  <a:schemeClr val="accent2">
                    <a:tint val="96000"/>
                    <a:lumMod val="102000"/>
                  </a:schemeClr>
                </a:gs>
                <a:gs pos="100000">
                  <a:schemeClr val="accent2">
                    <a:shade val="88000"/>
                    <a:lumMod val="94000"/>
                  </a:schemeClr>
                </a:gs>
              </a:gsLst>
              <a:path path="circle">
                <a:fillToRect l="50000" t="100000" r="100000" b="50000"/>
              </a:path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64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>
                <a:rot lat="0" lon="0" rev="1200000"/>
              </a:lightRig>
            </a:scene3d>
            <a:sp3d>
              <a:bevelT w="25400" h="12700"/>
            </a:sp3d>
          </c:spPr>
          <c:invertIfNegative val="0"/>
          <c:cat>
            <c:numRef>
              <c:f>'[GP FAINL ب.xlsx]Sheet1'!$F$13:$F$20</c:f>
              <c:numCache>
                <c:formatCode>General</c:formatCode>
                <c:ptCount val="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10</c:v>
                </c:pt>
                <c:pt idx="7">
                  <c:v>15</c:v>
                </c:pt>
              </c:numCache>
            </c:numRef>
          </c:cat>
          <c:val>
            <c:numRef>
              <c:f>'[GP FAINL ب.xlsx]Sheet5'!$I$12:$I$19</c:f>
              <c:numCache>
                <c:formatCode>General</c:formatCode>
                <c:ptCount val="8"/>
                <c:pt idx="0">
                  <c:v>2.3330000000000002</c:v>
                </c:pt>
                <c:pt idx="1">
                  <c:v>2.3159999999999998</c:v>
                </c:pt>
                <c:pt idx="2">
                  <c:v>2.33</c:v>
                </c:pt>
                <c:pt idx="3">
                  <c:v>2.33</c:v>
                </c:pt>
                <c:pt idx="4">
                  <c:v>2.2989999999999999</c:v>
                </c:pt>
                <c:pt idx="5">
                  <c:v>2.3245</c:v>
                </c:pt>
                <c:pt idx="6">
                  <c:v>2.1275000000000004</c:v>
                </c:pt>
                <c:pt idx="7">
                  <c:v>2.0739999999999998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CF2-4A67-822C-A08183D640B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47"/>
        <c:axId val="86016975"/>
        <c:axId val="86036527"/>
      </c:barChart>
      <c:lineChart>
        <c:grouping val="standard"/>
        <c:varyColors val="0"/>
        <c:ser>
          <c:idx val="2"/>
          <c:order val="2"/>
          <c:tx>
            <c:v>reference Constant</c:v>
          </c:tx>
          <c:spPr>
            <a:ln w="34925" cap="rnd">
              <a:solidFill>
                <a:schemeClr val="accent3"/>
              </a:solidFill>
              <a:round/>
            </a:ln>
            <a:effectLst>
              <a:outerShdw blurRad="38100" dist="25400" dir="5400000" rotWithShape="0">
                <a:srgbClr val="000000">
                  <a:alpha val="64000"/>
                </a:srgbClr>
              </a:outerShdw>
            </a:effectLst>
          </c:spPr>
          <c:marker>
            <c:symbol val="none"/>
          </c:marker>
          <c:cat>
            <c:numRef>
              <c:f>'[GP FAINL ب.xlsx]Sheet1'!$F$3:$F$10</c:f>
              <c:numCache>
                <c:formatCode>General</c:formatCode>
                <c:ptCount val="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10</c:v>
                </c:pt>
                <c:pt idx="7">
                  <c:v>15</c:v>
                </c:pt>
              </c:numCache>
            </c:numRef>
          </c:cat>
          <c:val>
            <c:numRef>
              <c:f>'[GP FAINL ب.xlsx]Sheet1'!$D$3:$D$10</c:f>
              <c:numCache>
                <c:formatCode>General</c:formatCode>
                <c:ptCount val="8"/>
                <c:pt idx="0">
                  <c:v>2.3433000000000002</c:v>
                </c:pt>
                <c:pt idx="1">
                  <c:v>2.3433000000000002</c:v>
                </c:pt>
                <c:pt idx="2">
                  <c:v>2.3433000000000002</c:v>
                </c:pt>
                <c:pt idx="3">
                  <c:v>2.3433000000000002</c:v>
                </c:pt>
                <c:pt idx="4">
                  <c:v>2.3433000000000002</c:v>
                </c:pt>
                <c:pt idx="5">
                  <c:v>2.3433000000000002</c:v>
                </c:pt>
                <c:pt idx="6">
                  <c:v>2.3433000000000002</c:v>
                </c:pt>
                <c:pt idx="7">
                  <c:v>2.3433000000000002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5CF2-4A67-822C-A08183D640B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6016975"/>
        <c:axId val="86036527"/>
      </c:lineChart>
      <c:catAx>
        <c:axId val="86016975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PTE%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97" b="1" i="0" u="none" strike="noStrike" kern="1200" cap="all" baseline="0">
                  <a:solidFill>
                    <a:schemeClr val="lt1">
                      <a:lumMod val="8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6036527"/>
        <c:crosses val="autoZero"/>
        <c:auto val="1"/>
        <c:lblAlgn val="ctr"/>
        <c:lblOffset val="100"/>
        <c:noMultiLvlLbl val="0"/>
      </c:catAx>
      <c:valAx>
        <c:axId val="8603652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l-GR"/>
                  <a:t>ρ (</a:t>
                </a:r>
                <a:r>
                  <a:rPr lang="en-US"/>
                  <a:t>g/cm3) 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cap="all" baseline="0">
                  <a:solidFill>
                    <a:schemeClr val="lt1">
                      <a:lumMod val="8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601697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8">
  <cs:axisTitle>
    <cs:lnRef idx="0"/>
    <cs:fillRef idx="0"/>
    <cs:effectRef idx="0"/>
    <cs:fontRef idx="minor">
      <a:schemeClr val="lt1">
        <a:lumMod val="7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75000"/>
      </a:schemeClr>
    </cs:fontRef>
    <cs:spPr>
      <a:ln w="9525" cap="flat" cmpd="sng" algn="ctr">
        <a:solidFill>
          <a:schemeClr val="lt1">
            <a:lumMod val="50000"/>
          </a:schemeClr>
        </a:solidFill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7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7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7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75000"/>
      </a:schemeClr>
    </cs:fontRef>
    <cs:spPr>
      <a:ln w="9525" cap="flat" cmpd="sng" algn="ctr">
        <a:solidFill>
          <a:schemeClr val="lt1">
            <a:lumMod val="50000"/>
          </a:schemeClr>
        </a:solidFill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lt1">
        <a:lumMod val="7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75000"/>
      </a:schemeClr>
    </cs:fontRef>
    <cs:spPr>
      <a:ln w="9525" cap="flat" cmpd="sng" algn="ctr">
        <a:solidFill>
          <a:schemeClr val="lt1">
            <a:lumMod val="50000"/>
          </a:schemeClr>
        </a:solidFill>
      </a:ln>
    </cs:spPr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48">
  <cs:axisTitle>
    <cs:lnRef idx="0"/>
    <cs:fillRef idx="0"/>
    <cs:effectRef idx="0"/>
    <cs:fontRef idx="minor">
      <a:schemeClr val="lt1">
        <a:lumMod val="7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75000"/>
      </a:schemeClr>
    </cs:fontRef>
    <cs:spPr>
      <a:ln w="9525" cap="flat" cmpd="sng" algn="ctr">
        <a:solidFill>
          <a:schemeClr val="lt1">
            <a:lumMod val="50000"/>
          </a:schemeClr>
        </a:solidFill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7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7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7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75000"/>
      </a:schemeClr>
    </cs:fontRef>
    <cs:spPr>
      <a:ln w="9525" cap="flat" cmpd="sng" algn="ctr">
        <a:solidFill>
          <a:schemeClr val="lt1">
            <a:lumMod val="50000"/>
          </a:schemeClr>
        </a:solidFill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lt1">
        <a:lumMod val="7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75000"/>
      </a:schemeClr>
    </cs:fontRef>
    <cs:spPr>
      <a:ln w="9525" cap="flat" cmpd="sng" algn="ctr">
        <a:solidFill>
          <a:schemeClr val="lt1">
            <a:lumMod val="50000"/>
          </a:schemeClr>
        </a:solidFill>
      </a:ln>
    </cs:spPr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328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gradFill>
        <a:gsLst>
          <a:gs pos="100000">
            <a:schemeClr val="dk1">
              <a:lumMod val="95000"/>
              <a:lumOff val="5000"/>
            </a:schemeClr>
          </a:gs>
          <a:gs pos="0">
            <a:schemeClr val="dk1">
              <a:lumMod val="75000"/>
              <a:lumOff val="25000"/>
            </a:schemeClr>
          </a:gs>
        </a:gsLst>
        <a:path path="circle">
          <a:fillToRect l="50000" t="50000" r="50000" b="50000"/>
        </a:path>
      </a:gradFill>
      <a:ln w="9525">
        <a:solidFill>
          <a:schemeClr val="dk1">
            <a:lumMod val="75000"/>
            <a:lumOff val="2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/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/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gradFill>
        <a:gsLst>
          <a:gs pos="100000">
            <a:schemeClr val="lt1">
              <a:lumMod val="85000"/>
            </a:schemeClr>
          </a:gs>
          <a:gs pos="0">
            <a:schemeClr val="lt1"/>
          </a:gs>
        </a:gsLst>
        <a:path path="circle">
          <a:fillToRect l="50000" t="50000" r="50000" b="50000"/>
        </a:path>
      </a:gradFill>
      <a:ln w="9525" cap="flat" cmpd="sng" algn="ctr">
        <a:solidFill>
          <a:schemeClr val="lt1"/>
        </a:solidFill>
        <a:round/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BE2BE-4741-4B25-B59F-C9FF19C4DEF0}" type="datetimeFigureOut">
              <a:rPr lang="en-US" smtClean="0"/>
              <a:t>6/4/2022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3C9A1-D364-4F30-888B-809DF291FB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2207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400">
        <p:fade/>
      </p:transition>
    </mc:Choice>
    <mc:Fallback>
      <p:transition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BE2BE-4741-4B25-B59F-C9FF19C4DEF0}" type="datetimeFigureOut">
              <a:rPr lang="en-US" smtClean="0"/>
              <a:t>6/4/2022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3C9A1-D364-4F30-888B-809DF291FB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2903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400">
        <p:fade/>
      </p:transition>
    </mc:Choice>
    <mc:Fallback>
      <p:transition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BE2BE-4741-4B25-B59F-C9FF19C4DEF0}" type="datetimeFigureOut">
              <a:rPr lang="en-US" smtClean="0"/>
              <a:t>6/4/2022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3C9A1-D364-4F30-888B-809DF291FB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918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400">
        <p:fade/>
      </p:transition>
    </mc:Choice>
    <mc:Fallback>
      <p:transition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BE2BE-4741-4B25-B59F-C9FF19C4DEF0}" type="datetimeFigureOut">
              <a:rPr lang="en-US" smtClean="0"/>
              <a:t>6/4/2022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3C9A1-D364-4F30-888B-809DF291FB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5273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400">
        <p:fade/>
      </p:transition>
    </mc:Choice>
    <mc:Fallback>
      <p:transition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BE2BE-4741-4B25-B59F-C9FF19C4DEF0}" type="datetimeFigureOut">
              <a:rPr lang="en-US" smtClean="0"/>
              <a:t>6/4/2022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3C9A1-D364-4F30-888B-809DF291FB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88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400">
        <p:fade/>
      </p:transition>
    </mc:Choice>
    <mc:Fallback>
      <p:transition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BE2BE-4741-4B25-B59F-C9FF19C4DEF0}" type="datetimeFigureOut">
              <a:rPr lang="en-US" smtClean="0"/>
              <a:t>6/4/2022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3C9A1-D364-4F30-888B-809DF291FB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6254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400">
        <p:fade/>
      </p:transition>
    </mc:Choice>
    <mc:Fallback>
      <p:transition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BE2BE-4741-4B25-B59F-C9FF19C4DEF0}" type="datetimeFigureOut">
              <a:rPr lang="en-US" smtClean="0"/>
              <a:t>6/4/2022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3C9A1-D364-4F30-888B-809DF291FB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7091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400">
        <p:fade/>
      </p:transition>
    </mc:Choice>
    <mc:Fallback>
      <p:transition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BE2BE-4741-4B25-B59F-C9FF19C4DEF0}" type="datetimeFigureOut">
              <a:rPr lang="en-US" smtClean="0"/>
              <a:t>6/4/2022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3C9A1-D364-4F30-888B-809DF291FB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1472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400">
        <p:fade/>
      </p:transition>
    </mc:Choice>
    <mc:Fallback>
      <p:transition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BE2BE-4741-4B25-B59F-C9FF19C4DEF0}" type="datetimeFigureOut">
              <a:rPr lang="en-US" smtClean="0"/>
              <a:t>6/4/2022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3C9A1-D364-4F30-888B-809DF291FB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266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400">
        <p:fade/>
      </p:transition>
    </mc:Choice>
    <mc:Fallback>
      <p:transition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BE2BE-4741-4B25-B59F-C9FF19C4DEF0}" type="datetimeFigureOut">
              <a:rPr lang="en-US" smtClean="0"/>
              <a:t>6/4/2022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C693C9A1-D364-4F30-888B-809DF291FB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249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400">
        <p:fade/>
      </p:transition>
    </mc:Choice>
    <mc:Fallback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BE2BE-4741-4B25-B59F-C9FF19C4DEF0}" type="datetimeFigureOut">
              <a:rPr lang="en-US" smtClean="0"/>
              <a:t>6/4/2022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3C9A1-D364-4F30-888B-809DF291FB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4458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400">
        <p:fade/>
      </p:transition>
    </mc:Choice>
    <mc:Fallback>
      <p:transition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BE2BE-4741-4B25-B59F-C9FF19C4DEF0}" type="datetimeFigureOut">
              <a:rPr lang="en-US" smtClean="0"/>
              <a:t>6/4/2022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3C9A1-D364-4F30-888B-809DF291FB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0176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400">
        <p:fade/>
      </p:transition>
    </mc:Choice>
    <mc:Fallback>
      <p:transition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BE2BE-4741-4B25-B59F-C9FF19C4DEF0}" type="datetimeFigureOut">
              <a:rPr lang="en-US" smtClean="0"/>
              <a:t>6/4/2022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3C9A1-D364-4F30-888B-809DF291FB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2349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400">
        <p:fade/>
      </p:transition>
    </mc:Choice>
    <mc:Fallback>
      <p:transition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BE2BE-4741-4B25-B59F-C9FF19C4DEF0}" type="datetimeFigureOut">
              <a:rPr lang="en-US" smtClean="0"/>
              <a:t>6/4/2022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3C9A1-D364-4F30-888B-809DF291FB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8512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400">
        <p:fade/>
      </p:transition>
    </mc:Choice>
    <mc:Fallback>
      <p:transition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BE2BE-4741-4B25-B59F-C9FF19C4DEF0}" type="datetimeFigureOut">
              <a:rPr lang="en-US" smtClean="0"/>
              <a:t>6/4/2022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3C9A1-D364-4F30-888B-809DF291FB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4617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400">
        <p:fade/>
      </p:transition>
    </mc:Choice>
    <mc:Fallback>
      <p:transition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BE2BE-4741-4B25-B59F-C9FF19C4DEF0}" type="datetimeFigureOut">
              <a:rPr lang="en-US" smtClean="0"/>
              <a:t>6/4/2022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3C9A1-D364-4F30-888B-809DF291FB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3446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400">
        <p:fade/>
      </p:transition>
    </mc:Choice>
    <mc:Fallback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BE2BE-4741-4B25-B59F-C9FF19C4DEF0}" type="datetimeFigureOut">
              <a:rPr lang="en-US" smtClean="0"/>
              <a:t>6/4/2022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3C9A1-D364-4F30-888B-809DF291FB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7193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400">
        <p:fade/>
      </p:transition>
    </mc:Choice>
    <mc:Fallback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C4BE2BE-4741-4B25-B59F-C9FF19C4DEF0}" type="datetimeFigureOut">
              <a:rPr lang="en-US" smtClean="0"/>
              <a:t>6/4/2022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693C9A1-D364-4F30-888B-809DF291FB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469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40" r:id="rId14"/>
    <p:sldLayoutId id="2147483741" r:id="rId15"/>
    <p:sldLayoutId id="2147483742" r:id="rId16"/>
    <p:sldLayoutId id="2147483743" r:id="rId17"/>
  </p:sldLayoutIdLst>
  <mc:AlternateContent xmlns:mc="http://schemas.openxmlformats.org/markup-compatibility/2006">
    <mc:Choice xmlns:p14="http://schemas.microsoft.com/office/powerpoint/2010/main" Requires="p14">
      <p:transition p14:dur="400">
        <p:fade/>
      </p:transition>
    </mc:Choice>
    <mc:Fallback>
      <p:transition>
        <p:fade/>
      </p:transition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g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g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58A09853-4BDA-4FCD-BC97-F6BE33C410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52939" y="2459059"/>
            <a:ext cx="11039061" cy="4442401"/>
          </a:xfrm>
        </p:spPr>
        <p:txBody>
          <a:bodyPr>
            <a:normAutofit lnSpcReduction="10000"/>
          </a:bodyPr>
          <a:lstStyle/>
          <a:p>
            <a:pPr algn="l"/>
            <a:r>
              <a:rPr lang="ar-SA" dirty="0">
                <a:solidFill>
                  <a:schemeClr val="tx1"/>
                </a:solidFill>
              </a:rPr>
              <a:t>                                                </a:t>
            </a:r>
            <a:r>
              <a:rPr lang="en-US" dirty="0">
                <a:solidFill>
                  <a:schemeClr val="tx1"/>
                </a:solidFill>
                <a:cs typeface="+mj-cs"/>
              </a:rPr>
              <a:t>Graduation project (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+mj-cs"/>
              </a:rPr>
              <a:t>II</a:t>
            </a:r>
            <a:r>
              <a:rPr lang="en-US" dirty="0">
                <a:solidFill>
                  <a:schemeClr val="tx1"/>
                </a:solidFill>
                <a:cs typeface="+mj-cs"/>
              </a:rPr>
              <a:t>)</a:t>
            </a:r>
          </a:p>
          <a:p>
            <a:pPr algn="l"/>
            <a:r>
              <a:rPr lang="en-US" sz="2300" b="0" i="0" u="none" strike="noStrike" baseline="0" dirty="0">
                <a:latin typeface="Times New Roman" panose="02020603050405020304" pitchFamily="18" charset="0"/>
              </a:rPr>
              <a:t>        Compressive </a:t>
            </a:r>
            <a:r>
              <a:rPr lang="en-US" sz="23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Strengths and Water  Absorption of Recycled Plastic – Based Concrete</a:t>
            </a:r>
            <a:endParaRPr lang="en-US" sz="23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en-US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+mj-cs"/>
            </a:endParaRPr>
          </a:p>
          <a:p>
            <a:pPr algn="l"/>
            <a:r>
              <a:rPr lang="ar-SA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  </a:t>
            </a:r>
            <a:r>
              <a:rPr lang="en-GB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    </a:t>
            </a:r>
            <a:r>
              <a:rPr lang="ar-SA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                                                      </a:t>
            </a:r>
            <a:r>
              <a:rPr lang="en-US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Prepared by:</a:t>
            </a:r>
          </a:p>
          <a:p>
            <a:pPr algn="l"/>
            <a:r>
              <a:rPr lang="ar-SA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   </a:t>
            </a:r>
            <a:r>
              <a:rPr lang="en-GB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   </a:t>
            </a:r>
            <a:r>
              <a:rPr lang="ar-SA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                                                   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Ahmad Ayyash</a:t>
            </a:r>
          </a:p>
          <a:p>
            <a:pPr algn="l"/>
            <a:r>
              <a:rPr lang="ar-SA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   </a:t>
            </a:r>
            <a:r>
              <a:rPr lang="en-GB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  </a:t>
            </a:r>
            <a:r>
              <a:rPr lang="ar-SA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  </a:t>
            </a:r>
            <a:r>
              <a:rPr lang="en-GB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 </a:t>
            </a:r>
            <a:r>
              <a:rPr lang="ar-SA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                                                  </a:t>
            </a:r>
            <a:r>
              <a:rPr lang="en-US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Amee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r Al-Fuqaha</a:t>
            </a:r>
          </a:p>
          <a:p>
            <a:pPr algn="l"/>
            <a:r>
              <a:rPr lang="ar-SA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  </a:t>
            </a:r>
            <a:r>
              <a:rPr lang="en-GB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   </a:t>
            </a:r>
            <a:r>
              <a:rPr lang="ar-SA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                                                     </a:t>
            </a:r>
            <a:r>
              <a:rPr lang="en-US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Ragheed</a:t>
            </a:r>
            <a:r>
              <a:rPr lang="en-US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 Qabaha</a:t>
            </a:r>
          </a:p>
          <a:p>
            <a:pPr algn="l"/>
            <a:endParaRPr lang="en-US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+mj-cs"/>
            </a:endParaRPr>
          </a:p>
          <a:p>
            <a:pPr algn="l"/>
            <a:r>
              <a:rPr lang="ar-SA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  </a:t>
            </a:r>
            <a:r>
              <a:rPr lang="en-GB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     </a:t>
            </a:r>
            <a:r>
              <a:rPr lang="ar-SA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 </a:t>
            </a:r>
            <a:r>
              <a:rPr lang="en-GB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 </a:t>
            </a:r>
            <a:r>
              <a:rPr lang="ar-SA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                                                    </a:t>
            </a:r>
            <a:r>
              <a:rPr lang="en-US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Submitted to:</a:t>
            </a:r>
          </a:p>
          <a:p>
            <a:pPr algn="l"/>
            <a:r>
              <a:rPr lang="ar-SA" sz="2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                                                                </a:t>
            </a:r>
            <a:r>
              <a:rPr lang="en-US" sz="2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Dr. </a:t>
            </a:r>
            <a:r>
              <a:rPr lang="en-US" sz="20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Majd</a:t>
            </a:r>
            <a:r>
              <a:rPr lang="en-US" sz="2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 </a:t>
            </a:r>
            <a:r>
              <a:rPr lang="en-US" sz="20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Eshtaya</a:t>
            </a:r>
            <a:endParaRPr lang="en-US" sz="20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+mj-cs"/>
            </a:endParaRPr>
          </a:p>
          <a:p>
            <a:pPr algn="l"/>
            <a:endParaRPr lang="en-US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US" dirty="0">
              <a:solidFill>
                <a:srgbClr val="000000"/>
              </a:solidFill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0D290B1-4423-4226-BA29-D32DDC72B5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9452" y="0"/>
            <a:ext cx="2413096" cy="2415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0254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400">
        <p:fade/>
      </p:transition>
    </mc:Choice>
    <mc:Fallback>
      <p:transition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21703" y="2552700"/>
            <a:ext cx="10018713" cy="1752599"/>
          </a:xfrm>
        </p:spPr>
        <p:txBody>
          <a:bodyPr>
            <a:normAutofit/>
          </a:bodyPr>
          <a:lstStyle/>
          <a:p>
            <a:pPr marL="742950" lvl="1" indent="-742950" algn="ctr" rtl="0">
              <a:spcBef>
                <a:spcPct val="0"/>
              </a:spcBef>
              <a:buFont typeface="Wingdings" panose="05000000000000000000" pitchFamily="2" charset="2"/>
              <a:buChar char="v"/>
            </a:pPr>
            <a:r>
              <a:rPr lang="en-US" sz="7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Methodology</a:t>
            </a:r>
            <a:endParaRPr lang="en-US" sz="36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17154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4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282655-3E75-4E23-8C8B-85B8BBF458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7786" y="44182"/>
            <a:ext cx="10018713" cy="1752599"/>
          </a:xfrm>
        </p:spPr>
        <p:txBody>
          <a:bodyPr/>
          <a:lstStyle/>
          <a:p>
            <a:pPr marL="571500" indent="-571500"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en-US" dirty="0"/>
              <a:t>Materials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AB9E2D-639C-49E9-91BA-871AC97155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923" y="1649913"/>
            <a:ext cx="3349487" cy="3395732"/>
          </a:xfrm>
        </p:spPr>
        <p:txBody>
          <a:bodyPr/>
          <a:lstStyle/>
          <a:p>
            <a:r>
              <a:rPr lang="en-US" dirty="0">
                <a:cs typeface="+mj-cs"/>
              </a:rPr>
              <a:t>Water </a:t>
            </a:r>
            <a:endParaRPr lang="ar-SA" dirty="0">
              <a:cs typeface="+mj-cs"/>
            </a:endParaRPr>
          </a:p>
          <a:p>
            <a:r>
              <a:rPr lang="en-US" dirty="0">
                <a:cs typeface="+mj-cs"/>
              </a:rPr>
              <a:t>Cement </a:t>
            </a:r>
            <a:endParaRPr lang="ar-SA" dirty="0">
              <a:cs typeface="+mj-cs"/>
            </a:endParaRPr>
          </a:p>
          <a:p>
            <a:r>
              <a:rPr lang="en-US" dirty="0">
                <a:cs typeface="+mj-cs"/>
              </a:rPr>
              <a:t>Fine aggregates (Sand) </a:t>
            </a:r>
            <a:endParaRPr lang="ar-SA" dirty="0">
              <a:cs typeface="+mj-cs"/>
            </a:endParaRPr>
          </a:p>
          <a:p>
            <a:r>
              <a:rPr lang="en-US" dirty="0">
                <a:cs typeface="+mj-cs"/>
              </a:rPr>
              <a:t>Coarse aggregate </a:t>
            </a:r>
            <a:endParaRPr lang="ar-SA" dirty="0">
              <a:cs typeface="+mj-cs"/>
            </a:endParaRPr>
          </a:p>
          <a:p>
            <a:r>
              <a:rPr lang="en-US" dirty="0">
                <a:cs typeface="+mj-cs"/>
              </a:rPr>
              <a:t>Plastic waste (PET)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E2D17B3-C2E2-492C-8F44-8C6CE1FBBB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2485" y="2166103"/>
            <a:ext cx="2949316" cy="16339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AB8CDC4-B987-4F09-B31C-9B819B3CE5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9924" y="1165840"/>
            <a:ext cx="2624526" cy="1752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4EC5118-7CBA-4F8F-8A24-7170C63B33E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42" t="37927" r="2047" b="8914"/>
          <a:stretch/>
        </p:blipFill>
        <p:spPr>
          <a:xfrm>
            <a:off x="9387299" y="5131041"/>
            <a:ext cx="2588040" cy="15404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accent1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ED18729-A212-4628-B1FC-29C72F5FE56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657" r="1258"/>
          <a:stretch/>
        </p:blipFill>
        <p:spPr>
          <a:xfrm>
            <a:off x="7724348" y="3505233"/>
            <a:ext cx="2102520" cy="15404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accent1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60432CA-F8D9-4BAB-9297-0FAD9FF2B810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52" r="28514"/>
          <a:stretch/>
        </p:blipFill>
        <p:spPr>
          <a:xfrm>
            <a:off x="5381008" y="4347781"/>
            <a:ext cx="1766884" cy="1600200"/>
          </a:xfrm>
          <a:prstGeom prst="rect">
            <a:avLst/>
          </a:prstGeom>
          <a:ln>
            <a:solidFill>
              <a:schemeClr val="accent1"/>
            </a:solidFill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821724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4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1A8AA7-D94B-CCEC-60BF-F119B2C8A8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0" y="-21957"/>
            <a:ext cx="10018713" cy="1752599"/>
          </a:xfrm>
        </p:spPr>
        <p:txBody>
          <a:bodyPr>
            <a:normAutofit/>
          </a:bodyPr>
          <a:lstStyle/>
          <a:p>
            <a:pPr marL="571500" indent="-571500" algn="l"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Plastic waste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77F655-C735-EC1A-5C69-F36AAEB6A9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10" y="2003158"/>
            <a:ext cx="10018713" cy="3124201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Type: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plastic used in preparing the concrete samples was a PET plastic type, which was obtained from used water bottle</a:t>
            </a:r>
            <a:r>
              <a:rPr lang="en-US" dirty="0"/>
              <a:t>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E3C3306-7825-15DE-ACB1-5A9AAF918D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0926" y="4000714"/>
            <a:ext cx="3650147" cy="2486156"/>
          </a:xfrm>
          <a:prstGeom prst="round2DiagRect">
            <a:avLst>
              <a:gd name="adj1" fmla="val 16667"/>
              <a:gd name="adj2" fmla="val 0"/>
            </a:avLst>
          </a:prstGeom>
          <a:ln w="28575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228787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4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351607-538F-B44E-B65B-1290CCB596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10" y="966176"/>
            <a:ext cx="10707690" cy="3790122"/>
          </a:xfrm>
        </p:spPr>
        <p:txBody>
          <a:bodyPr/>
          <a:lstStyle/>
          <a:p>
            <a:r>
              <a:rPr lang="en-US" dirty="0"/>
              <a:t>Amount:</a:t>
            </a:r>
          </a:p>
          <a:p>
            <a:pPr marL="0" indent="0">
              <a:buNone/>
            </a:pPr>
            <a:r>
              <a:rPr lang="en-US" dirty="0"/>
              <a:t>2 kg of plastic waste was needed in the preparation of the twenty-eight sample of plastic waste-passed concrete (around 150 bottles).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Forming:</a:t>
            </a:r>
            <a:endParaRPr lang="ar-SA" dirty="0"/>
          </a:p>
          <a:p>
            <a:pPr marL="0" indent="0">
              <a:buNone/>
            </a:pPr>
            <a:r>
              <a:rPr lang="en-US" dirty="0"/>
              <a:t>The method used to obtain the desired form of plastic was (manual cutting)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DF88A38-608B-636B-1968-1C913EBDEF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6868" y="4376812"/>
            <a:ext cx="3523793" cy="2361918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65E4358E-93A7-4245-8943-C5DC3C749D19}"/>
              </a:ext>
            </a:extLst>
          </p:cNvPr>
          <p:cNvSpPr txBox="1">
            <a:spLocks/>
          </p:cNvSpPr>
          <p:nvPr/>
        </p:nvSpPr>
        <p:spPr>
          <a:xfrm>
            <a:off x="1484310" y="0"/>
            <a:ext cx="10018713" cy="856844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571500" indent="-571500" algn="l"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Plastic waste</a:t>
            </a:r>
          </a:p>
        </p:txBody>
      </p:sp>
    </p:spTree>
    <p:extLst>
      <p:ext uri="{BB962C8B-B14F-4D97-AF65-F5344CB8AC3E}">
        <p14:creationId xmlns:p14="http://schemas.microsoft.com/office/powerpoint/2010/main" val="32471706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4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D5BAAB-35AB-3DE6-6112-74D2BA65DD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10" y="244465"/>
            <a:ext cx="10515600" cy="4850295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Concrete with a ratio of 1:1:2 for (fine aggregate, cement, and coarse aggregate respectively) was used for the tests.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 concrete components were obtained from the local stores.  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44AD9B7-FC3B-E1B0-A63B-5338ADA435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57242" y="4074179"/>
            <a:ext cx="3027021" cy="2041162"/>
          </a:xfrm>
          <a:prstGeom prst="roundRect">
            <a:avLst>
              <a:gd name="adj" fmla="val 16667"/>
            </a:avLst>
          </a:prstGeom>
          <a:ln w="28575">
            <a:solidFill>
              <a:schemeClr val="accent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8623177-DE94-46E3-9B83-6654B3D925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4872" y="3886306"/>
            <a:ext cx="2066723" cy="2066723"/>
          </a:xfrm>
          <a:prstGeom prst="ellipse">
            <a:avLst/>
          </a:prstGeom>
          <a:ln w="19050" cap="rnd">
            <a:solidFill>
              <a:schemeClr val="accent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0532BBE-6C5F-DF63-9F81-9ABAD22E70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4310" y="3794942"/>
            <a:ext cx="3118581" cy="1978967"/>
          </a:xfrm>
          <a:prstGeom prst="round2DiagRect">
            <a:avLst>
              <a:gd name="adj1" fmla="val 16667"/>
              <a:gd name="adj2" fmla="val 0"/>
            </a:avLst>
          </a:prstGeom>
          <a:ln w="127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5C71B134-1B05-4747-8735-51599BDCE98D}"/>
              </a:ext>
            </a:extLst>
          </p:cNvPr>
          <p:cNvSpPr txBox="1">
            <a:spLocks/>
          </p:cNvSpPr>
          <p:nvPr/>
        </p:nvSpPr>
        <p:spPr>
          <a:xfrm>
            <a:off x="1484310" y="0"/>
            <a:ext cx="10018713" cy="856844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571500" indent="-571500" algn="l"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Concrete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0505423-A1D5-4D7F-9A58-4D678AF8351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657" r="1258"/>
          <a:stretch/>
        </p:blipFill>
        <p:spPr>
          <a:xfrm>
            <a:off x="4692599" y="4042708"/>
            <a:ext cx="2102520" cy="15404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accent1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2260506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4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4C218D-D3E6-B82A-8D3C-81B76B5DD6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5743" y="5176"/>
            <a:ext cx="10018713" cy="1752599"/>
          </a:xfrm>
        </p:spPr>
        <p:txBody>
          <a:bodyPr/>
          <a:lstStyle/>
          <a:p>
            <a:pPr marL="571500" indent="-571500"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Experimental Procedure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C1C2D14A-93EF-44F1-9343-48F1E6D75800}"/>
              </a:ext>
            </a:extLst>
          </p:cNvPr>
          <p:cNvGrpSpPr/>
          <p:nvPr/>
        </p:nvGrpSpPr>
        <p:grpSpPr>
          <a:xfrm>
            <a:off x="1505743" y="3187009"/>
            <a:ext cx="10340006" cy="1265721"/>
            <a:chOff x="1258957" y="3425549"/>
            <a:chExt cx="10340006" cy="1265721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19F3616-128D-0DA7-6498-3A2B5BD8A62E}"/>
                </a:ext>
              </a:extLst>
            </p:cNvPr>
            <p:cNvSpPr/>
            <p:nvPr/>
          </p:nvSpPr>
          <p:spPr>
            <a:xfrm>
              <a:off x="1258957" y="3429000"/>
              <a:ext cx="1384855" cy="126227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/>
                <a:t>Mixing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E19D8F5-2845-845D-8ED1-22BE1BCB1556}"/>
                </a:ext>
              </a:extLst>
            </p:cNvPr>
            <p:cNvSpPr/>
            <p:nvPr/>
          </p:nvSpPr>
          <p:spPr>
            <a:xfrm>
              <a:off x="3018181" y="3425549"/>
              <a:ext cx="1384855" cy="1258818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/>
                <a:t>Slump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6CC6A8B-B9CA-A466-180A-B9C6AB1BF0BA}"/>
                </a:ext>
              </a:extLst>
            </p:cNvPr>
            <p:cNvSpPr/>
            <p:nvPr/>
          </p:nvSpPr>
          <p:spPr>
            <a:xfrm>
              <a:off x="4777405" y="3429002"/>
              <a:ext cx="1431241" cy="1255366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/>
                <a:t>Molds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2B41AC2B-E7FF-A8B4-D800-85C1C9417B76}"/>
                </a:ext>
              </a:extLst>
            </p:cNvPr>
            <p:cNvSpPr/>
            <p:nvPr/>
          </p:nvSpPr>
          <p:spPr>
            <a:xfrm>
              <a:off x="6516755" y="3425549"/>
              <a:ext cx="1451115" cy="1258819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/>
                <a:t>Curing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309FB6DC-A82C-2460-BBFB-3F40BDDC6E54}"/>
                </a:ext>
              </a:extLst>
            </p:cNvPr>
            <p:cNvSpPr/>
            <p:nvPr/>
          </p:nvSpPr>
          <p:spPr>
            <a:xfrm>
              <a:off x="8388624" y="3429000"/>
              <a:ext cx="1451115" cy="1262270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/>
                <a:t>Drying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1381A80-C3A7-6A8B-9EC2-AFA4E8E2D883}"/>
                </a:ext>
              </a:extLst>
            </p:cNvPr>
            <p:cNvSpPr/>
            <p:nvPr/>
          </p:nvSpPr>
          <p:spPr>
            <a:xfrm>
              <a:off x="10147848" y="3425549"/>
              <a:ext cx="1451115" cy="1258819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/>
                <a:t>Compression test</a:t>
              </a:r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ECC96F95-8AFE-796F-BBE6-892FD53BD011}"/>
                </a:ext>
              </a:extLst>
            </p:cNvPr>
            <p:cNvCxnSpPr>
              <a:stCxn id="12" idx="3"/>
              <a:endCxn id="14" idx="1"/>
            </p:cNvCxnSpPr>
            <p:nvPr/>
          </p:nvCxnSpPr>
          <p:spPr>
            <a:xfrm flipV="1">
              <a:off x="2643812" y="4054958"/>
              <a:ext cx="374369" cy="5177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6331AC2B-E1FD-08D0-28F6-2EF07779526D}"/>
                </a:ext>
              </a:extLst>
            </p:cNvPr>
            <p:cNvCxnSpPr>
              <a:stCxn id="14" idx="3"/>
              <a:endCxn id="15" idx="1"/>
            </p:cNvCxnSpPr>
            <p:nvPr/>
          </p:nvCxnSpPr>
          <p:spPr>
            <a:xfrm>
              <a:off x="4403036" y="4054958"/>
              <a:ext cx="374369" cy="1727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C78990EA-8778-1FEC-668D-63682253276B}"/>
                </a:ext>
              </a:extLst>
            </p:cNvPr>
            <p:cNvCxnSpPr>
              <a:stCxn id="15" idx="3"/>
              <a:endCxn id="17" idx="1"/>
            </p:cNvCxnSpPr>
            <p:nvPr/>
          </p:nvCxnSpPr>
          <p:spPr>
            <a:xfrm flipV="1">
              <a:off x="6208646" y="4054959"/>
              <a:ext cx="308109" cy="1726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13CCACBA-F39E-464F-EBBE-BD6CFA549214}"/>
                </a:ext>
              </a:extLst>
            </p:cNvPr>
            <p:cNvCxnSpPr>
              <a:stCxn id="17" idx="3"/>
              <a:endCxn id="20" idx="1"/>
            </p:cNvCxnSpPr>
            <p:nvPr/>
          </p:nvCxnSpPr>
          <p:spPr>
            <a:xfrm>
              <a:off x="7967870" y="4054959"/>
              <a:ext cx="420754" cy="5176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C5EC4222-4104-E3C5-4F59-7E0356CB98A9}"/>
                </a:ext>
              </a:extLst>
            </p:cNvPr>
            <p:cNvCxnSpPr>
              <a:stCxn id="20" idx="3"/>
              <a:endCxn id="21" idx="1"/>
            </p:cNvCxnSpPr>
            <p:nvPr/>
          </p:nvCxnSpPr>
          <p:spPr>
            <a:xfrm flipV="1">
              <a:off x="9839739" y="4054959"/>
              <a:ext cx="308109" cy="5176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513211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4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E0373A-87C9-53AB-BEC2-362E9D9D53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09" y="18428"/>
            <a:ext cx="10018713" cy="1752599"/>
          </a:xfrm>
        </p:spPr>
        <p:txBody>
          <a:bodyPr/>
          <a:lstStyle/>
          <a:p>
            <a:pPr marL="571500" indent="-571500"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en-US" dirty="0"/>
              <a:t>Experimental Procedure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663695E5-11B2-57AD-8D65-061BA724AB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28844" y="1771027"/>
            <a:ext cx="10018713" cy="3124201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Mixing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Slump   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9419406-C7BC-72DD-31E5-9E09175278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6555" y="1532281"/>
            <a:ext cx="3378889" cy="2472565"/>
          </a:xfrm>
          <a:prstGeom prst="ellipse">
            <a:avLst/>
          </a:prstGeom>
          <a:ln w="28575" cap="rnd">
            <a:solidFill>
              <a:schemeClr val="accent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6AEDF72-38BD-EDC3-B16A-9D9273E10E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5444" y="3826567"/>
            <a:ext cx="3247596" cy="2747962"/>
          </a:xfrm>
          <a:prstGeom prst="roundRect">
            <a:avLst>
              <a:gd name="adj" fmla="val 16667"/>
            </a:avLst>
          </a:prstGeom>
          <a:ln>
            <a:solidFill>
              <a:schemeClr val="accent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2784788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4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85CE43-C3E5-3129-B2B4-5AC87AFF6D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08" y="1984513"/>
            <a:ext cx="10018713" cy="3124201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Molds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Curing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117BF0E-6A29-6C98-93F4-DE339966B1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8530" y="1886861"/>
            <a:ext cx="3757246" cy="295533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38100" cap="sq">
            <a:solidFill>
              <a:schemeClr val="accent1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C302F42-9B8D-200C-ECED-E47D43923D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3194" y="3364528"/>
            <a:ext cx="3757245" cy="326361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38100" cap="sq">
            <a:solidFill>
              <a:schemeClr val="accent1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B375D311-6975-4DE4-AC35-1E1012FB938F}"/>
              </a:ext>
            </a:extLst>
          </p:cNvPr>
          <p:cNvSpPr txBox="1">
            <a:spLocks/>
          </p:cNvSpPr>
          <p:nvPr/>
        </p:nvSpPr>
        <p:spPr>
          <a:xfrm>
            <a:off x="1484309" y="18428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571500" indent="-571500"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en-US" dirty="0"/>
              <a:t>Experimental Procedure</a:t>
            </a:r>
          </a:p>
        </p:txBody>
      </p:sp>
    </p:spTree>
    <p:extLst>
      <p:ext uri="{BB962C8B-B14F-4D97-AF65-F5344CB8AC3E}">
        <p14:creationId xmlns:p14="http://schemas.microsoft.com/office/powerpoint/2010/main" val="16181087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4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AE0B29-35C7-3965-E348-2F313D1C22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10" y="2253653"/>
            <a:ext cx="10018713" cy="3124201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Drying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Compression test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494664E-25EE-DF77-F325-DB0EEECE5D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3311" y="3952884"/>
            <a:ext cx="3733800" cy="263790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28575" cap="sq">
            <a:solidFill>
              <a:schemeClr val="accent1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AC21472-75FB-7B80-0C99-08C63888BF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7457" y="1798026"/>
            <a:ext cx="3697085" cy="289267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19050" cap="sq">
            <a:solidFill>
              <a:schemeClr val="accent1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D1EAB276-64BA-4F6D-8BBB-036477936D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0" y="161193"/>
            <a:ext cx="10018713" cy="1752599"/>
          </a:xfrm>
        </p:spPr>
        <p:txBody>
          <a:bodyPr/>
          <a:lstStyle/>
          <a:p>
            <a:pPr marL="571500" indent="-571500"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en-US" dirty="0"/>
              <a:t>Experimental Procedure</a:t>
            </a:r>
          </a:p>
        </p:txBody>
      </p:sp>
    </p:spTree>
    <p:extLst>
      <p:ext uri="{BB962C8B-B14F-4D97-AF65-F5344CB8AC3E}">
        <p14:creationId xmlns:p14="http://schemas.microsoft.com/office/powerpoint/2010/main" val="26077919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4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919EB9A-1CEA-4E84-A950-ACFE72E35033}"/>
              </a:ext>
            </a:extLst>
          </p:cNvPr>
          <p:cNvSpPr txBox="1"/>
          <p:nvPr/>
        </p:nvSpPr>
        <p:spPr>
          <a:xfrm>
            <a:off x="3922643" y="2828835"/>
            <a:ext cx="60960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57250" indent="-857250"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en-US" sz="7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83892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400">
        <p:fade/>
      </p:transition>
    </mc:Choice>
    <mc:Fallback>
      <p:transition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64E23E-1EBB-4ABE-970C-7CAF95EA98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6643" y="0"/>
            <a:ext cx="10018713" cy="1752599"/>
          </a:xfrm>
        </p:spPr>
        <p:txBody>
          <a:bodyPr/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704905-2914-426B-ABAE-8E8FB576A5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02260" y="2106189"/>
            <a:ext cx="10296938" cy="4280453"/>
          </a:xfrm>
        </p:spPr>
        <p:txBody>
          <a:bodyPr>
            <a:noAutofit/>
          </a:bodyPr>
          <a:lstStyle/>
          <a:p>
            <a:r>
              <a:rPr lang="en-US" sz="2200" dirty="0">
                <a:cs typeface="+mj-cs"/>
              </a:rPr>
              <a:t>Objectives</a:t>
            </a:r>
            <a:endParaRPr lang="ar-SA" sz="2200" dirty="0">
              <a:cs typeface="+mj-cs"/>
            </a:endParaRPr>
          </a:p>
          <a:p>
            <a:endParaRPr lang="en-US" sz="2200" dirty="0">
              <a:cs typeface="+mj-cs"/>
            </a:endParaRPr>
          </a:p>
          <a:p>
            <a:r>
              <a:rPr lang="en-US" sz="2200" dirty="0">
                <a:cs typeface="+mj-cs"/>
              </a:rPr>
              <a:t>Introduction</a:t>
            </a:r>
            <a:endParaRPr lang="ar-SA" sz="2200" dirty="0">
              <a:cs typeface="+mj-cs"/>
            </a:endParaRPr>
          </a:p>
          <a:p>
            <a:endParaRPr lang="en-US" sz="2200" dirty="0">
              <a:cs typeface="+mj-cs"/>
            </a:endParaRPr>
          </a:p>
          <a:p>
            <a:r>
              <a:rPr lang="en-US" sz="2200" dirty="0">
                <a:cs typeface="+mj-cs"/>
              </a:rPr>
              <a:t>Methodology</a:t>
            </a:r>
            <a:endParaRPr lang="ar-SA" sz="2200" dirty="0">
              <a:cs typeface="+mj-cs"/>
            </a:endParaRPr>
          </a:p>
          <a:p>
            <a:endParaRPr lang="en-US" sz="2200" dirty="0">
              <a:cs typeface="+mj-cs"/>
            </a:endParaRPr>
          </a:p>
          <a:p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</a:p>
          <a:p>
            <a:endParaRPr lang="en-US" sz="2200" dirty="0">
              <a:cs typeface="+mj-cs"/>
            </a:endParaRPr>
          </a:p>
          <a:p>
            <a:r>
              <a:rPr lang="en-US" sz="2200" dirty="0">
                <a:cs typeface="+mj-cs"/>
              </a:rPr>
              <a:t>Conclusion</a:t>
            </a:r>
          </a:p>
          <a:p>
            <a:endParaRPr lang="en-US" sz="2200" dirty="0">
              <a:cs typeface="+mj-cs"/>
            </a:endParaRPr>
          </a:p>
          <a:p>
            <a:r>
              <a:rPr lang="en-US" sz="2200" dirty="0">
                <a:latin typeface="Times New Roman" panose="02020603050405020304" pitchFamily="18" charset="0"/>
              </a:rPr>
              <a:t>Recommendations</a:t>
            </a:r>
            <a:r>
              <a:rPr lang="en-US" sz="2200" dirty="0">
                <a:cs typeface="+mj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015203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4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D12F5391-95F4-48D1-9EE0-2B047637171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53462372"/>
              </p:ext>
            </p:extLst>
          </p:nvPr>
        </p:nvGraphicFramePr>
        <p:xfrm>
          <a:off x="1656522" y="917257"/>
          <a:ext cx="8878956" cy="5023485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738311">
                  <a:extLst>
                    <a:ext uri="{9D8B030D-6E8A-4147-A177-3AD203B41FA5}">
                      <a16:colId xmlns:a16="http://schemas.microsoft.com/office/drawing/2014/main" val="873350120"/>
                    </a:ext>
                  </a:extLst>
                </a:gridCol>
                <a:gridCol w="738311">
                  <a:extLst>
                    <a:ext uri="{9D8B030D-6E8A-4147-A177-3AD203B41FA5}">
                      <a16:colId xmlns:a16="http://schemas.microsoft.com/office/drawing/2014/main" val="3724277965"/>
                    </a:ext>
                  </a:extLst>
                </a:gridCol>
                <a:gridCol w="1738106">
                  <a:extLst>
                    <a:ext uri="{9D8B030D-6E8A-4147-A177-3AD203B41FA5}">
                      <a16:colId xmlns:a16="http://schemas.microsoft.com/office/drawing/2014/main" val="2193189905"/>
                    </a:ext>
                  </a:extLst>
                </a:gridCol>
                <a:gridCol w="1830395">
                  <a:extLst>
                    <a:ext uri="{9D8B030D-6E8A-4147-A177-3AD203B41FA5}">
                      <a16:colId xmlns:a16="http://schemas.microsoft.com/office/drawing/2014/main" val="3702887499"/>
                    </a:ext>
                  </a:extLst>
                </a:gridCol>
                <a:gridCol w="1445859">
                  <a:extLst>
                    <a:ext uri="{9D8B030D-6E8A-4147-A177-3AD203B41FA5}">
                      <a16:colId xmlns:a16="http://schemas.microsoft.com/office/drawing/2014/main" val="220917733"/>
                    </a:ext>
                  </a:extLst>
                </a:gridCol>
                <a:gridCol w="1465086">
                  <a:extLst>
                    <a:ext uri="{9D8B030D-6E8A-4147-A177-3AD203B41FA5}">
                      <a16:colId xmlns:a16="http://schemas.microsoft.com/office/drawing/2014/main" val="532766239"/>
                    </a:ext>
                  </a:extLst>
                </a:gridCol>
                <a:gridCol w="922888">
                  <a:extLst>
                    <a:ext uri="{9D8B030D-6E8A-4147-A177-3AD203B41FA5}">
                      <a16:colId xmlns:a16="http://schemas.microsoft.com/office/drawing/2014/main" val="199204213"/>
                    </a:ext>
                  </a:extLst>
                </a:gridCol>
              </a:tblGrid>
              <a:tr h="4152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No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err="1">
                          <a:effectLst/>
                        </a:rPr>
                        <a:t>wt</a:t>
                      </a:r>
                      <a:r>
                        <a:rPr lang="en-US" sz="1800" u="none" strike="noStrike" dirty="0">
                          <a:effectLst/>
                        </a:rPr>
                        <a:t>%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Compressive (kg/cm2)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Tensile strength (M Pa )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Absorption rate (%)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Density (</a:t>
                      </a:r>
                      <a:r>
                        <a:rPr lang="el-GR" sz="1800" u="none" strike="noStrike" dirty="0">
                          <a:effectLst/>
                        </a:rPr>
                        <a:t>ρ) (</a:t>
                      </a:r>
                      <a:r>
                        <a:rPr lang="en-US" sz="1800" u="none" strike="noStrike" dirty="0">
                          <a:effectLst/>
                        </a:rPr>
                        <a:t>g/cm3)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Slump 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115689"/>
                  </a:ext>
                </a:extLst>
              </a:tr>
              <a:tr h="4152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0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0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253±2.1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2.48±0.02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6.0±0.15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2.33±0.005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True slump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81748581"/>
                  </a:ext>
                </a:extLst>
              </a:tr>
              <a:tr h="4152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1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1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260±3.8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2.55±0.03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6.4±0.11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2.31±0.011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True slump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735973899"/>
                  </a:ext>
                </a:extLst>
              </a:tr>
              <a:tr h="4152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2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2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271±5.1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2.65±0.05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7.2±0.36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2.303±0.005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True slump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199661519"/>
                  </a:ext>
                </a:extLst>
              </a:tr>
              <a:tr h="4152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3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3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279±1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2.73±0.01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7.6±0.74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2.301±0.028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True slump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53149234"/>
                  </a:ext>
                </a:extLst>
              </a:tr>
              <a:tr h="4152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4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4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266±0.1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2.61±0.007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7.8±0.007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2.29±0.007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True slump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509941658"/>
                  </a:ext>
                </a:extLst>
              </a:tr>
              <a:tr h="4152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5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5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252.±6.1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2.47±0.06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9.18±0.003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2.27±0.0035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True slump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81657728"/>
                  </a:ext>
                </a:extLst>
              </a:tr>
              <a:tr h="4152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6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10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123±5.5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1.20±0.477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9.81±0.49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2.12±0.034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True slump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68806115"/>
                  </a:ext>
                </a:extLst>
              </a:tr>
              <a:tr h="4152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7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15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48±6.95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0.47±0.32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11.29±0.6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2.074±0.018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True slump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696898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776059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4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E6AC7D-AEBF-4CF9-A15F-90098CA6A5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8921" y="0"/>
            <a:ext cx="10018713" cy="1752599"/>
          </a:xfrm>
        </p:spPr>
        <p:txBody>
          <a:bodyPr/>
          <a:lstStyle/>
          <a:p>
            <a:pPr marL="571500" indent="-571500"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4000" u="none" strike="noStrike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ompressive Strength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DFE1CB8A-FE42-4422-8D71-DB236B5EA05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95273665"/>
              </p:ext>
            </p:extLst>
          </p:nvPr>
        </p:nvGraphicFramePr>
        <p:xfrm>
          <a:off x="2537790" y="2030894"/>
          <a:ext cx="7460974" cy="43434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644229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4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>
        <p:bldAsOne/>
      </p:bldGraphic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E6AC7D-AEBF-4CF9-A15F-90098CA6A5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8921" y="0"/>
            <a:ext cx="10018713" cy="1752599"/>
          </a:xfrm>
        </p:spPr>
        <p:txBody>
          <a:bodyPr/>
          <a:lstStyle/>
          <a:p>
            <a:pPr marL="571500" indent="-571500"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4000" u="none" strike="noStrike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ompressive Strength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C46FD74A-3CD5-41B6-A07B-90293C45B1A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82806431"/>
              </p:ext>
            </p:extLst>
          </p:nvPr>
        </p:nvGraphicFramePr>
        <p:xfrm>
          <a:off x="2478158" y="2030896"/>
          <a:ext cx="7951304" cy="4409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949645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4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97073F16-A093-4C1E-8307-BC2E403262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1" y="0"/>
            <a:ext cx="10018712" cy="1752600"/>
          </a:xfrm>
        </p:spPr>
        <p:txBody>
          <a:bodyPr/>
          <a:lstStyle/>
          <a:p>
            <a:pPr marL="571500" indent="-571500"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en-US" sz="4000" u="none" strike="noStrike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Absorption rate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5C30CCEB-E783-4384-B80C-9686592251C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13160763"/>
              </p:ext>
            </p:extLst>
          </p:nvPr>
        </p:nvGraphicFramePr>
        <p:xfrm>
          <a:off x="2690190" y="1755913"/>
          <a:ext cx="7845287" cy="46349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974449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4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97073F16-A093-4C1E-8307-BC2E403262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1" y="0"/>
            <a:ext cx="10018712" cy="1752600"/>
          </a:xfrm>
        </p:spPr>
        <p:txBody>
          <a:bodyPr/>
          <a:lstStyle/>
          <a:p>
            <a:pPr marL="571500" indent="-571500"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en-US" sz="4000" u="none" strike="noStrike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Density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0B986796-633A-42E0-B699-51067B1727A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08426475"/>
              </p:ext>
            </p:extLst>
          </p:nvPr>
        </p:nvGraphicFramePr>
        <p:xfrm>
          <a:off x="2657059" y="1951382"/>
          <a:ext cx="7918175" cy="43964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932361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4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FDCD38-53F9-496A-9FBF-4B86D3A081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71500" indent="-571500"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Tensile strength &amp; slump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FB9A2B-7EF5-4DA5-B9C7-47D43B2673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10" y="2560982"/>
            <a:ext cx="10018713" cy="3124201"/>
          </a:xfrm>
        </p:spPr>
        <p:txBody>
          <a:bodyPr/>
          <a:lstStyle/>
          <a:p>
            <a:r>
              <a:rPr lang="en-US" dirty="0">
                <a:cs typeface="+mj-cs"/>
              </a:rPr>
              <a:t>The tensile strength is related to the compressive strength</a:t>
            </a:r>
            <a:endParaRPr lang="ar-SA" dirty="0">
              <a:cs typeface="+mj-cs"/>
            </a:endParaRPr>
          </a:p>
          <a:p>
            <a:endParaRPr lang="ar-SA" dirty="0">
              <a:cs typeface="+mj-cs"/>
            </a:endParaRPr>
          </a:p>
          <a:p>
            <a:r>
              <a:rPr lang="en-US" dirty="0">
                <a:latin typeface="Times New Roman" panose="02020603050405020304" pitchFamily="18" charset="0"/>
                <a:cs typeface="+mj-cs"/>
              </a:rPr>
              <a:t>Slump</a:t>
            </a:r>
            <a:r>
              <a:rPr lang="en-US" dirty="0">
                <a:cs typeface="+mj-cs"/>
              </a:rPr>
              <a:t> were in the normal range (</a:t>
            </a:r>
            <a:r>
              <a:rPr lang="en-US" sz="2400" u="none" strike="noStrike" dirty="0">
                <a:effectLst/>
                <a:cs typeface="+mj-cs"/>
              </a:rPr>
              <a:t>True slump</a:t>
            </a:r>
            <a:r>
              <a:rPr lang="en-US" dirty="0">
                <a:cs typeface="+mj-cs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5466727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4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D291B1-8592-43D3-B735-D8A64B346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6833" y="0"/>
            <a:ext cx="10018713" cy="1752599"/>
          </a:xfrm>
        </p:spPr>
        <p:txBody>
          <a:bodyPr/>
          <a:lstStyle/>
          <a:p>
            <a:pPr marL="571500" indent="-571500"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en-US" i="0" u="none" strike="noStrike" baseline="0" dirty="0">
                <a:latin typeface="Times New Roman" panose="02020603050405020304" pitchFamily="18" charset="0"/>
              </a:rPr>
              <a:t>Conclusion</a:t>
            </a:r>
            <a:r>
              <a:rPr lang="en-US" sz="1800" b="0" i="0" u="none" strike="noStrike" baseline="0" dirty="0">
                <a:latin typeface="Times New Roman" panose="02020603050405020304" pitchFamily="18" charset="0"/>
              </a:rPr>
              <a:t>: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033B29-8072-4EE7-86F5-8D0B6A3872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11" y="2123660"/>
            <a:ext cx="10707690" cy="4191001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When using PET at below than 5 </a:t>
            </a:r>
            <a:r>
              <a:rPr lang="en-US" dirty="0" err="1"/>
              <a:t>wt</a:t>
            </a:r>
            <a:r>
              <a:rPr lang="en-US" dirty="0"/>
              <a:t> %instead of aggregate, the results were gotten better than the plain concrete.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when using PET at Above 5wt% instead of aggregate. the results were gotten less than the plain concrete.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The water absorption increased 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When adding PET instead of aggregate, the density of the samples decreased.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All samples had true slump</a:t>
            </a:r>
          </a:p>
        </p:txBody>
      </p:sp>
    </p:spTree>
    <p:extLst>
      <p:ext uri="{BB962C8B-B14F-4D97-AF65-F5344CB8AC3E}">
        <p14:creationId xmlns:p14="http://schemas.microsoft.com/office/powerpoint/2010/main" val="32378217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4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A4492D-423E-4DB4-B312-9F553FA0F0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571500" indent="-571500"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en-US" i="0" u="none" strike="noStrike" baseline="0" dirty="0">
                <a:latin typeface="Times New Roman" panose="02020603050405020304" pitchFamily="18" charset="0"/>
              </a:rPr>
              <a:t>Recommendations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7E2C9C-EA31-408F-9914-29C3B8A5D6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11" y="2438399"/>
            <a:ext cx="10561916" cy="3505201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 To use plasticizer before adding the plastic to the concrete mixture to enhance the water absorptivity.</a:t>
            </a:r>
          </a:p>
          <a:p>
            <a:pPr>
              <a:buFont typeface="Wingdings" panose="05000000000000000000" pitchFamily="2" charset="2"/>
              <a:buChar char="q"/>
            </a:pPr>
            <a:endParaRPr lang="en-US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 To try different volumes of PET pieces, like the size of sand or fiber.</a:t>
            </a:r>
          </a:p>
          <a:p>
            <a:pPr>
              <a:buFont typeface="Wingdings" panose="05000000000000000000" pitchFamily="2" charset="2"/>
              <a:buChar char="q"/>
            </a:pPr>
            <a:endParaRPr lang="en-US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 To substitute components with plastic other than coarse aggregate.</a:t>
            </a:r>
          </a:p>
          <a:p>
            <a:pPr>
              <a:buFont typeface="Wingdings" panose="05000000000000000000" pitchFamily="2" charset="2"/>
              <a:buChar char="q"/>
            </a:pPr>
            <a:endParaRPr lang="en-US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 To pretreat the plastic waste before adding it to the concrete mixture ,such as injection molding, extrusion,  thermoforming.</a:t>
            </a:r>
          </a:p>
        </p:txBody>
      </p:sp>
    </p:spTree>
    <p:extLst>
      <p:ext uri="{BB962C8B-B14F-4D97-AF65-F5344CB8AC3E}">
        <p14:creationId xmlns:p14="http://schemas.microsoft.com/office/powerpoint/2010/main" val="30031896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4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E7FFFC1-16E7-431D-BCCA-794D97A7F3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6780" y="785191"/>
            <a:ext cx="9383916" cy="52876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674979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4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B08756-3CBE-4514-B625-F65CC65DF4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0" y="221974"/>
            <a:ext cx="10018713" cy="1752599"/>
          </a:xfrm>
        </p:spPr>
        <p:txBody>
          <a:bodyPr/>
          <a:lstStyle/>
          <a:p>
            <a:pPr marL="571500" indent="-571500"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en-US" dirty="0"/>
              <a:t>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C24EB8-D15F-48CB-B547-31849AF2FD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10" y="2161759"/>
            <a:ext cx="10707690" cy="3826566"/>
          </a:xfrm>
        </p:spPr>
        <p:txBody>
          <a:bodyPr>
            <a:normAutofit lnSpcReduction="10000"/>
          </a:bodyPr>
          <a:lstStyle/>
          <a:p>
            <a:r>
              <a:rPr lang="en-US" dirty="0"/>
              <a:t>Study the effect of PET on concrete properties.</a:t>
            </a:r>
          </a:p>
          <a:p>
            <a:endParaRPr lang="en-US" dirty="0"/>
          </a:p>
          <a:p>
            <a:r>
              <a:rPr lang="en-US" dirty="0"/>
              <a:t>Knowing the changes that occur on compressive forces and water absorption when adding PET in different proportions.</a:t>
            </a:r>
          </a:p>
          <a:p>
            <a:endParaRPr lang="en-US" dirty="0"/>
          </a:p>
          <a:p>
            <a:r>
              <a:rPr lang="en-US" dirty="0"/>
              <a:t>Trying to get the best properties of concrete and plastic mixture.</a:t>
            </a:r>
          </a:p>
          <a:p>
            <a:endParaRPr lang="en-US" dirty="0"/>
          </a:p>
          <a:p>
            <a:r>
              <a:rPr lang="en-US" dirty="0"/>
              <a:t>Comparison of concrete properties before and after adding PET.</a:t>
            </a:r>
          </a:p>
        </p:txBody>
      </p:sp>
    </p:spTree>
    <p:extLst>
      <p:ext uri="{BB962C8B-B14F-4D97-AF65-F5344CB8AC3E}">
        <p14:creationId xmlns:p14="http://schemas.microsoft.com/office/powerpoint/2010/main" val="25740232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4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84309" y="-76199"/>
            <a:ext cx="10018713" cy="1752599"/>
          </a:xfrm>
        </p:spPr>
        <p:txBody>
          <a:bodyPr/>
          <a:lstStyle/>
          <a:p>
            <a:pPr marL="571500" indent="-571500"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84308" y="1297056"/>
            <a:ext cx="10018713" cy="3124201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Polymers</a:t>
            </a: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8758" y="1870461"/>
            <a:ext cx="2751862" cy="3065724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0757" y="3429000"/>
            <a:ext cx="2753139" cy="3100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2393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4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338537" y="0"/>
            <a:ext cx="10018713" cy="1752599"/>
          </a:xfrm>
        </p:spPr>
        <p:txBody>
          <a:bodyPr/>
          <a:lstStyle/>
          <a:p>
            <a:pPr marL="571500" indent="-571500"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537319" y="970721"/>
            <a:ext cx="10018713" cy="3124201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Concrete</a:t>
            </a:r>
          </a:p>
        </p:txBody>
      </p:sp>
      <p:graphicFrame>
        <p:nvGraphicFramePr>
          <p:cNvPr id="5" name="مخطط 4"/>
          <p:cNvGraphicFramePr/>
          <p:nvPr>
            <p:extLst>
              <p:ext uri="{D42A27DB-BD31-4B8C-83A1-F6EECF244321}">
                <p14:modId xmlns:p14="http://schemas.microsoft.com/office/powerpoint/2010/main" val="2259315752"/>
              </p:ext>
            </p:extLst>
          </p:nvPr>
        </p:nvGraphicFramePr>
        <p:xfrm>
          <a:off x="4317032" y="2050473"/>
          <a:ext cx="72390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020434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4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577074" y="13252"/>
            <a:ext cx="10018713" cy="1752599"/>
          </a:xfrm>
        </p:spPr>
        <p:txBody>
          <a:bodyPr/>
          <a:lstStyle/>
          <a:p>
            <a:pPr marL="571500" indent="-571500"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Why</a:t>
            </a:r>
            <a:r>
              <a:rPr lang="ar-SA" dirty="0"/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Polyethylene</a:t>
            </a:r>
            <a:r>
              <a:rPr lang="en-US" dirty="0"/>
              <a:t> </a:t>
            </a:r>
            <a:r>
              <a:rPr lang="en-US" dirty="0">
                <a:latin typeface="Times New Roman" panose="02020603050405020304" pitchFamily="18" charset="0"/>
              </a:rPr>
              <a:t>Terephthalate</a:t>
            </a:r>
            <a:r>
              <a:rPr lang="en-US" dirty="0"/>
              <a:t>?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378293" y="1487555"/>
            <a:ext cx="10018713" cy="3124201"/>
          </a:xfrm>
        </p:spPr>
        <p:txBody>
          <a:bodyPr/>
          <a:lstStyle/>
          <a:p>
            <a:r>
              <a:rPr lang="en-US" dirty="0">
                <a:cs typeface="+mj-cs"/>
              </a:rPr>
              <a:t>One of the most widely used types of plastic, and therefore easy availability as recycled.</a:t>
            </a:r>
            <a:endParaRPr lang="ar-SA" dirty="0">
              <a:cs typeface="+mj-cs"/>
            </a:endParaRPr>
          </a:p>
          <a:p>
            <a:r>
              <a:rPr lang="en-US" dirty="0">
                <a:cs typeface="+mj-cs"/>
              </a:rPr>
              <a:t>Ease of shaping and cutting for desired use.</a:t>
            </a:r>
          </a:p>
          <a:p>
            <a:r>
              <a:rPr lang="en-US" dirty="0">
                <a:cs typeface="+mj-cs"/>
              </a:rPr>
              <a:t> most research says that it improves concrete properties significantly and positively.</a:t>
            </a:r>
          </a:p>
          <a:p>
            <a:endParaRPr lang="ar-SA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0730" y="3733800"/>
            <a:ext cx="3965869" cy="3124200"/>
          </a:xfrm>
          <a:prstGeom prst="rect">
            <a:avLst/>
          </a:prstGeom>
          <a:ln>
            <a:solidFill>
              <a:schemeClr val="accent1"/>
            </a:solidFill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582286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4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285529" y="59633"/>
            <a:ext cx="10018713" cy="1752599"/>
          </a:xfrm>
        </p:spPr>
        <p:txBody>
          <a:bodyPr/>
          <a:lstStyle/>
          <a:p>
            <a:pPr marL="571500" indent="-571500"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Waste in Palestine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84308" y="2264466"/>
            <a:ext cx="10018713" cy="3124201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Waste in Palestine is not treated in a proper way.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plastic waste is not completely separated.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 enough factories to recycle plastic.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0084" y="4588567"/>
            <a:ext cx="4667159" cy="202427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7118542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4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232520" y="-116302"/>
            <a:ext cx="10018713" cy="1752599"/>
          </a:xfrm>
        </p:spPr>
        <p:txBody>
          <a:bodyPr/>
          <a:lstStyle/>
          <a:p>
            <a:pPr marL="571500" indent="-571500"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Waste in Palestine</a:t>
            </a: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25912245"/>
              </p:ext>
            </p:extLst>
          </p:nvPr>
        </p:nvGraphicFramePr>
        <p:xfrm>
          <a:off x="2378867" y="1636297"/>
          <a:ext cx="8229600" cy="45359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818980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400">
        <p:fade/>
      </p:transition>
    </mc:Choice>
    <mc:Fallback>
      <p:transition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887960-5376-4D65-985B-14636BC5DD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0C108D-154C-4ED1-A9AB-D04C27DADE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6159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400">
        <p:fade/>
      </p:transition>
    </mc:Choice>
    <mc:Fallback>
      <p:transition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BC1C1C"/>
      </a:accent1>
      <a:accent2>
        <a:srgbClr val="F67534"/>
      </a:accent2>
      <a:accent3>
        <a:srgbClr val="EAAC35"/>
      </a:accent3>
      <a:accent4>
        <a:srgbClr val="9BAF68"/>
      </a:accent4>
      <a:accent5>
        <a:srgbClr val="68B9A6"/>
      </a:accent5>
      <a:accent6>
        <a:srgbClr val="50B1D4"/>
      </a:accent6>
      <a:hlink>
        <a:srgbClr val="E46416"/>
      </a:hlink>
      <a:folHlink>
        <a:srgbClr val="EE934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93B4CCAC-FD5A-4D59-B1AC-EAF45910B5A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Parallax</Template>
  <TotalTime>246</TotalTime>
  <Words>675</Words>
  <Application>Microsoft Office PowerPoint</Application>
  <PresentationFormat>Widescreen</PresentationFormat>
  <Paragraphs>212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4" baseType="lpstr">
      <vt:lpstr>Arial</vt:lpstr>
      <vt:lpstr>Calibri</vt:lpstr>
      <vt:lpstr>Calibri Light</vt:lpstr>
      <vt:lpstr>Times New Roman</vt:lpstr>
      <vt:lpstr>Wingdings</vt:lpstr>
      <vt:lpstr>Parallax</vt:lpstr>
      <vt:lpstr>PowerPoint Presentation</vt:lpstr>
      <vt:lpstr>Outline</vt:lpstr>
      <vt:lpstr>Objectives</vt:lpstr>
      <vt:lpstr>Introduction</vt:lpstr>
      <vt:lpstr>Introduction</vt:lpstr>
      <vt:lpstr>Why Polyethylene Terephthalate?</vt:lpstr>
      <vt:lpstr>Waste in Palestine</vt:lpstr>
      <vt:lpstr>Waste in Palestine</vt:lpstr>
      <vt:lpstr>PowerPoint Presentation</vt:lpstr>
      <vt:lpstr>  Methodology</vt:lpstr>
      <vt:lpstr>Materials</vt:lpstr>
      <vt:lpstr>Plastic waste</vt:lpstr>
      <vt:lpstr>PowerPoint Presentation</vt:lpstr>
      <vt:lpstr>PowerPoint Presentation</vt:lpstr>
      <vt:lpstr>Experimental Procedure</vt:lpstr>
      <vt:lpstr>Experimental Procedure</vt:lpstr>
      <vt:lpstr>PowerPoint Presentation</vt:lpstr>
      <vt:lpstr>Experimental Procedure</vt:lpstr>
      <vt:lpstr>PowerPoint Presentation</vt:lpstr>
      <vt:lpstr>PowerPoint Presentation</vt:lpstr>
      <vt:lpstr>Compressive Strength</vt:lpstr>
      <vt:lpstr>Compressive Strength</vt:lpstr>
      <vt:lpstr> Absorption rate</vt:lpstr>
      <vt:lpstr>Density</vt:lpstr>
      <vt:lpstr>Tensile strength &amp; slump</vt:lpstr>
      <vt:lpstr>Conclusion:</vt:lpstr>
      <vt:lpstr>Recommendations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Ragheed Qabaha</dc:creator>
  <cp:lastModifiedBy>ameer al fuqaha</cp:lastModifiedBy>
  <cp:revision>14</cp:revision>
  <dcterms:created xsi:type="dcterms:W3CDTF">2021-12-29T14:42:46Z</dcterms:created>
  <dcterms:modified xsi:type="dcterms:W3CDTF">2022-06-04T15:59:38Z</dcterms:modified>
</cp:coreProperties>
</file>