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803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6" r:id="rId6"/>
    <p:sldId id="267" r:id="rId7"/>
    <p:sldId id="268" r:id="rId8"/>
    <p:sldId id="260" r:id="rId9"/>
    <p:sldId id="261" r:id="rId10"/>
    <p:sldId id="262" r:id="rId11"/>
    <p:sldId id="263" r:id="rId12"/>
    <p:sldId id="264" r:id="rId13"/>
    <p:sldId id="265" r:id="rId14"/>
  </p:sldIdLst>
  <p:sldSz cx="9144000" cy="5143500" type="screen16x9"/>
  <p:notesSz cx="6858000" cy="9144000"/>
  <p:embeddedFontLst>
    <p:embeddedFont>
      <p:font typeface="Andalus" pitchFamily="18" charset="-78"/>
      <p:regular r:id="rId16"/>
    </p:embeddedFont>
    <p:embeddedFont>
      <p:font typeface="Tw Cen MT" pitchFamily="34" charset="0"/>
      <p:regular r:id="rId17"/>
      <p:bold r:id="rId18"/>
      <p:italic r:id="rId19"/>
      <p:boldItalic r:id="rId20"/>
    </p:embeddedFont>
    <p:embeddedFont>
      <p:font typeface="Lato" charset="0"/>
      <p:regular r:id="rId21"/>
      <p:bold r:id="rId22"/>
      <p:italic r:id="rId23"/>
      <p:boldItalic r:id="rId24"/>
    </p:embeddedFont>
    <p:embeddedFont>
      <p:font typeface="FangSong" pitchFamily="49" charset="-122"/>
      <p:regular r:id="rId25"/>
    </p:embeddedFont>
    <p:embeddedFont>
      <p:font typeface="Wingdings 2" pitchFamily="18" charset="2"/>
      <p:regular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-90" y="-14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3028950"/>
            <a:ext cx="6477000" cy="13716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705600" cy="51435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5/22/2018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457201"/>
            <a:ext cx="2057400" cy="4137422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5562600" cy="413742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4686302"/>
            <a:ext cx="2209800" cy="273844"/>
          </a:xfrm>
        </p:spPr>
        <p:txBody>
          <a:bodyPr/>
          <a:lstStyle/>
          <a:p>
            <a:fld id="{23A271A1-F6D6-438B-A432-4747EE7ECD40}" type="datetimeFigureOut">
              <a:rPr lang="en-US" smtClean="0"/>
              <a:pPr/>
              <a:t>5/22/2018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2" y="4686156"/>
            <a:ext cx="5573483" cy="273844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51435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457200"/>
            <a:ext cx="228600" cy="46863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40005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6056313" y="77787"/>
            <a:ext cx="400050" cy="244476"/>
          </a:xfrm>
        </p:spPr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171450"/>
            <a:ext cx="8153400" cy="74295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5/22/2018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37185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1" y="2057400"/>
            <a:ext cx="7123113" cy="1254919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3A271A1-F6D6-438B-A432-4747EE7ECD40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04787"/>
            <a:ext cx="8153400" cy="65246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3A271A1-F6D6-438B-A432-4747EE7ECD40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314450"/>
            <a:ext cx="3886200" cy="48006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314450"/>
            <a:ext cx="3886200" cy="48006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04787"/>
            <a:ext cx="8077200" cy="652463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314450"/>
            <a:ext cx="1600200" cy="325755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314450"/>
            <a:ext cx="6400800" cy="33147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3490722"/>
            <a:ext cx="7598664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3486150"/>
            <a:ext cx="7315200" cy="51435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/>
          <a:p>
            <a:fld id="{23A271A1-F6D6-438B-A432-4747EE7ECD40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3426714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171450"/>
            <a:ext cx="8153400" cy="7429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200150"/>
            <a:ext cx="8153400" cy="339471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3A271A1-F6D6-438B-A432-4747EE7ECD40}" type="datetimeFigureOut">
              <a:rPr lang="en-US" smtClean="0"/>
              <a:pPr/>
              <a:t>5/22/2018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مستطيل 6"/>
          <p:cNvSpPr/>
          <p:nvPr/>
        </p:nvSpPr>
        <p:spPr bwMode="white">
          <a:xfrm>
            <a:off x="0" y="92583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96012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96012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95416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</p:sldLayoutIdLst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video" Target="file:///F:\gp2\Comp%201.mov" TargetMode="Externa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video" Target="file:///F:\gp2\IMG_5422.MOV" TargetMode="Externa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subTitle" idx="1"/>
          </p:nvPr>
        </p:nvSpPr>
        <p:spPr>
          <a:xfrm>
            <a:off x="3079532" y="3418671"/>
            <a:ext cx="2564524" cy="97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 smtClean="0">
                <a:latin typeface="Andalus" pitchFamily="18" charset="-78"/>
                <a:cs typeface="Andalus" pitchFamily="18" charset="-78"/>
              </a:rPr>
              <a:t>Prepared By:</a:t>
            </a:r>
            <a:endParaRPr lang="ar-SA" sz="2000" b="1" dirty="0" smtClean="0">
              <a:latin typeface="Andalus" pitchFamily="18" charset="-78"/>
              <a:cs typeface="Andalus" pitchFamily="18" charset="-78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 smtClean="0">
                <a:latin typeface="Andalus" pitchFamily="18" charset="-78"/>
                <a:cs typeface="Andalus" pitchFamily="18" charset="-78"/>
              </a:rPr>
              <a:t>Sama’a Hajeer  </a:t>
            </a:r>
            <a:endParaRPr lang="ar-SA" sz="1800" dirty="0" smtClean="0">
              <a:latin typeface="Andalus" pitchFamily="18" charset="-78"/>
              <a:cs typeface="Andalus" pitchFamily="18" charset="-78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 smtClean="0">
                <a:latin typeface="Andalus" pitchFamily="18" charset="-78"/>
                <a:cs typeface="Andalus" pitchFamily="18" charset="-78"/>
              </a:rPr>
              <a:t>Manar </a:t>
            </a:r>
            <a:r>
              <a:rPr lang="en" sz="1800" dirty="0">
                <a:latin typeface="Andalus" pitchFamily="18" charset="-78"/>
                <a:cs typeface="Andalus" pitchFamily="18" charset="-78"/>
              </a:rPr>
              <a:t>Haji    </a:t>
            </a:r>
            <a:r>
              <a:rPr lang="en" dirty="0">
                <a:latin typeface="Andalus" pitchFamily="18" charset="-78"/>
                <a:cs typeface="Andalus" pitchFamily="18" charset="-78"/>
              </a:rPr>
              <a:t>                                                                                             </a:t>
            </a:r>
            <a:endParaRPr>
              <a:latin typeface="Andalus" pitchFamily="18" charset="-78"/>
              <a:cs typeface="Andalus" pitchFamily="18" charset="-78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ndalus" pitchFamily="18" charset="-78"/>
              <a:cs typeface="Andalus" pitchFamily="18" charset="-78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ndalus" pitchFamily="18" charset="-78"/>
              <a:cs typeface="Andalus" pitchFamily="18" charset="-78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ndalus" pitchFamily="18" charset="-78"/>
              <a:cs typeface="Andalus" pitchFamily="18" charset="-78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026" name="Picture 2" descr="C:\Users\R..z\Downloads\1512905367462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0854" y="578069"/>
            <a:ext cx="4914900" cy="2705100"/>
          </a:xfrm>
          <a:prstGeom prst="rect">
            <a:avLst/>
          </a:prstGeom>
          <a:noFill/>
        </p:spPr>
      </p:pic>
      <p:sp>
        <p:nvSpPr>
          <p:cNvPr id="6" name="مربع نص 5"/>
          <p:cNvSpPr txBox="1"/>
          <p:nvPr/>
        </p:nvSpPr>
        <p:spPr>
          <a:xfrm>
            <a:off x="6600497" y="3762704"/>
            <a:ext cx="2020104" cy="67710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Supervised by: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Dr. </a:t>
            </a:r>
            <a:r>
              <a:rPr lang="en-US" sz="1800" dirty="0" err="1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Hanal</a:t>
            </a:r>
            <a:r>
              <a:rPr lang="en-US" sz="18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Abuzanit</a:t>
            </a:r>
            <a:endParaRPr lang="ar-SA" sz="1800" dirty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Future work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marL="0" lvl="0" indent="0" rtl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600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endParaRPr lang="en" sz="1600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r>
              <a:rPr lang="en" sz="1600" dirty="0" smtClean="0"/>
              <a:t>Making  </a:t>
            </a:r>
            <a:r>
              <a:rPr lang="en" sz="1600" dirty="0"/>
              <a:t>the game for more than one player </a:t>
            </a:r>
            <a:r>
              <a:rPr lang="en" sz="1600" dirty="0" smtClean="0"/>
              <a:t>.</a:t>
            </a:r>
            <a:endParaRPr sz="16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Font typeface="Wingdings" pitchFamily="2" charset="2"/>
              <a:buChar char="v"/>
            </a:pPr>
            <a:endParaRPr sz="16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Font typeface="Wingdings" pitchFamily="2" charset="2"/>
              <a:buChar char="v"/>
            </a:pPr>
            <a:r>
              <a:rPr lang="en" sz="1600" dirty="0"/>
              <a:t>Increasing </a:t>
            </a:r>
            <a:r>
              <a:rPr lang="en" sz="1600" dirty="0" smtClean="0"/>
              <a:t>the difficulty level </a:t>
            </a:r>
            <a:r>
              <a:rPr lang="en" sz="1600" dirty="0"/>
              <a:t>of the questions  each time the child win the game .</a:t>
            </a:r>
            <a:endParaRPr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Demo</a:t>
            </a:r>
            <a:endParaRPr/>
          </a:p>
        </p:txBody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4" name="Comp 1.mo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46539" y="1440038"/>
            <a:ext cx="7914290" cy="34605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 smtClean="0"/>
              <a:t>Demo</a:t>
            </a:r>
            <a:endParaRPr/>
          </a:p>
        </p:txBody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4" name="IMG_5422.MO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04496" y="1481959"/>
            <a:ext cx="8208580" cy="31787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1045252" y="2480441"/>
            <a:ext cx="7038900" cy="14307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latin typeface="FangSong" pitchFamily="49" charset="-122"/>
                <a:ea typeface="FangSong" pitchFamily="49" charset="-122"/>
              </a:rPr>
              <a:t>THAKS  FOR  LESTINING</a:t>
            </a:r>
            <a:endParaRPr sz="4000" b="1">
              <a:solidFill>
                <a:schemeClr val="accent2">
                  <a:lumMod val="75000"/>
                </a:schemeClr>
              </a:solidFill>
              <a:latin typeface="FangSong" pitchFamily="49" charset="-122"/>
              <a:ea typeface="FangSong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1225225" y="393725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 Outline:</a:t>
            </a:r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Motivation</a:t>
            </a:r>
            <a:endParaRPr sz="180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What  STEPS is</a:t>
            </a:r>
            <a:endParaRPr sz="180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Components</a:t>
            </a:r>
            <a:endParaRPr sz="180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Future </a:t>
            </a:r>
            <a:r>
              <a:rPr lang="en" sz="1800" dirty="0" smtClean="0"/>
              <a:t>work</a:t>
            </a:r>
            <a:endParaRPr lang="ar-SA" sz="1800" dirty="0" smtClean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 smtClean="0"/>
              <a:t>Demo</a:t>
            </a:r>
            <a:endParaRPr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>
                <a:latin typeface="Lato"/>
                <a:ea typeface="Lato"/>
                <a:cs typeface="Lato"/>
                <a:sym typeface="Lato"/>
              </a:rPr>
              <a:t>Motivation</a:t>
            </a:r>
            <a:endParaRPr/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/>
              <a:t> Babies are born ready to learn, and their brains develop through use. So your child needs a stimulating environment with lots of different activities that give him plenty of ways to play and learn. He also needs lots of chances to practice what he’s learning.</a:t>
            </a:r>
            <a:endParaRPr sz="1600"/>
          </a:p>
          <a:p>
            <a:pPr marL="0" lvl="0" indent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600" dirty="0"/>
              <a:t>Children spontaneously learns and memorizes more effectively when they are having fun ,so the educational games become the best way to teach the children.</a:t>
            </a:r>
            <a:endParaRPr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Lato"/>
                <a:ea typeface="Lato"/>
                <a:cs typeface="Lato"/>
                <a:sym typeface="Lato"/>
              </a:rPr>
              <a:t>What  STEPS is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908618" y="1325812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/>
              <a:t>Educational game that focuses on learning the basic ABC's and numbers in a funny and interactive way .</a:t>
            </a:r>
            <a:endParaRPr sz="16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 dirty="0"/>
              <a:t>The game consist of </a:t>
            </a:r>
            <a:r>
              <a:rPr lang="en" sz="1600" dirty="0" smtClean="0"/>
              <a:t>:</a:t>
            </a:r>
            <a:endParaRPr sz="16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" sz="1600" dirty="0" smtClean="0"/>
              <a:t> The </a:t>
            </a:r>
            <a:r>
              <a:rPr lang="en" sz="1600" dirty="0"/>
              <a:t>answer </a:t>
            </a:r>
            <a:r>
              <a:rPr lang="en" sz="1600" dirty="0" smtClean="0"/>
              <a:t>box. </a:t>
            </a:r>
            <a:r>
              <a:rPr lang="en" sz="1600" dirty="0"/>
              <a:t>Each answer represented by a sequance of cube so that the child  required to put it  in the correct  format </a:t>
            </a:r>
            <a:r>
              <a:rPr lang="en" sz="1600" dirty="0" smtClean="0"/>
              <a:t>.</a:t>
            </a:r>
            <a:endParaRPr sz="16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Font typeface="Wingdings" pitchFamily="2" charset="2"/>
              <a:buChar char="v"/>
            </a:pPr>
            <a:endParaRPr sz="16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6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Font typeface="Wingdings" pitchFamily="2" charset="2"/>
              <a:buChar char="v"/>
            </a:pPr>
            <a:endParaRPr sz="16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Font typeface="Wingdings" pitchFamily="2" charset="2"/>
              <a:buChar char="v"/>
            </a:pPr>
            <a:endParaRPr sz="16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Font typeface="Wingdings" pitchFamily="2" charset="2"/>
              <a:buChar char="v"/>
            </a:pPr>
            <a:endParaRPr sz="16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Font typeface="Wingdings" pitchFamily="2" charset="2"/>
              <a:buChar char="v"/>
            </a:pPr>
            <a:endParaRPr sz="16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Font typeface="Wingdings" pitchFamily="2" charset="2"/>
              <a:buChar char="v"/>
            </a:pPr>
            <a:endParaRPr sz="16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Font typeface="Wingdings" pitchFamily="2" charset="2"/>
              <a:buChar char="v"/>
            </a:pPr>
            <a:endParaRPr sz="1600"/>
          </a:p>
        </p:txBody>
      </p:sp>
      <p:pic>
        <p:nvPicPr>
          <p:cNvPr id="5" name="Picture 2" descr="C:\Users\R..z\Downloads\32765928_2560513857507988_6000565759191810048_n.jpg"/>
          <p:cNvPicPr>
            <a:picLocks noChangeAspect="1" noChangeArrowheads="1"/>
          </p:cNvPicPr>
          <p:nvPr/>
        </p:nvPicPr>
        <p:blipFill>
          <a:blip r:embed="rId3"/>
          <a:srcRect t="41353" b="6095"/>
          <a:stretch>
            <a:fillRect/>
          </a:stretch>
        </p:blipFill>
        <p:spPr bwMode="auto">
          <a:xfrm>
            <a:off x="715079" y="3415861"/>
            <a:ext cx="3600000" cy="1418897"/>
          </a:xfrm>
          <a:prstGeom prst="rect">
            <a:avLst/>
          </a:prstGeom>
          <a:noFill/>
        </p:spPr>
      </p:pic>
      <p:pic>
        <p:nvPicPr>
          <p:cNvPr id="8" name="Picture 3" descr="C:\Users\R..z\Downloads\32738946_1266066836860356_7905801741185056768_n.jpg"/>
          <p:cNvPicPr>
            <a:picLocks noChangeAspect="1" noChangeArrowheads="1"/>
          </p:cNvPicPr>
          <p:nvPr/>
        </p:nvPicPr>
        <p:blipFill>
          <a:blip r:embed="rId4"/>
          <a:srcRect t="16429" r="4750" b="34787"/>
          <a:stretch>
            <a:fillRect/>
          </a:stretch>
        </p:blipFill>
        <p:spPr bwMode="auto">
          <a:xfrm>
            <a:off x="4988286" y="3412108"/>
            <a:ext cx="3429000" cy="13171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>
                <a:latin typeface="Lato"/>
                <a:ea typeface="Lato"/>
                <a:cs typeface="Lato"/>
                <a:sym typeface="Lato"/>
              </a:rPr>
              <a:t>What  STEPS is</a:t>
            </a:r>
            <a:br>
              <a:rPr lang="en-US" dirty="0" smtClean="0">
                <a:latin typeface="Lato"/>
                <a:ea typeface="Lato"/>
                <a:cs typeface="Lato"/>
                <a:sym typeface="Lato"/>
              </a:rPr>
            </a:b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0" indent="0" algn="l" rtl="0">
              <a:spcBef>
                <a:spcPts val="1600"/>
              </a:spcBef>
              <a:buFont typeface="Wingdings" pitchFamily="2" charset="2"/>
              <a:buChar char="q"/>
            </a:pPr>
            <a:r>
              <a:rPr lang="en-US" sz="1600" dirty="0" smtClean="0"/>
              <a:t>The </a:t>
            </a:r>
            <a:r>
              <a:rPr lang="en-US" sz="1600" dirty="0" smtClean="0"/>
              <a:t>map (the  snake and the ladder)</a:t>
            </a:r>
          </a:p>
          <a:p>
            <a:endParaRPr lang="ar-SA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3983" t="10068" r="6499" b="8644"/>
          <a:stretch>
            <a:fillRect/>
          </a:stretch>
        </p:blipFill>
        <p:spPr bwMode="auto">
          <a:xfrm>
            <a:off x="1306286" y="2166257"/>
            <a:ext cx="5501081" cy="2808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Lato"/>
                <a:ea typeface="Lato"/>
                <a:cs typeface="Lato"/>
                <a:sym typeface="Lato"/>
              </a:rPr>
              <a:t>What  STEPS is</a:t>
            </a:r>
            <a:br>
              <a:rPr lang="en-US" dirty="0" smtClean="0">
                <a:latin typeface="Lato"/>
                <a:ea typeface="Lato"/>
                <a:cs typeface="Lato"/>
                <a:sym typeface="Lato"/>
              </a:rPr>
            </a:b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0" indent="0" algn="l" rtl="0">
              <a:spcBef>
                <a:spcPts val="1600"/>
              </a:spcBef>
              <a:buFont typeface="Wingdings" pitchFamily="2" charset="2"/>
              <a:buChar char="q"/>
            </a:pPr>
            <a:r>
              <a:rPr lang="en-US" sz="1600" dirty="0" smtClean="0"/>
              <a:t>The </a:t>
            </a:r>
            <a:r>
              <a:rPr lang="en-US" sz="1600" dirty="0" smtClean="0"/>
              <a:t>car moved depending on the child’s answer with random steps </a:t>
            </a:r>
          </a:p>
          <a:p>
            <a:endParaRPr lang="ar-SA" sz="1600" dirty="0"/>
          </a:p>
        </p:txBody>
      </p:sp>
      <p:pic>
        <p:nvPicPr>
          <p:cNvPr id="5" name="Picture 2" descr="C:\Users\R..z\Downloads\32725598_1266066873527019_229914147725246464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8953" y="2141364"/>
            <a:ext cx="2367245" cy="2789865"/>
          </a:xfrm>
          <a:prstGeom prst="rect">
            <a:avLst/>
          </a:prstGeom>
          <a:noFill/>
        </p:spPr>
      </p:pic>
      <p:pic>
        <p:nvPicPr>
          <p:cNvPr id="3077" name="Picture 5" descr="https://scontent.fjrs2-1.fna.fbcdn.net/v/t1.15752-9/32395165_1266066883527018_7362577494517481472_n.jpg?_nc_cat=0&amp;oh=dbab3ab3d8169fd096b8b5e0eab2a8a6&amp;oe=5B7EC5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46914" y="2164671"/>
            <a:ext cx="2077099" cy="27694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Lato"/>
                <a:ea typeface="Lato"/>
                <a:cs typeface="Lato"/>
                <a:sym typeface="Lato"/>
              </a:rPr>
              <a:t>What  STEPS is</a:t>
            </a:r>
            <a:br>
              <a:rPr lang="en-US" dirty="0" smtClean="0">
                <a:latin typeface="Lato"/>
                <a:ea typeface="Lato"/>
                <a:cs typeface="Lato"/>
                <a:sym typeface="Lato"/>
              </a:rPr>
            </a:b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 algn="l" rtl="0">
              <a:buFont typeface="Wingdings" pitchFamily="2" charset="2"/>
              <a:buChar char="q"/>
            </a:pPr>
            <a:r>
              <a:rPr lang="en-US" sz="1600" dirty="0" smtClean="0"/>
              <a:t>LCD for showing questions and number of steps</a:t>
            </a:r>
          </a:p>
          <a:p>
            <a:pPr algn="l"/>
            <a:endParaRPr lang="en-US" sz="1600" dirty="0" smtClean="0"/>
          </a:p>
          <a:p>
            <a:pPr algn="l"/>
            <a:endParaRPr lang="ar-SA" sz="1600" dirty="0"/>
          </a:p>
        </p:txBody>
      </p:sp>
      <p:pic>
        <p:nvPicPr>
          <p:cNvPr id="16385" name="Picture 1" descr="C:\Users\R..z\Downloads\kk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46514" y="2020048"/>
            <a:ext cx="4705797" cy="2715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Components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r>
              <a:rPr lang="en" sz="1600" b="1" dirty="0">
                <a:solidFill>
                  <a:schemeClr val="accent2">
                    <a:lumMod val="75000"/>
                  </a:schemeClr>
                </a:solidFill>
              </a:rPr>
              <a:t>Answer box:</a:t>
            </a:r>
            <a:endParaRPr sz="1600" b="1">
              <a:solidFill>
                <a:schemeClr val="accent2">
                  <a:lumMod val="75000"/>
                </a:schemeClr>
              </a:solidFill>
            </a:endParaRPr>
          </a:p>
          <a:p>
            <a:pPr marL="0" lvl="0" indent="0" algn="l" rtl="0">
              <a:spcBef>
                <a:spcPts val="1600"/>
              </a:spcBef>
              <a:buNone/>
            </a:pPr>
            <a:r>
              <a:rPr lang="en" sz="1600" dirty="0"/>
              <a:t>DC motor (</a:t>
            </a:r>
            <a:r>
              <a:rPr lang="en" sz="1600" dirty="0" smtClean="0"/>
              <a:t>scanning)</a:t>
            </a:r>
            <a:r>
              <a:rPr lang="en" sz="1600" dirty="0"/>
              <a:t> </a:t>
            </a:r>
            <a:r>
              <a:rPr lang="en" sz="1600" dirty="0" smtClean="0"/>
              <a:t>                         Motor driver </a:t>
            </a:r>
          </a:p>
          <a:p>
            <a:pPr marL="0" lvl="0" indent="0" algn="l" rtl="0">
              <a:spcBef>
                <a:spcPts val="1600"/>
              </a:spcBef>
              <a:buNone/>
            </a:pPr>
            <a:r>
              <a:rPr lang="en" sz="1600" dirty="0" smtClean="0"/>
              <a:t> FRID(reader,tags)</a:t>
            </a:r>
            <a:r>
              <a:rPr lang="en" sz="1600" dirty="0"/>
              <a:t> </a:t>
            </a:r>
            <a:r>
              <a:rPr lang="en" sz="1600" dirty="0" smtClean="0"/>
              <a:t>                           IR </a:t>
            </a:r>
            <a:r>
              <a:rPr lang="en" sz="1600" dirty="0"/>
              <a:t>sensors (for each slot ,to check the </a:t>
            </a:r>
            <a:r>
              <a:rPr lang="en" sz="1600" dirty="0" smtClean="0"/>
              <a:t>sequence)</a:t>
            </a:r>
            <a:endParaRPr sz="16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 dirty="0"/>
              <a:t>Aruino uno </a:t>
            </a:r>
            <a:endParaRPr sz="16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 dirty="0"/>
              <a:t>Bluetooth(communicate with robotic car)</a:t>
            </a:r>
            <a:endParaRPr sz="16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 dirty="0"/>
              <a:t>LCD(displaying the questions and randomly steps) </a:t>
            </a:r>
            <a:endParaRPr sz="16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Components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r>
              <a:rPr lang="en" sz="1600" b="1" dirty="0">
                <a:solidFill>
                  <a:schemeClr val="accent2">
                    <a:lumMod val="75000"/>
                  </a:schemeClr>
                </a:solidFill>
              </a:rPr>
              <a:t>Robotic car and the map:</a:t>
            </a:r>
            <a:endParaRPr sz="1600" b="1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l" rtl="0">
              <a:spcBef>
                <a:spcPts val="1600"/>
              </a:spcBef>
              <a:buNone/>
            </a:pPr>
            <a:r>
              <a:rPr lang="en" sz="1600" dirty="0"/>
              <a:t>Dc motor (wheels</a:t>
            </a:r>
            <a:r>
              <a:rPr lang="en" sz="1600" dirty="0" smtClean="0"/>
              <a:t>)                                                  </a:t>
            </a:r>
            <a:r>
              <a:rPr lang="en-US" sz="1600" dirty="0" smtClean="0"/>
              <a:t>Motor driver</a:t>
            </a:r>
            <a:endParaRPr sz="16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 dirty="0"/>
              <a:t>IR sensors(direction of the car)</a:t>
            </a:r>
            <a:endParaRPr sz="16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 dirty="0" smtClean="0"/>
              <a:t>FRID(location</a:t>
            </a:r>
            <a:r>
              <a:rPr lang="en" sz="1600" dirty="0"/>
              <a:t>)</a:t>
            </a:r>
            <a:endParaRPr sz="16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 dirty="0"/>
              <a:t>Aruino uno </a:t>
            </a:r>
            <a:endParaRPr sz="16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 dirty="0"/>
              <a:t>Bluetooth(receive from the answer box )</a:t>
            </a:r>
            <a:endParaRPr sz="16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وحدة نمطية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561</TotalTime>
  <Words>292</Words>
  <PresentationFormat>عرض على الشاشة (9:16)‏</PresentationFormat>
  <Paragraphs>55</Paragraphs>
  <Slides>13</Slides>
  <Notes>10</Notes>
  <HiddenSlides>0</HiddenSlides>
  <MMClips>2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21" baseType="lpstr">
      <vt:lpstr>Arial</vt:lpstr>
      <vt:lpstr>Andalus</vt:lpstr>
      <vt:lpstr>Wingdings</vt:lpstr>
      <vt:lpstr>Tw Cen MT</vt:lpstr>
      <vt:lpstr>Lato</vt:lpstr>
      <vt:lpstr>FangSong</vt:lpstr>
      <vt:lpstr>Wingdings 2</vt:lpstr>
      <vt:lpstr>ألوان متوسطة</vt:lpstr>
      <vt:lpstr>الشريحة 1</vt:lpstr>
      <vt:lpstr>  Outline:</vt:lpstr>
      <vt:lpstr>Motivation</vt:lpstr>
      <vt:lpstr>What  STEPS is </vt:lpstr>
      <vt:lpstr>What  STEPS is </vt:lpstr>
      <vt:lpstr>What  STEPS is </vt:lpstr>
      <vt:lpstr>What  STEPS is </vt:lpstr>
      <vt:lpstr>Components </vt:lpstr>
      <vt:lpstr>Components </vt:lpstr>
      <vt:lpstr>Future work </vt:lpstr>
      <vt:lpstr>Demo</vt:lpstr>
      <vt:lpstr>Demo</vt:lpstr>
      <vt:lpstr>الشريحة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Supervised By :                                                                       Dr.Hanal Abu Zant </dc:title>
  <cp:lastModifiedBy>R..z</cp:lastModifiedBy>
  <cp:revision>24</cp:revision>
  <dcterms:modified xsi:type="dcterms:W3CDTF">2018-05-22T09:04:15Z</dcterms:modified>
</cp:coreProperties>
</file>